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112" d="100"/>
          <a:sy n="112" d="100"/>
        </p:scale>
        <p:origin x="1884" y="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92A925F4-A2D2-456A-80F3-FD61D6D31870}"/>
              </a:ext>
            </a:extLst>
          </p:cNvPr>
          <p:cNvSpPr/>
          <p:nvPr/>
        </p:nvSpPr>
        <p:spPr bwMode="auto">
          <a:xfrm>
            <a:off x="7557729" y="642667"/>
            <a:ext cx="769504" cy="2217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D60D074B-6BFA-40EC-BA6A-37F1F9F77093}"/>
              </a:ext>
            </a:extLst>
          </p:cNvPr>
          <p:cNvSpPr/>
          <p:nvPr/>
        </p:nvSpPr>
        <p:spPr bwMode="auto">
          <a:xfrm>
            <a:off x="7557729" y="1367099"/>
            <a:ext cx="769504" cy="2217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33CBA153-8214-4EA8-9767-2D03EDB75F74}"/>
              </a:ext>
            </a:extLst>
          </p:cNvPr>
          <p:cNvSpPr/>
          <p:nvPr/>
        </p:nvSpPr>
        <p:spPr bwMode="auto">
          <a:xfrm>
            <a:off x="8403073" y="642667"/>
            <a:ext cx="769504" cy="2217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ECA6A68B-671F-4DA2-84D5-B8024FD72715}"/>
              </a:ext>
            </a:extLst>
          </p:cNvPr>
          <p:cNvSpPr/>
          <p:nvPr/>
        </p:nvSpPr>
        <p:spPr bwMode="auto">
          <a:xfrm>
            <a:off x="8403073" y="1367099"/>
            <a:ext cx="769504" cy="2217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B9D96E36-C2D0-4B87-B323-208E3FAEA726}"/>
              </a:ext>
            </a:extLst>
          </p:cNvPr>
          <p:cNvGrpSpPr/>
          <p:nvPr/>
        </p:nvGrpSpPr>
        <p:grpSpPr>
          <a:xfrm>
            <a:off x="4082683" y="683694"/>
            <a:ext cx="407461" cy="1173250"/>
            <a:chOff x="4082683" y="683694"/>
            <a:chExt cx="625198" cy="1800206"/>
          </a:xfrm>
        </p:grpSpPr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24F1E4BD-ECA5-4FE0-B0C5-4763B9721F16}"/>
                </a:ext>
              </a:extLst>
            </p:cNvPr>
            <p:cNvSpPr/>
            <p:nvPr/>
          </p:nvSpPr>
          <p:spPr bwMode="auto">
            <a:xfrm rot="5400000">
              <a:off x="3630037" y="1730454"/>
              <a:ext cx="1305146" cy="201741"/>
            </a:xfrm>
            <a:custGeom>
              <a:avLst/>
              <a:gdLst>
                <a:gd name="connsiteX0" fmla="*/ 0 w 2205244"/>
                <a:gd name="connsiteY0" fmla="*/ 340873 h 340873"/>
                <a:gd name="connsiteX1" fmla="*/ 0 w 2205244"/>
                <a:gd name="connsiteY1" fmla="*/ 304073 h 340873"/>
                <a:gd name="connsiteX2" fmla="*/ 180435 w 2205244"/>
                <a:gd name="connsiteY2" fmla="*/ 304073 h 340873"/>
                <a:gd name="connsiteX3" fmla="*/ 278235 w 2205244"/>
                <a:gd name="connsiteY3" fmla="*/ 206273 h 340873"/>
                <a:gd name="connsiteX4" fmla="*/ 278235 w 2205244"/>
                <a:gd name="connsiteY4" fmla="*/ 83338 h 340873"/>
                <a:gd name="connsiteX5" fmla="*/ 276230 w 2205244"/>
                <a:gd name="connsiteY5" fmla="*/ 83338 h 340873"/>
                <a:gd name="connsiteX6" fmla="*/ 319478 w 2205244"/>
                <a:gd name="connsiteY6" fmla="*/ 10276 h 340873"/>
                <a:gd name="connsiteX7" fmla="*/ 404335 w 2205244"/>
                <a:gd name="connsiteY7" fmla="*/ 13044 h 340873"/>
                <a:gd name="connsiteX8" fmla="*/ 433898 w 2205244"/>
                <a:gd name="connsiteY8" fmla="*/ 45651 h 340873"/>
                <a:gd name="connsiteX9" fmla="*/ 440424 w 2205244"/>
                <a:gd name="connsiteY9" fmla="*/ 77516 h 340873"/>
                <a:gd name="connsiteX10" fmla="*/ 441843 w 2205244"/>
                <a:gd name="connsiteY10" fmla="*/ 77516 h 340873"/>
                <a:gd name="connsiteX11" fmla="*/ 441843 w 2205244"/>
                <a:gd name="connsiteY11" fmla="*/ 84443 h 340873"/>
                <a:gd name="connsiteX12" fmla="*/ 442729 w 2205244"/>
                <a:gd name="connsiteY12" fmla="*/ 88769 h 340873"/>
                <a:gd name="connsiteX13" fmla="*/ 441843 w 2205244"/>
                <a:gd name="connsiteY13" fmla="*/ 88711 h 340873"/>
                <a:gd name="connsiteX14" fmla="*/ 441843 w 2205244"/>
                <a:gd name="connsiteY14" fmla="*/ 206273 h 340873"/>
                <a:gd name="connsiteX15" fmla="*/ 539643 w 2205244"/>
                <a:gd name="connsiteY15" fmla="*/ 304073 h 340873"/>
                <a:gd name="connsiteX16" fmla="*/ 2205244 w 2205244"/>
                <a:gd name="connsiteY16" fmla="*/ 304074 h 340873"/>
                <a:gd name="connsiteX17" fmla="*/ 2205244 w 2205244"/>
                <a:gd name="connsiteY17" fmla="*/ 340873 h 340873"/>
                <a:gd name="connsiteX18" fmla="*/ 539644 w 2205244"/>
                <a:gd name="connsiteY18" fmla="*/ 340873 h 340873"/>
                <a:gd name="connsiteX19" fmla="*/ 405044 w 2205244"/>
                <a:gd name="connsiteY19" fmla="*/ 206273 h 340873"/>
                <a:gd name="connsiteX20" fmla="*/ 405044 w 2205244"/>
                <a:gd name="connsiteY20" fmla="*/ 86308 h 340873"/>
                <a:gd name="connsiteX21" fmla="*/ 404585 w 2205244"/>
                <a:gd name="connsiteY21" fmla="*/ 86278 h 340873"/>
                <a:gd name="connsiteX22" fmla="*/ 383801 w 2205244"/>
                <a:gd name="connsiteY22" fmla="*/ 45285 h 340873"/>
                <a:gd name="connsiteX23" fmla="*/ 337865 w 2205244"/>
                <a:gd name="connsiteY23" fmla="*/ 43786 h 340873"/>
                <a:gd name="connsiteX24" fmla="*/ 320745 w 2205244"/>
                <a:gd name="connsiteY24" fmla="*/ 60356 h 340873"/>
                <a:gd name="connsiteX25" fmla="*/ 315034 w 2205244"/>
                <a:gd name="connsiteY25" fmla="*/ 81215 h 340873"/>
                <a:gd name="connsiteX26" fmla="*/ 315034 w 2205244"/>
                <a:gd name="connsiteY26" fmla="*/ 206273 h 340873"/>
                <a:gd name="connsiteX27" fmla="*/ 180434 w 2205244"/>
                <a:gd name="connsiteY27" fmla="*/ 340873 h 340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205244" h="340873">
                  <a:moveTo>
                    <a:pt x="0" y="340873"/>
                  </a:moveTo>
                  <a:lnTo>
                    <a:pt x="0" y="304073"/>
                  </a:lnTo>
                  <a:lnTo>
                    <a:pt x="180435" y="304073"/>
                  </a:lnTo>
                  <a:cubicBezTo>
                    <a:pt x="234448" y="304073"/>
                    <a:pt x="278235" y="260286"/>
                    <a:pt x="278235" y="206273"/>
                  </a:cubicBezTo>
                  <a:lnTo>
                    <a:pt x="278235" y="83338"/>
                  </a:lnTo>
                  <a:lnTo>
                    <a:pt x="276230" y="83338"/>
                  </a:lnTo>
                  <a:cubicBezTo>
                    <a:pt x="276230" y="52916"/>
                    <a:pt x="292807" y="24911"/>
                    <a:pt x="319478" y="10276"/>
                  </a:cubicBezTo>
                  <a:cubicBezTo>
                    <a:pt x="346149" y="-4359"/>
                    <a:pt x="378675" y="-3298"/>
                    <a:pt x="404335" y="13044"/>
                  </a:cubicBezTo>
                  <a:cubicBezTo>
                    <a:pt x="417165" y="21215"/>
                    <a:pt x="427259" y="32557"/>
                    <a:pt x="433898" y="45651"/>
                  </a:cubicBezTo>
                  <a:lnTo>
                    <a:pt x="440424" y="77516"/>
                  </a:lnTo>
                  <a:lnTo>
                    <a:pt x="441843" y="77516"/>
                  </a:lnTo>
                  <a:lnTo>
                    <a:pt x="441843" y="84443"/>
                  </a:lnTo>
                  <a:lnTo>
                    <a:pt x="442729" y="88769"/>
                  </a:lnTo>
                  <a:lnTo>
                    <a:pt x="441843" y="88711"/>
                  </a:lnTo>
                  <a:lnTo>
                    <a:pt x="441843" y="206273"/>
                  </a:lnTo>
                  <a:cubicBezTo>
                    <a:pt x="441843" y="260286"/>
                    <a:pt x="485630" y="304073"/>
                    <a:pt x="539643" y="304073"/>
                  </a:cubicBezTo>
                  <a:cubicBezTo>
                    <a:pt x="1094843" y="304073"/>
                    <a:pt x="1650044" y="304074"/>
                    <a:pt x="2205244" y="304074"/>
                  </a:cubicBezTo>
                  <a:lnTo>
                    <a:pt x="2205244" y="340873"/>
                  </a:lnTo>
                  <a:lnTo>
                    <a:pt x="539644" y="340873"/>
                  </a:lnTo>
                  <a:cubicBezTo>
                    <a:pt x="465306" y="340873"/>
                    <a:pt x="405044" y="280611"/>
                    <a:pt x="405044" y="206273"/>
                  </a:cubicBezTo>
                  <a:lnTo>
                    <a:pt x="405044" y="86308"/>
                  </a:lnTo>
                  <a:lnTo>
                    <a:pt x="404585" y="86278"/>
                  </a:lnTo>
                  <a:cubicBezTo>
                    <a:pt x="405658" y="69844"/>
                    <a:pt x="397692" y="54132"/>
                    <a:pt x="383801" y="45285"/>
                  </a:cubicBezTo>
                  <a:cubicBezTo>
                    <a:pt x="369910" y="36438"/>
                    <a:pt x="352303" y="35864"/>
                    <a:pt x="337865" y="43786"/>
                  </a:cubicBezTo>
                  <a:cubicBezTo>
                    <a:pt x="330646" y="47747"/>
                    <a:pt x="324793" y="53518"/>
                    <a:pt x="320745" y="60356"/>
                  </a:cubicBezTo>
                  <a:lnTo>
                    <a:pt x="315034" y="81215"/>
                  </a:lnTo>
                  <a:lnTo>
                    <a:pt x="315034" y="206273"/>
                  </a:lnTo>
                  <a:cubicBezTo>
                    <a:pt x="315034" y="280611"/>
                    <a:pt x="254772" y="340873"/>
                    <a:pt x="180434" y="34087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3952F739-A7CA-4012-8B1E-C108726844D3}"/>
                </a:ext>
              </a:extLst>
            </p:cNvPr>
            <p:cNvSpPr/>
            <p:nvPr/>
          </p:nvSpPr>
          <p:spPr bwMode="auto">
            <a:xfrm rot="16200000" flipH="1">
              <a:off x="3861115" y="1730456"/>
              <a:ext cx="1305146" cy="201741"/>
            </a:xfrm>
            <a:custGeom>
              <a:avLst/>
              <a:gdLst>
                <a:gd name="connsiteX0" fmla="*/ 0 w 2205244"/>
                <a:gd name="connsiteY0" fmla="*/ 340873 h 340873"/>
                <a:gd name="connsiteX1" fmla="*/ 0 w 2205244"/>
                <a:gd name="connsiteY1" fmla="*/ 304073 h 340873"/>
                <a:gd name="connsiteX2" fmla="*/ 180435 w 2205244"/>
                <a:gd name="connsiteY2" fmla="*/ 304073 h 340873"/>
                <a:gd name="connsiteX3" fmla="*/ 278235 w 2205244"/>
                <a:gd name="connsiteY3" fmla="*/ 206273 h 340873"/>
                <a:gd name="connsiteX4" fmla="*/ 278235 w 2205244"/>
                <a:gd name="connsiteY4" fmla="*/ 83338 h 340873"/>
                <a:gd name="connsiteX5" fmla="*/ 276230 w 2205244"/>
                <a:gd name="connsiteY5" fmla="*/ 83338 h 340873"/>
                <a:gd name="connsiteX6" fmla="*/ 319478 w 2205244"/>
                <a:gd name="connsiteY6" fmla="*/ 10276 h 340873"/>
                <a:gd name="connsiteX7" fmla="*/ 404335 w 2205244"/>
                <a:gd name="connsiteY7" fmla="*/ 13044 h 340873"/>
                <a:gd name="connsiteX8" fmla="*/ 433898 w 2205244"/>
                <a:gd name="connsiteY8" fmla="*/ 45651 h 340873"/>
                <a:gd name="connsiteX9" fmla="*/ 440424 w 2205244"/>
                <a:gd name="connsiteY9" fmla="*/ 77516 h 340873"/>
                <a:gd name="connsiteX10" fmla="*/ 441843 w 2205244"/>
                <a:gd name="connsiteY10" fmla="*/ 77516 h 340873"/>
                <a:gd name="connsiteX11" fmla="*/ 441843 w 2205244"/>
                <a:gd name="connsiteY11" fmla="*/ 84443 h 340873"/>
                <a:gd name="connsiteX12" fmla="*/ 442729 w 2205244"/>
                <a:gd name="connsiteY12" fmla="*/ 88769 h 340873"/>
                <a:gd name="connsiteX13" fmla="*/ 441843 w 2205244"/>
                <a:gd name="connsiteY13" fmla="*/ 88711 h 340873"/>
                <a:gd name="connsiteX14" fmla="*/ 441843 w 2205244"/>
                <a:gd name="connsiteY14" fmla="*/ 206273 h 340873"/>
                <a:gd name="connsiteX15" fmla="*/ 539643 w 2205244"/>
                <a:gd name="connsiteY15" fmla="*/ 304073 h 340873"/>
                <a:gd name="connsiteX16" fmla="*/ 2205244 w 2205244"/>
                <a:gd name="connsiteY16" fmla="*/ 304074 h 340873"/>
                <a:gd name="connsiteX17" fmla="*/ 2205244 w 2205244"/>
                <a:gd name="connsiteY17" fmla="*/ 340873 h 340873"/>
                <a:gd name="connsiteX18" fmla="*/ 539644 w 2205244"/>
                <a:gd name="connsiteY18" fmla="*/ 340873 h 340873"/>
                <a:gd name="connsiteX19" fmla="*/ 405044 w 2205244"/>
                <a:gd name="connsiteY19" fmla="*/ 206273 h 340873"/>
                <a:gd name="connsiteX20" fmla="*/ 405044 w 2205244"/>
                <a:gd name="connsiteY20" fmla="*/ 86308 h 340873"/>
                <a:gd name="connsiteX21" fmla="*/ 404585 w 2205244"/>
                <a:gd name="connsiteY21" fmla="*/ 86278 h 340873"/>
                <a:gd name="connsiteX22" fmla="*/ 383801 w 2205244"/>
                <a:gd name="connsiteY22" fmla="*/ 45285 h 340873"/>
                <a:gd name="connsiteX23" fmla="*/ 337865 w 2205244"/>
                <a:gd name="connsiteY23" fmla="*/ 43786 h 340873"/>
                <a:gd name="connsiteX24" fmla="*/ 320745 w 2205244"/>
                <a:gd name="connsiteY24" fmla="*/ 60356 h 340873"/>
                <a:gd name="connsiteX25" fmla="*/ 315034 w 2205244"/>
                <a:gd name="connsiteY25" fmla="*/ 81215 h 340873"/>
                <a:gd name="connsiteX26" fmla="*/ 315034 w 2205244"/>
                <a:gd name="connsiteY26" fmla="*/ 206273 h 340873"/>
                <a:gd name="connsiteX27" fmla="*/ 180434 w 2205244"/>
                <a:gd name="connsiteY27" fmla="*/ 340873 h 340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205244" h="340873">
                  <a:moveTo>
                    <a:pt x="0" y="340873"/>
                  </a:moveTo>
                  <a:lnTo>
                    <a:pt x="0" y="304073"/>
                  </a:lnTo>
                  <a:lnTo>
                    <a:pt x="180435" y="304073"/>
                  </a:lnTo>
                  <a:cubicBezTo>
                    <a:pt x="234448" y="304073"/>
                    <a:pt x="278235" y="260286"/>
                    <a:pt x="278235" y="206273"/>
                  </a:cubicBezTo>
                  <a:lnTo>
                    <a:pt x="278235" y="83338"/>
                  </a:lnTo>
                  <a:lnTo>
                    <a:pt x="276230" y="83338"/>
                  </a:lnTo>
                  <a:cubicBezTo>
                    <a:pt x="276230" y="52916"/>
                    <a:pt x="292807" y="24911"/>
                    <a:pt x="319478" y="10276"/>
                  </a:cubicBezTo>
                  <a:cubicBezTo>
                    <a:pt x="346149" y="-4359"/>
                    <a:pt x="378675" y="-3298"/>
                    <a:pt x="404335" y="13044"/>
                  </a:cubicBezTo>
                  <a:cubicBezTo>
                    <a:pt x="417165" y="21215"/>
                    <a:pt x="427259" y="32557"/>
                    <a:pt x="433898" y="45651"/>
                  </a:cubicBezTo>
                  <a:lnTo>
                    <a:pt x="440424" y="77516"/>
                  </a:lnTo>
                  <a:lnTo>
                    <a:pt x="441843" y="77516"/>
                  </a:lnTo>
                  <a:lnTo>
                    <a:pt x="441843" y="84443"/>
                  </a:lnTo>
                  <a:lnTo>
                    <a:pt x="442729" y="88769"/>
                  </a:lnTo>
                  <a:lnTo>
                    <a:pt x="441843" y="88711"/>
                  </a:lnTo>
                  <a:lnTo>
                    <a:pt x="441843" y="206273"/>
                  </a:lnTo>
                  <a:cubicBezTo>
                    <a:pt x="441843" y="260286"/>
                    <a:pt x="485630" y="304073"/>
                    <a:pt x="539643" y="304073"/>
                  </a:cubicBezTo>
                  <a:cubicBezTo>
                    <a:pt x="1094843" y="304073"/>
                    <a:pt x="1650044" y="304074"/>
                    <a:pt x="2205244" y="304074"/>
                  </a:cubicBezTo>
                  <a:lnTo>
                    <a:pt x="2205244" y="340873"/>
                  </a:lnTo>
                  <a:lnTo>
                    <a:pt x="539644" y="340873"/>
                  </a:lnTo>
                  <a:cubicBezTo>
                    <a:pt x="465306" y="340873"/>
                    <a:pt x="405044" y="280611"/>
                    <a:pt x="405044" y="206273"/>
                  </a:cubicBezTo>
                  <a:lnTo>
                    <a:pt x="405044" y="86308"/>
                  </a:lnTo>
                  <a:lnTo>
                    <a:pt x="404585" y="86278"/>
                  </a:lnTo>
                  <a:cubicBezTo>
                    <a:pt x="405658" y="69844"/>
                    <a:pt x="397692" y="54132"/>
                    <a:pt x="383801" y="45285"/>
                  </a:cubicBezTo>
                  <a:cubicBezTo>
                    <a:pt x="369910" y="36438"/>
                    <a:pt x="352303" y="35864"/>
                    <a:pt x="337865" y="43786"/>
                  </a:cubicBezTo>
                  <a:cubicBezTo>
                    <a:pt x="330646" y="47747"/>
                    <a:pt x="324793" y="53518"/>
                    <a:pt x="320745" y="60356"/>
                  </a:cubicBezTo>
                  <a:lnTo>
                    <a:pt x="315034" y="81215"/>
                  </a:lnTo>
                  <a:lnTo>
                    <a:pt x="315034" y="206273"/>
                  </a:lnTo>
                  <a:cubicBezTo>
                    <a:pt x="315034" y="280611"/>
                    <a:pt x="254772" y="340873"/>
                    <a:pt x="180434" y="34087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7C51602C-A393-4288-85BC-9E59236DDBA6}"/>
                </a:ext>
              </a:extLst>
            </p:cNvPr>
            <p:cNvSpPr/>
            <p:nvPr/>
          </p:nvSpPr>
          <p:spPr bwMode="auto">
            <a:xfrm>
              <a:off x="4082683" y="683694"/>
              <a:ext cx="625198" cy="625198"/>
            </a:xfrm>
            <a:custGeom>
              <a:avLst/>
              <a:gdLst>
                <a:gd name="connsiteX0" fmla="*/ 312599 w 625198"/>
                <a:gd name="connsiteY0" fmla="*/ 0 h 625198"/>
                <a:gd name="connsiteX1" fmla="*/ 625198 w 625198"/>
                <a:gd name="connsiteY1" fmla="*/ 312599 h 625198"/>
                <a:gd name="connsiteX2" fmla="*/ 600633 w 625198"/>
                <a:gd name="connsiteY2" fmla="*/ 434277 h 625198"/>
                <a:gd name="connsiteX3" fmla="*/ 578368 w 625198"/>
                <a:gd name="connsiteY3" fmla="*/ 475296 h 625198"/>
                <a:gd name="connsiteX4" fmla="*/ 582128 w 625198"/>
                <a:gd name="connsiteY4" fmla="*/ 502560 h 625198"/>
                <a:gd name="connsiteX5" fmla="*/ 514620 w 625198"/>
                <a:gd name="connsiteY5" fmla="*/ 601386 h 625198"/>
                <a:gd name="connsiteX6" fmla="*/ 488343 w 625198"/>
                <a:gd name="connsiteY6" fmla="*/ 593620 h 625198"/>
                <a:gd name="connsiteX7" fmla="*/ 473744 w 625198"/>
                <a:gd name="connsiteY7" fmla="*/ 579211 h 625198"/>
                <a:gd name="connsiteX8" fmla="*/ 434277 w 625198"/>
                <a:gd name="connsiteY8" fmla="*/ 600633 h 625198"/>
                <a:gd name="connsiteX9" fmla="*/ 312599 w 625198"/>
                <a:gd name="connsiteY9" fmla="*/ 625198 h 625198"/>
                <a:gd name="connsiteX10" fmla="*/ 190921 w 625198"/>
                <a:gd name="connsiteY10" fmla="*/ 600633 h 625198"/>
                <a:gd name="connsiteX11" fmla="*/ 157102 w 625198"/>
                <a:gd name="connsiteY11" fmla="*/ 582276 h 625198"/>
                <a:gd name="connsiteX12" fmla="*/ 145609 w 625198"/>
                <a:gd name="connsiteY12" fmla="*/ 593620 h 625198"/>
                <a:gd name="connsiteX13" fmla="*/ 119332 w 625198"/>
                <a:gd name="connsiteY13" fmla="*/ 601386 h 625198"/>
                <a:gd name="connsiteX14" fmla="*/ 51824 w 625198"/>
                <a:gd name="connsiteY14" fmla="*/ 502560 h 625198"/>
                <a:gd name="connsiteX15" fmla="*/ 53842 w 625198"/>
                <a:gd name="connsiteY15" fmla="*/ 487928 h 625198"/>
                <a:gd name="connsiteX16" fmla="*/ 53387 w 625198"/>
                <a:gd name="connsiteY16" fmla="*/ 487376 h 625198"/>
                <a:gd name="connsiteX17" fmla="*/ 0 w 625198"/>
                <a:gd name="connsiteY17" fmla="*/ 312599 h 625198"/>
                <a:gd name="connsiteX18" fmla="*/ 312599 w 625198"/>
                <a:gd name="connsiteY18" fmla="*/ 0 h 625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25198" h="625198">
                  <a:moveTo>
                    <a:pt x="312599" y="0"/>
                  </a:moveTo>
                  <a:cubicBezTo>
                    <a:pt x="485243" y="0"/>
                    <a:pt x="625198" y="139955"/>
                    <a:pt x="625198" y="312599"/>
                  </a:cubicBezTo>
                  <a:cubicBezTo>
                    <a:pt x="625198" y="355760"/>
                    <a:pt x="616451" y="396878"/>
                    <a:pt x="600633" y="434277"/>
                  </a:cubicBezTo>
                  <a:lnTo>
                    <a:pt x="578368" y="475296"/>
                  </a:lnTo>
                  <a:lnTo>
                    <a:pt x="582128" y="502560"/>
                  </a:lnTo>
                  <a:cubicBezTo>
                    <a:pt x="582128" y="557140"/>
                    <a:pt x="551904" y="601386"/>
                    <a:pt x="514620" y="601386"/>
                  </a:cubicBezTo>
                  <a:cubicBezTo>
                    <a:pt x="505299" y="601386"/>
                    <a:pt x="496419" y="598621"/>
                    <a:pt x="488343" y="593620"/>
                  </a:cubicBezTo>
                  <a:lnTo>
                    <a:pt x="473744" y="579211"/>
                  </a:lnTo>
                  <a:lnTo>
                    <a:pt x="434277" y="600633"/>
                  </a:lnTo>
                  <a:cubicBezTo>
                    <a:pt x="396878" y="616451"/>
                    <a:pt x="355760" y="625198"/>
                    <a:pt x="312599" y="625198"/>
                  </a:cubicBezTo>
                  <a:cubicBezTo>
                    <a:pt x="269438" y="625198"/>
                    <a:pt x="228320" y="616451"/>
                    <a:pt x="190921" y="600633"/>
                  </a:cubicBezTo>
                  <a:lnTo>
                    <a:pt x="157102" y="582276"/>
                  </a:lnTo>
                  <a:lnTo>
                    <a:pt x="145609" y="593620"/>
                  </a:lnTo>
                  <a:cubicBezTo>
                    <a:pt x="137533" y="598621"/>
                    <a:pt x="128653" y="601386"/>
                    <a:pt x="119332" y="601386"/>
                  </a:cubicBezTo>
                  <a:cubicBezTo>
                    <a:pt x="82048" y="601386"/>
                    <a:pt x="51824" y="557140"/>
                    <a:pt x="51824" y="502560"/>
                  </a:cubicBezTo>
                  <a:lnTo>
                    <a:pt x="53842" y="487928"/>
                  </a:lnTo>
                  <a:lnTo>
                    <a:pt x="53387" y="487376"/>
                  </a:lnTo>
                  <a:cubicBezTo>
                    <a:pt x="19681" y="437485"/>
                    <a:pt x="0" y="377340"/>
                    <a:pt x="0" y="312599"/>
                  </a:cubicBezTo>
                  <a:cubicBezTo>
                    <a:pt x="0" y="139955"/>
                    <a:pt x="139955" y="0"/>
                    <a:pt x="312599" y="0"/>
                  </a:cubicBezTo>
                  <a:close/>
                </a:path>
              </a:pathLst>
            </a:custGeom>
            <a:solidFill>
              <a:srgbClr val="FFCC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3EBDC406-A3D5-4A80-9956-F8BE5036E1B4}"/>
              </a:ext>
            </a:extLst>
          </p:cNvPr>
          <p:cNvGrpSpPr/>
          <p:nvPr/>
        </p:nvGrpSpPr>
        <p:grpSpPr>
          <a:xfrm>
            <a:off x="508598" y="745019"/>
            <a:ext cx="364348" cy="1305580"/>
            <a:chOff x="508598" y="503675"/>
            <a:chExt cx="540060" cy="1935216"/>
          </a:xfrm>
        </p:grpSpPr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72EE3A1D-1337-4BEF-9D41-B16A1E85FCFD}"/>
                </a:ext>
              </a:extLst>
            </p:cNvPr>
            <p:cNvGrpSpPr/>
            <p:nvPr/>
          </p:nvGrpSpPr>
          <p:grpSpPr>
            <a:xfrm>
              <a:off x="669199" y="1223756"/>
              <a:ext cx="201225" cy="1215135"/>
              <a:chOff x="2276500" y="728700"/>
              <a:chExt cx="344169" cy="1215135"/>
            </a:xfrm>
            <a:solidFill>
              <a:schemeClr val="bg1">
                <a:lumMod val="85000"/>
              </a:schemeClr>
            </a:solidFill>
          </p:grpSpPr>
          <p:sp>
            <p:nvSpPr>
              <p:cNvPr id="14" name="正方形/長方形 13">
                <a:extLst>
                  <a:ext uri="{FF2B5EF4-FFF2-40B4-BE49-F238E27FC236}">
                    <a16:creationId xmlns:a16="http://schemas.microsoft.com/office/drawing/2014/main" id="{1819E862-9B21-4D38-9523-25E8B77A4A34}"/>
                  </a:ext>
                </a:extLst>
              </p:cNvPr>
              <p:cNvSpPr/>
              <p:nvPr/>
            </p:nvSpPr>
            <p:spPr bwMode="auto">
              <a:xfrm>
                <a:off x="2276500" y="728700"/>
                <a:ext cx="45719" cy="1215135"/>
              </a:xfrm>
              <a:prstGeom prst="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正方形/長方形 14">
                <a:extLst>
                  <a:ext uri="{FF2B5EF4-FFF2-40B4-BE49-F238E27FC236}">
                    <a16:creationId xmlns:a16="http://schemas.microsoft.com/office/drawing/2014/main" id="{BAC846CF-8BC6-4C4F-8489-7BD720D5C545}"/>
                  </a:ext>
                </a:extLst>
              </p:cNvPr>
              <p:cNvSpPr/>
              <p:nvPr/>
            </p:nvSpPr>
            <p:spPr bwMode="auto">
              <a:xfrm>
                <a:off x="2574950" y="728701"/>
                <a:ext cx="45719" cy="900100"/>
              </a:xfrm>
              <a:prstGeom prst="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D66BC216-2A32-4140-9292-4F47218D7B57}"/>
                </a:ext>
              </a:extLst>
            </p:cNvPr>
            <p:cNvSpPr/>
            <p:nvPr/>
          </p:nvSpPr>
          <p:spPr bwMode="auto">
            <a:xfrm>
              <a:off x="508598" y="503675"/>
              <a:ext cx="540060" cy="896165"/>
            </a:xfrm>
            <a:custGeom>
              <a:avLst/>
              <a:gdLst>
                <a:gd name="connsiteX0" fmla="*/ 90012 w 540060"/>
                <a:gd name="connsiteY0" fmla="*/ 0 h 896165"/>
                <a:gd name="connsiteX1" fmla="*/ 450048 w 540060"/>
                <a:gd name="connsiteY1" fmla="*/ 0 h 896165"/>
                <a:gd name="connsiteX2" fmla="*/ 540060 w 540060"/>
                <a:gd name="connsiteY2" fmla="*/ 90012 h 896165"/>
                <a:gd name="connsiteX3" fmla="*/ 540060 w 540060"/>
                <a:gd name="connsiteY3" fmla="*/ 675073 h 896165"/>
                <a:gd name="connsiteX4" fmla="*/ 513696 w 540060"/>
                <a:gd name="connsiteY4" fmla="*/ 738721 h 896165"/>
                <a:gd name="connsiteX5" fmla="*/ 489321 w 540060"/>
                <a:gd name="connsiteY5" fmla="*/ 755155 h 896165"/>
                <a:gd name="connsiteX6" fmla="*/ 524117 w 540060"/>
                <a:gd name="connsiteY6" fmla="*/ 769568 h 896165"/>
                <a:gd name="connsiteX7" fmla="*/ 540060 w 540060"/>
                <a:gd name="connsiteY7" fmla="*/ 808058 h 896165"/>
                <a:gd name="connsiteX8" fmla="*/ 540060 w 540060"/>
                <a:gd name="connsiteY8" fmla="*/ 841732 h 896165"/>
                <a:gd name="connsiteX9" fmla="*/ 485627 w 540060"/>
                <a:gd name="connsiteY9" fmla="*/ 896165 h 896165"/>
                <a:gd name="connsiteX10" fmla="*/ 54433 w 540060"/>
                <a:gd name="connsiteY10" fmla="*/ 896165 h 896165"/>
                <a:gd name="connsiteX11" fmla="*/ 0 w 540060"/>
                <a:gd name="connsiteY11" fmla="*/ 841732 h 896165"/>
                <a:gd name="connsiteX12" fmla="*/ 0 w 540060"/>
                <a:gd name="connsiteY12" fmla="*/ 808058 h 896165"/>
                <a:gd name="connsiteX13" fmla="*/ 15943 w 540060"/>
                <a:gd name="connsiteY13" fmla="*/ 769568 h 896165"/>
                <a:gd name="connsiteX14" fmla="*/ 50739 w 540060"/>
                <a:gd name="connsiteY14" fmla="*/ 755155 h 896165"/>
                <a:gd name="connsiteX15" fmla="*/ 26364 w 540060"/>
                <a:gd name="connsiteY15" fmla="*/ 738721 h 896165"/>
                <a:gd name="connsiteX16" fmla="*/ 0 w 540060"/>
                <a:gd name="connsiteY16" fmla="*/ 675073 h 896165"/>
                <a:gd name="connsiteX17" fmla="*/ 0 w 540060"/>
                <a:gd name="connsiteY17" fmla="*/ 90012 h 896165"/>
                <a:gd name="connsiteX18" fmla="*/ 90012 w 540060"/>
                <a:gd name="connsiteY18" fmla="*/ 0 h 896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40060" h="896165">
                  <a:moveTo>
                    <a:pt x="90012" y="0"/>
                  </a:moveTo>
                  <a:lnTo>
                    <a:pt x="450048" y="0"/>
                  </a:lnTo>
                  <a:cubicBezTo>
                    <a:pt x="499760" y="0"/>
                    <a:pt x="540060" y="40300"/>
                    <a:pt x="540060" y="90012"/>
                  </a:cubicBezTo>
                  <a:lnTo>
                    <a:pt x="540060" y="675073"/>
                  </a:lnTo>
                  <a:cubicBezTo>
                    <a:pt x="540060" y="699929"/>
                    <a:pt x="529985" y="722432"/>
                    <a:pt x="513696" y="738721"/>
                  </a:cubicBezTo>
                  <a:lnTo>
                    <a:pt x="489321" y="755155"/>
                  </a:lnTo>
                  <a:lnTo>
                    <a:pt x="524117" y="769568"/>
                  </a:lnTo>
                  <a:cubicBezTo>
                    <a:pt x="533968" y="779418"/>
                    <a:pt x="540060" y="793027"/>
                    <a:pt x="540060" y="808058"/>
                  </a:cubicBezTo>
                  <a:lnTo>
                    <a:pt x="540060" y="841732"/>
                  </a:lnTo>
                  <a:cubicBezTo>
                    <a:pt x="540060" y="871795"/>
                    <a:pt x="515690" y="896165"/>
                    <a:pt x="485627" y="896165"/>
                  </a:cubicBezTo>
                  <a:lnTo>
                    <a:pt x="54433" y="896165"/>
                  </a:lnTo>
                  <a:cubicBezTo>
                    <a:pt x="24370" y="896165"/>
                    <a:pt x="0" y="871795"/>
                    <a:pt x="0" y="841732"/>
                  </a:cubicBezTo>
                  <a:lnTo>
                    <a:pt x="0" y="808058"/>
                  </a:lnTo>
                  <a:cubicBezTo>
                    <a:pt x="0" y="793027"/>
                    <a:pt x="6093" y="779418"/>
                    <a:pt x="15943" y="769568"/>
                  </a:cubicBezTo>
                  <a:lnTo>
                    <a:pt x="50739" y="755155"/>
                  </a:lnTo>
                  <a:lnTo>
                    <a:pt x="26364" y="738721"/>
                  </a:lnTo>
                  <a:cubicBezTo>
                    <a:pt x="10075" y="722432"/>
                    <a:pt x="0" y="699929"/>
                    <a:pt x="0" y="675073"/>
                  </a:cubicBezTo>
                  <a:lnTo>
                    <a:pt x="0" y="90012"/>
                  </a:lnTo>
                  <a:cubicBezTo>
                    <a:pt x="0" y="40300"/>
                    <a:pt x="40300" y="0"/>
                    <a:pt x="90012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90CAB0EC-F248-4C1A-BBF6-273DD3847449}"/>
                </a:ext>
              </a:extLst>
            </p:cNvPr>
            <p:cNvSpPr/>
            <p:nvPr/>
          </p:nvSpPr>
          <p:spPr bwMode="auto">
            <a:xfrm>
              <a:off x="595545" y="503675"/>
              <a:ext cx="352010" cy="896165"/>
            </a:xfrm>
            <a:prstGeom prst="rect">
              <a:avLst/>
            </a:prstGeom>
            <a:solidFill>
              <a:srgbClr val="00666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CDCB7693-8684-4C05-BC3A-D54AB2C35024}"/>
              </a:ext>
            </a:extLst>
          </p:cNvPr>
          <p:cNvGrpSpPr/>
          <p:nvPr/>
        </p:nvGrpSpPr>
        <p:grpSpPr>
          <a:xfrm>
            <a:off x="1156298" y="1015049"/>
            <a:ext cx="364348" cy="1123406"/>
            <a:chOff x="1156298" y="773705"/>
            <a:chExt cx="540060" cy="1665186"/>
          </a:xfrm>
        </p:grpSpPr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AACAB1D0-332C-4763-A8A0-2FF30654585C}"/>
                </a:ext>
              </a:extLst>
            </p:cNvPr>
            <p:cNvGrpSpPr/>
            <p:nvPr/>
          </p:nvGrpSpPr>
          <p:grpSpPr>
            <a:xfrm>
              <a:off x="1316899" y="1223756"/>
              <a:ext cx="201225" cy="1215135"/>
              <a:chOff x="2276500" y="728700"/>
              <a:chExt cx="344169" cy="1215135"/>
            </a:xfrm>
            <a:solidFill>
              <a:schemeClr val="bg1">
                <a:lumMod val="85000"/>
              </a:schemeClr>
            </a:solidFill>
          </p:grpSpPr>
          <p:sp>
            <p:nvSpPr>
              <p:cNvPr id="20" name="正方形/長方形 19">
                <a:extLst>
                  <a:ext uri="{FF2B5EF4-FFF2-40B4-BE49-F238E27FC236}">
                    <a16:creationId xmlns:a16="http://schemas.microsoft.com/office/drawing/2014/main" id="{D1AEA577-B751-4EA7-9DC5-6EC729A9E15A}"/>
                  </a:ext>
                </a:extLst>
              </p:cNvPr>
              <p:cNvSpPr/>
              <p:nvPr/>
            </p:nvSpPr>
            <p:spPr bwMode="auto">
              <a:xfrm>
                <a:off x="2276500" y="728700"/>
                <a:ext cx="45719" cy="1215135"/>
              </a:xfrm>
              <a:prstGeom prst="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正方形/長方形 20">
                <a:extLst>
                  <a:ext uri="{FF2B5EF4-FFF2-40B4-BE49-F238E27FC236}">
                    <a16:creationId xmlns:a16="http://schemas.microsoft.com/office/drawing/2014/main" id="{DB30C08E-CD84-449D-B486-D7320FD53162}"/>
                  </a:ext>
                </a:extLst>
              </p:cNvPr>
              <p:cNvSpPr/>
              <p:nvPr/>
            </p:nvSpPr>
            <p:spPr bwMode="auto">
              <a:xfrm>
                <a:off x="2574950" y="728701"/>
                <a:ext cx="45719" cy="900100"/>
              </a:xfrm>
              <a:prstGeom prst="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3FFC0358-D4F8-48E9-9815-EE442B046F16}"/>
                </a:ext>
              </a:extLst>
            </p:cNvPr>
            <p:cNvSpPr/>
            <p:nvPr/>
          </p:nvSpPr>
          <p:spPr bwMode="auto">
            <a:xfrm>
              <a:off x="1156298" y="773705"/>
              <a:ext cx="540060" cy="626135"/>
            </a:xfrm>
            <a:custGeom>
              <a:avLst/>
              <a:gdLst>
                <a:gd name="connsiteX0" fmla="*/ 82511 w 540060"/>
                <a:gd name="connsiteY0" fmla="*/ 0 h 626135"/>
                <a:gd name="connsiteX1" fmla="*/ 457549 w 540060"/>
                <a:gd name="connsiteY1" fmla="*/ 0 h 626135"/>
                <a:gd name="connsiteX2" fmla="*/ 540060 w 540060"/>
                <a:gd name="connsiteY2" fmla="*/ 82511 h 626135"/>
                <a:gd name="connsiteX3" fmla="*/ 540060 w 540060"/>
                <a:gd name="connsiteY3" fmla="*/ 412544 h 626135"/>
                <a:gd name="connsiteX4" fmla="*/ 515893 w 540060"/>
                <a:gd name="connsiteY4" fmla="*/ 470888 h 626135"/>
                <a:gd name="connsiteX5" fmla="*/ 494415 w 540060"/>
                <a:gd name="connsiteY5" fmla="*/ 485369 h 626135"/>
                <a:gd name="connsiteX6" fmla="*/ 506815 w 540060"/>
                <a:gd name="connsiteY6" fmla="*/ 487873 h 626135"/>
                <a:gd name="connsiteX7" fmla="*/ 540060 w 540060"/>
                <a:gd name="connsiteY7" fmla="*/ 538028 h 626135"/>
                <a:gd name="connsiteX8" fmla="*/ 540060 w 540060"/>
                <a:gd name="connsiteY8" fmla="*/ 571702 h 626135"/>
                <a:gd name="connsiteX9" fmla="*/ 485627 w 540060"/>
                <a:gd name="connsiteY9" fmla="*/ 626135 h 626135"/>
                <a:gd name="connsiteX10" fmla="*/ 54433 w 540060"/>
                <a:gd name="connsiteY10" fmla="*/ 626135 h 626135"/>
                <a:gd name="connsiteX11" fmla="*/ 0 w 540060"/>
                <a:gd name="connsiteY11" fmla="*/ 571702 h 626135"/>
                <a:gd name="connsiteX12" fmla="*/ 0 w 540060"/>
                <a:gd name="connsiteY12" fmla="*/ 538028 h 626135"/>
                <a:gd name="connsiteX13" fmla="*/ 33245 w 540060"/>
                <a:gd name="connsiteY13" fmla="*/ 487873 h 626135"/>
                <a:gd name="connsiteX14" fmla="*/ 45645 w 540060"/>
                <a:gd name="connsiteY14" fmla="*/ 485369 h 626135"/>
                <a:gd name="connsiteX15" fmla="*/ 24167 w 540060"/>
                <a:gd name="connsiteY15" fmla="*/ 470888 h 626135"/>
                <a:gd name="connsiteX16" fmla="*/ 0 w 540060"/>
                <a:gd name="connsiteY16" fmla="*/ 412544 h 626135"/>
                <a:gd name="connsiteX17" fmla="*/ 0 w 540060"/>
                <a:gd name="connsiteY17" fmla="*/ 82511 h 626135"/>
                <a:gd name="connsiteX18" fmla="*/ 82511 w 540060"/>
                <a:gd name="connsiteY18" fmla="*/ 0 h 626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40060" h="626135">
                  <a:moveTo>
                    <a:pt x="82511" y="0"/>
                  </a:moveTo>
                  <a:lnTo>
                    <a:pt x="457549" y="0"/>
                  </a:lnTo>
                  <a:cubicBezTo>
                    <a:pt x="503119" y="0"/>
                    <a:pt x="540060" y="36941"/>
                    <a:pt x="540060" y="82511"/>
                  </a:cubicBezTo>
                  <a:lnTo>
                    <a:pt x="540060" y="412544"/>
                  </a:lnTo>
                  <a:cubicBezTo>
                    <a:pt x="540060" y="435329"/>
                    <a:pt x="530825" y="455957"/>
                    <a:pt x="515893" y="470888"/>
                  </a:cubicBezTo>
                  <a:lnTo>
                    <a:pt x="494415" y="485369"/>
                  </a:lnTo>
                  <a:lnTo>
                    <a:pt x="506815" y="487873"/>
                  </a:lnTo>
                  <a:cubicBezTo>
                    <a:pt x="526352" y="496136"/>
                    <a:pt x="540060" y="515481"/>
                    <a:pt x="540060" y="538028"/>
                  </a:cubicBezTo>
                  <a:lnTo>
                    <a:pt x="540060" y="571702"/>
                  </a:lnTo>
                  <a:cubicBezTo>
                    <a:pt x="540060" y="601765"/>
                    <a:pt x="515690" y="626135"/>
                    <a:pt x="485627" y="626135"/>
                  </a:cubicBezTo>
                  <a:lnTo>
                    <a:pt x="54433" y="626135"/>
                  </a:lnTo>
                  <a:cubicBezTo>
                    <a:pt x="24370" y="626135"/>
                    <a:pt x="0" y="601765"/>
                    <a:pt x="0" y="571702"/>
                  </a:cubicBezTo>
                  <a:lnTo>
                    <a:pt x="0" y="538028"/>
                  </a:lnTo>
                  <a:cubicBezTo>
                    <a:pt x="0" y="515481"/>
                    <a:pt x="13708" y="496136"/>
                    <a:pt x="33245" y="487873"/>
                  </a:cubicBezTo>
                  <a:lnTo>
                    <a:pt x="45645" y="485369"/>
                  </a:lnTo>
                  <a:lnTo>
                    <a:pt x="24167" y="470888"/>
                  </a:lnTo>
                  <a:cubicBezTo>
                    <a:pt x="9235" y="455957"/>
                    <a:pt x="0" y="435329"/>
                    <a:pt x="0" y="412544"/>
                  </a:cubicBezTo>
                  <a:lnTo>
                    <a:pt x="0" y="82511"/>
                  </a:lnTo>
                  <a:cubicBezTo>
                    <a:pt x="0" y="36941"/>
                    <a:pt x="36941" y="0"/>
                    <a:pt x="82511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C31D0173-967F-49E7-9033-4E4C88353D1E}"/>
                </a:ext>
              </a:extLst>
            </p:cNvPr>
            <p:cNvSpPr/>
            <p:nvPr/>
          </p:nvSpPr>
          <p:spPr bwMode="auto">
            <a:xfrm>
              <a:off x="1250323" y="773705"/>
              <a:ext cx="352010" cy="626135"/>
            </a:xfrm>
            <a:prstGeom prst="rect">
              <a:avLst/>
            </a:prstGeom>
            <a:solidFill>
              <a:srgbClr val="00666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BF6AEB95-64B4-4D66-9A9E-3688D870E7B2}"/>
              </a:ext>
            </a:extLst>
          </p:cNvPr>
          <p:cNvGrpSpPr/>
          <p:nvPr/>
        </p:nvGrpSpPr>
        <p:grpSpPr>
          <a:xfrm>
            <a:off x="1795182" y="1195069"/>
            <a:ext cx="364348" cy="1001957"/>
            <a:chOff x="1795182" y="953725"/>
            <a:chExt cx="540060" cy="1485166"/>
          </a:xfrm>
        </p:grpSpPr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CF7CE56A-C0C9-4895-99D3-27D2A9FB2717}"/>
                </a:ext>
              </a:extLst>
            </p:cNvPr>
            <p:cNvGrpSpPr/>
            <p:nvPr/>
          </p:nvGrpSpPr>
          <p:grpSpPr>
            <a:xfrm>
              <a:off x="1964599" y="1223756"/>
              <a:ext cx="201225" cy="1215135"/>
              <a:chOff x="2276500" y="728700"/>
              <a:chExt cx="344169" cy="1215135"/>
            </a:xfrm>
            <a:solidFill>
              <a:schemeClr val="bg1">
                <a:lumMod val="85000"/>
              </a:schemeClr>
            </a:solidFill>
          </p:grpSpPr>
          <p:sp>
            <p:nvSpPr>
              <p:cNvPr id="26" name="正方形/長方形 25">
                <a:extLst>
                  <a:ext uri="{FF2B5EF4-FFF2-40B4-BE49-F238E27FC236}">
                    <a16:creationId xmlns:a16="http://schemas.microsoft.com/office/drawing/2014/main" id="{2AE15046-5FE0-4DB8-A2C6-748EE62F00A1}"/>
                  </a:ext>
                </a:extLst>
              </p:cNvPr>
              <p:cNvSpPr/>
              <p:nvPr/>
            </p:nvSpPr>
            <p:spPr bwMode="auto">
              <a:xfrm>
                <a:off x="2276500" y="728700"/>
                <a:ext cx="45719" cy="1215135"/>
              </a:xfrm>
              <a:prstGeom prst="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正方形/長方形 26">
                <a:extLst>
                  <a:ext uri="{FF2B5EF4-FFF2-40B4-BE49-F238E27FC236}">
                    <a16:creationId xmlns:a16="http://schemas.microsoft.com/office/drawing/2014/main" id="{8892F925-AC7B-4C7F-9673-29D87A3F9100}"/>
                  </a:ext>
                </a:extLst>
              </p:cNvPr>
              <p:cNvSpPr/>
              <p:nvPr/>
            </p:nvSpPr>
            <p:spPr bwMode="auto">
              <a:xfrm>
                <a:off x="2574950" y="728701"/>
                <a:ext cx="45719" cy="900100"/>
              </a:xfrm>
              <a:prstGeom prst="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3CD7FAB0-3337-4CBF-AFEA-283FCC609155}"/>
                </a:ext>
              </a:extLst>
            </p:cNvPr>
            <p:cNvSpPr/>
            <p:nvPr/>
          </p:nvSpPr>
          <p:spPr bwMode="auto">
            <a:xfrm>
              <a:off x="1795182" y="953725"/>
              <a:ext cx="540060" cy="446115"/>
            </a:xfrm>
            <a:custGeom>
              <a:avLst/>
              <a:gdLst>
                <a:gd name="connsiteX0" fmla="*/ 52507 w 540060"/>
                <a:gd name="connsiteY0" fmla="*/ 0 h 446115"/>
                <a:gd name="connsiteX1" fmla="*/ 487553 w 540060"/>
                <a:gd name="connsiteY1" fmla="*/ 0 h 446115"/>
                <a:gd name="connsiteX2" fmla="*/ 540060 w 540060"/>
                <a:gd name="connsiteY2" fmla="*/ 52507 h 446115"/>
                <a:gd name="connsiteX3" fmla="*/ 540060 w 540060"/>
                <a:gd name="connsiteY3" fmla="*/ 262528 h 446115"/>
                <a:gd name="connsiteX4" fmla="*/ 524681 w 540060"/>
                <a:gd name="connsiteY4" fmla="*/ 299656 h 446115"/>
                <a:gd name="connsiteX5" fmla="*/ 509670 w 540060"/>
                <a:gd name="connsiteY5" fmla="*/ 309777 h 446115"/>
                <a:gd name="connsiteX6" fmla="*/ 524117 w 540060"/>
                <a:gd name="connsiteY6" fmla="*/ 319518 h 446115"/>
                <a:gd name="connsiteX7" fmla="*/ 540060 w 540060"/>
                <a:gd name="connsiteY7" fmla="*/ 358008 h 446115"/>
                <a:gd name="connsiteX8" fmla="*/ 540060 w 540060"/>
                <a:gd name="connsiteY8" fmla="*/ 391682 h 446115"/>
                <a:gd name="connsiteX9" fmla="*/ 485627 w 540060"/>
                <a:gd name="connsiteY9" fmla="*/ 446115 h 446115"/>
                <a:gd name="connsiteX10" fmla="*/ 54433 w 540060"/>
                <a:gd name="connsiteY10" fmla="*/ 446115 h 446115"/>
                <a:gd name="connsiteX11" fmla="*/ 0 w 540060"/>
                <a:gd name="connsiteY11" fmla="*/ 391682 h 446115"/>
                <a:gd name="connsiteX12" fmla="*/ 0 w 540060"/>
                <a:gd name="connsiteY12" fmla="*/ 358008 h 446115"/>
                <a:gd name="connsiteX13" fmla="*/ 15943 w 540060"/>
                <a:gd name="connsiteY13" fmla="*/ 319518 h 446115"/>
                <a:gd name="connsiteX14" fmla="*/ 30390 w 540060"/>
                <a:gd name="connsiteY14" fmla="*/ 309777 h 446115"/>
                <a:gd name="connsiteX15" fmla="*/ 15379 w 540060"/>
                <a:gd name="connsiteY15" fmla="*/ 299656 h 446115"/>
                <a:gd name="connsiteX16" fmla="*/ 0 w 540060"/>
                <a:gd name="connsiteY16" fmla="*/ 262528 h 446115"/>
                <a:gd name="connsiteX17" fmla="*/ 0 w 540060"/>
                <a:gd name="connsiteY17" fmla="*/ 52507 h 446115"/>
                <a:gd name="connsiteX18" fmla="*/ 52507 w 540060"/>
                <a:gd name="connsiteY18" fmla="*/ 0 h 4461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40060" h="446115">
                  <a:moveTo>
                    <a:pt x="52507" y="0"/>
                  </a:moveTo>
                  <a:lnTo>
                    <a:pt x="487553" y="0"/>
                  </a:lnTo>
                  <a:cubicBezTo>
                    <a:pt x="516552" y="0"/>
                    <a:pt x="540060" y="23508"/>
                    <a:pt x="540060" y="52507"/>
                  </a:cubicBezTo>
                  <a:lnTo>
                    <a:pt x="540060" y="262528"/>
                  </a:lnTo>
                  <a:cubicBezTo>
                    <a:pt x="540060" y="277027"/>
                    <a:pt x="534183" y="290154"/>
                    <a:pt x="524681" y="299656"/>
                  </a:cubicBezTo>
                  <a:lnTo>
                    <a:pt x="509670" y="309777"/>
                  </a:lnTo>
                  <a:lnTo>
                    <a:pt x="524117" y="319518"/>
                  </a:lnTo>
                  <a:cubicBezTo>
                    <a:pt x="533968" y="329368"/>
                    <a:pt x="540060" y="342977"/>
                    <a:pt x="540060" y="358008"/>
                  </a:cubicBezTo>
                  <a:lnTo>
                    <a:pt x="540060" y="391682"/>
                  </a:lnTo>
                  <a:cubicBezTo>
                    <a:pt x="540060" y="421745"/>
                    <a:pt x="515690" y="446115"/>
                    <a:pt x="485627" y="446115"/>
                  </a:cubicBezTo>
                  <a:lnTo>
                    <a:pt x="54433" y="446115"/>
                  </a:lnTo>
                  <a:cubicBezTo>
                    <a:pt x="24370" y="446115"/>
                    <a:pt x="0" y="421745"/>
                    <a:pt x="0" y="391682"/>
                  </a:cubicBezTo>
                  <a:lnTo>
                    <a:pt x="0" y="358008"/>
                  </a:lnTo>
                  <a:cubicBezTo>
                    <a:pt x="0" y="342977"/>
                    <a:pt x="6093" y="329368"/>
                    <a:pt x="15943" y="319518"/>
                  </a:cubicBezTo>
                  <a:lnTo>
                    <a:pt x="30390" y="309777"/>
                  </a:lnTo>
                  <a:lnTo>
                    <a:pt x="15379" y="299656"/>
                  </a:lnTo>
                  <a:cubicBezTo>
                    <a:pt x="5877" y="290154"/>
                    <a:pt x="0" y="277027"/>
                    <a:pt x="0" y="262528"/>
                  </a:cubicBezTo>
                  <a:lnTo>
                    <a:pt x="0" y="52507"/>
                  </a:lnTo>
                  <a:cubicBezTo>
                    <a:pt x="0" y="23508"/>
                    <a:pt x="23508" y="0"/>
                    <a:pt x="52507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80C59BEF-940D-4E17-A04B-EB6D982A82F4}"/>
                </a:ext>
              </a:extLst>
            </p:cNvPr>
            <p:cNvSpPr/>
            <p:nvPr/>
          </p:nvSpPr>
          <p:spPr bwMode="auto">
            <a:xfrm>
              <a:off x="1887468" y="953725"/>
              <a:ext cx="352010" cy="446115"/>
            </a:xfrm>
            <a:prstGeom prst="rect">
              <a:avLst/>
            </a:prstGeom>
            <a:solidFill>
              <a:srgbClr val="00666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598201AD-5EF0-4CCF-9D59-3CEEEADFF62D}"/>
              </a:ext>
            </a:extLst>
          </p:cNvPr>
          <p:cNvGrpSpPr/>
          <p:nvPr/>
        </p:nvGrpSpPr>
        <p:grpSpPr>
          <a:xfrm>
            <a:off x="2618270" y="2213865"/>
            <a:ext cx="417140" cy="1510046"/>
            <a:chOff x="2618270" y="2213865"/>
            <a:chExt cx="417140" cy="1510046"/>
          </a:xfrm>
        </p:grpSpPr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495447B4-41E7-49F3-9495-4A86647A36DB}"/>
                </a:ext>
              </a:extLst>
            </p:cNvPr>
            <p:cNvSpPr/>
            <p:nvPr/>
          </p:nvSpPr>
          <p:spPr bwMode="auto">
            <a:xfrm rot="257801">
              <a:off x="2654075" y="2508776"/>
              <a:ext cx="26730" cy="121513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4968ACF7-8E4B-4635-A58C-9C374538CB14}"/>
                </a:ext>
              </a:extLst>
            </p:cNvPr>
            <p:cNvSpPr/>
            <p:nvPr/>
          </p:nvSpPr>
          <p:spPr bwMode="auto">
            <a:xfrm rot="21342199" flipH="1">
              <a:off x="2985583" y="2508776"/>
              <a:ext cx="26730" cy="121513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四角形: 角を丸くする 30">
              <a:extLst>
                <a:ext uri="{FF2B5EF4-FFF2-40B4-BE49-F238E27FC236}">
                  <a16:creationId xmlns:a16="http://schemas.microsoft.com/office/drawing/2014/main" id="{DB74AA80-B86D-4CCB-90A8-E1A757AC9709}"/>
                </a:ext>
              </a:extLst>
            </p:cNvPr>
            <p:cNvSpPr/>
            <p:nvPr/>
          </p:nvSpPr>
          <p:spPr bwMode="auto">
            <a:xfrm>
              <a:off x="2618270" y="2213865"/>
              <a:ext cx="417140" cy="495055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C2EDF100-79C7-42C6-808F-74E9A8EA2EF6}"/>
              </a:ext>
            </a:extLst>
          </p:cNvPr>
          <p:cNvGrpSpPr/>
          <p:nvPr/>
        </p:nvGrpSpPr>
        <p:grpSpPr>
          <a:xfrm>
            <a:off x="376893" y="2708920"/>
            <a:ext cx="262469" cy="1658041"/>
            <a:chOff x="376893" y="2708920"/>
            <a:chExt cx="262469" cy="1658041"/>
          </a:xfrm>
        </p:grpSpPr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B75EB28A-0D74-4602-80F5-D12470EA9615}"/>
                </a:ext>
              </a:extLst>
            </p:cNvPr>
            <p:cNvGrpSpPr/>
            <p:nvPr/>
          </p:nvGrpSpPr>
          <p:grpSpPr>
            <a:xfrm>
              <a:off x="429992" y="3151826"/>
              <a:ext cx="156270" cy="1215135"/>
              <a:chOff x="1621675" y="3433556"/>
              <a:chExt cx="156270" cy="1215135"/>
            </a:xfrm>
            <a:solidFill>
              <a:schemeClr val="bg1">
                <a:lumMod val="85000"/>
              </a:schemeClr>
            </a:solidFill>
          </p:grpSpPr>
          <p:sp>
            <p:nvSpPr>
              <p:cNvPr id="37" name="正方形/長方形 36">
                <a:extLst>
                  <a:ext uri="{FF2B5EF4-FFF2-40B4-BE49-F238E27FC236}">
                    <a16:creationId xmlns:a16="http://schemas.microsoft.com/office/drawing/2014/main" id="{D0C5565C-6B20-4081-8970-6B11BEB32747}"/>
                  </a:ext>
                </a:extLst>
              </p:cNvPr>
              <p:cNvSpPr/>
              <p:nvPr/>
            </p:nvSpPr>
            <p:spPr bwMode="auto">
              <a:xfrm>
                <a:off x="1621675" y="3433556"/>
                <a:ext cx="26730" cy="1215135"/>
              </a:xfrm>
              <a:prstGeom prst="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正方形/長方形 37">
                <a:extLst>
                  <a:ext uri="{FF2B5EF4-FFF2-40B4-BE49-F238E27FC236}">
                    <a16:creationId xmlns:a16="http://schemas.microsoft.com/office/drawing/2014/main" id="{490AF680-2914-49BC-9AF0-57EB581B7CA6}"/>
                  </a:ext>
                </a:extLst>
              </p:cNvPr>
              <p:cNvSpPr/>
              <p:nvPr/>
            </p:nvSpPr>
            <p:spPr bwMode="auto">
              <a:xfrm>
                <a:off x="1751215" y="3433556"/>
                <a:ext cx="26730" cy="1215135"/>
              </a:xfrm>
              <a:prstGeom prst="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4" name="四角形: 上の 2 つの角を丸める 33">
              <a:extLst>
                <a:ext uri="{FF2B5EF4-FFF2-40B4-BE49-F238E27FC236}">
                  <a16:creationId xmlns:a16="http://schemas.microsoft.com/office/drawing/2014/main" id="{281F6605-5FA8-4C90-A543-1A310927EF35}"/>
                </a:ext>
              </a:extLst>
            </p:cNvPr>
            <p:cNvSpPr/>
            <p:nvPr/>
          </p:nvSpPr>
          <p:spPr bwMode="auto">
            <a:xfrm>
              <a:off x="392210" y="2708920"/>
              <a:ext cx="231835" cy="45005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23449D34-A37D-4B51-A464-3F671630F42D}"/>
                </a:ext>
              </a:extLst>
            </p:cNvPr>
            <p:cNvSpPr/>
            <p:nvPr/>
          </p:nvSpPr>
          <p:spPr bwMode="auto">
            <a:xfrm>
              <a:off x="376893" y="3151826"/>
              <a:ext cx="262469" cy="45719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楕円 35">
              <a:extLst>
                <a:ext uri="{FF2B5EF4-FFF2-40B4-BE49-F238E27FC236}">
                  <a16:creationId xmlns:a16="http://schemas.microsoft.com/office/drawing/2014/main" id="{DD557C1E-912A-46FC-A52C-7E8AC147D86F}"/>
                </a:ext>
              </a:extLst>
            </p:cNvPr>
            <p:cNvSpPr/>
            <p:nvPr/>
          </p:nvSpPr>
          <p:spPr bwMode="auto">
            <a:xfrm>
              <a:off x="534065" y="2746583"/>
              <a:ext cx="50934" cy="5093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D4DB4ACB-2D21-4DA0-806F-07D5018623AD}"/>
              </a:ext>
            </a:extLst>
          </p:cNvPr>
          <p:cNvGrpSpPr/>
          <p:nvPr/>
        </p:nvGrpSpPr>
        <p:grpSpPr>
          <a:xfrm>
            <a:off x="672168" y="2708920"/>
            <a:ext cx="262469" cy="1658041"/>
            <a:chOff x="376893" y="2708920"/>
            <a:chExt cx="262469" cy="1658041"/>
          </a:xfrm>
        </p:grpSpPr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EC1A755B-A910-49B6-9B98-6A908009F320}"/>
                </a:ext>
              </a:extLst>
            </p:cNvPr>
            <p:cNvGrpSpPr/>
            <p:nvPr/>
          </p:nvGrpSpPr>
          <p:grpSpPr>
            <a:xfrm>
              <a:off x="429992" y="3151826"/>
              <a:ext cx="156270" cy="1215135"/>
              <a:chOff x="1621675" y="3433556"/>
              <a:chExt cx="156270" cy="1215135"/>
            </a:xfrm>
            <a:solidFill>
              <a:schemeClr val="bg1">
                <a:lumMod val="85000"/>
              </a:schemeClr>
            </a:solidFill>
          </p:grpSpPr>
          <p:sp>
            <p:nvSpPr>
              <p:cNvPr id="44" name="正方形/長方形 43">
                <a:extLst>
                  <a:ext uri="{FF2B5EF4-FFF2-40B4-BE49-F238E27FC236}">
                    <a16:creationId xmlns:a16="http://schemas.microsoft.com/office/drawing/2014/main" id="{94108386-C169-4FB2-AEAE-1B8870B3C541}"/>
                  </a:ext>
                </a:extLst>
              </p:cNvPr>
              <p:cNvSpPr/>
              <p:nvPr/>
            </p:nvSpPr>
            <p:spPr bwMode="auto">
              <a:xfrm>
                <a:off x="1621675" y="3433556"/>
                <a:ext cx="26730" cy="1215135"/>
              </a:xfrm>
              <a:prstGeom prst="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正方形/長方形 44">
                <a:extLst>
                  <a:ext uri="{FF2B5EF4-FFF2-40B4-BE49-F238E27FC236}">
                    <a16:creationId xmlns:a16="http://schemas.microsoft.com/office/drawing/2014/main" id="{3DACE6D0-A83B-4876-9F6E-EF7DC75BFEE6}"/>
                  </a:ext>
                </a:extLst>
              </p:cNvPr>
              <p:cNvSpPr/>
              <p:nvPr/>
            </p:nvSpPr>
            <p:spPr bwMode="auto">
              <a:xfrm>
                <a:off x="1751215" y="3433556"/>
                <a:ext cx="26730" cy="1215135"/>
              </a:xfrm>
              <a:prstGeom prst="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1" name="四角形: 上の 2 つの角を丸める 40">
              <a:extLst>
                <a:ext uri="{FF2B5EF4-FFF2-40B4-BE49-F238E27FC236}">
                  <a16:creationId xmlns:a16="http://schemas.microsoft.com/office/drawing/2014/main" id="{2F958CD2-540C-4E7C-8950-167CF24EE6E1}"/>
                </a:ext>
              </a:extLst>
            </p:cNvPr>
            <p:cNvSpPr/>
            <p:nvPr/>
          </p:nvSpPr>
          <p:spPr bwMode="auto">
            <a:xfrm>
              <a:off x="392210" y="2708920"/>
              <a:ext cx="231835" cy="45005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F17691B6-793B-4B11-9E7F-E940DB4EC5AF}"/>
                </a:ext>
              </a:extLst>
            </p:cNvPr>
            <p:cNvSpPr/>
            <p:nvPr/>
          </p:nvSpPr>
          <p:spPr bwMode="auto">
            <a:xfrm>
              <a:off x="376893" y="3151826"/>
              <a:ext cx="262469" cy="45719"/>
            </a:xfrm>
            <a:prstGeom prst="rect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楕円 42">
              <a:extLst>
                <a:ext uri="{FF2B5EF4-FFF2-40B4-BE49-F238E27FC236}">
                  <a16:creationId xmlns:a16="http://schemas.microsoft.com/office/drawing/2014/main" id="{C9E04366-162B-4379-9B61-6E36E3D0EBC0}"/>
                </a:ext>
              </a:extLst>
            </p:cNvPr>
            <p:cNvSpPr/>
            <p:nvPr/>
          </p:nvSpPr>
          <p:spPr bwMode="auto">
            <a:xfrm>
              <a:off x="534065" y="2746583"/>
              <a:ext cx="50934" cy="5093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6507F4C3-7414-4732-8371-14AB3ECD2518}"/>
              </a:ext>
            </a:extLst>
          </p:cNvPr>
          <p:cNvGrpSpPr/>
          <p:nvPr/>
        </p:nvGrpSpPr>
        <p:grpSpPr>
          <a:xfrm>
            <a:off x="976968" y="2708920"/>
            <a:ext cx="262469" cy="1658041"/>
            <a:chOff x="376893" y="2708920"/>
            <a:chExt cx="262469" cy="1658041"/>
          </a:xfrm>
        </p:grpSpPr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97411942-3B91-4781-8C81-E42BAE9C3813}"/>
                </a:ext>
              </a:extLst>
            </p:cNvPr>
            <p:cNvGrpSpPr/>
            <p:nvPr/>
          </p:nvGrpSpPr>
          <p:grpSpPr>
            <a:xfrm>
              <a:off x="429992" y="3151826"/>
              <a:ext cx="156270" cy="1215135"/>
              <a:chOff x="1621675" y="3433556"/>
              <a:chExt cx="156270" cy="1215135"/>
            </a:xfrm>
            <a:solidFill>
              <a:schemeClr val="bg1">
                <a:lumMod val="85000"/>
              </a:schemeClr>
            </a:solidFill>
          </p:grpSpPr>
          <p:sp>
            <p:nvSpPr>
              <p:cNvPr id="51" name="正方形/長方形 50">
                <a:extLst>
                  <a:ext uri="{FF2B5EF4-FFF2-40B4-BE49-F238E27FC236}">
                    <a16:creationId xmlns:a16="http://schemas.microsoft.com/office/drawing/2014/main" id="{A62734A3-AEE0-43D7-9EC1-49943635087E}"/>
                  </a:ext>
                </a:extLst>
              </p:cNvPr>
              <p:cNvSpPr/>
              <p:nvPr/>
            </p:nvSpPr>
            <p:spPr bwMode="auto">
              <a:xfrm>
                <a:off x="1621675" y="3433556"/>
                <a:ext cx="26730" cy="1215135"/>
              </a:xfrm>
              <a:prstGeom prst="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正方形/長方形 51">
                <a:extLst>
                  <a:ext uri="{FF2B5EF4-FFF2-40B4-BE49-F238E27FC236}">
                    <a16:creationId xmlns:a16="http://schemas.microsoft.com/office/drawing/2014/main" id="{D738A6F4-6E31-44DC-B843-D83B87619A93}"/>
                  </a:ext>
                </a:extLst>
              </p:cNvPr>
              <p:cNvSpPr/>
              <p:nvPr/>
            </p:nvSpPr>
            <p:spPr bwMode="auto">
              <a:xfrm>
                <a:off x="1751215" y="3433556"/>
                <a:ext cx="26730" cy="1215135"/>
              </a:xfrm>
              <a:prstGeom prst="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8" name="四角形: 上の 2 つの角を丸める 47">
              <a:extLst>
                <a:ext uri="{FF2B5EF4-FFF2-40B4-BE49-F238E27FC236}">
                  <a16:creationId xmlns:a16="http://schemas.microsoft.com/office/drawing/2014/main" id="{4F51DA33-407C-46C2-9187-122FE1FEFB0B}"/>
                </a:ext>
              </a:extLst>
            </p:cNvPr>
            <p:cNvSpPr/>
            <p:nvPr/>
          </p:nvSpPr>
          <p:spPr bwMode="auto">
            <a:xfrm>
              <a:off x="392210" y="2708920"/>
              <a:ext cx="231835" cy="45005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B0F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69750D06-E3EB-4B37-BBB3-939C49A1C3DB}"/>
                </a:ext>
              </a:extLst>
            </p:cNvPr>
            <p:cNvSpPr/>
            <p:nvPr/>
          </p:nvSpPr>
          <p:spPr bwMode="auto">
            <a:xfrm>
              <a:off x="376893" y="3151826"/>
              <a:ext cx="262469" cy="45719"/>
            </a:xfrm>
            <a:prstGeom prst="rect">
              <a:avLst/>
            </a:prstGeom>
            <a:solidFill>
              <a:srgbClr val="00B0F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楕円 49">
              <a:extLst>
                <a:ext uri="{FF2B5EF4-FFF2-40B4-BE49-F238E27FC236}">
                  <a16:creationId xmlns:a16="http://schemas.microsoft.com/office/drawing/2014/main" id="{9940ADF1-59FC-487F-8C22-CAB13A5A9E9D}"/>
                </a:ext>
              </a:extLst>
            </p:cNvPr>
            <p:cNvSpPr/>
            <p:nvPr/>
          </p:nvSpPr>
          <p:spPr bwMode="auto">
            <a:xfrm>
              <a:off x="534065" y="2746583"/>
              <a:ext cx="50934" cy="5093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9B01637D-D3B6-4904-9ACD-2FFD9F4BD0CF}"/>
              </a:ext>
            </a:extLst>
          </p:cNvPr>
          <p:cNvGrpSpPr/>
          <p:nvPr/>
        </p:nvGrpSpPr>
        <p:grpSpPr>
          <a:xfrm>
            <a:off x="4541540" y="683696"/>
            <a:ext cx="469299" cy="1203048"/>
            <a:chOff x="4930311" y="683695"/>
            <a:chExt cx="720080" cy="1845927"/>
          </a:xfrm>
        </p:grpSpPr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695E34D6-A2B8-4FB7-8855-FF84E4C3A7CC}"/>
                </a:ext>
              </a:extLst>
            </p:cNvPr>
            <p:cNvSpPr/>
            <p:nvPr/>
          </p:nvSpPr>
          <p:spPr bwMode="auto">
            <a:xfrm rot="5400000">
              <a:off x="4529198" y="1776176"/>
              <a:ext cx="1305146" cy="201741"/>
            </a:xfrm>
            <a:custGeom>
              <a:avLst/>
              <a:gdLst>
                <a:gd name="connsiteX0" fmla="*/ 0 w 2205244"/>
                <a:gd name="connsiteY0" fmla="*/ 340873 h 340873"/>
                <a:gd name="connsiteX1" fmla="*/ 0 w 2205244"/>
                <a:gd name="connsiteY1" fmla="*/ 304073 h 340873"/>
                <a:gd name="connsiteX2" fmla="*/ 180435 w 2205244"/>
                <a:gd name="connsiteY2" fmla="*/ 304073 h 340873"/>
                <a:gd name="connsiteX3" fmla="*/ 278235 w 2205244"/>
                <a:gd name="connsiteY3" fmla="*/ 206273 h 340873"/>
                <a:gd name="connsiteX4" fmla="*/ 278235 w 2205244"/>
                <a:gd name="connsiteY4" fmla="*/ 83338 h 340873"/>
                <a:gd name="connsiteX5" fmla="*/ 276230 w 2205244"/>
                <a:gd name="connsiteY5" fmla="*/ 83338 h 340873"/>
                <a:gd name="connsiteX6" fmla="*/ 319478 w 2205244"/>
                <a:gd name="connsiteY6" fmla="*/ 10276 h 340873"/>
                <a:gd name="connsiteX7" fmla="*/ 404335 w 2205244"/>
                <a:gd name="connsiteY7" fmla="*/ 13044 h 340873"/>
                <a:gd name="connsiteX8" fmla="*/ 433898 w 2205244"/>
                <a:gd name="connsiteY8" fmla="*/ 45651 h 340873"/>
                <a:gd name="connsiteX9" fmla="*/ 440424 w 2205244"/>
                <a:gd name="connsiteY9" fmla="*/ 77516 h 340873"/>
                <a:gd name="connsiteX10" fmla="*/ 441843 w 2205244"/>
                <a:gd name="connsiteY10" fmla="*/ 77516 h 340873"/>
                <a:gd name="connsiteX11" fmla="*/ 441843 w 2205244"/>
                <a:gd name="connsiteY11" fmla="*/ 84443 h 340873"/>
                <a:gd name="connsiteX12" fmla="*/ 442729 w 2205244"/>
                <a:gd name="connsiteY12" fmla="*/ 88769 h 340873"/>
                <a:gd name="connsiteX13" fmla="*/ 441843 w 2205244"/>
                <a:gd name="connsiteY13" fmla="*/ 88711 h 340873"/>
                <a:gd name="connsiteX14" fmla="*/ 441843 w 2205244"/>
                <a:gd name="connsiteY14" fmla="*/ 206273 h 340873"/>
                <a:gd name="connsiteX15" fmla="*/ 539643 w 2205244"/>
                <a:gd name="connsiteY15" fmla="*/ 304073 h 340873"/>
                <a:gd name="connsiteX16" fmla="*/ 2205244 w 2205244"/>
                <a:gd name="connsiteY16" fmla="*/ 304074 h 340873"/>
                <a:gd name="connsiteX17" fmla="*/ 2205244 w 2205244"/>
                <a:gd name="connsiteY17" fmla="*/ 340873 h 340873"/>
                <a:gd name="connsiteX18" fmla="*/ 539644 w 2205244"/>
                <a:gd name="connsiteY18" fmla="*/ 340873 h 340873"/>
                <a:gd name="connsiteX19" fmla="*/ 405044 w 2205244"/>
                <a:gd name="connsiteY19" fmla="*/ 206273 h 340873"/>
                <a:gd name="connsiteX20" fmla="*/ 405044 w 2205244"/>
                <a:gd name="connsiteY20" fmla="*/ 86308 h 340873"/>
                <a:gd name="connsiteX21" fmla="*/ 404585 w 2205244"/>
                <a:gd name="connsiteY21" fmla="*/ 86278 h 340873"/>
                <a:gd name="connsiteX22" fmla="*/ 383801 w 2205244"/>
                <a:gd name="connsiteY22" fmla="*/ 45285 h 340873"/>
                <a:gd name="connsiteX23" fmla="*/ 337865 w 2205244"/>
                <a:gd name="connsiteY23" fmla="*/ 43786 h 340873"/>
                <a:gd name="connsiteX24" fmla="*/ 320745 w 2205244"/>
                <a:gd name="connsiteY24" fmla="*/ 60356 h 340873"/>
                <a:gd name="connsiteX25" fmla="*/ 315034 w 2205244"/>
                <a:gd name="connsiteY25" fmla="*/ 81215 h 340873"/>
                <a:gd name="connsiteX26" fmla="*/ 315034 w 2205244"/>
                <a:gd name="connsiteY26" fmla="*/ 206273 h 340873"/>
                <a:gd name="connsiteX27" fmla="*/ 180434 w 2205244"/>
                <a:gd name="connsiteY27" fmla="*/ 340873 h 340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205244" h="340873">
                  <a:moveTo>
                    <a:pt x="0" y="340873"/>
                  </a:moveTo>
                  <a:lnTo>
                    <a:pt x="0" y="304073"/>
                  </a:lnTo>
                  <a:lnTo>
                    <a:pt x="180435" y="304073"/>
                  </a:lnTo>
                  <a:cubicBezTo>
                    <a:pt x="234448" y="304073"/>
                    <a:pt x="278235" y="260286"/>
                    <a:pt x="278235" y="206273"/>
                  </a:cubicBezTo>
                  <a:lnTo>
                    <a:pt x="278235" y="83338"/>
                  </a:lnTo>
                  <a:lnTo>
                    <a:pt x="276230" y="83338"/>
                  </a:lnTo>
                  <a:cubicBezTo>
                    <a:pt x="276230" y="52916"/>
                    <a:pt x="292807" y="24911"/>
                    <a:pt x="319478" y="10276"/>
                  </a:cubicBezTo>
                  <a:cubicBezTo>
                    <a:pt x="346149" y="-4359"/>
                    <a:pt x="378675" y="-3298"/>
                    <a:pt x="404335" y="13044"/>
                  </a:cubicBezTo>
                  <a:cubicBezTo>
                    <a:pt x="417165" y="21215"/>
                    <a:pt x="427259" y="32557"/>
                    <a:pt x="433898" y="45651"/>
                  </a:cubicBezTo>
                  <a:lnTo>
                    <a:pt x="440424" y="77516"/>
                  </a:lnTo>
                  <a:lnTo>
                    <a:pt x="441843" y="77516"/>
                  </a:lnTo>
                  <a:lnTo>
                    <a:pt x="441843" y="84443"/>
                  </a:lnTo>
                  <a:lnTo>
                    <a:pt x="442729" y="88769"/>
                  </a:lnTo>
                  <a:lnTo>
                    <a:pt x="441843" y="88711"/>
                  </a:lnTo>
                  <a:lnTo>
                    <a:pt x="441843" y="206273"/>
                  </a:lnTo>
                  <a:cubicBezTo>
                    <a:pt x="441843" y="260286"/>
                    <a:pt x="485630" y="304073"/>
                    <a:pt x="539643" y="304073"/>
                  </a:cubicBezTo>
                  <a:cubicBezTo>
                    <a:pt x="1094843" y="304073"/>
                    <a:pt x="1650044" y="304074"/>
                    <a:pt x="2205244" y="304074"/>
                  </a:cubicBezTo>
                  <a:lnTo>
                    <a:pt x="2205244" y="340873"/>
                  </a:lnTo>
                  <a:lnTo>
                    <a:pt x="539644" y="340873"/>
                  </a:lnTo>
                  <a:cubicBezTo>
                    <a:pt x="465306" y="340873"/>
                    <a:pt x="405044" y="280611"/>
                    <a:pt x="405044" y="206273"/>
                  </a:cubicBezTo>
                  <a:lnTo>
                    <a:pt x="405044" y="86308"/>
                  </a:lnTo>
                  <a:lnTo>
                    <a:pt x="404585" y="86278"/>
                  </a:lnTo>
                  <a:cubicBezTo>
                    <a:pt x="405658" y="69844"/>
                    <a:pt x="397692" y="54132"/>
                    <a:pt x="383801" y="45285"/>
                  </a:cubicBezTo>
                  <a:cubicBezTo>
                    <a:pt x="369910" y="36438"/>
                    <a:pt x="352303" y="35864"/>
                    <a:pt x="337865" y="43786"/>
                  </a:cubicBezTo>
                  <a:cubicBezTo>
                    <a:pt x="330646" y="47747"/>
                    <a:pt x="324793" y="53518"/>
                    <a:pt x="320745" y="60356"/>
                  </a:cubicBezTo>
                  <a:lnTo>
                    <a:pt x="315034" y="81215"/>
                  </a:lnTo>
                  <a:lnTo>
                    <a:pt x="315034" y="206273"/>
                  </a:lnTo>
                  <a:cubicBezTo>
                    <a:pt x="315034" y="280611"/>
                    <a:pt x="254772" y="340873"/>
                    <a:pt x="180434" y="34087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72B97892-DCAF-46BF-A904-CEBF5CF734F7}"/>
                </a:ext>
              </a:extLst>
            </p:cNvPr>
            <p:cNvSpPr/>
            <p:nvPr/>
          </p:nvSpPr>
          <p:spPr bwMode="auto">
            <a:xfrm rot="16200000" flipH="1">
              <a:off x="4760276" y="1776178"/>
              <a:ext cx="1305146" cy="201741"/>
            </a:xfrm>
            <a:custGeom>
              <a:avLst/>
              <a:gdLst>
                <a:gd name="connsiteX0" fmla="*/ 0 w 2205244"/>
                <a:gd name="connsiteY0" fmla="*/ 340873 h 340873"/>
                <a:gd name="connsiteX1" fmla="*/ 0 w 2205244"/>
                <a:gd name="connsiteY1" fmla="*/ 304073 h 340873"/>
                <a:gd name="connsiteX2" fmla="*/ 180435 w 2205244"/>
                <a:gd name="connsiteY2" fmla="*/ 304073 h 340873"/>
                <a:gd name="connsiteX3" fmla="*/ 278235 w 2205244"/>
                <a:gd name="connsiteY3" fmla="*/ 206273 h 340873"/>
                <a:gd name="connsiteX4" fmla="*/ 278235 w 2205244"/>
                <a:gd name="connsiteY4" fmla="*/ 83338 h 340873"/>
                <a:gd name="connsiteX5" fmla="*/ 276230 w 2205244"/>
                <a:gd name="connsiteY5" fmla="*/ 83338 h 340873"/>
                <a:gd name="connsiteX6" fmla="*/ 319478 w 2205244"/>
                <a:gd name="connsiteY6" fmla="*/ 10276 h 340873"/>
                <a:gd name="connsiteX7" fmla="*/ 404335 w 2205244"/>
                <a:gd name="connsiteY7" fmla="*/ 13044 h 340873"/>
                <a:gd name="connsiteX8" fmla="*/ 433898 w 2205244"/>
                <a:gd name="connsiteY8" fmla="*/ 45651 h 340873"/>
                <a:gd name="connsiteX9" fmla="*/ 440424 w 2205244"/>
                <a:gd name="connsiteY9" fmla="*/ 77516 h 340873"/>
                <a:gd name="connsiteX10" fmla="*/ 441843 w 2205244"/>
                <a:gd name="connsiteY10" fmla="*/ 77516 h 340873"/>
                <a:gd name="connsiteX11" fmla="*/ 441843 w 2205244"/>
                <a:gd name="connsiteY11" fmla="*/ 84443 h 340873"/>
                <a:gd name="connsiteX12" fmla="*/ 442729 w 2205244"/>
                <a:gd name="connsiteY12" fmla="*/ 88769 h 340873"/>
                <a:gd name="connsiteX13" fmla="*/ 441843 w 2205244"/>
                <a:gd name="connsiteY13" fmla="*/ 88711 h 340873"/>
                <a:gd name="connsiteX14" fmla="*/ 441843 w 2205244"/>
                <a:gd name="connsiteY14" fmla="*/ 206273 h 340873"/>
                <a:gd name="connsiteX15" fmla="*/ 539643 w 2205244"/>
                <a:gd name="connsiteY15" fmla="*/ 304073 h 340873"/>
                <a:gd name="connsiteX16" fmla="*/ 2205244 w 2205244"/>
                <a:gd name="connsiteY16" fmla="*/ 304074 h 340873"/>
                <a:gd name="connsiteX17" fmla="*/ 2205244 w 2205244"/>
                <a:gd name="connsiteY17" fmla="*/ 340873 h 340873"/>
                <a:gd name="connsiteX18" fmla="*/ 539644 w 2205244"/>
                <a:gd name="connsiteY18" fmla="*/ 340873 h 340873"/>
                <a:gd name="connsiteX19" fmla="*/ 405044 w 2205244"/>
                <a:gd name="connsiteY19" fmla="*/ 206273 h 340873"/>
                <a:gd name="connsiteX20" fmla="*/ 405044 w 2205244"/>
                <a:gd name="connsiteY20" fmla="*/ 86308 h 340873"/>
                <a:gd name="connsiteX21" fmla="*/ 404585 w 2205244"/>
                <a:gd name="connsiteY21" fmla="*/ 86278 h 340873"/>
                <a:gd name="connsiteX22" fmla="*/ 383801 w 2205244"/>
                <a:gd name="connsiteY22" fmla="*/ 45285 h 340873"/>
                <a:gd name="connsiteX23" fmla="*/ 337865 w 2205244"/>
                <a:gd name="connsiteY23" fmla="*/ 43786 h 340873"/>
                <a:gd name="connsiteX24" fmla="*/ 320745 w 2205244"/>
                <a:gd name="connsiteY24" fmla="*/ 60356 h 340873"/>
                <a:gd name="connsiteX25" fmla="*/ 315034 w 2205244"/>
                <a:gd name="connsiteY25" fmla="*/ 81215 h 340873"/>
                <a:gd name="connsiteX26" fmla="*/ 315034 w 2205244"/>
                <a:gd name="connsiteY26" fmla="*/ 206273 h 340873"/>
                <a:gd name="connsiteX27" fmla="*/ 180434 w 2205244"/>
                <a:gd name="connsiteY27" fmla="*/ 340873 h 340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205244" h="340873">
                  <a:moveTo>
                    <a:pt x="0" y="340873"/>
                  </a:moveTo>
                  <a:lnTo>
                    <a:pt x="0" y="304073"/>
                  </a:lnTo>
                  <a:lnTo>
                    <a:pt x="180435" y="304073"/>
                  </a:lnTo>
                  <a:cubicBezTo>
                    <a:pt x="234448" y="304073"/>
                    <a:pt x="278235" y="260286"/>
                    <a:pt x="278235" y="206273"/>
                  </a:cubicBezTo>
                  <a:lnTo>
                    <a:pt x="278235" y="83338"/>
                  </a:lnTo>
                  <a:lnTo>
                    <a:pt x="276230" y="83338"/>
                  </a:lnTo>
                  <a:cubicBezTo>
                    <a:pt x="276230" y="52916"/>
                    <a:pt x="292807" y="24911"/>
                    <a:pt x="319478" y="10276"/>
                  </a:cubicBezTo>
                  <a:cubicBezTo>
                    <a:pt x="346149" y="-4359"/>
                    <a:pt x="378675" y="-3298"/>
                    <a:pt x="404335" y="13044"/>
                  </a:cubicBezTo>
                  <a:cubicBezTo>
                    <a:pt x="417165" y="21215"/>
                    <a:pt x="427259" y="32557"/>
                    <a:pt x="433898" y="45651"/>
                  </a:cubicBezTo>
                  <a:lnTo>
                    <a:pt x="440424" y="77516"/>
                  </a:lnTo>
                  <a:lnTo>
                    <a:pt x="441843" y="77516"/>
                  </a:lnTo>
                  <a:lnTo>
                    <a:pt x="441843" y="84443"/>
                  </a:lnTo>
                  <a:lnTo>
                    <a:pt x="442729" y="88769"/>
                  </a:lnTo>
                  <a:lnTo>
                    <a:pt x="441843" y="88711"/>
                  </a:lnTo>
                  <a:lnTo>
                    <a:pt x="441843" y="206273"/>
                  </a:lnTo>
                  <a:cubicBezTo>
                    <a:pt x="441843" y="260286"/>
                    <a:pt x="485630" y="304073"/>
                    <a:pt x="539643" y="304073"/>
                  </a:cubicBezTo>
                  <a:cubicBezTo>
                    <a:pt x="1094843" y="304073"/>
                    <a:pt x="1650044" y="304074"/>
                    <a:pt x="2205244" y="304074"/>
                  </a:cubicBezTo>
                  <a:lnTo>
                    <a:pt x="2205244" y="340873"/>
                  </a:lnTo>
                  <a:lnTo>
                    <a:pt x="539644" y="340873"/>
                  </a:lnTo>
                  <a:cubicBezTo>
                    <a:pt x="465306" y="340873"/>
                    <a:pt x="405044" y="280611"/>
                    <a:pt x="405044" y="206273"/>
                  </a:cubicBezTo>
                  <a:lnTo>
                    <a:pt x="405044" y="86308"/>
                  </a:lnTo>
                  <a:lnTo>
                    <a:pt x="404585" y="86278"/>
                  </a:lnTo>
                  <a:cubicBezTo>
                    <a:pt x="405658" y="69844"/>
                    <a:pt x="397692" y="54132"/>
                    <a:pt x="383801" y="45285"/>
                  </a:cubicBezTo>
                  <a:cubicBezTo>
                    <a:pt x="369910" y="36438"/>
                    <a:pt x="352303" y="35864"/>
                    <a:pt x="337865" y="43786"/>
                  </a:cubicBezTo>
                  <a:cubicBezTo>
                    <a:pt x="330646" y="47747"/>
                    <a:pt x="324793" y="53518"/>
                    <a:pt x="320745" y="60356"/>
                  </a:cubicBezTo>
                  <a:lnTo>
                    <a:pt x="315034" y="81215"/>
                  </a:lnTo>
                  <a:lnTo>
                    <a:pt x="315034" y="206273"/>
                  </a:lnTo>
                  <a:cubicBezTo>
                    <a:pt x="315034" y="280611"/>
                    <a:pt x="254772" y="340873"/>
                    <a:pt x="180434" y="34087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28C17BA4-F1E1-49D5-8518-2C89CBCEB66C}"/>
                </a:ext>
              </a:extLst>
            </p:cNvPr>
            <p:cNvSpPr/>
            <p:nvPr/>
          </p:nvSpPr>
          <p:spPr bwMode="auto">
            <a:xfrm>
              <a:off x="4930311" y="683695"/>
              <a:ext cx="720080" cy="631770"/>
            </a:xfrm>
            <a:custGeom>
              <a:avLst/>
              <a:gdLst>
                <a:gd name="connsiteX0" fmla="*/ 360040 w 720080"/>
                <a:gd name="connsiteY0" fmla="*/ 0 h 631770"/>
                <a:gd name="connsiteX1" fmla="*/ 720080 w 720080"/>
                <a:gd name="connsiteY1" fmla="*/ 360040 h 631770"/>
                <a:gd name="connsiteX2" fmla="*/ 658591 w 720080"/>
                <a:gd name="connsiteY2" fmla="*/ 561342 h 631770"/>
                <a:gd name="connsiteX3" fmla="*/ 648433 w 720080"/>
                <a:gd name="connsiteY3" fmla="*/ 573654 h 631770"/>
                <a:gd name="connsiteX4" fmla="*/ 581705 w 720080"/>
                <a:gd name="connsiteY4" fmla="*/ 599650 h 631770"/>
                <a:gd name="connsiteX5" fmla="*/ 360040 w 720080"/>
                <a:gd name="connsiteY5" fmla="*/ 631770 h 631770"/>
                <a:gd name="connsiteX6" fmla="*/ 138375 w 720080"/>
                <a:gd name="connsiteY6" fmla="*/ 599650 h 631770"/>
                <a:gd name="connsiteX7" fmla="*/ 71648 w 720080"/>
                <a:gd name="connsiteY7" fmla="*/ 573654 h 631770"/>
                <a:gd name="connsiteX8" fmla="*/ 61489 w 720080"/>
                <a:gd name="connsiteY8" fmla="*/ 561342 h 631770"/>
                <a:gd name="connsiteX9" fmla="*/ 0 w 720080"/>
                <a:gd name="connsiteY9" fmla="*/ 360040 h 631770"/>
                <a:gd name="connsiteX10" fmla="*/ 360040 w 720080"/>
                <a:gd name="connsiteY10" fmla="*/ 0 h 631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20080" h="631770">
                  <a:moveTo>
                    <a:pt x="360040" y="0"/>
                  </a:moveTo>
                  <a:cubicBezTo>
                    <a:pt x="558885" y="0"/>
                    <a:pt x="720080" y="161195"/>
                    <a:pt x="720080" y="360040"/>
                  </a:cubicBezTo>
                  <a:cubicBezTo>
                    <a:pt x="720080" y="434607"/>
                    <a:pt x="697412" y="503879"/>
                    <a:pt x="658591" y="561342"/>
                  </a:cubicBezTo>
                  <a:lnTo>
                    <a:pt x="648433" y="573654"/>
                  </a:lnTo>
                  <a:lnTo>
                    <a:pt x="581705" y="599650"/>
                  </a:lnTo>
                  <a:cubicBezTo>
                    <a:pt x="513574" y="620333"/>
                    <a:pt x="438668" y="631770"/>
                    <a:pt x="360040" y="631770"/>
                  </a:cubicBezTo>
                  <a:cubicBezTo>
                    <a:pt x="281412" y="631770"/>
                    <a:pt x="206506" y="620333"/>
                    <a:pt x="138375" y="599650"/>
                  </a:cubicBezTo>
                  <a:lnTo>
                    <a:pt x="71648" y="573654"/>
                  </a:lnTo>
                  <a:lnTo>
                    <a:pt x="61489" y="561342"/>
                  </a:lnTo>
                  <a:cubicBezTo>
                    <a:pt x="22668" y="503879"/>
                    <a:pt x="0" y="434607"/>
                    <a:pt x="0" y="360040"/>
                  </a:cubicBezTo>
                  <a:cubicBezTo>
                    <a:pt x="0" y="161195"/>
                    <a:pt x="161195" y="0"/>
                    <a:pt x="360040" y="0"/>
                  </a:cubicBezTo>
                  <a:close/>
                </a:path>
              </a:pathLst>
            </a:custGeom>
            <a:solidFill>
              <a:srgbClr val="FFCC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37E4253A-1FB2-458E-B570-0DEA85DED9A2}"/>
              </a:ext>
            </a:extLst>
          </p:cNvPr>
          <p:cNvGrpSpPr/>
          <p:nvPr/>
        </p:nvGrpSpPr>
        <p:grpSpPr>
          <a:xfrm>
            <a:off x="2511805" y="526177"/>
            <a:ext cx="630070" cy="1551814"/>
            <a:chOff x="2511805" y="526177"/>
            <a:chExt cx="630070" cy="1551814"/>
          </a:xfrm>
        </p:grpSpPr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55367CBC-1222-4B8B-BDFF-457F04824626}"/>
                </a:ext>
              </a:extLst>
            </p:cNvPr>
            <p:cNvSpPr/>
            <p:nvPr/>
          </p:nvSpPr>
          <p:spPr bwMode="auto">
            <a:xfrm rot="257801">
              <a:off x="2654075" y="862856"/>
              <a:ext cx="26730" cy="121513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正方形/長方形 58">
              <a:extLst>
                <a:ext uri="{FF2B5EF4-FFF2-40B4-BE49-F238E27FC236}">
                  <a16:creationId xmlns:a16="http://schemas.microsoft.com/office/drawing/2014/main" id="{86D97726-5585-4974-AD5E-4EE5CE02D083}"/>
                </a:ext>
              </a:extLst>
            </p:cNvPr>
            <p:cNvSpPr/>
            <p:nvPr/>
          </p:nvSpPr>
          <p:spPr bwMode="auto">
            <a:xfrm rot="21342199" flipH="1">
              <a:off x="2985583" y="862856"/>
              <a:ext cx="26730" cy="121513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四角形: 角を丸くする 59">
              <a:extLst>
                <a:ext uri="{FF2B5EF4-FFF2-40B4-BE49-F238E27FC236}">
                  <a16:creationId xmlns:a16="http://schemas.microsoft.com/office/drawing/2014/main" id="{A6D892C2-BF54-4EA1-A21B-18F928BCB2C4}"/>
                </a:ext>
              </a:extLst>
            </p:cNvPr>
            <p:cNvSpPr/>
            <p:nvPr/>
          </p:nvSpPr>
          <p:spPr bwMode="auto">
            <a:xfrm>
              <a:off x="2511805" y="526177"/>
              <a:ext cx="630070" cy="495055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B56E70F6-4FD9-4A64-AE01-6371DAF658C3}"/>
              </a:ext>
            </a:extLst>
          </p:cNvPr>
          <p:cNvGrpSpPr/>
          <p:nvPr/>
        </p:nvGrpSpPr>
        <p:grpSpPr>
          <a:xfrm>
            <a:off x="4082683" y="2024295"/>
            <a:ext cx="407461" cy="1173250"/>
            <a:chOff x="4082683" y="2893494"/>
            <a:chExt cx="625198" cy="1800206"/>
          </a:xfrm>
        </p:grpSpPr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88BDD133-5225-4CE2-8CD0-AA76661E6DA4}"/>
                </a:ext>
              </a:extLst>
            </p:cNvPr>
            <p:cNvSpPr/>
            <p:nvPr/>
          </p:nvSpPr>
          <p:spPr bwMode="auto">
            <a:xfrm rot="5400000">
              <a:off x="3630037" y="3940254"/>
              <a:ext cx="1305146" cy="201741"/>
            </a:xfrm>
            <a:custGeom>
              <a:avLst/>
              <a:gdLst>
                <a:gd name="connsiteX0" fmla="*/ 0 w 2205244"/>
                <a:gd name="connsiteY0" fmla="*/ 340873 h 340873"/>
                <a:gd name="connsiteX1" fmla="*/ 0 w 2205244"/>
                <a:gd name="connsiteY1" fmla="*/ 304073 h 340873"/>
                <a:gd name="connsiteX2" fmla="*/ 180435 w 2205244"/>
                <a:gd name="connsiteY2" fmla="*/ 304073 h 340873"/>
                <a:gd name="connsiteX3" fmla="*/ 278235 w 2205244"/>
                <a:gd name="connsiteY3" fmla="*/ 206273 h 340873"/>
                <a:gd name="connsiteX4" fmla="*/ 278235 w 2205244"/>
                <a:gd name="connsiteY4" fmla="*/ 83338 h 340873"/>
                <a:gd name="connsiteX5" fmla="*/ 276230 w 2205244"/>
                <a:gd name="connsiteY5" fmla="*/ 83338 h 340873"/>
                <a:gd name="connsiteX6" fmla="*/ 319478 w 2205244"/>
                <a:gd name="connsiteY6" fmla="*/ 10276 h 340873"/>
                <a:gd name="connsiteX7" fmla="*/ 404335 w 2205244"/>
                <a:gd name="connsiteY7" fmla="*/ 13044 h 340873"/>
                <a:gd name="connsiteX8" fmla="*/ 433898 w 2205244"/>
                <a:gd name="connsiteY8" fmla="*/ 45651 h 340873"/>
                <a:gd name="connsiteX9" fmla="*/ 440424 w 2205244"/>
                <a:gd name="connsiteY9" fmla="*/ 77516 h 340873"/>
                <a:gd name="connsiteX10" fmla="*/ 441843 w 2205244"/>
                <a:gd name="connsiteY10" fmla="*/ 77516 h 340873"/>
                <a:gd name="connsiteX11" fmla="*/ 441843 w 2205244"/>
                <a:gd name="connsiteY11" fmla="*/ 84443 h 340873"/>
                <a:gd name="connsiteX12" fmla="*/ 442729 w 2205244"/>
                <a:gd name="connsiteY12" fmla="*/ 88769 h 340873"/>
                <a:gd name="connsiteX13" fmla="*/ 441843 w 2205244"/>
                <a:gd name="connsiteY13" fmla="*/ 88711 h 340873"/>
                <a:gd name="connsiteX14" fmla="*/ 441843 w 2205244"/>
                <a:gd name="connsiteY14" fmla="*/ 206273 h 340873"/>
                <a:gd name="connsiteX15" fmla="*/ 539643 w 2205244"/>
                <a:gd name="connsiteY15" fmla="*/ 304073 h 340873"/>
                <a:gd name="connsiteX16" fmla="*/ 2205244 w 2205244"/>
                <a:gd name="connsiteY16" fmla="*/ 304074 h 340873"/>
                <a:gd name="connsiteX17" fmla="*/ 2205244 w 2205244"/>
                <a:gd name="connsiteY17" fmla="*/ 340873 h 340873"/>
                <a:gd name="connsiteX18" fmla="*/ 539644 w 2205244"/>
                <a:gd name="connsiteY18" fmla="*/ 340873 h 340873"/>
                <a:gd name="connsiteX19" fmla="*/ 405044 w 2205244"/>
                <a:gd name="connsiteY19" fmla="*/ 206273 h 340873"/>
                <a:gd name="connsiteX20" fmla="*/ 405044 w 2205244"/>
                <a:gd name="connsiteY20" fmla="*/ 86308 h 340873"/>
                <a:gd name="connsiteX21" fmla="*/ 404585 w 2205244"/>
                <a:gd name="connsiteY21" fmla="*/ 86278 h 340873"/>
                <a:gd name="connsiteX22" fmla="*/ 383801 w 2205244"/>
                <a:gd name="connsiteY22" fmla="*/ 45285 h 340873"/>
                <a:gd name="connsiteX23" fmla="*/ 337865 w 2205244"/>
                <a:gd name="connsiteY23" fmla="*/ 43786 h 340873"/>
                <a:gd name="connsiteX24" fmla="*/ 320745 w 2205244"/>
                <a:gd name="connsiteY24" fmla="*/ 60356 h 340873"/>
                <a:gd name="connsiteX25" fmla="*/ 315034 w 2205244"/>
                <a:gd name="connsiteY25" fmla="*/ 81215 h 340873"/>
                <a:gd name="connsiteX26" fmla="*/ 315034 w 2205244"/>
                <a:gd name="connsiteY26" fmla="*/ 206273 h 340873"/>
                <a:gd name="connsiteX27" fmla="*/ 180434 w 2205244"/>
                <a:gd name="connsiteY27" fmla="*/ 340873 h 340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205244" h="340873">
                  <a:moveTo>
                    <a:pt x="0" y="340873"/>
                  </a:moveTo>
                  <a:lnTo>
                    <a:pt x="0" y="304073"/>
                  </a:lnTo>
                  <a:lnTo>
                    <a:pt x="180435" y="304073"/>
                  </a:lnTo>
                  <a:cubicBezTo>
                    <a:pt x="234448" y="304073"/>
                    <a:pt x="278235" y="260286"/>
                    <a:pt x="278235" y="206273"/>
                  </a:cubicBezTo>
                  <a:lnTo>
                    <a:pt x="278235" y="83338"/>
                  </a:lnTo>
                  <a:lnTo>
                    <a:pt x="276230" y="83338"/>
                  </a:lnTo>
                  <a:cubicBezTo>
                    <a:pt x="276230" y="52916"/>
                    <a:pt x="292807" y="24911"/>
                    <a:pt x="319478" y="10276"/>
                  </a:cubicBezTo>
                  <a:cubicBezTo>
                    <a:pt x="346149" y="-4359"/>
                    <a:pt x="378675" y="-3298"/>
                    <a:pt x="404335" y="13044"/>
                  </a:cubicBezTo>
                  <a:cubicBezTo>
                    <a:pt x="417165" y="21215"/>
                    <a:pt x="427259" y="32557"/>
                    <a:pt x="433898" y="45651"/>
                  </a:cubicBezTo>
                  <a:lnTo>
                    <a:pt x="440424" y="77516"/>
                  </a:lnTo>
                  <a:lnTo>
                    <a:pt x="441843" y="77516"/>
                  </a:lnTo>
                  <a:lnTo>
                    <a:pt x="441843" y="84443"/>
                  </a:lnTo>
                  <a:lnTo>
                    <a:pt x="442729" y="88769"/>
                  </a:lnTo>
                  <a:lnTo>
                    <a:pt x="441843" y="88711"/>
                  </a:lnTo>
                  <a:lnTo>
                    <a:pt x="441843" y="206273"/>
                  </a:lnTo>
                  <a:cubicBezTo>
                    <a:pt x="441843" y="260286"/>
                    <a:pt x="485630" y="304073"/>
                    <a:pt x="539643" y="304073"/>
                  </a:cubicBezTo>
                  <a:cubicBezTo>
                    <a:pt x="1094843" y="304073"/>
                    <a:pt x="1650044" y="304074"/>
                    <a:pt x="2205244" y="304074"/>
                  </a:cubicBezTo>
                  <a:lnTo>
                    <a:pt x="2205244" y="340873"/>
                  </a:lnTo>
                  <a:lnTo>
                    <a:pt x="539644" y="340873"/>
                  </a:lnTo>
                  <a:cubicBezTo>
                    <a:pt x="465306" y="340873"/>
                    <a:pt x="405044" y="280611"/>
                    <a:pt x="405044" y="206273"/>
                  </a:cubicBezTo>
                  <a:lnTo>
                    <a:pt x="405044" y="86308"/>
                  </a:lnTo>
                  <a:lnTo>
                    <a:pt x="404585" y="86278"/>
                  </a:lnTo>
                  <a:cubicBezTo>
                    <a:pt x="405658" y="69844"/>
                    <a:pt x="397692" y="54132"/>
                    <a:pt x="383801" y="45285"/>
                  </a:cubicBezTo>
                  <a:cubicBezTo>
                    <a:pt x="369910" y="36438"/>
                    <a:pt x="352303" y="35864"/>
                    <a:pt x="337865" y="43786"/>
                  </a:cubicBezTo>
                  <a:cubicBezTo>
                    <a:pt x="330646" y="47747"/>
                    <a:pt x="324793" y="53518"/>
                    <a:pt x="320745" y="60356"/>
                  </a:cubicBezTo>
                  <a:lnTo>
                    <a:pt x="315034" y="81215"/>
                  </a:lnTo>
                  <a:lnTo>
                    <a:pt x="315034" y="206273"/>
                  </a:lnTo>
                  <a:cubicBezTo>
                    <a:pt x="315034" y="280611"/>
                    <a:pt x="254772" y="340873"/>
                    <a:pt x="180434" y="34087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E478FAD8-AB3B-4F42-9995-E4F712AC4F5B}"/>
                </a:ext>
              </a:extLst>
            </p:cNvPr>
            <p:cNvSpPr/>
            <p:nvPr/>
          </p:nvSpPr>
          <p:spPr bwMode="auto">
            <a:xfrm rot="16200000" flipH="1">
              <a:off x="3861115" y="3940256"/>
              <a:ext cx="1305146" cy="201741"/>
            </a:xfrm>
            <a:custGeom>
              <a:avLst/>
              <a:gdLst>
                <a:gd name="connsiteX0" fmla="*/ 0 w 2205244"/>
                <a:gd name="connsiteY0" fmla="*/ 340873 h 340873"/>
                <a:gd name="connsiteX1" fmla="*/ 0 w 2205244"/>
                <a:gd name="connsiteY1" fmla="*/ 304073 h 340873"/>
                <a:gd name="connsiteX2" fmla="*/ 180435 w 2205244"/>
                <a:gd name="connsiteY2" fmla="*/ 304073 h 340873"/>
                <a:gd name="connsiteX3" fmla="*/ 278235 w 2205244"/>
                <a:gd name="connsiteY3" fmla="*/ 206273 h 340873"/>
                <a:gd name="connsiteX4" fmla="*/ 278235 w 2205244"/>
                <a:gd name="connsiteY4" fmla="*/ 83338 h 340873"/>
                <a:gd name="connsiteX5" fmla="*/ 276230 w 2205244"/>
                <a:gd name="connsiteY5" fmla="*/ 83338 h 340873"/>
                <a:gd name="connsiteX6" fmla="*/ 319478 w 2205244"/>
                <a:gd name="connsiteY6" fmla="*/ 10276 h 340873"/>
                <a:gd name="connsiteX7" fmla="*/ 404335 w 2205244"/>
                <a:gd name="connsiteY7" fmla="*/ 13044 h 340873"/>
                <a:gd name="connsiteX8" fmla="*/ 433898 w 2205244"/>
                <a:gd name="connsiteY8" fmla="*/ 45651 h 340873"/>
                <a:gd name="connsiteX9" fmla="*/ 440424 w 2205244"/>
                <a:gd name="connsiteY9" fmla="*/ 77516 h 340873"/>
                <a:gd name="connsiteX10" fmla="*/ 441843 w 2205244"/>
                <a:gd name="connsiteY10" fmla="*/ 77516 h 340873"/>
                <a:gd name="connsiteX11" fmla="*/ 441843 w 2205244"/>
                <a:gd name="connsiteY11" fmla="*/ 84443 h 340873"/>
                <a:gd name="connsiteX12" fmla="*/ 442729 w 2205244"/>
                <a:gd name="connsiteY12" fmla="*/ 88769 h 340873"/>
                <a:gd name="connsiteX13" fmla="*/ 441843 w 2205244"/>
                <a:gd name="connsiteY13" fmla="*/ 88711 h 340873"/>
                <a:gd name="connsiteX14" fmla="*/ 441843 w 2205244"/>
                <a:gd name="connsiteY14" fmla="*/ 206273 h 340873"/>
                <a:gd name="connsiteX15" fmla="*/ 539643 w 2205244"/>
                <a:gd name="connsiteY15" fmla="*/ 304073 h 340873"/>
                <a:gd name="connsiteX16" fmla="*/ 2205244 w 2205244"/>
                <a:gd name="connsiteY16" fmla="*/ 304074 h 340873"/>
                <a:gd name="connsiteX17" fmla="*/ 2205244 w 2205244"/>
                <a:gd name="connsiteY17" fmla="*/ 340873 h 340873"/>
                <a:gd name="connsiteX18" fmla="*/ 539644 w 2205244"/>
                <a:gd name="connsiteY18" fmla="*/ 340873 h 340873"/>
                <a:gd name="connsiteX19" fmla="*/ 405044 w 2205244"/>
                <a:gd name="connsiteY19" fmla="*/ 206273 h 340873"/>
                <a:gd name="connsiteX20" fmla="*/ 405044 w 2205244"/>
                <a:gd name="connsiteY20" fmla="*/ 86308 h 340873"/>
                <a:gd name="connsiteX21" fmla="*/ 404585 w 2205244"/>
                <a:gd name="connsiteY21" fmla="*/ 86278 h 340873"/>
                <a:gd name="connsiteX22" fmla="*/ 383801 w 2205244"/>
                <a:gd name="connsiteY22" fmla="*/ 45285 h 340873"/>
                <a:gd name="connsiteX23" fmla="*/ 337865 w 2205244"/>
                <a:gd name="connsiteY23" fmla="*/ 43786 h 340873"/>
                <a:gd name="connsiteX24" fmla="*/ 320745 w 2205244"/>
                <a:gd name="connsiteY24" fmla="*/ 60356 h 340873"/>
                <a:gd name="connsiteX25" fmla="*/ 315034 w 2205244"/>
                <a:gd name="connsiteY25" fmla="*/ 81215 h 340873"/>
                <a:gd name="connsiteX26" fmla="*/ 315034 w 2205244"/>
                <a:gd name="connsiteY26" fmla="*/ 206273 h 340873"/>
                <a:gd name="connsiteX27" fmla="*/ 180434 w 2205244"/>
                <a:gd name="connsiteY27" fmla="*/ 340873 h 340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205244" h="340873">
                  <a:moveTo>
                    <a:pt x="0" y="340873"/>
                  </a:moveTo>
                  <a:lnTo>
                    <a:pt x="0" y="304073"/>
                  </a:lnTo>
                  <a:lnTo>
                    <a:pt x="180435" y="304073"/>
                  </a:lnTo>
                  <a:cubicBezTo>
                    <a:pt x="234448" y="304073"/>
                    <a:pt x="278235" y="260286"/>
                    <a:pt x="278235" y="206273"/>
                  </a:cubicBezTo>
                  <a:lnTo>
                    <a:pt x="278235" y="83338"/>
                  </a:lnTo>
                  <a:lnTo>
                    <a:pt x="276230" y="83338"/>
                  </a:lnTo>
                  <a:cubicBezTo>
                    <a:pt x="276230" y="52916"/>
                    <a:pt x="292807" y="24911"/>
                    <a:pt x="319478" y="10276"/>
                  </a:cubicBezTo>
                  <a:cubicBezTo>
                    <a:pt x="346149" y="-4359"/>
                    <a:pt x="378675" y="-3298"/>
                    <a:pt x="404335" y="13044"/>
                  </a:cubicBezTo>
                  <a:cubicBezTo>
                    <a:pt x="417165" y="21215"/>
                    <a:pt x="427259" y="32557"/>
                    <a:pt x="433898" y="45651"/>
                  </a:cubicBezTo>
                  <a:lnTo>
                    <a:pt x="440424" y="77516"/>
                  </a:lnTo>
                  <a:lnTo>
                    <a:pt x="441843" y="77516"/>
                  </a:lnTo>
                  <a:lnTo>
                    <a:pt x="441843" y="84443"/>
                  </a:lnTo>
                  <a:lnTo>
                    <a:pt x="442729" y="88769"/>
                  </a:lnTo>
                  <a:lnTo>
                    <a:pt x="441843" y="88711"/>
                  </a:lnTo>
                  <a:lnTo>
                    <a:pt x="441843" y="206273"/>
                  </a:lnTo>
                  <a:cubicBezTo>
                    <a:pt x="441843" y="260286"/>
                    <a:pt x="485630" y="304073"/>
                    <a:pt x="539643" y="304073"/>
                  </a:cubicBezTo>
                  <a:cubicBezTo>
                    <a:pt x="1094843" y="304073"/>
                    <a:pt x="1650044" y="304074"/>
                    <a:pt x="2205244" y="304074"/>
                  </a:cubicBezTo>
                  <a:lnTo>
                    <a:pt x="2205244" y="340873"/>
                  </a:lnTo>
                  <a:lnTo>
                    <a:pt x="539644" y="340873"/>
                  </a:lnTo>
                  <a:cubicBezTo>
                    <a:pt x="465306" y="340873"/>
                    <a:pt x="405044" y="280611"/>
                    <a:pt x="405044" y="206273"/>
                  </a:cubicBezTo>
                  <a:lnTo>
                    <a:pt x="405044" y="86308"/>
                  </a:lnTo>
                  <a:lnTo>
                    <a:pt x="404585" y="86278"/>
                  </a:lnTo>
                  <a:cubicBezTo>
                    <a:pt x="405658" y="69844"/>
                    <a:pt x="397692" y="54132"/>
                    <a:pt x="383801" y="45285"/>
                  </a:cubicBezTo>
                  <a:cubicBezTo>
                    <a:pt x="369910" y="36438"/>
                    <a:pt x="352303" y="35864"/>
                    <a:pt x="337865" y="43786"/>
                  </a:cubicBezTo>
                  <a:cubicBezTo>
                    <a:pt x="330646" y="47747"/>
                    <a:pt x="324793" y="53518"/>
                    <a:pt x="320745" y="60356"/>
                  </a:cubicBezTo>
                  <a:lnTo>
                    <a:pt x="315034" y="81215"/>
                  </a:lnTo>
                  <a:lnTo>
                    <a:pt x="315034" y="206273"/>
                  </a:lnTo>
                  <a:cubicBezTo>
                    <a:pt x="315034" y="280611"/>
                    <a:pt x="254772" y="340873"/>
                    <a:pt x="180434" y="34087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C40C6BC5-AFF4-4F5F-B712-795D24724F5E}"/>
                </a:ext>
              </a:extLst>
            </p:cNvPr>
            <p:cNvSpPr/>
            <p:nvPr/>
          </p:nvSpPr>
          <p:spPr bwMode="auto">
            <a:xfrm>
              <a:off x="4082683" y="2893494"/>
              <a:ext cx="625198" cy="625198"/>
            </a:xfrm>
            <a:custGeom>
              <a:avLst/>
              <a:gdLst>
                <a:gd name="connsiteX0" fmla="*/ 312599 w 625198"/>
                <a:gd name="connsiteY0" fmla="*/ 0 h 625198"/>
                <a:gd name="connsiteX1" fmla="*/ 625198 w 625198"/>
                <a:gd name="connsiteY1" fmla="*/ 312599 h 625198"/>
                <a:gd name="connsiteX2" fmla="*/ 600633 w 625198"/>
                <a:gd name="connsiteY2" fmla="*/ 434277 h 625198"/>
                <a:gd name="connsiteX3" fmla="*/ 578368 w 625198"/>
                <a:gd name="connsiteY3" fmla="*/ 475296 h 625198"/>
                <a:gd name="connsiteX4" fmla="*/ 582128 w 625198"/>
                <a:gd name="connsiteY4" fmla="*/ 502560 h 625198"/>
                <a:gd name="connsiteX5" fmla="*/ 514620 w 625198"/>
                <a:gd name="connsiteY5" fmla="*/ 601386 h 625198"/>
                <a:gd name="connsiteX6" fmla="*/ 488343 w 625198"/>
                <a:gd name="connsiteY6" fmla="*/ 593620 h 625198"/>
                <a:gd name="connsiteX7" fmla="*/ 473744 w 625198"/>
                <a:gd name="connsiteY7" fmla="*/ 579211 h 625198"/>
                <a:gd name="connsiteX8" fmla="*/ 434277 w 625198"/>
                <a:gd name="connsiteY8" fmla="*/ 600633 h 625198"/>
                <a:gd name="connsiteX9" fmla="*/ 312599 w 625198"/>
                <a:gd name="connsiteY9" fmla="*/ 625198 h 625198"/>
                <a:gd name="connsiteX10" fmla="*/ 190921 w 625198"/>
                <a:gd name="connsiteY10" fmla="*/ 600633 h 625198"/>
                <a:gd name="connsiteX11" fmla="*/ 157102 w 625198"/>
                <a:gd name="connsiteY11" fmla="*/ 582276 h 625198"/>
                <a:gd name="connsiteX12" fmla="*/ 145609 w 625198"/>
                <a:gd name="connsiteY12" fmla="*/ 593620 h 625198"/>
                <a:gd name="connsiteX13" fmla="*/ 119332 w 625198"/>
                <a:gd name="connsiteY13" fmla="*/ 601386 h 625198"/>
                <a:gd name="connsiteX14" fmla="*/ 51824 w 625198"/>
                <a:gd name="connsiteY14" fmla="*/ 502560 h 625198"/>
                <a:gd name="connsiteX15" fmla="*/ 53842 w 625198"/>
                <a:gd name="connsiteY15" fmla="*/ 487928 h 625198"/>
                <a:gd name="connsiteX16" fmla="*/ 53387 w 625198"/>
                <a:gd name="connsiteY16" fmla="*/ 487376 h 625198"/>
                <a:gd name="connsiteX17" fmla="*/ 0 w 625198"/>
                <a:gd name="connsiteY17" fmla="*/ 312599 h 625198"/>
                <a:gd name="connsiteX18" fmla="*/ 312599 w 625198"/>
                <a:gd name="connsiteY18" fmla="*/ 0 h 625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25198" h="625198">
                  <a:moveTo>
                    <a:pt x="312599" y="0"/>
                  </a:moveTo>
                  <a:cubicBezTo>
                    <a:pt x="485243" y="0"/>
                    <a:pt x="625198" y="139955"/>
                    <a:pt x="625198" y="312599"/>
                  </a:cubicBezTo>
                  <a:cubicBezTo>
                    <a:pt x="625198" y="355760"/>
                    <a:pt x="616451" y="396878"/>
                    <a:pt x="600633" y="434277"/>
                  </a:cubicBezTo>
                  <a:lnTo>
                    <a:pt x="578368" y="475296"/>
                  </a:lnTo>
                  <a:lnTo>
                    <a:pt x="582128" y="502560"/>
                  </a:lnTo>
                  <a:cubicBezTo>
                    <a:pt x="582128" y="557140"/>
                    <a:pt x="551904" y="601386"/>
                    <a:pt x="514620" y="601386"/>
                  </a:cubicBezTo>
                  <a:cubicBezTo>
                    <a:pt x="505299" y="601386"/>
                    <a:pt x="496419" y="598621"/>
                    <a:pt x="488343" y="593620"/>
                  </a:cubicBezTo>
                  <a:lnTo>
                    <a:pt x="473744" y="579211"/>
                  </a:lnTo>
                  <a:lnTo>
                    <a:pt x="434277" y="600633"/>
                  </a:lnTo>
                  <a:cubicBezTo>
                    <a:pt x="396878" y="616451"/>
                    <a:pt x="355760" y="625198"/>
                    <a:pt x="312599" y="625198"/>
                  </a:cubicBezTo>
                  <a:cubicBezTo>
                    <a:pt x="269438" y="625198"/>
                    <a:pt x="228320" y="616451"/>
                    <a:pt x="190921" y="600633"/>
                  </a:cubicBezTo>
                  <a:lnTo>
                    <a:pt x="157102" y="582276"/>
                  </a:lnTo>
                  <a:lnTo>
                    <a:pt x="145609" y="593620"/>
                  </a:lnTo>
                  <a:cubicBezTo>
                    <a:pt x="137533" y="598621"/>
                    <a:pt x="128653" y="601386"/>
                    <a:pt x="119332" y="601386"/>
                  </a:cubicBezTo>
                  <a:cubicBezTo>
                    <a:pt x="82048" y="601386"/>
                    <a:pt x="51824" y="557140"/>
                    <a:pt x="51824" y="502560"/>
                  </a:cubicBezTo>
                  <a:lnTo>
                    <a:pt x="53842" y="487928"/>
                  </a:lnTo>
                  <a:lnTo>
                    <a:pt x="53387" y="487376"/>
                  </a:lnTo>
                  <a:cubicBezTo>
                    <a:pt x="19681" y="437485"/>
                    <a:pt x="0" y="377340"/>
                    <a:pt x="0" y="312599"/>
                  </a:cubicBezTo>
                  <a:cubicBezTo>
                    <a:pt x="0" y="139955"/>
                    <a:pt x="139955" y="0"/>
                    <a:pt x="312599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5" name="グループ化 64">
            <a:extLst>
              <a:ext uri="{FF2B5EF4-FFF2-40B4-BE49-F238E27FC236}">
                <a16:creationId xmlns:a16="http://schemas.microsoft.com/office/drawing/2014/main" id="{1C851D8C-F85E-487C-BC87-F912D48B1D58}"/>
              </a:ext>
            </a:extLst>
          </p:cNvPr>
          <p:cNvGrpSpPr/>
          <p:nvPr/>
        </p:nvGrpSpPr>
        <p:grpSpPr>
          <a:xfrm>
            <a:off x="4540942" y="2024297"/>
            <a:ext cx="469299" cy="1203048"/>
            <a:chOff x="4748614" y="2893495"/>
            <a:chExt cx="720080" cy="1845927"/>
          </a:xfrm>
        </p:grpSpPr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F0E6BC1B-3578-4F83-8C6D-970BC9757710}"/>
                </a:ext>
              </a:extLst>
            </p:cNvPr>
            <p:cNvSpPr/>
            <p:nvPr/>
          </p:nvSpPr>
          <p:spPr bwMode="auto">
            <a:xfrm rot="5400000">
              <a:off x="4347501" y="3985976"/>
              <a:ext cx="1305146" cy="201741"/>
            </a:xfrm>
            <a:custGeom>
              <a:avLst/>
              <a:gdLst>
                <a:gd name="connsiteX0" fmla="*/ 0 w 2205244"/>
                <a:gd name="connsiteY0" fmla="*/ 340873 h 340873"/>
                <a:gd name="connsiteX1" fmla="*/ 0 w 2205244"/>
                <a:gd name="connsiteY1" fmla="*/ 304073 h 340873"/>
                <a:gd name="connsiteX2" fmla="*/ 180435 w 2205244"/>
                <a:gd name="connsiteY2" fmla="*/ 304073 h 340873"/>
                <a:gd name="connsiteX3" fmla="*/ 278235 w 2205244"/>
                <a:gd name="connsiteY3" fmla="*/ 206273 h 340873"/>
                <a:gd name="connsiteX4" fmla="*/ 278235 w 2205244"/>
                <a:gd name="connsiteY4" fmla="*/ 83338 h 340873"/>
                <a:gd name="connsiteX5" fmla="*/ 276230 w 2205244"/>
                <a:gd name="connsiteY5" fmla="*/ 83338 h 340873"/>
                <a:gd name="connsiteX6" fmla="*/ 319478 w 2205244"/>
                <a:gd name="connsiteY6" fmla="*/ 10276 h 340873"/>
                <a:gd name="connsiteX7" fmla="*/ 404335 w 2205244"/>
                <a:gd name="connsiteY7" fmla="*/ 13044 h 340873"/>
                <a:gd name="connsiteX8" fmla="*/ 433898 w 2205244"/>
                <a:gd name="connsiteY8" fmla="*/ 45651 h 340873"/>
                <a:gd name="connsiteX9" fmla="*/ 440424 w 2205244"/>
                <a:gd name="connsiteY9" fmla="*/ 77516 h 340873"/>
                <a:gd name="connsiteX10" fmla="*/ 441843 w 2205244"/>
                <a:gd name="connsiteY10" fmla="*/ 77516 h 340873"/>
                <a:gd name="connsiteX11" fmla="*/ 441843 w 2205244"/>
                <a:gd name="connsiteY11" fmla="*/ 84443 h 340873"/>
                <a:gd name="connsiteX12" fmla="*/ 442729 w 2205244"/>
                <a:gd name="connsiteY12" fmla="*/ 88769 h 340873"/>
                <a:gd name="connsiteX13" fmla="*/ 441843 w 2205244"/>
                <a:gd name="connsiteY13" fmla="*/ 88711 h 340873"/>
                <a:gd name="connsiteX14" fmla="*/ 441843 w 2205244"/>
                <a:gd name="connsiteY14" fmla="*/ 206273 h 340873"/>
                <a:gd name="connsiteX15" fmla="*/ 539643 w 2205244"/>
                <a:gd name="connsiteY15" fmla="*/ 304073 h 340873"/>
                <a:gd name="connsiteX16" fmla="*/ 2205244 w 2205244"/>
                <a:gd name="connsiteY16" fmla="*/ 304074 h 340873"/>
                <a:gd name="connsiteX17" fmla="*/ 2205244 w 2205244"/>
                <a:gd name="connsiteY17" fmla="*/ 340873 h 340873"/>
                <a:gd name="connsiteX18" fmla="*/ 539644 w 2205244"/>
                <a:gd name="connsiteY18" fmla="*/ 340873 h 340873"/>
                <a:gd name="connsiteX19" fmla="*/ 405044 w 2205244"/>
                <a:gd name="connsiteY19" fmla="*/ 206273 h 340873"/>
                <a:gd name="connsiteX20" fmla="*/ 405044 w 2205244"/>
                <a:gd name="connsiteY20" fmla="*/ 86308 h 340873"/>
                <a:gd name="connsiteX21" fmla="*/ 404585 w 2205244"/>
                <a:gd name="connsiteY21" fmla="*/ 86278 h 340873"/>
                <a:gd name="connsiteX22" fmla="*/ 383801 w 2205244"/>
                <a:gd name="connsiteY22" fmla="*/ 45285 h 340873"/>
                <a:gd name="connsiteX23" fmla="*/ 337865 w 2205244"/>
                <a:gd name="connsiteY23" fmla="*/ 43786 h 340873"/>
                <a:gd name="connsiteX24" fmla="*/ 320745 w 2205244"/>
                <a:gd name="connsiteY24" fmla="*/ 60356 h 340873"/>
                <a:gd name="connsiteX25" fmla="*/ 315034 w 2205244"/>
                <a:gd name="connsiteY25" fmla="*/ 81215 h 340873"/>
                <a:gd name="connsiteX26" fmla="*/ 315034 w 2205244"/>
                <a:gd name="connsiteY26" fmla="*/ 206273 h 340873"/>
                <a:gd name="connsiteX27" fmla="*/ 180434 w 2205244"/>
                <a:gd name="connsiteY27" fmla="*/ 340873 h 340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205244" h="340873">
                  <a:moveTo>
                    <a:pt x="0" y="340873"/>
                  </a:moveTo>
                  <a:lnTo>
                    <a:pt x="0" y="304073"/>
                  </a:lnTo>
                  <a:lnTo>
                    <a:pt x="180435" y="304073"/>
                  </a:lnTo>
                  <a:cubicBezTo>
                    <a:pt x="234448" y="304073"/>
                    <a:pt x="278235" y="260286"/>
                    <a:pt x="278235" y="206273"/>
                  </a:cubicBezTo>
                  <a:lnTo>
                    <a:pt x="278235" y="83338"/>
                  </a:lnTo>
                  <a:lnTo>
                    <a:pt x="276230" y="83338"/>
                  </a:lnTo>
                  <a:cubicBezTo>
                    <a:pt x="276230" y="52916"/>
                    <a:pt x="292807" y="24911"/>
                    <a:pt x="319478" y="10276"/>
                  </a:cubicBezTo>
                  <a:cubicBezTo>
                    <a:pt x="346149" y="-4359"/>
                    <a:pt x="378675" y="-3298"/>
                    <a:pt x="404335" y="13044"/>
                  </a:cubicBezTo>
                  <a:cubicBezTo>
                    <a:pt x="417165" y="21215"/>
                    <a:pt x="427259" y="32557"/>
                    <a:pt x="433898" y="45651"/>
                  </a:cubicBezTo>
                  <a:lnTo>
                    <a:pt x="440424" y="77516"/>
                  </a:lnTo>
                  <a:lnTo>
                    <a:pt x="441843" y="77516"/>
                  </a:lnTo>
                  <a:lnTo>
                    <a:pt x="441843" y="84443"/>
                  </a:lnTo>
                  <a:lnTo>
                    <a:pt x="442729" y="88769"/>
                  </a:lnTo>
                  <a:lnTo>
                    <a:pt x="441843" y="88711"/>
                  </a:lnTo>
                  <a:lnTo>
                    <a:pt x="441843" y="206273"/>
                  </a:lnTo>
                  <a:cubicBezTo>
                    <a:pt x="441843" y="260286"/>
                    <a:pt x="485630" y="304073"/>
                    <a:pt x="539643" y="304073"/>
                  </a:cubicBezTo>
                  <a:cubicBezTo>
                    <a:pt x="1094843" y="304073"/>
                    <a:pt x="1650044" y="304074"/>
                    <a:pt x="2205244" y="304074"/>
                  </a:cubicBezTo>
                  <a:lnTo>
                    <a:pt x="2205244" y="340873"/>
                  </a:lnTo>
                  <a:lnTo>
                    <a:pt x="539644" y="340873"/>
                  </a:lnTo>
                  <a:cubicBezTo>
                    <a:pt x="465306" y="340873"/>
                    <a:pt x="405044" y="280611"/>
                    <a:pt x="405044" y="206273"/>
                  </a:cubicBezTo>
                  <a:lnTo>
                    <a:pt x="405044" y="86308"/>
                  </a:lnTo>
                  <a:lnTo>
                    <a:pt x="404585" y="86278"/>
                  </a:lnTo>
                  <a:cubicBezTo>
                    <a:pt x="405658" y="69844"/>
                    <a:pt x="397692" y="54132"/>
                    <a:pt x="383801" y="45285"/>
                  </a:cubicBezTo>
                  <a:cubicBezTo>
                    <a:pt x="369910" y="36438"/>
                    <a:pt x="352303" y="35864"/>
                    <a:pt x="337865" y="43786"/>
                  </a:cubicBezTo>
                  <a:cubicBezTo>
                    <a:pt x="330646" y="47747"/>
                    <a:pt x="324793" y="53518"/>
                    <a:pt x="320745" y="60356"/>
                  </a:cubicBezTo>
                  <a:lnTo>
                    <a:pt x="315034" y="81215"/>
                  </a:lnTo>
                  <a:lnTo>
                    <a:pt x="315034" y="206273"/>
                  </a:lnTo>
                  <a:cubicBezTo>
                    <a:pt x="315034" y="280611"/>
                    <a:pt x="254772" y="340873"/>
                    <a:pt x="180434" y="34087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29B30D8E-8BBC-4B9A-A876-DA4677389185}"/>
                </a:ext>
              </a:extLst>
            </p:cNvPr>
            <p:cNvSpPr/>
            <p:nvPr/>
          </p:nvSpPr>
          <p:spPr bwMode="auto">
            <a:xfrm rot="16200000" flipH="1">
              <a:off x="4578579" y="3985978"/>
              <a:ext cx="1305146" cy="201741"/>
            </a:xfrm>
            <a:custGeom>
              <a:avLst/>
              <a:gdLst>
                <a:gd name="connsiteX0" fmla="*/ 0 w 2205244"/>
                <a:gd name="connsiteY0" fmla="*/ 340873 h 340873"/>
                <a:gd name="connsiteX1" fmla="*/ 0 w 2205244"/>
                <a:gd name="connsiteY1" fmla="*/ 304073 h 340873"/>
                <a:gd name="connsiteX2" fmla="*/ 180435 w 2205244"/>
                <a:gd name="connsiteY2" fmla="*/ 304073 h 340873"/>
                <a:gd name="connsiteX3" fmla="*/ 278235 w 2205244"/>
                <a:gd name="connsiteY3" fmla="*/ 206273 h 340873"/>
                <a:gd name="connsiteX4" fmla="*/ 278235 w 2205244"/>
                <a:gd name="connsiteY4" fmla="*/ 83338 h 340873"/>
                <a:gd name="connsiteX5" fmla="*/ 276230 w 2205244"/>
                <a:gd name="connsiteY5" fmla="*/ 83338 h 340873"/>
                <a:gd name="connsiteX6" fmla="*/ 319478 w 2205244"/>
                <a:gd name="connsiteY6" fmla="*/ 10276 h 340873"/>
                <a:gd name="connsiteX7" fmla="*/ 404335 w 2205244"/>
                <a:gd name="connsiteY7" fmla="*/ 13044 h 340873"/>
                <a:gd name="connsiteX8" fmla="*/ 433898 w 2205244"/>
                <a:gd name="connsiteY8" fmla="*/ 45651 h 340873"/>
                <a:gd name="connsiteX9" fmla="*/ 440424 w 2205244"/>
                <a:gd name="connsiteY9" fmla="*/ 77516 h 340873"/>
                <a:gd name="connsiteX10" fmla="*/ 441843 w 2205244"/>
                <a:gd name="connsiteY10" fmla="*/ 77516 h 340873"/>
                <a:gd name="connsiteX11" fmla="*/ 441843 w 2205244"/>
                <a:gd name="connsiteY11" fmla="*/ 84443 h 340873"/>
                <a:gd name="connsiteX12" fmla="*/ 442729 w 2205244"/>
                <a:gd name="connsiteY12" fmla="*/ 88769 h 340873"/>
                <a:gd name="connsiteX13" fmla="*/ 441843 w 2205244"/>
                <a:gd name="connsiteY13" fmla="*/ 88711 h 340873"/>
                <a:gd name="connsiteX14" fmla="*/ 441843 w 2205244"/>
                <a:gd name="connsiteY14" fmla="*/ 206273 h 340873"/>
                <a:gd name="connsiteX15" fmla="*/ 539643 w 2205244"/>
                <a:gd name="connsiteY15" fmla="*/ 304073 h 340873"/>
                <a:gd name="connsiteX16" fmla="*/ 2205244 w 2205244"/>
                <a:gd name="connsiteY16" fmla="*/ 304074 h 340873"/>
                <a:gd name="connsiteX17" fmla="*/ 2205244 w 2205244"/>
                <a:gd name="connsiteY17" fmla="*/ 340873 h 340873"/>
                <a:gd name="connsiteX18" fmla="*/ 539644 w 2205244"/>
                <a:gd name="connsiteY18" fmla="*/ 340873 h 340873"/>
                <a:gd name="connsiteX19" fmla="*/ 405044 w 2205244"/>
                <a:gd name="connsiteY19" fmla="*/ 206273 h 340873"/>
                <a:gd name="connsiteX20" fmla="*/ 405044 w 2205244"/>
                <a:gd name="connsiteY20" fmla="*/ 86308 h 340873"/>
                <a:gd name="connsiteX21" fmla="*/ 404585 w 2205244"/>
                <a:gd name="connsiteY21" fmla="*/ 86278 h 340873"/>
                <a:gd name="connsiteX22" fmla="*/ 383801 w 2205244"/>
                <a:gd name="connsiteY22" fmla="*/ 45285 h 340873"/>
                <a:gd name="connsiteX23" fmla="*/ 337865 w 2205244"/>
                <a:gd name="connsiteY23" fmla="*/ 43786 h 340873"/>
                <a:gd name="connsiteX24" fmla="*/ 320745 w 2205244"/>
                <a:gd name="connsiteY24" fmla="*/ 60356 h 340873"/>
                <a:gd name="connsiteX25" fmla="*/ 315034 w 2205244"/>
                <a:gd name="connsiteY25" fmla="*/ 81215 h 340873"/>
                <a:gd name="connsiteX26" fmla="*/ 315034 w 2205244"/>
                <a:gd name="connsiteY26" fmla="*/ 206273 h 340873"/>
                <a:gd name="connsiteX27" fmla="*/ 180434 w 2205244"/>
                <a:gd name="connsiteY27" fmla="*/ 340873 h 340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205244" h="340873">
                  <a:moveTo>
                    <a:pt x="0" y="340873"/>
                  </a:moveTo>
                  <a:lnTo>
                    <a:pt x="0" y="304073"/>
                  </a:lnTo>
                  <a:lnTo>
                    <a:pt x="180435" y="304073"/>
                  </a:lnTo>
                  <a:cubicBezTo>
                    <a:pt x="234448" y="304073"/>
                    <a:pt x="278235" y="260286"/>
                    <a:pt x="278235" y="206273"/>
                  </a:cubicBezTo>
                  <a:lnTo>
                    <a:pt x="278235" y="83338"/>
                  </a:lnTo>
                  <a:lnTo>
                    <a:pt x="276230" y="83338"/>
                  </a:lnTo>
                  <a:cubicBezTo>
                    <a:pt x="276230" y="52916"/>
                    <a:pt x="292807" y="24911"/>
                    <a:pt x="319478" y="10276"/>
                  </a:cubicBezTo>
                  <a:cubicBezTo>
                    <a:pt x="346149" y="-4359"/>
                    <a:pt x="378675" y="-3298"/>
                    <a:pt x="404335" y="13044"/>
                  </a:cubicBezTo>
                  <a:cubicBezTo>
                    <a:pt x="417165" y="21215"/>
                    <a:pt x="427259" y="32557"/>
                    <a:pt x="433898" y="45651"/>
                  </a:cubicBezTo>
                  <a:lnTo>
                    <a:pt x="440424" y="77516"/>
                  </a:lnTo>
                  <a:lnTo>
                    <a:pt x="441843" y="77516"/>
                  </a:lnTo>
                  <a:lnTo>
                    <a:pt x="441843" y="84443"/>
                  </a:lnTo>
                  <a:lnTo>
                    <a:pt x="442729" y="88769"/>
                  </a:lnTo>
                  <a:lnTo>
                    <a:pt x="441843" y="88711"/>
                  </a:lnTo>
                  <a:lnTo>
                    <a:pt x="441843" y="206273"/>
                  </a:lnTo>
                  <a:cubicBezTo>
                    <a:pt x="441843" y="260286"/>
                    <a:pt x="485630" y="304073"/>
                    <a:pt x="539643" y="304073"/>
                  </a:cubicBezTo>
                  <a:cubicBezTo>
                    <a:pt x="1094843" y="304073"/>
                    <a:pt x="1650044" y="304074"/>
                    <a:pt x="2205244" y="304074"/>
                  </a:cubicBezTo>
                  <a:lnTo>
                    <a:pt x="2205244" y="340873"/>
                  </a:lnTo>
                  <a:lnTo>
                    <a:pt x="539644" y="340873"/>
                  </a:lnTo>
                  <a:cubicBezTo>
                    <a:pt x="465306" y="340873"/>
                    <a:pt x="405044" y="280611"/>
                    <a:pt x="405044" y="206273"/>
                  </a:cubicBezTo>
                  <a:lnTo>
                    <a:pt x="405044" y="86308"/>
                  </a:lnTo>
                  <a:lnTo>
                    <a:pt x="404585" y="86278"/>
                  </a:lnTo>
                  <a:cubicBezTo>
                    <a:pt x="405658" y="69844"/>
                    <a:pt x="397692" y="54132"/>
                    <a:pt x="383801" y="45285"/>
                  </a:cubicBezTo>
                  <a:cubicBezTo>
                    <a:pt x="369910" y="36438"/>
                    <a:pt x="352303" y="35864"/>
                    <a:pt x="337865" y="43786"/>
                  </a:cubicBezTo>
                  <a:cubicBezTo>
                    <a:pt x="330646" y="47747"/>
                    <a:pt x="324793" y="53518"/>
                    <a:pt x="320745" y="60356"/>
                  </a:cubicBezTo>
                  <a:lnTo>
                    <a:pt x="315034" y="81215"/>
                  </a:lnTo>
                  <a:lnTo>
                    <a:pt x="315034" y="206273"/>
                  </a:lnTo>
                  <a:cubicBezTo>
                    <a:pt x="315034" y="280611"/>
                    <a:pt x="254772" y="340873"/>
                    <a:pt x="180434" y="34087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B49D7373-FC30-4AFF-B91C-83EAB97E00DC}"/>
                </a:ext>
              </a:extLst>
            </p:cNvPr>
            <p:cNvSpPr/>
            <p:nvPr/>
          </p:nvSpPr>
          <p:spPr bwMode="auto">
            <a:xfrm>
              <a:off x="4748614" y="2893495"/>
              <a:ext cx="720080" cy="631770"/>
            </a:xfrm>
            <a:custGeom>
              <a:avLst/>
              <a:gdLst>
                <a:gd name="connsiteX0" fmla="*/ 360040 w 720080"/>
                <a:gd name="connsiteY0" fmla="*/ 0 h 631770"/>
                <a:gd name="connsiteX1" fmla="*/ 720080 w 720080"/>
                <a:gd name="connsiteY1" fmla="*/ 360040 h 631770"/>
                <a:gd name="connsiteX2" fmla="*/ 658591 w 720080"/>
                <a:gd name="connsiteY2" fmla="*/ 561342 h 631770"/>
                <a:gd name="connsiteX3" fmla="*/ 648433 w 720080"/>
                <a:gd name="connsiteY3" fmla="*/ 573654 h 631770"/>
                <a:gd name="connsiteX4" fmla="*/ 581705 w 720080"/>
                <a:gd name="connsiteY4" fmla="*/ 599650 h 631770"/>
                <a:gd name="connsiteX5" fmla="*/ 360040 w 720080"/>
                <a:gd name="connsiteY5" fmla="*/ 631770 h 631770"/>
                <a:gd name="connsiteX6" fmla="*/ 138375 w 720080"/>
                <a:gd name="connsiteY6" fmla="*/ 599650 h 631770"/>
                <a:gd name="connsiteX7" fmla="*/ 71648 w 720080"/>
                <a:gd name="connsiteY7" fmla="*/ 573654 h 631770"/>
                <a:gd name="connsiteX8" fmla="*/ 61489 w 720080"/>
                <a:gd name="connsiteY8" fmla="*/ 561342 h 631770"/>
                <a:gd name="connsiteX9" fmla="*/ 0 w 720080"/>
                <a:gd name="connsiteY9" fmla="*/ 360040 h 631770"/>
                <a:gd name="connsiteX10" fmla="*/ 360040 w 720080"/>
                <a:gd name="connsiteY10" fmla="*/ 0 h 631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20080" h="631770">
                  <a:moveTo>
                    <a:pt x="360040" y="0"/>
                  </a:moveTo>
                  <a:cubicBezTo>
                    <a:pt x="558885" y="0"/>
                    <a:pt x="720080" y="161195"/>
                    <a:pt x="720080" y="360040"/>
                  </a:cubicBezTo>
                  <a:cubicBezTo>
                    <a:pt x="720080" y="434607"/>
                    <a:pt x="697412" y="503879"/>
                    <a:pt x="658591" y="561342"/>
                  </a:cubicBezTo>
                  <a:lnTo>
                    <a:pt x="648433" y="573654"/>
                  </a:lnTo>
                  <a:lnTo>
                    <a:pt x="581705" y="599650"/>
                  </a:lnTo>
                  <a:cubicBezTo>
                    <a:pt x="513574" y="620333"/>
                    <a:pt x="438668" y="631770"/>
                    <a:pt x="360040" y="631770"/>
                  </a:cubicBezTo>
                  <a:cubicBezTo>
                    <a:pt x="281412" y="631770"/>
                    <a:pt x="206506" y="620333"/>
                    <a:pt x="138375" y="599650"/>
                  </a:cubicBezTo>
                  <a:lnTo>
                    <a:pt x="71648" y="573654"/>
                  </a:lnTo>
                  <a:lnTo>
                    <a:pt x="61489" y="561342"/>
                  </a:lnTo>
                  <a:cubicBezTo>
                    <a:pt x="22668" y="503879"/>
                    <a:pt x="0" y="434607"/>
                    <a:pt x="0" y="360040"/>
                  </a:cubicBezTo>
                  <a:cubicBezTo>
                    <a:pt x="0" y="161195"/>
                    <a:pt x="161195" y="0"/>
                    <a:pt x="360040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0A2B4E08-12C4-492E-A0B2-DBEAB566F476}"/>
              </a:ext>
            </a:extLst>
          </p:cNvPr>
          <p:cNvGrpSpPr/>
          <p:nvPr/>
        </p:nvGrpSpPr>
        <p:grpSpPr>
          <a:xfrm>
            <a:off x="3334550" y="2213865"/>
            <a:ext cx="417140" cy="1510046"/>
            <a:chOff x="3334550" y="2213865"/>
            <a:chExt cx="417140" cy="1510046"/>
          </a:xfrm>
        </p:grpSpPr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31681FF8-6AD1-4D7B-9619-71D3BBA5013A}"/>
                </a:ext>
              </a:extLst>
            </p:cNvPr>
            <p:cNvSpPr/>
            <p:nvPr/>
          </p:nvSpPr>
          <p:spPr bwMode="auto">
            <a:xfrm rot="257801">
              <a:off x="3370355" y="2508776"/>
              <a:ext cx="26730" cy="121513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B1316A25-067B-4797-88BA-175162DEF4AE}"/>
                </a:ext>
              </a:extLst>
            </p:cNvPr>
            <p:cNvSpPr/>
            <p:nvPr/>
          </p:nvSpPr>
          <p:spPr bwMode="auto">
            <a:xfrm rot="21342199" flipH="1">
              <a:off x="3701863" y="2508776"/>
              <a:ext cx="26730" cy="121513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四角形: 角を丸くする 71">
              <a:extLst>
                <a:ext uri="{FF2B5EF4-FFF2-40B4-BE49-F238E27FC236}">
                  <a16:creationId xmlns:a16="http://schemas.microsoft.com/office/drawing/2014/main" id="{243D8041-508D-41A8-B2E1-DD76D6942DC2}"/>
                </a:ext>
              </a:extLst>
            </p:cNvPr>
            <p:cNvSpPr/>
            <p:nvPr/>
          </p:nvSpPr>
          <p:spPr bwMode="auto">
            <a:xfrm>
              <a:off x="3334550" y="2213865"/>
              <a:ext cx="417140" cy="495055"/>
            </a:xfrm>
            <a:prstGeom prst="roundRect">
              <a:avLst/>
            </a:prstGeom>
            <a:solidFill>
              <a:srgbClr val="C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3" name="グループ化 72">
            <a:extLst>
              <a:ext uri="{FF2B5EF4-FFF2-40B4-BE49-F238E27FC236}">
                <a16:creationId xmlns:a16="http://schemas.microsoft.com/office/drawing/2014/main" id="{E6B6B054-3176-4F1F-B0A3-7F633CF98680}"/>
              </a:ext>
            </a:extLst>
          </p:cNvPr>
          <p:cNvGrpSpPr/>
          <p:nvPr/>
        </p:nvGrpSpPr>
        <p:grpSpPr>
          <a:xfrm>
            <a:off x="3228085" y="526177"/>
            <a:ext cx="630070" cy="1551814"/>
            <a:chOff x="3228085" y="526177"/>
            <a:chExt cx="630070" cy="1551814"/>
          </a:xfrm>
        </p:grpSpPr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516B4365-6BE3-40C9-AA57-039FFEAA2B05}"/>
                </a:ext>
              </a:extLst>
            </p:cNvPr>
            <p:cNvSpPr/>
            <p:nvPr/>
          </p:nvSpPr>
          <p:spPr bwMode="auto">
            <a:xfrm rot="257801">
              <a:off x="3370355" y="862856"/>
              <a:ext cx="26730" cy="121513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75CEDA80-3944-46CD-A036-5906C169705C}"/>
                </a:ext>
              </a:extLst>
            </p:cNvPr>
            <p:cNvSpPr/>
            <p:nvPr/>
          </p:nvSpPr>
          <p:spPr bwMode="auto">
            <a:xfrm rot="21342199" flipH="1">
              <a:off x="3701863" y="862856"/>
              <a:ext cx="26730" cy="121513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四角形: 角を丸くする 75">
              <a:extLst>
                <a:ext uri="{FF2B5EF4-FFF2-40B4-BE49-F238E27FC236}">
                  <a16:creationId xmlns:a16="http://schemas.microsoft.com/office/drawing/2014/main" id="{FAC3761A-04F2-4644-A91C-660B2C9A6603}"/>
                </a:ext>
              </a:extLst>
            </p:cNvPr>
            <p:cNvSpPr/>
            <p:nvPr/>
          </p:nvSpPr>
          <p:spPr bwMode="auto">
            <a:xfrm>
              <a:off x="3228085" y="526177"/>
              <a:ext cx="630070" cy="495055"/>
            </a:xfrm>
            <a:prstGeom prst="roundRect">
              <a:avLst/>
            </a:prstGeom>
            <a:solidFill>
              <a:srgbClr val="C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7" name="グループ化 76">
            <a:extLst>
              <a:ext uri="{FF2B5EF4-FFF2-40B4-BE49-F238E27FC236}">
                <a16:creationId xmlns:a16="http://schemas.microsoft.com/office/drawing/2014/main" id="{797C4CF3-3175-4956-84CD-B9EED18E47C7}"/>
              </a:ext>
            </a:extLst>
          </p:cNvPr>
          <p:cNvGrpSpPr/>
          <p:nvPr/>
        </p:nvGrpSpPr>
        <p:grpSpPr>
          <a:xfrm>
            <a:off x="4130882" y="4799469"/>
            <a:ext cx="336572" cy="756169"/>
            <a:chOff x="1368991" y="3372276"/>
            <a:chExt cx="442736" cy="994686"/>
          </a:xfrm>
        </p:grpSpPr>
        <p:grpSp>
          <p:nvGrpSpPr>
            <p:cNvPr id="78" name="グループ化 77">
              <a:extLst>
                <a:ext uri="{FF2B5EF4-FFF2-40B4-BE49-F238E27FC236}">
                  <a16:creationId xmlns:a16="http://schemas.microsoft.com/office/drawing/2014/main" id="{1A156651-8E12-4F4D-9FAB-7ED88FA541A9}"/>
                </a:ext>
              </a:extLst>
            </p:cNvPr>
            <p:cNvGrpSpPr/>
            <p:nvPr/>
          </p:nvGrpSpPr>
          <p:grpSpPr>
            <a:xfrm>
              <a:off x="1393193" y="3834046"/>
              <a:ext cx="394332" cy="532916"/>
              <a:chOff x="1719360" y="3834046"/>
              <a:chExt cx="410522" cy="532916"/>
            </a:xfrm>
          </p:grpSpPr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C1F9B460-5986-4C8E-B807-2CBF804CC912}"/>
                  </a:ext>
                </a:extLst>
              </p:cNvPr>
              <p:cNvSpPr/>
              <p:nvPr/>
            </p:nvSpPr>
            <p:spPr bwMode="auto">
              <a:xfrm>
                <a:off x="1719360" y="3834046"/>
                <a:ext cx="111746" cy="532916"/>
              </a:xfrm>
              <a:custGeom>
                <a:avLst/>
                <a:gdLst>
                  <a:gd name="connsiteX0" fmla="*/ 0 w 111746"/>
                  <a:gd name="connsiteY0" fmla="*/ 0 h 686997"/>
                  <a:gd name="connsiteX1" fmla="*/ 111746 w 111746"/>
                  <a:gd name="connsiteY1" fmla="*/ 0 h 686997"/>
                  <a:gd name="connsiteX2" fmla="*/ 111746 w 111746"/>
                  <a:gd name="connsiteY2" fmla="*/ 128451 h 686997"/>
                  <a:gd name="connsiteX3" fmla="*/ 78733 w 111746"/>
                  <a:gd name="connsiteY3" fmla="*/ 185851 h 686997"/>
                  <a:gd name="connsiteX4" fmla="*/ 78733 w 111746"/>
                  <a:gd name="connsiteY4" fmla="*/ 686997 h 686997"/>
                  <a:gd name="connsiteX5" fmla="*/ 33014 w 111746"/>
                  <a:gd name="connsiteY5" fmla="*/ 686997 h 686997"/>
                  <a:gd name="connsiteX6" fmla="*/ 33014 w 111746"/>
                  <a:gd name="connsiteY6" fmla="*/ 185854 h 686997"/>
                  <a:gd name="connsiteX7" fmla="*/ 0 w 111746"/>
                  <a:gd name="connsiteY7" fmla="*/ 128451 h 6869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1746" h="686997">
                    <a:moveTo>
                      <a:pt x="0" y="0"/>
                    </a:moveTo>
                    <a:lnTo>
                      <a:pt x="111746" y="0"/>
                    </a:lnTo>
                    <a:lnTo>
                      <a:pt x="111746" y="128451"/>
                    </a:lnTo>
                    <a:lnTo>
                      <a:pt x="78733" y="185851"/>
                    </a:lnTo>
                    <a:lnTo>
                      <a:pt x="78733" y="686997"/>
                    </a:lnTo>
                    <a:lnTo>
                      <a:pt x="33014" y="686997"/>
                    </a:lnTo>
                    <a:lnTo>
                      <a:pt x="33014" y="185854"/>
                    </a:lnTo>
                    <a:lnTo>
                      <a:pt x="0" y="128451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27B23045-4A9D-4EC4-981E-B64A1A5BCE80}"/>
                  </a:ext>
                </a:extLst>
              </p:cNvPr>
              <p:cNvSpPr/>
              <p:nvPr/>
            </p:nvSpPr>
            <p:spPr bwMode="auto">
              <a:xfrm>
                <a:off x="2018136" y="3834046"/>
                <a:ext cx="111746" cy="532916"/>
              </a:xfrm>
              <a:custGeom>
                <a:avLst/>
                <a:gdLst>
                  <a:gd name="connsiteX0" fmla="*/ 0 w 111746"/>
                  <a:gd name="connsiteY0" fmla="*/ 0 h 686997"/>
                  <a:gd name="connsiteX1" fmla="*/ 111746 w 111746"/>
                  <a:gd name="connsiteY1" fmla="*/ 0 h 686997"/>
                  <a:gd name="connsiteX2" fmla="*/ 111746 w 111746"/>
                  <a:gd name="connsiteY2" fmla="*/ 128451 h 686997"/>
                  <a:gd name="connsiteX3" fmla="*/ 78733 w 111746"/>
                  <a:gd name="connsiteY3" fmla="*/ 185851 h 686997"/>
                  <a:gd name="connsiteX4" fmla="*/ 78733 w 111746"/>
                  <a:gd name="connsiteY4" fmla="*/ 686997 h 686997"/>
                  <a:gd name="connsiteX5" fmla="*/ 33014 w 111746"/>
                  <a:gd name="connsiteY5" fmla="*/ 686997 h 686997"/>
                  <a:gd name="connsiteX6" fmla="*/ 33014 w 111746"/>
                  <a:gd name="connsiteY6" fmla="*/ 185854 h 686997"/>
                  <a:gd name="connsiteX7" fmla="*/ 0 w 111746"/>
                  <a:gd name="connsiteY7" fmla="*/ 128451 h 6869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1746" h="686997">
                    <a:moveTo>
                      <a:pt x="0" y="0"/>
                    </a:moveTo>
                    <a:lnTo>
                      <a:pt x="111746" y="0"/>
                    </a:lnTo>
                    <a:lnTo>
                      <a:pt x="111746" y="128451"/>
                    </a:lnTo>
                    <a:lnTo>
                      <a:pt x="78733" y="185851"/>
                    </a:lnTo>
                    <a:lnTo>
                      <a:pt x="78733" y="686997"/>
                    </a:lnTo>
                    <a:lnTo>
                      <a:pt x="33014" y="686997"/>
                    </a:lnTo>
                    <a:lnTo>
                      <a:pt x="33014" y="185854"/>
                    </a:lnTo>
                    <a:lnTo>
                      <a:pt x="0" y="128451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DC7D5B40-E8CF-4733-AC34-6636B2F383BA}"/>
                  </a:ext>
                </a:extLst>
              </p:cNvPr>
              <p:cNvSpPr/>
              <p:nvPr/>
            </p:nvSpPr>
            <p:spPr bwMode="auto">
              <a:xfrm>
                <a:off x="1868748" y="3834046"/>
                <a:ext cx="111746" cy="532916"/>
              </a:xfrm>
              <a:custGeom>
                <a:avLst/>
                <a:gdLst>
                  <a:gd name="connsiteX0" fmla="*/ 0 w 111746"/>
                  <a:gd name="connsiteY0" fmla="*/ 0 h 686997"/>
                  <a:gd name="connsiteX1" fmla="*/ 111746 w 111746"/>
                  <a:gd name="connsiteY1" fmla="*/ 0 h 686997"/>
                  <a:gd name="connsiteX2" fmla="*/ 111746 w 111746"/>
                  <a:gd name="connsiteY2" fmla="*/ 128451 h 686997"/>
                  <a:gd name="connsiteX3" fmla="*/ 78733 w 111746"/>
                  <a:gd name="connsiteY3" fmla="*/ 185851 h 686997"/>
                  <a:gd name="connsiteX4" fmla="*/ 78733 w 111746"/>
                  <a:gd name="connsiteY4" fmla="*/ 686997 h 686997"/>
                  <a:gd name="connsiteX5" fmla="*/ 33014 w 111746"/>
                  <a:gd name="connsiteY5" fmla="*/ 686997 h 686997"/>
                  <a:gd name="connsiteX6" fmla="*/ 33014 w 111746"/>
                  <a:gd name="connsiteY6" fmla="*/ 185854 h 686997"/>
                  <a:gd name="connsiteX7" fmla="*/ 0 w 111746"/>
                  <a:gd name="connsiteY7" fmla="*/ 128451 h 6869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1746" h="686997">
                    <a:moveTo>
                      <a:pt x="0" y="0"/>
                    </a:moveTo>
                    <a:lnTo>
                      <a:pt x="111746" y="0"/>
                    </a:lnTo>
                    <a:lnTo>
                      <a:pt x="111746" y="128451"/>
                    </a:lnTo>
                    <a:lnTo>
                      <a:pt x="78733" y="185851"/>
                    </a:lnTo>
                    <a:lnTo>
                      <a:pt x="78733" y="686997"/>
                    </a:lnTo>
                    <a:lnTo>
                      <a:pt x="33014" y="686997"/>
                    </a:lnTo>
                    <a:lnTo>
                      <a:pt x="33014" y="185854"/>
                    </a:lnTo>
                    <a:lnTo>
                      <a:pt x="0" y="128451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0395198F-245A-4F58-AF97-FA6D62ABFF02}"/>
                </a:ext>
              </a:extLst>
            </p:cNvPr>
            <p:cNvSpPr/>
            <p:nvPr/>
          </p:nvSpPr>
          <p:spPr bwMode="auto">
            <a:xfrm>
              <a:off x="1368991" y="3372276"/>
              <a:ext cx="442736" cy="54006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3" name="グループ化 82">
            <a:extLst>
              <a:ext uri="{FF2B5EF4-FFF2-40B4-BE49-F238E27FC236}">
                <a16:creationId xmlns:a16="http://schemas.microsoft.com/office/drawing/2014/main" id="{D9D20C00-8BE8-42F1-A330-DED617C277D0}"/>
              </a:ext>
            </a:extLst>
          </p:cNvPr>
          <p:cNvGrpSpPr/>
          <p:nvPr/>
        </p:nvGrpSpPr>
        <p:grpSpPr>
          <a:xfrm>
            <a:off x="4560897" y="4808782"/>
            <a:ext cx="336572" cy="550404"/>
            <a:chOff x="1956366" y="3434272"/>
            <a:chExt cx="442736" cy="724017"/>
          </a:xfrm>
        </p:grpSpPr>
        <p:grpSp>
          <p:nvGrpSpPr>
            <p:cNvPr id="84" name="グループ化 83">
              <a:extLst>
                <a:ext uri="{FF2B5EF4-FFF2-40B4-BE49-F238E27FC236}">
                  <a16:creationId xmlns:a16="http://schemas.microsoft.com/office/drawing/2014/main" id="{6D58AC71-ADEC-4DA1-99A2-B2FB0B87DCB0}"/>
                </a:ext>
              </a:extLst>
            </p:cNvPr>
            <p:cNvGrpSpPr/>
            <p:nvPr/>
          </p:nvGrpSpPr>
          <p:grpSpPr>
            <a:xfrm>
              <a:off x="1972474" y="3834046"/>
              <a:ext cx="412930" cy="324243"/>
              <a:chOff x="1972473" y="3834046"/>
              <a:chExt cx="486583" cy="405044"/>
            </a:xfrm>
          </p:grpSpPr>
          <p:grpSp>
            <p:nvGrpSpPr>
              <p:cNvPr id="86" name="グループ化 85">
                <a:extLst>
                  <a:ext uri="{FF2B5EF4-FFF2-40B4-BE49-F238E27FC236}">
                    <a16:creationId xmlns:a16="http://schemas.microsoft.com/office/drawing/2014/main" id="{8438920D-4AC4-42E8-B627-22C1B3A9AE96}"/>
                  </a:ext>
                </a:extLst>
              </p:cNvPr>
              <p:cNvGrpSpPr/>
              <p:nvPr/>
            </p:nvGrpSpPr>
            <p:grpSpPr>
              <a:xfrm>
                <a:off x="1972473" y="3834046"/>
                <a:ext cx="230810" cy="405044"/>
                <a:chOff x="1719360" y="3834046"/>
                <a:chExt cx="410522" cy="532916"/>
              </a:xfrm>
            </p:grpSpPr>
            <p:sp>
              <p:nvSpPr>
                <p:cNvPr id="91" name="フリーフォーム: 図形 90">
                  <a:extLst>
                    <a:ext uri="{FF2B5EF4-FFF2-40B4-BE49-F238E27FC236}">
                      <a16:creationId xmlns:a16="http://schemas.microsoft.com/office/drawing/2014/main" id="{B146BBC1-8EF1-4A0C-B4A6-CF31CA186F09}"/>
                    </a:ext>
                  </a:extLst>
                </p:cNvPr>
                <p:cNvSpPr/>
                <p:nvPr/>
              </p:nvSpPr>
              <p:spPr bwMode="auto">
                <a:xfrm>
                  <a:off x="1719360" y="3834046"/>
                  <a:ext cx="111746" cy="532916"/>
                </a:xfrm>
                <a:custGeom>
                  <a:avLst/>
                  <a:gdLst>
                    <a:gd name="connsiteX0" fmla="*/ 0 w 111746"/>
                    <a:gd name="connsiteY0" fmla="*/ 0 h 686997"/>
                    <a:gd name="connsiteX1" fmla="*/ 111746 w 111746"/>
                    <a:gd name="connsiteY1" fmla="*/ 0 h 686997"/>
                    <a:gd name="connsiteX2" fmla="*/ 111746 w 111746"/>
                    <a:gd name="connsiteY2" fmla="*/ 128451 h 686997"/>
                    <a:gd name="connsiteX3" fmla="*/ 78733 w 111746"/>
                    <a:gd name="connsiteY3" fmla="*/ 185851 h 686997"/>
                    <a:gd name="connsiteX4" fmla="*/ 78733 w 111746"/>
                    <a:gd name="connsiteY4" fmla="*/ 686997 h 686997"/>
                    <a:gd name="connsiteX5" fmla="*/ 33014 w 111746"/>
                    <a:gd name="connsiteY5" fmla="*/ 686997 h 686997"/>
                    <a:gd name="connsiteX6" fmla="*/ 33014 w 111746"/>
                    <a:gd name="connsiteY6" fmla="*/ 185854 h 686997"/>
                    <a:gd name="connsiteX7" fmla="*/ 0 w 111746"/>
                    <a:gd name="connsiteY7" fmla="*/ 128451 h 6869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1746" h="686997">
                      <a:moveTo>
                        <a:pt x="0" y="0"/>
                      </a:moveTo>
                      <a:lnTo>
                        <a:pt x="111746" y="0"/>
                      </a:lnTo>
                      <a:lnTo>
                        <a:pt x="111746" y="128451"/>
                      </a:lnTo>
                      <a:lnTo>
                        <a:pt x="78733" y="185851"/>
                      </a:lnTo>
                      <a:lnTo>
                        <a:pt x="78733" y="686997"/>
                      </a:lnTo>
                      <a:lnTo>
                        <a:pt x="33014" y="686997"/>
                      </a:lnTo>
                      <a:lnTo>
                        <a:pt x="33014" y="185854"/>
                      </a:lnTo>
                      <a:lnTo>
                        <a:pt x="0" y="128451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2" name="フリーフォーム: 図形 91">
                  <a:extLst>
                    <a:ext uri="{FF2B5EF4-FFF2-40B4-BE49-F238E27FC236}">
                      <a16:creationId xmlns:a16="http://schemas.microsoft.com/office/drawing/2014/main" id="{D5E05157-D970-4A46-9817-8B5BE453862B}"/>
                    </a:ext>
                  </a:extLst>
                </p:cNvPr>
                <p:cNvSpPr/>
                <p:nvPr/>
              </p:nvSpPr>
              <p:spPr bwMode="auto">
                <a:xfrm>
                  <a:off x="2018136" y="3834046"/>
                  <a:ext cx="111746" cy="532916"/>
                </a:xfrm>
                <a:custGeom>
                  <a:avLst/>
                  <a:gdLst>
                    <a:gd name="connsiteX0" fmla="*/ 0 w 111746"/>
                    <a:gd name="connsiteY0" fmla="*/ 0 h 686997"/>
                    <a:gd name="connsiteX1" fmla="*/ 111746 w 111746"/>
                    <a:gd name="connsiteY1" fmla="*/ 0 h 686997"/>
                    <a:gd name="connsiteX2" fmla="*/ 111746 w 111746"/>
                    <a:gd name="connsiteY2" fmla="*/ 128451 h 686997"/>
                    <a:gd name="connsiteX3" fmla="*/ 78733 w 111746"/>
                    <a:gd name="connsiteY3" fmla="*/ 185851 h 686997"/>
                    <a:gd name="connsiteX4" fmla="*/ 78733 w 111746"/>
                    <a:gd name="connsiteY4" fmla="*/ 686997 h 686997"/>
                    <a:gd name="connsiteX5" fmla="*/ 33014 w 111746"/>
                    <a:gd name="connsiteY5" fmla="*/ 686997 h 686997"/>
                    <a:gd name="connsiteX6" fmla="*/ 33014 w 111746"/>
                    <a:gd name="connsiteY6" fmla="*/ 185854 h 686997"/>
                    <a:gd name="connsiteX7" fmla="*/ 0 w 111746"/>
                    <a:gd name="connsiteY7" fmla="*/ 128451 h 6869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1746" h="686997">
                      <a:moveTo>
                        <a:pt x="0" y="0"/>
                      </a:moveTo>
                      <a:lnTo>
                        <a:pt x="111746" y="0"/>
                      </a:lnTo>
                      <a:lnTo>
                        <a:pt x="111746" y="128451"/>
                      </a:lnTo>
                      <a:lnTo>
                        <a:pt x="78733" y="185851"/>
                      </a:lnTo>
                      <a:lnTo>
                        <a:pt x="78733" y="686997"/>
                      </a:lnTo>
                      <a:lnTo>
                        <a:pt x="33014" y="686997"/>
                      </a:lnTo>
                      <a:lnTo>
                        <a:pt x="33014" y="185854"/>
                      </a:lnTo>
                      <a:lnTo>
                        <a:pt x="0" y="128451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3" name="フリーフォーム: 図形 92">
                  <a:extLst>
                    <a:ext uri="{FF2B5EF4-FFF2-40B4-BE49-F238E27FC236}">
                      <a16:creationId xmlns:a16="http://schemas.microsoft.com/office/drawing/2014/main" id="{17AF2845-EF78-47C6-923C-351F99C86D4D}"/>
                    </a:ext>
                  </a:extLst>
                </p:cNvPr>
                <p:cNvSpPr/>
                <p:nvPr/>
              </p:nvSpPr>
              <p:spPr bwMode="auto">
                <a:xfrm>
                  <a:off x="1868748" y="3834046"/>
                  <a:ext cx="111746" cy="532916"/>
                </a:xfrm>
                <a:custGeom>
                  <a:avLst/>
                  <a:gdLst>
                    <a:gd name="connsiteX0" fmla="*/ 0 w 111746"/>
                    <a:gd name="connsiteY0" fmla="*/ 0 h 686997"/>
                    <a:gd name="connsiteX1" fmla="*/ 111746 w 111746"/>
                    <a:gd name="connsiteY1" fmla="*/ 0 h 686997"/>
                    <a:gd name="connsiteX2" fmla="*/ 111746 w 111746"/>
                    <a:gd name="connsiteY2" fmla="*/ 128451 h 686997"/>
                    <a:gd name="connsiteX3" fmla="*/ 78733 w 111746"/>
                    <a:gd name="connsiteY3" fmla="*/ 185851 h 686997"/>
                    <a:gd name="connsiteX4" fmla="*/ 78733 w 111746"/>
                    <a:gd name="connsiteY4" fmla="*/ 686997 h 686997"/>
                    <a:gd name="connsiteX5" fmla="*/ 33014 w 111746"/>
                    <a:gd name="connsiteY5" fmla="*/ 686997 h 686997"/>
                    <a:gd name="connsiteX6" fmla="*/ 33014 w 111746"/>
                    <a:gd name="connsiteY6" fmla="*/ 185854 h 686997"/>
                    <a:gd name="connsiteX7" fmla="*/ 0 w 111746"/>
                    <a:gd name="connsiteY7" fmla="*/ 128451 h 6869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1746" h="686997">
                      <a:moveTo>
                        <a:pt x="0" y="0"/>
                      </a:moveTo>
                      <a:lnTo>
                        <a:pt x="111746" y="0"/>
                      </a:lnTo>
                      <a:lnTo>
                        <a:pt x="111746" y="128451"/>
                      </a:lnTo>
                      <a:lnTo>
                        <a:pt x="78733" y="185851"/>
                      </a:lnTo>
                      <a:lnTo>
                        <a:pt x="78733" y="686997"/>
                      </a:lnTo>
                      <a:lnTo>
                        <a:pt x="33014" y="686997"/>
                      </a:lnTo>
                      <a:lnTo>
                        <a:pt x="33014" y="185854"/>
                      </a:lnTo>
                      <a:lnTo>
                        <a:pt x="0" y="128451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87" name="グループ化 86">
                <a:extLst>
                  <a:ext uri="{FF2B5EF4-FFF2-40B4-BE49-F238E27FC236}">
                    <a16:creationId xmlns:a16="http://schemas.microsoft.com/office/drawing/2014/main" id="{266B65CB-6B0B-4E62-A831-33DA1B855840}"/>
                  </a:ext>
                </a:extLst>
              </p:cNvPr>
              <p:cNvGrpSpPr/>
              <p:nvPr/>
            </p:nvGrpSpPr>
            <p:grpSpPr>
              <a:xfrm>
                <a:off x="2228246" y="3834046"/>
                <a:ext cx="230810" cy="405044"/>
                <a:chOff x="1719360" y="3834046"/>
                <a:chExt cx="410522" cy="532916"/>
              </a:xfrm>
            </p:grpSpPr>
            <p:sp>
              <p:nvSpPr>
                <p:cNvPr id="88" name="フリーフォーム: 図形 87">
                  <a:extLst>
                    <a:ext uri="{FF2B5EF4-FFF2-40B4-BE49-F238E27FC236}">
                      <a16:creationId xmlns:a16="http://schemas.microsoft.com/office/drawing/2014/main" id="{8D2390F3-610F-462D-9484-1E93B02EEA14}"/>
                    </a:ext>
                  </a:extLst>
                </p:cNvPr>
                <p:cNvSpPr/>
                <p:nvPr/>
              </p:nvSpPr>
              <p:spPr bwMode="auto">
                <a:xfrm>
                  <a:off x="1719360" y="3834046"/>
                  <a:ext cx="111746" cy="532916"/>
                </a:xfrm>
                <a:custGeom>
                  <a:avLst/>
                  <a:gdLst>
                    <a:gd name="connsiteX0" fmla="*/ 0 w 111746"/>
                    <a:gd name="connsiteY0" fmla="*/ 0 h 686997"/>
                    <a:gd name="connsiteX1" fmla="*/ 111746 w 111746"/>
                    <a:gd name="connsiteY1" fmla="*/ 0 h 686997"/>
                    <a:gd name="connsiteX2" fmla="*/ 111746 w 111746"/>
                    <a:gd name="connsiteY2" fmla="*/ 128451 h 686997"/>
                    <a:gd name="connsiteX3" fmla="*/ 78733 w 111746"/>
                    <a:gd name="connsiteY3" fmla="*/ 185851 h 686997"/>
                    <a:gd name="connsiteX4" fmla="*/ 78733 w 111746"/>
                    <a:gd name="connsiteY4" fmla="*/ 686997 h 686997"/>
                    <a:gd name="connsiteX5" fmla="*/ 33014 w 111746"/>
                    <a:gd name="connsiteY5" fmla="*/ 686997 h 686997"/>
                    <a:gd name="connsiteX6" fmla="*/ 33014 w 111746"/>
                    <a:gd name="connsiteY6" fmla="*/ 185854 h 686997"/>
                    <a:gd name="connsiteX7" fmla="*/ 0 w 111746"/>
                    <a:gd name="connsiteY7" fmla="*/ 128451 h 6869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1746" h="686997">
                      <a:moveTo>
                        <a:pt x="0" y="0"/>
                      </a:moveTo>
                      <a:lnTo>
                        <a:pt x="111746" y="0"/>
                      </a:lnTo>
                      <a:lnTo>
                        <a:pt x="111746" y="128451"/>
                      </a:lnTo>
                      <a:lnTo>
                        <a:pt x="78733" y="185851"/>
                      </a:lnTo>
                      <a:lnTo>
                        <a:pt x="78733" y="686997"/>
                      </a:lnTo>
                      <a:lnTo>
                        <a:pt x="33014" y="686997"/>
                      </a:lnTo>
                      <a:lnTo>
                        <a:pt x="33014" y="185854"/>
                      </a:lnTo>
                      <a:lnTo>
                        <a:pt x="0" y="128451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9" name="フリーフォーム: 図形 88">
                  <a:extLst>
                    <a:ext uri="{FF2B5EF4-FFF2-40B4-BE49-F238E27FC236}">
                      <a16:creationId xmlns:a16="http://schemas.microsoft.com/office/drawing/2014/main" id="{00A995CD-DE6C-4729-96C0-8F94FF70C9DD}"/>
                    </a:ext>
                  </a:extLst>
                </p:cNvPr>
                <p:cNvSpPr/>
                <p:nvPr/>
              </p:nvSpPr>
              <p:spPr bwMode="auto">
                <a:xfrm>
                  <a:off x="2018136" y="3834046"/>
                  <a:ext cx="111746" cy="532916"/>
                </a:xfrm>
                <a:custGeom>
                  <a:avLst/>
                  <a:gdLst>
                    <a:gd name="connsiteX0" fmla="*/ 0 w 111746"/>
                    <a:gd name="connsiteY0" fmla="*/ 0 h 686997"/>
                    <a:gd name="connsiteX1" fmla="*/ 111746 w 111746"/>
                    <a:gd name="connsiteY1" fmla="*/ 0 h 686997"/>
                    <a:gd name="connsiteX2" fmla="*/ 111746 w 111746"/>
                    <a:gd name="connsiteY2" fmla="*/ 128451 h 686997"/>
                    <a:gd name="connsiteX3" fmla="*/ 78733 w 111746"/>
                    <a:gd name="connsiteY3" fmla="*/ 185851 h 686997"/>
                    <a:gd name="connsiteX4" fmla="*/ 78733 w 111746"/>
                    <a:gd name="connsiteY4" fmla="*/ 686997 h 686997"/>
                    <a:gd name="connsiteX5" fmla="*/ 33014 w 111746"/>
                    <a:gd name="connsiteY5" fmla="*/ 686997 h 686997"/>
                    <a:gd name="connsiteX6" fmla="*/ 33014 w 111746"/>
                    <a:gd name="connsiteY6" fmla="*/ 185854 h 686997"/>
                    <a:gd name="connsiteX7" fmla="*/ 0 w 111746"/>
                    <a:gd name="connsiteY7" fmla="*/ 128451 h 6869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1746" h="686997">
                      <a:moveTo>
                        <a:pt x="0" y="0"/>
                      </a:moveTo>
                      <a:lnTo>
                        <a:pt x="111746" y="0"/>
                      </a:lnTo>
                      <a:lnTo>
                        <a:pt x="111746" y="128451"/>
                      </a:lnTo>
                      <a:lnTo>
                        <a:pt x="78733" y="185851"/>
                      </a:lnTo>
                      <a:lnTo>
                        <a:pt x="78733" y="686997"/>
                      </a:lnTo>
                      <a:lnTo>
                        <a:pt x="33014" y="686997"/>
                      </a:lnTo>
                      <a:lnTo>
                        <a:pt x="33014" y="185854"/>
                      </a:lnTo>
                      <a:lnTo>
                        <a:pt x="0" y="128451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0" name="フリーフォーム: 図形 89">
                  <a:extLst>
                    <a:ext uri="{FF2B5EF4-FFF2-40B4-BE49-F238E27FC236}">
                      <a16:creationId xmlns:a16="http://schemas.microsoft.com/office/drawing/2014/main" id="{DD8850AD-3413-4144-B445-9BBDF74D0509}"/>
                    </a:ext>
                  </a:extLst>
                </p:cNvPr>
                <p:cNvSpPr/>
                <p:nvPr/>
              </p:nvSpPr>
              <p:spPr bwMode="auto">
                <a:xfrm>
                  <a:off x="1868748" y="3834046"/>
                  <a:ext cx="111746" cy="532916"/>
                </a:xfrm>
                <a:custGeom>
                  <a:avLst/>
                  <a:gdLst>
                    <a:gd name="connsiteX0" fmla="*/ 0 w 111746"/>
                    <a:gd name="connsiteY0" fmla="*/ 0 h 686997"/>
                    <a:gd name="connsiteX1" fmla="*/ 111746 w 111746"/>
                    <a:gd name="connsiteY1" fmla="*/ 0 h 686997"/>
                    <a:gd name="connsiteX2" fmla="*/ 111746 w 111746"/>
                    <a:gd name="connsiteY2" fmla="*/ 128451 h 686997"/>
                    <a:gd name="connsiteX3" fmla="*/ 78733 w 111746"/>
                    <a:gd name="connsiteY3" fmla="*/ 185851 h 686997"/>
                    <a:gd name="connsiteX4" fmla="*/ 78733 w 111746"/>
                    <a:gd name="connsiteY4" fmla="*/ 686997 h 686997"/>
                    <a:gd name="connsiteX5" fmla="*/ 33014 w 111746"/>
                    <a:gd name="connsiteY5" fmla="*/ 686997 h 686997"/>
                    <a:gd name="connsiteX6" fmla="*/ 33014 w 111746"/>
                    <a:gd name="connsiteY6" fmla="*/ 185854 h 686997"/>
                    <a:gd name="connsiteX7" fmla="*/ 0 w 111746"/>
                    <a:gd name="connsiteY7" fmla="*/ 128451 h 6869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1746" h="686997">
                      <a:moveTo>
                        <a:pt x="0" y="0"/>
                      </a:moveTo>
                      <a:lnTo>
                        <a:pt x="111746" y="0"/>
                      </a:lnTo>
                      <a:lnTo>
                        <a:pt x="111746" y="128451"/>
                      </a:lnTo>
                      <a:lnTo>
                        <a:pt x="78733" y="185851"/>
                      </a:lnTo>
                      <a:lnTo>
                        <a:pt x="78733" y="686997"/>
                      </a:lnTo>
                      <a:lnTo>
                        <a:pt x="33014" y="686997"/>
                      </a:lnTo>
                      <a:lnTo>
                        <a:pt x="33014" y="185854"/>
                      </a:lnTo>
                      <a:lnTo>
                        <a:pt x="0" y="128451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0CE8E76A-1F36-4024-BEF8-A8A049FFDE30}"/>
                </a:ext>
              </a:extLst>
            </p:cNvPr>
            <p:cNvSpPr/>
            <p:nvPr/>
          </p:nvSpPr>
          <p:spPr bwMode="auto">
            <a:xfrm>
              <a:off x="1956366" y="3434272"/>
              <a:ext cx="442736" cy="44477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193E7EF7-DA3A-4089-B02C-BA5E6BA604E8}"/>
              </a:ext>
            </a:extLst>
          </p:cNvPr>
          <p:cNvGrpSpPr/>
          <p:nvPr/>
        </p:nvGrpSpPr>
        <p:grpSpPr>
          <a:xfrm>
            <a:off x="2569693" y="3850386"/>
            <a:ext cx="420388" cy="380572"/>
            <a:chOff x="2569693" y="3850386"/>
            <a:chExt cx="528798" cy="478714"/>
          </a:xfrm>
        </p:grpSpPr>
        <p:sp>
          <p:nvSpPr>
            <p:cNvPr id="95" name="四角形: 角を丸くする 94">
              <a:extLst>
                <a:ext uri="{FF2B5EF4-FFF2-40B4-BE49-F238E27FC236}">
                  <a16:creationId xmlns:a16="http://schemas.microsoft.com/office/drawing/2014/main" id="{2420B539-F669-4D53-9D6F-AF85DE1D9438}"/>
                </a:ext>
              </a:extLst>
            </p:cNvPr>
            <p:cNvSpPr/>
            <p:nvPr/>
          </p:nvSpPr>
          <p:spPr bwMode="auto">
            <a:xfrm>
              <a:off x="2603481" y="4255432"/>
              <a:ext cx="94158" cy="73668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四角形: 角を丸くする 95">
              <a:extLst>
                <a:ext uri="{FF2B5EF4-FFF2-40B4-BE49-F238E27FC236}">
                  <a16:creationId xmlns:a16="http://schemas.microsoft.com/office/drawing/2014/main" id="{5A461C91-E8F5-4A55-BECC-9B3E6495CAF3}"/>
                </a:ext>
              </a:extLst>
            </p:cNvPr>
            <p:cNvSpPr/>
            <p:nvPr/>
          </p:nvSpPr>
          <p:spPr bwMode="auto">
            <a:xfrm>
              <a:off x="2977404" y="4255432"/>
              <a:ext cx="94158" cy="73668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938E0CA3-C9CF-486C-8548-9E785C42166F}"/>
                </a:ext>
              </a:extLst>
            </p:cNvPr>
            <p:cNvSpPr/>
            <p:nvPr/>
          </p:nvSpPr>
          <p:spPr bwMode="auto">
            <a:xfrm>
              <a:off x="2569693" y="3850386"/>
              <a:ext cx="528798" cy="441880"/>
            </a:xfrm>
            <a:custGeom>
              <a:avLst/>
              <a:gdLst>
                <a:gd name="connsiteX0" fmla="*/ 88940 w 528798"/>
                <a:gd name="connsiteY0" fmla="*/ 0 h 441880"/>
                <a:gd name="connsiteX1" fmla="*/ 439858 w 528798"/>
                <a:gd name="connsiteY1" fmla="*/ 0 h 441880"/>
                <a:gd name="connsiteX2" fmla="*/ 528798 w 528798"/>
                <a:gd name="connsiteY2" fmla="*/ 88940 h 441880"/>
                <a:gd name="connsiteX3" fmla="*/ 528798 w 528798"/>
                <a:gd name="connsiteY3" fmla="*/ 405046 h 441880"/>
                <a:gd name="connsiteX4" fmla="*/ 526889 w 528798"/>
                <a:gd name="connsiteY4" fmla="*/ 405046 h 441880"/>
                <a:gd name="connsiteX5" fmla="*/ 448648 w 528798"/>
                <a:gd name="connsiteY5" fmla="*/ 441880 h 441880"/>
                <a:gd name="connsiteX6" fmla="*/ 370407 w 528798"/>
                <a:gd name="connsiteY6" fmla="*/ 405046 h 441880"/>
                <a:gd name="connsiteX7" fmla="*/ 156595 w 528798"/>
                <a:gd name="connsiteY7" fmla="*/ 405046 h 441880"/>
                <a:gd name="connsiteX8" fmla="*/ 78354 w 528798"/>
                <a:gd name="connsiteY8" fmla="*/ 441880 h 441880"/>
                <a:gd name="connsiteX9" fmla="*/ 113 w 528798"/>
                <a:gd name="connsiteY9" fmla="*/ 405046 h 441880"/>
                <a:gd name="connsiteX10" fmla="*/ 0 w 528798"/>
                <a:gd name="connsiteY10" fmla="*/ 405046 h 441880"/>
                <a:gd name="connsiteX11" fmla="*/ 0 w 528798"/>
                <a:gd name="connsiteY11" fmla="*/ 88940 h 441880"/>
                <a:gd name="connsiteX12" fmla="*/ 88940 w 528798"/>
                <a:gd name="connsiteY12" fmla="*/ 0 h 441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28798" h="441880">
                  <a:moveTo>
                    <a:pt x="88940" y="0"/>
                  </a:moveTo>
                  <a:lnTo>
                    <a:pt x="439858" y="0"/>
                  </a:lnTo>
                  <a:cubicBezTo>
                    <a:pt x="488978" y="0"/>
                    <a:pt x="528798" y="39820"/>
                    <a:pt x="528798" y="88940"/>
                  </a:cubicBezTo>
                  <a:lnTo>
                    <a:pt x="528798" y="405046"/>
                  </a:lnTo>
                  <a:lnTo>
                    <a:pt x="526889" y="405046"/>
                  </a:lnTo>
                  <a:cubicBezTo>
                    <a:pt x="526889" y="425389"/>
                    <a:pt x="491859" y="441880"/>
                    <a:pt x="448648" y="441880"/>
                  </a:cubicBezTo>
                  <a:cubicBezTo>
                    <a:pt x="405437" y="441880"/>
                    <a:pt x="370407" y="425389"/>
                    <a:pt x="370407" y="405046"/>
                  </a:cubicBezTo>
                  <a:lnTo>
                    <a:pt x="156595" y="405046"/>
                  </a:lnTo>
                  <a:cubicBezTo>
                    <a:pt x="156595" y="425389"/>
                    <a:pt x="121565" y="441880"/>
                    <a:pt x="78354" y="441880"/>
                  </a:cubicBezTo>
                  <a:cubicBezTo>
                    <a:pt x="35143" y="441880"/>
                    <a:pt x="113" y="425389"/>
                    <a:pt x="113" y="405046"/>
                  </a:cubicBezTo>
                  <a:lnTo>
                    <a:pt x="0" y="405046"/>
                  </a:lnTo>
                  <a:lnTo>
                    <a:pt x="0" y="88940"/>
                  </a:lnTo>
                  <a:cubicBezTo>
                    <a:pt x="0" y="39820"/>
                    <a:pt x="39820" y="0"/>
                    <a:pt x="88940" y="0"/>
                  </a:cubicBezTo>
                  <a:close/>
                </a:path>
              </a:pathLst>
            </a:custGeom>
            <a:solidFill>
              <a:srgbClr val="0099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98" name="グループ化 97">
            <a:extLst>
              <a:ext uri="{FF2B5EF4-FFF2-40B4-BE49-F238E27FC236}">
                <a16:creationId xmlns:a16="http://schemas.microsoft.com/office/drawing/2014/main" id="{15114FFD-1131-4FAF-9C8F-42DF837EB2AC}"/>
              </a:ext>
            </a:extLst>
          </p:cNvPr>
          <p:cNvGrpSpPr/>
          <p:nvPr/>
        </p:nvGrpSpPr>
        <p:grpSpPr>
          <a:xfrm>
            <a:off x="3150718" y="3850386"/>
            <a:ext cx="420388" cy="380572"/>
            <a:chOff x="2569693" y="3850386"/>
            <a:chExt cx="528798" cy="478714"/>
          </a:xfrm>
        </p:grpSpPr>
        <p:sp>
          <p:nvSpPr>
            <p:cNvPr id="99" name="四角形: 角を丸くする 98">
              <a:extLst>
                <a:ext uri="{FF2B5EF4-FFF2-40B4-BE49-F238E27FC236}">
                  <a16:creationId xmlns:a16="http://schemas.microsoft.com/office/drawing/2014/main" id="{E9A54B08-87A0-4A97-9E57-A4ECED5009E1}"/>
                </a:ext>
              </a:extLst>
            </p:cNvPr>
            <p:cNvSpPr/>
            <p:nvPr/>
          </p:nvSpPr>
          <p:spPr bwMode="auto">
            <a:xfrm>
              <a:off x="2603481" y="4255432"/>
              <a:ext cx="94158" cy="73668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四角形: 角を丸くする 99">
              <a:extLst>
                <a:ext uri="{FF2B5EF4-FFF2-40B4-BE49-F238E27FC236}">
                  <a16:creationId xmlns:a16="http://schemas.microsoft.com/office/drawing/2014/main" id="{ECDCE734-53AE-491D-8A92-F52E3670643F}"/>
                </a:ext>
              </a:extLst>
            </p:cNvPr>
            <p:cNvSpPr/>
            <p:nvPr/>
          </p:nvSpPr>
          <p:spPr bwMode="auto">
            <a:xfrm>
              <a:off x="2977404" y="4255432"/>
              <a:ext cx="94158" cy="73668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316C351E-1DE9-4538-AB2B-06C1FBB2C542}"/>
                </a:ext>
              </a:extLst>
            </p:cNvPr>
            <p:cNvSpPr/>
            <p:nvPr/>
          </p:nvSpPr>
          <p:spPr bwMode="auto">
            <a:xfrm>
              <a:off x="2569693" y="3850386"/>
              <a:ext cx="528798" cy="441880"/>
            </a:xfrm>
            <a:custGeom>
              <a:avLst/>
              <a:gdLst>
                <a:gd name="connsiteX0" fmla="*/ 88940 w 528798"/>
                <a:gd name="connsiteY0" fmla="*/ 0 h 441880"/>
                <a:gd name="connsiteX1" fmla="*/ 439858 w 528798"/>
                <a:gd name="connsiteY1" fmla="*/ 0 h 441880"/>
                <a:gd name="connsiteX2" fmla="*/ 528798 w 528798"/>
                <a:gd name="connsiteY2" fmla="*/ 88940 h 441880"/>
                <a:gd name="connsiteX3" fmla="*/ 528798 w 528798"/>
                <a:gd name="connsiteY3" fmla="*/ 405046 h 441880"/>
                <a:gd name="connsiteX4" fmla="*/ 526889 w 528798"/>
                <a:gd name="connsiteY4" fmla="*/ 405046 h 441880"/>
                <a:gd name="connsiteX5" fmla="*/ 448648 w 528798"/>
                <a:gd name="connsiteY5" fmla="*/ 441880 h 441880"/>
                <a:gd name="connsiteX6" fmla="*/ 370407 w 528798"/>
                <a:gd name="connsiteY6" fmla="*/ 405046 h 441880"/>
                <a:gd name="connsiteX7" fmla="*/ 156595 w 528798"/>
                <a:gd name="connsiteY7" fmla="*/ 405046 h 441880"/>
                <a:gd name="connsiteX8" fmla="*/ 78354 w 528798"/>
                <a:gd name="connsiteY8" fmla="*/ 441880 h 441880"/>
                <a:gd name="connsiteX9" fmla="*/ 113 w 528798"/>
                <a:gd name="connsiteY9" fmla="*/ 405046 h 441880"/>
                <a:gd name="connsiteX10" fmla="*/ 0 w 528798"/>
                <a:gd name="connsiteY10" fmla="*/ 405046 h 441880"/>
                <a:gd name="connsiteX11" fmla="*/ 0 w 528798"/>
                <a:gd name="connsiteY11" fmla="*/ 88940 h 441880"/>
                <a:gd name="connsiteX12" fmla="*/ 88940 w 528798"/>
                <a:gd name="connsiteY12" fmla="*/ 0 h 441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28798" h="441880">
                  <a:moveTo>
                    <a:pt x="88940" y="0"/>
                  </a:moveTo>
                  <a:lnTo>
                    <a:pt x="439858" y="0"/>
                  </a:lnTo>
                  <a:cubicBezTo>
                    <a:pt x="488978" y="0"/>
                    <a:pt x="528798" y="39820"/>
                    <a:pt x="528798" y="88940"/>
                  </a:cubicBezTo>
                  <a:lnTo>
                    <a:pt x="528798" y="405046"/>
                  </a:lnTo>
                  <a:lnTo>
                    <a:pt x="526889" y="405046"/>
                  </a:lnTo>
                  <a:cubicBezTo>
                    <a:pt x="526889" y="425389"/>
                    <a:pt x="491859" y="441880"/>
                    <a:pt x="448648" y="441880"/>
                  </a:cubicBezTo>
                  <a:cubicBezTo>
                    <a:pt x="405437" y="441880"/>
                    <a:pt x="370407" y="425389"/>
                    <a:pt x="370407" y="405046"/>
                  </a:cubicBezTo>
                  <a:lnTo>
                    <a:pt x="156595" y="405046"/>
                  </a:lnTo>
                  <a:cubicBezTo>
                    <a:pt x="156595" y="425389"/>
                    <a:pt x="121565" y="441880"/>
                    <a:pt x="78354" y="441880"/>
                  </a:cubicBezTo>
                  <a:cubicBezTo>
                    <a:pt x="35143" y="441880"/>
                    <a:pt x="113" y="425389"/>
                    <a:pt x="113" y="405046"/>
                  </a:cubicBezTo>
                  <a:lnTo>
                    <a:pt x="0" y="405046"/>
                  </a:lnTo>
                  <a:lnTo>
                    <a:pt x="0" y="88940"/>
                  </a:lnTo>
                  <a:cubicBezTo>
                    <a:pt x="0" y="39820"/>
                    <a:pt x="39820" y="0"/>
                    <a:pt x="88940" y="0"/>
                  </a:cubicBezTo>
                  <a:close/>
                </a:path>
              </a:pathLst>
            </a:custGeom>
            <a:solidFill>
              <a:srgbClr val="6600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02" name="グループ化 101">
            <a:extLst>
              <a:ext uri="{FF2B5EF4-FFF2-40B4-BE49-F238E27FC236}">
                <a16:creationId xmlns:a16="http://schemas.microsoft.com/office/drawing/2014/main" id="{AEBB3F46-BE6A-4A78-8004-AABE2D1E017C}"/>
              </a:ext>
            </a:extLst>
          </p:cNvPr>
          <p:cNvGrpSpPr/>
          <p:nvPr/>
        </p:nvGrpSpPr>
        <p:grpSpPr>
          <a:xfrm>
            <a:off x="424626" y="4599130"/>
            <a:ext cx="489145" cy="1485165"/>
            <a:chOff x="695929" y="4599130"/>
            <a:chExt cx="489145" cy="1485165"/>
          </a:xfrm>
        </p:grpSpPr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406057C6-E4FE-4AF2-87F7-7F6CD5E8EDC3}"/>
                </a:ext>
              </a:extLst>
            </p:cNvPr>
            <p:cNvGrpSpPr/>
            <p:nvPr/>
          </p:nvGrpSpPr>
          <p:grpSpPr>
            <a:xfrm>
              <a:off x="781434" y="5049180"/>
              <a:ext cx="318134" cy="1035115"/>
              <a:chOff x="769071" y="5049179"/>
              <a:chExt cx="318134" cy="1035115"/>
            </a:xfrm>
          </p:grpSpPr>
          <p:sp>
            <p:nvSpPr>
              <p:cNvPr id="106" name="台形 105">
                <a:extLst>
                  <a:ext uri="{FF2B5EF4-FFF2-40B4-BE49-F238E27FC236}">
                    <a16:creationId xmlns:a16="http://schemas.microsoft.com/office/drawing/2014/main" id="{0E2B3B1B-DD9D-4C6C-B5D5-2C79C376E177}"/>
                  </a:ext>
                </a:extLst>
              </p:cNvPr>
              <p:cNvSpPr/>
              <p:nvPr/>
            </p:nvSpPr>
            <p:spPr bwMode="auto">
              <a:xfrm rot="10800000">
                <a:off x="769071" y="5049179"/>
                <a:ext cx="45720" cy="1035115"/>
              </a:xfrm>
              <a:prstGeom prst="trapezoid">
                <a:avLst/>
              </a:prstGeom>
              <a:solidFill>
                <a:schemeClr val="bg1">
                  <a:lumMod val="7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7" name="台形 106">
                <a:extLst>
                  <a:ext uri="{FF2B5EF4-FFF2-40B4-BE49-F238E27FC236}">
                    <a16:creationId xmlns:a16="http://schemas.microsoft.com/office/drawing/2014/main" id="{0F3FBA13-B227-48F7-8FAF-5E570B064437}"/>
                  </a:ext>
                </a:extLst>
              </p:cNvPr>
              <p:cNvSpPr/>
              <p:nvPr/>
            </p:nvSpPr>
            <p:spPr bwMode="auto">
              <a:xfrm rot="10800000">
                <a:off x="905278" y="5049179"/>
                <a:ext cx="45720" cy="1035115"/>
              </a:xfrm>
              <a:prstGeom prst="trapezoid">
                <a:avLst/>
              </a:prstGeom>
              <a:solidFill>
                <a:schemeClr val="bg1">
                  <a:lumMod val="7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8" name="台形 107">
                <a:extLst>
                  <a:ext uri="{FF2B5EF4-FFF2-40B4-BE49-F238E27FC236}">
                    <a16:creationId xmlns:a16="http://schemas.microsoft.com/office/drawing/2014/main" id="{8B350116-28EF-4CC3-B43C-F28703230A69}"/>
                  </a:ext>
                </a:extLst>
              </p:cNvPr>
              <p:cNvSpPr/>
              <p:nvPr/>
            </p:nvSpPr>
            <p:spPr bwMode="auto">
              <a:xfrm rot="10800000">
                <a:off x="1041485" y="5049179"/>
                <a:ext cx="45720" cy="1035115"/>
              </a:xfrm>
              <a:prstGeom prst="trapezoid">
                <a:avLst/>
              </a:prstGeom>
              <a:solidFill>
                <a:schemeClr val="bg1">
                  <a:lumMod val="7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04" name="正方形/長方形 103">
              <a:extLst>
                <a:ext uri="{FF2B5EF4-FFF2-40B4-BE49-F238E27FC236}">
                  <a16:creationId xmlns:a16="http://schemas.microsoft.com/office/drawing/2014/main" id="{B4DB1D97-E44E-4419-A6F8-8229AD4FC25E}"/>
                </a:ext>
              </a:extLst>
            </p:cNvPr>
            <p:cNvSpPr/>
            <p:nvPr/>
          </p:nvSpPr>
          <p:spPr bwMode="auto">
            <a:xfrm>
              <a:off x="695929" y="4599130"/>
              <a:ext cx="489145" cy="54006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5" name="正方形/長方形 104">
              <a:extLst>
                <a:ext uri="{FF2B5EF4-FFF2-40B4-BE49-F238E27FC236}">
                  <a16:creationId xmlns:a16="http://schemas.microsoft.com/office/drawing/2014/main" id="{2D4190F6-EB51-4185-BD6E-7C77C2ADA019}"/>
                </a:ext>
              </a:extLst>
            </p:cNvPr>
            <p:cNvSpPr/>
            <p:nvPr/>
          </p:nvSpPr>
          <p:spPr bwMode="auto">
            <a:xfrm>
              <a:off x="757052" y="4599130"/>
              <a:ext cx="366898" cy="54006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09" name="グループ化 108">
            <a:extLst>
              <a:ext uri="{FF2B5EF4-FFF2-40B4-BE49-F238E27FC236}">
                <a16:creationId xmlns:a16="http://schemas.microsoft.com/office/drawing/2014/main" id="{2FCF5981-2CE7-4C01-A173-29FD79132ADE}"/>
              </a:ext>
            </a:extLst>
          </p:cNvPr>
          <p:cNvGrpSpPr/>
          <p:nvPr/>
        </p:nvGrpSpPr>
        <p:grpSpPr>
          <a:xfrm>
            <a:off x="3273156" y="5368502"/>
            <a:ext cx="728079" cy="461731"/>
            <a:chOff x="3273156" y="5368502"/>
            <a:chExt cx="728079" cy="461731"/>
          </a:xfrm>
        </p:grpSpPr>
        <p:sp>
          <p:nvSpPr>
            <p:cNvPr id="110" name="正方形/長方形 109">
              <a:extLst>
                <a:ext uri="{FF2B5EF4-FFF2-40B4-BE49-F238E27FC236}">
                  <a16:creationId xmlns:a16="http://schemas.microsoft.com/office/drawing/2014/main" id="{081F7FC3-1B79-41D0-A334-4332E545CF3C}"/>
                </a:ext>
              </a:extLst>
            </p:cNvPr>
            <p:cNvSpPr/>
            <p:nvPr/>
          </p:nvSpPr>
          <p:spPr bwMode="auto">
            <a:xfrm>
              <a:off x="3273156" y="5380170"/>
              <a:ext cx="728079" cy="197133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1" name="グループ化 110">
              <a:extLst>
                <a:ext uri="{FF2B5EF4-FFF2-40B4-BE49-F238E27FC236}">
                  <a16:creationId xmlns:a16="http://schemas.microsoft.com/office/drawing/2014/main" id="{07B80278-BD44-45A5-9767-99C864B53E36}"/>
                </a:ext>
              </a:extLst>
            </p:cNvPr>
            <p:cNvGrpSpPr/>
            <p:nvPr/>
          </p:nvGrpSpPr>
          <p:grpSpPr>
            <a:xfrm>
              <a:off x="3305468" y="5523743"/>
              <a:ext cx="668790" cy="306490"/>
              <a:chOff x="1062379" y="5094185"/>
              <a:chExt cx="710662" cy="360041"/>
            </a:xfrm>
            <a:solidFill>
              <a:schemeClr val="bg1">
                <a:lumMod val="85000"/>
              </a:schemeClr>
            </a:solidFill>
          </p:grpSpPr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35A6BD16-4319-402C-8545-8A4E1A734825}"/>
                  </a:ext>
                </a:extLst>
              </p:cNvPr>
              <p:cNvSpPr/>
              <p:nvPr/>
            </p:nvSpPr>
            <p:spPr bwMode="auto">
              <a:xfrm>
                <a:off x="1062379" y="5094185"/>
                <a:ext cx="93919" cy="360041"/>
              </a:xfrm>
              <a:custGeom>
                <a:avLst/>
                <a:gdLst>
                  <a:gd name="connsiteX0" fmla="*/ 22503 w 161741"/>
                  <a:gd name="connsiteY0" fmla="*/ 0 h 467164"/>
                  <a:gd name="connsiteX1" fmla="*/ 139238 w 161741"/>
                  <a:gd name="connsiteY1" fmla="*/ 0 h 467164"/>
                  <a:gd name="connsiteX2" fmla="*/ 161741 w 161741"/>
                  <a:gd name="connsiteY2" fmla="*/ 22503 h 467164"/>
                  <a:gd name="connsiteX3" fmla="*/ 161741 w 161741"/>
                  <a:gd name="connsiteY3" fmla="*/ 135016 h 467164"/>
                  <a:gd name="connsiteX4" fmla="*/ 148507 w 161741"/>
                  <a:gd name="connsiteY4" fmla="*/ 135016 h 467164"/>
                  <a:gd name="connsiteX5" fmla="*/ 125382 w 161741"/>
                  <a:gd name="connsiteY5" fmla="*/ 273219 h 467164"/>
                  <a:gd name="connsiteX6" fmla="*/ 103731 w 161741"/>
                  <a:gd name="connsiteY6" fmla="*/ 273219 h 467164"/>
                  <a:gd name="connsiteX7" fmla="*/ 103730 w 161741"/>
                  <a:gd name="connsiteY7" fmla="*/ 444304 h 467164"/>
                  <a:gd name="connsiteX8" fmla="*/ 80870 w 161741"/>
                  <a:gd name="connsiteY8" fmla="*/ 467164 h 467164"/>
                  <a:gd name="connsiteX9" fmla="*/ 80871 w 161741"/>
                  <a:gd name="connsiteY9" fmla="*/ 467163 h 467164"/>
                  <a:gd name="connsiteX10" fmla="*/ 58011 w 161741"/>
                  <a:gd name="connsiteY10" fmla="*/ 444303 h 467164"/>
                  <a:gd name="connsiteX11" fmla="*/ 58011 w 161741"/>
                  <a:gd name="connsiteY11" fmla="*/ 273219 h 467164"/>
                  <a:gd name="connsiteX12" fmla="*/ 36357 w 161741"/>
                  <a:gd name="connsiteY12" fmla="*/ 273219 h 467164"/>
                  <a:gd name="connsiteX13" fmla="*/ 13232 w 161741"/>
                  <a:gd name="connsiteY13" fmla="*/ 135016 h 467164"/>
                  <a:gd name="connsiteX14" fmla="*/ 0 w 161741"/>
                  <a:gd name="connsiteY14" fmla="*/ 135016 h 467164"/>
                  <a:gd name="connsiteX15" fmla="*/ 0 w 161741"/>
                  <a:gd name="connsiteY15" fmla="*/ 22503 h 467164"/>
                  <a:gd name="connsiteX16" fmla="*/ 22503 w 161741"/>
                  <a:gd name="connsiteY16" fmla="*/ 0 h 467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741" h="467164">
                    <a:moveTo>
                      <a:pt x="22503" y="0"/>
                    </a:moveTo>
                    <a:lnTo>
                      <a:pt x="139238" y="0"/>
                    </a:lnTo>
                    <a:cubicBezTo>
                      <a:pt x="151666" y="0"/>
                      <a:pt x="161741" y="10075"/>
                      <a:pt x="161741" y="22503"/>
                    </a:cubicBezTo>
                    <a:lnTo>
                      <a:pt x="161741" y="135016"/>
                    </a:lnTo>
                    <a:lnTo>
                      <a:pt x="148507" y="135016"/>
                    </a:lnTo>
                    <a:lnTo>
                      <a:pt x="125382" y="273219"/>
                    </a:lnTo>
                    <a:lnTo>
                      <a:pt x="103731" y="273219"/>
                    </a:lnTo>
                    <a:lnTo>
                      <a:pt x="103730" y="444304"/>
                    </a:lnTo>
                    <a:cubicBezTo>
                      <a:pt x="103730" y="456929"/>
                      <a:pt x="93495" y="467164"/>
                      <a:pt x="80870" y="467164"/>
                    </a:cubicBezTo>
                    <a:lnTo>
                      <a:pt x="80871" y="467163"/>
                    </a:lnTo>
                    <a:cubicBezTo>
                      <a:pt x="68246" y="467163"/>
                      <a:pt x="58011" y="456928"/>
                      <a:pt x="58011" y="444303"/>
                    </a:cubicBezTo>
                    <a:lnTo>
                      <a:pt x="58011" y="273219"/>
                    </a:lnTo>
                    <a:lnTo>
                      <a:pt x="36357" y="273219"/>
                    </a:lnTo>
                    <a:lnTo>
                      <a:pt x="13232" y="135016"/>
                    </a:lnTo>
                    <a:lnTo>
                      <a:pt x="0" y="135016"/>
                    </a:lnTo>
                    <a:lnTo>
                      <a:pt x="0" y="22503"/>
                    </a:lnTo>
                    <a:cubicBezTo>
                      <a:pt x="0" y="10075"/>
                      <a:pt x="10075" y="0"/>
                      <a:pt x="22503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C031B18F-5212-4218-913E-6EF97B58F7F3}"/>
                  </a:ext>
                </a:extLst>
              </p:cNvPr>
              <p:cNvSpPr/>
              <p:nvPr/>
            </p:nvSpPr>
            <p:spPr bwMode="auto">
              <a:xfrm>
                <a:off x="1185728" y="5094185"/>
                <a:ext cx="93919" cy="360041"/>
              </a:xfrm>
              <a:custGeom>
                <a:avLst/>
                <a:gdLst>
                  <a:gd name="connsiteX0" fmla="*/ 22503 w 161741"/>
                  <a:gd name="connsiteY0" fmla="*/ 0 h 467164"/>
                  <a:gd name="connsiteX1" fmla="*/ 139238 w 161741"/>
                  <a:gd name="connsiteY1" fmla="*/ 0 h 467164"/>
                  <a:gd name="connsiteX2" fmla="*/ 161741 w 161741"/>
                  <a:gd name="connsiteY2" fmla="*/ 22503 h 467164"/>
                  <a:gd name="connsiteX3" fmla="*/ 161741 w 161741"/>
                  <a:gd name="connsiteY3" fmla="*/ 135016 h 467164"/>
                  <a:gd name="connsiteX4" fmla="*/ 148507 w 161741"/>
                  <a:gd name="connsiteY4" fmla="*/ 135016 h 467164"/>
                  <a:gd name="connsiteX5" fmla="*/ 125382 w 161741"/>
                  <a:gd name="connsiteY5" fmla="*/ 273219 h 467164"/>
                  <a:gd name="connsiteX6" fmla="*/ 103731 w 161741"/>
                  <a:gd name="connsiteY6" fmla="*/ 273219 h 467164"/>
                  <a:gd name="connsiteX7" fmla="*/ 103730 w 161741"/>
                  <a:gd name="connsiteY7" fmla="*/ 444304 h 467164"/>
                  <a:gd name="connsiteX8" fmla="*/ 80870 w 161741"/>
                  <a:gd name="connsiteY8" fmla="*/ 467164 h 467164"/>
                  <a:gd name="connsiteX9" fmla="*/ 80871 w 161741"/>
                  <a:gd name="connsiteY9" fmla="*/ 467163 h 467164"/>
                  <a:gd name="connsiteX10" fmla="*/ 58011 w 161741"/>
                  <a:gd name="connsiteY10" fmla="*/ 444303 h 467164"/>
                  <a:gd name="connsiteX11" fmla="*/ 58011 w 161741"/>
                  <a:gd name="connsiteY11" fmla="*/ 273219 h 467164"/>
                  <a:gd name="connsiteX12" fmla="*/ 36357 w 161741"/>
                  <a:gd name="connsiteY12" fmla="*/ 273219 h 467164"/>
                  <a:gd name="connsiteX13" fmla="*/ 13232 w 161741"/>
                  <a:gd name="connsiteY13" fmla="*/ 135016 h 467164"/>
                  <a:gd name="connsiteX14" fmla="*/ 0 w 161741"/>
                  <a:gd name="connsiteY14" fmla="*/ 135016 h 467164"/>
                  <a:gd name="connsiteX15" fmla="*/ 0 w 161741"/>
                  <a:gd name="connsiteY15" fmla="*/ 22503 h 467164"/>
                  <a:gd name="connsiteX16" fmla="*/ 22503 w 161741"/>
                  <a:gd name="connsiteY16" fmla="*/ 0 h 467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741" h="467164">
                    <a:moveTo>
                      <a:pt x="22503" y="0"/>
                    </a:moveTo>
                    <a:lnTo>
                      <a:pt x="139238" y="0"/>
                    </a:lnTo>
                    <a:cubicBezTo>
                      <a:pt x="151666" y="0"/>
                      <a:pt x="161741" y="10075"/>
                      <a:pt x="161741" y="22503"/>
                    </a:cubicBezTo>
                    <a:lnTo>
                      <a:pt x="161741" y="135016"/>
                    </a:lnTo>
                    <a:lnTo>
                      <a:pt x="148507" y="135016"/>
                    </a:lnTo>
                    <a:lnTo>
                      <a:pt x="125382" y="273219"/>
                    </a:lnTo>
                    <a:lnTo>
                      <a:pt x="103731" y="273219"/>
                    </a:lnTo>
                    <a:lnTo>
                      <a:pt x="103730" y="444304"/>
                    </a:lnTo>
                    <a:cubicBezTo>
                      <a:pt x="103730" y="456929"/>
                      <a:pt x="93495" y="467164"/>
                      <a:pt x="80870" y="467164"/>
                    </a:cubicBezTo>
                    <a:lnTo>
                      <a:pt x="80871" y="467163"/>
                    </a:lnTo>
                    <a:cubicBezTo>
                      <a:pt x="68246" y="467163"/>
                      <a:pt x="58011" y="456928"/>
                      <a:pt x="58011" y="444303"/>
                    </a:cubicBezTo>
                    <a:lnTo>
                      <a:pt x="58011" y="273219"/>
                    </a:lnTo>
                    <a:lnTo>
                      <a:pt x="36357" y="273219"/>
                    </a:lnTo>
                    <a:lnTo>
                      <a:pt x="13232" y="135016"/>
                    </a:lnTo>
                    <a:lnTo>
                      <a:pt x="0" y="135016"/>
                    </a:lnTo>
                    <a:lnTo>
                      <a:pt x="0" y="22503"/>
                    </a:lnTo>
                    <a:cubicBezTo>
                      <a:pt x="0" y="10075"/>
                      <a:pt x="10075" y="0"/>
                      <a:pt x="22503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7782E4FB-354B-4ED2-885B-C47B3B06D312}"/>
                  </a:ext>
                </a:extLst>
              </p:cNvPr>
              <p:cNvSpPr/>
              <p:nvPr/>
            </p:nvSpPr>
            <p:spPr bwMode="auto">
              <a:xfrm>
                <a:off x="1309077" y="5094185"/>
                <a:ext cx="93919" cy="360041"/>
              </a:xfrm>
              <a:custGeom>
                <a:avLst/>
                <a:gdLst>
                  <a:gd name="connsiteX0" fmla="*/ 22503 w 161741"/>
                  <a:gd name="connsiteY0" fmla="*/ 0 h 467164"/>
                  <a:gd name="connsiteX1" fmla="*/ 139238 w 161741"/>
                  <a:gd name="connsiteY1" fmla="*/ 0 h 467164"/>
                  <a:gd name="connsiteX2" fmla="*/ 161741 w 161741"/>
                  <a:gd name="connsiteY2" fmla="*/ 22503 h 467164"/>
                  <a:gd name="connsiteX3" fmla="*/ 161741 w 161741"/>
                  <a:gd name="connsiteY3" fmla="*/ 135016 h 467164"/>
                  <a:gd name="connsiteX4" fmla="*/ 148507 w 161741"/>
                  <a:gd name="connsiteY4" fmla="*/ 135016 h 467164"/>
                  <a:gd name="connsiteX5" fmla="*/ 125382 w 161741"/>
                  <a:gd name="connsiteY5" fmla="*/ 273219 h 467164"/>
                  <a:gd name="connsiteX6" fmla="*/ 103731 w 161741"/>
                  <a:gd name="connsiteY6" fmla="*/ 273219 h 467164"/>
                  <a:gd name="connsiteX7" fmla="*/ 103730 w 161741"/>
                  <a:gd name="connsiteY7" fmla="*/ 444304 h 467164"/>
                  <a:gd name="connsiteX8" fmla="*/ 80870 w 161741"/>
                  <a:gd name="connsiteY8" fmla="*/ 467164 h 467164"/>
                  <a:gd name="connsiteX9" fmla="*/ 80871 w 161741"/>
                  <a:gd name="connsiteY9" fmla="*/ 467163 h 467164"/>
                  <a:gd name="connsiteX10" fmla="*/ 58011 w 161741"/>
                  <a:gd name="connsiteY10" fmla="*/ 444303 h 467164"/>
                  <a:gd name="connsiteX11" fmla="*/ 58011 w 161741"/>
                  <a:gd name="connsiteY11" fmla="*/ 273219 h 467164"/>
                  <a:gd name="connsiteX12" fmla="*/ 36357 w 161741"/>
                  <a:gd name="connsiteY12" fmla="*/ 273219 h 467164"/>
                  <a:gd name="connsiteX13" fmla="*/ 13232 w 161741"/>
                  <a:gd name="connsiteY13" fmla="*/ 135016 h 467164"/>
                  <a:gd name="connsiteX14" fmla="*/ 0 w 161741"/>
                  <a:gd name="connsiteY14" fmla="*/ 135016 h 467164"/>
                  <a:gd name="connsiteX15" fmla="*/ 0 w 161741"/>
                  <a:gd name="connsiteY15" fmla="*/ 22503 h 467164"/>
                  <a:gd name="connsiteX16" fmla="*/ 22503 w 161741"/>
                  <a:gd name="connsiteY16" fmla="*/ 0 h 467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741" h="467164">
                    <a:moveTo>
                      <a:pt x="22503" y="0"/>
                    </a:moveTo>
                    <a:lnTo>
                      <a:pt x="139238" y="0"/>
                    </a:lnTo>
                    <a:cubicBezTo>
                      <a:pt x="151666" y="0"/>
                      <a:pt x="161741" y="10075"/>
                      <a:pt x="161741" y="22503"/>
                    </a:cubicBezTo>
                    <a:lnTo>
                      <a:pt x="161741" y="135016"/>
                    </a:lnTo>
                    <a:lnTo>
                      <a:pt x="148507" y="135016"/>
                    </a:lnTo>
                    <a:lnTo>
                      <a:pt x="125382" y="273219"/>
                    </a:lnTo>
                    <a:lnTo>
                      <a:pt x="103731" y="273219"/>
                    </a:lnTo>
                    <a:lnTo>
                      <a:pt x="103730" y="444304"/>
                    </a:lnTo>
                    <a:cubicBezTo>
                      <a:pt x="103730" y="456929"/>
                      <a:pt x="93495" y="467164"/>
                      <a:pt x="80870" y="467164"/>
                    </a:cubicBezTo>
                    <a:lnTo>
                      <a:pt x="80871" y="467163"/>
                    </a:lnTo>
                    <a:cubicBezTo>
                      <a:pt x="68246" y="467163"/>
                      <a:pt x="58011" y="456928"/>
                      <a:pt x="58011" y="444303"/>
                    </a:cubicBezTo>
                    <a:lnTo>
                      <a:pt x="58011" y="273219"/>
                    </a:lnTo>
                    <a:lnTo>
                      <a:pt x="36357" y="273219"/>
                    </a:lnTo>
                    <a:lnTo>
                      <a:pt x="13232" y="135016"/>
                    </a:lnTo>
                    <a:lnTo>
                      <a:pt x="0" y="135016"/>
                    </a:lnTo>
                    <a:lnTo>
                      <a:pt x="0" y="22503"/>
                    </a:lnTo>
                    <a:cubicBezTo>
                      <a:pt x="0" y="10075"/>
                      <a:pt x="10075" y="0"/>
                      <a:pt x="22503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0970FC00-B0B3-4E3F-A4C9-BF1AD2000FD0}"/>
                  </a:ext>
                </a:extLst>
              </p:cNvPr>
              <p:cNvSpPr/>
              <p:nvPr/>
            </p:nvSpPr>
            <p:spPr bwMode="auto">
              <a:xfrm>
                <a:off x="1432426" y="5094185"/>
                <a:ext cx="93919" cy="360041"/>
              </a:xfrm>
              <a:custGeom>
                <a:avLst/>
                <a:gdLst>
                  <a:gd name="connsiteX0" fmla="*/ 22503 w 161741"/>
                  <a:gd name="connsiteY0" fmla="*/ 0 h 467164"/>
                  <a:gd name="connsiteX1" fmla="*/ 139238 w 161741"/>
                  <a:gd name="connsiteY1" fmla="*/ 0 h 467164"/>
                  <a:gd name="connsiteX2" fmla="*/ 161741 w 161741"/>
                  <a:gd name="connsiteY2" fmla="*/ 22503 h 467164"/>
                  <a:gd name="connsiteX3" fmla="*/ 161741 w 161741"/>
                  <a:gd name="connsiteY3" fmla="*/ 135016 h 467164"/>
                  <a:gd name="connsiteX4" fmla="*/ 148507 w 161741"/>
                  <a:gd name="connsiteY4" fmla="*/ 135016 h 467164"/>
                  <a:gd name="connsiteX5" fmla="*/ 125382 w 161741"/>
                  <a:gd name="connsiteY5" fmla="*/ 273219 h 467164"/>
                  <a:gd name="connsiteX6" fmla="*/ 103731 w 161741"/>
                  <a:gd name="connsiteY6" fmla="*/ 273219 h 467164"/>
                  <a:gd name="connsiteX7" fmla="*/ 103730 w 161741"/>
                  <a:gd name="connsiteY7" fmla="*/ 444304 h 467164"/>
                  <a:gd name="connsiteX8" fmla="*/ 80870 w 161741"/>
                  <a:gd name="connsiteY8" fmla="*/ 467164 h 467164"/>
                  <a:gd name="connsiteX9" fmla="*/ 80871 w 161741"/>
                  <a:gd name="connsiteY9" fmla="*/ 467163 h 467164"/>
                  <a:gd name="connsiteX10" fmla="*/ 58011 w 161741"/>
                  <a:gd name="connsiteY10" fmla="*/ 444303 h 467164"/>
                  <a:gd name="connsiteX11" fmla="*/ 58011 w 161741"/>
                  <a:gd name="connsiteY11" fmla="*/ 273219 h 467164"/>
                  <a:gd name="connsiteX12" fmla="*/ 36357 w 161741"/>
                  <a:gd name="connsiteY12" fmla="*/ 273219 h 467164"/>
                  <a:gd name="connsiteX13" fmla="*/ 13232 w 161741"/>
                  <a:gd name="connsiteY13" fmla="*/ 135016 h 467164"/>
                  <a:gd name="connsiteX14" fmla="*/ 0 w 161741"/>
                  <a:gd name="connsiteY14" fmla="*/ 135016 h 467164"/>
                  <a:gd name="connsiteX15" fmla="*/ 0 w 161741"/>
                  <a:gd name="connsiteY15" fmla="*/ 22503 h 467164"/>
                  <a:gd name="connsiteX16" fmla="*/ 22503 w 161741"/>
                  <a:gd name="connsiteY16" fmla="*/ 0 h 467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741" h="467164">
                    <a:moveTo>
                      <a:pt x="22503" y="0"/>
                    </a:moveTo>
                    <a:lnTo>
                      <a:pt x="139238" y="0"/>
                    </a:lnTo>
                    <a:cubicBezTo>
                      <a:pt x="151666" y="0"/>
                      <a:pt x="161741" y="10075"/>
                      <a:pt x="161741" y="22503"/>
                    </a:cubicBezTo>
                    <a:lnTo>
                      <a:pt x="161741" y="135016"/>
                    </a:lnTo>
                    <a:lnTo>
                      <a:pt x="148507" y="135016"/>
                    </a:lnTo>
                    <a:lnTo>
                      <a:pt x="125382" y="273219"/>
                    </a:lnTo>
                    <a:lnTo>
                      <a:pt x="103731" y="273219"/>
                    </a:lnTo>
                    <a:lnTo>
                      <a:pt x="103730" y="444304"/>
                    </a:lnTo>
                    <a:cubicBezTo>
                      <a:pt x="103730" y="456929"/>
                      <a:pt x="93495" y="467164"/>
                      <a:pt x="80870" y="467164"/>
                    </a:cubicBezTo>
                    <a:lnTo>
                      <a:pt x="80871" y="467163"/>
                    </a:lnTo>
                    <a:cubicBezTo>
                      <a:pt x="68246" y="467163"/>
                      <a:pt x="58011" y="456928"/>
                      <a:pt x="58011" y="444303"/>
                    </a:cubicBezTo>
                    <a:lnTo>
                      <a:pt x="58011" y="273219"/>
                    </a:lnTo>
                    <a:lnTo>
                      <a:pt x="36357" y="273219"/>
                    </a:lnTo>
                    <a:lnTo>
                      <a:pt x="13232" y="135016"/>
                    </a:lnTo>
                    <a:lnTo>
                      <a:pt x="0" y="135016"/>
                    </a:lnTo>
                    <a:lnTo>
                      <a:pt x="0" y="22503"/>
                    </a:lnTo>
                    <a:cubicBezTo>
                      <a:pt x="0" y="10075"/>
                      <a:pt x="10075" y="0"/>
                      <a:pt x="22503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8BE663D3-AAC0-48F4-898E-0294773D4D3D}"/>
                  </a:ext>
                </a:extLst>
              </p:cNvPr>
              <p:cNvSpPr/>
              <p:nvPr/>
            </p:nvSpPr>
            <p:spPr bwMode="auto">
              <a:xfrm>
                <a:off x="1555775" y="5094185"/>
                <a:ext cx="93919" cy="360041"/>
              </a:xfrm>
              <a:custGeom>
                <a:avLst/>
                <a:gdLst>
                  <a:gd name="connsiteX0" fmla="*/ 22503 w 161741"/>
                  <a:gd name="connsiteY0" fmla="*/ 0 h 467164"/>
                  <a:gd name="connsiteX1" fmla="*/ 139238 w 161741"/>
                  <a:gd name="connsiteY1" fmla="*/ 0 h 467164"/>
                  <a:gd name="connsiteX2" fmla="*/ 161741 w 161741"/>
                  <a:gd name="connsiteY2" fmla="*/ 22503 h 467164"/>
                  <a:gd name="connsiteX3" fmla="*/ 161741 w 161741"/>
                  <a:gd name="connsiteY3" fmla="*/ 135016 h 467164"/>
                  <a:gd name="connsiteX4" fmla="*/ 148507 w 161741"/>
                  <a:gd name="connsiteY4" fmla="*/ 135016 h 467164"/>
                  <a:gd name="connsiteX5" fmla="*/ 125382 w 161741"/>
                  <a:gd name="connsiteY5" fmla="*/ 273219 h 467164"/>
                  <a:gd name="connsiteX6" fmla="*/ 103731 w 161741"/>
                  <a:gd name="connsiteY6" fmla="*/ 273219 h 467164"/>
                  <a:gd name="connsiteX7" fmla="*/ 103730 w 161741"/>
                  <a:gd name="connsiteY7" fmla="*/ 444304 h 467164"/>
                  <a:gd name="connsiteX8" fmla="*/ 80870 w 161741"/>
                  <a:gd name="connsiteY8" fmla="*/ 467164 h 467164"/>
                  <a:gd name="connsiteX9" fmla="*/ 80871 w 161741"/>
                  <a:gd name="connsiteY9" fmla="*/ 467163 h 467164"/>
                  <a:gd name="connsiteX10" fmla="*/ 58011 w 161741"/>
                  <a:gd name="connsiteY10" fmla="*/ 444303 h 467164"/>
                  <a:gd name="connsiteX11" fmla="*/ 58011 w 161741"/>
                  <a:gd name="connsiteY11" fmla="*/ 273219 h 467164"/>
                  <a:gd name="connsiteX12" fmla="*/ 36357 w 161741"/>
                  <a:gd name="connsiteY12" fmla="*/ 273219 h 467164"/>
                  <a:gd name="connsiteX13" fmla="*/ 13232 w 161741"/>
                  <a:gd name="connsiteY13" fmla="*/ 135016 h 467164"/>
                  <a:gd name="connsiteX14" fmla="*/ 0 w 161741"/>
                  <a:gd name="connsiteY14" fmla="*/ 135016 h 467164"/>
                  <a:gd name="connsiteX15" fmla="*/ 0 w 161741"/>
                  <a:gd name="connsiteY15" fmla="*/ 22503 h 467164"/>
                  <a:gd name="connsiteX16" fmla="*/ 22503 w 161741"/>
                  <a:gd name="connsiteY16" fmla="*/ 0 h 467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741" h="467164">
                    <a:moveTo>
                      <a:pt x="22503" y="0"/>
                    </a:moveTo>
                    <a:lnTo>
                      <a:pt x="139238" y="0"/>
                    </a:lnTo>
                    <a:cubicBezTo>
                      <a:pt x="151666" y="0"/>
                      <a:pt x="161741" y="10075"/>
                      <a:pt x="161741" y="22503"/>
                    </a:cubicBezTo>
                    <a:lnTo>
                      <a:pt x="161741" y="135016"/>
                    </a:lnTo>
                    <a:lnTo>
                      <a:pt x="148507" y="135016"/>
                    </a:lnTo>
                    <a:lnTo>
                      <a:pt x="125382" y="273219"/>
                    </a:lnTo>
                    <a:lnTo>
                      <a:pt x="103731" y="273219"/>
                    </a:lnTo>
                    <a:lnTo>
                      <a:pt x="103730" y="444304"/>
                    </a:lnTo>
                    <a:cubicBezTo>
                      <a:pt x="103730" y="456929"/>
                      <a:pt x="93495" y="467164"/>
                      <a:pt x="80870" y="467164"/>
                    </a:cubicBezTo>
                    <a:lnTo>
                      <a:pt x="80871" y="467163"/>
                    </a:lnTo>
                    <a:cubicBezTo>
                      <a:pt x="68246" y="467163"/>
                      <a:pt x="58011" y="456928"/>
                      <a:pt x="58011" y="444303"/>
                    </a:cubicBezTo>
                    <a:lnTo>
                      <a:pt x="58011" y="273219"/>
                    </a:lnTo>
                    <a:lnTo>
                      <a:pt x="36357" y="273219"/>
                    </a:lnTo>
                    <a:lnTo>
                      <a:pt x="13232" y="135016"/>
                    </a:lnTo>
                    <a:lnTo>
                      <a:pt x="0" y="135016"/>
                    </a:lnTo>
                    <a:lnTo>
                      <a:pt x="0" y="22503"/>
                    </a:lnTo>
                    <a:cubicBezTo>
                      <a:pt x="0" y="10075"/>
                      <a:pt x="10075" y="0"/>
                      <a:pt x="22503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A02BB390-5D04-43F7-9194-07CEE95589F3}"/>
                  </a:ext>
                </a:extLst>
              </p:cNvPr>
              <p:cNvSpPr/>
              <p:nvPr/>
            </p:nvSpPr>
            <p:spPr bwMode="auto">
              <a:xfrm>
                <a:off x="1679122" y="5094185"/>
                <a:ext cx="93919" cy="360041"/>
              </a:xfrm>
              <a:custGeom>
                <a:avLst/>
                <a:gdLst>
                  <a:gd name="connsiteX0" fmla="*/ 22503 w 161741"/>
                  <a:gd name="connsiteY0" fmla="*/ 0 h 467164"/>
                  <a:gd name="connsiteX1" fmla="*/ 139238 w 161741"/>
                  <a:gd name="connsiteY1" fmla="*/ 0 h 467164"/>
                  <a:gd name="connsiteX2" fmla="*/ 161741 w 161741"/>
                  <a:gd name="connsiteY2" fmla="*/ 22503 h 467164"/>
                  <a:gd name="connsiteX3" fmla="*/ 161741 w 161741"/>
                  <a:gd name="connsiteY3" fmla="*/ 135016 h 467164"/>
                  <a:gd name="connsiteX4" fmla="*/ 148507 w 161741"/>
                  <a:gd name="connsiteY4" fmla="*/ 135016 h 467164"/>
                  <a:gd name="connsiteX5" fmla="*/ 125382 w 161741"/>
                  <a:gd name="connsiteY5" fmla="*/ 273219 h 467164"/>
                  <a:gd name="connsiteX6" fmla="*/ 103731 w 161741"/>
                  <a:gd name="connsiteY6" fmla="*/ 273219 h 467164"/>
                  <a:gd name="connsiteX7" fmla="*/ 103730 w 161741"/>
                  <a:gd name="connsiteY7" fmla="*/ 444304 h 467164"/>
                  <a:gd name="connsiteX8" fmla="*/ 80870 w 161741"/>
                  <a:gd name="connsiteY8" fmla="*/ 467164 h 467164"/>
                  <a:gd name="connsiteX9" fmla="*/ 80871 w 161741"/>
                  <a:gd name="connsiteY9" fmla="*/ 467163 h 467164"/>
                  <a:gd name="connsiteX10" fmla="*/ 58011 w 161741"/>
                  <a:gd name="connsiteY10" fmla="*/ 444303 h 467164"/>
                  <a:gd name="connsiteX11" fmla="*/ 58011 w 161741"/>
                  <a:gd name="connsiteY11" fmla="*/ 273219 h 467164"/>
                  <a:gd name="connsiteX12" fmla="*/ 36357 w 161741"/>
                  <a:gd name="connsiteY12" fmla="*/ 273219 h 467164"/>
                  <a:gd name="connsiteX13" fmla="*/ 13232 w 161741"/>
                  <a:gd name="connsiteY13" fmla="*/ 135016 h 467164"/>
                  <a:gd name="connsiteX14" fmla="*/ 0 w 161741"/>
                  <a:gd name="connsiteY14" fmla="*/ 135016 h 467164"/>
                  <a:gd name="connsiteX15" fmla="*/ 0 w 161741"/>
                  <a:gd name="connsiteY15" fmla="*/ 22503 h 467164"/>
                  <a:gd name="connsiteX16" fmla="*/ 22503 w 161741"/>
                  <a:gd name="connsiteY16" fmla="*/ 0 h 467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741" h="467164">
                    <a:moveTo>
                      <a:pt x="22503" y="0"/>
                    </a:moveTo>
                    <a:lnTo>
                      <a:pt x="139238" y="0"/>
                    </a:lnTo>
                    <a:cubicBezTo>
                      <a:pt x="151666" y="0"/>
                      <a:pt x="161741" y="10075"/>
                      <a:pt x="161741" y="22503"/>
                    </a:cubicBezTo>
                    <a:lnTo>
                      <a:pt x="161741" y="135016"/>
                    </a:lnTo>
                    <a:lnTo>
                      <a:pt x="148507" y="135016"/>
                    </a:lnTo>
                    <a:lnTo>
                      <a:pt x="125382" y="273219"/>
                    </a:lnTo>
                    <a:lnTo>
                      <a:pt x="103731" y="273219"/>
                    </a:lnTo>
                    <a:lnTo>
                      <a:pt x="103730" y="444304"/>
                    </a:lnTo>
                    <a:cubicBezTo>
                      <a:pt x="103730" y="456929"/>
                      <a:pt x="93495" y="467164"/>
                      <a:pt x="80870" y="467164"/>
                    </a:cubicBezTo>
                    <a:lnTo>
                      <a:pt x="80871" y="467163"/>
                    </a:lnTo>
                    <a:cubicBezTo>
                      <a:pt x="68246" y="467163"/>
                      <a:pt x="58011" y="456928"/>
                      <a:pt x="58011" y="444303"/>
                    </a:cubicBezTo>
                    <a:lnTo>
                      <a:pt x="58011" y="273219"/>
                    </a:lnTo>
                    <a:lnTo>
                      <a:pt x="36357" y="273219"/>
                    </a:lnTo>
                    <a:lnTo>
                      <a:pt x="13232" y="135016"/>
                    </a:lnTo>
                    <a:lnTo>
                      <a:pt x="0" y="135016"/>
                    </a:lnTo>
                    <a:lnTo>
                      <a:pt x="0" y="22503"/>
                    </a:lnTo>
                    <a:cubicBezTo>
                      <a:pt x="0" y="10075"/>
                      <a:pt x="10075" y="0"/>
                      <a:pt x="22503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2" name="正方形/長方形 111">
              <a:extLst>
                <a:ext uri="{FF2B5EF4-FFF2-40B4-BE49-F238E27FC236}">
                  <a16:creationId xmlns:a16="http://schemas.microsoft.com/office/drawing/2014/main" id="{0D08E353-6992-495D-8E6E-E07A76359F4F}"/>
                </a:ext>
              </a:extLst>
            </p:cNvPr>
            <p:cNvSpPr/>
            <p:nvPr/>
          </p:nvSpPr>
          <p:spPr bwMode="auto">
            <a:xfrm>
              <a:off x="3273156" y="5368502"/>
              <a:ext cx="728079" cy="65230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9" name="グループ化 118">
            <a:extLst>
              <a:ext uri="{FF2B5EF4-FFF2-40B4-BE49-F238E27FC236}">
                <a16:creationId xmlns:a16="http://schemas.microsoft.com/office/drawing/2014/main" id="{A1F21AE7-62EA-4F00-B4D3-200E171D0617}"/>
              </a:ext>
            </a:extLst>
          </p:cNvPr>
          <p:cNvGrpSpPr/>
          <p:nvPr/>
        </p:nvGrpSpPr>
        <p:grpSpPr>
          <a:xfrm>
            <a:off x="2758807" y="5368502"/>
            <a:ext cx="381730" cy="461731"/>
            <a:chOff x="2758807" y="5368502"/>
            <a:chExt cx="381730" cy="461731"/>
          </a:xfrm>
        </p:grpSpPr>
        <p:sp>
          <p:nvSpPr>
            <p:cNvPr id="120" name="正方形/長方形 119">
              <a:extLst>
                <a:ext uri="{FF2B5EF4-FFF2-40B4-BE49-F238E27FC236}">
                  <a16:creationId xmlns:a16="http://schemas.microsoft.com/office/drawing/2014/main" id="{30AC0249-46B9-441A-A8D8-8DB49241EC27}"/>
                </a:ext>
              </a:extLst>
            </p:cNvPr>
            <p:cNvSpPr/>
            <p:nvPr/>
          </p:nvSpPr>
          <p:spPr bwMode="auto">
            <a:xfrm>
              <a:off x="2758807" y="5380170"/>
              <a:ext cx="381730" cy="197133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1" name="グループ化 120">
              <a:extLst>
                <a:ext uri="{FF2B5EF4-FFF2-40B4-BE49-F238E27FC236}">
                  <a16:creationId xmlns:a16="http://schemas.microsoft.com/office/drawing/2014/main" id="{C48CF352-6BAD-42E2-9008-FC4B1C0F27C4}"/>
                </a:ext>
              </a:extLst>
            </p:cNvPr>
            <p:cNvGrpSpPr/>
            <p:nvPr/>
          </p:nvGrpSpPr>
          <p:grpSpPr>
            <a:xfrm>
              <a:off x="2791118" y="5523743"/>
              <a:ext cx="320548" cy="306490"/>
              <a:chOff x="1062379" y="5094185"/>
              <a:chExt cx="340617" cy="360041"/>
            </a:xfrm>
            <a:solidFill>
              <a:schemeClr val="bg1">
                <a:lumMod val="85000"/>
              </a:schemeClr>
            </a:solidFill>
          </p:grpSpPr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D3E0BA26-2E7D-4BF3-96E7-F747904EE7F6}"/>
                  </a:ext>
                </a:extLst>
              </p:cNvPr>
              <p:cNvSpPr/>
              <p:nvPr/>
            </p:nvSpPr>
            <p:spPr bwMode="auto">
              <a:xfrm>
                <a:off x="1062379" y="5094185"/>
                <a:ext cx="93919" cy="360041"/>
              </a:xfrm>
              <a:custGeom>
                <a:avLst/>
                <a:gdLst>
                  <a:gd name="connsiteX0" fmla="*/ 22503 w 161741"/>
                  <a:gd name="connsiteY0" fmla="*/ 0 h 467164"/>
                  <a:gd name="connsiteX1" fmla="*/ 139238 w 161741"/>
                  <a:gd name="connsiteY1" fmla="*/ 0 h 467164"/>
                  <a:gd name="connsiteX2" fmla="*/ 161741 w 161741"/>
                  <a:gd name="connsiteY2" fmla="*/ 22503 h 467164"/>
                  <a:gd name="connsiteX3" fmla="*/ 161741 w 161741"/>
                  <a:gd name="connsiteY3" fmla="*/ 135016 h 467164"/>
                  <a:gd name="connsiteX4" fmla="*/ 148507 w 161741"/>
                  <a:gd name="connsiteY4" fmla="*/ 135016 h 467164"/>
                  <a:gd name="connsiteX5" fmla="*/ 125382 w 161741"/>
                  <a:gd name="connsiteY5" fmla="*/ 273219 h 467164"/>
                  <a:gd name="connsiteX6" fmla="*/ 103731 w 161741"/>
                  <a:gd name="connsiteY6" fmla="*/ 273219 h 467164"/>
                  <a:gd name="connsiteX7" fmla="*/ 103730 w 161741"/>
                  <a:gd name="connsiteY7" fmla="*/ 444304 h 467164"/>
                  <a:gd name="connsiteX8" fmla="*/ 80870 w 161741"/>
                  <a:gd name="connsiteY8" fmla="*/ 467164 h 467164"/>
                  <a:gd name="connsiteX9" fmla="*/ 80871 w 161741"/>
                  <a:gd name="connsiteY9" fmla="*/ 467163 h 467164"/>
                  <a:gd name="connsiteX10" fmla="*/ 58011 w 161741"/>
                  <a:gd name="connsiteY10" fmla="*/ 444303 h 467164"/>
                  <a:gd name="connsiteX11" fmla="*/ 58011 w 161741"/>
                  <a:gd name="connsiteY11" fmla="*/ 273219 h 467164"/>
                  <a:gd name="connsiteX12" fmla="*/ 36357 w 161741"/>
                  <a:gd name="connsiteY12" fmla="*/ 273219 h 467164"/>
                  <a:gd name="connsiteX13" fmla="*/ 13232 w 161741"/>
                  <a:gd name="connsiteY13" fmla="*/ 135016 h 467164"/>
                  <a:gd name="connsiteX14" fmla="*/ 0 w 161741"/>
                  <a:gd name="connsiteY14" fmla="*/ 135016 h 467164"/>
                  <a:gd name="connsiteX15" fmla="*/ 0 w 161741"/>
                  <a:gd name="connsiteY15" fmla="*/ 22503 h 467164"/>
                  <a:gd name="connsiteX16" fmla="*/ 22503 w 161741"/>
                  <a:gd name="connsiteY16" fmla="*/ 0 h 467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741" h="467164">
                    <a:moveTo>
                      <a:pt x="22503" y="0"/>
                    </a:moveTo>
                    <a:lnTo>
                      <a:pt x="139238" y="0"/>
                    </a:lnTo>
                    <a:cubicBezTo>
                      <a:pt x="151666" y="0"/>
                      <a:pt x="161741" y="10075"/>
                      <a:pt x="161741" y="22503"/>
                    </a:cubicBezTo>
                    <a:lnTo>
                      <a:pt x="161741" y="135016"/>
                    </a:lnTo>
                    <a:lnTo>
                      <a:pt x="148507" y="135016"/>
                    </a:lnTo>
                    <a:lnTo>
                      <a:pt x="125382" y="273219"/>
                    </a:lnTo>
                    <a:lnTo>
                      <a:pt x="103731" y="273219"/>
                    </a:lnTo>
                    <a:lnTo>
                      <a:pt x="103730" y="444304"/>
                    </a:lnTo>
                    <a:cubicBezTo>
                      <a:pt x="103730" y="456929"/>
                      <a:pt x="93495" y="467164"/>
                      <a:pt x="80870" y="467164"/>
                    </a:cubicBezTo>
                    <a:lnTo>
                      <a:pt x="80871" y="467163"/>
                    </a:lnTo>
                    <a:cubicBezTo>
                      <a:pt x="68246" y="467163"/>
                      <a:pt x="58011" y="456928"/>
                      <a:pt x="58011" y="444303"/>
                    </a:cubicBezTo>
                    <a:lnTo>
                      <a:pt x="58011" y="273219"/>
                    </a:lnTo>
                    <a:lnTo>
                      <a:pt x="36357" y="273219"/>
                    </a:lnTo>
                    <a:lnTo>
                      <a:pt x="13232" y="135016"/>
                    </a:lnTo>
                    <a:lnTo>
                      <a:pt x="0" y="135016"/>
                    </a:lnTo>
                    <a:lnTo>
                      <a:pt x="0" y="22503"/>
                    </a:lnTo>
                    <a:cubicBezTo>
                      <a:pt x="0" y="10075"/>
                      <a:pt x="10075" y="0"/>
                      <a:pt x="22503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825AFB94-E173-4BF7-9475-47FF13AA3BA1}"/>
                  </a:ext>
                </a:extLst>
              </p:cNvPr>
              <p:cNvSpPr/>
              <p:nvPr/>
            </p:nvSpPr>
            <p:spPr bwMode="auto">
              <a:xfrm>
                <a:off x="1185728" y="5094185"/>
                <a:ext cx="93919" cy="360041"/>
              </a:xfrm>
              <a:custGeom>
                <a:avLst/>
                <a:gdLst>
                  <a:gd name="connsiteX0" fmla="*/ 22503 w 161741"/>
                  <a:gd name="connsiteY0" fmla="*/ 0 h 467164"/>
                  <a:gd name="connsiteX1" fmla="*/ 139238 w 161741"/>
                  <a:gd name="connsiteY1" fmla="*/ 0 h 467164"/>
                  <a:gd name="connsiteX2" fmla="*/ 161741 w 161741"/>
                  <a:gd name="connsiteY2" fmla="*/ 22503 h 467164"/>
                  <a:gd name="connsiteX3" fmla="*/ 161741 w 161741"/>
                  <a:gd name="connsiteY3" fmla="*/ 135016 h 467164"/>
                  <a:gd name="connsiteX4" fmla="*/ 148507 w 161741"/>
                  <a:gd name="connsiteY4" fmla="*/ 135016 h 467164"/>
                  <a:gd name="connsiteX5" fmla="*/ 125382 w 161741"/>
                  <a:gd name="connsiteY5" fmla="*/ 273219 h 467164"/>
                  <a:gd name="connsiteX6" fmla="*/ 103731 w 161741"/>
                  <a:gd name="connsiteY6" fmla="*/ 273219 h 467164"/>
                  <a:gd name="connsiteX7" fmla="*/ 103730 w 161741"/>
                  <a:gd name="connsiteY7" fmla="*/ 444304 h 467164"/>
                  <a:gd name="connsiteX8" fmla="*/ 80870 w 161741"/>
                  <a:gd name="connsiteY8" fmla="*/ 467164 h 467164"/>
                  <a:gd name="connsiteX9" fmla="*/ 80871 w 161741"/>
                  <a:gd name="connsiteY9" fmla="*/ 467163 h 467164"/>
                  <a:gd name="connsiteX10" fmla="*/ 58011 w 161741"/>
                  <a:gd name="connsiteY10" fmla="*/ 444303 h 467164"/>
                  <a:gd name="connsiteX11" fmla="*/ 58011 w 161741"/>
                  <a:gd name="connsiteY11" fmla="*/ 273219 h 467164"/>
                  <a:gd name="connsiteX12" fmla="*/ 36357 w 161741"/>
                  <a:gd name="connsiteY12" fmla="*/ 273219 h 467164"/>
                  <a:gd name="connsiteX13" fmla="*/ 13232 w 161741"/>
                  <a:gd name="connsiteY13" fmla="*/ 135016 h 467164"/>
                  <a:gd name="connsiteX14" fmla="*/ 0 w 161741"/>
                  <a:gd name="connsiteY14" fmla="*/ 135016 h 467164"/>
                  <a:gd name="connsiteX15" fmla="*/ 0 w 161741"/>
                  <a:gd name="connsiteY15" fmla="*/ 22503 h 467164"/>
                  <a:gd name="connsiteX16" fmla="*/ 22503 w 161741"/>
                  <a:gd name="connsiteY16" fmla="*/ 0 h 467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741" h="467164">
                    <a:moveTo>
                      <a:pt x="22503" y="0"/>
                    </a:moveTo>
                    <a:lnTo>
                      <a:pt x="139238" y="0"/>
                    </a:lnTo>
                    <a:cubicBezTo>
                      <a:pt x="151666" y="0"/>
                      <a:pt x="161741" y="10075"/>
                      <a:pt x="161741" y="22503"/>
                    </a:cubicBezTo>
                    <a:lnTo>
                      <a:pt x="161741" y="135016"/>
                    </a:lnTo>
                    <a:lnTo>
                      <a:pt x="148507" y="135016"/>
                    </a:lnTo>
                    <a:lnTo>
                      <a:pt x="125382" y="273219"/>
                    </a:lnTo>
                    <a:lnTo>
                      <a:pt x="103731" y="273219"/>
                    </a:lnTo>
                    <a:lnTo>
                      <a:pt x="103730" y="444304"/>
                    </a:lnTo>
                    <a:cubicBezTo>
                      <a:pt x="103730" y="456929"/>
                      <a:pt x="93495" y="467164"/>
                      <a:pt x="80870" y="467164"/>
                    </a:cubicBezTo>
                    <a:lnTo>
                      <a:pt x="80871" y="467163"/>
                    </a:lnTo>
                    <a:cubicBezTo>
                      <a:pt x="68246" y="467163"/>
                      <a:pt x="58011" y="456928"/>
                      <a:pt x="58011" y="444303"/>
                    </a:cubicBezTo>
                    <a:lnTo>
                      <a:pt x="58011" y="273219"/>
                    </a:lnTo>
                    <a:lnTo>
                      <a:pt x="36357" y="273219"/>
                    </a:lnTo>
                    <a:lnTo>
                      <a:pt x="13232" y="135016"/>
                    </a:lnTo>
                    <a:lnTo>
                      <a:pt x="0" y="135016"/>
                    </a:lnTo>
                    <a:lnTo>
                      <a:pt x="0" y="22503"/>
                    </a:lnTo>
                    <a:cubicBezTo>
                      <a:pt x="0" y="10075"/>
                      <a:pt x="10075" y="0"/>
                      <a:pt x="22503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6F98C2D1-1714-44FC-B649-55F45A51B9AC}"/>
                  </a:ext>
                </a:extLst>
              </p:cNvPr>
              <p:cNvSpPr/>
              <p:nvPr/>
            </p:nvSpPr>
            <p:spPr bwMode="auto">
              <a:xfrm>
                <a:off x="1309077" y="5094185"/>
                <a:ext cx="93919" cy="360041"/>
              </a:xfrm>
              <a:custGeom>
                <a:avLst/>
                <a:gdLst>
                  <a:gd name="connsiteX0" fmla="*/ 22503 w 161741"/>
                  <a:gd name="connsiteY0" fmla="*/ 0 h 467164"/>
                  <a:gd name="connsiteX1" fmla="*/ 139238 w 161741"/>
                  <a:gd name="connsiteY1" fmla="*/ 0 h 467164"/>
                  <a:gd name="connsiteX2" fmla="*/ 161741 w 161741"/>
                  <a:gd name="connsiteY2" fmla="*/ 22503 h 467164"/>
                  <a:gd name="connsiteX3" fmla="*/ 161741 w 161741"/>
                  <a:gd name="connsiteY3" fmla="*/ 135016 h 467164"/>
                  <a:gd name="connsiteX4" fmla="*/ 148507 w 161741"/>
                  <a:gd name="connsiteY4" fmla="*/ 135016 h 467164"/>
                  <a:gd name="connsiteX5" fmla="*/ 125382 w 161741"/>
                  <a:gd name="connsiteY5" fmla="*/ 273219 h 467164"/>
                  <a:gd name="connsiteX6" fmla="*/ 103731 w 161741"/>
                  <a:gd name="connsiteY6" fmla="*/ 273219 h 467164"/>
                  <a:gd name="connsiteX7" fmla="*/ 103730 w 161741"/>
                  <a:gd name="connsiteY7" fmla="*/ 444304 h 467164"/>
                  <a:gd name="connsiteX8" fmla="*/ 80870 w 161741"/>
                  <a:gd name="connsiteY8" fmla="*/ 467164 h 467164"/>
                  <a:gd name="connsiteX9" fmla="*/ 80871 w 161741"/>
                  <a:gd name="connsiteY9" fmla="*/ 467163 h 467164"/>
                  <a:gd name="connsiteX10" fmla="*/ 58011 w 161741"/>
                  <a:gd name="connsiteY10" fmla="*/ 444303 h 467164"/>
                  <a:gd name="connsiteX11" fmla="*/ 58011 w 161741"/>
                  <a:gd name="connsiteY11" fmla="*/ 273219 h 467164"/>
                  <a:gd name="connsiteX12" fmla="*/ 36357 w 161741"/>
                  <a:gd name="connsiteY12" fmla="*/ 273219 h 467164"/>
                  <a:gd name="connsiteX13" fmla="*/ 13232 w 161741"/>
                  <a:gd name="connsiteY13" fmla="*/ 135016 h 467164"/>
                  <a:gd name="connsiteX14" fmla="*/ 0 w 161741"/>
                  <a:gd name="connsiteY14" fmla="*/ 135016 h 467164"/>
                  <a:gd name="connsiteX15" fmla="*/ 0 w 161741"/>
                  <a:gd name="connsiteY15" fmla="*/ 22503 h 467164"/>
                  <a:gd name="connsiteX16" fmla="*/ 22503 w 161741"/>
                  <a:gd name="connsiteY16" fmla="*/ 0 h 467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741" h="467164">
                    <a:moveTo>
                      <a:pt x="22503" y="0"/>
                    </a:moveTo>
                    <a:lnTo>
                      <a:pt x="139238" y="0"/>
                    </a:lnTo>
                    <a:cubicBezTo>
                      <a:pt x="151666" y="0"/>
                      <a:pt x="161741" y="10075"/>
                      <a:pt x="161741" y="22503"/>
                    </a:cubicBezTo>
                    <a:lnTo>
                      <a:pt x="161741" y="135016"/>
                    </a:lnTo>
                    <a:lnTo>
                      <a:pt x="148507" y="135016"/>
                    </a:lnTo>
                    <a:lnTo>
                      <a:pt x="125382" y="273219"/>
                    </a:lnTo>
                    <a:lnTo>
                      <a:pt x="103731" y="273219"/>
                    </a:lnTo>
                    <a:lnTo>
                      <a:pt x="103730" y="444304"/>
                    </a:lnTo>
                    <a:cubicBezTo>
                      <a:pt x="103730" y="456929"/>
                      <a:pt x="93495" y="467164"/>
                      <a:pt x="80870" y="467164"/>
                    </a:cubicBezTo>
                    <a:lnTo>
                      <a:pt x="80871" y="467163"/>
                    </a:lnTo>
                    <a:cubicBezTo>
                      <a:pt x="68246" y="467163"/>
                      <a:pt x="58011" y="456928"/>
                      <a:pt x="58011" y="444303"/>
                    </a:cubicBezTo>
                    <a:lnTo>
                      <a:pt x="58011" y="273219"/>
                    </a:lnTo>
                    <a:lnTo>
                      <a:pt x="36357" y="273219"/>
                    </a:lnTo>
                    <a:lnTo>
                      <a:pt x="13232" y="135016"/>
                    </a:lnTo>
                    <a:lnTo>
                      <a:pt x="0" y="135016"/>
                    </a:lnTo>
                    <a:lnTo>
                      <a:pt x="0" y="22503"/>
                    </a:lnTo>
                    <a:cubicBezTo>
                      <a:pt x="0" y="10075"/>
                      <a:pt x="10075" y="0"/>
                      <a:pt x="22503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2" name="正方形/長方形 121">
              <a:extLst>
                <a:ext uri="{FF2B5EF4-FFF2-40B4-BE49-F238E27FC236}">
                  <a16:creationId xmlns:a16="http://schemas.microsoft.com/office/drawing/2014/main" id="{795C97B0-49FE-4D33-B4C8-83262F3FCBB5}"/>
                </a:ext>
              </a:extLst>
            </p:cNvPr>
            <p:cNvSpPr/>
            <p:nvPr/>
          </p:nvSpPr>
          <p:spPr bwMode="auto">
            <a:xfrm>
              <a:off x="2758807" y="5368502"/>
              <a:ext cx="381730" cy="65230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6" name="グループ化 125">
            <a:extLst>
              <a:ext uri="{FF2B5EF4-FFF2-40B4-BE49-F238E27FC236}">
                <a16:creationId xmlns:a16="http://schemas.microsoft.com/office/drawing/2014/main" id="{BB79D159-54E9-46BB-B6A4-2C3555B5EC14}"/>
              </a:ext>
            </a:extLst>
          </p:cNvPr>
          <p:cNvGrpSpPr/>
          <p:nvPr/>
        </p:nvGrpSpPr>
        <p:grpSpPr>
          <a:xfrm>
            <a:off x="3287817" y="5008610"/>
            <a:ext cx="707962" cy="242829"/>
            <a:chOff x="3287817" y="5008610"/>
            <a:chExt cx="707962" cy="242829"/>
          </a:xfrm>
        </p:grpSpPr>
        <p:sp>
          <p:nvSpPr>
            <p:cNvPr id="127" name="正方形/長方形 126">
              <a:extLst>
                <a:ext uri="{FF2B5EF4-FFF2-40B4-BE49-F238E27FC236}">
                  <a16:creationId xmlns:a16="http://schemas.microsoft.com/office/drawing/2014/main" id="{C53262BA-EADE-43DB-A430-9325954BAC66}"/>
                </a:ext>
              </a:extLst>
            </p:cNvPr>
            <p:cNvSpPr/>
            <p:nvPr/>
          </p:nvSpPr>
          <p:spPr bwMode="auto">
            <a:xfrm>
              <a:off x="3287817" y="5020515"/>
              <a:ext cx="707962" cy="127231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正方形/長方形 127">
              <a:extLst>
                <a:ext uri="{FF2B5EF4-FFF2-40B4-BE49-F238E27FC236}">
                  <a16:creationId xmlns:a16="http://schemas.microsoft.com/office/drawing/2014/main" id="{F3401612-C683-4AA1-8867-7EC1440E7E27}"/>
                </a:ext>
              </a:extLst>
            </p:cNvPr>
            <p:cNvSpPr/>
            <p:nvPr/>
          </p:nvSpPr>
          <p:spPr bwMode="auto">
            <a:xfrm>
              <a:off x="3287817" y="5008610"/>
              <a:ext cx="707962" cy="48740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9" name="グループ化 128">
              <a:extLst>
                <a:ext uri="{FF2B5EF4-FFF2-40B4-BE49-F238E27FC236}">
                  <a16:creationId xmlns:a16="http://schemas.microsoft.com/office/drawing/2014/main" id="{10E073A1-B5D7-4C49-AE43-F85B9165ACD6}"/>
                </a:ext>
              </a:extLst>
            </p:cNvPr>
            <p:cNvGrpSpPr/>
            <p:nvPr/>
          </p:nvGrpSpPr>
          <p:grpSpPr>
            <a:xfrm>
              <a:off x="3310314" y="5101637"/>
              <a:ext cx="326882" cy="149802"/>
              <a:chOff x="1062379" y="5094185"/>
              <a:chExt cx="710662" cy="360041"/>
            </a:xfrm>
            <a:solidFill>
              <a:schemeClr val="bg1">
                <a:lumMod val="85000"/>
              </a:schemeClr>
            </a:solidFill>
          </p:grpSpPr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8174BF78-148E-4526-ACA7-047914693F36}"/>
                  </a:ext>
                </a:extLst>
              </p:cNvPr>
              <p:cNvSpPr/>
              <p:nvPr/>
            </p:nvSpPr>
            <p:spPr bwMode="auto">
              <a:xfrm>
                <a:off x="1062379" y="5094185"/>
                <a:ext cx="93919" cy="360041"/>
              </a:xfrm>
              <a:custGeom>
                <a:avLst/>
                <a:gdLst>
                  <a:gd name="connsiteX0" fmla="*/ 22503 w 161741"/>
                  <a:gd name="connsiteY0" fmla="*/ 0 h 467164"/>
                  <a:gd name="connsiteX1" fmla="*/ 139238 w 161741"/>
                  <a:gd name="connsiteY1" fmla="*/ 0 h 467164"/>
                  <a:gd name="connsiteX2" fmla="*/ 161741 w 161741"/>
                  <a:gd name="connsiteY2" fmla="*/ 22503 h 467164"/>
                  <a:gd name="connsiteX3" fmla="*/ 161741 w 161741"/>
                  <a:gd name="connsiteY3" fmla="*/ 135016 h 467164"/>
                  <a:gd name="connsiteX4" fmla="*/ 148507 w 161741"/>
                  <a:gd name="connsiteY4" fmla="*/ 135016 h 467164"/>
                  <a:gd name="connsiteX5" fmla="*/ 125382 w 161741"/>
                  <a:gd name="connsiteY5" fmla="*/ 273219 h 467164"/>
                  <a:gd name="connsiteX6" fmla="*/ 103731 w 161741"/>
                  <a:gd name="connsiteY6" fmla="*/ 273219 h 467164"/>
                  <a:gd name="connsiteX7" fmla="*/ 103730 w 161741"/>
                  <a:gd name="connsiteY7" fmla="*/ 444304 h 467164"/>
                  <a:gd name="connsiteX8" fmla="*/ 80870 w 161741"/>
                  <a:gd name="connsiteY8" fmla="*/ 467164 h 467164"/>
                  <a:gd name="connsiteX9" fmla="*/ 80871 w 161741"/>
                  <a:gd name="connsiteY9" fmla="*/ 467163 h 467164"/>
                  <a:gd name="connsiteX10" fmla="*/ 58011 w 161741"/>
                  <a:gd name="connsiteY10" fmla="*/ 444303 h 467164"/>
                  <a:gd name="connsiteX11" fmla="*/ 58011 w 161741"/>
                  <a:gd name="connsiteY11" fmla="*/ 273219 h 467164"/>
                  <a:gd name="connsiteX12" fmla="*/ 36357 w 161741"/>
                  <a:gd name="connsiteY12" fmla="*/ 273219 h 467164"/>
                  <a:gd name="connsiteX13" fmla="*/ 13232 w 161741"/>
                  <a:gd name="connsiteY13" fmla="*/ 135016 h 467164"/>
                  <a:gd name="connsiteX14" fmla="*/ 0 w 161741"/>
                  <a:gd name="connsiteY14" fmla="*/ 135016 h 467164"/>
                  <a:gd name="connsiteX15" fmla="*/ 0 w 161741"/>
                  <a:gd name="connsiteY15" fmla="*/ 22503 h 467164"/>
                  <a:gd name="connsiteX16" fmla="*/ 22503 w 161741"/>
                  <a:gd name="connsiteY16" fmla="*/ 0 h 467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741" h="467164">
                    <a:moveTo>
                      <a:pt x="22503" y="0"/>
                    </a:moveTo>
                    <a:lnTo>
                      <a:pt x="139238" y="0"/>
                    </a:lnTo>
                    <a:cubicBezTo>
                      <a:pt x="151666" y="0"/>
                      <a:pt x="161741" y="10075"/>
                      <a:pt x="161741" y="22503"/>
                    </a:cubicBezTo>
                    <a:lnTo>
                      <a:pt x="161741" y="135016"/>
                    </a:lnTo>
                    <a:lnTo>
                      <a:pt x="148507" y="135016"/>
                    </a:lnTo>
                    <a:lnTo>
                      <a:pt x="125382" y="273219"/>
                    </a:lnTo>
                    <a:lnTo>
                      <a:pt x="103731" y="273219"/>
                    </a:lnTo>
                    <a:lnTo>
                      <a:pt x="103730" y="444304"/>
                    </a:lnTo>
                    <a:cubicBezTo>
                      <a:pt x="103730" y="456929"/>
                      <a:pt x="93495" y="467164"/>
                      <a:pt x="80870" y="467164"/>
                    </a:cubicBezTo>
                    <a:lnTo>
                      <a:pt x="80871" y="467163"/>
                    </a:lnTo>
                    <a:cubicBezTo>
                      <a:pt x="68246" y="467163"/>
                      <a:pt x="58011" y="456928"/>
                      <a:pt x="58011" y="444303"/>
                    </a:cubicBezTo>
                    <a:lnTo>
                      <a:pt x="58011" y="273219"/>
                    </a:lnTo>
                    <a:lnTo>
                      <a:pt x="36357" y="273219"/>
                    </a:lnTo>
                    <a:lnTo>
                      <a:pt x="13232" y="135016"/>
                    </a:lnTo>
                    <a:lnTo>
                      <a:pt x="0" y="135016"/>
                    </a:lnTo>
                    <a:lnTo>
                      <a:pt x="0" y="22503"/>
                    </a:lnTo>
                    <a:cubicBezTo>
                      <a:pt x="0" y="10075"/>
                      <a:pt x="10075" y="0"/>
                      <a:pt x="22503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AEA732CF-1FF7-4441-AA47-7F803616C6C3}"/>
                  </a:ext>
                </a:extLst>
              </p:cNvPr>
              <p:cNvSpPr/>
              <p:nvPr/>
            </p:nvSpPr>
            <p:spPr bwMode="auto">
              <a:xfrm>
                <a:off x="1185728" y="5094185"/>
                <a:ext cx="93919" cy="360041"/>
              </a:xfrm>
              <a:custGeom>
                <a:avLst/>
                <a:gdLst>
                  <a:gd name="connsiteX0" fmla="*/ 22503 w 161741"/>
                  <a:gd name="connsiteY0" fmla="*/ 0 h 467164"/>
                  <a:gd name="connsiteX1" fmla="*/ 139238 w 161741"/>
                  <a:gd name="connsiteY1" fmla="*/ 0 h 467164"/>
                  <a:gd name="connsiteX2" fmla="*/ 161741 w 161741"/>
                  <a:gd name="connsiteY2" fmla="*/ 22503 h 467164"/>
                  <a:gd name="connsiteX3" fmla="*/ 161741 w 161741"/>
                  <a:gd name="connsiteY3" fmla="*/ 135016 h 467164"/>
                  <a:gd name="connsiteX4" fmla="*/ 148507 w 161741"/>
                  <a:gd name="connsiteY4" fmla="*/ 135016 h 467164"/>
                  <a:gd name="connsiteX5" fmla="*/ 125382 w 161741"/>
                  <a:gd name="connsiteY5" fmla="*/ 273219 h 467164"/>
                  <a:gd name="connsiteX6" fmla="*/ 103731 w 161741"/>
                  <a:gd name="connsiteY6" fmla="*/ 273219 h 467164"/>
                  <a:gd name="connsiteX7" fmla="*/ 103730 w 161741"/>
                  <a:gd name="connsiteY7" fmla="*/ 444304 h 467164"/>
                  <a:gd name="connsiteX8" fmla="*/ 80870 w 161741"/>
                  <a:gd name="connsiteY8" fmla="*/ 467164 h 467164"/>
                  <a:gd name="connsiteX9" fmla="*/ 80871 w 161741"/>
                  <a:gd name="connsiteY9" fmla="*/ 467163 h 467164"/>
                  <a:gd name="connsiteX10" fmla="*/ 58011 w 161741"/>
                  <a:gd name="connsiteY10" fmla="*/ 444303 h 467164"/>
                  <a:gd name="connsiteX11" fmla="*/ 58011 w 161741"/>
                  <a:gd name="connsiteY11" fmla="*/ 273219 h 467164"/>
                  <a:gd name="connsiteX12" fmla="*/ 36357 w 161741"/>
                  <a:gd name="connsiteY12" fmla="*/ 273219 h 467164"/>
                  <a:gd name="connsiteX13" fmla="*/ 13232 w 161741"/>
                  <a:gd name="connsiteY13" fmla="*/ 135016 h 467164"/>
                  <a:gd name="connsiteX14" fmla="*/ 0 w 161741"/>
                  <a:gd name="connsiteY14" fmla="*/ 135016 h 467164"/>
                  <a:gd name="connsiteX15" fmla="*/ 0 w 161741"/>
                  <a:gd name="connsiteY15" fmla="*/ 22503 h 467164"/>
                  <a:gd name="connsiteX16" fmla="*/ 22503 w 161741"/>
                  <a:gd name="connsiteY16" fmla="*/ 0 h 467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741" h="467164">
                    <a:moveTo>
                      <a:pt x="22503" y="0"/>
                    </a:moveTo>
                    <a:lnTo>
                      <a:pt x="139238" y="0"/>
                    </a:lnTo>
                    <a:cubicBezTo>
                      <a:pt x="151666" y="0"/>
                      <a:pt x="161741" y="10075"/>
                      <a:pt x="161741" y="22503"/>
                    </a:cubicBezTo>
                    <a:lnTo>
                      <a:pt x="161741" y="135016"/>
                    </a:lnTo>
                    <a:lnTo>
                      <a:pt x="148507" y="135016"/>
                    </a:lnTo>
                    <a:lnTo>
                      <a:pt x="125382" y="273219"/>
                    </a:lnTo>
                    <a:lnTo>
                      <a:pt x="103731" y="273219"/>
                    </a:lnTo>
                    <a:lnTo>
                      <a:pt x="103730" y="444304"/>
                    </a:lnTo>
                    <a:cubicBezTo>
                      <a:pt x="103730" y="456929"/>
                      <a:pt x="93495" y="467164"/>
                      <a:pt x="80870" y="467164"/>
                    </a:cubicBezTo>
                    <a:lnTo>
                      <a:pt x="80871" y="467163"/>
                    </a:lnTo>
                    <a:cubicBezTo>
                      <a:pt x="68246" y="467163"/>
                      <a:pt x="58011" y="456928"/>
                      <a:pt x="58011" y="444303"/>
                    </a:cubicBezTo>
                    <a:lnTo>
                      <a:pt x="58011" y="273219"/>
                    </a:lnTo>
                    <a:lnTo>
                      <a:pt x="36357" y="273219"/>
                    </a:lnTo>
                    <a:lnTo>
                      <a:pt x="13232" y="135016"/>
                    </a:lnTo>
                    <a:lnTo>
                      <a:pt x="0" y="135016"/>
                    </a:lnTo>
                    <a:lnTo>
                      <a:pt x="0" y="22503"/>
                    </a:lnTo>
                    <a:cubicBezTo>
                      <a:pt x="0" y="10075"/>
                      <a:pt x="10075" y="0"/>
                      <a:pt x="22503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C1E4BC3F-5F34-44C3-9440-5DB53B27DFAA}"/>
                  </a:ext>
                </a:extLst>
              </p:cNvPr>
              <p:cNvSpPr/>
              <p:nvPr/>
            </p:nvSpPr>
            <p:spPr bwMode="auto">
              <a:xfrm>
                <a:off x="1309077" y="5094185"/>
                <a:ext cx="93919" cy="360041"/>
              </a:xfrm>
              <a:custGeom>
                <a:avLst/>
                <a:gdLst>
                  <a:gd name="connsiteX0" fmla="*/ 22503 w 161741"/>
                  <a:gd name="connsiteY0" fmla="*/ 0 h 467164"/>
                  <a:gd name="connsiteX1" fmla="*/ 139238 w 161741"/>
                  <a:gd name="connsiteY1" fmla="*/ 0 h 467164"/>
                  <a:gd name="connsiteX2" fmla="*/ 161741 w 161741"/>
                  <a:gd name="connsiteY2" fmla="*/ 22503 h 467164"/>
                  <a:gd name="connsiteX3" fmla="*/ 161741 w 161741"/>
                  <a:gd name="connsiteY3" fmla="*/ 135016 h 467164"/>
                  <a:gd name="connsiteX4" fmla="*/ 148507 w 161741"/>
                  <a:gd name="connsiteY4" fmla="*/ 135016 h 467164"/>
                  <a:gd name="connsiteX5" fmla="*/ 125382 w 161741"/>
                  <a:gd name="connsiteY5" fmla="*/ 273219 h 467164"/>
                  <a:gd name="connsiteX6" fmla="*/ 103731 w 161741"/>
                  <a:gd name="connsiteY6" fmla="*/ 273219 h 467164"/>
                  <a:gd name="connsiteX7" fmla="*/ 103730 w 161741"/>
                  <a:gd name="connsiteY7" fmla="*/ 444304 h 467164"/>
                  <a:gd name="connsiteX8" fmla="*/ 80870 w 161741"/>
                  <a:gd name="connsiteY8" fmla="*/ 467164 h 467164"/>
                  <a:gd name="connsiteX9" fmla="*/ 80871 w 161741"/>
                  <a:gd name="connsiteY9" fmla="*/ 467163 h 467164"/>
                  <a:gd name="connsiteX10" fmla="*/ 58011 w 161741"/>
                  <a:gd name="connsiteY10" fmla="*/ 444303 h 467164"/>
                  <a:gd name="connsiteX11" fmla="*/ 58011 w 161741"/>
                  <a:gd name="connsiteY11" fmla="*/ 273219 h 467164"/>
                  <a:gd name="connsiteX12" fmla="*/ 36357 w 161741"/>
                  <a:gd name="connsiteY12" fmla="*/ 273219 h 467164"/>
                  <a:gd name="connsiteX13" fmla="*/ 13232 w 161741"/>
                  <a:gd name="connsiteY13" fmla="*/ 135016 h 467164"/>
                  <a:gd name="connsiteX14" fmla="*/ 0 w 161741"/>
                  <a:gd name="connsiteY14" fmla="*/ 135016 h 467164"/>
                  <a:gd name="connsiteX15" fmla="*/ 0 w 161741"/>
                  <a:gd name="connsiteY15" fmla="*/ 22503 h 467164"/>
                  <a:gd name="connsiteX16" fmla="*/ 22503 w 161741"/>
                  <a:gd name="connsiteY16" fmla="*/ 0 h 467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741" h="467164">
                    <a:moveTo>
                      <a:pt x="22503" y="0"/>
                    </a:moveTo>
                    <a:lnTo>
                      <a:pt x="139238" y="0"/>
                    </a:lnTo>
                    <a:cubicBezTo>
                      <a:pt x="151666" y="0"/>
                      <a:pt x="161741" y="10075"/>
                      <a:pt x="161741" y="22503"/>
                    </a:cubicBezTo>
                    <a:lnTo>
                      <a:pt x="161741" y="135016"/>
                    </a:lnTo>
                    <a:lnTo>
                      <a:pt x="148507" y="135016"/>
                    </a:lnTo>
                    <a:lnTo>
                      <a:pt x="125382" y="273219"/>
                    </a:lnTo>
                    <a:lnTo>
                      <a:pt x="103731" y="273219"/>
                    </a:lnTo>
                    <a:lnTo>
                      <a:pt x="103730" y="444304"/>
                    </a:lnTo>
                    <a:cubicBezTo>
                      <a:pt x="103730" y="456929"/>
                      <a:pt x="93495" y="467164"/>
                      <a:pt x="80870" y="467164"/>
                    </a:cubicBezTo>
                    <a:lnTo>
                      <a:pt x="80871" y="467163"/>
                    </a:lnTo>
                    <a:cubicBezTo>
                      <a:pt x="68246" y="467163"/>
                      <a:pt x="58011" y="456928"/>
                      <a:pt x="58011" y="444303"/>
                    </a:cubicBezTo>
                    <a:lnTo>
                      <a:pt x="58011" y="273219"/>
                    </a:lnTo>
                    <a:lnTo>
                      <a:pt x="36357" y="273219"/>
                    </a:lnTo>
                    <a:lnTo>
                      <a:pt x="13232" y="135016"/>
                    </a:lnTo>
                    <a:lnTo>
                      <a:pt x="0" y="135016"/>
                    </a:lnTo>
                    <a:lnTo>
                      <a:pt x="0" y="22503"/>
                    </a:lnTo>
                    <a:cubicBezTo>
                      <a:pt x="0" y="10075"/>
                      <a:pt x="10075" y="0"/>
                      <a:pt x="22503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6AD8C34D-DDB0-4A36-985D-8A5519506361}"/>
                  </a:ext>
                </a:extLst>
              </p:cNvPr>
              <p:cNvSpPr/>
              <p:nvPr/>
            </p:nvSpPr>
            <p:spPr bwMode="auto">
              <a:xfrm>
                <a:off x="1432426" y="5094185"/>
                <a:ext cx="93919" cy="360041"/>
              </a:xfrm>
              <a:custGeom>
                <a:avLst/>
                <a:gdLst>
                  <a:gd name="connsiteX0" fmla="*/ 22503 w 161741"/>
                  <a:gd name="connsiteY0" fmla="*/ 0 h 467164"/>
                  <a:gd name="connsiteX1" fmla="*/ 139238 w 161741"/>
                  <a:gd name="connsiteY1" fmla="*/ 0 h 467164"/>
                  <a:gd name="connsiteX2" fmla="*/ 161741 w 161741"/>
                  <a:gd name="connsiteY2" fmla="*/ 22503 h 467164"/>
                  <a:gd name="connsiteX3" fmla="*/ 161741 w 161741"/>
                  <a:gd name="connsiteY3" fmla="*/ 135016 h 467164"/>
                  <a:gd name="connsiteX4" fmla="*/ 148507 w 161741"/>
                  <a:gd name="connsiteY4" fmla="*/ 135016 h 467164"/>
                  <a:gd name="connsiteX5" fmla="*/ 125382 w 161741"/>
                  <a:gd name="connsiteY5" fmla="*/ 273219 h 467164"/>
                  <a:gd name="connsiteX6" fmla="*/ 103731 w 161741"/>
                  <a:gd name="connsiteY6" fmla="*/ 273219 h 467164"/>
                  <a:gd name="connsiteX7" fmla="*/ 103730 w 161741"/>
                  <a:gd name="connsiteY7" fmla="*/ 444304 h 467164"/>
                  <a:gd name="connsiteX8" fmla="*/ 80870 w 161741"/>
                  <a:gd name="connsiteY8" fmla="*/ 467164 h 467164"/>
                  <a:gd name="connsiteX9" fmla="*/ 80871 w 161741"/>
                  <a:gd name="connsiteY9" fmla="*/ 467163 h 467164"/>
                  <a:gd name="connsiteX10" fmla="*/ 58011 w 161741"/>
                  <a:gd name="connsiteY10" fmla="*/ 444303 h 467164"/>
                  <a:gd name="connsiteX11" fmla="*/ 58011 w 161741"/>
                  <a:gd name="connsiteY11" fmla="*/ 273219 h 467164"/>
                  <a:gd name="connsiteX12" fmla="*/ 36357 w 161741"/>
                  <a:gd name="connsiteY12" fmla="*/ 273219 h 467164"/>
                  <a:gd name="connsiteX13" fmla="*/ 13232 w 161741"/>
                  <a:gd name="connsiteY13" fmla="*/ 135016 h 467164"/>
                  <a:gd name="connsiteX14" fmla="*/ 0 w 161741"/>
                  <a:gd name="connsiteY14" fmla="*/ 135016 h 467164"/>
                  <a:gd name="connsiteX15" fmla="*/ 0 w 161741"/>
                  <a:gd name="connsiteY15" fmla="*/ 22503 h 467164"/>
                  <a:gd name="connsiteX16" fmla="*/ 22503 w 161741"/>
                  <a:gd name="connsiteY16" fmla="*/ 0 h 467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741" h="467164">
                    <a:moveTo>
                      <a:pt x="22503" y="0"/>
                    </a:moveTo>
                    <a:lnTo>
                      <a:pt x="139238" y="0"/>
                    </a:lnTo>
                    <a:cubicBezTo>
                      <a:pt x="151666" y="0"/>
                      <a:pt x="161741" y="10075"/>
                      <a:pt x="161741" y="22503"/>
                    </a:cubicBezTo>
                    <a:lnTo>
                      <a:pt x="161741" y="135016"/>
                    </a:lnTo>
                    <a:lnTo>
                      <a:pt x="148507" y="135016"/>
                    </a:lnTo>
                    <a:lnTo>
                      <a:pt x="125382" y="273219"/>
                    </a:lnTo>
                    <a:lnTo>
                      <a:pt x="103731" y="273219"/>
                    </a:lnTo>
                    <a:lnTo>
                      <a:pt x="103730" y="444304"/>
                    </a:lnTo>
                    <a:cubicBezTo>
                      <a:pt x="103730" y="456929"/>
                      <a:pt x="93495" y="467164"/>
                      <a:pt x="80870" y="467164"/>
                    </a:cubicBezTo>
                    <a:lnTo>
                      <a:pt x="80871" y="467163"/>
                    </a:lnTo>
                    <a:cubicBezTo>
                      <a:pt x="68246" y="467163"/>
                      <a:pt x="58011" y="456928"/>
                      <a:pt x="58011" y="444303"/>
                    </a:cubicBezTo>
                    <a:lnTo>
                      <a:pt x="58011" y="273219"/>
                    </a:lnTo>
                    <a:lnTo>
                      <a:pt x="36357" y="273219"/>
                    </a:lnTo>
                    <a:lnTo>
                      <a:pt x="13232" y="135016"/>
                    </a:lnTo>
                    <a:lnTo>
                      <a:pt x="0" y="135016"/>
                    </a:lnTo>
                    <a:lnTo>
                      <a:pt x="0" y="22503"/>
                    </a:lnTo>
                    <a:cubicBezTo>
                      <a:pt x="0" y="10075"/>
                      <a:pt x="10075" y="0"/>
                      <a:pt x="22503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47DDB168-3412-4A3D-ADBE-11B36CA68FEB}"/>
                  </a:ext>
                </a:extLst>
              </p:cNvPr>
              <p:cNvSpPr/>
              <p:nvPr/>
            </p:nvSpPr>
            <p:spPr bwMode="auto">
              <a:xfrm>
                <a:off x="1555775" y="5094185"/>
                <a:ext cx="93919" cy="360041"/>
              </a:xfrm>
              <a:custGeom>
                <a:avLst/>
                <a:gdLst>
                  <a:gd name="connsiteX0" fmla="*/ 22503 w 161741"/>
                  <a:gd name="connsiteY0" fmla="*/ 0 h 467164"/>
                  <a:gd name="connsiteX1" fmla="*/ 139238 w 161741"/>
                  <a:gd name="connsiteY1" fmla="*/ 0 h 467164"/>
                  <a:gd name="connsiteX2" fmla="*/ 161741 w 161741"/>
                  <a:gd name="connsiteY2" fmla="*/ 22503 h 467164"/>
                  <a:gd name="connsiteX3" fmla="*/ 161741 w 161741"/>
                  <a:gd name="connsiteY3" fmla="*/ 135016 h 467164"/>
                  <a:gd name="connsiteX4" fmla="*/ 148507 w 161741"/>
                  <a:gd name="connsiteY4" fmla="*/ 135016 h 467164"/>
                  <a:gd name="connsiteX5" fmla="*/ 125382 w 161741"/>
                  <a:gd name="connsiteY5" fmla="*/ 273219 h 467164"/>
                  <a:gd name="connsiteX6" fmla="*/ 103731 w 161741"/>
                  <a:gd name="connsiteY6" fmla="*/ 273219 h 467164"/>
                  <a:gd name="connsiteX7" fmla="*/ 103730 w 161741"/>
                  <a:gd name="connsiteY7" fmla="*/ 444304 h 467164"/>
                  <a:gd name="connsiteX8" fmla="*/ 80870 w 161741"/>
                  <a:gd name="connsiteY8" fmla="*/ 467164 h 467164"/>
                  <a:gd name="connsiteX9" fmla="*/ 80871 w 161741"/>
                  <a:gd name="connsiteY9" fmla="*/ 467163 h 467164"/>
                  <a:gd name="connsiteX10" fmla="*/ 58011 w 161741"/>
                  <a:gd name="connsiteY10" fmla="*/ 444303 h 467164"/>
                  <a:gd name="connsiteX11" fmla="*/ 58011 w 161741"/>
                  <a:gd name="connsiteY11" fmla="*/ 273219 h 467164"/>
                  <a:gd name="connsiteX12" fmla="*/ 36357 w 161741"/>
                  <a:gd name="connsiteY12" fmla="*/ 273219 h 467164"/>
                  <a:gd name="connsiteX13" fmla="*/ 13232 w 161741"/>
                  <a:gd name="connsiteY13" fmla="*/ 135016 h 467164"/>
                  <a:gd name="connsiteX14" fmla="*/ 0 w 161741"/>
                  <a:gd name="connsiteY14" fmla="*/ 135016 h 467164"/>
                  <a:gd name="connsiteX15" fmla="*/ 0 w 161741"/>
                  <a:gd name="connsiteY15" fmla="*/ 22503 h 467164"/>
                  <a:gd name="connsiteX16" fmla="*/ 22503 w 161741"/>
                  <a:gd name="connsiteY16" fmla="*/ 0 h 467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741" h="467164">
                    <a:moveTo>
                      <a:pt x="22503" y="0"/>
                    </a:moveTo>
                    <a:lnTo>
                      <a:pt x="139238" y="0"/>
                    </a:lnTo>
                    <a:cubicBezTo>
                      <a:pt x="151666" y="0"/>
                      <a:pt x="161741" y="10075"/>
                      <a:pt x="161741" y="22503"/>
                    </a:cubicBezTo>
                    <a:lnTo>
                      <a:pt x="161741" y="135016"/>
                    </a:lnTo>
                    <a:lnTo>
                      <a:pt x="148507" y="135016"/>
                    </a:lnTo>
                    <a:lnTo>
                      <a:pt x="125382" y="273219"/>
                    </a:lnTo>
                    <a:lnTo>
                      <a:pt x="103731" y="273219"/>
                    </a:lnTo>
                    <a:lnTo>
                      <a:pt x="103730" y="444304"/>
                    </a:lnTo>
                    <a:cubicBezTo>
                      <a:pt x="103730" y="456929"/>
                      <a:pt x="93495" y="467164"/>
                      <a:pt x="80870" y="467164"/>
                    </a:cubicBezTo>
                    <a:lnTo>
                      <a:pt x="80871" y="467163"/>
                    </a:lnTo>
                    <a:cubicBezTo>
                      <a:pt x="68246" y="467163"/>
                      <a:pt x="58011" y="456928"/>
                      <a:pt x="58011" y="444303"/>
                    </a:cubicBezTo>
                    <a:lnTo>
                      <a:pt x="58011" y="273219"/>
                    </a:lnTo>
                    <a:lnTo>
                      <a:pt x="36357" y="273219"/>
                    </a:lnTo>
                    <a:lnTo>
                      <a:pt x="13232" y="135016"/>
                    </a:lnTo>
                    <a:lnTo>
                      <a:pt x="0" y="135016"/>
                    </a:lnTo>
                    <a:lnTo>
                      <a:pt x="0" y="22503"/>
                    </a:lnTo>
                    <a:cubicBezTo>
                      <a:pt x="0" y="10075"/>
                      <a:pt x="10075" y="0"/>
                      <a:pt x="22503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AABDAC7A-15CF-44C5-B949-B59F34A93D64}"/>
                  </a:ext>
                </a:extLst>
              </p:cNvPr>
              <p:cNvSpPr/>
              <p:nvPr/>
            </p:nvSpPr>
            <p:spPr bwMode="auto">
              <a:xfrm>
                <a:off x="1679122" y="5094185"/>
                <a:ext cx="93919" cy="360041"/>
              </a:xfrm>
              <a:custGeom>
                <a:avLst/>
                <a:gdLst>
                  <a:gd name="connsiteX0" fmla="*/ 22503 w 161741"/>
                  <a:gd name="connsiteY0" fmla="*/ 0 h 467164"/>
                  <a:gd name="connsiteX1" fmla="*/ 139238 w 161741"/>
                  <a:gd name="connsiteY1" fmla="*/ 0 h 467164"/>
                  <a:gd name="connsiteX2" fmla="*/ 161741 w 161741"/>
                  <a:gd name="connsiteY2" fmla="*/ 22503 h 467164"/>
                  <a:gd name="connsiteX3" fmla="*/ 161741 w 161741"/>
                  <a:gd name="connsiteY3" fmla="*/ 135016 h 467164"/>
                  <a:gd name="connsiteX4" fmla="*/ 148507 w 161741"/>
                  <a:gd name="connsiteY4" fmla="*/ 135016 h 467164"/>
                  <a:gd name="connsiteX5" fmla="*/ 125382 w 161741"/>
                  <a:gd name="connsiteY5" fmla="*/ 273219 h 467164"/>
                  <a:gd name="connsiteX6" fmla="*/ 103731 w 161741"/>
                  <a:gd name="connsiteY6" fmla="*/ 273219 h 467164"/>
                  <a:gd name="connsiteX7" fmla="*/ 103730 w 161741"/>
                  <a:gd name="connsiteY7" fmla="*/ 444304 h 467164"/>
                  <a:gd name="connsiteX8" fmla="*/ 80870 w 161741"/>
                  <a:gd name="connsiteY8" fmla="*/ 467164 h 467164"/>
                  <a:gd name="connsiteX9" fmla="*/ 80871 w 161741"/>
                  <a:gd name="connsiteY9" fmla="*/ 467163 h 467164"/>
                  <a:gd name="connsiteX10" fmla="*/ 58011 w 161741"/>
                  <a:gd name="connsiteY10" fmla="*/ 444303 h 467164"/>
                  <a:gd name="connsiteX11" fmla="*/ 58011 w 161741"/>
                  <a:gd name="connsiteY11" fmla="*/ 273219 h 467164"/>
                  <a:gd name="connsiteX12" fmla="*/ 36357 w 161741"/>
                  <a:gd name="connsiteY12" fmla="*/ 273219 h 467164"/>
                  <a:gd name="connsiteX13" fmla="*/ 13232 w 161741"/>
                  <a:gd name="connsiteY13" fmla="*/ 135016 h 467164"/>
                  <a:gd name="connsiteX14" fmla="*/ 0 w 161741"/>
                  <a:gd name="connsiteY14" fmla="*/ 135016 h 467164"/>
                  <a:gd name="connsiteX15" fmla="*/ 0 w 161741"/>
                  <a:gd name="connsiteY15" fmla="*/ 22503 h 467164"/>
                  <a:gd name="connsiteX16" fmla="*/ 22503 w 161741"/>
                  <a:gd name="connsiteY16" fmla="*/ 0 h 467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741" h="467164">
                    <a:moveTo>
                      <a:pt x="22503" y="0"/>
                    </a:moveTo>
                    <a:lnTo>
                      <a:pt x="139238" y="0"/>
                    </a:lnTo>
                    <a:cubicBezTo>
                      <a:pt x="151666" y="0"/>
                      <a:pt x="161741" y="10075"/>
                      <a:pt x="161741" y="22503"/>
                    </a:cubicBezTo>
                    <a:lnTo>
                      <a:pt x="161741" y="135016"/>
                    </a:lnTo>
                    <a:lnTo>
                      <a:pt x="148507" y="135016"/>
                    </a:lnTo>
                    <a:lnTo>
                      <a:pt x="125382" y="273219"/>
                    </a:lnTo>
                    <a:lnTo>
                      <a:pt x="103731" y="273219"/>
                    </a:lnTo>
                    <a:lnTo>
                      <a:pt x="103730" y="444304"/>
                    </a:lnTo>
                    <a:cubicBezTo>
                      <a:pt x="103730" y="456929"/>
                      <a:pt x="93495" y="467164"/>
                      <a:pt x="80870" y="467164"/>
                    </a:cubicBezTo>
                    <a:lnTo>
                      <a:pt x="80871" y="467163"/>
                    </a:lnTo>
                    <a:cubicBezTo>
                      <a:pt x="68246" y="467163"/>
                      <a:pt x="58011" y="456928"/>
                      <a:pt x="58011" y="444303"/>
                    </a:cubicBezTo>
                    <a:lnTo>
                      <a:pt x="58011" y="273219"/>
                    </a:lnTo>
                    <a:lnTo>
                      <a:pt x="36357" y="273219"/>
                    </a:lnTo>
                    <a:lnTo>
                      <a:pt x="13232" y="135016"/>
                    </a:lnTo>
                    <a:lnTo>
                      <a:pt x="0" y="135016"/>
                    </a:lnTo>
                    <a:lnTo>
                      <a:pt x="0" y="22503"/>
                    </a:lnTo>
                    <a:cubicBezTo>
                      <a:pt x="0" y="10075"/>
                      <a:pt x="10075" y="0"/>
                      <a:pt x="22503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0" name="グループ化 129">
              <a:extLst>
                <a:ext uri="{FF2B5EF4-FFF2-40B4-BE49-F238E27FC236}">
                  <a16:creationId xmlns:a16="http://schemas.microsoft.com/office/drawing/2014/main" id="{9C225C9C-46B5-439D-9311-24E2DD2D9CA4}"/>
                </a:ext>
              </a:extLst>
            </p:cNvPr>
            <p:cNvGrpSpPr/>
            <p:nvPr/>
          </p:nvGrpSpPr>
          <p:grpSpPr>
            <a:xfrm>
              <a:off x="3650731" y="5101637"/>
              <a:ext cx="326882" cy="149802"/>
              <a:chOff x="1062379" y="5094185"/>
              <a:chExt cx="710662" cy="360041"/>
            </a:xfrm>
            <a:solidFill>
              <a:schemeClr val="bg1">
                <a:lumMod val="85000"/>
              </a:schemeClr>
            </a:solidFill>
          </p:grpSpPr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2B2ABEF0-1019-4B6C-8228-9FCF5407D96E}"/>
                  </a:ext>
                </a:extLst>
              </p:cNvPr>
              <p:cNvSpPr/>
              <p:nvPr/>
            </p:nvSpPr>
            <p:spPr bwMode="auto">
              <a:xfrm>
                <a:off x="1062379" y="5094185"/>
                <a:ext cx="93919" cy="360041"/>
              </a:xfrm>
              <a:custGeom>
                <a:avLst/>
                <a:gdLst>
                  <a:gd name="connsiteX0" fmla="*/ 22503 w 161741"/>
                  <a:gd name="connsiteY0" fmla="*/ 0 h 467164"/>
                  <a:gd name="connsiteX1" fmla="*/ 139238 w 161741"/>
                  <a:gd name="connsiteY1" fmla="*/ 0 h 467164"/>
                  <a:gd name="connsiteX2" fmla="*/ 161741 w 161741"/>
                  <a:gd name="connsiteY2" fmla="*/ 22503 h 467164"/>
                  <a:gd name="connsiteX3" fmla="*/ 161741 w 161741"/>
                  <a:gd name="connsiteY3" fmla="*/ 135016 h 467164"/>
                  <a:gd name="connsiteX4" fmla="*/ 148507 w 161741"/>
                  <a:gd name="connsiteY4" fmla="*/ 135016 h 467164"/>
                  <a:gd name="connsiteX5" fmla="*/ 125382 w 161741"/>
                  <a:gd name="connsiteY5" fmla="*/ 273219 h 467164"/>
                  <a:gd name="connsiteX6" fmla="*/ 103731 w 161741"/>
                  <a:gd name="connsiteY6" fmla="*/ 273219 h 467164"/>
                  <a:gd name="connsiteX7" fmla="*/ 103730 w 161741"/>
                  <a:gd name="connsiteY7" fmla="*/ 444304 h 467164"/>
                  <a:gd name="connsiteX8" fmla="*/ 80870 w 161741"/>
                  <a:gd name="connsiteY8" fmla="*/ 467164 h 467164"/>
                  <a:gd name="connsiteX9" fmla="*/ 80871 w 161741"/>
                  <a:gd name="connsiteY9" fmla="*/ 467163 h 467164"/>
                  <a:gd name="connsiteX10" fmla="*/ 58011 w 161741"/>
                  <a:gd name="connsiteY10" fmla="*/ 444303 h 467164"/>
                  <a:gd name="connsiteX11" fmla="*/ 58011 w 161741"/>
                  <a:gd name="connsiteY11" fmla="*/ 273219 h 467164"/>
                  <a:gd name="connsiteX12" fmla="*/ 36357 w 161741"/>
                  <a:gd name="connsiteY12" fmla="*/ 273219 h 467164"/>
                  <a:gd name="connsiteX13" fmla="*/ 13232 w 161741"/>
                  <a:gd name="connsiteY13" fmla="*/ 135016 h 467164"/>
                  <a:gd name="connsiteX14" fmla="*/ 0 w 161741"/>
                  <a:gd name="connsiteY14" fmla="*/ 135016 h 467164"/>
                  <a:gd name="connsiteX15" fmla="*/ 0 w 161741"/>
                  <a:gd name="connsiteY15" fmla="*/ 22503 h 467164"/>
                  <a:gd name="connsiteX16" fmla="*/ 22503 w 161741"/>
                  <a:gd name="connsiteY16" fmla="*/ 0 h 467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741" h="467164">
                    <a:moveTo>
                      <a:pt x="22503" y="0"/>
                    </a:moveTo>
                    <a:lnTo>
                      <a:pt x="139238" y="0"/>
                    </a:lnTo>
                    <a:cubicBezTo>
                      <a:pt x="151666" y="0"/>
                      <a:pt x="161741" y="10075"/>
                      <a:pt x="161741" y="22503"/>
                    </a:cubicBezTo>
                    <a:lnTo>
                      <a:pt x="161741" y="135016"/>
                    </a:lnTo>
                    <a:lnTo>
                      <a:pt x="148507" y="135016"/>
                    </a:lnTo>
                    <a:lnTo>
                      <a:pt x="125382" y="273219"/>
                    </a:lnTo>
                    <a:lnTo>
                      <a:pt x="103731" y="273219"/>
                    </a:lnTo>
                    <a:lnTo>
                      <a:pt x="103730" y="444304"/>
                    </a:lnTo>
                    <a:cubicBezTo>
                      <a:pt x="103730" y="456929"/>
                      <a:pt x="93495" y="467164"/>
                      <a:pt x="80870" y="467164"/>
                    </a:cubicBezTo>
                    <a:lnTo>
                      <a:pt x="80871" y="467163"/>
                    </a:lnTo>
                    <a:cubicBezTo>
                      <a:pt x="68246" y="467163"/>
                      <a:pt x="58011" y="456928"/>
                      <a:pt x="58011" y="444303"/>
                    </a:cubicBezTo>
                    <a:lnTo>
                      <a:pt x="58011" y="273219"/>
                    </a:lnTo>
                    <a:lnTo>
                      <a:pt x="36357" y="273219"/>
                    </a:lnTo>
                    <a:lnTo>
                      <a:pt x="13232" y="135016"/>
                    </a:lnTo>
                    <a:lnTo>
                      <a:pt x="0" y="135016"/>
                    </a:lnTo>
                    <a:lnTo>
                      <a:pt x="0" y="22503"/>
                    </a:lnTo>
                    <a:cubicBezTo>
                      <a:pt x="0" y="10075"/>
                      <a:pt x="10075" y="0"/>
                      <a:pt x="22503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0496E493-E541-447A-A64A-B344F2E5072C}"/>
                  </a:ext>
                </a:extLst>
              </p:cNvPr>
              <p:cNvSpPr/>
              <p:nvPr/>
            </p:nvSpPr>
            <p:spPr bwMode="auto">
              <a:xfrm>
                <a:off x="1185728" y="5094185"/>
                <a:ext cx="93919" cy="360041"/>
              </a:xfrm>
              <a:custGeom>
                <a:avLst/>
                <a:gdLst>
                  <a:gd name="connsiteX0" fmla="*/ 22503 w 161741"/>
                  <a:gd name="connsiteY0" fmla="*/ 0 h 467164"/>
                  <a:gd name="connsiteX1" fmla="*/ 139238 w 161741"/>
                  <a:gd name="connsiteY1" fmla="*/ 0 h 467164"/>
                  <a:gd name="connsiteX2" fmla="*/ 161741 w 161741"/>
                  <a:gd name="connsiteY2" fmla="*/ 22503 h 467164"/>
                  <a:gd name="connsiteX3" fmla="*/ 161741 w 161741"/>
                  <a:gd name="connsiteY3" fmla="*/ 135016 h 467164"/>
                  <a:gd name="connsiteX4" fmla="*/ 148507 w 161741"/>
                  <a:gd name="connsiteY4" fmla="*/ 135016 h 467164"/>
                  <a:gd name="connsiteX5" fmla="*/ 125382 w 161741"/>
                  <a:gd name="connsiteY5" fmla="*/ 273219 h 467164"/>
                  <a:gd name="connsiteX6" fmla="*/ 103731 w 161741"/>
                  <a:gd name="connsiteY6" fmla="*/ 273219 h 467164"/>
                  <a:gd name="connsiteX7" fmla="*/ 103730 w 161741"/>
                  <a:gd name="connsiteY7" fmla="*/ 444304 h 467164"/>
                  <a:gd name="connsiteX8" fmla="*/ 80870 w 161741"/>
                  <a:gd name="connsiteY8" fmla="*/ 467164 h 467164"/>
                  <a:gd name="connsiteX9" fmla="*/ 80871 w 161741"/>
                  <a:gd name="connsiteY9" fmla="*/ 467163 h 467164"/>
                  <a:gd name="connsiteX10" fmla="*/ 58011 w 161741"/>
                  <a:gd name="connsiteY10" fmla="*/ 444303 h 467164"/>
                  <a:gd name="connsiteX11" fmla="*/ 58011 w 161741"/>
                  <a:gd name="connsiteY11" fmla="*/ 273219 h 467164"/>
                  <a:gd name="connsiteX12" fmla="*/ 36357 w 161741"/>
                  <a:gd name="connsiteY12" fmla="*/ 273219 h 467164"/>
                  <a:gd name="connsiteX13" fmla="*/ 13232 w 161741"/>
                  <a:gd name="connsiteY13" fmla="*/ 135016 h 467164"/>
                  <a:gd name="connsiteX14" fmla="*/ 0 w 161741"/>
                  <a:gd name="connsiteY14" fmla="*/ 135016 h 467164"/>
                  <a:gd name="connsiteX15" fmla="*/ 0 w 161741"/>
                  <a:gd name="connsiteY15" fmla="*/ 22503 h 467164"/>
                  <a:gd name="connsiteX16" fmla="*/ 22503 w 161741"/>
                  <a:gd name="connsiteY16" fmla="*/ 0 h 467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741" h="467164">
                    <a:moveTo>
                      <a:pt x="22503" y="0"/>
                    </a:moveTo>
                    <a:lnTo>
                      <a:pt x="139238" y="0"/>
                    </a:lnTo>
                    <a:cubicBezTo>
                      <a:pt x="151666" y="0"/>
                      <a:pt x="161741" y="10075"/>
                      <a:pt x="161741" y="22503"/>
                    </a:cubicBezTo>
                    <a:lnTo>
                      <a:pt x="161741" y="135016"/>
                    </a:lnTo>
                    <a:lnTo>
                      <a:pt x="148507" y="135016"/>
                    </a:lnTo>
                    <a:lnTo>
                      <a:pt x="125382" y="273219"/>
                    </a:lnTo>
                    <a:lnTo>
                      <a:pt x="103731" y="273219"/>
                    </a:lnTo>
                    <a:lnTo>
                      <a:pt x="103730" y="444304"/>
                    </a:lnTo>
                    <a:cubicBezTo>
                      <a:pt x="103730" y="456929"/>
                      <a:pt x="93495" y="467164"/>
                      <a:pt x="80870" y="467164"/>
                    </a:cubicBezTo>
                    <a:lnTo>
                      <a:pt x="80871" y="467163"/>
                    </a:lnTo>
                    <a:cubicBezTo>
                      <a:pt x="68246" y="467163"/>
                      <a:pt x="58011" y="456928"/>
                      <a:pt x="58011" y="444303"/>
                    </a:cubicBezTo>
                    <a:lnTo>
                      <a:pt x="58011" y="273219"/>
                    </a:lnTo>
                    <a:lnTo>
                      <a:pt x="36357" y="273219"/>
                    </a:lnTo>
                    <a:lnTo>
                      <a:pt x="13232" y="135016"/>
                    </a:lnTo>
                    <a:lnTo>
                      <a:pt x="0" y="135016"/>
                    </a:lnTo>
                    <a:lnTo>
                      <a:pt x="0" y="22503"/>
                    </a:lnTo>
                    <a:cubicBezTo>
                      <a:pt x="0" y="10075"/>
                      <a:pt x="10075" y="0"/>
                      <a:pt x="22503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CE957D61-6484-4963-86F8-18BC1648848F}"/>
                  </a:ext>
                </a:extLst>
              </p:cNvPr>
              <p:cNvSpPr/>
              <p:nvPr/>
            </p:nvSpPr>
            <p:spPr bwMode="auto">
              <a:xfrm>
                <a:off x="1309077" y="5094185"/>
                <a:ext cx="93919" cy="360041"/>
              </a:xfrm>
              <a:custGeom>
                <a:avLst/>
                <a:gdLst>
                  <a:gd name="connsiteX0" fmla="*/ 22503 w 161741"/>
                  <a:gd name="connsiteY0" fmla="*/ 0 h 467164"/>
                  <a:gd name="connsiteX1" fmla="*/ 139238 w 161741"/>
                  <a:gd name="connsiteY1" fmla="*/ 0 h 467164"/>
                  <a:gd name="connsiteX2" fmla="*/ 161741 w 161741"/>
                  <a:gd name="connsiteY2" fmla="*/ 22503 h 467164"/>
                  <a:gd name="connsiteX3" fmla="*/ 161741 w 161741"/>
                  <a:gd name="connsiteY3" fmla="*/ 135016 h 467164"/>
                  <a:gd name="connsiteX4" fmla="*/ 148507 w 161741"/>
                  <a:gd name="connsiteY4" fmla="*/ 135016 h 467164"/>
                  <a:gd name="connsiteX5" fmla="*/ 125382 w 161741"/>
                  <a:gd name="connsiteY5" fmla="*/ 273219 h 467164"/>
                  <a:gd name="connsiteX6" fmla="*/ 103731 w 161741"/>
                  <a:gd name="connsiteY6" fmla="*/ 273219 h 467164"/>
                  <a:gd name="connsiteX7" fmla="*/ 103730 w 161741"/>
                  <a:gd name="connsiteY7" fmla="*/ 444304 h 467164"/>
                  <a:gd name="connsiteX8" fmla="*/ 80870 w 161741"/>
                  <a:gd name="connsiteY8" fmla="*/ 467164 h 467164"/>
                  <a:gd name="connsiteX9" fmla="*/ 80871 w 161741"/>
                  <a:gd name="connsiteY9" fmla="*/ 467163 h 467164"/>
                  <a:gd name="connsiteX10" fmla="*/ 58011 w 161741"/>
                  <a:gd name="connsiteY10" fmla="*/ 444303 h 467164"/>
                  <a:gd name="connsiteX11" fmla="*/ 58011 w 161741"/>
                  <a:gd name="connsiteY11" fmla="*/ 273219 h 467164"/>
                  <a:gd name="connsiteX12" fmla="*/ 36357 w 161741"/>
                  <a:gd name="connsiteY12" fmla="*/ 273219 h 467164"/>
                  <a:gd name="connsiteX13" fmla="*/ 13232 w 161741"/>
                  <a:gd name="connsiteY13" fmla="*/ 135016 h 467164"/>
                  <a:gd name="connsiteX14" fmla="*/ 0 w 161741"/>
                  <a:gd name="connsiteY14" fmla="*/ 135016 h 467164"/>
                  <a:gd name="connsiteX15" fmla="*/ 0 w 161741"/>
                  <a:gd name="connsiteY15" fmla="*/ 22503 h 467164"/>
                  <a:gd name="connsiteX16" fmla="*/ 22503 w 161741"/>
                  <a:gd name="connsiteY16" fmla="*/ 0 h 467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741" h="467164">
                    <a:moveTo>
                      <a:pt x="22503" y="0"/>
                    </a:moveTo>
                    <a:lnTo>
                      <a:pt x="139238" y="0"/>
                    </a:lnTo>
                    <a:cubicBezTo>
                      <a:pt x="151666" y="0"/>
                      <a:pt x="161741" y="10075"/>
                      <a:pt x="161741" y="22503"/>
                    </a:cubicBezTo>
                    <a:lnTo>
                      <a:pt x="161741" y="135016"/>
                    </a:lnTo>
                    <a:lnTo>
                      <a:pt x="148507" y="135016"/>
                    </a:lnTo>
                    <a:lnTo>
                      <a:pt x="125382" y="273219"/>
                    </a:lnTo>
                    <a:lnTo>
                      <a:pt x="103731" y="273219"/>
                    </a:lnTo>
                    <a:lnTo>
                      <a:pt x="103730" y="444304"/>
                    </a:lnTo>
                    <a:cubicBezTo>
                      <a:pt x="103730" y="456929"/>
                      <a:pt x="93495" y="467164"/>
                      <a:pt x="80870" y="467164"/>
                    </a:cubicBezTo>
                    <a:lnTo>
                      <a:pt x="80871" y="467163"/>
                    </a:lnTo>
                    <a:cubicBezTo>
                      <a:pt x="68246" y="467163"/>
                      <a:pt x="58011" y="456928"/>
                      <a:pt x="58011" y="444303"/>
                    </a:cubicBezTo>
                    <a:lnTo>
                      <a:pt x="58011" y="273219"/>
                    </a:lnTo>
                    <a:lnTo>
                      <a:pt x="36357" y="273219"/>
                    </a:lnTo>
                    <a:lnTo>
                      <a:pt x="13232" y="135016"/>
                    </a:lnTo>
                    <a:lnTo>
                      <a:pt x="0" y="135016"/>
                    </a:lnTo>
                    <a:lnTo>
                      <a:pt x="0" y="22503"/>
                    </a:lnTo>
                    <a:cubicBezTo>
                      <a:pt x="0" y="10075"/>
                      <a:pt x="10075" y="0"/>
                      <a:pt x="22503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C5038655-ABB3-4566-88DC-BAD5B8FACE57}"/>
                  </a:ext>
                </a:extLst>
              </p:cNvPr>
              <p:cNvSpPr/>
              <p:nvPr/>
            </p:nvSpPr>
            <p:spPr bwMode="auto">
              <a:xfrm>
                <a:off x="1432426" y="5094185"/>
                <a:ext cx="93919" cy="360041"/>
              </a:xfrm>
              <a:custGeom>
                <a:avLst/>
                <a:gdLst>
                  <a:gd name="connsiteX0" fmla="*/ 22503 w 161741"/>
                  <a:gd name="connsiteY0" fmla="*/ 0 h 467164"/>
                  <a:gd name="connsiteX1" fmla="*/ 139238 w 161741"/>
                  <a:gd name="connsiteY1" fmla="*/ 0 h 467164"/>
                  <a:gd name="connsiteX2" fmla="*/ 161741 w 161741"/>
                  <a:gd name="connsiteY2" fmla="*/ 22503 h 467164"/>
                  <a:gd name="connsiteX3" fmla="*/ 161741 w 161741"/>
                  <a:gd name="connsiteY3" fmla="*/ 135016 h 467164"/>
                  <a:gd name="connsiteX4" fmla="*/ 148507 w 161741"/>
                  <a:gd name="connsiteY4" fmla="*/ 135016 h 467164"/>
                  <a:gd name="connsiteX5" fmla="*/ 125382 w 161741"/>
                  <a:gd name="connsiteY5" fmla="*/ 273219 h 467164"/>
                  <a:gd name="connsiteX6" fmla="*/ 103731 w 161741"/>
                  <a:gd name="connsiteY6" fmla="*/ 273219 h 467164"/>
                  <a:gd name="connsiteX7" fmla="*/ 103730 w 161741"/>
                  <a:gd name="connsiteY7" fmla="*/ 444304 h 467164"/>
                  <a:gd name="connsiteX8" fmla="*/ 80870 w 161741"/>
                  <a:gd name="connsiteY8" fmla="*/ 467164 h 467164"/>
                  <a:gd name="connsiteX9" fmla="*/ 80871 w 161741"/>
                  <a:gd name="connsiteY9" fmla="*/ 467163 h 467164"/>
                  <a:gd name="connsiteX10" fmla="*/ 58011 w 161741"/>
                  <a:gd name="connsiteY10" fmla="*/ 444303 h 467164"/>
                  <a:gd name="connsiteX11" fmla="*/ 58011 w 161741"/>
                  <a:gd name="connsiteY11" fmla="*/ 273219 h 467164"/>
                  <a:gd name="connsiteX12" fmla="*/ 36357 w 161741"/>
                  <a:gd name="connsiteY12" fmla="*/ 273219 h 467164"/>
                  <a:gd name="connsiteX13" fmla="*/ 13232 w 161741"/>
                  <a:gd name="connsiteY13" fmla="*/ 135016 h 467164"/>
                  <a:gd name="connsiteX14" fmla="*/ 0 w 161741"/>
                  <a:gd name="connsiteY14" fmla="*/ 135016 h 467164"/>
                  <a:gd name="connsiteX15" fmla="*/ 0 w 161741"/>
                  <a:gd name="connsiteY15" fmla="*/ 22503 h 467164"/>
                  <a:gd name="connsiteX16" fmla="*/ 22503 w 161741"/>
                  <a:gd name="connsiteY16" fmla="*/ 0 h 467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741" h="467164">
                    <a:moveTo>
                      <a:pt x="22503" y="0"/>
                    </a:moveTo>
                    <a:lnTo>
                      <a:pt x="139238" y="0"/>
                    </a:lnTo>
                    <a:cubicBezTo>
                      <a:pt x="151666" y="0"/>
                      <a:pt x="161741" y="10075"/>
                      <a:pt x="161741" y="22503"/>
                    </a:cubicBezTo>
                    <a:lnTo>
                      <a:pt x="161741" y="135016"/>
                    </a:lnTo>
                    <a:lnTo>
                      <a:pt x="148507" y="135016"/>
                    </a:lnTo>
                    <a:lnTo>
                      <a:pt x="125382" y="273219"/>
                    </a:lnTo>
                    <a:lnTo>
                      <a:pt x="103731" y="273219"/>
                    </a:lnTo>
                    <a:lnTo>
                      <a:pt x="103730" y="444304"/>
                    </a:lnTo>
                    <a:cubicBezTo>
                      <a:pt x="103730" y="456929"/>
                      <a:pt x="93495" y="467164"/>
                      <a:pt x="80870" y="467164"/>
                    </a:cubicBezTo>
                    <a:lnTo>
                      <a:pt x="80871" y="467163"/>
                    </a:lnTo>
                    <a:cubicBezTo>
                      <a:pt x="68246" y="467163"/>
                      <a:pt x="58011" y="456928"/>
                      <a:pt x="58011" y="444303"/>
                    </a:cubicBezTo>
                    <a:lnTo>
                      <a:pt x="58011" y="273219"/>
                    </a:lnTo>
                    <a:lnTo>
                      <a:pt x="36357" y="273219"/>
                    </a:lnTo>
                    <a:lnTo>
                      <a:pt x="13232" y="135016"/>
                    </a:lnTo>
                    <a:lnTo>
                      <a:pt x="0" y="135016"/>
                    </a:lnTo>
                    <a:lnTo>
                      <a:pt x="0" y="22503"/>
                    </a:lnTo>
                    <a:cubicBezTo>
                      <a:pt x="0" y="10075"/>
                      <a:pt x="10075" y="0"/>
                      <a:pt x="22503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40A2DA8D-CAAB-42AE-B282-C023D4022A29}"/>
                  </a:ext>
                </a:extLst>
              </p:cNvPr>
              <p:cNvSpPr/>
              <p:nvPr/>
            </p:nvSpPr>
            <p:spPr bwMode="auto">
              <a:xfrm>
                <a:off x="1555775" y="5094185"/>
                <a:ext cx="93919" cy="360041"/>
              </a:xfrm>
              <a:custGeom>
                <a:avLst/>
                <a:gdLst>
                  <a:gd name="connsiteX0" fmla="*/ 22503 w 161741"/>
                  <a:gd name="connsiteY0" fmla="*/ 0 h 467164"/>
                  <a:gd name="connsiteX1" fmla="*/ 139238 w 161741"/>
                  <a:gd name="connsiteY1" fmla="*/ 0 h 467164"/>
                  <a:gd name="connsiteX2" fmla="*/ 161741 w 161741"/>
                  <a:gd name="connsiteY2" fmla="*/ 22503 h 467164"/>
                  <a:gd name="connsiteX3" fmla="*/ 161741 w 161741"/>
                  <a:gd name="connsiteY3" fmla="*/ 135016 h 467164"/>
                  <a:gd name="connsiteX4" fmla="*/ 148507 w 161741"/>
                  <a:gd name="connsiteY4" fmla="*/ 135016 h 467164"/>
                  <a:gd name="connsiteX5" fmla="*/ 125382 w 161741"/>
                  <a:gd name="connsiteY5" fmla="*/ 273219 h 467164"/>
                  <a:gd name="connsiteX6" fmla="*/ 103731 w 161741"/>
                  <a:gd name="connsiteY6" fmla="*/ 273219 h 467164"/>
                  <a:gd name="connsiteX7" fmla="*/ 103730 w 161741"/>
                  <a:gd name="connsiteY7" fmla="*/ 444304 h 467164"/>
                  <a:gd name="connsiteX8" fmla="*/ 80870 w 161741"/>
                  <a:gd name="connsiteY8" fmla="*/ 467164 h 467164"/>
                  <a:gd name="connsiteX9" fmla="*/ 80871 w 161741"/>
                  <a:gd name="connsiteY9" fmla="*/ 467163 h 467164"/>
                  <a:gd name="connsiteX10" fmla="*/ 58011 w 161741"/>
                  <a:gd name="connsiteY10" fmla="*/ 444303 h 467164"/>
                  <a:gd name="connsiteX11" fmla="*/ 58011 w 161741"/>
                  <a:gd name="connsiteY11" fmla="*/ 273219 h 467164"/>
                  <a:gd name="connsiteX12" fmla="*/ 36357 w 161741"/>
                  <a:gd name="connsiteY12" fmla="*/ 273219 h 467164"/>
                  <a:gd name="connsiteX13" fmla="*/ 13232 w 161741"/>
                  <a:gd name="connsiteY13" fmla="*/ 135016 h 467164"/>
                  <a:gd name="connsiteX14" fmla="*/ 0 w 161741"/>
                  <a:gd name="connsiteY14" fmla="*/ 135016 h 467164"/>
                  <a:gd name="connsiteX15" fmla="*/ 0 w 161741"/>
                  <a:gd name="connsiteY15" fmla="*/ 22503 h 467164"/>
                  <a:gd name="connsiteX16" fmla="*/ 22503 w 161741"/>
                  <a:gd name="connsiteY16" fmla="*/ 0 h 467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741" h="467164">
                    <a:moveTo>
                      <a:pt x="22503" y="0"/>
                    </a:moveTo>
                    <a:lnTo>
                      <a:pt x="139238" y="0"/>
                    </a:lnTo>
                    <a:cubicBezTo>
                      <a:pt x="151666" y="0"/>
                      <a:pt x="161741" y="10075"/>
                      <a:pt x="161741" y="22503"/>
                    </a:cubicBezTo>
                    <a:lnTo>
                      <a:pt x="161741" y="135016"/>
                    </a:lnTo>
                    <a:lnTo>
                      <a:pt x="148507" y="135016"/>
                    </a:lnTo>
                    <a:lnTo>
                      <a:pt x="125382" y="273219"/>
                    </a:lnTo>
                    <a:lnTo>
                      <a:pt x="103731" y="273219"/>
                    </a:lnTo>
                    <a:lnTo>
                      <a:pt x="103730" y="444304"/>
                    </a:lnTo>
                    <a:cubicBezTo>
                      <a:pt x="103730" y="456929"/>
                      <a:pt x="93495" y="467164"/>
                      <a:pt x="80870" y="467164"/>
                    </a:cubicBezTo>
                    <a:lnTo>
                      <a:pt x="80871" y="467163"/>
                    </a:lnTo>
                    <a:cubicBezTo>
                      <a:pt x="68246" y="467163"/>
                      <a:pt x="58011" y="456928"/>
                      <a:pt x="58011" y="444303"/>
                    </a:cubicBezTo>
                    <a:lnTo>
                      <a:pt x="58011" y="273219"/>
                    </a:lnTo>
                    <a:lnTo>
                      <a:pt x="36357" y="273219"/>
                    </a:lnTo>
                    <a:lnTo>
                      <a:pt x="13232" y="135016"/>
                    </a:lnTo>
                    <a:lnTo>
                      <a:pt x="0" y="135016"/>
                    </a:lnTo>
                    <a:lnTo>
                      <a:pt x="0" y="22503"/>
                    </a:lnTo>
                    <a:cubicBezTo>
                      <a:pt x="0" y="10075"/>
                      <a:pt x="10075" y="0"/>
                      <a:pt x="22503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9871118A-C434-4880-B5ED-FFEA6F7765EF}"/>
                  </a:ext>
                </a:extLst>
              </p:cNvPr>
              <p:cNvSpPr/>
              <p:nvPr/>
            </p:nvSpPr>
            <p:spPr bwMode="auto">
              <a:xfrm>
                <a:off x="1679122" y="5094185"/>
                <a:ext cx="93919" cy="360041"/>
              </a:xfrm>
              <a:custGeom>
                <a:avLst/>
                <a:gdLst>
                  <a:gd name="connsiteX0" fmla="*/ 22503 w 161741"/>
                  <a:gd name="connsiteY0" fmla="*/ 0 h 467164"/>
                  <a:gd name="connsiteX1" fmla="*/ 139238 w 161741"/>
                  <a:gd name="connsiteY1" fmla="*/ 0 h 467164"/>
                  <a:gd name="connsiteX2" fmla="*/ 161741 w 161741"/>
                  <a:gd name="connsiteY2" fmla="*/ 22503 h 467164"/>
                  <a:gd name="connsiteX3" fmla="*/ 161741 w 161741"/>
                  <a:gd name="connsiteY3" fmla="*/ 135016 h 467164"/>
                  <a:gd name="connsiteX4" fmla="*/ 148507 w 161741"/>
                  <a:gd name="connsiteY4" fmla="*/ 135016 h 467164"/>
                  <a:gd name="connsiteX5" fmla="*/ 125382 w 161741"/>
                  <a:gd name="connsiteY5" fmla="*/ 273219 h 467164"/>
                  <a:gd name="connsiteX6" fmla="*/ 103731 w 161741"/>
                  <a:gd name="connsiteY6" fmla="*/ 273219 h 467164"/>
                  <a:gd name="connsiteX7" fmla="*/ 103730 w 161741"/>
                  <a:gd name="connsiteY7" fmla="*/ 444304 h 467164"/>
                  <a:gd name="connsiteX8" fmla="*/ 80870 w 161741"/>
                  <a:gd name="connsiteY8" fmla="*/ 467164 h 467164"/>
                  <a:gd name="connsiteX9" fmla="*/ 80871 w 161741"/>
                  <a:gd name="connsiteY9" fmla="*/ 467163 h 467164"/>
                  <a:gd name="connsiteX10" fmla="*/ 58011 w 161741"/>
                  <a:gd name="connsiteY10" fmla="*/ 444303 h 467164"/>
                  <a:gd name="connsiteX11" fmla="*/ 58011 w 161741"/>
                  <a:gd name="connsiteY11" fmla="*/ 273219 h 467164"/>
                  <a:gd name="connsiteX12" fmla="*/ 36357 w 161741"/>
                  <a:gd name="connsiteY12" fmla="*/ 273219 h 467164"/>
                  <a:gd name="connsiteX13" fmla="*/ 13232 w 161741"/>
                  <a:gd name="connsiteY13" fmla="*/ 135016 h 467164"/>
                  <a:gd name="connsiteX14" fmla="*/ 0 w 161741"/>
                  <a:gd name="connsiteY14" fmla="*/ 135016 h 467164"/>
                  <a:gd name="connsiteX15" fmla="*/ 0 w 161741"/>
                  <a:gd name="connsiteY15" fmla="*/ 22503 h 467164"/>
                  <a:gd name="connsiteX16" fmla="*/ 22503 w 161741"/>
                  <a:gd name="connsiteY16" fmla="*/ 0 h 467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741" h="467164">
                    <a:moveTo>
                      <a:pt x="22503" y="0"/>
                    </a:moveTo>
                    <a:lnTo>
                      <a:pt x="139238" y="0"/>
                    </a:lnTo>
                    <a:cubicBezTo>
                      <a:pt x="151666" y="0"/>
                      <a:pt x="161741" y="10075"/>
                      <a:pt x="161741" y="22503"/>
                    </a:cubicBezTo>
                    <a:lnTo>
                      <a:pt x="161741" y="135016"/>
                    </a:lnTo>
                    <a:lnTo>
                      <a:pt x="148507" y="135016"/>
                    </a:lnTo>
                    <a:lnTo>
                      <a:pt x="125382" y="273219"/>
                    </a:lnTo>
                    <a:lnTo>
                      <a:pt x="103731" y="273219"/>
                    </a:lnTo>
                    <a:lnTo>
                      <a:pt x="103730" y="444304"/>
                    </a:lnTo>
                    <a:cubicBezTo>
                      <a:pt x="103730" y="456929"/>
                      <a:pt x="93495" y="467164"/>
                      <a:pt x="80870" y="467164"/>
                    </a:cubicBezTo>
                    <a:lnTo>
                      <a:pt x="80871" y="467163"/>
                    </a:lnTo>
                    <a:cubicBezTo>
                      <a:pt x="68246" y="467163"/>
                      <a:pt x="58011" y="456928"/>
                      <a:pt x="58011" y="444303"/>
                    </a:cubicBezTo>
                    <a:lnTo>
                      <a:pt x="58011" y="273219"/>
                    </a:lnTo>
                    <a:lnTo>
                      <a:pt x="36357" y="273219"/>
                    </a:lnTo>
                    <a:lnTo>
                      <a:pt x="13232" y="135016"/>
                    </a:lnTo>
                    <a:lnTo>
                      <a:pt x="0" y="135016"/>
                    </a:lnTo>
                    <a:lnTo>
                      <a:pt x="0" y="22503"/>
                    </a:lnTo>
                    <a:cubicBezTo>
                      <a:pt x="0" y="10075"/>
                      <a:pt x="10075" y="0"/>
                      <a:pt x="22503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43" name="グループ化 142">
            <a:extLst>
              <a:ext uri="{FF2B5EF4-FFF2-40B4-BE49-F238E27FC236}">
                <a16:creationId xmlns:a16="http://schemas.microsoft.com/office/drawing/2014/main" id="{EAE4092A-69F0-42F2-8EE5-8859D2E1A942}"/>
              </a:ext>
            </a:extLst>
          </p:cNvPr>
          <p:cNvGrpSpPr/>
          <p:nvPr/>
        </p:nvGrpSpPr>
        <p:grpSpPr>
          <a:xfrm>
            <a:off x="2166382" y="4599130"/>
            <a:ext cx="315303" cy="1485165"/>
            <a:chOff x="1119951" y="4599130"/>
            <a:chExt cx="315303" cy="1485165"/>
          </a:xfrm>
        </p:grpSpPr>
        <p:grpSp>
          <p:nvGrpSpPr>
            <p:cNvPr id="144" name="グループ化 143">
              <a:extLst>
                <a:ext uri="{FF2B5EF4-FFF2-40B4-BE49-F238E27FC236}">
                  <a16:creationId xmlns:a16="http://schemas.microsoft.com/office/drawing/2014/main" id="{2C482C9E-4695-4800-852D-6583A2FD01E1}"/>
                </a:ext>
              </a:extLst>
            </p:cNvPr>
            <p:cNvGrpSpPr/>
            <p:nvPr/>
          </p:nvGrpSpPr>
          <p:grpSpPr>
            <a:xfrm>
              <a:off x="1195835" y="5049180"/>
              <a:ext cx="163535" cy="1035115"/>
              <a:chOff x="769071" y="5049179"/>
              <a:chExt cx="163535" cy="1035115"/>
            </a:xfrm>
          </p:grpSpPr>
          <p:sp>
            <p:nvSpPr>
              <p:cNvPr id="148" name="台形 147">
                <a:extLst>
                  <a:ext uri="{FF2B5EF4-FFF2-40B4-BE49-F238E27FC236}">
                    <a16:creationId xmlns:a16="http://schemas.microsoft.com/office/drawing/2014/main" id="{A6EA1529-B8F5-4194-B6C9-F752CF5ECFC9}"/>
                  </a:ext>
                </a:extLst>
              </p:cNvPr>
              <p:cNvSpPr/>
              <p:nvPr/>
            </p:nvSpPr>
            <p:spPr bwMode="auto">
              <a:xfrm rot="10800000">
                <a:off x="769071" y="5049179"/>
                <a:ext cx="45720" cy="1035115"/>
              </a:xfrm>
              <a:prstGeom prst="trapezoid">
                <a:avLst/>
              </a:prstGeom>
              <a:solidFill>
                <a:schemeClr val="bg1">
                  <a:lumMod val="7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9" name="台形 148">
                <a:extLst>
                  <a:ext uri="{FF2B5EF4-FFF2-40B4-BE49-F238E27FC236}">
                    <a16:creationId xmlns:a16="http://schemas.microsoft.com/office/drawing/2014/main" id="{0BBC645C-6888-493D-8567-C7320B4DDF70}"/>
                  </a:ext>
                </a:extLst>
              </p:cNvPr>
              <p:cNvSpPr/>
              <p:nvPr/>
            </p:nvSpPr>
            <p:spPr bwMode="auto">
              <a:xfrm rot="10800000">
                <a:off x="886886" y="5049179"/>
                <a:ext cx="45720" cy="1035115"/>
              </a:xfrm>
              <a:prstGeom prst="trapezoid">
                <a:avLst/>
              </a:prstGeom>
              <a:solidFill>
                <a:schemeClr val="bg1">
                  <a:lumMod val="7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45" name="グループ化 144">
              <a:extLst>
                <a:ext uri="{FF2B5EF4-FFF2-40B4-BE49-F238E27FC236}">
                  <a16:creationId xmlns:a16="http://schemas.microsoft.com/office/drawing/2014/main" id="{D4E9BCE7-241A-4AE3-A49E-C916EEAA24D5}"/>
                </a:ext>
              </a:extLst>
            </p:cNvPr>
            <p:cNvGrpSpPr/>
            <p:nvPr/>
          </p:nvGrpSpPr>
          <p:grpSpPr>
            <a:xfrm>
              <a:off x="1119951" y="4599130"/>
              <a:ext cx="315303" cy="540060"/>
              <a:chOff x="1119951" y="4599130"/>
              <a:chExt cx="489145" cy="540060"/>
            </a:xfrm>
          </p:grpSpPr>
          <p:sp>
            <p:nvSpPr>
              <p:cNvPr id="146" name="正方形/長方形 145">
                <a:extLst>
                  <a:ext uri="{FF2B5EF4-FFF2-40B4-BE49-F238E27FC236}">
                    <a16:creationId xmlns:a16="http://schemas.microsoft.com/office/drawing/2014/main" id="{BD5A49D6-DE26-4201-B6E0-BD7AE64597C2}"/>
                  </a:ext>
                </a:extLst>
              </p:cNvPr>
              <p:cNvSpPr/>
              <p:nvPr/>
            </p:nvSpPr>
            <p:spPr bwMode="auto">
              <a:xfrm>
                <a:off x="1119951" y="4599130"/>
                <a:ext cx="489145" cy="540060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7" name="正方形/長方形 146">
                <a:extLst>
                  <a:ext uri="{FF2B5EF4-FFF2-40B4-BE49-F238E27FC236}">
                    <a16:creationId xmlns:a16="http://schemas.microsoft.com/office/drawing/2014/main" id="{E78B9F7B-D386-483D-A204-FBE8EC9B379A}"/>
                  </a:ext>
                </a:extLst>
              </p:cNvPr>
              <p:cNvSpPr/>
              <p:nvPr/>
            </p:nvSpPr>
            <p:spPr bwMode="auto">
              <a:xfrm>
                <a:off x="1181074" y="4599130"/>
                <a:ext cx="366898" cy="540060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50" name="グループ化 149">
            <a:extLst>
              <a:ext uri="{FF2B5EF4-FFF2-40B4-BE49-F238E27FC236}">
                <a16:creationId xmlns:a16="http://schemas.microsoft.com/office/drawing/2014/main" id="{84E521F3-FAF3-44D3-8799-269E9CD2E9E9}"/>
              </a:ext>
            </a:extLst>
          </p:cNvPr>
          <p:cNvGrpSpPr/>
          <p:nvPr/>
        </p:nvGrpSpPr>
        <p:grpSpPr>
          <a:xfrm>
            <a:off x="1287804" y="2708920"/>
            <a:ext cx="262469" cy="1658041"/>
            <a:chOff x="376893" y="2708920"/>
            <a:chExt cx="262469" cy="1658041"/>
          </a:xfrm>
        </p:grpSpPr>
        <p:grpSp>
          <p:nvGrpSpPr>
            <p:cNvPr id="151" name="グループ化 150">
              <a:extLst>
                <a:ext uri="{FF2B5EF4-FFF2-40B4-BE49-F238E27FC236}">
                  <a16:creationId xmlns:a16="http://schemas.microsoft.com/office/drawing/2014/main" id="{9FC501DD-A44D-46C5-9E15-F6EDA2020513}"/>
                </a:ext>
              </a:extLst>
            </p:cNvPr>
            <p:cNvGrpSpPr/>
            <p:nvPr/>
          </p:nvGrpSpPr>
          <p:grpSpPr>
            <a:xfrm>
              <a:off x="429992" y="3151826"/>
              <a:ext cx="156270" cy="1215135"/>
              <a:chOff x="1621675" y="3433556"/>
              <a:chExt cx="156270" cy="1215135"/>
            </a:xfrm>
            <a:solidFill>
              <a:schemeClr val="bg1">
                <a:lumMod val="85000"/>
              </a:schemeClr>
            </a:solidFill>
          </p:grpSpPr>
          <p:sp>
            <p:nvSpPr>
              <p:cNvPr id="155" name="正方形/長方形 154">
                <a:extLst>
                  <a:ext uri="{FF2B5EF4-FFF2-40B4-BE49-F238E27FC236}">
                    <a16:creationId xmlns:a16="http://schemas.microsoft.com/office/drawing/2014/main" id="{F885EF9A-057F-4A58-97F1-F3270AF522E3}"/>
                  </a:ext>
                </a:extLst>
              </p:cNvPr>
              <p:cNvSpPr/>
              <p:nvPr/>
            </p:nvSpPr>
            <p:spPr bwMode="auto">
              <a:xfrm>
                <a:off x="1621675" y="3433556"/>
                <a:ext cx="26730" cy="1215135"/>
              </a:xfrm>
              <a:prstGeom prst="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正方形/長方形 155">
                <a:extLst>
                  <a:ext uri="{FF2B5EF4-FFF2-40B4-BE49-F238E27FC236}">
                    <a16:creationId xmlns:a16="http://schemas.microsoft.com/office/drawing/2014/main" id="{2AC1560F-251C-410E-92A2-4E1DB2305E6C}"/>
                  </a:ext>
                </a:extLst>
              </p:cNvPr>
              <p:cNvSpPr/>
              <p:nvPr/>
            </p:nvSpPr>
            <p:spPr bwMode="auto">
              <a:xfrm>
                <a:off x="1751215" y="3433556"/>
                <a:ext cx="26730" cy="1215135"/>
              </a:xfrm>
              <a:prstGeom prst="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2" name="四角形: 上の 2 つの角を丸める 151">
              <a:extLst>
                <a:ext uri="{FF2B5EF4-FFF2-40B4-BE49-F238E27FC236}">
                  <a16:creationId xmlns:a16="http://schemas.microsoft.com/office/drawing/2014/main" id="{9C463EE7-F3D7-4F5A-9A22-33CC7E010316}"/>
                </a:ext>
              </a:extLst>
            </p:cNvPr>
            <p:cNvSpPr/>
            <p:nvPr/>
          </p:nvSpPr>
          <p:spPr bwMode="auto">
            <a:xfrm>
              <a:off x="392210" y="2708920"/>
              <a:ext cx="231835" cy="45005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" name="正方形/長方形 152">
              <a:extLst>
                <a:ext uri="{FF2B5EF4-FFF2-40B4-BE49-F238E27FC236}">
                  <a16:creationId xmlns:a16="http://schemas.microsoft.com/office/drawing/2014/main" id="{C8AEE554-7A3F-4799-AD99-5C72655ED0E1}"/>
                </a:ext>
              </a:extLst>
            </p:cNvPr>
            <p:cNvSpPr/>
            <p:nvPr/>
          </p:nvSpPr>
          <p:spPr bwMode="auto">
            <a:xfrm>
              <a:off x="376893" y="3151826"/>
              <a:ext cx="262469" cy="4571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" name="楕円 153">
              <a:extLst>
                <a:ext uri="{FF2B5EF4-FFF2-40B4-BE49-F238E27FC236}">
                  <a16:creationId xmlns:a16="http://schemas.microsoft.com/office/drawing/2014/main" id="{F3D500DB-1F5C-4775-B4E5-04F2FEBE7FE5}"/>
                </a:ext>
              </a:extLst>
            </p:cNvPr>
            <p:cNvSpPr/>
            <p:nvPr/>
          </p:nvSpPr>
          <p:spPr bwMode="auto">
            <a:xfrm>
              <a:off x="534065" y="2746583"/>
              <a:ext cx="50934" cy="5093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7" name="グループ化 156">
            <a:extLst>
              <a:ext uri="{FF2B5EF4-FFF2-40B4-BE49-F238E27FC236}">
                <a16:creationId xmlns:a16="http://schemas.microsoft.com/office/drawing/2014/main" id="{64E43A50-97F7-4634-A75A-395FFEBE5374}"/>
              </a:ext>
            </a:extLst>
          </p:cNvPr>
          <p:cNvGrpSpPr/>
          <p:nvPr/>
        </p:nvGrpSpPr>
        <p:grpSpPr>
          <a:xfrm>
            <a:off x="1590223" y="2708920"/>
            <a:ext cx="262469" cy="1658041"/>
            <a:chOff x="376893" y="2708920"/>
            <a:chExt cx="262469" cy="1658041"/>
          </a:xfrm>
        </p:grpSpPr>
        <p:grpSp>
          <p:nvGrpSpPr>
            <p:cNvPr id="158" name="グループ化 157">
              <a:extLst>
                <a:ext uri="{FF2B5EF4-FFF2-40B4-BE49-F238E27FC236}">
                  <a16:creationId xmlns:a16="http://schemas.microsoft.com/office/drawing/2014/main" id="{8DC39044-7FE5-446D-B9F4-2C697E79F150}"/>
                </a:ext>
              </a:extLst>
            </p:cNvPr>
            <p:cNvGrpSpPr/>
            <p:nvPr/>
          </p:nvGrpSpPr>
          <p:grpSpPr>
            <a:xfrm>
              <a:off x="429992" y="3151826"/>
              <a:ext cx="156270" cy="1215135"/>
              <a:chOff x="1621675" y="3433556"/>
              <a:chExt cx="156270" cy="1215135"/>
            </a:xfrm>
            <a:solidFill>
              <a:schemeClr val="bg1">
                <a:lumMod val="85000"/>
              </a:schemeClr>
            </a:solidFill>
          </p:grpSpPr>
          <p:sp>
            <p:nvSpPr>
              <p:cNvPr id="162" name="正方形/長方形 161">
                <a:extLst>
                  <a:ext uri="{FF2B5EF4-FFF2-40B4-BE49-F238E27FC236}">
                    <a16:creationId xmlns:a16="http://schemas.microsoft.com/office/drawing/2014/main" id="{5B9D1D34-2767-483A-8DB3-18CF657AB104}"/>
                  </a:ext>
                </a:extLst>
              </p:cNvPr>
              <p:cNvSpPr/>
              <p:nvPr/>
            </p:nvSpPr>
            <p:spPr bwMode="auto">
              <a:xfrm>
                <a:off x="1621675" y="3433556"/>
                <a:ext cx="26730" cy="1215135"/>
              </a:xfrm>
              <a:prstGeom prst="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正方形/長方形 162">
                <a:extLst>
                  <a:ext uri="{FF2B5EF4-FFF2-40B4-BE49-F238E27FC236}">
                    <a16:creationId xmlns:a16="http://schemas.microsoft.com/office/drawing/2014/main" id="{626FCFBE-B93D-4E77-AC18-E1F308755142}"/>
                  </a:ext>
                </a:extLst>
              </p:cNvPr>
              <p:cNvSpPr/>
              <p:nvPr/>
            </p:nvSpPr>
            <p:spPr bwMode="auto">
              <a:xfrm>
                <a:off x="1751215" y="3433556"/>
                <a:ext cx="26730" cy="1215135"/>
              </a:xfrm>
              <a:prstGeom prst="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9" name="四角形: 上の 2 つの角を丸める 158">
              <a:extLst>
                <a:ext uri="{FF2B5EF4-FFF2-40B4-BE49-F238E27FC236}">
                  <a16:creationId xmlns:a16="http://schemas.microsoft.com/office/drawing/2014/main" id="{4FF45B61-8693-4B77-A65E-5278F21FE6BB}"/>
                </a:ext>
              </a:extLst>
            </p:cNvPr>
            <p:cNvSpPr/>
            <p:nvPr/>
          </p:nvSpPr>
          <p:spPr bwMode="auto">
            <a:xfrm>
              <a:off x="392210" y="2708920"/>
              <a:ext cx="231835" cy="45005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" name="正方形/長方形 159">
              <a:extLst>
                <a:ext uri="{FF2B5EF4-FFF2-40B4-BE49-F238E27FC236}">
                  <a16:creationId xmlns:a16="http://schemas.microsoft.com/office/drawing/2014/main" id="{B39C512D-6940-49FA-9168-6B7234A7F289}"/>
                </a:ext>
              </a:extLst>
            </p:cNvPr>
            <p:cNvSpPr/>
            <p:nvPr/>
          </p:nvSpPr>
          <p:spPr bwMode="auto">
            <a:xfrm>
              <a:off x="376893" y="3151826"/>
              <a:ext cx="262469" cy="45719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楕円 160">
              <a:extLst>
                <a:ext uri="{FF2B5EF4-FFF2-40B4-BE49-F238E27FC236}">
                  <a16:creationId xmlns:a16="http://schemas.microsoft.com/office/drawing/2014/main" id="{564BD3DC-8D35-46BD-8BBA-9E755454BBA7}"/>
                </a:ext>
              </a:extLst>
            </p:cNvPr>
            <p:cNvSpPr/>
            <p:nvPr/>
          </p:nvSpPr>
          <p:spPr bwMode="auto">
            <a:xfrm>
              <a:off x="534065" y="2746583"/>
              <a:ext cx="50934" cy="5093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4" name="グループ化 163">
            <a:extLst>
              <a:ext uri="{FF2B5EF4-FFF2-40B4-BE49-F238E27FC236}">
                <a16:creationId xmlns:a16="http://schemas.microsoft.com/office/drawing/2014/main" id="{01CE11A5-3869-4423-A92B-7A2FFFC8904B}"/>
              </a:ext>
            </a:extLst>
          </p:cNvPr>
          <p:cNvGrpSpPr/>
          <p:nvPr/>
        </p:nvGrpSpPr>
        <p:grpSpPr>
          <a:xfrm>
            <a:off x="1908462" y="3001534"/>
            <a:ext cx="115372" cy="196011"/>
            <a:chOff x="1956316" y="3178969"/>
            <a:chExt cx="115372" cy="196011"/>
          </a:xfrm>
        </p:grpSpPr>
        <p:grpSp>
          <p:nvGrpSpPr>
            <p:cNvPr id="165" name="グループ化 164">
              <a:extLst>
                <a:ext uri="{FF2B5EF4-FFF2-40B4-BE49-F238E27FC236}">
                  <a16:creationId xmlns:a16="http://schemas.microsoft.com/office/drawing/2014/main" id="{FE4F9559-A2D4-4831-9A79-524209E6E24E}"/>
                </a:ext>
              </a:extLst>
            </p:cNvPr>
            <p:cNvGrpSpPr/>
            <p:nvPr/>
          </p:nvGrpSpPr>
          <p:grpSpPr>
            <a:xfrm>
              <a:off x="1983914" y="3239965"/>
              <a:ext cx="62053" cy="135015"/>
              <a:chOff x="1967263" y="3248980"/>
              <a:chExt cx="89503" cy="212225"/>
            </a:xfrm>
          </p:grpSpPr>
          <p:sp>
            <p:nvSpPr>
              <p:cNvPr id="168" name="正方形/長方形 167">
                <a:extLst>
                  <a:ext uri="{FF2B5EF4-FFF2-40B4-BE49-F238E27FC236}">
                    <a16:creationId xmlns:a16="http://schemas.microsoft.com/office/drawing/2014/main" id="{E6373258-9823-4CF5-8479-559C34A9F76C}"/>
                  </a:ext>
                </a:extLst>
              </p:cNvPr>
              <p:cNvSpPr/>
              <p:nvPr/>
            </p:nvSpPr>
            <p:spPr bwMode="auto">
              <a:xfrm>
                <a:off x="1967263" y="3248980"/>
                <a:ext cx="26730" cy="212225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正方形/長方形 168">
                <a:extLst>
                  <a:ext uri="{FF2B5EF4-FFF2-40B4-BE49-F238E27FC236}">
                    <a16:creationId xmlns:a16="http://schemas.microsoft.com/office/drawing/2014/main" id="{2791FD96-458F-4DFB-A40A-4E2DB7118CAA}"/>
                  </a:ext>
                </a:extLst>
              </p:cNvPr>
              <p:cNvSpPr/>
              <p:nvPr/>
            </p:nvSpPr>
            <p:spPr bwMode="auto">
              <a:xfrm>
                <a:off x="2030036" y="3248980"/>
                <a:ext cx="26730" cy="212225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6" name="正方形/長方形 165">
              <a:extLst>
                <a:ext uri="{FF2B5EF4-FFF2-40B4-BE49-F238E27FC236}">
                  <a16:creationId xmlns:a16="http://schemas.microsoft.com/office/drawing/2014/main" id="{E5FA0E89-638E-4BAF-A7B0-F9BE7DE13455}"/>
                </a:ext>
              </a:extLst>
            </p:cNvPr>
            <p:cNvSpPr/>
            <p:nvPr/>
          </p:nvSpPr>
          <p:spPr bwMode="auto">
            <a:xfrm flipV="1">
              <a:off x="1958697" y="3178969"/>
              <a:ext cx="110610" cy="88084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正方形/長方形 166">
              <a:extLst>
                <a:ext uri="{FF2B5EF4-FFF2-40B4-BE49-F238E27FC236}">
                  <a16:creationId xmlns:a16="http://schemas.microsoft.com/office/drawing/2014/main" id="{67CEBDFF-1466-4F17-8312-0CD8D6B78FBA}"/>
                </a:ext>
              </a:extLst>
            </p:cNvPr>
            <p:cNvSpPr/>
            <p:nvPr/>
          </p:nvSpPr>
          <p:spPr bwMode="auto">
            <a:xfrm flipV="1">
              <a:off x="1956316" y="3242120"/>
              <a:ext cx="115372" cy="26631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0" name="グループ化 169">
            <a:extLst>
              <a:ext uri="{FF2B5EF4-FFF2-40B4-BE49-F238E27FC236}">
                <a16:creationId xmlns:a16="http://schemas.microsoft.com/office/drawing/2014/main" id="{51B2A2AB-6FE5-4960-973E-B358D51D1B60}"/>
              </a:ext>
            </a:extLst>
          </p:cNvPr>
          <p:cNvGrpSpPr/>
          <p:nvPr/>
        </p:nvGrpSpPr>
        <p:grpSpPr>
          <a:xfrm>
            <a:off x="2058480" y="3001534"/>
            <a:ext cx="115372" cy="196011"/>
            <a:chOff x="1956316" y="3178969"/>
            <a:chExt cx="115372" cy="196011"/>
          </a:xfrm>
        </p:grpSpPr>
        <p:grpSp>
          <p:nvGrpSpPr>
            <p:cNvPr id="171" name="グループ化 170">
              <a:extLst>
                <a:ext uri="{FF2B5EF4-FFF2-40B4-BE49-F238E27FC236}">
                  <a16:creationId xmlns:a16="http://schemas.microsoft.com/office/drawing/2014/main" id="{D7A9F1E9-934B-4D7F-B6BA-C0D892F5907C}"/>
                </a:ext>
              </a:extLst>
            </p:cNvPr>
            <p:cNvGrpSpPr/>
            <p:nvPr/>
          </p:nvGrpSpPr>
          <p:grpSpPr>
            <a:xfrm>
              <a:off x="1983914" y="3239965"/>
              <a:ext cx="62053" cy="135015"/>
              <a:chOff x="1967263" y="3248980"/>
              <a:chExt cx="89503" cy="212225"/>
            </a:xfrm>
          </p:grpSpPr>
          <p:sp>
            <p:nvSpPr>
              <p:cNvPr id="174" name="正方形/長方形 173">
                <a:extLst>
                  <a:ext uri="{FF2B5EF4-FFF2-40B4-BE49-F238E27FC236}">
                    <a16:creationId xmlns:a16="http://schemas.microsoft.com/office/drawing/2014/main" id="{AA5F155D-29CF-4F86-A2BA-E3F45B5A8860}"/>
                  </a:ext>
                </a:extLst>
              </p:cNvPr>
              <p:cNvSpPr/>
              <p:nvPr/>
            </p:nvSpPr>
            <p:spPr bwMode="auto">
              <a:xfrm>
                <a:off x="1967263" y="3248980"/>
                <a:ext cx="26730" cy="212225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正方形/長方形 174">
                <a:extLst>
                  <a:ext uri="{FF2B5EF4-FFF2-40B4-BE49-F238E27FC236}">
                    <a16:creationId xmlns:a16="http://schemas.microsoft.com/office/drawing/2014/main" id="{6681B05B-E326-43C2-BC35-22DE10CA284E}"/>
                  </a:ext>
                </a:extLst>
              </p:cNvPr>
              <p:cNvSpPr/>
              <p:nvPr/>
            </p:nvSpPr>
            <p:spPr bwMode="auto">
              <a:xfrm>
                <a:off x="2030036" y="3248980"/>
                <a:ext cx="26730" cy="212225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2" name="正方形/長方形 171">
              <a:extLst>
                <a:ext uri="{FF2B5EF4-FFF2-40B4-BE49-F238E27FC236}">
                  <a16:creationId xmlns:a16="http://schemas.microsoft.com/office/drawing/2014/main" id="{AF2C40B4-7AED-4CEE-9A87-4C35EC3F652F}"/>
                </a:ext>
              </a:extLst>
            </p:cNvPr>
            <p:cNvSpPr/>
            <p:nvPr/>
          </p:nvSpPr>
          <p:spPr bwMode="auto">
            <a:xfrm flipV="1">
              <a:off x="1958697" y="3178969"/>
              <a:ext cx="110610" cy="88084"/>
            </a:xfrm>
            <a:prstGeom prst="rect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" name="正方形/長方形 172">
              <a:extLst>
                <a:ext uri="{FF2B5EF4-FFF2-40B4-BE49-F238E27FC236}">
                  <a16:creationId xmlns:a16="http://schemas.microsoft.com/office/drawing/2014/main" id="{A2319B92-231C-4539-B54C-2AACE22E1F38}"/>
                </a:ext>
              </a:extLst>
            </p:cNvPr>
            <p:cNvSpPr/>
            <p:nvPr/>
          </p:nvSpPr>
          <p:spPr bwMode="auto">
            <a:xfrm flipV="1">
              <a:off x="1956316" y="3242120"/>
              <a:ext cx="115372" cy="26631"/>
            </a:xfrm>
            <a:prstGeom prst="rect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6" name="グループ化 175">
            <a:extLst>
              <a:ext uri="{FF2B5EF4-FFF2-40B4-BE49-F238E27FC236}">
                <a16:creationId xmlns:a16="http://schemas.microsoft.com/office/drawing/2014/main" id="{1F7A6FD0-3F2E-4B7C-9C0E-BD6334421AE8}"/>
              </a:ext>
            </a:extLst>
          </p:cNvPr>
          <p:cNvGrpSpPr/>
          <p:nvPr/>
        </p:nvGrpSpPr>
        <p:grpSpPr>
          <a:xfrm>
            <a:off x="2203736" y="3001534"/>
            <a:ext cx="115372" cy="196011"/>
            <a:chOff x="1956316" y="3178969"/>
            <a:chExt cx="115372" cy="196011"/>
          </a:xfrm>
        </p:grpSpPr>
        <p:grpSp>
          <p:nvGrpSpPr>
            <p:cNvPr id="177" name="グループ化 176">
              <a:extLst>
                <a:ext uri="{FF2B5EF4-FFF2-40B4-BE49-F238E27FC236}">
                  <a16:creationId xmlns:a16="http://schemas.microsoft.com/office/drawing/2014/main" id="{5C3280DE-4141-43AB-A176-A825E611E9D4}"/>
                </a:ext>
              </a:extLst>
            </p:cNvPr>
            <p:cNvGrpSpPr/>
            <p:nvPr/>
          </p:nvGrpSpPr>
          <p:grpSpPr>
            <a:xfrm>
              <a:off x="1983914" y="3239965"/>
              <a:ext cx="62053" cy="135015"/>
              <a:chOff x="1967263" y="3248980"/>
              <a:chExt cx="89503" cy="212225"/>
            </a:xfrm>
          </p:grpSpPr>
          <p:sp>
            <p:nvSpPr>
              <p:cNvPr id="180" name="正方形/長方形 179">
                <a:extLst>
                  <a:ext uri="{FF2B5EF4-FFF2-40B4-BE49-F238E27FC236}">
                    <a16:creationId xmlns:a16="http://schemas.microsoft.com/office/drawing/2014/main" id="{60FD4D6F-D00A-423A-93E0-3CAB0530F78F}"/>
                  </a:ext>
                </a:extLst>
              </p:cNvPr>
              <p:cNvSpPr/>
              <p:nvPr/>
            </p:nvSpPr>
            <p:spPr bwMode="auto">
              <a:xfrm>
                <a:off x="1967263" y="3248980"/>
                <a:ext cx="26730" cy="212225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正方形/長方形 180">
                <a:extLst>
                  <a:ext uri="{FF2B5EF4-FFF2-40B4-BE49-F238E27FC236}">
                    <a16:creationId xmlns:a16="http://schemas.microsoft.com/office/drawing/2014/main" id="{56826FF2-1C1A-45CF-8104-6B4187122526}"/>
                  </a:ext>
                </a:extLst>
              </p:cNvPr>
              <p:cNvSpPr/>
              <p:nvPr/>
            </p:nvSpPr>
            <p:spPr bwMode="auto">
              <a:xfrm>
                <a:off x="2030036" y="3248980"/>
                <a:ext cx="26730" cy="212225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8" name="正方形/長方形 177">
              <a:extLst>
                <a:ext uri="{FF2B5EF4-FFF2-40B4-BE49-F238E27FC236}">
                  <a16:creationId xmlns:a16="http://schemas.microsoft.com/office/drawing/2014/main" id="{1B18C921-CBDD-4272-9A66-FE74AF3D3349}"/>
                </a:ext>
              </a:extLst>
            </p:cNvPr>
            <p:cNvSpPr/>
            <p:nvPr/>
          </p:nvSpPr>
          <p:spPr bwMode="auto">
            <a:xfrm flipV="1">
              <a:off x="1958697" y="3178969"/>
              <a:ext cx="110610" cy="88084"/>
            </a:xfrm>
            <a:prstGeom prst="rect">
              <a:avLst/>
            </a:prstGeom>
            <a:solidFill>
              <a:srgbClr val="00B0F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" name="正方形/長方形 178">
              <a:extLst>
                <a:ext uri="{FF2B5EF4-FFF2-40B4-BE49-F238E27FC236}">
                  <a16:creationId xmlns:a16="http://schemas.microsoft.com/office/drawing/2014/main" id="{9EEAC4AA-D561-4B6F-869E-D4E92FD7EA18}"/>
                </a:ext>
              </a:extLst>
            </p:cNvPr>
            <p:cNvSpPr/>
            <p:nvPr/>
          </p:nvSpPr>
          <p:spPr bwMode="auto">
            <a:xfrm flipV="1">
              <a:off x="1956316" y="3242120"/>
              <a:ext cx="115372" cy="26631"/>
            </a:xfrm>
            <a:prstGeom prst="rect">
              <a:avLst/>
            </a:prstGeom>
            <a:solidFill>
              <a:srgbClr val="00B0F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2" name="グループ化 181">
            <a:extLst>
              <a:ext uri="{FF2B5EF4-FFF2-40B4-BE49-F238E27FC236}">
                <a16:creationId xmlns:a16="http://schemas.microsoft.com/office/drawing/2014/main" id="{F6818974-2B9F-4547-BD60-0544150F1635}"/>
              </a:ext>
            </a:extLst>
          </p:cNvPr>
          <p:cNvGrpSpPr/>
          <p:nvPr/>
        </p:nvGrpSpPr>
        <p:grpSpPr>
          <a:xfrm>
            <a:off x="1908462" y="3232515"/>
            <a:ext cx="115372" cy="196011"/>
            <a:chOff x="1956316" y="3178969"/>
            <a:chExt cx="115372" cy="196011"/>
          </a:xfrm>
        </p:grpSpPr>
        <p:grpSp>
          <p:nvGrpSpPr>
            <p:cNvPr id="183" name="グループ化 182">
              <a:extLst>
                <a:ext uri="{FF2B5EF4-FFF2-40B4-BE49-F238E27FC236}">
                  <a16:creationId xmlns:a16="http://schemas.microsoft.com/office/drawing/2014/main" id="{E22EA159-A784-4316-8CFD-50E5825FE825}"/>
                </a:ext>
              </a:extLst>
            </p:cNvPr>
            <p:cNvGrpSpPr/>
            <p:nvPr/>
          </p:nvGrpSpPr>
          <p:grpSpPr>
            <a:xfrm>
              <a:off x="1983914" y="3239965"/>
              <a:ext cx="62053" cy="135015"/>
              <a:chOff x="1967263" y="3248980"/>
              <a:chExt cx="89503" cy="212225"/>
            </a:xfrm>
          </p:grpSpPr>
          <p:sp>
            <p:nvSpPr>
              <p:cNvPr id="186" name="正方形/長方形 185">
                <a:extLst>
                  <a:ext uri="{FF2B5EF4-FFF2-40B4-BE49-F238E27FC236}">
                    <a16:creationId xmlns:a16="http://schemas.microsoft.com/office/drawing/2014/main" id="{990D4662-6D54-48D7-BF85-23A93E644DDE}"/>
                  </a:ext>
                </a:extLst>
              </p:cNvPr>
              <p:cNvSpPr/>
              <p:nvPr/>
            </p:nvSpPr>
            <p:spPr bwMode="auto">
              <a:xfrm>
                <a:off x="1967263" y="3248980"/>
                <a:ext cx="26730" cy="212225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正方形/長方形 186">
                <a:extLst>
                  <a:ext uri="{FF2B5EF4-FFF2-40B4-BE49-F238E27FC236}">
                    <a16:creationId xmlns:a16="http://schemas.microsoft.com/office/drawing/2014/main" id="{B7D30AAB-B9B1-4556-9D91-F2A03129372E}"/>
                  </a:ext>
                </a:extLst>
              </p:cNvPr>
              <p:cNvSpPr/>
              <p:nvPr/>
            </p:nvSpPr>
            <p:spPr bwMode="auto">
              <a:xfrm>
                <a:off x="2030036" y="3248980"/>
                <a:ext cx="26730" cy="212225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4" name="正方形/長方形 183">
              <a:extLst>
                <a:ext uri="{FF2B5EF4-FFF2-40B4-BE49-F238E27FC236}">
                  <a16:creationId xmlns:a16="http://schemas.microsoft.com/office/drawing/2014/main" id="{C2099012-233E-4408-8877-BA13424EC31B}"/>
                </a:ext>
              </a:extLst>
            </p:cNvPr>
            <p:cNvSpPr/>
            <p:nvPr/>
          </p:nvSpPr>
          <p:spPr bwMode="auto">
            <a:xfrm flipV="1">
              <a:off x="1958697" y="3178969"/>
              <a:ext cx="110610" cy="88084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正方形/長方形 184">
              <a:extLst>
                <a:ext uri="{FF2B5EF4-FFF2-40B4-BE49-F238E27FC236}">
                  <a16:creationId xmlns:a16="http://schemas.microsoft.com/office/drawing/2014/main" id="{F8765E06-177D-4868-B3E3-BAD3E51ADC6D}"/>
                </a:ext>
              </a:extLst>
            </p:cNvPr>
            <p:cNvSpPr/>
            <p:nvPr/>
          </p:nvSpPr>
          <p:spPr bwMode="auto">
            <a:xfrm flipV="1">
              <a:off x="1956316" y="3242120"/>
              <a:ext cx="115372" cy="26631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8" name="グループ化 187">
            <a:extLst>
              <a:ext uri="{FF2B5EF4-FFF2-40B4-BE49-F238E27FC236}">
                <a16:creationId xmlns:a16="http://schemas.microsoft.com/office/drawing/2014/main" id="{A379E88F-3382-443A-900D-36EC7AA5ACEC}"/>
              </a:ext>
            </a:extLst>
          </p:cNvPr>
          <p:cNvGrpSpPr/>
          <p:nvPr/>
        </p:nvGrpSpPr>
        <p:grpSpPr>
          <a:xfrm>
            <a:off x="2058480" y="3232515"/>
            <a:ext cx="115372" cy="196011"/>
            <a:chOff x="1956316" y="3178969"/>
            <a:chExt cx="115372" cy="196011"/>
          </a:xfrm>
        </p:grpSpPr>
        <p:grpSp>
          <p:nvGrpSpPr>
            <p:cNvPr id="189" name="グループ化 188">
              <a:extLst>
                <a:ext uri="{FF2B5EF4-FFF2-40B4-BE49-F238E27FC236}">
                  <a16:creationId xmlns:a16="http://schemas.microsoft.com/office/drawing/2014/main" id="{A58861D7-FB28-4618-91A1-54B759C21FDD}"/>
                </a:ext>
              </a:extLst>
            </p:cNvPr>
            <p:cNvGrpSpPr/>
            <p:nvPr/>
          </p:nvGrpSpPr>
          <p:grpSpPr>
            <a:xfrm>
              <a:off x="1983914" y="3239965"/>
              <a:ext cx="62053" cy="135015"/>
              <a:chOff x="1967263" y="3248980"/>
              <a:chExt cx="89503" cy="212225"/>
            </a:xfrm>
          </p:grpSpPr>
          <p:sp>
            <p:nvSpPr>
              <p:cNvPr id="192" name="正方形/長方形 191">
                <a:extLst>
                  <a:ext uri="{FF2B5EF4-FFF2-40B4-BE49-F238E27FC236}">
                    <a16:creationId xmlns:a16="http://schemas.microsoft.com/office/drawing/2014/main" id="{5F462867-080F-4A13-B997-F751BD0D85B5}"/>
                  </a:ext>
                </a:extLst>
              </p:cNvPr>
              <p:cNvSpPr/>
              <p:nvPr/>
            </p:nvSpPr>
            <p:spPr bwMode="auto">
              <a:xfrm>
                <a:off x="1967263" y="3248980"/>
                <a:ext cx="26730" cy="212225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正方形/長方形 192">
                <a:extLst>
                  <a:ext uri="{FF2B5EF4-FFF2-40B4-BE49-F238E27FC236}">
                    <a16:creationId xmlns:a16="http://schemas.microsoft.com/office/drawing/2014/main" id="{509D7BFC-16BF-409A-B713-68B8FE81C065}"/>
                  </a:ext>
                </a:extLst>
              </p:cNvPr>
              <p:cNvSpPr/>
              <p:nvPr/>
            </p:nvSpPr>
            <p:spPr bwMode="auto">
              <a:xfrm>
                <a:off x="2030036" y="3248980"/>
                <a:ext cx="26730" cy="212225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90" name="正方形/長方形 189">
              <a:extLst>
                <a:ext uri="{FF2B5EF4-FFF2-40B4-BE49-F238E27FC236}">
                  <a16:creationId xmlns:a16="http://schemas.microsoft.com/office/drawing/2014/main" id="{E2448BAE-319C-4446-BD90-F8316DBADABA}"/>
                </a:ext>
              </a:extLst>
            </p:cNvPr>
            <p:cNvSpPr/>
            <p:nvPr/>
          </p:nvSpPr>
          <p:spPr bwMode="auto">
            <a:xfrm flipV="1">
              <a:off x="1958697" y="3178969"/>
              <a:ext cx="110610" cy="8808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正方形/長方形 190">
              <a:extLst>
                <a:ext uri="{FF2B5EF4-FFF2-40B4-BE49-F238E27FC236}">
                  <a16:creationId xmlns:a16="http://schemas.microsoft.com/office/drawing/2014/main" id="{2F10033F-BEC8-4BB2-95BC-7EDE6CE26651}"/>
                </a:ext>
              </a:extLst>
            </p:cNvPr>
            <p:cNvSpPr/>
            <p:nvPr/>
          </p:nvSpPr>
          <p:spPr bwMode="auto">
            <a:xfrm flipV="1">
              <a:off x="1956316" y="3242120"/>
              <a:ext cx="115372" cy="2663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4" name="グループ化 193">
            <a:extLst>
              <a:ext uri="{FF2B5EF4-FFF2-40B4-BE49-F238E27FC236}">
                <a16:creationId xmlns:a16="http://schemas.microsoft.com/office/drawing/2014/main" id="{D3462835-F212-4D07-AA3F-583C9E59B058}"/>
              </a:ext>
            </a:extLst>
          </p:cNvPr>
          <p:cNvGrpSpPr/>
          <p:nvPr/>
        </p:nvGrpSpPr>
        <p:grpSpPr>
          <a:xfrm>
            <a:off x="5828748" y="4464115"/>
            <a:ext cx="372028" cy="1312427"/>
            <a:chOff x="5828748" y="4464115"/>
            <a:chExt cx="372028" cy="1312427"/>
          </a:xfrm>
        </p:grpSpPr>
        <p:grpSp>
          <p:nvGrpSpPr>
            <p:cNvPr id="195" name="グループ化 194">
              <a:extLst>
                <a:ext uri="{FF2B5EF4-FFF2-40B4-BE49-F238E27FC236}">
                  <a16:creationId xmlns:a16="http://schemas.microsoft.com/office/drawing/2014/main" id="{FEF3F701-A857-43CD-ADB2-478DE13D4BEC}"/>
                </a:ext>
              </a:extLst>
            </p:cNvPr>
            <p:cNvGrpSpPr/>
            <p:nvPr/>
          </p:nvGrpSpPr>
          <p:grpSpPr>
            <a:xfrm>
              <a:off x="5843972" y="4810126"/>
              <a:ext cx="343029" cy="966416"/>
              <a:chOff x="5824786" y="4757557"/>
              <a:chExt cx="380345" cy="1071553"/>
            </a:xfrm>
          </p:grpSpPr>
          <p:sp>
            <p:nvSpPr>
              <p:cNvPr id="199" name="台形 198">
                <a:extLst>
                  <a:ext uri="{FF2B5EF4-FFF2-40B4-BE49-F238E27FC236}">
                    <a16:creationId xmlns:a16="http://schemas.microsoft.com/office/drawing/2014/main" id="{E6406E9B-98B5-4BAA-880D-C00E52A1DDB1}"/>
                  </a:ext>
                </a:extLst>
              </p:cNvPr>
              <p:cNvSpPr/>
              <p:nvPr/>
            </p:nvSpPr>
            <p:spPr bwMode="auto">
              <a:xfrm rot="10800000">
                <a:off x="5991734" y="4793995"/>
                <a:ext cx="45720" cy="1035115"/>
              </a:xfrm>
              <a:prstGeom prst="trapezoid">
                <a:avLst/>
              </a:prstGeom>
              <a:solidFill>
                <a:schemeClr val="bg1">
                  <a:lumMod val="7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0A01C2AD-6ECC-4458-9F30-7D1EA0456126}"/>
                  </a:ext>
                </a:extLst>
              </p:cNvPr>
              <p:cNvSpPr/>
              <p:nvPr/>
            </p:nvSpPr>
            <p:spPr bwMode="auto">
              <a:xfrm rot="10800000">
                <a:off x="5824786" y="4757557"/>
                <a:ext cx="147544" cy="1071553"/>
              </a:xfrm>
              <a:custGeom>
                <a:avLst/>
                <a:gdLst>
                  <a:gd name="connsiteX0" fmla="*/ 8398 w 147544"/>
                  <a:gd name="connsiteY0" fmla="*/ 1071553 h 1071553"/>
                  <a:gd name="connsiteX1" fmla="*/ 24672 w 147544"/>
                  <a:gd name="connsiteY1" fmla="*/ 936168 h 1071553"/>
                  <a:gd name="connsiteX2" fmla="*/ 74396 w 147544"/>
                  <a:gd name="connsiteY2" fmla="*/ 887007 h 1071553"/>
                  <a:gd name="connsiteX3" fmla="*/ 102113 w 147544"/>
                  <a:gd name="connsiteY3" fmla="*/ 877450 h 1071553"/>
                  <a:gd name="connsiteX4" fmla="*/ 113255 w 147544"/>
                  <a:gd name="connsiteY4" fmla="*/ 0 h 1071553"/>
                  <a:gd name="connsiteX5" fmla="*/ 136114 w 147544"/>
                  <a:gd name="connsiteY5" fmla="*/ 0 h 1071553"/>
                  <a:gd name="connsiteX6" fmla="*/ 147544 w 147544"/>
                  <a:gd name="connsiteY6" fmla="*/ 900100 h 1071553"/>
                  <a:gd name="connsiteX7" fmla="*/ 144400 w 147544"/>
                  <a:gd name="connsiteY7" fmla="*/ 900100 h 1071553"/>
                  <a:gd name="connsiteX8" fmla="*/ 144818 w 147544"/>
                  <a:gd name="connsiteY8" fmla="*/ 903951 h 1071553"/>
                  <a:gd name="connsiteX9" fmla="*/ 58383 w 147544"/>
                  <a:gd name="connsiteY9" fmla="*/ 957648 h 1071553"/>
                  <a:gd name="connsiteX10" fmla="*/ 46239 w 147544"/>
                  <a:gd name="connsiteY10" fmla="*/ 1058677 h 1071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47544" h="1071553">
                    <a:moveTo>
                      <a:pt x="8398" y="1071553"/>
                    </a:moveTo>
                    <a:cubicBezTo>
                      <a:pt x="-7004" y="1026293"/>
                      <a:pt x="-1017" y="976488"/>
                      <a:pt x="24672" y="936168"/>
                    </a:cubicBezTo>
                    <a:cubicBezTo>
                      <a:pt x="37516" y="916008"/>
                      <a:pt x="54591" y="899310"/>
                      <a:pt x="74396" y="887007"/>
                    </a:cubicBezTo>
                    <a:lnTo>
                      <a:pt x="102113" y="877450"/>
                    </a:lnTo>
                    <a:lnTo>
                      <a:pt x="113255" y="0"/>
                    </a:lnTo>
                    <a:lnTo>
                      <a:pt x="136114" y="0"/>
                    </a:lnTo>
                    <a:lnTo>
                      <a:pt x="147544" y="900100"/>
                    </a:lnTo>
                    <a:lnTo>
                      <a:pt x="144400" y="900100"/>
                    </a:lnTo>
                    <a:lnTo>
                      <a:pt x="144818" y="903951"/>
                    </a:lnTo>
                    <a:cubicBezTo>
                      <a:pt x="109350" y="907805"/>
                      <a:pt x="77553" y="927559"/>
                      <a:pt x="58383" y="957648"/>
                    </a:cubicBezTo>
                    <a:cubicBezTo>
                      <a:pt x="39213" y="987736"/>
                      <a:pt x="34745" y="1024903"/>
                      <a:pt x="46239" y="1058677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6A67057C-8725-43F5-95AF-4EEC59E9163E}"/>
                  </a:ext>
                </a:extLst>
              </p:cNvPr>
              <p:cNvSpPr/>
              <p:nvPr/>
            </p:nvSpPr>
            <p:spPr bwMode="auto">
              <a:xfrm rot="10800000" flipH="1">
                <a:off x="6057587" y="4757557"/>
                <a:ext cx="147544" cy="1071553"/>
              </a:xfrm>
              <a:custGeom>
                <a:avLst/>
                <a:gdLst>
                  <a:gd name="connsiteX0" fmla="*/ 8398 w 147544"/>
                  <a:gd name="connsiteY0" fmla="*/ 1071553 h 1071553"/>
                  <a:gd name="connsiteX1" fmla="*/ 24672 w 147544"/>
                  <a:gd name="connsiteY1" fmla="*/ 936168 h 1071553"/>
                  <a:gd name="connsiteX2" fmla="*/ 74396 w 147544"/>
                  <a:gd name="connsiteY2" fmla="*/ 887007 h 1071553"/>
                  <a:gd name="connsiteX3" fmla="*/ 102113 w 147544"/>
                  <a:gd name="connsiteY3" fmla="*/ 877450 h 1071553"/>
                  <a:gd name="connsiteX4" fmla="*/ 113255 w 147544"/>
                  <a:gd name="connsiteY4" fmla="*/ 0 h 1071553"/>
                  <a:gd name="connsiteX5" fmla="*/ 136114 w 147544"/>
                  <a:gd name="connsiteY5" fmla="*/ 0 h 1071553"/>
                  <a:gd name="connsiteX6" fmla="*/ 147544 w 147544"/>
                  <a:gd name="connsiteY6" fmla="*/ 900100 h 1071553"/>
                  <a:gd name="connsiteX7" fmla="*/ 144400 w 147544"/>
                  <a:gd name="connsiteY7" fmla="*/ 900100 h 1071553"/>
                  <a:gd name="connsiteX8" fmla="*/ 144818 w 147544"/>
                  <a:gd name="connsiteY8" fmla="*/ 903951 h 1071553"/>
                  <a:gd name="connsiteX9" fmla="*/ 58383 w 147544"/>
                  <a:gd name="connsiteY9" fmla="*/ 957648 h 1071553"/>
                  <a:gd name="connsiteX10" fmla="*/ 46239 w 147544"/>
                  <a:gd name="connsiteY10" fmla="*/ 1058677 h 1071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47544" h="1071553">
                    <a:moveTo>
                      <a:pt x="8398" y="1071553"/>
                    </a:moveTo>
                    <a:cubicBezTo>
                      <a:pt x="-7004" y="1026293"/>
                      <a:pt x="-1017" y="976488"/>
                      <a:pt x="24672" y="936168"/>
                    </a:cubicBezTo>
                    <a:cubicBezTo>
                      <a:pt x="37516" y="916008"/>
                      <a:pt x="54591" y="899310"/>
                      <a:pt x="74396" y="887007"/>
                    </a:cubicBezTo>
                    <a:lnTo>
                      <a:pt x="102113" y="877450"/>
                    </a:lnTo>
                    <a:lnTo>
                      <a:pt x="113255" y="0"/>
                    </a:lnTo>
                    <a:lnTo>
                      <a:pt x="136114" y="0"/>
                    </a:lnTo>
                    <a:lnTo>
                      <a:pt x="147544" y="900100"/>
                    </a:lnTo>
                    <a:lnTo>
                      <a:pt x="144400" y="900100"/>
                    </a:lnTo>
                    <a:lnTo>
                      <a:pt x="144818" y="903951"/>
                    </a:lnTo>
                    <a:cubicBezTo>
                      <a:pt x="109350" y="907805"/>
                      <a:pt x="77553" y="927559"/>
                      <a:pt x="58383" y="957648"/>
                    </a:cubicBezTo>
                    <a:cubicBezTo>
                      <a:pt x="39213" y="987736"/>
                      <a:pt x="34745" y="1024903"/>
                      <a:pt x="46239" y="1058677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96" name="正方形/長方形 195">
              <a:extLst>
                <a:ext uri="{FF2B5EF4-FFF2-40B4-BE49-F238E27FC236}">
                  <a16:creationId xmlns:a16="http://schemas.microsoft.com/office/drawing/2014/main" id="{4CCFBAE0-F826-43C3-92AA-4DA0E9EB7269}"/>
                </a:ext>
              </a:extLst>
            </p:cNvPr>
            <p:cNvSpPr/>
            <p:nvPr/>
          </p:nvSpPr>
          <p:spPr bwMode="auto">
            <a:xfrm>
              <a:off x="5828748" y="4464115"/>
              <a:ext cx="372028" cy="41989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7" name="楕円 196">
              <a:extLst>
                <a:ext uri="{FF2B5EF4-FFF2-40B4-BE49-F238E27FC236}">
                  <a16:creationId xmlns:a16="http://schemas.microsoft.com/office/drawing/2014/main" id="{7184A3E8-E6F3-47E9-BAEE-E6865A481C2D}"/>
                </a:ext>
              </a:extLst>
            </p:cNvPr>
            <p:cNvSpPr/>
            <p:nvPr/>
          </p:nvSpPr>
          <p:spPr bwMode="auto">
            <a:xfrm>
              <a:off x="5942145" y="4497547"/>
              <a:ext cx="139573" cy="139573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8" name="楕円 197">
              <a:extLst>
                <a:ext uri="{FF2B5EF4-FFF2-40B4-BE49-F238E27FC236}">
                  <a16:creationId xmlns:a16="http://schemas.microsoft.com/office/drawing/2014/main" id="{47DCC458-77F2-4C1F-AE44-9C2C8A27DE77}"/>
                </a:ext>
              </a:extLst>
            </p:cNvPr>
            <p:cNvSpPr/>
            <p:nvPr/>
          </p:nvSpPr>
          <p:spPr bwMode="auto">
            <a:xfrm>
              <a:off x="5989072" y="4521613"/>
              <a:ext cx="45720" cy="4572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2" name="グループ化 201">
            <a:extLst>
              <a:ext uri="{FF2B5EF4-FFF2-40B4-BE49-F238E27FC236}">
                <a16:creationId xmlns:a16="http://schemas.microsoft.com/office/drawing/2014/main" id="{8445333A-1935-41A0-B33D-A2FE5FC1B64D}"/>
              </a:ext>
            </a:extLst>
          </p:cNvPr>
          <p:cNvGrpSpPr/>
          <p:nvPr/>
        </p:nvGrpSpPr>
        <p:grpSpPr>
          <a:xfrm>
            <a:off x="5859417" y="3035270"/>
            <a:ext cx="403308" cy="1320503"/>
            <a:chOff x="6264192" y="1831323"/>
            <a:chExt cx="403308" cy="1320503"/>
          </a:xfrm>
        </p:grpSpPr>
        <p:sp>
          <p:nvSpPr>
            <p:cNvPr id="203" name="正方形/長方形 202">
              <a:extLst>
                <a:ext uri="{FF2B5EF4-FFF2-40B4-BE49-F238E27FC236}">
                  <a16:creationId xmlns:a16="http://schemas.microsoft.com/office/drawing/2014/main" id="{19ED3B96-B1EB-4A03-AFE0-1A2720368B81}"/>
                </a:ext>
              </a:extLst>
            </p:cNvPr>
            <p:cNvSpPr/>
            <p:nvPr/>
          </p:nvSpPr>
          <p:spPr bwMode="auto">
            <a:xfrm>
              <a:off x="6353677" y="2306972"/>
              <a:ext cx="45719" cy="84485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4" name="正方形/長方形 203">
              <a:extLst>
                <a:ext uri="{FF2B5EF4-FFF2-40B4-BE49-F238E27FC236}">
                  <a16:creationId xmlns:a16="http://schemas.microsoft.com/office/drawing/2014/main" id="{10BEA2DD-D402-4EA4-893A-0430D82BD5A5}"/>
                </a:ext>
              </a:extLst>
            </p:cNvPr>
            <p:cNvSpPr/>
            <p:nvPr/>
          </p:nvSpPr>
          <p:spPr bwMode="auto">
            <a:xfrm>
              <a:off x="6525127" y="2306972"/>
              <a:ext cx="45719" cy="84485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05" name="グループ化 204">
              <a:extLst>
                <a:ext uri="{FF2B5EF4-FFF2-40B4-BE49-F238E27FC236}">
                  <a16:creationId xmlns:a16="http://schemas.microsoft.com/office/drawing/2014/main" id="{4E1E8F57-1CFB-43C3-8B69-B731A073CEC5}"/>
                </a:ext>
              </a:extLst>
            </p:cNvPr>
            <p:cNvGrpSpPr/>
            <p:nvPr/>
          </p:nvGrpSpPr>
          <p:grpSpPr>
            <a:xfrm>
              <a:off x="6264192" y="1831323"/>
              <a:ext cx="403308" cy="543578"/>
              <a:chOff x="6264192" y="1831323"/>
              <a:chExt cx="403308" cy="543578"/>
            </a:xfrm>
          </p:grpSpPr>
          <p:sp>
            <p:nvSpPr>
              <p:cNvPr id="206" name="四角形: 上の 2 つの角を丸める 205">
                <a:extLst>
                  <a:ext uri="{FF2B5EF4-FFF2-40B4-BE49-F238E27FC236}">
                    <a16:creationId xmlns:a16="http://schemas.microsoft.com/office/drawing/2014/main" id="{8EAE01BD-7FD6-4A7F-8BF6-DFE3CA838FA6}"/>
                  </a:ext>
                </a:extLst>
              </p:cNvPr>
              <p:cNvSpPr/>
              <p:nvPr/>
            </p:nvSpPr>
            <p:spPr bwMode="auto">
              <a:xfrm>
                <a:off x="6303150" y="1831323"/>
                <a:ext cx="325392" cy="517557"/>
              </a:xfrm>
              <a:prstGeom prst="round2SameRect">
                <a:avLst>
                  <a:gd name="adj1" fmla="val 19594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207" name="四角形: 上の 2 つの角を丸める 206">
                <a:extLst>
                  <a:ext uri="{FF2B5EF4-FFF2-40B4-BE49-F238E27FC236}">
                    <a16:creationId xmlns:a16="http://schemas.microsoft.com/office/drawing/2014/main" id="{79A64AF5-795C-42FB-AB97-3A2A9D726526}"/>
                  </a:ext>
                </a:extLst>
              </p:cNvPr>
              <p:cNvSpPr/>
              <p:nvPr/>
            </p:nvSpPr>
            <p:spPr bwMode="auto">
              <a:xfrm>
                <a:off x="6264192" y="2322859"/>
                <a:ext cx="403308" cy="52042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08" name="グループ化 207">
            <a:extLst>
              <a:ext uri="{FF2B5EF4-FFF2-40B4-BE49-F238E27FC236}">
                <a16:creationId xmlns:a16="http://schemas.microsoft.com/office/drawing/2014/main" id="{053FE342-0D4F-4173-B894-7D1092324D8F}"/>
              </a:ext>
            </a:extLst>
          </p:cNvPr>
          <p:cNvGrpSpPr/>
          <p:nvPr/>
        </p:nvGrpSpPr>
        <p:grpSpPr>
          <a:xfrm>
            <a:off x="7443472" y="3022002"/>
            <a:ext cx="403308" cy="1074541"/>
            <a:chOff x="6264192" y="2077285"/>
            <a:chExt cx="403308" cy="1074541"/>
          </a:xfrm>
        </p:grpSpPr>
        <p:sp>
          <p:nvSpPr>
            <p:cNvPr id="209" name="正方形/長方形 208">
              <a:extLst>
                <a:ext uri="{FF2B5EF4-FFF2-40B4-BE49-F238E27FC236}">
                  <a16:creationId xmlns:a16="http://schemas.microsoft.com/office/drawing/2014/main" id="{6A24D9CA-B877-4672-8B9B-7F7B93242438}"/>
                </a:ext>
              </a:extLst>
            </p:cNvPr>
            <p:cNvSpPr/>
            <p:nvPr/>
          </p:nvSpPr>
          <p:spPr bwMode="auto">
            <a:xfrm>
              <a:off x="6353677" y="2306972"/>
              <a:ext cx="45719" cy="84485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0" name="正方形/長方形 209">
              <a:extLst>
                <a:ext uri="{FF2B5EF4-FFF2-40B4-BE49-F238E27FC236}">
                  <a16:creationId xmlns:a16="http://schemas.microsoft.com/office/drawing/2014/main" id="{20FF3ED4-5532-4498-8DD5-D32B00CDC584}"/>
                </a:ext>
              </a:extLst>
            </p:cNvPr>
            <p:cNvSpPr/>
            <p:nvPr/>
          </p:nvSpPr>
          <p:spPr bwMode="auto">
            <a:xfrm>
              <a:off x="6525127" y="2306972"/>
              <a:ext cx="45719" cy="84485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11" name="グループ化 210">
              <a:extLst>
                <a:ext uri="{FF2B5EF4-FFF2-40B4-BE49-F238E27FC236}">
                  <a16:creationId xmlns:a16="http://schemas.microsoft.com/office/drawing/2014/main" id="{5E6C0349-2139-43A2-BCF5-8EDF9C23C73F}"/>
                </a:ext>
              </a:extLst>
            </p:cNvPr>
            <p:cNvGrpSpPr/>
            <p:nvPr/>
          </p:nvGrpSpPr>
          <p:grpSpPr>
            <a:xfrm>
              <a:off x="6264192" y="2077285"/>
              <a:ext cx="403308" cy="297616"/>
              <a:chOff x="6264192" y="2077285"/>
              <a:chExt cx="403308" cy="297616"/>
            </a:xfrm>
          </p:grpSpPr>
          <p:sp>
            <p:nvSpPr>
              <p:cNvPr id="212" name="四角形: 上の 2 つの角を丸める 211">
                <a:extLst>
                  <a:ext uri="{FF2B5EF4-FFF2-40B4-BE49-F238E27FC236}">
                    <a16:creationId xmlns:a16="http://schemas.microsoft.com/office/drawing/2014/main" id="{2E1FD95C-A850-4AD0-868E-55202738E987}"/>
                  </a:ext>
                </a:extLst>
              </p:cNvPr>
              <p:cNvSpPr/>
              <p:nvPr/>
            </p:nvSpPr>
            <p:spPr bwMode="auto">
              <a:xfrm>
                <a:off x="6303150" y="2077285"/>
                <a:ext cx="325392" cy="271595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3" name="四角形: 上の 2 つの角を丸める 212">
                <a:extLst>
                  <a:ext uri="{FF2B5EF4-FFF2-40B4-BE49-F238E27FC236}">
                    <a16:creationId xmlns:a16="http://schemas.microsoft.com/office/drawing/2014/main" id="{E9A0FC42-261E-47E5-8881-E9A90AB09A30}"/>
                  </a:ext>
                </a:extLst>
              </p:cNvPr>
              <p:cNvSpPr/>
              <p:nvPr/>
            </p:nvSpPr>
            <p:spPr bwMode="auto">
              <a:xfrm>
                <a:off x="6264192" y="2322859"/>
                <a:ext cx="403308" cy="52042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14" name="グループ化 213">
            <a:extLst>
              <a:ext uri="{FF2B5EF4-FFF2-40B4-BE49-F238E27FC236}">
                <a16:creationId xmlns:a16="http://schemas.microsoft.com/office/drawing/2014/main" id="{AFDEE34D-095E-4900-B579-0902714A6908}"/>
              </a:ext>
            </a:extLst>
          </p:cNvPr>
          <p:cNvGrpSpPr/>
          <p:nvPr/>
        </p:nvGrpSpPr>
        <p:grpSpPr>
          <a:xfrm>
            <a:off x="6345282" y="3335482"/>
            <a:ext cx="460530" cy="1020291"/>
            <a:chOff x="6253470" y="2348880"/>
            <a:chExt cx="460530" cy="1020291"/>
          </a:xfrm>
        </p:grpSpPr>
        <p:grpSp>
          <p:nvGrpSpPr>
            <p:cNvPr id="215" name="グループ化 214">
              <a:extLst>
                <a:ext uri="{FF2B5EF4-FFF2-40B4-BE49-F238E27FC236}">
                  <a16:creationId xmlns:a16="http://schemas.microsoft.com/office/drawing/2014/main" id="{6BCC8CFE-A425-411C-A6C4-763A740A2D12}"/>
                </a:ext>
              </a:extLst>
            </p:cNvPr>
            <p:cNvGrpSpPr/>
            <p:nvPr/>
          </p:nvGrpSpPr>
          <p:grpSpPr>
            <a:xfrm>
              <a:off x="6337150" y="2524317"/>
              <a:ext cx="282847" cy="844854"/>
              <a:chOff x="6353677" y="2306972"/>
              <a:chExt cx="282847" cy="844854"/>
            </a:xfrm>
          </p:grpSpPr>
          <p:sp>
            <p:nvSpPr>
              <p:cNvPr id="219" name="正方形/長方形 218">
                <a:extLst>
                  <a:ext uri="{FF2B5EF4-FFF2-40B4-BE49-F238E27FC236}">
                    <a16:creationId xmlns:a16="http://schemas.microsoft.com/office/drawing/2014/main" id="{520AC333-AD6D-4312-B572-138276E611A7}"/>
                  </a:ext>
                </a:extLst>
              </p:cNvPr>
              <p:cNvSpPr/>
              <p:nvPr/>
            </p:nvSpPr>
            <p:spPr bwMode="auto">
              <a:xfrm>
                <a:off x="6353677" y="2306972"/>
                <a:ext cx="45719" cy="84485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正方形/長方形 219">
                <a:extLst>
                  <a:ext uri="{FF2B5EF4-FFF2-40B4-BE49-F238E27FC236}">
                    <a16:creationId xmlns:a16="http://schemas.microsoft.com/office/drawing/2014/main" id="{3F36D6B4-4099-495E-9F10-16441B31318B}"/>
                  </a:ext>
                </a:extLst>
              </p:cNvPr>
              <p:cNvSpPr/>
              <p:nvPr/>
            </p:nvSpPr>
            <p:spPr bwMode="auto">
              <a:xfrm>
                <a:off x="6479408" y="2306972"/>
                <a:ext cx="45719" cy="84485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" name="正方形/長方形 220">
                <a:extLst>
                  <a:ext uri="{FF2B5EF4-FFF2-40B4-BE49-F238E27FC236}">
                    <a16:creationId xmlns:a16="http://schemas.microsoft.com/office/drawing/2014/main" id="{09F6753F-D795-4B70-8638-1FEC31731348}"/>
                  </a:ext>
                </a:extLst>
              </p:cNvPr>
              <p:cNvSpPr/>
              <p:nvPr/>
            </p:nvSpPr>
            <p:spPr bwMode="auto">
              <a:xfrm>
                <a:off x="6590805" y="2306972"/>
                <a:ext cx="45719" cy="84485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6" name="グループ化 215">
              <a:extLst>
                <a:ext uri="{FF2B5EF4-FFF2-40B4-BE49-F238E27FC236}">
                  <a16:creationId xmlns:a16="http://schemas.microsoft.com/office/drawing/2014/main" id="{7F61E14B-EE49-4869-8563-5F697B72D844}"/>
                </a:ext>
              </a:extLst>
            </p:cNvPr>
            <p:cNvGrpSpPr/>
            <p:nvPr/>
          </p:nvGrpSpPr>
          <p:grpSpPr>
            <a:xfrm>
              <a:off x="6253470" y="2348880"/>
              <a:ext cx="460530" cy="243366"/>
              <a:chOff x="6247665" y="2348880"/>
              <a:chExt cx="403308" cy="243366"/>
            </a:xfrm>
          </p:grpSpPr>
          <p:sp>
            <p:nvSpPr>
              <p:cNvPr id="217" name="四角形: 上の 2 つの角を丸める 216">
                <a:extLst>
                  <a:ext uri="{FF2B5EF4-FFF2-40B4-BE49-F238E27FC236}">
                    <a16:creationId xmlns:a16="http://schemas.microsoft.com/office/drawing/2014/main" id="{4A5161B3-FC0A-4D31-A085-13B516E52968}"/>
                  </a:ext>
                </a:extLst>
              </p:cNvPr>
              <p:cNvSpPr/>
              <p:nvPr/>
            </p:nvSpPr>
            <p:spPr bwMode="auto">
              <a:xfrm>
                <a:off x="6277961" y="2348880"/>
                <a:ext cx="342717" cy="21734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8" name="四角形: 上の 2 つの角を丸める 217">
                <a:extLst>
                  <a:ext uri="{FF2B5EF4-FFF2-40B4-BE49-F238E27FC236}">
                    <a16:creationId xmlns:a16="http://schemas.microsoft.com/office/drawing/2014/main" id="{AEB7CCB6-6C42-497E-BB78-C190F10936A1}"/>
                  </a:ext>
                </a:extLst>
              </p:cNvPr>
              <p:cNvSpPr/>
              <p:nvPr/>
            </p:nvSpPr>
            <p:spPr bwMode="auto">
              <a:xfrm>
                <a:off x="6247665" y="2540204"/>
                <a:ext cx="403308" cy="52042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22" name="グループ化 221">
            <a:extLst>
              <a:ext uri="{FF2B5EF4-FFF2-40B4-BE49-F238E27FC236}">
                <a16:creationId xmlns:a16="http://schemas.microsoft.com/office/drawing/2014/main" id="{F0D839CC-5EF2-498A-A443-1D862F226ED5}"/>
              </a:ext>
            </a:extLst>
          </p:cNvPr>
          <p:cNvGrpSpPr/>
          <p:nvPr/>
        </p:nvGrpSpPr>
        <p:grpSpPr>
          <a:xfrm>
            <a:off x="6894377" y="3335482"/>
            <a:ext cx="460530" cy="555193"/>
            <a:chOff x="6802565" y="2348880"/>
            <a:chExt cx="460530" cy="555193"/>
          </a:xfrm>
        </p:grpSpPr>
        <p:sp>
          <p:nvSpPr>
            <p:cNvPr id="223" name="フリーフォーム: 図形 222">
              <a:extLst>
                <a:ext uri="{FF2B5EF4-FFF2-40B4-BE49-F238E27FC236}">
                  <a16:creationId xmlns:a16="http://schemas.microsoft.com/office/drawing/2014/main" id="{9A2276FA-B913-414A-8D5C-2250A2E2824D}"/>
                </a:ext>
              </a:extLst>
            </p:cNvPr>
            <p:cNvSpPr/>
            <p:nvPr/>
          </p:nvSpPr>
          <p:spPr bwMode="auto">
            <a:xfrm>
              <a:off x="6871753" y="2566225"/>
              <a:ext cx="58388" cy="337848"/>
            </a:xfrm>
            <a:custGeom>
              <a:avLst/>
              <a:gdLst>
                <a:gd name="connsiteX0" fmla="*/ 22503 w 161741"/>
                <a:gd name="connsiteY0" fmla="*/ 0 h 467164"/>
                <a:gd name="connsiteX1" fmla="*/ 139238 w 161741"/>
                <a:gd name="connsiteY1" fmla="*/ 0 h 467164"/>
                <a:gd name="connsiteX2" fmla="*/ 161741 w 161741"/>
                <a:gd name="connsiteY2" fmla="*/ 22503 h 467164"/>
                <a:gd name="connsiteX3" fmla="*/ 161741 w 161741"/>
                <a:gd name="connsiteY3" fmla="*/ 135016 h 467164"/>
                <a:gd name="connsiteX4" fmla="*/ 148507 w 161741"/>
                <a:gd name="connsiteY4" fmla="*/ 135016 h 467164"/>
                <a:gd name="connsiteX5" fmla="*/ 125382 w 161741"/>
                <a:gd name="connsiteY5" fmla="*/ 273219 h 467164"/>
                <a:gd name="connsiteX6" fmla="*/ 103731 w 161741"/>
                <a:gd name="connsiteY6" fmla="*/ 273219 h 467164"/>
                <a:gd name="connsiteX7" fmla="*/ 103730 w 161741"/>
                <a:gd name="connsiteY7" fmla="*/ 444304 h 467164"/>
                <a:gd name="connsiteX8" fmla="*/ 80870 w 161741"/>
                <a:gd name="connsiteY8" fmla="*/ 467164 h 467164"/>
                <a:gd name="connsiteX9" fmla="*/ 80871 w 161741"/>
                <a:gd name="connsiteY9" fmla="*/ 467163 h 467164"/>
                <a:gd name="connsiteX10" fmla="*/ 58011 w 161741"/>
                <a:gd name="connsiteY10" fmla="*/ 444303 h 467164"/>
                <a:gd name="connsiteX11" fmla="*/ 58011 w 161741"/>
                <a:gd name="connsiteY11" fmla="*/ 273219 h 467164"/>
                <a:gd name="connsiteX12" fmla="*/ 36357 w 161741"/>
                <a:gd name="connsiteY12" fmla="*/ 273219 h 467164"/>
                <a:gd name="connsiteX13" fmla="*/ 13232 w 161741"/>
                <a:gd name="connsiteY13" fmla="*/ 135016 h 467164"/>
                <a:gd name="connsiteX14" fmla="*/ 0 w 161741"/>
                <a:gd name="connsiteY14" fmla="*/ 135016 h 467164"/>
                <a:gd name="connsiteX15" fmla="*/ 0 w 161741"/>
                <a:gd name="connsiteY15" fmla="*/ 22503 h 467164"/>
                <a:gd name="connsiteX16" fmla="*/ 22503 w 161741"/>
                <a:gd name="connsiteY16" fmla="*/ 0 h 4671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1741" h="467164">
                  <a:moveTo>
                    <a:pt x="22503" y="0"/>
                  </a:moveTo>
                  <a:lnTo>
                    <a:pt x="139238" y="0"/>
                  </a:lnTo>
                  <a:cubicBezTo>
                    <a:pt x="151666" y="0"/>
                    <a:pt x="161741" y="10075"/>
                    <a:pt x="161741" y="22503"/>
                  </a:cubicBezTo>
                  <a:lnTo>
                    <a:pt x="161741" y="135016"/>
                  </a:lnTo>
                  <a:lnTo>
                    <a:pt x="148507" y="135016"/>
                  </a:lnTo>
                  <a:lnTo>
                    <a:pt x="125382" y="273219"/>
                  </a:lnTo>
                  <a:lnTo>
                    <a:pt x="103731" y="273219"/>
                  </a:lnTo>
                  <a:lnTo>
                    <a:pt x="103730" y="444304"/>
                  </a:lnTo>
                  <a:cubicBezTo>
                    <a:pt x="103730" y="456929"/>
                    <a:pt x="93495" y="467164"/>
                    <a:pt x="80870" y="467164"/>
                  </a:cubicBezTo>
                  <a:lnTo>
                    <a:pt x="80871" y="467163"/>
                  </a:lnTo>
                  <a:cubicBezTo>
                    <a:pt x="68246" y="467163"/>
                    <a:pt x="58011" y="456928"/>
                    <a:pt x="58011" y="444303"/>
                  </a:cubicBezTo>
                  <a:lnTo>
                    <a:pt x="58011" y="273219"/>
                  </a:lnTo>
                  <a:lnTo>
                    <a:pt x="36357" y="273219"/>
                  </a:lnTo>
                  <a:lnTo>
                    <a:pt x="13232" y="135016"/>
                  </a:lnTo>
                  <a:lnTo>
                    <a:pt x="0" y="135016"/>
                  </a:lnTo>
                  <a:lnTo>
                    <a:pt x="0" y="22503"/>
                  </a:lnTo>
                  <a:cubicBezTo>
                    <a:pt x="0" y="10075"/>
                    <a:pt x="10075" y="0"/>
                    <a:pt x="2250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4" name="フリーフォーム: 図形 223">
              <a:extLst>
                <a:ext uri="{FF2B5EF4-FFF2-40B4-BE49-F238E27FC236}">
                  <a16:creationId xmlns:a16="http://schemas.microsoft.com/office/drawing/2014/main" id="{37032F71-5643-4B10-9C93-57EA29BF725C}"/>
                </a:ext>
              </a:extLst>
            </p:cNvPr>
            <p:cNvSpPr/>
            <p:nvPr/>
          </p:nvSpPr>
          <p:spPr bwMode="auto">
            <a:xfrm>
              <a:off x="7009129" y="2566225"/>
              <a:ext cx="58388" cy="337848"/>
            </a:xfrm>
            <a:custGeom>
              <a:avLst/>
              <a:gdLst>
                <a:gd name="connsiteX0" fmla="*/ 22503 w 161741"/>
                <a:gd name="connsiteY0" fmla="*/ 0 h 467164"/>
                <a:gd name="connsiteX1" fmla="*/ 139238 w 161741"/>
                <a:gd name="connsiteY1" fmla="*/ 0 h 467164"/>
                <a:gd name="connsiteX2" fmla="*/ 161741 w 161741"/>
                <a:gd name="connsiteY2" fmla="*/ 22503 h 467164"/>
                <a:gd name="connsiteX3" fmla="*/ 161741 w 161741"/>
                <a:gd name="connsiteY3" fmla="*/ 135016 h 467164"/>
                <a:gd name="connsiteX4" fmla="*/ 148507 w 161741"/>
                <a:gd name="connsiteY4" fmla="*/ 135016 h 467164"/>
                <a:gd name="connsiteX5" fmla="*/ 125382 w 161741"/>
                <a:gd name="connsiteY5" fmla="*/ 273219 h 467164"/>
                <a:gd name="connsiteX6" fmla="*/ 103731 w 161741"/>
                <a:gd name="connsiteY6" fmla="*/ 273219 h 467164"/>
                <a:gd name="connsiteX7" fmla="*/ 103730 w 161741"/>
                <a:gd name="connsiteY7" fmla="*/ 444304 h 467164"/>
                <a:gd name="connsiteX8" fmla="*/ 80870 w 161741"/>
                <a:gd name="connsiteY8" fmla="*/ 467164 h 467164"/>
                <a:gd name="connsiteX9" fmla="*/ 80871 w 161741"/>
                <a:gd name="connsiteY9" fmla="*/ 467163 h 467164"/>
                <a:gd name="connsiteX10" fmla="*/ 58011 w 161741"/>
                <a:gd name="connsiteY10" fmla="*/ 444303 h 467164"/>
                <a:gd name="connsiteX11" fmla="*/ 58011 w 161741"/>
                <a:gd name="connsiteY11" fmla="*/ 273219 h 467164"/>
                <a:gd name="connsiteX12" fmla="*/ 36357 w 161741"/>
                <a:gd name="connsiteY12" fmla="*/ 273219 h 467164"/>
                <a:gd name="connsiteX13" fmla="*/ 13232 w 161741"/>
                <a:gd name="connsiteY13" fmla="*/ 135016 h 467164"/>
                <a:gd name="connsiteX14" fmla="*/ 0 w 161741"/>
                <a:gd name="connsiteY14" fmla="*/ 135016 h 467164"/>
                <a:gd name="connsiteX15" fmla="*/ 0 w 161741"/>
                <a:gd name="connsiteY15" fmla="*/ 22503 h 467164"/>
                <a:gd name="connsiteX16" fmla="*/ 22503 w 161741"/>
                <a:gd name="connsiteY16" fmla="*/ 0 h 4671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1741" h="467164">
                  <a:moveTo>
                    <a:pt x="22503" y="0"/>
                  </a:moveTo>
                  <a:lnTo>
                    <a:pt x="139238" y="0"/>
                  </a:lnTo>
                  <a:cubicBezTo>
                    <a:pt x="151666" y="0"/>
                    <a:pt x="161741" y="10075"/>
                    <a:pt x="161741" y="22503"/>
                  </a:cubicBezTo>
                  <a:lnTo>
                    <a:pt x="161741" y="135016"/>
                  </a:lnTo>
                  <a:lnTo>
                    <a:pt x="148507" y="135016"/>
                  </a:lnTo>
                  <a:lnTo>
                    <a:pt x="125382" y="273219"/>
                  </a:lnTo>
                  <a:lnTo>
                    <a:pt x="103731" y="273219"/>
                  </a:lnTo>
                  <a:lnTo>
                    <a:pt x="103730" y="444304"/>
                  </a:lnTo>
                  <a:cubicBezTo>
                    <a:pt x="103730" y="456929"/>
                    <a:pt x="93495" y="467164"/>
                    <a:pt x="80870" y="467164"/>
                  </a:cubicBezTo>
                  <a:lnTo>
                    <a:pt x="80871" y="467163"/>
                  </a:lnTo>
                  <a:cubicBezTo>
                    <a:pt x="68246" y="467163"/>
                    <a:pt x="58011" y="456928"/>
                    <a:pt x="58011" y="444303"/>
                  </a:cubicBezTo>
                  <a:lnTo>
                    <a:pt x="58011" y="273219"/>
                  </a:lnTo>
                  <a:lnTo>
                    <a:pt x="36357" y="273219"/>
                  </a:lnTo>
                  <a:lnTo>
                    <a:pt x="13232" y="135016"/>
                  </a:lnTo>
                  <a:lnTo>
                    <a:pt x="0" y="135016"/>
                  </a:lnTo>
                  <a:lnTo>
                    <a:pt x="0" y="22503"/>
                  </a:lnTo>
                  <a:cubicBezTo>
                    <a:pt x="0" y="10075"/>
                    <a:pt x="10075" y="0"/>
                    <a:pt x="2250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5" name="フリーフォーム: 図形 224">
              <a:extLst>
                <a:ext uri="{FF2B5EF4-FFF2-40B4-BE49-F238E27FC236}">
                  <a16:creationId xmlns:a16="http://schemas.microsoft.com/office/drawing/2014/main" id="{7F95BFF8-E0C5-438C-B2B7-A579CDF3A27E}"/>
                </a:ext>
              </a:extLst>
            </p:cNvPr>
            <p:cNvSpPr/>
            <p:nvPr/>
          </p:nvSpPr>
          <p:spPr bwMode="auto">
            <a:xfrm>
              <a:off x="7146505" y="2566225"/>
              <a:ext cx="58388" cy="337848"/>
            </a:xfrm>
            <a:custGeom>
              <a:avLst/>
              <a:gdLst>
                <a:gd name="connsiteX0" fmla="*/ 22503 w 161741"/>
                <a:gd name="connsiteY0" fmla="*/ 0 h 467164"/>
                <a:gd name="connsiteX1" fmla="*/ 139238 w 161741"/>
                <a:gd name="connsiteY1" fmla="*/ 0 h 467164"/>
                <a:gd name="connsiteX2" fmla="*/ 161741 w 161741"/>
                <a:gd name="connsiteY2" fmla="*/ 22503 h 467164"/>
                <a:gd name="connsiteX3" fmla="*/ 161741 w 161741"/>
                <a:gd name="connsiteY3" fmla="*/ 135016 h 467164"/>
                <a:gd name="connsiteX4" fmla="*/ 148507 w 161741"/>
                <a:gd name="connsiteY4" fmla="*/ 135016 h 467164"/>
                <a:gd name="connsiteX5" fmla="*/ 125382 w 161741"/>
                <a:gd name="connsiteY5" fmla="*/ 273219 h 467164"/>
                <a:gd name="connsiteX6" fmla="*/ 103731 w 161741"/>
                <a:gd name="connsiteY6" fmla="*/ 273219 h 467164"/>
                <a:gd name="connsiteX7" fmla="*/ 103730 w 161741"/>
                <a:gd name="connsiteY7" fmla="*/ 444304 h 467164"/>
                <a:gd name="connsiteX8" fmla="*/ 80870 w 161741"/>
                <a:gd name="connsiteY8" fmla="*/ 467164 h 467164"/>
                <a:gd name="connsiteX9" fmla="*/ 80871 w 161741"/>
                <a:gd name="connsiteY9" fmla="*/ 467163 h 467164"/>
                <a:gd name="connsiteX10" fmla="*/ 58011 w 161741"/>
                <a:gd name="connsiteY10" fmla="*/ 444303 h 467164"/>
                <a:gd name="connsiteX11" fmla="*/ 58011 w 161741"/>
                <a:gd name="connsiteY11" fmla="*/ 273219 h 467164"/>
                <a:gd name="connsiteX12" fmla="*/ 36357 w 161741"/>
                <a:gd name="connsiteY12" fmla="*/ 273219 h 467164"/>
                <a:gd name="connsiteX13" fmla="*/ 13232 w 161741"/>
                <a:gd name="connsiteY13" fmla="*/ 135016 h 467164"/>
                <a:gd name="connsiteX14" fmla="*/ 0 w 161741"/>
                <a:gd name="connsiteY14" fmla="*/ 135016 h 467164"/>
                <a:gd name="connsiteX15" fmla="*/ 0 w 161741"/>
                <a:gd name="connsiteY15" fmla="*/ 22503 h 467164"/>
                <a:gd name="connsiteX16" fmla="*/ 22503 w 161741"/>
                <a:gd name="connsiteY16" fmla="*/ 0 h 4671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1741" h="467164">
                  <a:moveTo>
                    <a:pt x="22503" y="0"/>
                  </a:moveTo>
                  <a:lnTo>
                    <a:pt x="139238" y="0"/>
                  </a:lnTo>
                  <a:cubicBezTo>
                    <a:pt x="151666" y="0"/>
                    <a:pt x="161741" y="10075"/>
                    <a:pt x="161741" y="22503"/>
                  </a:cubicBezTo>
                  <a:lnTo>
                    <a:pt x="161741" y="135016"/>
                  </a:lnTo>
                  <a:lnTo>
                    <a:pt x="148507" y="135016"/>
                  </a:lnTo>
                  <a:lnTo>
                    <a:pt x="125382" y="273219"/>
                  </a:lnTo>
                  <a:lnTo>
                    <a:pt x="103731" y="273219"/>
                  </a:lnTo>
                  <a:lnTo>
                    <a:pt x="103730" y="444304"/>
                  </a:lnTo>
                  <a:cubicBezTo>
                    <a:pt x="103730" y="456929"/>
                    <a:pt x="93495" y="467164"/>
                    <a:pt x="80870" y="467164"/>
                  </a:cubicBezTo>
                  <a:lnTo>
                    <a:pt x="80871" y="467163"/>
                  </a:lnTo>
                  <a:cubicBezTo>
                    <a:pt x="68246" y="467163"/>
                    <a:pt x="58011" y="456928"/>
                    <a:pt x="58011" y="444303"/>
                  </a:cubicBezTo>
                  <a:lnTo>
                    <a:pt x="58011" y="273219"/>
                  </a:lnTo>
                  <a:lnTo>
                    <a:pt x="36357" y="273219"/>
                  </a:lnTo>
                  <a:lnTo>
                    <a:pt x="13232" y="135016"/>
                  </a:lnTo>
                  <a:lnTo>
                    <a:pt x="0" y="135016"/>
                  </a:lnTo>
                  <a:lnTo>
                    <a:pt x="0" y="22503"/>
                  </a:lnTo>
                  <a:cubicBezTo>
                    <a:pt x="0" y="10075"/>
                    <a:pt x="10075" y="0"/>
                    <a:pt x="2250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6" name="四角形: 上の 2 つの角を丸める 225">
              <a:extLst>
                <a:ext uri="{FF2B5EF4-FFF2-40B4-BE49-F238E27FC236}">
                  <a16:creationId xmlns:a16="http://schemas.microsoft.com/office/drawing/2014/main" id="{A5A2A418-3014-46E1-BDEB-BE13EAFC6F28}"/>
                </a:ext>
              </a:extLst>
            </p:cNvPr>
            <p:cNvSpPr/>
            <p:nvPr/>
          </p:nvSpPr>
          <p:spPr bwMode="auto">
            <a:xfrm>
              <a:off x="6837159" y="2348880"/>
              <a:ext cx="391342" cy="217345"/>
            </a:xfrm>
            <a:prstGeom prst="round2SameRect">
              <a:avLst>
                <a:gd name="adj1" fmla="val 14940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7" name="四角形: 上の 2 つの角を丸める 226">
              <a:extLst>
                <a:ext uri="{FF2B5EF4-FFF2-40B4-BE49-F238E27FC236}">
                  <a16:creationId xmlns:a16="http://schemas.microsoft.com/office/drawing/2014/main" id="{335EF110-17F3-422E-B23A-8751E185CDDA}"/>
                </a:ext>
              </a:extLst>
            </p:cNvPr>
            <p:cNvSpPr/>
            <p:nvPr/>
          </p:nvSpPr>
          <p:spPr bwMode="auto">
            <a:xfrm>
              <a:off x="6802565" y="2540204"/>
              <a:ext cx="460530" cy="52042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28" name="グループ化 227">
            <a:extLst>
              <a:ext uri="{FF2B5EF4-FFF2-40B4-BE49-F238E27FC236}">
                <a16:creationId xmlns:a16="http://schemas.microsoft.com/office/drawing/2014/main" id="{9FC30513-FA1C-4D5E-8921-5CF80FC2D9FE}"/>
              </a:ext>
            </a:extLst>
          </p:cNvPr>
          <p:cNvGrpSpPr/>
          <p:nvPr/>
        </p:nvGrpSpPr>
        <p:grpSpPr>
          <a:xfrm>
            <a:off x="6390079" y="4349458"/>
            <a:ext cx="576354" cy="862389"/>
            <a:chOff x="6895168" y="3774731"/>
            <a:chExt cx="576354" cy="862389"/>
          </a:xfrm>
        </p:grpSpPr>
        <p:grpSp>
          <p:nvGrpSpPr>
            <p:cNvPr id="229" name="グループ化 228">
              <a:extLst>
                <a:ext uri="{FF2B5EF4-FFF2-40B4-BE49-F238E27FC236}">
                  <a16:creationId xmlns:a16="http://schemas.microsoft.com/office/drawing/2014/main" id="{683C42FD-49CC-4F67-9C94-E1FDF8708985}"/>
                </a:ext>
              </a:extLst>
            </p:cNvPr>
            <p:cNvGrpSpPr/>
            <p:nvPr/>
          </p:nvGrpSpPr>
          <p:grpSpPr>
            <a:xfrm>
              <a:off x="7050689" y="4156167"/>
              <a:ext cx="265310" cy="480953"/>
              <a:chOff x="6337150" y="3110104"/>
              <a:chExt cx="282847" cy="844854"/>
            </a:xfrm>
          </p:grpSpPr>
          <p:sp>
            <p:nvSpPr>
              <p:cNvPr id="231" name="正方形/長方形 230">
                <a:extLst>
                  <a:ext uri="{FF2B5EF4-FFF2-40B4-BE49-F238E27FC236}">
                    <a16:creationId xmlns:a16="http://schemas.microsoft.com/office/drawing/2014/main" id="{7C7F293B-164D-4F20-A23B-7DA8A42F6940}"/>
                  </a:ext>
                </a:extLst>
              </p:cNvPr>
              <p:cNvSpPr/>
              <p:nvPr/>
            </p:nvSpPr>
            <p:spPr bwMode="auto">
              <a:xfrm>
                <a:off x="6337150" y="3110104"/>
                <a:ext cx="45719" cy="84485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正方形/長方形 231">
                <a:extLst>
                  <a:ext uri="{FF2B5EF4-FFF2-40B4-BE49-F238E27FC236}">
                    <a16:creationId xmlns:a16="http://schemas.microsoft.com/office/drawing/2014/main" id="{8611E64D-2963-4E45-9EF8-780300A8A26C}"/>
                  </a:ext>
                </a:extLst>
              </p:cNvPr>
              <p:cNvSpPr/>
              <p:nvPr/>
            </p:nvSpPr>
            <p:spPr bwMode="auto">
              <a:xfrm>
                <a:off x="6462881" y="3110104"/>
                <a:ext cx="45719" cy="84485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正方形/長方形 232">
                <a:extLst>
                  <a:ext uri="{FF2B5EF4-FFF2-40B4-BE49-F238E27FC236}">
                    <a16:creationId xmlns:a16="http://schemas.microsoft.com/office/drawing/2014/main" id="{A8162849-7ABB-47CF-88C3-6B151E87FF80}"/>
                  </a:ext>
                </a:extLst>
              </p:cNvPr>
              <p:cNvSpPr/>
              <p:nvPr/>
            </p:nvSpPr>
            <p:spPr bwMode="auto">
              <a:xfrm>
                <a:off x="6574278" y="3110104"/>
                <a:ext cx="45719" cy="84485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30" name="フリーフォーム: 図形 229">
              <a:extLst>
                <a:ext uri="{FF2B5EF4-FFF2-40B4-BE49-F238E27FC236}">
                  <a16:creationId xmlns:a16="http://schemas.microsoft.com/office/drawing/2014/main" id="{AFCAFA46-0711-4DC0-8FE5-134810774205}"/>
                </a:ext>
              </a:extLst>
            </p:cNvPr>
            <p:cNvSpPr/>
            <p:nvPr/>
          </p:nvSpPr>
          <p:spPr bwMode="auto">
            <a:xfrm rot="5400000" flipH="1">
              <a:off x="6921370" y="3748529"/>
              <a:ext cx="523949" cy="576354"/>
            </a:xfrm>
            <a:custGeom>
              <a:avLst/>
              <a:gdLst>
                <a:gd name="connsiteX0" fmla="*/ 523949 w 523949"/>
                <a:gd name="connsiteY0" fmla="*/ 574762 h 576354"/>
                <a:gd name="connsiteX1" fmla="*/ 523949 w 523949"/>
                <a:gd name="connsiteY1" fmla="*/ 0 h 576354"/>
                <a:gd name="connsiteX2" fmla="*/ 166109 w 523949"/>
                <a:gd name="connsiteY2" fmla="*/ 0 h 576354"/>
                <a:gd name="connsiteX3" fmla="*/ 166109 w 523949"/>
                <a:gd name="connsiteY3" fmla="*/ 0 h 576354"/>
                <a:gd name="connsiteX4" fmla="*/ 0 w 523949"/>
                <a:gd name="connsiteY4" fmla="*/ 0 h 576354"/>
                <a:gd name="connsiteX5" fmla="*/ 0 w 523949"/>
                <a:gd name="connsiteY5" fmla="*/ 104469 h 576354"/>
                <a:gd name="connsiteX6" fmla="*/ 48019 w 523949"/>
                <a:gd name="connsiteY6" fmla="*/ 112019 h 576354"/>
                <a:gd name="connsiteX7" fmla="*/ 48019 w 523949"/>
                <a:gd name="connsiteY7" fmla="*/ 464335 h 576354"/>
                <a:gd name="connsiteX8" fmla="*/ 0 w 523949"/>
                <a:gd name="connsiteY8" fmla="*/ 471885 h 576354"/>
                <a:gd name="connsiteX9" fmla="*/ 0 w 523949"/>
                <a:gd name="connsiteY9" fmla="*/ 576354 h 576354"/>
                <a:gd name="connsiteX10" fmla="*/ 166109 w 523949"/>
                <a:gd name="connsiteY10" fmla="*/ 576354 h 576354"/>
                <a:gd name="connsiteX11" fmla="*/ 166109 w 523949"/>
                <a:gd name="connsiteY11" fmla="*/ 574762 h 5763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23949" h="576354">
                  <a:moveTo>
                    <a:pt x="523949" y="574762"/>
                  </a:moveTo>
                  <a:lnTo>
                    <a:pt x="523949" y="0"/>
                  </a:lnTo>
                  <a:lnTo>
                    <a:pt x="166109" y="0"/>
                  </a:lnTo>
                  <a:lnTo>
                    <a:pt x="166109" y="0"/>
                  </a:lnTo>
                  <a:lnTo>
                    <a:pt x="0" y="0"/>
                  </a:lnTo>
                  <a:lnTo>
                    <a:pt x="0" y="104469"/>
                  </a:lnTo>
                  <a:lnTo>
                    <a:pt x="48019" y="112019"/>
                  </a:lnTo>
                  <a:lnTo>
                    <a:pt x="48019" y="464335"/>
                  </a:lnTo>
                  <a:lnTo>
                    <a:pt x="0" y="471885"/>
                  </a:lnTo>
                  <a:lnTo>
                    <a:pt x="0" y="576354"/>
                  </a:lnTo>
                  <a:lnTo>
                    <a:pt x="166109" y="576354"/>
                  </a:lnTo>
                  <a:lnTo>
                    <a:pt x="166109" y="574762"/>
                  </a:lnTo>
                  <a:close/>
                </a:path>
              </a:pathLst>
            </a:custGeom>
            <a:solidFill>
              <a:srgbClr val="007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4" name="グループ化 233">
            <a:extLst>
              <a:ext uri="{FF2B5EF4-FFF2-40B4-BE49-F238E27FC236}">
                <a16:creationId xmlns:a16="http://schemas.microsoft.com/office/drawing/2014/main" id="{C661FBB4-BC49-4942-95D2-D75F872026A1}"/>
              </a:ext>
            </a:extLst>
          </p:cNvPr>
          <p:cNvGrpSpPr/>
          <p:nvPr/>
        </p:nvGrpSpPr>
        <p:grpSpPr>
          <a:xfrm>
            <a:off x="5893556" y="550756"/>
            <a:ext cx="720173" cy="606835"/>
            <a:chOff x="5893556" y="551240"/>
            <a:chExt cx="1528434" cy="1287895"/>
          </a:xfrm>
        </p:grpSpPr>
        <p:sp>
          <p:nvSpPr>
            <p:cNvPr id="235" name="フリーフォーム: 図形 234">
              <a:extLst>
                <a:ext uri="{FF2B5EF4-FFF2-40B4-BE49-F238E27FC236}">
                  <a16:creationId xmlns:a16="http://schemas.microsoft.com/office/drawing/2014/main" id="{87C9A101-6F2A-4A5F-B8CC-B0143A725F33}"/>
                </a:ext>
              </a:extLst>
            </p:cNvPr>
            <p:cNvSpPr/>
            <p:nvPr/>
          </p:nvSpPr>
          <p:spPr bwMode="auto">
            <a:xfrm rot="5400000">
              <a:off x="5409432" y="1257830"/>
              <a:ext cx="1065426" cy="97177"/>
            </a:xfrm>
            <a:custGeom>
              <a:avLst/>
              <a:gdLst>
                <a:gd name="connsiteX0" fmla="*/ 0 w 1065426"/>
                <a:gd name="connsiteY0" fmla="*/ 17516 h 97177"/>
                <a:gd name="connsiteX1" fmla="*/ 0 w 1065426"/>
                <a:gd name="connsiteY1" fmla="*/ 0 h 97177"/>
                <a:gd name="connsiteX2" fmla="*/ 21779 w 1065426"/>
                <a:gd name="connsiteY2" fmla="*/ 0 h 97177"/>
                <a:gd name="connsiteX3" fmla="*/ 21779 w 1065426"/>
                <a:gd name="connsiteY3" fmla="*/ 17516 h 97177"/>
                <a:gd name="connsiteX4" fmla="*/ 79661 w 1065426"/>
                <a:gd name="connsiteY4" fmla="*/ 75398 h 97177"/>
                <a:gd name="connsiteX5" fmla="*/ 1065426 w 1065426"/>
                <a:gd name="connsiteY5" fmla="*/ 75398 h 97177"/>
                <a:gd name="connsiteX6" fmla="*/ 1065426 w 1065426"/>
                <a:gd name="connsiteY6" fmla="*/ 97177 h 97177"/>
                <a:gd name="connsiteX7" fmla="*/ 79662 w 1065426"/>
                <a:gd name="connsiteY7" fmla="*/ 97177 h 97177"/>
                <a:gd name="connsiteX8" fmla="*/ 0 w 1065426"/>
                <a:gd name="connsiteY8" fmla="*/ 17516 h 97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5426" h="97177">
                  <a:moveTo>
                    <a:pt x="0" y="17516"/>
                  </a:moveTo>
                  <a:lnTo>
                    <a:pt x="0" y="0"/>
                  </a:lnTo>
                  <a:lnTo>
                    <a:pt x="21779" y="0"/>
                  </a:lnTo>
                  <a:lnTo>
                    <a:pt x="21779" y="17516"/>
                  </a:lnTo>
                  <a:cubicBezTo>
                    <a:pt x="21779" y="49483"/>
                    <a:pt x="47694" y="75398"/>
                    <a:pt x="79661" y="75398"/>
                  </a:cubicBezTo>
                  <a:cubicBezTo>
                    <a:pt x="408249" y="75398"/>
                    <a:pt x="736838" y="75398"/>
                    <a:pt x="1065426" y="75398"/>
                  </a:cubicBezTo>
                  <a:lnTo>
                    <a:pt x="1065426" y="97177"/>
                  </a:lnTo>
                  <a:lnTo>
                    <a:pt x="79662" y="97177"/>
                  </a:lnTo>
                  <a:cubicBezTo>
                    <a:pt x="35666" y="97177"/>
                    <a:pt x="0" y="61512"/>
                    <a:pt x="0" y="1751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6" name="フリーフォーム: 図形 235">
              <a:extLst>
                <a:ext uri="{FF2B5EF4-FFF2-40B4-BE49-F238E27FC236}">
                  <a16:creationId xmlns:a16="http://schemas.microsoft.com/office/drawing/2014/main" id="{A985005A-7B4A-4192-B74A-595A09AB16D7}"/>
                </a:ext>
              </a:extLst>
            </p:cNvPr>
            <p:cNvSpPr/>
            <p:nvPr/>
          </p:nvSpPr>
          <p:spPr bwMode="auto">
            <a:xfrm rot="16200000" flipH="1">
              <a:off x="6840689" y="1257833"/>
              <a:ext cx="1065426" cy="97177"/>
            </a:xfrm>
            <a:custGeom>
              <a:avLst/>
              <a:gdLst>
                <a:gd name="connsiteX0" fmla="*/ 0 w 1065426"/>
                <a:gd name="connsiteY0" fmla="*/ 17516 h 97177"/>
                <a:gd name="connsiteX1" fmla="*/ 0 w 1065426"/>
                <a:gd name="connsiteY1" fmla="*/ 0 h 97177"/>
                <a:gd name="connsiteX2" fmla="*/ 21779 w 1065426"/>
                <a:gd name="connsiteY2" fmla="*/ 0 h 97177"/>
                <a:gd name="connsiteX3" fmla="*/ 21779 w 1065426"/>
                <a:gd name="connsiteY3" fmla="*/ 17516 h 97177"/>
                <a:gd name="connsiteX4" fmla="*/ 79661 w 1065426"/>
                <a:gd name="connsiteY4" fmla="*/ 75398 h 97177"/>
                <a:gd name="connsiteX5" fmla="*/ 1065426 w 1065426"/>
                <a:gd name="connsiteY5" fmla="*/ 75398 h 97177"/>
                <a:gd name="connsiteX6" fmla="*/ 1065426 w 1065426"/>
                <a:gd name="connsiteY6" fmla="*/ 97177 h 97177"/>
                <a:gd name="connsiteX7" fmla="*/ 79662 w 1065426"/>
                <a:gd name="connsiteY7" fmla="*/ 97177 h 97177"/>
                <a:gd name="connsiteX8" fmla="*/ 0 w 1065426"/>
                <a:gd name="connsiteY8" fmla="*/ 17516 h 97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5426" h="97177">
                  <a:moveTo>
                    <a:pt x="0" y="17516"/>
                  </a:moveTo>
                  <a:lnTo>
                    <a:pt x="0" y="0"/>
                  </a:lnTo>
                  <a:lnTo>
                    <a:pt x="21779" y="0"/>
                  </a:lnTo>
                  <a:lnTo>
                    <a:pt x="21779" y="17516"/>
                  </a:lnTo>
                  <a:cubicBezTo>
                    <a:pt x="21779" y="49483"/>
                    <a:pt x="47694" y="75398"/>
                    <a:pt x="79661" y="75398"/>
                  </a:cubicBezTo>
                  <a:cubicBezTo>
                    <a:pt x="408249" y="75398"/>
                    <a:pt x="736838" y="75398"/>
                    <a:pt x="1065426" y="75398"/>
                  </a:cubicBezTo>
                  <a:lnTo>
                    <a:pt x="1065426" y="97177"/>
                  </a:lnTo>
                  <a:lnTo>
                    <a:pt x="79662" y="97177"/>
                  </a:lnTo>
                  <a:cubicBezTo>
                    <a:pt x="35666" y="97177"/>
                    <a:pt x="0" y="61512"/>
                    <a:pt x="0" y="1751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フリーフォーム: 図形 236">
              <a:extLst>
                <a:ext uri="{FF2B5EF4-FFF2-40B4-BE49-F238E27FC236}">
                  <a16:creationId xmlns:a16="http://schemas.microsoft.com/office/drawing/2014/main" id="{4F364CA2-DF9D-4943-9FF4-6683700E4E09}"/>
                </a:ext>
              </a:extLst>
            </p:cNvPr>
            <p:cNvSpPr/>
            <p:nvPr/>
          </p:nvSpPr>
          <p:spPr bwMode="auto">
            <a:xfrm>
              <a:off x="5977636" y="551240"/>
              <a:ext cx="1360274" cy="460406"/>
            </a:xfrm>
            <a:custGeom>
              <a:avLst/>
              <a:gdLst>
                <a:gd name="connsiteX0" fmla="*/ 303098 w 1869561"/>
                <a:gd name="connsiteY0" fmla="*/ 0 h 632782"/>
                <a:gd name="connsiteX1" fmla="*/ 472563 w 1869561"/>
                <a:gd name="connsiteY1" fmla="*/ 54035 h 632782"/>
                <a:gd name="connsiteX2" fmla="*/ 506916 w 1869561"/>
                <a:gd name="connsiteY2" fmla="*/ 83622 h 632782"/>
                <a:gd name="connsiteX3" fmla="*/ 603009 w 1869561"/>
                <a:gd name="connsiteY3" fmla="*/ 98602 h 632782"/>
                <a:gd name="connsiteX4" fmla="*/ 934779 w 1869561"/>
                <a:gd name="connsiteY4" fmla="*/ 113045 h 632782"/>
                <a:gd name="connsiteX5" fmla="*/ 1266549 w 1869561"/>
                <a:gd name="connsiteY5" fmla="*/ 98602 h 632782"/>
                <a:gd name="connsiteX6" fmla="*/ 1362646 w 1869561"/>
                <a:gd name="connsiteY6" fmla="*/ 83621 h 632782"/>
                <a:gd name="connsiteX7" fmla="*/ 1396998 w 1869561"/>
                <a:gd name="connsiteY7" fmla="*/ 54035 h 632782"/>
                <a:gd name="connsiteX8" fmla="*/ 1566463 w 1869561"/>
                <a:gd name="connsiteY8" fmla="*/ 0 h 632782"/>
                <a:gd name="connsiteX9" fmla="*/ 1869561 w 1869561"/>
                <a:gd name="connsiteY9" fmla="*/ 316391 h 632782"/>
                <a:gd name="connsiteX10" fmla="*/ 1566463 w 1869561"/>
                <a:gd name="connsiteY10" fmla="*/ 632782 h 632782"/>
                <a:gd name="connsiteX11" fmla="*/ 1396998 w 1869561"/>
                <a:gd name="connsiteY11" fmla="*/ 578747 h 632782"/>
                <a:gd name="connsiteX12" fmla="*/ 1362648 w 1869561"/>
                <a:gd name="connsiteY12" fmla="*/ 549163 h 632782"/>
                <a:gd name="connsiteX13" fmla="*/ 1266552 w 1869561"/>
                <a:gd name="connsiteY13" fmla="*/ 534182 h 632782"/>
                <a:gd name="connsiteX14" fmla="*/ 934782 w 1869561"/>
                <a:gd name="connsiteY14" fmla="*/ 519740 h 632782"/>
                <a:gd name="connsiteX15" fmla="*/ 603012 w 1869561"/>
                <a:gd name="connsiteY15" fmla="*/ 534182 h 632782"/>
                <a:gd name="connsiteX16" fmla="*/ 506912 w 1869561"/>
                <a:gd name="connsiteY16" fmla="*/ 549163 h 632782"/>
                <a:gd name="connsiteX17" fmla="*/ 472563 w 1869561"/>
                <a:gd name="connsiteY17" fmla="*/ 578747 h 632782"/>
                <a:gd name="connsiteX18" fmla="*/ 303098 w 1869561"/>
                <a:gd name="connsiteY18" fmla="*/ 632782 h 632782"/>
                <a:gd name="connsiteX19" fmla="*/ 0 w 1869561"/>
                <a:gd name="connsiteY19" fmla="*/ 316391 h 632782"/>
                <a:gd name="connsiteX20" fmla="*/ 303098 w 1869561"/>
                <a:gd name="connsiteY20" fmla="*/ 0 h 632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869561" h="632782">
                  <a:moveTo>
                    <a:pt x="303098" y="0"/>
                  </a:moveTo>
                  <a:cubicBezTo>
                    <a:pt x="365871" y="0"/>
                    <a:pt x="424188" y="19920"/>
                    <a:pt x="472563" y="54035"/>
                  </a:cubicBezTo>
                  <a:lnTo>
                    <a:pt x="506916" y="83622"/>
                  </a:lnTo>
                  <a:lnTo>
                    <a:pt x="603009" y="98602"/>
                  </a:lnTo>
                  <a:cubicBezTo>
                    <a:pt x="687925" y="107526"/>
                    <a:pt x="805229" y="113045"/>
                    <a:pt x="934779" y="113045"/>
                  </a:cubicBezTo>
                  <a:cubicBezTo>
                    <a:pt x="1064329" y="113045"/>
                    <a:pt x="1181633" y="107526"/>
                    <a:pt x="1266549" y="98602"/>
                  </a:cubicBezTo>
                  <a:lnTo>
                    <a:pt x="1362646" y="83621"/>
                  </a:lnTo>
                  <a:lnTo>
                    <a:pt x="1396998" y="54035"/>
                  </a:lnTo>
                  <a:cubicBezTo>
                    <a:pt x="1445373" y="19920"/>
                    <a:pt x="1503690" y="0"/>
                    <a:pt x="1566463" y="0"/>
                  </a:cubicBezTo>
                  <a:cubicBezTo>
                    <a:pt x="1733859" y="0"/>
                    <a:pt x="1869561" y="141653"/>
                    <a:pt x="1869561" y="316391"/>
                  </a:cubicBezTo>
                  <a:cubicBezTo>
                    <a:pt x="1869561" y="491129"/>
                    <a:pt x="1733859" y="632782"/>
                    <a:pt x="1566463" y="632782"/>
                  </a:cubicBezTo>
                  <a:cubicBezTo>
                    <a:pt x="1503690" y="632782"/>
                    <a:pt x="1445373" y="612862"/>
                    <a:pt x="1396998" y="578747"/>
                  </a:cubicBezTo>
                  <a:lnTo>
                    <a:pt x="1362648" y="549163"/>
                  </a:lnTo>
                  <a:lnTo>
                    <a:pt x="1266552" y="534182"/>
                  </a:lnTo>
                  <a:cubicBezTo>
                    <a:pt x="1181635" y="525258"/>
                    <a:pt x="1064332" y="519740"/>
                    <a:pt x="934782" y="519740"/>
                  </a:cubicBezTo>
                  <a:cubicBezTo>
                    <a:pt x="805232" y="519740"/>
                    <a:pt x="687928" y="525258"/>
                    <a:pt x="603012" y="534182"/>
                  </a:cubicBezTo>
                  <a:lnTo>
                    <a:pt x="506912" y="549163"/>
                  </a:lnTo>
                  <a:lnTo>
                    <a:pt x="472563" y="578747"/>
                  </a:lnTo>
                  <a:cubicBezTo>
                    <a:pt x="424188" y="612862"/>
                    <a:pt x="365871" y="632782"/>
                    <a:pt x="303098" y="632782"/>
                  </a:cubicBezTo>
                  <a:cubicBezTo>
                    <a:pt x="135702" y="632782"/>
                    <a:pt x="0" y="491129"/>
                    <a:pt x="0" y="316391"/>
                  </a:cubicBezTo>
                  <a:cubicBezTo>
                    <a:pt x="0" y="141653"/>
                    <a:pt x="135702" y="0"/>
                    <a:pt x="303098" y="0"/>
                  </a:cubicBezTo>
                  <a:close/>
                </a:path>
              </a:pathLst>
            </a:custGeom>
            <a:solidFill>
              <a:srgbClr val="FFCC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フリーフォーム: 図形 237">
              <a:extLst>
                <a:ext uri="{FF2B5EF4-FFF2-40B4-BE49-F238E27FC236}">
                  <a16:creationId xmlns:a16="http://schemas.microsoft.com/office/drawing/2014/main" id="{668F7B1D-CD1E-4728-974B-AAE86A4D6FA5}"/>
                </a:ext>
              </a:extLst>
            </p:cNvPr>
            <p:cNvSpPr/>
            <p:nvPr/>
          </p:nvSpPr>
          <p:spPr bwMode="auto">
            <a:xfrm>
              <a:off x="6380892" y="618179"/>
              <a:ext cx="56468" cy="327989"/>
            </a:xfrm>
            <a:custGeom>
              <a:avLst/>
              <a:gdLst>
                <a:gd name="connsiteX0" fmla="*/ 0 w 56468"/>
                <a:gd name="connsiteY0" fmla="*/ 0 h 327989"/>
                <a:gd name="connsiteX1" fmla="*/ 35488 w 56468"/>
                <a:gd name="connsiteY1" fmla="*/ 5532 h 327989"/>
                <a:gd name="connsiteX2" fmla="*/ 56468 w 56468"/>
                <a:gd name="connsiteY2" fmla="*/ 7351 h 327989"/>
                <a:gd name="connsiteX3" fmla="*/ 56468 w 56468"/>
                <a:gd name="connsiteY3" fmla="*/ 320637 h 327989"/>
                <a:gd name="connsiteX4" fmla="*/ 35490 w 56468"/>
                <a:gd name="connsiteY4" fmla="*/ 322456 h 327989"/>
                <a:gd name="connsiteX5" fmla="*/ 0 w 56468"/>
                <a:gd name="connsiteY5" fmla="*/ 327989 h 327989"/>
                <a:gd name="connsiteX6" fmla="*/ 0 w 56468"/>
                <a:gd name="connsiteY6" fmla="*/ 0 h 327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6468" h="327989">
                  <a:moveTo>
                    <a:pt x="0" y="0"/>
                  </a:moveTo>
                  <a:lnTo>
                    <a:pt x="35488" y="5532"/>
                  </a:lnTo>
                  <a:lnTo>
                    <a:pt x="56468" y="7351"/>
                  </a:lnTo>
                  <a:lnTo>
                    <a:pt x="56468" y="320637"/>
                  </a:lnTo>
                  <a:lnTo>
                    <a:pt x="35490" y="322456"/>
                  </a:lnTo>
                  <a:lnTo>
                    <a:pt x="0" y="3279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9" name="フリーフォーム: 図形 238">
              <a:extLst>
                <a:ext uri="{FF2B5EF4-FFF2-40B4-BE49-F238E27FC236}">
                  <a16:creationId xmlns:a16="http://schemas.microsoft.com/office/drawing/2014/main" id="{5312C906-CD21-4C4F-975F-0CEAA34EDF7C}"/>
                </a:ext>
              </a:extLst>
            </p:cNvPr>
            <p:cNvSpPr/>
            <p:nvPr/>
          </p:nvSpPr>
          <p:spPr bwMode="auto">
            <a:xfrm>
              <a:off x="6876192" y="618489"/>
              <a:ext cx="56468" cy="327368"/>
            </a:xfrm>
            <a:custGeom>
              <a:avLst/>
              <a:gdLst>
                <a:gd name="connsiteX0" fmla="*/ 56468 w 56468"/>
                <a:gd name="connsiteY0" fmla="*/ 0 h 327368"/>
                <a:gd name="connsiteX1" fmla="*/ 56468 w 56468"/>
                <a:gd name="connsiteY1" fmla="*/ 327368 h 327368"/>
                <a:gd name="connsiteX2" fmla="*/ 22975 w 56468"/>
                <a:gd name="connsiteY2" fmla="*/ 322146 h 327368"/>
                <a:gd name="connsiteX3" fmla="*/ 0 w 56468"/>
                <a:gd name="connsiteY3" fmla="*/ 320154 h 327368"/>
                <a:gd name="connsiteX4" fmla="*/ 0 w 56468"/>
                <a:gd name="connsiteY4" fmla="*/ 7214 h 327368"/>
                <a:gd name="connsiteX5" fmla="*/ 22973 w 56468"/>
                <a:gd name="connsiteY5" fmla="*/ 5222 h 327368"/>
                <a:gd name="connsiteX6" fmla="*/ 56468 w 56468"/>
                <a:gd name="connsiteY6" fmla="*/ 0 h 3273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6468" h="327368">
                  <a:moveTo>
                    <a:pt x="56468" y="0"/>
                  </a:moveTo>
                  <a:lnTo>
                    <a:pt x="56468" y="327368"/>
                  </a:lnTo>
                  <a:lnTo>
                    <a:pt x="22975" y="322146"/>
                  </a:lnTo>
                  <a:lnTo>
                    <a:pt x="0" y="320154"/>
                  </a:lnTo>
                  <a:lnTo>
                    <a:pt x="0" y="7214"/>
                  </a:lnTo>
                  <a:lnTo>
                    <a:pt x="22973" y="5222"/>
                  </a:lnTo>
                  <a:lnTo>
                    <a:pt x="56468" y="0"/>
                  </a:lnTo>
                  <a:close/>
                </a:path>
              </a:pathLst>
            </a:custGeom>
            <a:solidFill>
              <a:srgbClr val="CC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0" name="フリーフォーム: 図形 239">
              <a:extLst>
                <a:ext uri="{FF2B5EF4-FFF2-40B4-BE49-F238E27FC236}">
                  <a16:creationId xmlns:a16="http://schemas.microsoft.com/office/drawing/2014/main" id="{E964F80A-7E5D-4F98-BD34-042873694D05}"/>
                </a:ext>
              </a:extLst>
            </p:cNvPr>
            <p:cNvSpPr/>
            <p:nvPr/>
          </p:nvSpPr>
          <p:spPr bwMode="auto">
            <a:xfrm>
              <a:off x="6545992" y="630249"/>
              <a:ext cx="56468" cy="303848"/>
            </a:xfrm>
            <a:custGeom>
              <a:avLst/>
              <a:gdLst>
                <a:gd name="connsiteX0" fmla="*/ 0 w 56468"/>
                <a:gd name="connsiteY0" fmla="*/ 0 h 303848"/>
                <a:gd name="connsiteX1" fmla="*/ 20181 w 56468"/>
                <a:gd name="connsiteY1" fmla="*/ 1151 h 303848"/>
                <a:gd name="connsiteX2" fmla="*/ 56468 w 56468"/>
                <a:gd name="connsiteY2" fmla="*/ 1921 h 303848"/>
                <a:gd name="connsiteX3" fmla="*/ 56468 w 56468"/>
                <a:gd name="connsiteY3" fmla="*/ 301927 h 303848"/>
                <a:gd name="connsiteX4" fmla="*/ 20183 w 56468"/>
                <a:gd name="connsiteY4" fmla="*/ 302697 h 303848"/>
                <a:gd name="connsiteX5" fmla="*/ 0 w 56468"/>
                <a:gd name="connsiteY5" fmla="*/ 303848 h 303848"/>
                <a:gd name="connsiteX6" fmla="*/ 0 w 56468"/>
                <a:gd name="connsiteY6" fmla="*/ 0 h 3038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6468" h="303848">
                  <a:moveTo>
                    <a:pt x="0" y="0"/>
                  </a:moveTo>
                  <a:lnTo>
                    <a:pt x="20181" y="1151"/>
                  </a:lnTo>
                  <a:lnTo>
                    <a:pt x="56468" y="1921"/>
                  </a:lnTo>
                  <a:lnTo>
                    <a:pt x="56468" y="301927"/>
                  </a:lnTo>
                  <a:lnTo>
                    <a:pt x="20183" y="302697"/>
                  </a:lnTo>
                  <a:lnTo>
                    <a:pt x="0" y="3038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フリーフォーム: 図形 240">
              <a:extLst>
                <a:ext uri="{FF2B5EF4-FFF2-40B4-BE49-F238E27FC236}">
                  <a16:creationId xmlns:a16="http://schemas.microsoft.com/office/drawing/2014/main" id="{228D7596-CE54-4601-99CE-1502E83A80FA}"/>
                </a:ext>
              </a:extLst>
            </p:cNvPr>
            <p:cNvSpPr/>
            <p:nvPr/>
          </p:nvSpPr>
          <p:spPr bwMode="auto">
            <a:xfrm>
              <a:off x="6711092" y="633600"/>
              <a:ext cx="56468" cy="297147"/>
            </a:xfrm>
            <a:custGeom>
              <a:avLst/>
              <a:gdLst>
                <a:gd name="connsiteX0" fmla="*/ 0 w 56468"/>
                <a:gd name="connsiteY0" fmla="*/ 0 h 297147"/>
                <a:gd name="connsiteX1" fmla="*/ 29230 w 56468"/>
                <a:gd name="connsiteY1" fmla="*/ 620 h 297147"/>
                <a:gd name="connsiteX2" fmla="*/ 56468 w 56468"/>
                <a:gd name="connsiteY2" fmla="*/ 42 h 297147"/>
                <a:gd name="connsiteX3" fmla="*/ 56468 w 56468"/>
                <a:gd name="connsiteY3" fmla="*/ 297105 h 297147"/>
                <a:gd name="connsiteX4" fmla="*/ 29232 w 56468"/>
                <a:gd name="connsiteY4" fmla="*/ 296527 h 297147"/>
                <a:gd name="connsiteX5" fmla="*/ 0 w 56468"/>
                <a:gd name="connsiteY5" fmla="*/ 297147 h 297147"/>
                <a:gd name="connsiteX6" fmla="*/ 0 w 56468"/>
                <a:gd name="connsiteY6" fmla="*/ 0 h 297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6468" h="297147">
                  <a:moveTo>
                    <a:pt x="0" y="0"/>
                  </a:moveTo>
                  <a:lnTo>
                    <a:pt x="29230" y="620"/>
                  </a:lnTo>
                  <a:lnTo>
                    <a:pt x="56468" y="42"/>
                  </a:lnTo>
                  <a:lnTo>
                    <a:pt x="56468" y="297105"/>
                  </a:lnTo>
                  <a:lnTo>
                    <a:pt x="29232" y="296527"/>
                  </a:lnTo>
                  <a:lnTo>
                    <a:pt x="0" y="29714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2" name="グループ化 241">
            <a:extLst>
              <a:ext uri="{FF2B5EF4-FFF2-40B4-BE49-F238E27FC236}">
                <a16:creationId xmlns:a16="http://schemas.microsoft.com/office/drawing/2014/main" id="{7C3E2582-C8B7-4F2B-BD35-6D1C66CF77C9}"/>
              </a:ext>
            </a:extLst>
          </p:cNvPr>
          <p:cNvGrpSpPr/>
          <p:nvPr/>
        </p:nvGrpSpPr>
        <p:grpSpPr>
          <a:xfrm>
            <a:off x="6737045" y="549653"/>
            <a:ext cx="720173" cy="607583"/>
            <a:chOff x="7741165" y="549652"/>
            <a:chExt cx="1528434" cy="1289483"/>
          </a:xfrm>
        </p:grpSpPr>
        <p:sp>
          <p:nvSpPr>
            <p:cNvPr id="243" name="フリーフォーム: 図形 242">
              <a:extLst>
                <a:ext uri="{FF2B5EF4-FFF2-40B4-BE49-F238E27FC236}">
                  <a16:creationId xmlns:a16="http://schemas.microsoft.com/office/drawing/2014/main" id="{317759B0-A2B0-453F-BA70-F76ACC31C065}"/>
                </a:ext>
              </a:extLst>
            </p:cNvPr>
            <p:cNvSpPr/>
            <p:nvPr/>
          </p:nvSpPr>
          <p:spPr bwMode="auto">
            <a:xfrm>
              <a:off x="7839270" y="549652"/>
              <a:ext cx="1333150" cy="495055"/>
            </a:xfrm>
            <a:custGeom>
              <a:avLst/>
              <a:gdLst>
                <a:gd name="connsiteX0" fmla="*/ 105651 w 1333150"/>
                <a:gd name="connsiteY0" fmla="*/ 0 h 495055"/>
                <a:gd name="connsiteX1" fmla="*/ 205664 w 1333150"/>
                <a:gd name="connsiteY1" fmla="*/ 0 h 495055"/>
                <a:gd name="connsiteX2" fmla="*/ 213933 w 1333150"/>
                <a:gd name="connsiteY2" fmla="*/ 0 h 495055"/>
                <a:gd name="connsiteX3" fmla="*/ 218696 w 1333150"/>
                <a:gd name="connsiteY3" fmla="*/ 0 h 495055"/>
                <a:gd name="connsiteX4" fmla="*/ 336972 w 1333150"/>
                <a:gd name="connsiteY4" fmla="*/ 55778 h 495055"/>
                <a:gd name="connsiteX5" fmla="*/ 337417 w 1333150"/>
                <a:gd name="connsiteY5" fmla="*/ 56513 h 495055"/>
                <a:gd name="connsiteX6" fmla="*/ 427223 w 1333150"/>
                <a:gd name="connsiteY6" fmla="*/ 48895 h 495055"/>
                <a:gd name="connsiteX7" fmla="*/ 666111 w 1333150"/>
                <a:gd name="connsiteY7" fmla="*/ 42827 h 495055"/>
                <a:gd name="connsiteX8" fmla="*/ 905000 w 1333150"/>
                <a:gd name="connsiteY8" fmla="*/ 48895 h 495055"/>
                <a:gd name="connsiteX9" fmla="*/ 994804 w 1333150"/>
                <a:gd name="connsiteY9" fmla="*/ 56513 h 495055"/>
                <a:gd name="connsiteX10" fmla="*/ 995250 w 1333150"/>
                <a:gd name="connsiteY10" fmla="*/ 55778 h 495055"/>
                <a:gd name="connsiteX11" fmla="*/ 1113525 w 1333150"/>
                <a:gd name="connsiteY11" fmla="*/ 0 h 495055"/>
                <a:gd name="connsiteX12" fmla="*/ 1119217 w 1333150"/>
                <a:gd name="connsiteY12" fmla="*/ 0 h 495055"/>
                <a:gd name="connsiteX13" fmla="*/ 1126557 w 1333150"/>
                <a:gd name="connsiteY13" fmla="*/ 0 h 495055"/>
                <a:gd name="connsiteX14" fmla="*/ 1227499 w 1333150"/>
                <a:gd name="connsiteY14" fmla="*/ 0 h 495055"/>
                <a:gd name="connsiteX15" fmla="*/ 1333150 w 1333150"/>
                <a:gd name="connsiteY15" fmla="*/ 105651 h 495055"/>
                <a:gd name="connsiteX16" fmla="*/ 1333150 w 1333150"/>
                <a:gd name="connsiteY16" fmla="*/ 389404 h 495055"/>
                <a:gd name="connsiteX17" fmla="*/ 1227499 w 1333150"/>
                <a:gd name="connsiteY17" fmla="*/ 495055 h 495055"/>
                <a:gd name="connsiteX18" fmla="*/ 1126557 w 1333150"/>
                <a:gd name="connsiteY18" fmla="*/ 495055 h 495055"/>
                <a:gd name="connsiteX19" fmla="*/ 1119217 w 1333150"/>
                <a:gd name="connsiteY19" fmla="*/ 495055 h 495055"/>
                <a:gd name="connsiteX20" fmla="*/ 1113525 w 1333150"/>
                <a:gd name="connsiteY20" fmla="*/ 495055 h 495055"/>
                <a:gd name="connsiteX21" fmla="*/ 1027827 w 1333150"/>
                <a:gd name="connsiteY21" fmla="*/ 468878 h 495055"/>
                <a:gd name="connsiteX22" fmla="*/ 996693 w 1333150"/>
                <a:gd name="connsiteY22" fmla="*/ 440588 h 495055"/>
                <a:gd name="connsiteX23" fmla="*/ 905000 w 1333150"/>
                <a:gd name="connsiteY23" fmla="*/ 448366 h 495055"/>
                <a:gd name="connsiteX24" fmla="*/ 666111 w 1333150"/>
                <a:gd name="connsiteY24" fmla="*/ 454434 h 495055"/>
                <a:gd name="connsiteX25" fmla="*/ 427223 w 1333150"/>
                <a:gd name="connsiteY25" fmla="*/ 448366 h 495055"/>
                <a:gd name="connsiteX26" fmla="*/ 335529 w 1333150"/>
                <a:gd name="connsiteY26" fmla="*/ 440588 h 495055"/>
                <a:gd name="connsiteX27" fmla="*/ 304394 w 1333150"/>
                <a:gd name="connsiteY27" fmla="*/ 468878 h 495055"/>
                <a:gd name="connsiteX28" fmla="*/ 218696 w 1333150"/>
                <a:gd name="connsiteY28" fmla="*/ 495055 h 495055"/>
                <a:gd name="connsiteX29" fmla="*/ 213933 w 1333150"/>
                <a:gd name="connsiteY29" fmla="*/ 495055 h 495055"/>
                <a:gd name="connsiteX30" fmla="*/ 205664 w 1333150"/>
                <a:gd name="connsiteY30" fmla="*/ 495055 h 495055"/>
                <a:gd name="connsiteX31" fmla="*/ 105651 w 1333150"/>
                <a:gd name="connsiteY31" fmla="*/ 495055 h 495055"/>
                <a:gd name="connsiteX32" fmla="*/ 0 w 1333150"/>
                <a:gd name="connsiteY32" fmla="*/ 389404 h 495055"/>
                <a:gd name="connsiteX33" fmla="*/ 0 w 1333150"/>
                <a:gd name="connsiteY33" fmla="*/ 105651 h 495055"/>
                <a:gd name="connsiteX34" fmla="*/ 105651 w 1333150"/>
                <a:gd name="connsiteY34" fmla="*/ 0 h 495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333150" h="495055">
                  <a:moveTo>
                    <a:pt x="105651" y="0"/>
                  </a:moveTo>
                  <a:lnTo>
                    <a:pt x="205664" y="0"/>
                  </a:lnTo>
                  <a:lnTo>
                    <a:pt x="213933" y="0"/>
                  </a:lnTo>
                  <a:lnTo>
                    <a:pt x="218696" y="0"/>
                  </a:lnTo>
                  <a:cubicBezTo>
                    <a:pt x="266313" y="0"/>
                    <a:pt x="308859" y="21713"/>
                    <a:pt x="336972" y="55778"/>
                  </a:cubicBezTo>
                  <a:lnTo>
                    <a:pt x="337417" y="56513"/>
                  </a:lnTo>
                  <a:lnTo>
                    <a:pt x="427223" y="48895"/>
                  </a:lnTo>
                  <a:cubicBezTo>
                    <a:pt x="500647" y="44988"/>
                    <a:pt x="581374" y="42827"/>
                    <a:pt x="666111" y="42827"/>
                  </a:cubicBezTo>
                  <a:cubicBezTo>
                    <a:pt x="750849" y="42827"/>
                    <a:pt x="831575" y="44988"/>
                    <a:pt x="905000" y="48895"/>
                  </a:cubicBezTo>
                  <a:lnTo>
                    <a:pt x="994804" y="56513"/>
                  </a:lnTo>
                  <a:lnTo>
                    <a:pt x="995250" y="55778"/>
                  </a:lnTo>
                  <a:cubicBezTo>
                    <a:pt x="1023363" y="21713"/>
                    <a:pt x="1065909" y="0"/>
                    <a:pt x="1113525" y="0"/>
                  </a:cubicBezTo>
                  <a:lnTo>
                    <a:pt x="1119217" y="0"/>
                  </a:lnTo>
                  <a:lnTo>
                    <a:pt x="1126557" y="0"/>
                  </a:lnTo>
                  <a:lnTo>
                    <a:pt x="1227499" y="0"/>
                  </a:lnTo>
                  <a:cubicBezTo>
                    <a:pt x="1285848" y="0"/>
                    <a:pt x="1333150" y="47302"/>
                    <a:pt x="1333150" y="105651"/>
                  </a:cubicBezTo>
                  <a:lnTo>
                    <a:pt x="1333150" y="389404"/>
                  </a:lnTo>
                  <a:cubicBezTo>
                    <a:pt x="1333150" y="447753"/>
                    <a:pt x="1285848" y="495055"/>
                    <a:pt x="1227499" y="495055"/>
                  </a:cubicBezTo>
                  <a:lnTo>
                    <a:pt x="1126557" y="495055"/>
                  </a:lnTo>
                  <a:lnTo>
                    <a:pt x="1119217" y="495055"/>
                  </a:lnTo>
                  <a:lnTo>
                    <a:pt x="1113525" y="495055"/>
                  </a:lnTo>
                  <a:cubicBezTo>
                    <a:pt x="1081781" y="495055"/>
                    <a:pt x="1052290" y="485405"/>
                    <a:pt x="1027827" y="468878"/>
                  </a:cubicBezTo>
                  <a:lnTo>
                    <a:pt x="996693" y="440588"/>
                  </a:lnTo>
                  <a:lnTo>
                    <a:pt x="905000" y="448366"/>
                  </a:lnTo>
                  <a:cubicBezTo>
                    <a:pt x="831575" y="452273"/>
                    <a:pt x="750849" y="454434"/>
                    <a:pt x="666111" y="454434"/>
                  </a:cubicBezTo>
                  <a:cubicBezTo>
                    <a:pt x="581374" y="454434"/>
                    <a:pt x="500647" y="452273"/>
                    <a:pt x="427223" y="448366"/>
                  </a:cubicBezTo>
                  <a:lnTo>
                    <a:pt x="335529" y="440588"/>
                  </a:lnTo>
                  <a:lnTo>
                    <a:pt x="304394" y="468878"/>
                  </a:lnTo>
                  <a:cubicBezTo>
                    <a:pt x="279931" y="485405"/>
                    <a:pt x="250441" y="495055"/>
                    <a:pt x="218696" y="495055"/>
                  </a:cubicBezTo>
                  <a:lnTo>
                    <a:pt x="213933" y="495055"/>
                  </a:lnTo>
                  <a:lnTo>
                    <a:pt x="205664" y="495055"/>
                  </a:lnTo>
                  <a:lnTo>
                    <a:pt x="105651" y="495055"/>
                  </a:lnTo>
                  <a:cubicBezTo>
                    <a:pt x="47302" y="495055"/>
                    <a:pt x="0" y="447753"/>
                    <a:pt x="0" y="389404"/>
                  </a:cubicBezTo>
                  <a:lnTo>
                    <a:pt x="0" y="105651"/>
                  </a:lnTo>
                  <a:cubicBezTo>
                    <a:pt x="0" y="47302"/>
                    <a:pt x="47302" y="0"/>
                    <a:pt x="105651" y="0"/>
                  </a:cubicBez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4" name="フリーフォーム: 図形 243">
              <a:extLst>
                <a:ext uri="{FF2B5EF4-FFF2-40B4-BE49-F238E27FC236}">
                  <a16:creationId xmlns:a16="http://schemas.microsoft.com/office/drawing/2014/main" id="{422D29EF-22D8-46B9-AE35-234E063CDC8D}"/>
                </a:ext>
              </a:extLst>
            </p:cNvPr>
            <p:cNvSpPr/>
            <p:nvPr/>
          </p:nvSpPr>
          <p:spPr bwMode="auto">
            <a:xfrm rot="5400000">
              <a:off x="7257041" y="1257830"/>
              <a:ext cx="1065426" cy="97177"/>
            </a:xfrm>
            <a:custGeom>
              <a:avLst/>
              <a:gdLst>
                <a:gd name="connsiteX0" fmla="*/ 0 w 1065426"/>
                <a:gd name="connsiteY0" fmla="*/ 17516 h 97177"/>
                <a:gd name="connsiteX1" fmla="*/ 0 w 1065426"/>
                <a:gd name="connsiteY1" fmla="*/ 0 h 97177"/>
                <a:gd name="connsiteX2" fmla="*/ 21779 w 1065426"/>
                <a:gd name="connsiteY2" fmla="*/ 0 h 97177"/>
                <a:gd name="connsiteX3" fmla="*/ 21779 w 1065426"/>
                <a:gd name="connsiteY3" fmla="*/ 17516 h 97177"/>
                <a:gd name="connsiteX4" fmla="*/ 79661 w 1065426"/>
                <a:gd name="connsiteY4" fmla="*/ 75398 h 97177"/>
                <a:gd name="connsiteX5" fmla="*/ 1065426 w 1065426"/>
                <a:gd name="connsiteY5" fmla="*/ 75398 h 97177"/>
                <a:gd name="connsiteX6" fmla="*/ 1065426 w 1065426"/>
                <a:gd name="connsiteY6" fmla="*/ 97177 h 97177"/>
                <a:gd name="connsiteX7" fmla="*/ 79662 w 1065426"/>
                <a:gd name="connsiteY7" fmla="*/ 97177 h 97177"/>
                <a:gd name="connsiteX8" fmla="*/ 0 w 1065426"/>
                <a:gd name="connsiteY8" fmla="*/ 17516 h 97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5426" h="97177">
                  <a:moveTo>
                    <a:pt x="0" y="17516"/>
                  </a:moveTo>
                  <a:lnTo>
                    <a:pt x="0" y="0"/>
                  </a:lnTo>
                  <a:lnTo>
                    <a:pt x="21779" y="0"/>
                  </a:lnTo>
                  <a:lnTo>
                    <a:pt x="21779" y="17516"/>
                  </a:lnTo>
                  <a:cubicBezTo>
                    <a:pt x="21779" y="49483"/>
                    <a:pt x="47694" y="75398"/>
                    <a:pt x="79661" y="75398"/>
                  </a:cubicBezTo>
                  <a:cubicBezTo>
                    <a:pt x="408249" y="75398"/>
                    <a:pt x="736838" y="75398"/>
                    <a:pt x="1065426" y="75398"/>
                  </a:cubicBezTo>
                  <a:lnTo>
                    <a:pt x="1065426" y="97177"/>
                  </a:lnTo>
                  <a:lnTo>
                    <a:pt x="79662" y="97177"/>
                  </a:lnTo>
                  <a:cubicBezTo>
                    <a:pt x="35666" y="97177"/>
                    <a:pt x="0" y="61512"/>
                    <a:pt x="0" y="1751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フリーフォーム: 図形 244">
              <a:extLst>
                <a:ext uri="{FF2B5EF4-FFF2-40B4-BE49-F238E27FC236}">
                  <a16:creationId xmlns:a16="http://schemas.microsoft.com/office/drawing/2014/main" id="{B8D89CEA-F857-40EE-86E6-C5F48B14E200}"/>
                </a:ext>
              </a:extLst>
            </p:cNvPr>
            <p:cNvSpPr/>
            <p:nvPr/>
          </p:nvSpPr>
          <p:spPr bwMode="auto">
            <a:xfrm rot="16200000" flipH="1">
              <a:off x="8688298" y="1257833"/>
              <a:ext cx="1065426" cy="97177"/>
            </a:xfrm>
            <a:custGeom>
              <a:avLst/>
              <a:gdLst>
                <a:gd name="connsiteX0" fmla="*/ 0 w 1065426"/>
                <a:gd name="connsiteY0" fmla="*/ 17516 h 97177"/>
                <a:gd name="connsiteX1" fmla="*/ 0 w 1065426"/>
                <a:gd name="connsiteY1" fmla="*/ 0 h 97177"/>
                <a:gd name="connsiteX2" fmla="*/ 21779 w 1065426"/>
                <a:gd name="connsiteY2" fmla="*/ 0 h 97177"/>
                <a:gd name="connsiteX3" fmla="*/ 21779 w 1065426"/>
                <a:gd name="connsiteY3" fmla="*/ 17516 h 97177"/>
                <a:gd name="connsiteX4" fmla="*/ 79661 w 1065426"/>
                <a:gd name="connsiteY4" fmla="*/ 75398 h 97177"/>
                <a:gd name="connsiteX5" fmla="*/ 1065426 w 1065426"/>
                <a:gd name="connsiteY5" fmla="*/ 75398 h 97177"/>
                <a:gd name="connsiteX6" fmla="*/ 1065426 w 1065426"/>
                <a:gd name="connsiteY6" fmla="*/ 97177 h 97177"/>
                <a:gd name="connsiteX7" fmla="*/ 79662 w 1065426"/>
                <a:gd name="connsiteY7" fmla="*/ 97177 h 97177"/>
                <a:gd name="connsiteX8" fmla="*/ 0 w 1065426"/>
                <a:gd name="connsiteY8" fmla="*/ 17516 h 97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5426" h="97177">
                  <a:moveTo>
                    <a:pt x="0" y="17516"/>
                  </a:moveTo>
                  <a:lnTo>
                    <a:pt x="0" y="0"/>
                  </a:lnTo>
                  <a:lnTo>
                    <a:pt x="21779" y="0"/>
                  </a:lnTo>
                  <a:lnTo>
                    <a:pt x="21779" y="17516"/>
                  </a:lnTo>
                  <a:cubicBezTo>
                    <a:pt x="21779" y="49483"/>
                    <a:pt x="47694" y="75398"/>
                    <a:pt x="79661" y="75398"/>
                  </a:cubicBezTo>
                  <a:cubicBezTo>
                    <a:pt x="408249" y="75398"/>
                    <a:pt x="736838" y="75398"/>
                    <a:pt x="1065426" y="75398"/>
                  </a:cubicBezTo>
                  <a:lnTo>
                    <a:pt x="1065426" y="97177"/>
                  </a:lnTo>
                  <a:lnTo>
                    <a:pt x="79662" y="97177"/>
                  </a:lnTo>
                  <a:cubicBezTo>
                    <a:pt x="35666" y="97177"/>
                    <a:pt x="0" y="61512"/>
                    <a:pt x="0" y="1751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フリーフォーム: 図形 245">
              <a:extLst>
                <a:ext uri="{FF2B5EF4-FFF2-40B4-BE49-F238E27FC236}">
                  <a16:creationId xmlns:a16="http://schemas.microsoft.com/office/drawing/2014/main" id="{465CF90E-1375-44E3-95BE-022B910357B5}"/>
                </a:ext>
              </a:extLst>
            </p:cNvPr>
            <p:cNvSpPr/>
            <p:nvPr/>
          </p:nvSpPr>
          <p:spPr bwMode="auto">
            <a:xfrm>
              <a:off x="8538813" y="592891"/>
              <a:ext cx="84081" cy="410759"/>
            </a:xfrm>
            <a:custGeom>
              <a:avLst/>
              <a:gdLst>
                <a:gd name="connsiteX0" fmla="*/ 0 w 84081"/>
                <a:gd name="connsiteY0" fmla="*/ 0 h 410759"/>
                <a:gd name="connsiteX1" fmla="*/ 84081 w 84081"/>
                <a:gd name="connsiteY1" fmla="*/ 1067 h 410759"/>
                <a:gd name="connsiteX2" fmla="*/ 84081 w 84081"/>
                <a:gd name="connsiteY2" fmla="*/ 409692 h 410759"/>
                <a:gd name="connsiteX3" fmla="*/ 0 w 84081"/>
                <a:gd name="connsiteY3" fmla="*/ 410759 h 410759"/>
                <a:gd name="connsiteX4" fmla="*/ 0 w 84081"/>
                <a:gd name="connsiteY4" fmla="*/ 0 h 410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081" h="410759">
                  <a:moveTo>
                    <a:pt x="0" y="0"/>
                  </a:moveTo>
                  <a:lnTo>
                    <a:pt x="84081" y="1067"/>
                  </a:lnTo>
                  <a:lnTo>
                    <a:pt x="84081" y="409692"/>
                  </a:lnTo>
                  <a:lnTo>
                    <a:pt x="0" y="4107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7" name="フリーフォーム: 図形 246">
              <a:extLst>
                <a:ext uri="{FF2B5EF4-FFF2-40B4-BE49-F238E27FC236}">
                  <a16:creationId xmlns:a16="http://schemas.microsoft.com/office/drawing/2014/main" id="{1BA26879-1C32-4BF7-8CE1-860CDDF97F2E}"/>
                </a:ext>
              </a:extLst>
            </p:cNvPr>
            <p:cNvSpPr/>
            <p:nvPr/>
          </p:nvSpPr>
          <p:spPr bwMode="auto">
            <a:xfrm>
              <a:off x="8382088" y="592964"/>
              <a:ext cx="84081" cy="410613"/>
            </a:xfrm>
            <a:custGeom>
              <a:avLst/>
              <a:gdLst>
                <a:gd name="connsiteX0" fmla="*/ 84081 w 84081"/>
                <a:gd name="connsiteY0" fmla="*/ 0 h 410613"/>
                <a:gd name="connsiteX1" fmla="*/ 84081 w 84081"/>
                <a:gd name="connsiteY1" fmla="*/ 410613 h 410613"/>
                <a:gd name="connsiteX2" fmla="*/ 0 w 84081"/>
                <a:gd name="connsiteY2" fmla="*/ 409546 h 410613"/>
                <a:gd name="connsiteX3" fmla="*/ 0 w 84081"/>
                <a:gd name="connsiteY3" fmla="*/ 1067 h 410613"/>
                <a:gd name="connsiteX4" fmla="*/ 84081 w 84081"/>
                <a:gd name="connsiteY4" fmla="*/ 0 h 41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081" h="410613">
                  <a:moveTo>
                    <a:pt x="84081" y="0"/>
                  </a:moveTo>
                  <a:lnTo>
                    <a:pt x="84081" y="410613"/>
                  </a:lnTo>
                  <a:lnTo>
                    <a:pt x="0" y="409546"/>
                  </a:lnTo>
                  <a:lnTo>
                    <a:pt x="0" y="1067"/>
                  </a:lnTo>
                  <a:lnTo>
                    <a:pt x="84081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8" name="フリーフォーム: 図形 247">
              <a:extLst>
                <a:ext uri="{FF2B5EF4-FFF2-40B4-BE49-F238E27FC236}">
                  <a16:creationId xmlns:a16="http://schemas.microsoft.com/office/drawing/2014/main" id="{0B6C92FB-FDB5-41FA-A39C-BE761D2AFFE7}"/>
                </a:ext>
              </a:extLst>
            </p:cNvPr>
            <p:cNvSpPr/>
            <p:nvPr/>
          </p:nvSpPr>
          <p:spPr bwMode="auto">
            <a:xfrm>
              <a:off x="8695537" y="596632"/>
              <a:ext cx="84081" cy="403277"/>
            </a:xfrm>
            <a:custGeom>
              <a:avLst/>
              <a:gdLst>
                <a:gd name="connsiteX0" fmla="*/ 0 w 84081"/>
                <a:gd name="connsiteY0" fmla="*/ 0 h 403277"/>
                <a:gd name="connsiteX1" fmla="*/ 48733 w 84081"/>
                <a:gd name="connsiteY1" fmla="*/ 1903 h 403277"/>
                <a:gd name="connsiteX2" fmla="*/ 84081 w 84081"/>
                <a:gd name="connsiteY2" fmla="*/ 4902 h 403277"/>
                <a:gd name="connsiteX3" fmla="*/ 84081 w 84081"/>
                <a:gd name="connsiteY3" fmla="*/ 398376 h 403277"/>
                <a:gd name="connsiteX4" fmla="*/ 48733 w 84081"/>
                <a:gd name="connsiteY4" fmla="*/ 401374 h 403277"/>
                <a:gd name="connsiteX5" fmla="*/ 0 w 84081"/>
                <a:gd name="connsiteY5" fmla="*/ 403277 h 403277"/>
                <a:gd name="connsiteX6" fmla="*/ 0 w 84081"/>
                <a:gd name="connsiteY6" fmla="*/ 0 h 403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4081" h="403277">
                  <a:moveTo>
                    <a:pt x="0" y="0"/>
                  </a:moveTo>
                  <a:lnTo>
                    <a:pt x="48733" y="1903"/>
                  </a:lnTo>
                  <a:lnTo>
                    <a:pt x="84081" y="4902"/>
                  </a:lnTo>
                  <a:lnTo>
                    <a:pt x="84081" y="398376"/>
                  </a:lnTo>
                  <a:lnTo>
                    <a:pt x="48733" y="401374"/>
                  </a:lnTo>
                  <a:lnTo>
                    <a:pt x="0" y="4032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9" name="フリーフォーム: 図形 248">
              <a:extLst>
                <a:ext uri="{FF2B5EF4-FFF2-40B4-BE49-F238E27FC236}">
                  <a16:creationId xmlns:a16="http://schemas.microsoft.com/office/drawing/2014/main" id="{C70628B4-A47C-4807-A8C5-8D3459D7B592}"/>
                </a:ext>
              </a:extLst>
            </p:cNvPr>
            <p:cNvSpPr/>
            <p:nvPr/>
          </p:nvSpPr>
          <p:spPr bwMode="auto">
            <a:xfrm>
              <a:off x="8225363" y="596858"/>
              <a:ext cx="84081" cy="402825"/>
            </a:xfrm>
            <a:custGeom>
              <a:avLst/>
              <a:gdLst>
                <a:gd name="connsiteX0" fmla="*/ 84081 w 84081"/>
                <a:gd name="connsiteY0" fmla="*/ 0 h 402825"/>
                <a:gd name="connsiteX1" fmla="*/ 84081 w 84081"/>
                <a:gd name="connsiteY1" fmla="*/ 402825 h 402825"/>
                <a:gd name="connsiteX2" fmla="*/ 41130 w 84081"/>
                <a:gd name="connsiteY2" fmla="*/ 401148 h 402825"/>
                <a:gd name="connsiteX3" fmla="*/ 0 w 84081"/>
                <a:gd name="connsiteY3" fmla="*/ 397659 h 402825"/>
                <a:gd name="connsiteX4" fmla="*/ 0 w 84081"/>
                <a:gd name="connsiteY4" fmla="*/ 5166 h 402825"/>
                <a:gd name="connsiteX5" fmla="*/ 41130 w 84081"/>
                <a:gd name="connsiteY5" fmla="*/ 1677 h 402825"/>
                <a:gd name="connsiteX6" fmla="*/ 84081 w 84081"/>
                <a:gd name="connsiteY6" fmla="*/ 0 h 402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4081" h="402825">
                  <a:moveTo>
                    <a:pt x="84081" y="0"/>
                  </a:moveTo>
                  <a:lnTo>
                    <a:pt x="84081" y="402825"/>
                  </a:lnTo>
                  <a:lnTo>
                    <a:pt x="41130" y="401148"/>
                  </a:lnTo>
                  <a:lnTo>
                    <a:pt x="0" y="397659"/>
                  </a:lnTo>
                  <a:lnTo>
                    <a:pt x="0" y="5166"/>
                  </a:lnTo>
                  <a:lnTo>
                    <a:pt x="41130" y="1677"/>
                  </a:lnTo>
                  <a:lnTo>
                    <a:pt x="84081" y="0"/>
                  </a:lnTo>
                  <a:close/>
                </a:path>
              </a:pathLst>
            </a:custGeom>
            <a:solidFill>
              <a:srgbClr val="C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50" name="グループ化 249">
            <a:extLst>
              <a:ext uri="{FF2B5EF4-FFF2-40B4-BE49-F238E27FC236}">
                <a16:creationId xmlns:a16="http://schemas.microsoft.com/office/drawing/2014/main" id="{B40C7C8A-EB2A-4037-9519-CA2FA8F6DF57}"/>
              </a:ext>
            </a:extLst>
          </p:cNvPr>
          <p:cNvGrpSpPr/>
          <p:nvPr/>
        </p:nvGrpSpPr>
        <p:grpSpPr>
          <a:xfrm>
            <a:off x="5893557" y="1265432"/>
            <a:ext cx="720173" cy="599774"/>
            <a:chOff x="5893557" y="1580585"/>
            <a:chExt cx="1037260" cy="863850"/>
          </a:xfrm>
        </p:grpSpPr>
        <p:sp>
          <p:nvSpPr>
            <p:cNvPr id="251" name="フリーフォーム: 図形 250">
              <a:extLst>
                <a:ext uri="{FF2B5EF4-FFF2-40B4-BE49-F238E27FC236}">
                  <a16:creationId xmlns:a16="http://schemas.microsoft.com/office/drawing/2014/main" id="{0DB11172-07CA-4B71-A109-4BE77982DF5E}"/>
                </a:ext>
              </a:extLst>
            </p:cNvPr>
            <p:cNvSpPr/>
            <p:nvPr/>
          </p:nvSpPr>
          <p:spPr bwMode="auto">
            <a:xfrm rot="5400000">
              <a:off x="5565009" y="2049938"/>
              <a:ext cx="723043" cy="65948"/>
            </a:xfrm>
            <a:custGeom>
              <a:avLst/>
              <a:gdLst>
                <a:gd name="connsiteX0" fmla="*/ 0 w 1065426"/>
                <a:gd name="connsiteY0" fmla="*/ 17516 h 97177"/>
                <a:gd name="connsiteX1" fmla="*/ 0 w 1065426"/>
                <a:gd name="connsiteY1" fmla="*/ 0 h 97177"/>
                <a:gd name="connsiteX2" fmla="*/ 21779 w 1065426"/>
                <a:gd name="connsiteY2" fmla="*/ 0 h 97177"/>
                <a:gd name="connsiteX3" fmla="*/ 21779 w 1065426"/>
                <a:gd name="connsiteY3" fmla="*/ 17516 h 97177"/>
                <a:gd name="connsiteX4" fmla="*/ 79661 w 1065426"/>
                <a:gd name="connsiteY4" fmla="*/ 75398 h 97177"/>
                <a:gd name="connsiteX5" fmla="*/ 1065426 w 1065426"/>
                <a:gd name="connsiteY5" fmla="*/ 75398 h 97177"/>
                <a:gd name="connsiteX6" fmla="*/ 1065426 w 1065426"/>
                <a:gd name="connsiteY6" fmla="*/ 97177 h 97177"/>
                <a:gd name="connsiteX7" fmla="*/ 79662 w 1065426"/>
                <a:gd name="connsiteY7" fmla="*/ 97177 h 97177"/>
                <a:gd name="connsiteX8" fmla="*/ 0 w 1065426"/>
                <a:gd name="connsiteY8" fmla="*/ 17516 h 97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5426" h="97177">
                  <a:moveTo>
                    <a:pt x="0" y="17516"/>
                  </a:moveTo>
                  <a:lnTo>
                    <a:pt x="0" y="0"/>
                  </a:lnTo>
                  <a:lnTo>
                    <a:pt x="21779" y="0"/>
                  </a:lnTo>
                  <a:lnTo>
                    <a:pt x="21779" y="17516"/>
                  </a:lnTo>
                  <a:cubicBezTo>
                    <a:pt x="21779" y="49483"/>
                    <a:pt x="47694" y="75398"/>
                    <a:pt x="79661" y="75398"/>
                  </a:cubicBezTo>
                  <a:cubicBezTo>
                    <a:pt x="408249" y="75398"/>
                    <a:pt x="736838" y="75398"/>
                    <a:pt x="1065426" y="75398"/>
                  </a:cubicBezTo>
                  <a:lnTo>
                    <a:pt x="1065426" y="97177"/>
                  </a:lnTo>
                  <a:lnTo>
                    <a:pt x="79662" y="97177"/>
                  </a:lnTo>
                  <a:cubicBezTo>
                    <a:pt x="35666" y="97177"/>
                    <a:pt x="0" y="61512"/>
                    <a:pt x="0" y="1751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2" name="フリーフォーム: 図形 251">
              <a:extLst>
                <a:ext uri="{FF2B5EF4-FFF2-40B4-BE49-F238E27FC236}">
                  <a16:creationId xmlns:a16="http://schemas.microsoft.com/office/drawing/2014/main" id="{99374999-6EE3-4338-81DE-1832782DCB17}"/>
                </a:ext>
              </a:extLst>
            </p:cNvPr>
            <p:cNvSpPr/>
            <p:nvPr/>
          </p:nvSpPr>
          <p:spPr bwMode="auto">
            <a:xfrm rot="16200000" flipH="1">
              <a:off x="6536321" y="2049940"/>
              <a:ext cx="723043" cy="65948"/>
            </a:xfrm>
            <a:custGeom>
              <a:avLst/>
              <a:gdLst>
                <a:gd name="connsiteX0" fmla="*/ 0 w 1065426"/>
                <a:gd name="connsiteY0" fmla="*/ 17516 h 97177"/>
                <a:gd name="connsiteX1" fmla="*/ 0 w 1065426"/>
                <a:gd name="connsiteY1" fmla="*/ 0 h 97177"/>
                <a:gd name="connsiteX2" fmla="*/ 21779 w 1065426"/>
                <a:gd name="connsiteY2" fmla="*/ 0 h 97177"/>
                <a:gd name="connsiteX3" fmla="*/ 21779 w 1065426"/>
                <a:gd name="connsiteY3" fmla="*/ 17516 h 97177"/>
                <a:gd name="connsiteX4" fmla="*/ 79661 w 1065426"/>
                <a:gd name="connsiteY4" fmla="*/ 75398 h 97177"/>
                <a:gd name="connsiteX5" fmla="*/ 1065426 w 1065426"/>
                <a:gd name="connsiteY5" fmla="*/ 75398 h 97177"/>
                <a:gd name="connsiteX6" fmla="*/ 1065426 w 1065426"/>
                <a:gd name="connsiteY6" fmla="*/ 97177 h 97177"/>
                <a:gd name="connsiteX7" fmla="*/ 79662 w 1065426"/>
                <a:gd name="connsiteY7" fmla="*/ 97177 h 97177"/>
                <a:gd name="connsiteX8" fmla="*/ 0 w 1065426"/>
                <a:gd name="connsiteY8" fmla="*/ 17516 h 97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5426" h="97177">
                  <a:moveTo>
                    <a:pt x="0" y="17516"/>
                  </a:moveTo>
                  <a:lnTo>
                    <a:pt x="0" y="0"/>
                  </a:lnTo>
                  <a:lnTo>
                    <a:pt x="21779" y="0"/>
                  </a:lnTo>
                  <a:lnTo>
                    <a:pt x="21779" y="17516"/>
                  </a:lnTo>
                  <a:cubicBezTo>
                    <a:pt x="21779" y="49483"/>
                    <a:pt x="47694" y="75398"/>
                    <a:pt x="79661" y="75398"/>
                  </a:cubicBezTo>
                  <a:cubicBezTo>
                    <a:pt x="408249" y="75398"/>
                    <a:pt x="736838" y="75398"/>
                    <a:pt x="1065426" y="75398"/>
                  </a:cubicBezTo>
                  <a:lnTo>
                    <a:pt x="1065426" y="97177"/>
                  </a:lnTo>
                  <a:lnTo>
                    <a:pt x="79662" y="97177"/>
                  </a:lnTo>
                  <a:cubicBezTo>
                    <a:pt x="35666" y="97177"/>
                    <a:pt x="0" y="61512"/>
                    <a:pt x="0" y="1751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フリーフォーム: 図形 252">
              <a:extLst>
                <a:ext uri="{FF2B5EF4-FFF2-40B4-BE49-F238E27FC236}">
                  <a16:creationId xmlns:a16="http://schemas.microsoft.com/office/drawing/2014/main" id="{D0EFE3FA-BF1D-47DB-A058-E7ABAE1BAFEE}"/>
                </a:ext>
              </a:extLst>
            </p:cNvPr>
            <p:cNvSpPr/>
            <p:nvPr/>
          </p:nvSpPr>
          <p:spPr bwMode="auto">
            <a:xfrm>
              <a:off x="5950616" y="1580585"/>
              <a:ext cx="923140" cy="312451"/>
            </a:xfrm>
            <a:custGeom>
              <a:avLst/>
              <a:gdLst>
                <a:gd name="connsiteX0" fmla="*/ 303098 w 1869561"/>
                <a:gd name="connsiteY0" fmla="*/ 0 h 632782"/>
                <a:gd name="connsiteX1" fmla="*/ 472563 w 1869561"/>
                <a:gd name="connsiteY1" fmla="*/ 54035 h 632782"/>
                <a:gd name="connsiteX2" fmla="*/ 506916 w 1869561"/>
                <a:gd name="connsiteY2" fmla="*/ 83622 h 632782"/>
                <a:gd name="connsiteX3" fmla="*/ 603009 w 1869561"/>
                <a:gd name="connsiteY3" fmla="*/ 98602 h 632782"/>
                <a:gd name="connsiteX4" fmla="*/ 934779 w 1869561"/>
                <a:gd name="connsiteY4" fmla="*/ 113045 h 632782"/>
                <a:gd name="connsiteX5" fmla="*/ 1266549 w 1869561"/>
                <a:gd name="connsiteY5" fmla="*/ 98602 h 632782"/>
                <a:gd name="connsiteX6" fmla="*/ 1362646 w 1869561"/>
                <a:gd name="connsiteY6" fmla="*/ 83621 h 632782"/>
                <a:gd name="connsiteX7" fmla="*/ 1396998 w 1869561"/>
                <a:gd name="connsiteY7" fmla="*/ 54035 h 632782"/>
                <a:gd name="connsiteX8" fmla="*/ 1566463 w 1869561"/>
                <a:gd name="connsiteY8" fmla="*/ 0 h 632782"/>
                <a:gd name="connsiteX9" fmla="*/ 1869561 w 1869561"/>
                <a:gd name="connsiteY9" fmla="*/ 316391 h 632782"/>
                <a:gd name="connsiteX10" fmla="*/ 1566463 w 1869561"/>
                <a:gd name="connsiteY10" fmla="*/ 632782 h 632782"/>
                <a:gd name="connsiteX11" fmla="*/ 1396998 w 1869561"/>
                <a:gd name="connsiteY11" fmla="*/ 578747 h 632782"/>
                <a:gd name="connsiteX12" fmla="*/ 1362648 w 1869561"/>
                <a:gd name="connsiteY12" fmla="*/ 549163 h 632782"/>
                <a:gd name="connsiteX13" fmla="*/ 1266552 w 1869561"/>
                <a:gd name="connsiteY13" fmla="*/ 534182 h 632782"/>
                <a:gd name="connsiteX14" fmla="*/ 934782 w 1869561"/>
                <a:gd name="connsiteY14" fmla="*/ 519740 h 632782"/>
                <a:gd name="connsiteX15" fmla="*/ 603012 w 1869561"/>
                <a:gd name="connsiteY15" fmla="*/ 534182 h 632782"/>
                <a:gd name="connsiteX16" fmla="*/ 506912 w 1869561"/>
                <a:gd name="connsiteY16" fmla="*/ 549163 h 632782"/>
                <a:gd name="connsiteX17" fmla="*/ 472563 w 1869561"/>
                <a:gd name="connsiteY17" fmla="*/ 578747 h 632782"/>
                <a:gd name="connsiteX18" fmla="*/ 303098 w 1869561"/>
                <a:gd name="connsiteY18" fmla="*/ 632782 h 632782"/>
                <a:gd name="connsiteX19" fmla="*/ 0 w 1869561"/>
                <a:gd name="connsiteY19" fmla="*/ 316391 h 632782"/>
                <a:gd name="connsiteX20" fmla="*/ 303098 w 1869561"/>
                <a:gd name="connsiteY20" fmla="*/ 0 h 632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869561" h="632782">
                  <a:moveTo>
                    <a:pt x="303098" y="0"/>
                  </a:moveTo>
                  <a:cubicBezTo>
                    <a:pt x="365871" y="0"/>
                    <a:pt x="424188" y="19920"/>
                    <a:pt x="472563" y="54035"/>
                  </a:cubicBezTo>
                  <a:lnTo>
                    <a:pt x="506916" y="83622"/>
                  </a:lnTo>
                  <a:lnTo>
                    <a:pt x="603009" y="98602"/>
                  </a:lnTo>
                  <a:cubicBezTo>
                    <a:pt x="687925" y="107526"/>
                    <a:pt x="805229" y="113045"/>
                    <a:pt x="934779" y="113045"/>
                  </a:cubicBezTo>
                  <a:cubicBezTo>
                    <a:pt x="1064329" y="113045"/>
                    <a:pt x="1181633" y="107526"/>
                    <a:pt x="1266549" y="98602"/>
                  </a:cubicBezTo>
                  <a:lnTo>
                    <a:pt x="1362646" y="83621"/>
                  </a:lnTo>
                  <a:lnTo>
                    <a:pt x="1396998" y="54035"/>
                  </a:lnTo>
                  <a:cubicBezTo>
                    <a:pt x="1445373" y="19920"/>
                    <a:pt x="1503690" y="0"/>
                    <a:pt x="1566463" y="0"/>
                  </a:cubicBezTo>
                  <a:cubicBezTo>
                    <a:pt x="1733859" y="0"/>
                    <a:pt x="1869561" y="141653"/>
                    <a:pt x="1869561" y="316391"/>
                  </a:cubicBezTo>
                  <a:cubicBezTo>
                    <a:pt x="1869561" y="491129"/>
                    <a:pt x="1733859" y="632782"/>
                    <a:pt x="1566463" y="632782"/>
                  </a:cubicBezTo>
                  <a:cubicBezTo>
                    <a:pt x="1503690" y="632782"/>
                    <a:pt x="1445373" y="612862"/>
                    <a:pt x="1396998" y="578747"/>
                  </a:cubicBezTo>
                  <a:lnTo>
                    <a:pt x="1362648" y="549163"/>
                  </a:lnTo>
                  <a:lnTo>
                    <a:pt x="1266552" y="534182"/>
                  </a:lnTo>
                  <a:cubicBezTo>
                    <a:pt x="1181635" y="525258"/>
                    <a:pt x="1064332" y="519740"/>
                    <a:pt x="934782" y="519740"/>
                  </a:cubicBezTo>
                  <a:cubicBezTo>
                    <a:pt x="805232" y="519740"/>
                    <a:pt x="687928" y="525258"/>
                    <a:pt x="603012" y="534182"/>
                  </a:cubicBezTo>
                  <a:lnTo>
                    <a:pt x="506912" y="549163"/>
                  </a:lnTo>
                  <a:lnTo>
                    <a:pt x="472563" y="578747"/>
                  </a:lnTo>
                  <a:cubicBezTo>
                    <a:pt x="424188" y="612862"/>
                    <a:pt x="365871" y="632782"/>
                    <a:pt x="303098" y="632782"/>
                  </a:cubicBezTo>
                  <a:cubicBezTo>
                    <a:pt x="135702" y="632782"/>
                    <a:pt x="0" y="491129"/>
                    <a:pt x="0" y="316391"/>
                  </a:cubicBezTo>
                  <a:cubicBezTo>
                    <a:pt x="0" y="141653"/>
                    <a:pt x="135702" y="0"/>
                    <a:pt x="303098" y="0"/>
                  </a:cubicBezTo>
                  <a:close/>
                </a:path>
              </a:pathLst>
            </a:custGeom>
            <a:solidFill>
              <a:srgbClr val="92D05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フリーフォーム: 図形 253">
              <a:extLst>
                <a:ext uri="{FF2B5EF4-FFF2-40B4-BE49-F238E27FC236}">
                  <a16:creationId xmlns:a16="http://schemas.microsoft.com/office/drawing/2014/main" id="{B036173B-CD46-4122-BAF5-EB13DDD8C416}"/>
                </a:ext>
              </a:extLst>
            </p:cNvPr>
            <p:cNvSpPr/>
            <p:nvPr/>
          </p:nvSpPr>
          <p:spPr bwMode="auto">
            <a:xfrm>
              <a:off x="6214240" y="1623951"/>
              <a:ext cx="53210" cy="225718"/>
            </a:xfrm>
            <a:custGeom>
              <a:avLst/>
              <a:gdLst>
                <a:gd name="connsiteX0" fmla="*/ 0 w 53210"/>
                <a:gd name="connsiteY0" fmla="*/ 0 h 225718"/>
                <a:gd name="connsiteX1" fmla="*/ 34126 w 53210"/>
                <a:gd name="connsiteY1" fmla="*/ 5320 h 225718"/>
                <a:gd name="connsiteX2" fmla="*/ 53210 w 53210"/>
                <a:gd name="connsiteY2" fmla="*/ 6672 h 225718"/>
                <a:gd name="connsiteX3" fmla="*/ 53210 w 53210"/>
                <a:gd name="connsiteY3" fmla="*/ 219046 h 225718"/>
                <a:gd name="connsiteX4" fmla="*/ 34128 w 53210"/>
                <a:gd name="connsiteY4" fmla="*/ 220398 h 225718"/>
                <a:gd name="connsiteX5" fmla="*/ 0 w 53210"/>
                <a:gd name="connsiteY5" fmla="*/ 225718 h 225718"/>
                <a:gd name="connsiteX6" fmla="*/ 0 w 53210"/>
                <a:gd name="connsiteY6" fmla="*/ 0 h 225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3210" h="225718">
                  <a:moveTo>
                    <a:pt x="0" y="0"/>
                  </a:moveTo>
                  <a:lnTo>
                    <a:pt x="34126" y="5320"/>
                  </a:lnTo>
                  <a:lnTo>
                    <a:pt x="53210" y="6672"/>
                  </a:lnTo>
                  <a:lnTo>
                    <a:pt x="53210" y="219046"/>
                  </a:lnTo>
                  <a:lnTo>
                    <a:pt x="34128" y="220398"/>
                  </a:lnTo>
                  <a:lnTo>
                    <a:pt x="0" y="2257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5" name="フリーフォーム: 図形 254">
              <a:extLst>
                <a:ext uri="{FF2B5EF4-FFF2-40B4-BE49-F238E27FC236}">
                  <a16:creationId xmlns:a16="http://schemas.microsoft.com/office/drawing/2014/main" id="{DE2F72C1-CA01-4162-A810-D733EBC0557C}"/>
                </a:ext>
              </a:extLst>
            </p:cNvPr>
            <p:cNvSpPr/>
            <p:nvPr/>
          </p:nvSpPr>
          <p:spPr bwMode="auto">
            <a:xfrm>
              <a:off x="6547615" y="1625402"/>
              <a:ext cx="53210" cy="222816"/>
            </a:xfrm>
            <a:custGeom>
              <a:avLst/>
              <a:gdLst>
                <a:gd name="connsiteX0" fmla="*/ 53210 w 53210"/>
                <a:gd name="connsiteY0" fmla="*/ 0 h 222816"/>
                <a:gd name="connsiteX1" fmla="*/ 53210 w 53210"/>
                <a:gd name="connsiteY1" fmla="*/ 222816 h 222816"/>
                <a:gd name="connsiteX2" fmla="*/ 28391 w 53210"/>
                <a:gd name="connsiteY2" fmla="*/ 218947 h 222816"/>
                <a:gd name="connsiteX3" fmla="*/ 0 w 53210"/>
                <a:gd name="connsiteY3" fmla="*/ 216935 h 222816"/>
                <a:gd name="connsiteX4" fmla="*/ 0 w 53210"/>
                <a:gd name="connsiteY4" fmla="*/ 5881 h 222816"/>
                <a:gd name="connsiteX5" fmla="*/ 28390 w 53210"/>
                <a:gd name="connsiteY5" fmla="*/ 3869 h 222816"/>
                <a:gd name="connsiteX6" fmla="*/ 53210 w 53210"/>
                <a:gd name="connsiteY6" fmla="*/ 0 h 222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3210" h="222816">
                  <a:moveTo>
                    <a:pt x="53210" y="0"/>
                  </a:moveTo>
                  <a:lnTo>
                    <a:pt x="53210" y="222816"/>
                  </a:lnTo>
                  <a:lnTo>
                    <a:pt x="28391" y="218947"/>
                  </a:lnTo>
                  <a:lnTo>
                    <a:pt x="0" y="216935"/>
                  </a:lnTo>
                  <a:lnTo>
                    <a:pt x="0" y="5881"/>
                  </a:lnTo>
                  <a:lnTo>
                    <a:pt x="28390" y="3869"/>
                  </a:lnTo>
                  <a:lnTo>
                    <a:pt x="53210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6" name="フリーフォーム: 図形 255">
              <a:extLst>
                <a:ext uri="{FF2B5EF4-FFF2-40B4-BE49-F238E27FC236}">
                  <a16:creationId xmlns:a16="http://schemas.microsoft.com/office/drawing/2014/main" id="{A2A7D905-28F4-44D5-BB61-BBACBFAF078C}"/>
                </a:ext>
              </a:extLst>
            </p:cNvPr>
            <p:cNvSpPr/>
            <p:nvPr/>
          </p:nvSpPr>
          <p:spPr bwMode="auto">
            <a:xfrm>
              <a:off x="6297584" y="1632759"/>
              <a:ext cx="53210" cy="208103"/>
            </a:xfrm>
            <a:custGeom>
              <a:avLst/>
              <a:gdLst>
                <a:gd name="connsiteX0" fmla="*/ 0 w 53210"/>
                <a:gd name="connsiteY0" fmla="*/ 0 h 208103"/>
                <a:gd name="connsiteX1" fmla="*/ 24427 w 53210"/>
                <a:gd name="connsiteY1" fmla="*/ 1731 h 208103"/>
                <a:gd name="connsiteX2" fmla="*/ 53210 w 53210"/>
                <a:gd name="connsiteY2" fmla="*/ 2342 h 208103"/>
                <a:gd name="connsiteX3" fmla="*/ 53210 w 53210"/>
                <a:gd name="connsiteY3" fmla="*/ 205761 h 208103"/>
                <a:gd name="connsiteX4" fmla="*/ 24429 w 53210"/>
                <a:gd name="connsiteY4" fmla="*/ 206372 h 208103"/>
                <a:gd name="connsiteX5" fmla="*/ 0 w 53210"/>
                <a:gd name="connsiteY5" fmla="*/ 208103 h 208103"/>
                <a:gd name="connsiteX6" fmla="*/ 0 w 53210"/>
                <a:gd name="connsiteY6" fmla="*/ 0 h 208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3210" h="208103">
                  <a:moveTo>
                    <a:pt x="0" y="0"/>
                  </a:moveTo>
                  <a:lnTo>
                    <a:pt x="24427" y="1731"/>
                  </a:lnTo>
                  <a:lnTo>
                    <a:pt x="53210" y="2342"/>
                  </a:lnTo>
                  <a:lnTo>
                    <a:pt x="53210" y="205761"/>
                  </a:lnTo>
                  <a:lnTo>
                    <a:pt x="24429" y="206372"/>
                  </a:lnTo>
                  <a:lnTo>
                    <a:pt x="0" y="20810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フリーフォーム: 図形 256">
              <a:extLst>
                <a:ext uri="{FF2B5EF4-FFF2-40B4-BE49-F238E27FC236}">
                  <a16:creationId xmlns:a16="http://schemas.microsoft.com/office/drawing/2014/main" id="{38190F18-2109-4D5C-A212-2387691BC53D}"/>
                </a:ext>
              </a:extLst>
            </p:cNvPr>
            <p:cNvSpPr/>
            <p:nvPr/>
          </p:nvSpPr>
          <p:spPr bwMode="auto">
            <a:xfrm>
              <a:off x="6464272" y="1633418"/>
              <a:ext cx="53210" cy="206784"/>
            </a:xfrm>
            <a:custGeom>
              <a:avLst/>
              <a:gdLst>
                <a:gd name="connsiteX0" fmla="*/ 53210 w 53210"/>
                <a:gd name="connsiteY0" fmla="*/ 0 h 206784"/>
                <a:gd name="connsiteX1" fmla="*/ 53210 w 53210"/>
                <a:gd name="connsiteY1" fmla="*/ 206784 h 206784"/>
                <a:gd name="connsiteX2" fmla="*/ 38089 w 53210"/>
                <a:gd name="connsiteY2" fmla="*/ 205713 h 206784"/>
                <a:gd name="connsiteX3" fmla="*/ 0 w 53210"/>
                <a:gd name="connsiteY3" fmla="*/ 204905 h 206784"/>
                <a:gd name="connsiteX4" fmla="*/ 0 w 53210"/>
                <a:gd name="connsiteY4" fmla="*/ 1880 h 206784"/>
                <a:gd name="connsiteX5" fmla="*/ 38088 w 53210"/>
                <a:gd name="connsiteY5" fmla="*/ 1072 h 206784"/>
                <a:gd name="connsiteX6" fmla="*/ 53210 w 53210"/>
                <a:gd name="connsiteY6" fmla="*/ 0 h 206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3210" h="206784">
                  <a:moveTo>
                    <a:pt x="53210" y="0"/>
                  </a:moveTo>
                  <a:lnTo>
                    <a:pt x="53210" y="206784"/>
                  </a:lnTo>
                  <a:lnTo>
                    <a:pt x="38089" y="205713"/>
                  </a:lnTo>
                  <a:lnTo>
                    <a:pt x="0" y="204905"/>
                  </a:lnTo>
                  <a:lnTo>
                    <a:pt x="0" y="1880"/>
                  </a:lnTo>
                  <a:lnTo>
                    <a:pt x="38088" y="1072"/>
                  </a:lnTo>
                  <a:lnTo>
                    <a:pt x="53210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フリーフォーム: 図形 257">
              <a:extLst>
                <a:ext uri="{FF2B5EF4-FFF2-40B4-BE49-F238E27FC236}">
                  <a16:creationId xmlns:a16="http://schemas.microsoft.com/office/drawing/2014/main" id="{CD41B76D-223D-4B75-B884-79DD5C9CB043}"/>
                </a:ext>
              </a:extLst>
            </p:cNvPr>
            <p:cNvSpPr/>
            <p:nvPr/>
          </p:nvSpPr>
          <p:spPr bwMode="auto">
            <a:xfrm>
              <a:off x="6380928" y="1635740"/>
              <a:ext cx="53210" cy="202141"/>
            </a:xfrm>
            <a:custGeom>
              <a:avLst/>
              <a:gdLst>
                <a:gd name="connsiteX0" fmla="*/ 0 w 53210"/>
                <a:gd name="connsiteY0" fmla="*/ 0 h 202141"/>
                <a:gd name="connsiteX1" fmla="*/ 31257 w 53210"/>
                <a:gd name="connsiteY1" fmla="*/ 663 h 202141"/>
                <a:gd name="connsiteX2" fmla="*/ 53210 w 53210"/>
                <a:gd name="connsiteY2" fmla="*/ 197 h 202141"/>
                <a:gd name="connsiteX3" fmla="*/ 53210 w 53210"/>
                <a:gd name="connsiteY3" fmla="*/ 201944 h 202141"/>
                <a:gd name="connsiteX4" fmla="*/ 31259 w 53210"/>
                <a:gd name="connsiteY4" fmla="*/ 201478 h 202141"/>
                <a:gd name="connsiteX5" fmla="*/ 0 w 53210"/>
                <a:gd name="connsiteY5" fmla="*/ 202141 h 202141"/>
                <a:gd name="connsiteX6" fmla="*/ 0 w 53210"/>
                <a:gd name="connsiteY6" fmla="*/ 0 h 202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3210" h="202141">
                  <a:moveTo>
                    <a:pt x="0" y="0"/>
                  </a:moveTo>
                  <a:lnTo>
                    <a:pt x="31257" y="663"/>
                  </a:lnTo>
                  <a:lnTo>
                    <a:pt x="53210" y="197"/>
                  </a:lnTo>
                  <a:lnTo>
                    <a:pt x="53210" y="201944"/>
                  </a:lnTo>
                  <a:lnTo>
                    <a:pt x="31259" y="201478"/>
                  </a:lnTo>
                  <a:lnTo>
                    <a:pt x="0" y="2021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9" name="グループ化 258">
            <a:extLst>
              <a:ext uri="{FF2B5EF4-FFF2-40B4-BE49-F238E27FC236}">
                <a16:creationId xmlns:a16="http://schemas.microsoft.com/office/drawing/2014/main" id="{B62EB4A9-5838-4FE8-9C0E-6A4A9A73B438}"/>
              </a:ext>
            </a:extLst>
          </p:cNvPr>
          <p:cNvGrpSpPr/>
          <p:nvPr/>
        </p:nvGrpSpPr>
        <p:grpSpPr>
          <a:xfrm>
            <a:off x="6737046" y="1257269"/>
            <a:ext cx="720172" cy="607583"/>
            <a:chOff x="7108429" y="1568828"/>
            <a:chExt cx="1037259" cy="875097"/>
          </a:xfrm>
        </p:grpSpPr>
        <p:sp>
          <p:nvSpPr>
            <p:cNvPr id="260" name="フリーフォーム: 図形 259">
              <a:extLst>
                <a:ext uri="{FF2B5EF4-FFF2-40B4-BE49-F238E27FC236}">
                  <a16:creationId xmlns:a16="http://schemas.microsoft.com/office/drawing/2014/main" id="{D319E8D4-3274-4A8B-90C2-18B247685D75}"/>
                </a:ext>
              </a:extLst>
            </p:cNvPr>
            <p:cNvSpPr/>
            <p:nvPr/>
          </p:nvSpPr>
          <p:spPr bwMode="auto">
            <a:xfrm>
              <a:off x="7175006" y="1568828"/>
              <a:ext cx="904732" cy="335965"/>
            </a:xfrm>
            <a:custGeom>
              <a:avLst/>
              <a:gdLst>
                <a:gd name="connsiteX0" fmla="*/ 105651 w 1333150"/>
                <a:gd name="connsiteY0" fmla="*/ 0 h 495055"/>
                <a:gd name="connsiteX1" fmla="*/ 205664 w 1333150"/>
                <a:gd name="connsiteY1" fmla="*/ 0 h 495055"/>
                <a:gd name="connsiteX2" fmla="*/ 213933 w 1333150"/>
                <a:gd name="connsiteY2" fmla="*/ 0 h 495055"/>
                <a:gd name="connsiteX3" fmla="*/ 218696 w 1333150"/>
                <a:gd name="connsiteY3" fmla="*/ 0 h 495055"/>
                <a:gd name="connsiteX4" fmla="*/ 336972 w 1333150"/>
                <a:gd name="connsiteY4" fmla="*/ 55778 h 495055"/>
                <a:gd name="connsiteX5" fmla="*/ 337417 w 1333150"/>
                <a:gd name="connsiteY5" fmla="*/ 56513 h 495055"/>
                <a:gd name="connsiteX6" fmla="*/ 427223 w 1333150"/>
                <a:gd name="connsiteY6" fmla="*/ 48895 h 495055"/>
                <a:gd name="connsiteX7" fmla="*/ 666111 w 1333150"/>
                <a:gd name="connsiteY7" fmla="*/ 42827 h 495055"/>
                <a:gd name="connsiteX8" fmla="*/ 905000 w 1333150"/>
                <a:gd name="connsiteY8" fmla="*/ 48895 h 495055"/>
                <a:gd name="connsiteX9" fmla="*/ 994804 w 1333150"/>
                <a:gd name="connsiteY9" fmla="*/ 56513 h 495055"/>
                <a:gd name="connsiteX10" fmla="*/ 995250 w 1333150"/>
                <a:gd name="connsiteY10" fmla="*/ 55778 h 495055"/>
                <a:gd name="connsiteX11" fmla="*/ 1113525 w 1333150"/>
                <a:gd name="connsiteY11" fmla="*/ 0 h 495055"/>
                <a:gd name="connsiteX12" fmla="*/ 1119217 w 1333150"/>
                <a:gd name="connsiteY12" fmla="*/ 0 h 495055"/>
                <a:gd name="connsiteX13" fmla="*/ 1126557 w 1333150"/>
                <a:gd name="connsiteY13" fmla="*/ 0 h 495055"/>
                <a:gd name="connsiteX14" fmla="*/ 1227499 w 1333150"/>
                <a:gd name="connsiteY14" fmla="*/ 0 h 495055"/>
                <a:gd name="connsiteX15" fmla="*/ 1333150 w 1333150"/>
                <a:gd name="connsiteY15" fmla="*/ 105651 h 495055"/>
                <a:gd name="connsiteX16" fmla="*/ 1333150 w 1333150"/>
                <a:gd name="connsiteY16" fmla="*/ 389404 h 495055"/>
                <a:gd name="connsiteX17" fmla="*/ 1227499 w 1333150"/>
                <a:gd name="connsiteY17" fmla="*/ 495055 h 495055"/>
                <a:gd name="connsiteX18" fmla="*/ 1126557 w 1333150"/>
                <a:gd name="connsiteY18" fmla="*/ 495055 h 495055"/>
                <a:gd name="connsiteX19" fmla="*/ 1119217 w 1333150"/>
                <a:gd name="connsiteY19" fmla="*/ 495055 h 495055"/>
                <a:gd name="connsiteX20" fmla="*/ 1113525 w 1333150"/>
                <a:gd name="connsiteY20" fmla="*/ 495055 h 495055"/>
                <a:gd name="connsiteX21" fmla="*/ 1027827 w 1333150"/>
                <a:gd name="connsiteY21" fmla="*/ 468878 h 495055"/>
                <a:gd name="connsiteX22" fmla="*/ 996693 w 1333150"/>
                <a:gd name="connsiteY22" fmla="*/ 440588 h 495055"/>
                <a:gd name="connsiteX23" fmla="*/ 905000 w 1333150"/>
                <a:gd name="connsiteY23" fmla="*/ 448366 h 495055"/>
                <a:gd name="connsiteX24" fmla="*/ 666111 w 1333150"/>
                <a:gd name="connsiteY24" fmla="*/ 454434 h 495055"/>
                <a:gd name="connsiteX25" fmla="*/ 427223 w 1333150"/>
                <a:gd name="connsiteY25" fmla="*/ 448366 h 495055"/>
                <a:gd name="connsiteX26" fmla="*/ 335529 w 1333150"/>
                <a:gd name="connsiteY26" fmla="*/ 440588 h 495055"/>
                <a:gd name="connsiteX27" fmla="*/ 304394 w 1333150"/>
                <a:gd name="connsiteY27" fmla="*/ 468878 h 495055"/>
                <a:gd name="connsiteX28" fmla="*/ 218696 w 1333150"/>
                <a:gd name="connsiteY28" fmla="*/ 495055 h 495055"/>
                <a:gd name="connsiteX29" fmla="*/ 213933 w 1333150"/>
                <a:gd name="connsiteY29" fmla="*/ 495055 h 495055"/>
                <a:gd name="connsiteX30" fmla="*/ 205664 w 1333150"/>
                <a:gd name="connsiteY30" fmla="*/ 495055 h 495055"/>
                <a:gd name="connsiteX31" fmla="*/ 105651 w 1333150"/>
                <a:gd name="connsiteY31" fmla="*/ 495055 h 495055"/>
                <a:gd name="connsiteX32" fmla="*/ 0 w 1333150"/>
                <a:gd name="connsiteY32" fmla="*/ 389404 h 495055"/>
                <a:gd name="connsiteX33" fmla="*/ 0 w 1333150"/>
                <a:gd name="connsiteY33" fmla="*/ 105651 h 495055"/>
                <a:gd name="connsiteX34" fmla="*/ 105651 w 1333150"/>
                <a:gd name="connsiteY34" fmla="*/ 0 h 495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333150" h="495055">
                  <a:moveTo>
                    <a:pt x="105651" y="0"/>
                  </a:moveTo>
                  <a:lnTo>
                    <a:pt x="205664" y="0"/>
                  </a:lnTo>
                  <a:lnTo>
                    <a:pt x="213933" y="0"/>
                  </a:lnTo>
                  <a:lnTo>
                    <a:pt x="218696" y="0"/>
                  </a:lnTo>
                  <a:cubicBezTo>
                    <a:pt x="266313" y="0"/>
                    <a:pt x="308859" y="21713"/>
                    <a:pt x="336972" y="55778"/>
                  </a:cubicBezTo>
                  <a:lnTo>
                    <a:pt x="337417" y="56513"/>
                  </a:lnTo>
                  <a:lnTo>
                    <a:pt x="427223" y="48895"/>
                  </a:lnTo>
                  <a:cubicBezTo>
                    <a:pt x="500647" y="44988"/>
                    <a:pt x="581374" y="42827"/>
                    <a:pt x="666111" y="42827"/>
                  </a:cubicBezTo>
                  <a:cubicBezTo>
                    <a:pt x="750849" y="42827"/>
                    <a:pt x="831575" y="44988"/>
                    <a:pt x="905000" y="48895"/>
                  </a:cubicBezTo>
                  <a:lnTo>
                    <a:pt x="994804" y="56513"/>
                  </a:lnTo>
                  <a:lnTo>
                    <a:pt x="995250" y="55778"/>
                  </a:lnTo>
                  <a:cubicBezTo>
                    <a:pt x="1023363" y="21713"/>
                    <a:pt x="1065909" y="0"/>
                    <a:pt x="1113525" y="0"/>
                  </a:cubicBezTo>
                  <a:lnTo>
                    <a:pt x="1119217" y="0"/>
                  </a:lnTo>
                  <a:lnTo>
                    <a:pt x="1126557" y="0"/>
                  </a:lnTo>
                  <a:lnTo>
                    <a:pt x="1227499" y="0"/>
                  </a:lnTo>
                  <a:cubicBezTo>
                    <a:pt x="1285848" y="0"/>
                    <a:pt x="1333150" y="47302"/>
                    <a:pt x="1333150" y="105651"/>
                  </a:cubicBezTo>
                  <a:lnTo>
                    <a:pt x="1333150" y="389404"/>
                  </a:lnTo>
                  <a:cubicBezTo>
                    <a:pt x="1333150" y="447753"/>
                    <a:pt x="1285848" y="495055"/>
                    <a:pt x="1227499" y="495055"/>
                  </a:cubicBezTo>
                  <a:lnTo>
                    <a:pt x="1126557" y="495055"/>
                  </a:lnTo>
                  <a:lnTo>
                    <a:pt x="1119217" y="495055"/>
                  </a:lnTo>
                  <a:lnTo>
                    <a:pt x="1113525" y="495055"/>
                  </a:lnTo>
                  <a:cubicBezTo>
                    <a:pt x="1081781" y="495055"/>
                    <a:pt x="1052290" y="485405"/>
                    <a:pt x="1027827" y="468878"/>
                  </a:cubicBezTo>
                  <a:lnTo>
                    <a:pt x="996693" y="440588"/>
                  </a:lnTo>
                  <a:lnTo>
                    <a:pt x="905000" y="448366"/>
                  </a:lnTo>
                  <a:cubicBezTo>
                    <a:pt x="831575" y="452273"/>
                    <a:pt x="750849" y="454434"/>
                    <a:pt x="666111" y="454434"/>
                  </a:cubicBezTo>
                  <a:cubicBezTo>
                    <a:pt x="581374" y="454434"/>
                    <a:pt x="500647" y="452273"/>
                    <a:pt x="427223" y="448366"/>
                  </a:cubicBezTo>
                  <a:lnTo>
                    <a:pt x="335529" y="440588"/>
                  </a:lnTo>
                  <a:lnTo>
                    <a:pt x="304394" y="468878"/>
                  </a:lnTo>
                  <a:cubicBezTo>
                    <a:pt x="279931" y="485405"/>
                    <a:pt x="250441" y="495055"/>
                    <a:pt x="218696" y="495055"/>
                  </a:cubicBezTo>
                  <a:lnTo>
                    <a:pt x="213933" y="495055"/>
                  </a:lnTo>
                  <a:lnTo>
                    <a:pt x="205664" y="495055"/>
                  </a:lnTo>
                  <a:lnTo>
                    <a:pt x="105651" y="495055"/>
                  </a:lnTo>
                  <a:cubicBezTo>
                    <a:pt x="47302" y="495055"/>
                    <a:pt x="0" y="447753"/>
                    <a:pt x="0" y="389404"/>
                  </a:cubicBezTo>
                  <a:lnTo>
                    <a:pt x="0" y="105651"/>
                  </a:lnTo>
                  <a:cubicBezTo>
                    <a:pt x="0" y="47302"/>
                    <a:pt x="47302" y="0"/>
                    <a:pt x="105651" y="0"/>
                  </a:cubicBezTo>
                  <a:close/>
                </a:path>
              </a:pathLst>
            </a:custGeom>
            <a:solidFill>
              <a:srgbClr val="92D05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フリーフォーム: 図形 260">
              <a:extLst>
                <a:ext uri="{FF2B5EF4-FFF2-40B4-BE49-F238E27FC236}">
                  <a16:creationId xmlns:a16="http://schemas.microsoft.com/office/drawing/2014/main" id="{0945A892-5BE0-4EC8-89A3-C291411A77D5}"/>
                </a:ext>
              </a:extLst>
            </p:cNvPr>
            <p:cNvSpPr/>
            <p:nvPr/>
          </p:nvSpPr>
          <p:spPr bwMode="auto">
            <a:xfrm rot="5400000">
              <a:off x="6779881" y="2049428"/>
              <a:ext cx="723043" cy="65948"/>
            </a:xfrm>
            <a:custGeom>
              <a:avLst/>
              <a:gdLst>
                <a:gd name="connsiteX0" fmla="*/ 0 w 1065426"/>
                <a:gd name="connsiteY0" fmla="*/ 17516 h 97177"/>
                <a:gd name="connsiteX1" fmla="*/ 0 w 1065426"/>
                <a:gd name="connsiteY1" fmla="*/ 0 h 97177"/>
                <a:gd name="connsiteX2" fmla="*/ 21779 w 1065426"/>
                <a:gd name="connsiteY2" fmla="*/ 0 h 97177"/>
                <a:gd name="connsiteX3" fmla="*/ 21779 w 1065426"/>
                <a:gd name="connsiteY3" fmla="*/ 17516 h 97177"/>
                <a:gd name="connsiteX4" fmla="*/ 79661 w 1065426"/>
                <a:gd name="connsiteY4" fmla="*/ 75398 h 97177"/>
                <a:gd name="connsiteX5" fmla="*/ 1065426 w 1065426"/>
                <a:gd name="connsiteY5" fmla="*/ 75398 h 97177"/>
                <a:gd name="connsiteX6" fmla="*/ 1065426 w 1065426"/>
                <a:gd name="connsiteY6" fmla="*/ 97177 h 97177"/>
                <a:gd name="connsiteX7" fmla="*/ 79662 w 1065426"/>
                <a:gd name="connsiteY7" fmla="*/ 97177 h 97177"/>
                <a:gd name="connsiteX8" fmla="*/ 0 w 1065426"/>
                <a:gd name="connsiteY8" fmla="*/ 17516 h 97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5426" h="97177">
                  <a:moveTo>
                    <a:pt x="0" y="17516"/>
                  </a:moveTo>
                  <a:lnTo>
                    <a:pt x="0" y="0"/>
                  </a:lnTo>
                  <a:lnTo>
                    <a:pt x="21779" y="0"/>
                  </a:lnTo>
                  <a:lnTo>
                    <a:pt x="21779" y="17516"/>
                  </a:lnTo>
                  <a:cubicBezTo>
                    <a:pt x="21779" y="49483"/>
                    <a:pt x="47694" y="75398"/>
                    <a:pt x="79661" y="75398"/>
                  </a:cubicBezTo>
                  <a:cubicBezTo>
                    <a:pt x="408249" y="75398"/>
                    <a:pt x="736838" y="75398"/>
                    <a:pt x="1065426" y="75398"/>
                  </a:cubicBezTo>
                  <a:lnTo>
                    <a:pt x="1065426" y="97177"/>
                  </a:lnTo>
                  <a:lnTo>
                    <a:pt x="79662" y="97177"/>
                  </a:lnTo>
                  <a:cubicBezTo>
                    <a:pt x="35666" y="97177"/>
                    <a:pt x="0" y="61512"/>
                    <a:pt x="0" y="1751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フリーフォーム: 図形 261">
              <a:extLst>
                <a:ext uri="{FF2B5EF4-FFF2-40B4-BE49-F238E27FC236}">
                  <a16:creationId xmlns:a16="http://schemas.microsoft.com/office/drawing/2014/main" id="{D14EF75D-BB71-438C-BBA3-77CE516B198B}"/>
                </a:ext>
              </a:extLst>
            </p:cNvPr>
            <p:cNvSpPr/>
            <p:nvPr/>
          </p:nvSpPr>
          <p:spPr bwMode="auto">
            <a:xfrm rot="16200000" flipH="1">
              <a:off x="7751192" y="2049430"/>
              <a:ext cx="723043" cy="65948"/>
            </a:xfrm>
            <a:custGeom>
              <a:avLst/>
              <a:gdLst>
                <a:gd name="connsiteX0" fmla="*/ 0 w 1065426"/>
                <a:gd name="connsiteY0" fmla="*/ 17516 h 97177"/>
                <a:gd name="connsiteX1" fmla="*/ 0 w 1065426"/>
                <a:gd name="connsiteY1" fmla="*/ 0 h 97177"/>
                <a:gd name="connsiteX2" fmla="*/ 21779 w 1065426"/>
                <a:gd name="connsiteY2" fmla="*/ 0 h 97177"/>
                <a:gd name="connsiteX3" fmla="*/ 21779 w 1065426"/>
                <a:gd name="connsiteY3" fmla="*/ 17516 h 97177"/>
                <a:gd name="connsiteX4" fmla="*/ 79661 w 1065426"/>
                <a:gd name="connsiteY4" fmla="*/ 75398 h 97177"/>
                <a:gd name="connsiteX5" fmla="*/ 1065426 w 1065426"/>
                <a:gd name="connsiteY5" fmla="*/ 75398 h 97177"/>
                <a:gd name="connsiteX6" fmla="*/ 1065426 w 1065426"/>
                <a:gd name="connsiteY6" fmla="*/ 97177 h 97177"/>
                <a:gd name="connsiteX7" fmla="*/ 79662 w 1065426"/>
                <a:gd name="connsiteY7" fmla="*/ 97177 h 97177"/>
                <a:gd name="connsiteX8" fmla="*/ 0 w 1065426"/>
                <a:gd name="connsiteY8" fmla="*/ 17516 h 97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5426" h="97177">
                  <a:moveTo>
                    <a:pt x="0" y="17516"/>
                  </a:moveTo>
                  <a:lnTo>
                    <a:pt x="0" y="0"/>
                  </a:lnTo>
                  <a:lnTo>
                    <a:pt x="21779" y="0"/>
                  </a:lnTo>
                  <a:lnTo>
                    <a:pt x="21779" y="17516"/>
                  </a:lnTo>
                  <a:cubicBezTo>
                    <a:pt x="21779" y="49483"/>
                    <a:pt x="47694" y="75398"/>
                    <a:pt x="79661" y="75398"/>
                  </a:cubicBezTo>
                  <a:cubicBezTo>
                    <a:pt x="408249" y="75398"/>
                    <a:pt x="736838" y="75398"/>
                    <a:pt x="1065426" y="75398"/>
                  </a:cubicBezTo>
                  <a:lnTo>
                    <a:pt x="1065426" y="97177"/>
                  </a:lnTo>
                  <a:lnTo>
                    <a:pt x="79662" y="97177"/>
                  </a:lnTo>
                  <a:cubicBezTo>
                    <a:pt x="35666" y="97177"/>
                    <a:pt x="0" y="61512"/>
                    <a:pt x="0" y="1751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3" name="フリーフォーム: 図形 262">
              <a:extLst>
                <a:ext uri="{FF2B5EF4-FFF2-40B4-BE49-F238E27FC236}">
                  <a16:creationId xmlns:a16="http://schemas.microsoft.com/office/drawing/2014/main" id="{3E152D74-75C5-4F54-9A92-90431A3605F8}"/>
                </a:ext>
              </a:extLst>
            </p:cNvPr>
            <p:cNvSpPr/>
            <p:nvPr/>
          </p:nvSpPr>
          <p:spPr bwMode="auto">
            <a:xfrm>
              <a:off x="7597746" y="1597143"/>
              <a:ext cx="53210" cy="279334"/>
            </a:xfrm>
            <a:custGeom>
              <a:avLst/>
              <a:gdLst>
                <a:gd name="connsiteX0" fmla="*/ 29311 w 53210"/>
                <a:gd name="connsiteY0" fmla="*/ 0 h 279334"/>
                <a:gd name="connsiteX1" fmla="*/ 53210 w 53210"/>
                <a:gd name="connsiteY1" fmla="*/ 607 h 279334"/>
                <a:gd name="connsiteX2" fmla="*/ 53210 w 53210"/>
                <a:gd name="connsiteY2" fmla="*/ 278727 h 279334"/>
                <a:gd name="connsiteX3" fmla="*/ 29311 w 53210"/>
                <a:gd name="connsiteY3" fmla="*/ 279334 h 279334"/>
                <a:gd name="connsiteX4" fmla="*/ 0 w 53210"/>
                <a:gd name="connsiteY4" fmla="*/ 278590 h 279334"/>
                <a:gd name="connsiteX5" fmla="*/ 0 w 53210"/>
                <a:gd name="connsiteY5" fmla="*/ 745 h 279334"/>
                <a:gd name="connsiteX6" fmla="*/ 29311 w 53210"/>
                <a:gd name="connsiteY6" fmla="*/ 0 h 27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3210" h="279334">
                  <a:moveTo>
                    <a:pt x="29311" y="0"/>
                  </a:moveTo>
                  <a:lnTo>
                    <a:pt x="53210" y="607"/>
                  </a:lnTo>
                  <a:lnTo>
                    <a:pt x="53210" y="278727"/>
                  </a:lnTo>
                  <a:lnTo>
                    <a:pt x="29311" y="279334"/>
                  </a:lnTo>
                  <a:lnTo>
                    <a:pt x="0" y="278590"/>
                  </a:lnTo>
                  <a:lnTo>
                    <a:pt x="0" y="745"/>
                  </a:lnTo>
                  <a:lnTo>
                    <a:pt x="29311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4" name="フリーフォーム: 図形 263">
              <a:extLst>
                <a:ext uri="{FF2B5EF4-FFF2-40B4-BE49-F238E27FC236}">
                  <a16:creationId xmlns:a16="http://schemas.microsoft.com/office/drawing/2014/main" id="{D911385C-5AEA-4A32-8241-E50339DB1B93}"/>
                </a:ext>
              </a:extLst>
            </p:cNvPr>
            <p:cNvSpPr/>
            <p:nvPr/>
          </p:nvSpPr>
          <p:spPr bwMode="auto">
            <a:xfrm>
              <a:off x="7689424" y="1598727"/>
              <a:ext cx="53210" cy="276166"/>
            </a:xfrm>
            <a:custGeom>
              <a:avLst/>
              <a:gdLst>
                <a:gd name="connsiteX0" fmla="*/ 0 w 53210"/>
                <a:gd name="connsiteY0" fmla="*/ 0 h 276166"/>
                <a:gd name="connsiteX1" fmla="*/ 53210 w 53210"/>
                <a:gd name="connsiteY1" fmla="*/ 1352 h 276166"/>
                <a:gd name="connsiteX2" fmla="*/ 53210 w 53210"/>
                <a:gd name="connsiteY2" fmla="*/ 274814 h 276166"/>
                <a:gd name="connsiteX3" fmla="*/ 0 w 53210"/>
                <a:gd name="connsiteY3" fmla="*/ 276166 h 276166"/>
                <a:gd name="connsiteX4" fmla="*/ 0 w 53210"/>
                <a:gd name="connsiteY4" fmla="*/ 0 h 276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210" h="276166">
                  <a:moveTo>
                    <a:pt x="0" y="0"/>
                  </a:moveTo>
                  <a:lnTo>
                    <a:pt x="53210" y="1352"/>
                  </a:lnTo>
                  <a:lnTo>
                    <a:pt x="53210" y="274814"/>
                  </a:lnTo>
                  <a:lnTo>
                    <a:pt x="0" y="2761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フリーフォーム: 図形 264">
              <a:extLst>
                <a:ext uri="{FF2B5EF4-FFF2-40B4-BE49-F238E27FC236}">
                  <a16:creationId xmlns:a16="http://schemas.microsoft.com/office/drawing/2014/main" id="{72A1534C-B7AC-458D-AE65-3586490E5572}"/>
                </a:ext>
              </a:extLst>
            </p:cNvPr>
            <p:cNvSpPr/>
            <p:nvPr/>
          </p:nvSpPr>
          <p:spPr bwMode="auto">
            <a:xfrm>
              <a:off x="7506068" y="1598865"/>
              <a:ext cx="53210" cy="275890"/>
            </a:xfrm>
            <a:custGeom>
              <a:avLst/>
              <a:gdLst>
                <a:gd name="connsiteX0" fmla="*/ 53210 w 53210"/>
                <a:gd name="connsiteY0" fmla="*/ 0 h 275890"/>
                <a:gd name="connsiteX1" fmla="*/ 53210 w 53210"/>
                <a:gd name="connsiteY1" fmla="*/ 275890 h 275890"/>
                <a:gd name="connsiteX2" fmla="*/ 0 w 53210"/>
                <a:gd name="connsiteY2" fmla="*/ 274539 h 275890"/>
                <a:gd name="connsiteX3" fmla="*/ 0 w 53210"/>
                <a:gd name="connsiteY3" fmla="*/ 1351 h 275890"/>
                <a:gd name="connsiteX4" fmla="*/ 53210 w 53210"/>
                <a:gd name="connsiteY4" fmla="*/ 0 h 27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210" h="275890">
                  <a:moveTo>
                    <a:pt x="53210" y="0"/>
                  </a:moveTo>
                  <a:lnTo>
                    <a:pt x="53210" y="275890"/>
                  </a:lnTo>
                  <a:lnTo>
                    <a:pt x="0" y="274539"/>
                  </a:lnTo>
                  <a:lnTo>
                    <a:pt x="0" y="1351"/>
                  </a:lnTo>
                  <a:lnTo>
                    <a:pt x="5321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フリーフォーム: 図形 265">
              <a:extLst>
                <a:ext uri="{FF2B5EF4-FFF2-40B4-BE49-F238E27FC236}">
                  <a16:creationId xmlns:a16="http://schemas.microsoft.com/office/drawing/2014/main" id="{87146476-F91F-416C-A8A1-319654F37F99}"/>
                </a:ext>
              </a:extLst>
            </p:cNvPr>
            <p:cNvSpPr/>
            <p:nvPr/>
          </p:nvSpPr>
          <p:spPr bwMode="auto">
            <a:xfrm>
              <a:off x="7781102" y="1601056"/>
              <a:ext cx="53210" cy="271508"/>
            </a:xfrm>
            <a:custGeom>
              <a:avLst/>
              <a:gdLst>
                <a:gd name="connsiteX0" fmla="*/ 0 w 53210"/>
                <a:gd name="connsiteY0" fmla="*/ 0 h 271508"/>
                <a:gd name="connsiteX1" fmla="*/ 8076 w 53210"/>
                <a:gd name="connsiteY1" fmla="*/ 205 h 271508"/>
                <a:gd name="connsiteX2" fmla="*/ 53210 w 53210"/>
                <a:gd name="connsiteY2" fmla="*/ 4034 h 271508"/>
                <a:gd name="connsiteX3" fmla="*/ 53210 w 53210"/>
                <a:gd name="connsiteY3" fmla="*/ 267475 h 271508"/>
                <a:gd name="connsiteX4" fmla="*/ 8076 w 53210"/>
                <a:gd name="connsiteY4" fmla="*/ 271303 h 271508"/>
                <a:gd name="connsiteX5" fmla="*/ 0 w 53210"/>
                <a:gd name="connsiteY5" fmla="*/ 271508 h 271508"/>
                <a:gd name="connsiteX6" fmla="*/ 0 w 53210"/>
                <a:gd name="connsiteY6" fmla="*/ 0 h 271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3210" h="271508">
                  <a:moveTo>
                    <a:pt x="0" y="0"/>
                  </a:moveTo>
                  <a:lnTo>
                    <a:pt x="8076" y="205"/>
                  </a:lnTo>
                  <a:lnTo>
                    <a:pt x="53210" y="4034"/>
                  </a:lnTo>
                  <a:lnTo>
                    <a:pt x="53210" y="267475"/>
                  </a:lnTo>
                  <a:lnTo>
                    <a:pt x="8076" y="271303"/>
                  </a:lnTo>
                  <a:lnTo>
                    <a:pt x="0" y="27150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7" name="フリーフォーム: 図形 266">
              <a:extLst>
                <a:ext uri="{FF2B5EF4-FFF2-40B4-BE49-F238E27FC236}">
                  <a16:creationId xmlns:a16="http://schemas.microsoft.com/office/drawing/2014/main" id="{6401E8F1-3544-4C56-B509-A86F3161902D}"/>
                </a:ext>
              </a:extLst>
            </p:cNvPr>
            <p:cNvSpPr/>
            <p:nvPr/>
          </p:nvSpPr>
          <p:spPr bwMode="auto">
            <a:xfrm>
              <a:off x="7414390" y="1601194"/>
              <a:ext cx="53210" cy="271233"/>
            </a:xfrm>
            <a:custGeom>
              <a:avLst/>
              <a:gdLst>
                <a:gd name="connsiteX0" fmla="*/ 53210 w 53210"/>
                <a:gd name="connsiteY0" fmla="*/ 0 h 271233"/>
                <a:gd name="connsiteX1" fmla="*/ 53210 w 53210"/>
                <a:gd name="connsiteY1" fmla="*/ 271233 h 271233"/>
                <a:gd name="connsiteX2" fmla="*/ 50548 w 53210"/>
                <a:gd name="connsiteY2" fmla="*/ 271165 h 271233"/>
                <a:gd name="connsiteX3" fmla="*/ 0 w 53210"/>
                <a:gd name="connsiteY3" fmla="*/ 266878 h 271233"/>
                <a:gd name="connsiteX4" fmla="*/ 0 w 53210"/>
                <a:gd name="connsiteY4" fmla="*/ 4355 h 271233"/>
                <a:gd name="connsiteX5" fmla="*/ 50548 w 53210"/>
                <a:gd name="connsiteY5" fmla="*/ 67 h 271233"/>
                <a:gd name="connsiteX6" fmla="*/ 53210 w 53210"/>
                <a:gd name="connsiteY6" fmla="*/ 0 h 271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3210" h="271233">
                  <a:moveTo>
                    <a:pt x="53210" y="0"/>
                  </a:moveTo>
                  <a:lnTo>
                    <a:pt x="53210" y="271233"/>
                  </a:lnTo>
                  <a:lnTo>
                    <a:pt x="50548" y="271165"/>
                  </a:lnTo>
                  <a:lnTo>
                    <a:pt x="0" y="266878"/>
                  </a:lnTo>
                  <a:lnTo>
                    <a:pt x="0" y="4355"/>
                  </a:lnTo>
                  <a:lnTo>
                    <a:pt x="50548" y="67"/>
                  </a:lnTo>
                  <a:lnTo>
                    <a:pt x="53210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8" name="グループ化 267">
            <a:extLst>
              <a:ext uri="{FF2B5EF4-FFF2-40B4-BE49-F238E27FC236}">
                <a16:creationId xmlns:a16="http://schemas.microsoft.com/office/drawing/2014/main" id="{7F22A976-F75D-454D-8CE6-907EF3F383D9}"/>
              </a:ext>
            </a:extLst>
          </p:cNvPr>
          <p:cNvGrpSpPr/>
          <p:nvPr/>
        </p:nvGrpSpPr>
        <p:grpSpPr>
          <a:xfrm>
            <a:off x="5057859" y="1209374"/>
            <a:ext cx="542438" cy="483754"/>
            <a:chOff x="8326870" y="2968807"/>
            <a:chExt cx="778546" cy="694318"/>
          </a:xfrm>
        </p:grpSpPr>
        <p:sp>
          <p:nvSpPr>
            <p:cNvPr id="269" name="フリーフォーム: 図形 268">
              <a:extLst>
                <a:ext uri="{FF2B5EF4-FFF2-40B4-BE49-F238E27FC236}">
                  <a16:creationId xmlns:a16="http://schemas.microsoft.com/office/drawing/2014/main" id="{0397009D-0913-477F-A708-FB9FF98BB6EA}"/>
                </a:ext>
              </a:extLst>
            </p:cNvPr>
            <p:cNvSpPr/>
            <p:nvPr/>
          </p:nvSpPr>
          <p:spPr bwMode="auto">
            <a:xfrm rot="10800000" flipH="1">
              <a:off x="8391844" y="3309273"/>
              <a:ext cx="133068" cy="353621"/>
            </a:xfrm>
            <a:custGeom>
              <a:avLst/>
              <a:gdLst>
                <a:gd name="connsiteX0" fmla="*/ 7574 w 133068"/>
                <a:gd name="connsiteY0" fmla="*/ 353621 h 353621"/>
                <a:gd name="connsiteX1" fmla="*/ 41703 w 133068"/>
                <a:gd name="connsiteY1" fmla="*/ 342009 h 353621"/>
                <a:gd name="connsiteX2" fmla="*/ 52655 w 133068"/>
                <a:gd name="connsiteY2" fmla="*/ 250892 h 353621"/>
                <a:gd name="connsiteX3" fmla="*/ 130609 w 133068"/>
                <a:gd name="connsiteY3" fmla="*/ 202464 h 353621"/>
                <a:gd name="connsiteX4" fmla="*/ 130232 w 133068"/>
                <a:gd name="connsiteY4" fmla="*/ 198991 h 353621"/>
                <a:gd name="connsiteX5" fmla="*/ 133068 w 133068"/>
                <a:gd name="connsiteY5" fmla="*/ 198991 h 353621"/>
                <a:gd name="connsiteX6" fmla="*/ 130541 w 133068"/>
                <a:gd name="connsiteY6" fmla="*/ 0 h 353621"/>
                <a:gd name="connsiteX7" fmla="*/ 94362 w 133068"/>
                <a:gd name="connsiteY7" fmla="*/ 0 h 353621"/>
                <a:gd name="connsiteX8" fmla="*/ 92095 w 133068"/>
                <a:gd name="connsiteY8" fmla="*/ 178563 h 353621"/>
                <a:gd name="connsiteX9" fmla="*/ 67097 w 133068"/>
                <a:gd name="connsiteY9" fmla="*/ 187182 h 353621"/>
                <a:gd name="connsiteX10" fmla="*/ 22252 w 133068"/>
                <a:gd name="connsiteY10" fmla="*/ 231520 h 353621"/>
                <a:gd name="connsiteX11" fmla="*/ 7574 w 133068"/>
                <a:gd name="connsiteY11" fmla="*/ 353621 h 353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3068" h="353621">
                  <a:moveTo>
                    <a:pt x="7574" y="353621"/>
                  </a:moveTo>
                  <a:lnTo>
                    <a:pt x="41703" y="342009"/>
                  </a:lnTo>
                  <a:cubicBezTo>
                    <a:pt x="31336" y="311548"/>
                    <a:pt x="35366" y="278028"/>
                    <a:pt x="52655" y="250892"/>
                  </a:cubicBezTo>
                  <a:cubicBezTo>
                    <a:pt x="69944" y="223755"/>
                    <a:pt x="98622" y="205940"/>
                    <a:pt x="130609" y="202464"/>
                  </a:cubicBezTo>
                  <a:lnTo>
                    <a:pt x="130232" y="198991"/>
                  </a:lnTo>
                  <a:lnTo>
                    <a:pt x="133068" y="198991"/>
                  </a:lnTo>
                  <a:lnTo>
                    <a:pt x="130541" y="0"/>
                  </a:lnTo>
                  <a:lnTo>
                    <a:pt x="94362" y="0"/>
                  </a:lnTo>
                  <a:lnTo>
                    <a:pt x="92095" y="178563"/>
                  </a:lnTo>
                  <a:lnTo>
                    <a:pt x="67097" y="187182"/>
                  </a:lnTo>
                  <a:cubicBezTo>
                    <a:pt x="49235" y="198278"/>
                    <a:pt x="33835" y="213338"/>
                    <a:pt x="22252" y="231520"/>
                  </a:cubicBezTo>
                  <a:cubicBezTo>
                    <a:pt x="-917" y="267884"/>
                    <a:pt x="-6317" y="312802"/>
                    <a:pt x="7574" y="353621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70" name="台形 269">
              <a:extLst>
                <a:ext uri="{FF2B5EF4-FFF2-40B4-BE49-F238E27FC236}">
                  <a16:creationId xmlns:a16="http://schemas.microsoft.com/office/drawing/2014/main" id="{A94A8089-E2F5-4D64-A846-E76DBEF7404C}"/>
                </a:ext>
              </a:extLst>
            </p:cNvPr>
            <p:cNvSpPr/>
            <p:nvPr/>
          </p:nvSpPr>
          <p:spPr bwMode="auto">
            <a:xfrm rot="10800000">
              <a:off x="8688764" y="3316558"/>
              <a:ext cx="54758" cy="346567"/>
            </a:xfrm>
            <a:prstGeom prst="trapezoid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71" name="フリーフォーム: 図形 270">
              <a:extLst>
                <a:ext uri="{FF2B5EF4-FFF2-40B4-BE49-F238E27FC236}">
                  <a16:creationId xmlns:a16="http://schemas.microsoft.com/office/drawing/2014/main" id="{B7665F82-5FD0-4FEE-87EF-7BF9494E5D9F}"/>
                </a:ext>
              </a:extLst>
            </p:cNvPr>
            <p:cNvSpPr/>
            <p:nvPr/>
          </p:nvSpPr>
          <p:spPr bwMode="auto">
            <a:xfrm rot="10800000">
              <a:off x="8916675" y="3309273"/>
              <a:ext cx="133068" cy="353621"/>
            </a:xfrm>
            <a:custGeom>
              <a:avLst/>
              <a:gdLst>
                <a:gd name="connsiteX0" fmla="*/ 7574 w 133068"/>
                <a:gd name="connsiteY0" fmla="*/ 353621 h 353621"/>
                <a:gd name="connsiteX1" fmla="*/ 41703 w 133068"/>
                <a:gd name="connsiteY1" fmla="*/ 342009 h 353621"/>
                <a:gd name="connsiteX2" fmla="*/ 52655 w 133068"/>
                <a:gd name="connsiteY2" fmla="*/ 250892 h 353621"/>
                <a:gd name="connsiteX3" fmla="*/ 130609 w 133068"/>
                <a:gd name="connsiteY3" fmla="*/ 202464 h 353621"/>
                <a:gd name="connsiteX4" fmla="*/ 130232 w 133068"/>
                <a:gd name="connsiteY4" fmla="*/ 198991 h 353621"/>
                <a:gd name="connsiteX5" fmla="*/ 133068 w 133068"/>
                <a:gd name="connsiteY5" fmla="*/ 198991 h 353621"/>
                <a:gd name="connsiteX6" fmla="*/ 130541 w 133068"/>
                <a:gd name="connsiteY6" fmla="*/ 0 h 353621"/>
                <a:gd name="connsiteX7" fmla="*/ 94362 w 133068"/>
                <a:gd name="connsiteY7" fmla="*/ 0 h 353621"/>
                <a:gd name="connsiteX8" fmla="*/ 92095 w 133068"/>
                <a:gd name="connsiteY8" fmla="*/ 178563 h 353621"/>
                <a:gd name="connsiteX9" fmla="*/ 67097 w 133068"/>
                <a:gd name="connsiteY9" fmla="*/ 187182 h 353621"/>
                <a:gd name="connsiteX10" fmla="*/ 22252 w 133068"/>
                <a:gd name="connsiteY10" fmla="*/ 231520 h 353621"/>
                <a:gd name="connsiteX11" fmla="*/ 7574 w 133068"/>
                <a:gd name="connsiteY11" fmla="*/ 353621 h 353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3068" h="353621">
                  <a:moveTo>
                    <a:pt x="7574" y="353621"/>
                  </a:moveTo>
                  <a:lnTo>
                    <a:pt x="41703" y="342009"/>
                  </a:lnTo>
                  <a:cubicBezTo>
                    <a:pt x="31336" y="311548"/>
                    <a:pt x="35366" y="278028"/>
                    <a:pt x="52655" y="250892"/>
                  </a:cubicBezTo>
                  <a:cubicBezTo>
                    <a:pt x="69944" y="223755"/>
                    <a:pt x="98622" y="205940"/>
                    <a:pt x="130609" y="202464"/>
                  </a:cubicBezTo>
                  <a:lnTo>
                    <a:pt x="130232" y="198991"/>
                  </a:lnTo>
                  <a:lnTo>
                    <a:pt x="133068" y="198991"/>
                  </a:lnTo>
                  <a:lnTo>
                    <a:pt x="130541" y="0"/>
                  </a:lnTo>
                  <a:lnTo>
                    <a:pt x="94362" y="0"/>
                  </a:lnTo>
                  <a:lnTo>
                    <a:pt x="92095" y="178563"/>
                  </a:lnTo>
                  <a:lnTo>
                    <a:pt x="67097" y="187182"/>
                  </a:lnTo>
                  <a:cubicBezTo>
                    <a:pt x="49235" y="198278"/>
                    <a:pt x="33835" y="213338"/>
                    <a:pt x="22252" y="231520"/>
                  </a:cubicBezTo>
                  <a:cubicBezTo>
                    <a:pt x="-917" y="267884"/>
                    <a:pt x="-6317" y="312802"/>
                    <a:pt x="7574" y="353621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72" name="フリーフォーム: 図形 271">
              <a:extLst>
                <a:ext uri="{FF2B5EF4-FFF2-40B4-BE49-F238E27FC236}">
                  <a16:creationId xmlns:a16="http://schemas.microsoft.com/office/drawing/2014/main" id="{ECBA7DB1-F1F5-41B5-A67F-1AD12A8F2972}"/>
                </a:ext>
              </a:extLst>
            </p:cNvPr>
            <p:cNvSpPr/>
            <p:nvPr/>
          </p:nvSpPr>
          <p:spPr bwMode="auto">
            <a:xfrm>
              <a:off x="8326870" y="2968807"/>
              <a:ext cx="778546" cy="459719"/>
            </a:xfrm>
            <a:custGeom>
              <a:avLst/>
              <a:gdLst>
                <a:gd name="connsiteX0" fmla="*/ 389273 w 778546"/>
                <a:gd name="connsiteY0" fmla="*/ 0 h 459719"/>
                <a:gd name="connsiteX1" fmla="*/ 778546 w 778546"/>
                <a:gd name="connsiteY1" fmla="*/ 202523 h 459719"/>
                <a:gd name="connsiteX2" fmla="*/ 770637 w 778546"/>
                <a:gd name="connsiteY2" fmla="*/ 243338 h 459719"/>
                <a:gd name="connsiteX3" fmla="*/ 752556 w 778546"/>
                <a:gd name="connsiteY3" fmla="*/ 273644 h 459719"/>
                <a:gd name="connsiteX4" fmla="*/ 757172 w 778546"/>
                <a:gd name="connsiteY4" fmla="*/ 302536 h 459719"/>
                <a:gd name="connsiteX5" fmla="*/ 689311 w 778546"/>
                <a:gd name="connsiteY5" fmla="*/ 388282 h 459719"/>
                <a:gd name="connsiteX6" fmla="*/ 641326 w 778546"/>
                <a:gd name="connsiteY6" fmla="*/ 363168 h 459719"/>
                <a:gd name="connsiteX7" fmla="*/ 637146 w 778546"/>
                <a:gd name="connsiteY7" fmla="*/ 355334 h 459719"/>
                <a:gd name="connsiteX8" fmla="*/ 540796 w 778546"/>
                <a:gd name="connsiteY8" fmla="*/ 389131 h 459719"/>
                <a:gd name="connsiteX9" fmla="*/ 467725 w 778546"/>
                <a:gd name="connsiteY9" fmla="*/ 400932 h 459719"/>
                <a:gd name="connsiteX10" fmla="*/ 452701 w 778546"/>
                <a:gd name="connsiteY10" fmla="*/ 401720 h 459719"/>
                <a:gd name="connsiteX11" fmla="*/ 451801 w 778546"/>
                <a:gd name="connsiteY11" fmla="*/ 407349 h 459719"/>
                <a:gd name="connsiteX12" fmla="*/ 389273 w 778546"/>
                <a:gd name="connsiteY12" fmla="*/ 459719 h 459719"/>
                <a:gd name="connsiteX13" fmla="*/ 326745 w 778546"/>
                <a:gd name="connsiteY13" fmla="*/ 407349 h 459719"/>
                <a:gd name="connsiteX14" fmla="*/ 325845 w 778546"/>
                <a:gd name="connsiteY14" fmla="*/ 401720 h 459719"/>
                <a:gd name="connsiteX15" fmla="*/ 310821 w 778546"/>
                <a:gd name="connsiteY15" fmla="*/ 400932 h 459719"/>
                <a:gd name="connsiteX16" fmla="*/ 187421 w 778546"/>
                <a:gd name="connsiteY16" fmla="*/ 375726 h 459719"/>
                <a:gd name="connsiteX17" fmla="*/ 145385 w 778546"/>
                <a:gd name="connsiteY17" fmla="*/ 356793 h 459719"/>
                <a:gd name="connsiteX18" fmla="*/ 141983 w 778546"/>
                <a:gd name="connsiteY18" fmla="*/ 363168 h 459719"/>
                <a:gd name="connsiteX19" fmla="*/ 93998 w 778546"/>
                <a:gd name="connsiteY19" fmla="*/ 388282 h 459719"/>
                <a:gd name="connsiteX20" fmla="*/ 26137 w 778546"/>
                <a:gd name="connsiteY20" fmla="*/ 302536 h 459719"/>
                <a:gd name="connsiteX21" fmla="*/ 30058 w 778546"/>
                <a:gd name="connsiteY21" fmla="*/ 277995 h 459719"/>
                <a:gd name="connsiteX22" fmla="*/ 23621 w 778546"/>
                <a:gd name="connsiteY22" fmla="*/ 272157 h 459719"/>
                <a:gd name="connsiteX23" fmla="*/ 0 w 778546"/>
                <a:gd name="connsiteY23" fmla="*/ 202523 h 459719"/>
                <a:gd name="connsiteX24" fmla="*/ 389273 w 778546"/>
                <a:gd name="connsiteY24" fmla="*/ 0 h 459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778546" h="459719">
                  <a:moveTo>
                    <a:pt x="389273" y="0"/>
                  </a:moveTo>
                  <a:cubicBezTo>
                    <a:pt x="604263" y="0"/>
                    <a:pt x="778546" y="90673"/>
                    <a:pt x="778546" y="202523"/>
                  </a:cubicBezTo>
                  <a:cubicBezTo>
                    <a:pt x="778546" y="216504"/>
                    <a:pt x="775823" y="230155"/>
                    <a:pt x="770637" y="243338"/>
                  </a:cubicBezTo>
                  <a:lnTo>
                    <a:pt x="752556" y="273644"/>
                  </a:lnTo>
                  <a:lnTo>
                    <a:pt x="757172" y="302536"/>
                  </a:lnTo>
                  <a:cubicBezTo>
                    <a:pt x="757172" y="349892"/>
                    <a:pt x="726790" y="388282"/>
                    <a:pt x="689311" y="388282"/>
                  </a:cubicBezTo>
                  <a:cubicBezTo>
                    <a:pt x="670571" y="388282"/>
                    <a:pt x="653606" y="378685"/>
                    <a:pt x="641326" y="363168"/>
                  </a:cubicBezTo>
                  <a:lnTo>
                    <a:pt x="637146" y="355334"/>
                  </a:lnTo>
                  <a:lnTo>
                    <a:pt x="540796" y="389131"/>
                  </a:lnTo>
                  <a:cubicBezTo>
                    <a:pt x="517510" y="394255"/>
                    <a:pt x="493066" y="398234"/>
                    <a:pt x="467725" y="400932"/>
                  </a:cubicBezTo>
                  <a:lnTo>
                    <a:pt x="452701" y="401720"/>
                  </a:lnTo>
                  <a:lnTo>
                    <a:pt x="451801" y="407349"/>
                  </a:lnTo>
                  <a:cubicBezTo>
                    <a:pt x="441499" y="438125"/>
                    <a:pt x="417382" y="459719"/>
                    <a:pt x="389273" y="459719"/>
                  </a:cubicBezTo>
                  <a:cubicBezTo>
                    <a:pt x="361164" y="459719"/>
                    <a:pt x="337047" y="438125"/>
                    <a:pt x="326745" y="407349"/>
                  </a:cubicBezTo>
                  <a:lnTo>
                    <a:pt x="325845" y="401720"/>
                  </a:lnTo>
                  <a:lnTo>
                    <a:pt x="310821" y="400932"/>
                  </a:lnTo>
                  <a:cubicBezTo>
                    <a:pt x="266475" y="396211"/>
                    <a:pt x="224875" y="387566"/>
                    <a:pt x="187421" y="375726"/>
                  </a:cubicBezTo>
                  <a:lnTo>
                    <a:pt x="145385" y="356793"/>
                  </a:lnTo>
                  <a:lnTo>
                    <a:pt x="141983" y="363168"/>
                  </a:lnTo>
                  <a:cubicBezTo>
                    <a:pt x="129703" y="378685"/>
                    <a:pt x="112737" y="388282"/>
                    <a:pt x="93998" y="388282"/>
                  </a:cubicBezTo>
                  <a:cubicBezTo>
                    <a:pt x="56519" y="388282"/>
                    <a:pt x="26137" y="349892"/>
                    <a:pt x="26137" y="302536"/>
                  </a:cubicBezTo>
                  <a:lnTo>
                    <a:pt x="30058" y="277995"/>
                  </a:lnTo>
                  <a:lnTo>
                    <a:pt x="23621" y="272157"/>
                  </a:lnTo>
                  <a:cubicBezTo>
                    <a:pt x="8339" y="250444"/>
                    <a:pt x="0" y="226990"/>
                    <a:pt x="0" y="202523"/>
                  </a:cubicBezTo>
                  <a:cubicBezTo>
                    <a:pt x="0" y="90673"/>
                    <a:pt x="174283" y="0"/>
                    <a:pt x="389273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73" name="グループ化 272">
            <a:extLst>
              <a:ext uri="{FF2B5EF4-FFF2-40B4-BE49-F238E27FC236}">
                <a16:creationId xmlns:a16="http://schemas.microsoft.com/office/drawing/2014/main" id="{F18F9FCD-BD86-417C-BB90-A27349CEB87B}"/>
              </a:ext>
            </a:extLst>
          </p:cNvPr>
          <p:cNvGrpSpPr/>
          <p:nvPr/>
        </p:nvGrpSpPr>
        <p:grpSpPr>
          <a:xfrm>
            <a:off x="5057859" y="1758083"/>
            <a:ext cx="542438" cy="483754"/>
            <a:chOff x="8326870" y="3883207"/>
            <a:chExt cx="778546" cy="694318"/>
          </a:xfrm>
        </p:grpSpPr>
        <p:sp>
          <p:nvSpPr>
            <p:cNvPr id="274" name="フリーフォーム: 図形 273">
              <a:extLst>
                <a:ext uri="{FF2B5EF4-FFF2-40B4-BE49-F238E27FC236}">
                  <a16:creationId xmlns:a16="http://schemas.microsoft.com/office/drawing/2014/main" id="{D79C59EE-0610-4FC1-8753-E2726C1E0DF8}"/>
                </a:ext>
              </a:extLst>
            </p:cNvPr>
            <p:cNvSpPr/>
            <p:nvPr/>
          </p:nvSpPr>
          <p:spPr bwMode="auto">
            <a:xfrm rot="10800000" flipH="1">
              <a:off x="8391844" y="4223673"/>
              <a:ext cx="133068" cy="353621"/>
            </a:xfrm>
            <a:custGeom>
              <a:avLst/>
              <a:gdLst>
                <a:gd name="connsiteX0" fmla="*/ 7574 w 133068"/>
                <a:gd name="connsiteY0" fmla="*/ 353621 h 353621"/>
                <a:gd name="connsiteX1" fmla="*/ 41703 w 133068"/>
                <a:gd name="connsiteY1" fmla="*/ 342009 h 353621"/>
                <a:gd name="connsiteX2" fmla="*/ 52655 w 133068"/>
                <a:gd name="connsiteY2" fmla="*/ 250892 h 353621"/>
                <a:gd name="connsiteX3" fmla="*/ 130609 w 133068"/>
                <a:gd name="connsiteY3" fmla="*/ 202464 h 353621"/>
                <a:gd name="connsiteX4" fmla="*/ 130232 w 133068"/>
                <a:gd name="connsiteY4" fmla="*/ 198991 h 353621"/>
                <a:gd name="connsiteX5" fmla="*/ 133068 w 133068"/>
                <a:gd name="connsiteY5" fmla="*/ 198991 h 353621"/>
                <a:gd name="connsiteX6" fmla="*/ 130541 w 133068"/>
                <a:gd name="connsiteY6" fmla="*/ 0 h 353621"/>
                <a:gd name="connsiteX7" fmla="*/ 94362 w 133068"/>
                <a:gd name="connsiteY7" fmla="*/ 0 h 353621"/>
                <a:gd name="connsiteX8" fmla="*/ 92095 w 133068"/>
                <a:gd name="connsiteY8" fmla="*/ 178563 h 353621"/>
                <a:gd name="connsiteX9" fmla="*/ 67097 w 133068"/>
                <a:gd name="connsiteY9" fmla="*/ 187182 h 353621"/>
                <a:gd name="connsiteX10" fmla="*/ 22252 w 133068"/>
                <a:gd name="connsiteY10" fmla="*/ 231520 h 353621"/>
                <a:gd name="connsiteX11" fmla="*/ 7574 w 133068"/>
                <a:gd name="connsiteY11" fmla="*/ 353621 h 353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3068" h="353621">
                  <a:moveTo>
                    <a:pt x="7574" y="353621"/>
                  </a:moveTo>
                  <a:lnTo>
                    <a:pt x="41703" y="342009"/>
                  </a:lnTo>
                  <a:cubicBezTo>
                    <a:pt x="31336" y="311548"/>
                    <a:pt x="35366" y="278028"/>
                    <a:pt x="52655" y="250892"/>
                  </a:cubicBezTo>
                  <a:cubicBezTo>
                    <a:pt x="69944" y="223755"/>
                    <a:pt x="98622" y="205940"/>
                    <a:pt x="130609" y="202464"/>
                  </a:cubicBezTo>
                  <a:lnTo>
                    <a:pt x="130232" y="198991"/>
                  </a:lnTo>
                  <a:lnTo>
                    <a:pt x="133068" y="198991"/>
                  </a:lnTo>
                  <a:lnTo>
                    <a:pt x="130541" y="0"/>
                  </a:lnTo>
                  <a:lnTo>
                    <a:pt x="94362" y="0"/>
                  </a:lnTo>
                  <a:lnTo>
                    <a:pt x="92095" y="178563"/>
                  </a:lnTo>
                  <a:lnTo>
                    <a:pt x="67097" y="187182"/>
                  </a:lnTo>
                  <a:cubicBezTo>
                    <a:pt x="49235" y="198278"/>
                    <a:pt x="33835" y="213338"/>
                    <a:pt x="22252" y="231520"/>
                  </a:cubicBezTo>
                  <a:cubicBezTo>
                    <a:pt x="-917" y="267884"/>
                    <a:pt x="-6317" y="312802"/>
                    <a:pt x="7574" y="353621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75" name="台形 274">
              <a:extLst>
                <a:ext uri="{FF2B5EF4-FFF2-40B4-BE49-F238E27FC236}">
                  <a16:creationId xmlns:a16="http://schemas.microsoft.com/office/drawing/2014/main" id="{B540B6E7-E358-49BC-AF87-2689CC3F329D}"/>
                </a:ext>
              </a:extLst>
            </p:cNvPr>
            <p:cNvSpPr/>
            <p:nvPr/>
          </p:nvSpPr>
          <p:spPr bwMode="auto">
            <a:xfrm rot="10800000">
              <a:off x="8688764" y="4230958"/>
              <a:ext cx="54758" cy="346567"/>
            </a:xfrm>
            <a:prstGeom prst="trapezoid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76" name="フリーフォーム: 図形 275">
              <a:extLst>
                <a:ext uri="{FF2B5EF4-FFF2-40B4-BE49-F238E27FC236}">
                  <a16:creationId xmlns:a16="http://schemas.microsoft.com/office/drawing/2014/main" id="{FDF2B850-D06D-415D-A30A-5E02DD90BD5C}"/>
                </a:ext>
              </a:extLst>
            </p:cNvPr>
            <p:cNvSpPr/>
            <p:nvPr/>
          </p:nvSpPr>
          <p:spPr bwMode="auto">
            <a:xfrm rot="10800000">
              <a:off x="8916675" y="4223673"/>
              <a:ext cx="133068" cy="353621"/>
            </a:xfrm>
            <a:custGeom>
              <a:avLst/>
              <a:gdLst>
                <a:gd name="connsiteX0" fmla="*/ 7574 w 133068"/>
                <a:gd name="connsiteY0" fmla="*/ 353621 h 353621"/>
                <a:gd name="connsiteX1" fmla="*/ 41703 w 133068"/>
                <a:gd name="connsiteY1" fmla="*/ 342009 h 353621"/>
                <a:gd name="connsiteX2" fmla="*/ 52655 w 133068"/>
                <a:gd name="connsiteY2" fmla="*/ 250892 h 353621"/>
                <a:gd name="connsiteX3" fmla="*/ 130609 w 133068"/>
                <a:gd name="connsiteY3" fmla="*/ 202464 h 353621"/>
                <a:gd name="connsiteX4" fmla="*/ 130232 w 133068"/>
                <a:gd name="connsiteY4" fmla="*/ 198991 h 353621"/>
                <a:gd name="connsiteX5" fmla="*/ 133068 w 133068"/>
                <a:gd name="connsiteY5" fmla="*/ 198991 h 353621"/>
                <a:gd name="connsiteX6" fmla="*/ 130541 w 133068"/>
                <a:gd name="connsiteY6" fmla="*/ 0 h 353621"/>
                <a:gd name="connsiteX7" fmla="*/ 94362 w 133068"/>
                <a:gd name="connsiteY7" fmla="*/ 0 h 353621"/>
                <a:gd name="connsiteX8" fmla="*/ 92095 w 133068"/>
                <a:gd name="connsiteY8" fmla="*/ 178563 h 353621"/>
                <a:gd name="connsiteX9" fmla="*/ 67097 w 133068"/>
                <a:gd name="connsiteY9" fmla="*/ 187182 h 353621"/>
                <a:gd name="connsiteX10" fmla="*/ 22252 w 133068"/>
                <a:gd name="connsiteY10" fmla="*/ 231520 h 353621"/>
                <a:gd name="connsiteX11" fmla="*/ 7574 w 133068"/>
                <a:gd name="connsiteY11" fmla="*/ 353621 h 353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3068" h="353621">
                  <a:moveTo>
                    <a:pt x="7574" y="353621"/>
                  </a:moveTo>
                  <a:lnTo>
                    <a:pt x="41703" y="342009"/>
                  </a:lnTo>
                  <a:cubicBezTo>
                    <a:pt x="31336" y="311548"/>
                    <a:pt x="35366" y="278028"/>
                    <a:pt x="52655" y="250892"/>
                  </a:cubicBezTo>
                  <a:cubicBezTo>
                    <a:pt x="69944" y="223755"/>
                    <a:pt x="98622" y="205940"/>
                    <a:pt x="130609" y="202464"/>
                  </a:cubicBezTo>
                  <a:lnTo>
                    <a:pt x="130232" y="198991"/>
                  </a:lnTo>
                  <a:lnTo>
                    <a:pt x="133068" y="198991"/>
                  </a:lnTo>
                  <a:lnTo>
                    <a:pt x="130541" y="0"/>
                  </a:lnTo>
                  <a:lnTo>
                    <a:pt x="94362" y="0"/>
                  </a:lnTo>
                  <a:lnTo>
                    <a:pt x="92095" y="178563"/>
                  </a:lnTo>
                  <a:lnTo>
                    <a:pt x="67097" y="187182"/>
                  </a:lnTo>
                  <a:cubicBezTo>
                    <a:pt x="49235" y="198278"/>
                    <a:pt x="33835" y="213338"/>
                    <a:pt x="22252" y="231520"/>
                  </a:cubicBezTo>
                  <a:cubicBezTo>
                    <a:pt x="-917" y="267884"/>
                    <a:pt x="-6317" y="312802"/>
                    <a:pt x="7574" y="353621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77" name="フリーフォーム: 図形 276">
              <a:extLst>
                <a:ext uri="{FF2B5EF4-FFF2-40B4-BE49-F238E27FC236}">
                  <a16:creationId xmlns:a16="http://schemas.microsoft.com/office/drawing/2014/main" id="{4DD5F9C9-F090-488C-BF55-E6FD0A594440}"/>
                </a:ext>
              </a:extLst>
            </p:cNvPr>
            <p:cNvSpPr/>
            <p:nvPr/>
          </p:nvSpPr>
          <p:spPr bwMode="auto">
            <a:xfrm>
              <a:off x="8326870" y="3883207"/>
              <a:ext cx="778546" cy="459719"/>
            </a:xfrm>
            <a:custGeom>
              <a:avLst/>
              <a:gdLst>
                <a:gd name="connsiteX0" fmla="*/ 389273 w 778546"/>
                <a:gd name="connsiteY0" fmla="*/ 0 h 459719"/>
                <a:gd name="connsiteX1" fmla="*/ 778546 w 778546"/>
                <a:gd name="connsiteY1" fmla="*/ 202523 h 459719"/>
                <a:gd name="connsiteX2" fmla="*/ 770637 w 778546"/>
                <a:gd name="connsiteY2" fmla="*/ 243338 h 459719"/>
                <a:gd name="connsiteX3" fmla="*/ 752556 w 778546"/>
                <a:gd name="connsiteY3" fmla="*/ 273644 h 459719"/>
                <a:gd name="connsiteX4" fmla="*/ 757172 w 778546"/>
                <a:gd name="connsiteY4" fmla="*/ 302536 h 459719"/>
                <a:gd name="connsiteX5" fmla="*/ 689311 w 778546"/>
                <a:gd name="connsiteY5" fmla="*/ 388282 h 459719"/>
                <a:gd name="connsiteX6" fmla="*/ 641326 w 778546"/>
                <a:gd name="connsiteY6" fmla="*/ 363168 h 459719"/>
                <a:gd name="connsiteX7" fmla="*/ 637146 w 778546"/>
                <a:gd name="connsiteY7" fmla="*/ 355334 h 459719"/>
                <a:gd name="connsiteX8" fmla="*/ 540796 w 778546"/>
                <a:gd name="connsiteY8" fmla="*/ 389131 h 459719"/>
                <a:gd name="connsiteX9" fmla="*/ 467725 w 778546"/>
                <a:gd name="connsiteY9" fmla="*/ 400932 h 459719"/>
                <a:gd name="connsiteX10" fmla="*/ 452701 w 778546"/>
                <a:gd name="connsiteY10" fmla="*/ 401720 h 459719"/>
                <a:gd name="connsiteX11" fmla="*/ 451801 w 778546"/>
                <a:gd name="connsiteY11" fmla="*/ 407349 h 459719"/>
                <a:gd name="connsiteX12" fmla="*/ 389273 w 778546"/>
                <a:gd name="connsiteY12" fmla="*/ 459719 h 459719"/>
                <a:gd name="connsiteX13" fmla="*/ 326745 w 778546"/>
                <a:gd name="connsiteY13" fmla="*/ 407349 h 459719"/>
                <a:gd name="connsiteX14" fmla="*/ 325845 w 778546"/>
                <a:gd name="connsiteY14" fmla="*/ 401720 h 459719"/>
                <a:gd name="connsiteX15" fmla="*/ 310821 w 778546"/>
                <a:gd name="connsiteY15" fmla="*/ 400932 h 459719"/>
                <a:gd name="connsiteX16" fmla="*/ 187421 w 778546"/>
                <a:gd name="connsiteY16" fmla="*/ 375726 h 459719"/>
                <a:gd name="connsiteX17" fmla="*/ 145385 w 778546"/>
                <a:gd name="connsiteY17" fmla="*/ 356793 h 459719"/>
                <a:gd name="connsiteX18" fmla="*/ 141983 w 778546"/>
                <a:gd name="connsiteY18" fmla="*/ 363168 h 459719"/>
                <a:gd name="connsiteX19" fmla="*/ 93998 w 778546"/>
                <a:gd name="connsiteY19" fmla="*/ 388282 h 459719"/>
                <a:gd name="connsiteX20" fmla="*/ 26137 w 778546"/>
                <a:gd name="connsiteY20" fmla="*/ 302536 h 459719"/>
                <a:gd name="connsiteX21" fmla="*/ 30058 w 778546"/>
                <a:gd name="connsiteY21" fmla="*/ 277995 h 459719"/>
                <a:gd name="connsiteX22" fmla="*/ 23621 w 778546"/>
                <a:gd name="connsiteY22" fmla="*/ 272157 h 459719"/>
                <a:gd name="connsiteX23" fmla="*/ 0 w 778546"/>
                <a:gd name="connsiteY23" fmla="*/ 202523 h 459719"/>
                <a:gd name="connsiteX24" fmla="*/ 389273 w 778546"/>
                <a:gd name="connsiteY24" fmla="*/ 0 h 459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778546" h="459719">
                  <a:moveTo>
                    <a:pt x="389273" y="0"/>
                  </a:moveTo>
                  <a:cubicBezTo>
                    <a:pt x="604263" y="0"/>
                    <a:pt x="778546" y="90673"/>
                    <a:pt x="778546" y="202523"/>
                  </a:cubicBezTo>
                  <a:cubicBezTo>
                    <a:pt x="778546" y="216504"/>
                    <a:pt x="775823" y="230155"/>
                    <a:pt x="770637" y="243338"/>
                  </a:cubicBezTo>
                  <a:lnTo>
                    <a:pt x="752556" y="273644"/>
                  </a:lnTo>
                  <a:lnTo>
                    <a:pt x="757172" y="302536"/>
                  </a:lnTo>
                  <a:cubicBezTo>
                    <a:pt x="757172" y="349892"/>
                    <a:pt x="726790" y="388282"/>
                    <a:pt x="689311" y="388282"/>
                  </a:cubicBezTo>
                  <a:cubicBezTo>
                    <a:pt x="670571" y="388282"/>
                    <a:pt x="653606" y="378685"/>
                    <a:pt x="641326" y="363168"/>
                  </a:cubicBezTo>
                  <a:lnTo>
                    <a:pt x="637146" y="355334"/>
                  </a:lnTo>
                  <a:lnTo>
                    <a:pt x="540796" y="389131"/>
                  </a:lnTo>
                  <a:cubicBezTo>
                    <a:pt x="517510" y="394255"/>
                    <a:pt x="493066" y="398234"/>
                    <a:pt x="467725" y="400932"/>
                  </a:cubicBezTo>
                  <a:lnTo>
                    <a:pt x="452701" y="401720"/>
                  </a:lnTo>
                  <a:lnTo>
                    <a:pt x="451801" y="407349"/>
                  </a:lnTo>
                  <a:cubicBezTo>
                    <a:pt x="441499" y="438125"/>
                    <a:pt x="417382" y="459719"/>
                    <a:pt x="389273" y="459719"/>
                  </a:cubicBezTo>
                  <a:cubicBezTo>
                    <a:pt x="361164" y="459719"/>
                    <a:pt x="337047" y="438125"/>
                    <a:pt x="326745" y="407349"/>
                  </a:cubicBezTo>
                  <a:lnTo>
                    <a:pt x="325845" y="401720"/>
                  </a:lnTo>
                  <a:lnTo>
                    <a:pt x="310821" y="400932"/>
                  </a:lnTo>
                  <a:cubicBezTo>
                    <a:pt x="266475" y="396211"/>
                    <a:pt x="224875" y="387566"/>
                    <a:pt x="187421" y="375726"/>
                  </a:cubicBezTo>
                  <a:lnTo>
                    <a:pt x="145385" y="356793"/>
                  </a:lnTo>
                  <a:lnTo>
                    <a:pt x="141983" y="363168"/>
                  </a:lnTo>
                  <a:cubicBezTo>
                    <a:pt x="129703" y="378685"/>
                    <a:pt x="112737" y="388282"/>
                    <a:pt x="93998" y="388282"/>
                  </a:cubicBezTo>
                  <a:cubicBezTo>
                    <a:pt x="56519" y="388282"/>
                    <a:pt x="26137" y="349892"/>
                    <a:pt x="26137" y="302536"/>
                  </a:cubicBezTo>
                  <a:lnTo>
                    <a:pt x="30058" y="277995"/>
                  </a:lnTo>
                  <a:lnTo>
                    <a:pt x="23621" y="272157"/>
                  </a:lnTo>
                  <a:cubicBezTo>
                    <a:pt x="8339" y="250444"/>
                    <a:pt x="0" y="226990"/>
                    <a:pt x="0" y="202523"/>
                  </a:cubicBezTo>
                  <a:cubicBezTo>
                    <a:pt x="0" y="90673"/>
                    <a:pt x="174283" y="0"/>
                    <a:pt x="389273" y="0"/>
                  </a:cubicBezTo>
                  <a:close/>
                </a:path>
              </a:pathLst>
            </a:custGeom>
            <a:solidFill>
              <a:srgbClr val="FFCC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78" name="グループ化 277">
            <a:extLst>
              <a:ext uri="{FF2B5EF4-FFF2-40B4-BE49-F238E27FC236}">
                <a16:creationId xmlns:a16="http://schemas.microsoft.com/office/drawing/2014/main" id="{386C9C6E-B655-43EC-94C3-C7F70AC2A6DC}"/>
              </a:ext>
            </a:extLst>
          </p:cNvPr>
          <p:cNvGrpSpPr/>
          <p:nvPr/>
        </p:nvGrpSpPr>
        <p:grpSpPr>
          <a:xfrm>
            <a:off x="7085404" y="4349458"/>
            <a:ext cx="576354" cy="862389"/>
            <a:chOff x="6895168" y="3774731"/>
            <a:chExt cx="576354" cy="862389"/>
          </a:xfrm>
        </p:grpSpPr>
        <p:grpSp>
          <p:nvGrpSpPr>
            <p:cNvPr id="279" name="グループ化 278">
              <a:extLst>
                <a:ext uri="{FF2B5EF4-FFF2-40B4-BE49-F238E27FC236}">
                  <a16:creationId xmlns:a16="http://schemas.microsoft.com/office/drawing/2014/main" id="{6A369841-2CAC-4971-A45F-DF56BEB8BE23}"/>
                </a:ext>
              </a:extLst>
            </p:cNvPr>
            <p:cNvGrpSpPr/>
            <p:nvPr/>
          </p:nvGrpSpPr>
          <p:grpSpPr>
            <a:xfrm>
              <a:off x="7050689" y="4156167"/>
              <a:ext cx="265310" cy="480953"/>
              <a:chOff x="6337150" y="3110104"/>
              <a:chExt cx="282847" cy="844854"/>
            </a:xfrm>
          </p:grpSpPr>
          <p:sp>
            <p:nvSpPr>
              <p:cNvPr id="281" name="正方形/長方形 280">
                <a:extLst>
                  <a:ext uri="{FF2B5EF4-FFF2-40B4-BE49-F238E27FC236}">
                    <a16:creationId xmlns:a16="http://schemas.microsoft.com/office/drawing/2014/main" id="{5DBA60E7-F97A-4466-BF38-EB725D34F0B0}"/>
                  </a:ext>
                </a:extLst>
              </p:cNvPr>
              <p:cNvSpPr/>
              <p:nvPr/>
            </p:nvSpPr>
            <p:spPr bwMode="auto">
              <a:xfrm>
                <a:off x="6337150" y="3110104"/>
                <a:ext cx="45719" cy="84485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" name="正方形/長方形 281">
                <a:extLst>
                  <a:ext uri="{FF2B5EF4-FFF2-40B4-BE49-F238E27FC236}">
                    <a16:creationId xmlns:a16="http://schemas.microsoft.com/office/drawing/2014/main" id="{4970F5F7-0A12-4DDA-B6D6-818B7C8D7F54}"/>
                  </a:ext>
                </a:extLst>
              </p:cNvPr>
              <p:cNvSpPr/>
              <p:nvPr/>
            </p:nvSpPr>
            <p:spPr bwMode="auto">
              <a:xfrm>
                <a:off x="6462881" y="3110104"/>
                <a:ext cx="45719" cy="84485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" name="正方形/長方形 282">
                <a:extLst>
                  <a:ext uri="{FF2B5EF4-FFF2-40B4-BE49-F238E27FC236}">
                    <a16:creationId xmlns:a16="http://schemas.microsoft.com/office/drawing/2014/main" id="{E9FD0B7E-EA03-4B51-B896-D7EAF6576A10}"/>
                  </a:ext>
                </a:extLst>
              </p:cNvPr>
              <p:cNvSpPr/>
              <p:nvPr/>
            </p:nvSpPr>
            <p:spPr bwMode="auto">
              <a:xfrm>
                <a:off x="6574278" y="3110104"/>
                <a:ext cx="45719" cy="84485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80" name="フリーフォーム: 図形 279">
              <a:extLst>
                <a:ext uri="{FF2B5EF4-FFF2-40B4-BE49-F238E27FC236}">
                  <a16:creationId xmlns:a16="http://schemas.microsoft.com/office/drawing/2014/main" id="{F2801151-2E4F-453B-B7D3-0548DAAB6463}"/>
                </a:ext>
              </a:extLst>
            </p:cNvPr>
            <p:cNvSpPr/>
            <p:nvPr/>
          </p:nvSpPr>
          <p:spPr bwMode="auto">
            <a:xfrm rot="5400000" flipH="1">
              <a:off x="6921370" y="3748529"/>
              <a:ext cx="523949" cy="576354"/>
            </a:xfrm>
            <a:custGeom>
              <a:avLst/>
              <a:gdLst>
                <a:gd name="connsiteX0" fmla="*/ 523949 w 523949"/>
                <a:gd name="connsiteY0" fmla="*/ 574762 h 576354"/>
                <a:gd name="connsiteX1" fmla="*/ 523949 w 523949"/>
                <a:gd name="connsiteY1" fmla="*/ 0 h 576354"/>
                <a:gd name="connsiteX2" fmla="*/ 166109 w 523949"/>
                <a:gd name="connsiteY2" fmla="*/ 0 h 576354"/>
                <a:gd name="connsiteX3" fmla="*/ 166109 w 523949"/>
                <a:gd name="connsiteY3" fmla="*/ 0 h 576354"/>
                <a:gd name="connsiteX4" fmla="*/ 0 w 523949"/>
                <a:gd name="connsiteY4" fmla="*/ 0 h 576354"/>
                <a:gd name="connsiteX5" fmla="*/ 0 w 523949"/>
                <a:gd name="connsiteY5" fmla="*/ 104469 h 576354"/>
                <a:gd name="connsiteX6" fmla="*/ 48019 w 523949"/>
                <a:gd name="connsiteY6" fmla="*/ 112019 h 576354"/>
                <a:gd name="connsiteX7" fmla="*/ 48019 w 523949"/>
                <a:gd name="connsiteY7" fmla="*/ 464335 h 576354"/>
                <a:gd name="connsiteX8" fmla="*/ 0 w 523949"/>
                <a:gd name="connsiteY8" fmla="*/ 471885 h 576354"/>
                <a:gd name="connsiteX9" fmla="*/ 0 w 523949"/>
                <a:gd name="connsiteY9" fmla="*/ 576354 h 576354"/>
                <a:gd name="connsiteX10" fmla="*/ 166109 w 523949"/>
                <a:gd name="connsiteY10" fmla="*/ 576354 h 576354"/>
                <a:gd name="connsiteX11" fmla="*/ 166109 w 523949"/>
                <a:gd name="connsiteY11" fmla="*/ 574762 h 5763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23949" h="576354">
                  <a:moveTo>
                    <a:pt x="523949" y="574762"/>
                  </a:moveTo>
                  <a:lnTo>
                    <a:pt x="523949" y="0"/>
                  </a:lnTo>
                  <a:lnTo>
                    <a:pt x="166109" y="0"/>
                  </a:lnTo>
                  <a:lnTo>
                    <a:pt x="166109" y="0"/>
                  </a:lnTo>
                  <a:lnTo>
                    <a:pt x="0" y="0"/>
                  </a:lnTo>
                  <a:lnTo>
                    <a:pt x="0" y="104469"/>
                  </a:lnTo>
                  <a:lnTo>
                    <a:pt x="48019" y="112019"/>
                  </a:lnTo>
                  <a:lnTo>
                    <a:pt x="48019" y="464335"/>
                  </a:lnTo>
                  <a:lnTo>
                    <a:pt x="0" y="471885"/>
                  </a:lnTo>
                  <a:lnTo>
                    <a:pt x="0" y="576354"/>
                  </a:lnTo>
                  <a:lnTo>
                    <a:pt x="166109" y="576354"/>
                  </a:lnTo>
                  <a:lnTo>
                    <a:pt x="166109" y="574762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4" name="グループ化 283">
            <a:extLst>
              <a:ext uri="{FF2B5EF4-FFF2-40B4-BE49-F238E27FC236}">
                <a16:creationId xmlns:a16="http://schemas.microsoft.com/office/drawing/2014/main" id="{47D69FF9-95C2-43DC-AC34-75DE41AA913B}"/>
              </a:ext>
            </a:extLst>
          </p:cNvPr>
          <p:cNvGrpSpPr/>
          <p:nvPr/>
        </p:nvGrpSpPr>
        <p:grpSpPr>
          <a:xfrm>
            <a:off x="6833216" y="5652913"/>
            <a:ext cx="342483" cy="308790"/>
            <a:chOff x="6510133" y="5949903"/>
            <a:chExt cx="598295" cy="539436"/>
          </a:xfrm>
        </p:grpSpPr>
        <p:sp>
          <p:nvSpPr>
            <p:cNvPr id="285" name="四角形: 角を丸くする 284">
              <a:extLst>
                <a:ext uri="{FF2B5EF4-FFF2-40B4-BE49-F238E27FC236}">
                  <a16:creationId xmlns:a16="http://schemas.microsoft.com/office/drawing/2014/main" id="{4F5AE6AF-856B-4B70-B3A1-B3774505F219}"/>
                </a:ext>
              </a:extLst>
            </p:cNvPr>
            <p:cNvSpPr/>
            <p:nvPr/>
          </p:nvSpPr>
          <p:spPr bwMode="auto">
            <a:xfrm>
              <a:off x="6658165" y="5949903"/>
              <a:ext cx="302230" cy="293514"/>
            </a:xfrm>
            <a:prstGeom prst="roundRect">
              <a:avLst>
                <a:gd name="adj" fmla="val 4203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四角形: 角を丸くする 285">
              <a:extLst>
                <a:ext uri="{FF2B5EF4-FFF2-40B4-BE49-F238E27FC236}">
                  <a16:creationId xmlns:a16="http://schemas.microsoft.com/office/drawing/2014/main" id="{F832BEF4-4008-48F7-B6A9-1C2BB497DB7C}"/>
                </a:ext>
              </a:extLst>
            </p:cNvPr>
            <p:cNvSpPr/>
            <p:nvPr/>
          </p:nvSpPr>
          <p:spPr bwMode="auto">
            <a:xfrm>
              <a:off x="6632004" y="6051922"/>
              <a:ext cx="354553" cy="229270"/>
            </a:xfrm>
            <a:prstGeom prst="roundRect">
              <a:avLst>
                <a:gd name="adj" fmla="val 4203"/>
              </a:avLst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87" name="グループ化 286">
              <a:extLst>
                <a:ext uri="{FF2B5EF4-FFF2-40B4-BE49-F238E27FC236}">
                  <a16:creationId xmlns:a16="http://schemas.microsoft.com/office/drawing/2014/main" id="{29526AB2-DB81-4B48-830A-9E9A2ED68450}"/>
                </a:ext>
              </a:extLst>
            </p:cNvPr>
            <p:cNvGrpSpPr/>
            <p:nvPr/>
          </p:nvGrpSpPr>
          <p:grpSpPr>
            <a:xfrm>
              <a:off x="6510133" y="6122681"/>
              <a:ext cx="598295" cy="366658"/>
              <a:chOff x="6510133" y="6122681"/>
              <a:chExt cx="694760" cy="366658"/>
            </a:xfrm>
          </p:grpSpPr>
          <p:sp>
            <p:nvSpPr>
              <p:cNvPr id="288" name="四角形: 上の 2 つの角を丸める 287">
                <a:extLst>
                  <a:ext uri="{FF2B5EF4-FFF2-40B4-BE49-F238E27FC236}">
                    <a16:creationId xmlns:a16="http://schemas.microsoft.com/office/drawing/2014/main" id="{FA46AE98-7CA7-4049-A061-3416C74EE35A}"/>
                  </a:ext>
                </a:extLst>
              </p:cNvPr>
              <p:cNvSpPr/>
              <p:nvPr/>
            </p:nvSpPr>
            <p:spPr bwMode="auto">
              <a:xfrm>
                <a:off x="6545559" y="6122681"/>
                <a:ext cx="623909" cy="322327"/>
              </a:xfrm>
              <a:prstGeom prst="round2SameRect">
                <a:avLst>
                  <a:gd name="adj1" fmla="val 20188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89" name="四角形: 上の 2 つの角を丸める 288">
                <a:extLst>
                  <a:ext uri="{FF2B5EF4-FFF2-40B4-BE49-F238E27FC236}">
                    <a16:creationId xmlns:a16="http://schemas.microsoft.com/office/drawing/2014/main" id="{69115A43-36E7-419F-8F8B-E9091AB94858}"/>
                  </a:ext>
                </a:extLst>
              </p:cNvPr>
              <p:cNvSpPr/>
              <p:nvPr/>
            </p:nvSpPr>
            <p:spPr bwMode="auto">
              <a:xfrm>
                <a:off x="6510133" y="6396712"/>
                <a:ext cx="694760" cy="92627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0" name="四角形: 上の 2 つの角を丸める 289">
                <a:extLst>
                  <a:ext uri="{FF2B5EF4-FFF2-40B4-BE49-F238E27FC236}">
                    <a16:creationId xmlns:a16="http://schemas.microsoft.com/office/drawing/2014/main" id="{857C7996-6E3E-4EF0-A530-91E88F33C478}"/>
                  </a:ext>
                </a:extLst>
              </p:cNvPr>
              <p:cNvSpPr/>
              <p:nvPr/>
            </p:nvSpPr>
            <p:spPr bwMode="auto">
              <a:xfrm>
                <a:off x="6677865" y="6396122"/>
                <a:ext cx="359296" cy="93217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91" name="グループ化 290">
            <a:extLst>
              <a:ext uri="{FF2B5EF4-FFF2-40B4-BE49-F238E27FC236}">
                <a16:creationId xmlns:a16="http://schemas.microsoft.com/office/drawing/2014/main" id="{CC92F389-8A5B-47F7-8DCF-8746486A03B7}"/>
              </a:ext>
            </a:extLst>
          </p:cNvPr>
          <p:cNvGrpSpPr/>
          <p:nvPr/>
        </p:nvGrpSpPr>
        <p:grpSpPr>
          <a:xfrm>
            <a:off x="7228229" y="5463785"/>
            <a:ext cx="342483" cy="495054"/>
            <a:chOff x="7240383" y="5624513"/>
            <a:chExt cx="598295" cy="864826"/>
          </a:xfrm>
        </p:grpSpPr>
        <p:sp>
          <p:nvSpPr>
            <p:cNvPr id="292" name="四角形: 上の 2 つの角を丸める 291">
              <a:extLst>
                <a:ext uri="{FF2B5EF4-FFF2-40B4-BE49-F238E27FC236}">
                  <a16:creationId xmlns:a16="http://schemas.microsoft.com/office/drawing/2014/main" id="{92741C9E-8A01-434D-963C-3E792BF21734}"/>
                </a:ext>
              </a:extLst>
            </p:cNvPr>
            <p:cNvSpPr/>
            <p:nvPr/>
          </p:nvSpPr>
          <p:spPr bwMode="auto">
            <a:xfrm>
              <a:off x="7507699" y="5624513"/>
              <a:ext cx="69440" cy="50346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四角形: 上の 2 つの角を丸める 292">
              <a:extLst>
                <a:ext uri="{FF2B5EF4-FFF2-40B4-BE49-F238E27FC236}">
                  <a16:creationId xmlns:a16="http://schemas.microsoft.com/office/drawing/2014/main" id="{E2E6F093-5884-41A0-8A91-BD95739F5F2E}"/>
                </a:ext>
              </a:extLst>
            </p:cNvPr>
            <p:cNvSpPr/>
            <p:nvPr/>
          </p:nvSpPr>
          <p:spPr bwMode="auto">
            <a:xfrm>
              <a:off x="7462456" y="6050940"/>
              <a:ext cx="159926" cy="4572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94" name="グループ化 293">
              <a:extLst>
                <a:ext uri="{FF2B5EF4-FFF2-40B4-BE49-F238E27FC236}">
                  <a16:creationId xmlns:a16="http://schemas.microsoft.com/office/drawing/2014/main" id="{997DF397-FFBF-4ABA-A183-050CA6950458}"/>
                </a:ext>
              </a:extLst>
            </p:cNvPr>
            <p:cNvGrpSpPr/>
            <p:nvPr/>
          </p:nvGrpSpPr>
          <p:grpSpPr>
            <a:xfrm>
              <a:off x="7240383" y="6084295"/>
              <a:ext cx="598295" cy="405044"/>
              <a:chOff x="6510133" y="6084295"/>
              <a:chExt cx="694760" cy="405044"/>
            </a:xfrm>
          </p:grpSpPr>
          <p:sp>
            <p:nvSpPr>
              <p:cNvPr id="295" name="四角形: 上の 2 つの角を丸める 294">
                <a:extLst>
                  <a:ext uri="{FF2B5EF4-FFF2-40B4-BE49-F238E27FC236}">
                    <a16:creationId xmlns:a16="http://schemas.microsoft.com/office/drawing/2014/main" id="{10309620-5913-42C1-B9D8-127CB95FD136}"/>
                  </a:ext>
                </a:extLst>
              </p:cNvPr>
              <p:cNvSpPr/>
              <p:nvPr/>
            </p:nvSpPr>
            <p:spPr bwMode="auto">
              <a:xfrm>
                <a:off x="6545559" y="6084295"/>
                <a:ext cx="623909" cy="360713"/>
              </a:xfrm>
              <a:prstGeom prst="round2SameRect">
                <a:avLst>
                  <a:gd name="adj1" fmla="val 41313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96" name="四角形: 上の 2 つの角を丸める 295">
                <a:extLst>
                  <a:ext uri="{FF2B5EF4-FFF2-40B4-BE49-F238E27FC236}">
                    <a16:creationId xmlns:a16="http://schemas.microsoft.com/office/drawing/2014/main" id="{89208D99-6A5F-4EEA-8D27-C5BED280D31C}"/>
                  </a:ext>
                </a:extLst>
              </p:cNvPr>
              <p:cNvSpPr/>
              <p:nvPr/>
            </p:nvSpPr>
            <p:spPr bwMode="auto">
              <a:xfrm>
                <a:off x="6510133" y="6396712"/>
                <a:ext cx="694760" cy="92627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7" name="四角形: 上の 2 つの角を丸める 296">
                <a:extLst>
                  <a:ext uri="{FF2B5EF4-FFF2-40B4-BE49-F238E27FC236}">
                    <a16:creationId xmlns:a16="http://schemas.microsoft.com/office/drawing/2014/main" id="{36A2E4EC-3183-44B5-91D1-7D51442B7E00}"/>
                  </a:ext>
                </a:extLst>
              </p:cNvPr>
              <p:cNvSpPr/>
              <p:nvPr/>
            </p:nvSpPr>
            <p:spPr bwMode="auto">
              <a:xfrm>
                <a:off x="6677865" y="6396122"/>
                <a:ext cx="359296" cy="93217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98" name="グループ化 297">
            <a:extLst>
              <a:ext uri="{FF2B5EF4-FFF2-40B4-BE49-F238E27FC236}">
                <a16:creationId xmlns:a16="http://schemas.microsoft.com/office/drawing/2014/main" id="{18726E43-85FB-4BD2-B706-402766CE6146}"/>
              </a:ext>
            </a:extLst>
          </p:cNvPr>
          <p:cNvGrpSpPr/>
          <p:nvPr/>
        </p:nvGrpSpPr>
        <p:grpSpPr>
          <a:xfrm>
            <a:off x="6418975" y="5652913"/>
            <a:ext cx="342483" cy="308790"/>
            <a:chOff x="5846508" y="5949903"/>
            <a:chExt cx="598295" cy="539436"/>
          </a:xfrm>
        </p:grpSpPr>
        <p:sp>
          <p:nvSpPr>
            <p:cNvPr id="299" name="四角形: 角を丸くする 298">
              <a:extLst>
                <a:ext uri="{FF2B5EF4-FFF2-40B4-BE49-F238E27FC236}">
                  <a16:creationId xmlns:a16="http://schemas.microsoft.com/office/drawing/2014/main" id="{998E34E7-B968-4BF2-A4AC-B59E0B78494F}"/>
                </a:ext>
              </a:extLst>
            </p:cNvPr>
            <p:cNvSpPr/>
            <p:nvPr/>
          </p:nvSpPr>
          <p:spPr bwMode="auto">
            <a:xfrm>
              <a:off x="5994540" y="5949903"/>
              <a:ext cx="302230" cy="293514"/>
            </a:xfrm>
            <a:prstGeom prst="roundRect">
              <a:avLst>
                <a:gd name="adj" fmla="val 4203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0" name="四角形: 角を丸くする 299">
              <a:extLst>
                <a:ext uri="{FF2B5EF4-FFF2-40B4-BE49-F238E27FC236}">
                  <a16:creationId xmlns:a16="http://schemas.microsoft.com/office/drawing/2014/main" id="{ADB24D85-010C-4659-9A9D-5D0C00A59B79}"/>
                </a:ext>
              </a:extLst>
            </p:cNvPr>
            <p:cNvSpPr/>
            <p:nvPr/>
          </p:nvSpPr>
          <p:spPr bwMode="auto">
            <a:xfrm>
              <a:off x="5968379" y="6051922"/>
              <a:ext cx="354553" cy="229270"/>
            </a:xfrm>
            <a:prstGeom prst="roundRect">
              <a:avLst>
                <a:gd name="adj" fmla="val 4203"/>
              </a:avLst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01" name="グループ化 300">
              <a:extLst>
                <a:ext uri="{FF2B5EF4-FFF2-40B4-BE49-F238E27FC236}">
                  <a16:creationId xmlns:a16="http://schemas.microsoft.com/office/drawing/2014/main" id="{EF07FA37-85C0-428C-9372-BFAEBB8596A5}"/>
                </a:ext>
              </a:extLst>
            </p:cNvPr>
            <p:cNvGrpSpPr/>
            <p:nvPr/>
          </p:nvGrpSpPr>
          <p:grpSpPr>
            <a:xfrm>
              <a:off x="5846508" y="6122681"/>
              <a:ext cx="598295" cy="366658"/>
              <a:chOff x="6510133" y="6122681"/>
              <a:chExt cx="694760" cy="366658"/>
            </a:xfrm>
            <a:solidFill>
              <a:schemeClr val="bg2">
                <a:lumMod val="50000"/>
              </a:schemeClr>
            </a:solidFill>
          </p:grpSpPr>
          <p:sp>
            <p:nvSpPr>
              <p:cNvPr id="302" name="四角形: 上の 2 つの角を丸める 301">
                <a:extLst>
                  <a:ext uri="{FF2B5EF4-FFF2-40B4-BE49-F238E27FC236}">
                    <a16:creationId xmlns:a16="http://schemas.microsoft.com/office/drawing/2014/main" id="{1B74AF6F-F898-42D9-958D-EF55BA9BA458}"/>
                  </a:ext>
                </a:extLst>
              </p:cNvPr>
              <p:cNvSpPr/>
              <p:nvPr/>
            </p:nvSpPr>
            <p:spPr bwMode="auto">
              <a:xfrm>
                <a:off x="6545559" y="6122681"/>
                <a:ext cx="623909" cy="322327"/>
              </a:xfrm>
              <a:prstGeom prst="round2SameRect">
                <a:avLst>
                  <a:gd name="adj1" fmla="val 20188"/>
                  <a:gd name="adj2" fmla="val 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3" name="四角形: 上の 2 つの角を丸める 302">
                <a:extLst>
                  <a:ext uri="{FF2B5EF4-FFF2-40B4-BE49-F238E27FC236}">
                    <a16:creationId xmlns:a16="http://schemas.microsoft.com/office/drawing/2014/main" id="{BE15FCF8-5CFF-48BA-9749-2BD1C0EE0DA9}"/>
                  </a:ext>
                </a:extLst>
              </p:cNvPr>
              <p:cNvSpPr/>
              <p:nvPr/>
            </p:nvSpPr>
            <p:spPr bwMode="auto">
              <a:xfrm>
                <a:off x="6510133" y="6396712"/>
                <a:ext cx="694760" cy="92627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4" name="四角形: 上の 2 つの角を丸める 303">
                <a:extLst>
                  <a:ext uri="{FF2B5EF4-FFF2-40B4-BE49-F238E27FC236}">
                    <a16:creationId xmlns:a16="http://schemas.microsoft.com/office/drawing/2014/main" id="{9B08610D-6602-4263-A4DB-C200A59A432B}"/>
                  </a:ext>
                </a:extLst>
              </p:cNvPr>
              <p:cNvSpPr/>
              <p:nvPr/>
            </p:nvSpPr>
            <p:spPr bwMode="auto">
              <a:xfrm>
                <a:off x="6677865" y="6396122"/>
                <a:ext cx="359296" cy="93217"/>
              </a:xfrm>
              <a:prstGeom prst="round2SameRect">
                <a:avLst>
                  <a:gd name="adj1" fmla="val 0"/>
                  <a:gd name="adj2" fmla="val 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305" name="グループ化 304">
            <a:extLst>
              <a:ext uri="{FF2B5EF4-FFF2-40B4-BE49-F238E27FC236}">
                <a16:creationId xmlns:a16="http://schemas.microsoft.com/office/drawing/2014/main" id="{E657539F-89DB-4C39-835E-D525293A8D3E}"/>
              </a:ext>
            </a:extLst>
          </p:cNvPr>
          <p:cNvGrpSpPr/>
          <p:nvPr/>
        </p:nvGrpSpPr>
        <p:grpSpPr>
          <a:xfrm>
            <a:off x="980886" y="4599130"/>
            <a:ext cx="489145" cy="1485165"/>
            <a:chOff x="980886" y="4599130"/>
            <a:chExt cx="489145" cy="1485165"/>
          </a:xfrm>
        </p:grpSpPr>
        <p:grpSp>
          <p:nvGrpSpPr>
            <p:cNvPr id="306" name="グループ化 305">
              <a:extLst>
                <a:ext uri="{FF2B5EF4-FFF2-40B4-BE49-F238E27FC236}">
                  <a16:creationId xmlns:a16="http://schemas.microsoft.com/office/drawing/2014/main" id="{2CE450F3-80D3-4148-94C5-81006FCA7D12}"/>
                </a:ext>
              </a:extLst>
            </p:cNvPr>
            <p:cNvGrpSpPr/>
            <p:nvPr/>
          </p:nvGrpSpPr>
          <p:grpSpPr>
            <a:xfrm>
              <a:off x="1066391" y="5049180"/>
              <a:ext cx="318134" cy="1035115"/>
              <a:chOff x="769071" y="5049179"/>
              <a:chExt cx="318134" cy="1035115"/>
            </a:xfrm>
          </p:grpSpPr>
          <p:sp>
            <p:nvSpPr>
              <p:cNvPr id="308" name="台形 307">
                <a:extLst>
                  <a:ext uri="{FF2B5EF4-FFF2-40B4-BE49-F238E27FC236}">
                    <a16:creationId xmlns:a16="http://schemas.microsoft.com/office/drawing/2014/main" id="{95B03CBD-C3E8-4245-939B-A8228B44FE0C}"/>
                  </a:ext>
                </a:extLst>
              </p:cNvPr>
              <p:cNvSpPr/>
              <p:nvPr/>
            </p:nvSpPr>
            <p:spPr bwMode="auto">
              <a:xfrm rot="10800000">
                <a:off x="769071" y="5049179"/>
                <a:ext cx="45720" cy="1035115"/>
              </a:xfrm>
              <a:prstGeom prst="trapezoid">
                <a:avLst/>
              </a:prstGeom>
              <a:solidFill>
                <a:schemeClr val="bg1">
                  <a:lumMod val="7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9" name="台形 308">
                <a:extLst>
                  <a:ext uri="{FF2B5EF4-FFF2-40B4-BE49-F238E27FC236}">
                    <a16:creationId xmlns:a16="http://schemas.microsoft.com/office/drawing/2014/main" id="{97A5EB6D-8923-4E9D-B223-18AFAE53A31A}"/>
                  </a:ext>
                </a:extLst>
              </p:cNvPr>
              <p:cNvSpPr/>
              <p:nvPr/>
            </p:nvSpPr>
            <p:spPr bwMode="auto">
              <a:xfrm rot="10800000">
                <a:off x="905278" y="5049179"/>
                <a:ext cx="45720" cy="1035115"/>
              </a:xfrm>
              <a:prstGeom prst="trapezoid">
                <a:avLst/>
              </a:prstGeom>
              <a:solidFill>
                <a:schemeClr val="bg1">
                  <a:lumMod val="7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0" name="台形 309">
                <a:extLst>
                  <a:ext uri="{FF2B5EF4-FFF2-40B4-BE49-F238E27FC236}">
                    <a16:creationId xmlns:a16="http://schemas.microsoft.com/office/drawing/2014/main" id="{D81FF34E-B3B9-4283-B7B6-B9E812D070EF}"/>
                  </a:ext>
                </a:extLst>
              </p:cNvPr>
              <p:cNvSpPr/>
              <p:nvPr/>
            </p:nvSpPr>
            <p:spPr bwMode="auto">
              <a:xfrm rot="10800000">
                <a:off x="1041485" y="5049179"/>
                <a:ext cx="45720" cy="1035115"/>
              </a:xfrm>
              <a:prstGeom prst="trapezoid">
                <a:avLst/>
              </a:prstGeom>
              <a:solidFill>
                <a:schemeClr val="bg1">
                  <a:lumMod val="7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07" name="フリーフォーム: 図形 306">
              <a:extLst>
                <a:ext uri="{FF2B5EF4-FFF2-40B4-BE49-F238E27FC236}">
                  <a16:creationId xmlns:a16="http://schemas.microsoft.com/office/drawing/2014/main" id="{B4C493C1-9A75-4A27-A7DE-7A69E3E47715}"/>
                </a:ext>
              </a:extLst>
            </p:cNvPr>
            <p:cNvSpPr/>
            <p:nvPr/>
          </p:nvSpPr>
          <p:spPr bwMode="auto">
            <a:xfrm>
              <a:off x="980886" y="4599130"/>
              <a:ext cx="489145" cy="540060"/>
            </a:xfrm>
            <a:custGeom>
              <a:avLst/>
              <a:gdLst>
                <a:gd name="connsiteX0" fmla="*/ 236804 w 489145"/>
                <a:gd name="connsiteY0" fmla="*/ 99867 h 540060"/>
                <a:gd name="connsiteX1" fmla="*/ 140044 w 489145"/>
                <a:gd name="connsiteY1" fmla="*/ 196627 h 540060"/>
                <a:gd name="connsiteX2" fmla="*/ 236804 w 489145"/>
                <a:gd name="connsiteY2" fmla="*/ 293387 h 540060"/>
                <a:gd name="connsiteX3" fmla="*/ 333564 w 489145"/>
                <a:gd name="connsiteY3" fmla="*/ 196627 h 540060"/>
                <a:gd name="connsiteX4" fmla="*/ 236804 w 489145"/>
                <a:gd name="connsiteY4" fmla="*/ 99867 h 540060"/>
                <a:gd name="connsiteX5" fmla="*/ 0 w 489145"/>
                <a:gd name="connsiteY5" fmla="*/ 0 h 540060"/>
                <a:gd name="connsiteX6" fmla="*/ 489145 w 489145"/>
                <a:gd name="connsiteY6" fmla="*/ 0 h 540060"/>
                <a:gd name="connsiteX7" fmla="*/ 489145 w 489145"/>
                <a:gd name="connsiteY7" fmla="*/ 540060 h 540060"/>
                <a:gd name="connsiteX8" fmla="*/ 0 w 489145"/>
                <a:gd name="connsiteY8" fmla="*/ 540060 h 540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9145" h="540060">
                  <a:moveTo>
                    <a:pt x="236804" y="99867"/>
                  </a:moveTo>
                  <a:cubicBezTo>
                    <a:pt x="183365" y="99867"/>
                    <a:pt x="140044" y="143188"/>
                    <a:pt x="140044" y="196627"/>
                  </a:cubicBezTo>
                  <a:cubicBezTo>
                    <a:pt x="140044" y="250066"/>
                    <a:pt x="183365" y="293387"/>
                    <a:pt x="236804" y="293387"/>
                  </a:cubicBezTo>
                  <a:cubicBezTo>
                    <a:pt x="290243" y="293387"/>
                    <a:pt x="333564" y="250066"/>
                    <a:pt x="333564" y="196627"/>
                  </a:cubicBezTo>
                  <a:cubicBezTo>
                    <a:pt x="333564" y="143188"/>
                    <a:pt x="290243" y="99867"/>
                    <a:pt x="236804" y="99867"/>
                  </a:cubicBezTo>
                  <a:close/>
                  <a:moveTo>
                    <a:pt x="0" y="0"/>
                  </a:moveTo>
                  <a:lnTo>
                    <a:pt x="489145" y="0"/>
                  </a:lnTo>
                  <a:lnTo>
                    <a:pt x="489145" y="540060"/>
                  </a:lnTo>
                  <a:lnTo>
                    <a:pt x="0" y="54006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311" name="グループ化 310">
            <a:extLst>
              <a:ext uri="{FF2B5EF4-FFF2-40B4-BE49-F238E27FC236}">
                <a16:creationId xmlns:a16="http://schemas.microsoft.com/office/drawing/2014/main" id="{4EA524EF-7F47-4AEA-8C5F-F4CE7AC29644}"/>
              </a:ext>
            </a:extLst>
          </p:cNvPr>
          <p:cNvGrpSpPr/>
          <p:nvPr/>
        </p:nvGrpSpPr>
        <p:grpSpPr>
          <a:xfrm>
            <a:off x="1745036" y="4599130"/>
            <a:ext cx="319763" cy="757747"/>
            <a:chOff x="1745036" y="4599130"/>
            <a:chExt cx="319763" cy="757747"/>
          </a:xfrm>
        </p:grpSpPr>
        <p:grpSp>
          <p:nvGrpSpPr>
            <p:cNvPr id="312" name="グループ化 311">
              <a:extLst>
                <a:ext uri="{FF2B5EF4-FFF2-40B4-BE49-F238E27FC236}">
                  <a16:creationId xmlns:a16="http://schemas.microsoft.com/office/drawing/2014/main" id="{79038AC7-EE20-4178-9874-782FD44896B1}"/>
                </a:ext>
              </a:extLst>
            </p:cNvPr>
            <p:cNvGrpSpPr/>
            <p:nvPr/>
          </p:nvGrpSpPr>
          <p:grpSpPr>
            <a:xfrm>
              <a:off x="1745036" y="4633831"/>
              <a:ext cx="319763" cy="723046"/>
              <a:chOff x="5893556" y="773706"/>
              <a:chExt cx="471181" cy="1065430"/>
            </a:xfrm>
          </p:grpSpPr>
          <p:sp>
            <p:nvSpPr>
              <p:cNvPr id="314" name="フリーフォーム: 図形 313">
                <a:extLst>
                  <a:ext uri="{FF2B5EF4-FFF2-40B4-BE49-F238E27FC236}">
                    <a16:creationId xmlns:a16="http://schemas.microsoft.com/office/drawing/2014/main" id="{35C3169F-226E-4B11-8CF9-BBD7736D043E}"/>
                  </a:ext>
                </a:extLst>
              </p:cNvPr>
              <p:cNvSpPr/>
              <p:nvPr/>
            </p:nvSpPr>
            <p:spPr bwMode="auto">
              <a:xfrm rot="5400000">
                <a:off x="5409432" y="1257830"/>
                <a:ext cx="1065426" cy="97177"/>
              </a:xfrm>
              <a:custGeom>
                <a:avLst/>
                <a:gdLst>
                  <a:gd name="connsiteX0" fmla="*/ 0 w 1065426"/>
                  <a:gd name="connsiteY0" fmla="*/ 17516 h 97177"/>
                  <a:gd name="connsiteX1" fmla="*/ 0 w 1065426"/>
                  <a:gd name="connsiteY1" fmla="*/ 0 h 97177"/>
                  <a:gd name="connsiteX2" fmla="*/ 21779 w 1065426"/>
                  <a:gd name="connsiteY2" fmla="*/ 0 h 97177"/>
                  <a:gd name="connsiteX3" fmla="*/ 21779 w 1065426"/>
                  <a:gd name="connsiteY3" fmla="*/ 17516 h 97177"/>
                  <a:gd name="connsiteX4" fmla="*/ 79661 w 1065426"/>
                  <a:gd name="connsiteY4" fmla="*/ 75398 h 97177"/>
                  <a:gd name="connsiteX5" fmla="*/ 1065426 w 1065426"/>
                  <a:gd name="connsiteY5" fmla="*/ 75398 h 97177"/>
                  <a:gd name="connsiteX6" fmla="*/ 1065426 w 1065426"/>
                  <a:gd name="connsiteY6" fmla="*/ 97177 h 97177"/>
                  <a:gd name="connsiteX7" fmla="*/ 79662 w 1065426"/>
                  <a:gd name="connsiteY7" fmla="*/ 97177 h 97177"/>
                  <a:gd name="connsiteX8" fmla="*/ 0 w 1065426"/>
                  <a:gd name="connsiteY8" fmla="*/ 17516 h 97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65426" h="97177">
                    <a:moveTo>
                      <a:pt x="0" y="17516"/>
                    </a:moveTo>
                    <a:lnTo>
                      <a:pt x="0" y="0"/>
                    </a:lnTo>
                    <a:lnTo>
                      <a:pt x="21779" y="0"/>
                    </a:lnTo>
                    <a:lnTo>
                      <a:pt x="21779" y="17516"/>
                    </a:lnTo>
                    <a:cubicBezTo>
                      <a:pt x="21779" y="49483"/>
                      <a:pt x="47694" y="75398"/>
                      <a:pt x="79661" y="75398"/>
                    </a:cubicBezTo>
                    <a:cubicBezTo>
                      <a:pt x="408249" y="75398"/>
                      <a:pt x="736838" y="75398"/>
                      <a:pt x="1065426" y="75398"/>
                    </a:cubicBezTo>
                    <a:lnTo>
                      <a:pt x="1065426" y="97177"/>
                    </a:lnTo>
                    <a:lnTo>
                      <a:pt x="79662" y="97177"/>
                    </a:lnTo>
                    <a:cubicBezTo>
                      <a:pt x="35666" y="97177"/>
                      <a:pt x="0" y="61512"/>
                      <a:pt x="0" y="17516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5" name="フリーフォーム: 図形 314">
                <a:extLst>
                  <a:ext uri="{FF2B5EF4-FFF2-40B4-BE49-F238E27FC236}">
                    <a16:creationId xmlns:a16="http://schemas.microsoft.com/office/drawing/2014/main" id="{B638EE84-FF91-4813-9F99-C7567F76E4CA}"/>
                  </a:ext>
                </a:extLst>
              </p:cNvPr>
              <p:cNvSpPr/>
              <p:nvPr/>
            </p:nvSpPr>
            <p:spPr bwMode="auto">
              <a:xfrm rot="16200000" flipH="1">
                <a:off x="5783436" y="1257835"/>
                <a:ext cx="1065426" cy="97176"/>
              </a:xfrm>
              <a:custGeom>
                <a:avLst/>
                <a:gdLst>
                  <a:gd name="connsiteX0" fmla="*/ 0 w 1065426"/>
                  <a:gd name="connsiteY0" fmla="*/ 17516 h 97177"/>
                  <a:gd name="connsiteX1" fmla="*/ 0 w 1065426"/>
                  <a:gd name="connsiteY1" fmla="*/ 0 h 97177"/>
                  <a:gd name="connsiteX2" fmla="*/ 21779 w 1065426"/>
                  <a:gd name="connsiteY2" fmla="*/ 0 h 97177"/>
                  <a:gd name="connsiteX3" fmla="*/ 21779 w 1065426"/>
                  <a:gd name="connsiteY3" fmla="*/ 17516 h 97177"/>
                  <a:gd name="connsiteX4" fmla="*/ 79661 w 1065426"/>
                  <a:gd name="connsiteY4" fmla="*/ 75398 h 97177"/>
                  <a:gd name="connsiteX5" fmla="*/ 1065426 w 1065426"/>
                  <a:gd name="connsiteY5" fmla="*/ 75398 h 97177"/>
                  <a:gd name="connsiteX6" fmla="*/ 1065426 w 1065426"/>
                  <a:gd name="connsiteY6" fmla="*/ 97177 h 97177"/>
                  <a:gd name="connsiteX7" fmla="*/ 79662 w 1065426"/>
                  <a:gd name="connsiteY7" fmla="*/ 97177 h 97177"/>
                  <a:gd name="connsiteX8" fmla="*/ 0 w 1065426"/>
                  <a:gd name="connsiteY8" fmla="*/ 17516 h 97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65426" h="97177">
                    <a:moveTo>
                      <a:pt x="0" y="17516"/>
                    </a:moveTo>
                    <a:lnTo>
                      <a:pt x="0" y="0"/>
                    </a:lnTo>
                    <a:lnTo>
                      <a:pt x="21779" y="0"/>
                    </a:lnTo>
                    <a:lnTo>
                      <a:pt x="21779" y="17516"/>
                    </a:lnTo>
                    <a:cubicBezTo>
                      <a:pt x="21779" y="49483"/>
                      <a:pt x="47694" y="75398"/>
                      <a:pt x="79661" y="75398"/>
                    </a:cubicBezTo>
                    <a:cubicBezTo>
                      <a:pt x="408249" y="75398"/>
                      <a:pt x="736838" y="75398"/>
                      <a:pt x="1065426" y="75398"/>
                    </a:cubicBezTo>
                    <a:lnTo>
                      <a:pt x="1065426" y="97177"/>
                    </a:lnTo>
                    <a:lnTo>
                      <a:pt x="79662" y="97177"/>
                    </a:lnTo>
                    <a:cubicBezTo>
                      <a:pt x="35666" y="97177"/>
                      <a:pt x="0" y="61512"/>
                      <a:pt x="0" y="17516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13" name="正方形/長方形 312">
              <a:extLst>
                <a:ext uri="{FF2B5EF4-FFF2-40B4-BE49-F238E27FC236}">
                  <a16:creationId xmlns:a16="http://schemas.microsoft.com/office/drawing/2014/main" id="{89585594-A618-4197-AC2C-02E4FA407FCF}"/>
                </a:ext>
              </a:extLst>
            </p:cNvPr>
            <p:cNvSpPr/>
            <p:nvPr/>
          </p:nvSpPr>
          <p:spPr bwMode="auto">
            <a:xfrm>
              <a:off x="1796749" y="4599130"/>
              <a:ext cx="224258" cy="7493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316" name="グループ化 315">
            <a:extLst>
              <a:ext uri="{FF2B5EF4-FFF2-40B4-BE49-F238E27FC236}">
                <a16:creationId xmlns:a16="http://schemas.microsoft.com/office/drawing/2014/main" id="{6046CBBD-1791-46B3-A48B-FC557FE5E5F2}"/>
              </a:ext>
            </a:extLst>
          </p:cNvPr>
          <p:cNvGrpSpPr/>
          <p:nvPr/>
        </p:nvGrpSpPr>
        <p:grpSpPr>
          <a:xfrm>
            <a:off x="1745036" y="5418280"/>
            <a:ext cx="319763" cy="757747"/>
            <a:chOff x="1745036" y="5418280"/>
            <a:chExt cx="319763" cy="757747"/>
          </a:xfrm>
        </p:grpSpPr>
        <p:grpSp>
          <p:nvGrpSpPr>
            <p:cNvPr id="317" name="グループ化 316">
              <a:extLst>
                <a:ext uri="{FF2B5EF4-FFF2-40B4-BE49-F238E27FC236}">
                  <a16:creationId xmlns:a16="http://schemas.microsoft.com/office/drawing/2014/main" id="{E57186AB-FD60-4910-A7C4-BC9F1E3760DF}"/>
                </a:ext>
              </a:extLst>
            </p:cNvPr>
            <p:cNvGrpSpPr/>
            <p:nvPr/>
          </p:nvGrpSpPr>
          <p:grpSpPr>
            <a:xfrm>
              <a:off x="1745036" y="5452981"/>
              <a:ext cx="319763" cy="723046"/>
              <a:chOff x="5893556" y="773706"/>
              <a:chExt cx="471181" cy="1065430"/>
            </a:xfrm>
          </p:grpSpPr>
          <p:sp>
            <p:nvSpPr>
              <p:cNvPr id="319" name="フリーフォーム: 図形 318">
                <a:extLst>
                  <a:ext uri="{FF2B5EF4-FFF2-40B4-BE49-F238E27FC236}">
                    <a16:creationId xmlns:a16="http://schemas.microsoft.com/office/drawing/2014/main" id="{CA3FE98C-3DC1-4C37-A89A-32A3084696B8}"/>
                  </a:ext>
                </a:extLst>
              </p:cNvPr>
              <p:cNvSpPr/>
              <p:nvPr/>
            </p:nvSpPr>
            <p:spPr bwMode="auto">
              <a:xfrm rot="5400000">
                <a:off x="5409432" y="1257830"/>
                <a:ext cx="1065426" cy="97177"/>
              </a:xfrm>
              <a:custGeom>
                <a:avLst/>
                <a:gdLst>
                  <a:gd name="connsiteX0" fmla="*/ 0 w 1065426"/>
                  <a:gd name="connsiteY0" fmla="*/ 17516 h 97177"/>
                  <a:gd name="connsiteX1" fmla="*/ 0 w 1065426"/>
                  <a:gd name="connsiteY1" fmla="*/ 0 h 97177"/>
                  <a:gd name="connsiteX2" fmla="*/ 21779 w 1065426"/>
                  <a:gd name="connsiteY2" fmla="*/ 0 h 97177"/>
                  <a:gd name="connsiteX3" fmla="*/ 21779 w 1065426"/>
                  <a:gd name="connsiteY3" fmla="*/ 17516 h 97177"/>
                  <a:gd name="connsiteX4" fmla="*/ 79661 w 1065426"/>
                  <a:gd name="connsiteY4" fmla="*/ 75398 h 97177"/>
                  <a:gd name="connsiteX5" fmla="*/ 1065426 w 1065426"/>
                  <a:gd name="connsiteY5" fmla="*/ 75398 h 97177"/>
                  <a:gd name="connsiteX6" fmla="*/ 1065426 w 1065426"/>
                  <a:gd name="connsiteY6" fmla="*/ 97177 h 97177"/>
                  <a:gd name="connsiteX7" fmla="*/ 79662 w 1065426"/>
                  <a:gd name="connsiteY7" fmla="*/ 97177 h 97177"/>
                  <a:gd name="connsiteX8" fmla="*/ 0 w 1065426"/>
                  <a:gd name="connsiteY8" fmla="*/ 17516 h 97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65426" h="97177">
                    <a:moveTo>
                      <a:pt x="0" y="17516"/>
                    </a:moveTo>
                    <a:lnTo>
                      <a:pt x="0" y="0"/>
                    </a:lnTo>
                    <a:lnTo>
                      <a:pt x="21779" y="0"/>
                    </a:lnTo>
                    <a:lnTo>
                      <a:pt x="21779" y="17516"/>
                    </a:lnTo>
                    <a:cubicBezTo>
                      <a:pt x="21779" y="49483"/>
                      <a:pt x="47694" y="75398"/>
                      <a:pt x="79661" y="75398"/>
                    </a:cubicBezTo>
                    <a:cubicBezTo>
                      <a:pt x="408249" y="75398"/>
                      <a:pt x="736838" y="75398"/>
                      <a:pt x="1065426" y="75398"/>
                    </a:cubicBezTo>
                    <a:lnTo>
                      <a:pt x="1065426" y="97177"/>
                    </a:lnTo>
                    <a:lnTo>
                      <a:pt x="79662" y="97177"/>
                    </a:lnTo>
                    <a:cubicBezTo>
                      <a:pt x="35666" y="97177"/>
                      <a:pt x="0" y="61512"/>
                      <a:pt x="0" y="17516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0" name="フリーフォーム: 図形 319">
                <a:extLst>
                  <a:ext uri="{FF2B5EF4-FFF2-40B4-BE49-F238E27FC236}">
                    <a16:creationId xmlns:a16="http://schemas.microsoft.com/office/drawing/2014/main" id="{80524A37-5085-42D9-820B-F66696060562}"/>
                  </a:ext>
                </a:extLst>
              </p:cNvPr>
              <p:cNvSpPr/>
              <p:nvPr/>
            </p:nvSpPr>
            <p:spPr bwMode="auto">
              <a:xfrm rot="16200000" flipH="1">
                <a:off x="5783436" y="1257835"/>
                <a:ext cx="1065426" cy="97176"/>
              </a:xfrm>
              <a:custGeom>
                <a:avLst/>
                <a:gdLst>
                  <a:gd name="connsiteX0" fmla="*/ 0 w 1065426"/>
                  <a:gd name="connsiteY0" fmla="*/ 17516 h 97177"/>
                  <a:gd name="connsiteX1" fmla="*/ 0 w 1065426"/>
                  <a:gd name="connsiteY1" fmla="*/ 0 h 97177"/>
                  <a:gd name="connsiteX2" fmla="*/ 21779 w 1065426"/>
                  <a:gd name="connsiteY2" fmla="*/ 0 h 97177"/>
                  <a:gd name="connsiteX3" fmla="*/ 21779 w 1065426"/>
                  <a:gd name="connsiteY3" fmla="*/ 17516 h 97177"/>
                  <a:gd name="connsiteX4" fmla="*/ 79661 w 1065426"/>
                  <a:gd name="connsiteY4" fmla="*/ 75398 h 97177"/>
                  <a:gd name="connsiteX5" fmla="*/ 1065426 w 1065426"/>
                  <a:gd name="connsiteY5" fmla="*/ 75398 h 97177"/>
                  <a:gd name="connsiteX6" fmla="*/ 1065426 w 1065426"/>
                  <a:gd name="connsiteY6" fmla="*/ 97177 h 97177"/>
                  <a:gd name="connsiteX7" fmla="*/ 79662 w 1065426"/>
                  <a:gd name="connsiteY7" fmla="*/ 97177 h 97177"/>
                  <a:gd name="connsiteX8" fmla="*/ 0 w 1065426"/>
                  <a:gd name="connsiteY8" fmla="*/ 17516 h 97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65426" h="97177">
                    <a:moveTo>
                      <a:pt x="0" y="17516"/>
                    </a:moveTo>
                    <a:lnTo>
                      <a:pt x="0" y="0"/>
                    </a:lnTo>
                    <a:lnTo>
                      <a:pt x="21779" y="0"/>
                    </a:lnTo>
                    <a:lnTo>
                      <a:pt x="21779" y="17516"/>
                    </a:lnTo>
                    <a:cubicBezTo>
                      <a:pt x="21779" y="49483"/>
                      <a:pt x="47694" y="75398"/>
                      <a:pt x="79661" y="75398"/>
                    </a:cubicBezTo>
                    <a:cubicBezTo>
                      <a:pt x="408249" y="75398"/>
                      <a:pt x="736838" y="75398"/>
                      <a:pt x="1065426" y="75398"/>
                    </a:cubicBezTo>
                    <a:lnTo>
                      <a:pt x="1065426" y="97177"/>
                    </a:lnTo>
                    <a:lnTo>
                      <a:pt x="79662" y="97177"/>
                    </a:lnTo>
                    <a:cubicBezTo>
                      <a:pt x="35666" y="97177"/>
                      <a:pt x="0" y="61512"/>
                      <a:pt x="0" y="17516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18" name="正方形/長方形 317">
              <a:extLst>
                <a:ext uri="{FF2B5EF4-FFF2-40B4-BE49-F238E27FC236}">
                  <a16:creationId xmlns:a16="http://schemas.microsoft.com/office/drawing/2014/main" id="{4F577B3E-C1AE-406C-A9CD-78DF3E717315}"/>
                </a:ext>
              </a:extLst>
            </p:cNvPr>
            <p:cNvSpPr/>
            <p:nvPr/>
          </p:nvSpPr>
          <p:spPr bwMode="auto">
            <a:xfrm>
              <a:off x="1796749" y="5418280"/>
              <a:ext cx="224258" cy="74930"/>
            </a:xfrm>
            <a:prstGeom prst="rect">
              <a:avLst/>
            </a:prstGeom>
            <a:solidFill>
              <a:srgbClr val="C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321" name="グループ化 320">
            <a:extLst>
              <a:ext uri="{FF2B5EF4-FFF2-40B4-BE49-F238E27FC236}">
                <a16:creationId xmlns:a16="http://schemas.microsoft.com/office/drawing/2014/main" id="{2FC2FD65-3DB8-4E8A-B506-D9778BEFA70B}"/>
              </a:ext>
            </a:extLst>
          </p:cNvPr>
          <p:cNvGrpSpPr/>
          <p:nvPr/>
        </p:nvGrpSpPr>
        <p:grpSpPr>
          <a:xfrm>
            <a:off x="5144868" y="6176024"/>
            <a:ext cx="346001" cy="496147"/>
            <a:chOff x="5144868" y="6176024"/>
            <a:chExt cx="346001" cy="496147"/>
          </a:xfrm>
        </p:grpSpPr>
        <p:sp>
          <p:nvSpPr>
            <p:cNvPr id="322" name="四角形: 角を丸くする 321">
              <a:extLst>
                <a:ext uri="{FF2B5EF4-FFF2-40B4-BE49-F238E27FC236}">
                  <a16:creationId xmlns:a16="http://schemas.microsoft.com/office/drawing/2014/main" id="{07C89F40-9829-43FB-9578-190CFBB16BA8}"/>
                </a:ext>
              </a:extLst>
            </p:cNvPr>
            <p:cNvSpPr/>
            <p:nvPr/>
          </p:nvSpPr>
          <p:spPr bwMode="auto">
            <a:xfrm>
              <a:off x="5246493" y="6176024"/>
              <a:ext cx="139616" cy="214150"/>
            </a:xfrm>
            <a:prstGeom prst="roundRect">
              <a:avLst>
                <a:gd name="adj" fmla="val 24670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23" name="グループ化 322">
              <a:extLst>
                <a:ext uri="{FF2B5EF4-FFF2-40B4-BE49-F238E27FC236}">
                  <a16:creationId xmlns:a16="http://schemas.microsoft.com/office/drawing/2014/main" id="{FA17A670-F060-498B-A81F-09002A419FFA}"/>
                </a:ext>
              </a:extLst>
            </p:cNvPr>
            <p:cNvGrpSpPr/>
            <p:nvPr/>
          </p:nvGrpSpPr>
          <p:grpSpPr>
            <a:xfrm>
              <a:off x="5144868" y="6309320"/>
              <a:ext cx="346001" cy="180019"/>
              <a:chOff x="5144869" y="6203456"/>
              <a:chExt cx="325392" cy="285883"/>
            </a:xfrm>
          </p:grpSpPr>
          <p:sp>
            <p:nvSpPr>
              <p:cNvPr id="326" name="四角形: 上の 2 つの角を丸める 325">
                <a:extLst>
                  <a:ext uri="{FF2B5EF4-FFF2-40B4-BE49-F238E27FC236}">
                    <a16:creationId xmlns:a16="http://schemas.microsoft.com/office/drawing/2014/main" id="{77DD8B93-DFB5-456B-9C80-6208D694C132}"/>
                  </a:ext>
                </a:extLst>
              </p:cNvPr>
              <p:cNvSpPr/>
              <p:nvPr/>
            </p:nvSpPr>
            <p:spPr bwMode="auto">
              <a:xfrm>
                <a:off x="5144869" y="6217744"/>
                <a:ext cx="325392" cy="271595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7" name="四角形: 上の 2 つの角を丸める 326">
                <a:extLst>
                  <a:ext uri="{FF2B5EF4-FFF2-40B4-BE49-F238E27FC236}">
                    <a16:creationId xmlns:a16="http://schemas.microsoft.com/office/drawing/2014/main" id="{CBC8E62D-25F1-48C8-929E-237DB0FA9355}"/>
                  </a:ext>
                </a:extLst>
              </p:cNvPr>
              <p:cNvSpPr/>
              <p:nvPr/>
            </p:nvSpPr>
            <p:spPr bwMode="auto">
              <a:xfrm>
                <a:off x="5144869" y="6203456"/>
                <a:ext cx="325392" cy="45719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24" name="フリーフォーム: 図形 323">
              <a:extLst>
                <a:ext uri="{FF2B5EF4-FFF2-40B4-BE49-F238E27FC236}">
                  <a16:creationId xmlns:a16="http://schemas.microsoft.com/office/drawing/2014/main" id="{DF765E08-2045-47BC-9E00-AAAB3E2DA241}"/>
                </a:ext>
              </a:extLst>
            </p:cNvPr>
            <p:cNvSpPr/>
            <p:nvPr/>
          </p:nvSpPr>
          <p:spPr bwMode="auto">
            <a:xfrm>
              <a:off x="5161873" y="6444039"/>
              <a:ext cx="95068" cy="228132"/>
            </a:xfrm>
            <a:custGeom>
              <a:avLst/>
              <a:gdLst>
                <a:gd name="connsiteX0" fmla="*/ 22503 w 161741"/>
                <a:gd name="connsiteY0" fmla="*/ 0 h 467164"/>
                <a:gd name="connsiteX1" fmla="*/ 139238 w 161741"/>
                <a:gd name="connsiteY1" fmla="*/ 0 h 467164"/>
                <a:gd name="connsiteX2" fmla="*/ 161741 w 161741"/>
                <a:gd name="connsiteY2" fmla="*/ 22503 h 467164"/>
                <a:gd name="connsiteX3" fmla="*/ 161741 w 161741"/>
                <a:gd name="connsiteY3" fmla="*/ 135016 h 467164"/>
                <a:gd name="connsiteX4" fmla="*/ 148507 w 161741"/>
                <a:gd name="connsiteY4" fmla="*/ 135016 h 467164"/>
                <a:gd name="connsiteX5" fmla="*/ 125382 w 161741"/>
                <a:gd name="connsiteY5" fmla="*/ 273219 h 467164"/>
                <a:gd name="connsiteX6" fmla="*/ 103731 w 161741"/>
                <a:gd name="connsiteY6" fmla="*/ 273219 h 467164"/>
                <a:gd name="connsiteX7" fmla="*/ 103730 w 161741"/>
                <a:gd name="connsiteY7" fmla="*/ 444304 h 467164"/>
                <a:gd name="connsiteX8" fmla="*/ 80870 w 161741"/>
                <a:gd name="connsiteY8" fmla="*/ 467164 h 467164"/>
                <a:gd name="connsiteX9" fmla="*/ 80871 w 161741"/>
                <a:gd name="connsiteY9" fmla="*/ 467163 h 467164"/>
                <a:gd name="connsiteX10" fmla="*/ 58011 w 161741"/>
                <a:gd name="connsiteY10" fmla="*/ 444303 h 467164"/>
                <a:gd name="connsiteX11" fmla="*/ 58011 w 161741"/>
                <a:gd name="connsiteY11" fmla="*/ 273219 h 467164"/>
                <a:gd name="connsiteX12" fmla="*/ 36357 w 161741"/>
                <a:gd name="connsiteY12" fmla="*/ 273219 h 467164"/>
                <a:gd name="connsiteX13" fmla="*/ 13232 w 161741"/>
                <a:gd name="connsiteY13" fmla="*/ 135016 h 467164"/>
                <a:gd name="connsiteX14" fmla="*/ 0 w 161741"/>
                <a:gd name="connsiteY14" fmla="*/ 135016 h 467164"/>
                <a:gd name="connsiteX15" fmla="*/ 0 w 161741"/>
                <a:gd name="connsiteY15" fmla="*/ 22503 h 467164"/>
                <a:gd name="connsiteX16" fmla="*/ 22503 w 161741"/>
                <a:gd name="connsiteY16" fmla="*/ 0 h 4671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1741" h="467164">
                  <a:moveTo>
                    <a:pt x="22503" y="0"/>
                  </a:moveTo>
                  <a:lnTo>
                    <a:pt x="139238" y="0"/>
                  </a:lnTo>
                  <a:cubicBezTo>
                    <a:pt x="151666" y="0"/>
                    <a:pt x="161741" y="10075"/>
                    <a:pt x="161741" y="22503"/>
                  </a:cubicBezTo>
                  <a:lnTo>
                    <a:pt x="161741" y="135016"/>
                  </a:lnTo>
                  <a:lnTo>
                    <a:pt x="148507" y="135016"/>
                  </a:lnTo>
                  <a:lnTo>
                    <a:pt x="125382" y="273219"/>
                  </a:lnTo>
                  <a:lnTo>
                    <a:pt x="103731" y="273219"/>
                  </a:lnTo>
                  <a:lnTo>
                    <a:pt x="103730" y="444304"/>
                  </a:lnTo>
                  <a:cubicBezTo>
                    <a:pt x="103730" y="456929"/>
                    <a:pt x="93495" y="467164"/>
                    <a:pt x="80870" y="467164"/>
                  </a:cubicBezTo>
                  <a:lnTo>
                    <a:pt x="80871" y="467163"/>
                  </a:lnTo>
                  <a:cubicBezTo>
                    <a:pt x="68246" y="467163"/>
                    <a:pt x="58011" y="456928"/>
                    <a:pt x="58011" y="444303"/>
                  </a:cubicBezTo>
                  <a:lnTo>
                    <a:pt x="58011" y="273219"/>
                  </a:lnTo>
                  <a:lnTo>
                    <a:pt x="36357" y="273219"/>
                  </a:lnTo>
                  <a:lnTo>
                    <a:pt x="13232" y="135016"/>
                  </a:lnTo>
                  <a:lnTo>
                    <a:pt x="0" y="135016"/>
                  </a:lnTo>
                  <a:lnTo>
                    <a:pt x="0" y="22503"/>
                  </a:lnTo>
                  <a:cubicBezTo>
                    <a:pt x="0" y="10075"/>
                    <a:pt x="10075" y="0"/>
                    <a:pt x="2250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5" name="フリーフォーム: 図形 324">
              <a:extLst>
                <a:ext uri="{FF2B5EF4-FFF2-40B4-BE49-F238E27FC236}">
                  <a16:creationId xmlns:a16="http://schemas.microsoft.com/office/drawing/2014/main" id="{34E7135D-DD01-4D90-985E-13FD7FFD4E86}"/>
                </a:ext>
              </a:extLst>
            </p:cNvPr>
            <p:cNvSpPr/>
            <p:nvPr/>
          </p:nvSpPr>
          <p:spPr bwMode="auto">
            <a:xfrm>
              <a:off x="5372282" y="6444039"/>
              <a:ext cx="95068" cy="228132"/>
            </a:xfrm>
            <a:custGeom>
              <a:avLst/>
              <a:gdLst>
                <a:gd name="connsiteX0" fmla="*/ 22503 w 161741"/>
                <a:gd name="connsiteY0" fmla="*/ 0 h 467164"/>
                <a:gd name="connsiteX1" fmla="*/ 139238 w 161741"/>
                <a:gd name="connsiteY1" fmla="*/ 0 h 467164"/>
                <a:gd name="connsiteX2" fmla="*/ 161741 w 161741"/>
                <a:gd name="connsiteY2" fmla="*/ 22503 h 467164"/>
                <a:gd name="connsiteX3" fmla="*/ 161741 w 161741"/>
                <a:gd name="connsiteY3" fmla="*/ 135016 h 467164"/>
                <a:gd name="connsiteX4" fmla="*/ 148507 w 161741"/>
                <a:gd name="connsiteY4" fmla="*/ 135016 h 467164"/>
                <a:gd name="connsiteX5" fmla="*/ 125382 w 161741"/>
                <a:gd name="connsiteY5" fmla="*/ 273219 h 467164"/>
                <a:gd name="connsiteX6" fmla="*/ 103731 w 161741"/>
                <a:gd name="connsiteY6" fmla="*/ 273219 h 467164"/>
                <a:gd name="connsiteX7" fmla="*/ 103730 w 161741"/>
                <a:gd name="connsiteY7" fmla="*/ 444304 h 467164"/>
                <a:gd name="connsiteX8" fmla="*/ 80870 w 161741"/>
                <a:gd name="connsiteY8" fmla="*/ 467164 h 467164"/>
                <a:gd name="connsiteX9" fmla="*/ 80871 w 161741"/>
                <a:gd name="connsiteY9" fmla="*/ 467163 h 467164"/>
                <a:gd name="connsiteX10" fmla="*/ 58011 w 161741"/>
                <a:gd name="connsiteY10" fmla="*/ 444303 h 467164"/>
                <a:gd name="connsiteX11" fmla="*/ 58011 w 161741"/>
                <a:gd name="connsiteY11" fmla="*/ 273219 h 467164"/>
                <a:gd name="connsiteX12" fmla="*/ 36357 w 161741"/>
                <a:gd name="connsiteY12" fmla="*/ 273219 h 467164"/>
                <a:gd name="connsiteX13" fmla="*/ 13232 w 161741"/>
                <a:gd name="connsiteY13" fmla="*/ 135016 h 467164"/>
                <a:gd name="connsiteX14" fmla="*/ 0 w 161741"/>
                <a:gd name="connsiteY14" fmla="*/ 135016 h 467164"/>
                <a:gd name="connsiteX15" fmla="*/ 0 w 161741"/>
                <a:gd name="connsiteY15" fmla="*/ 22503 h 467164"/>
                <a:gd name="connsiteX16" fmla="*/ 22503 w 161741"/>
                <a:gd name="connsiteY16" fmla="*/ 0 h 4671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1741" h="467164">
                  <a:moveTo>
                    <a:pt x="22503" y="0"/>
                  </a:moveTo>
                  <a:lnTo>
                    <a:pt x="139238" y="0"/>
                  </a:lnTo>
                  <a:cubicBezTo>
                    <a:pt x="151666" y="0"/>
                    <a:pt x="161741" y="10075"/>
                    <a:pt x="161741" y="22503"/>
                  </a:cubicBezTo>
                  <a:lnTo>
                    <a:pt x="161741" y="135016"/>
                  </a:lnTo>
                  <a:lnTo>
                    <a:pt x="148507" y="135016"/>
                  </a:lnTo>
                  <a:lnTo>
                    <a:pt x="125382" y="273219"/>
                  </a:lnTo>
                  <a:lnTo>
                    <a:pt x="103731" y="273219"/>
                  </a:lnTo>
                  <a:lnTo>
                    <a:pt x="103730" y="444304"/>
                  </a:lnTo>
                  <a:cubicBezTo>
                    <a:pt x="103730" y="456929"/>
                    <a:pt x="93495" y="467164"/>
                    <a:pt x="80870" y="467164"/>
                  </a:cubicBezTo>
                  <a:lnTo>
                    <a:pt x="80871" y="467163"/>
                  </a:lnTo>
                  <a:cubicBezTo>
                    <a:pt x="68246" y="467163"/>
                    <a:pt x="58011" y="456928"/>
                    <a:pt x="58011" y="444303"/>
                  </a:cubicBezTo>
                  <a:lnTo>
                    <a:pt x="58011" y="273219"/>
                  </a:lnTo>
                  <a:lnTo>
                    <a:pt x="36357" y="273219"/>
                  </a:lnTo>
                  <a:lnTo>
                    <a:pt x="13232" y="135016"/>
                  </a:lnTo>
                  <a:lnTo>
                    <a:pt x="0" y="135016"/>
                  </a:lnTo>
                  <a:lnTo>
                    <a:pt x="0" y="22503"/>
                  </a:lnTo>
                  <a:cubicBezTo>
                    <a:pt x="0" y="10075"/>
                    <a:pt x="10075" y="0"/>
                    <a:pt x="2250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28" name="グループ化 327">
            <a:extLst>
              <a:ext uri="{FF2B5EF4-FFF2-40B4-BE49-F238E27FC236}">
                <a16:creationId xmlns:a16="http://schemas.microsoft.com/office/drawing/2014/main" id="{B303F9DF-1FD1-4E58-A56B-57EF4509C4E7}"/>
              </a:ext>
            </a:extLst>
          </p:cNvPr>
          <p:cNvGrpSpPr/>
          <p:nvPr/>
        </p:nvGrpSpPr>
        <p:grpSpPr>
          <a:xfrm>
            <a:off x="4735293" y="6176024"/>
            <a:ext cx="346001" cy="496147"/>
            <a:chOff x="4735293" y="6176024"/>
            <a:chExt cx="346001" cy="496147"/>
          </a:xfrm>
        </p:grpSpPr>
        <p:sp>
          <p:nvSpPr>
            <p:cNvPr id="329" name="四角形: 角を丸くする 328">
              <a:extLst>
                <a:ext uri="{FF2B5EF4-FFF2-40B4-BE49-F238E27FC236}">
                  <a16:creationId xmlns:a16="http://schemas.microsoft.com/office/drawing/2014/main" id="{0508D690-81FC-47D2-B653-3006D976C2C2}"/>
                </a:ext>
              </a:extLst>
            </p:cNvPr>
            <p:cNvSpPr/>
            <p:nvPr/>
          </p:nvSpPr>
          <p:spPr bwMode="auto">
            <a:xfrm>
              <a:off x="4836918" y="6176024"/>
              <a:ext cx="139616" cy="214150"/>
            </a:xfrm>
            <a:prstGeom prst="roundRect">
              <a:avLst>
                <a:gd name="adj" fmla="val 24670"/>
              </a:avLst>
            </a:prstGeom>
            <a:solidFill>
              <a:srgbClr val="0099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30" name="グループ化 329">
              <a:extLst>
                <a:ext uri="{FF2B5EF4-FFF2-40B4-BE49-F238E27FC236}">
                  <a16:creationId xmlns:a16="http://schemas.microsoft.com/office/drawing/2014/main" id="{685F5589-9370-45EB-BDBA-97C0DE86DDDB}"/>
                </a:ext>
              </a:extLst>
            </p:cNvPr>
            <p:cNvGrpSpPr/>
            <p:nvPr/>
          </p:nvGrpSpPr>
          <p:grpSpPr>
            <a:xfrm>
              <a:off x="4735293" y="6309320"/>
              <a:ext cx="346001" cy="180019"/>
              <a:chOff x="5144869" y="6203456"/>
              <a:chExt cx="325392" cy="285883"/>
            </a:xfrm>
          </p:grpSpPr>
          <p:sp>
            <p:nvSpPr>
              <p:cNvPr id="333" name="四角形: 上の 2 つの角を丸める 332">
                <a:extLst>
                  <a:ext uri="{FF2B5EF4-FFF2-40B4-BE49-F238E27FC236}">
                    <a16:creationId xmlns:a16="http://schemas.microsoft.com/office/drawing/2014/main" id="{B41D24E4-74A8-43FE-9AF0-9F69A4EDA19D}"/>
                  </a:ext>
                </a:extLst>
              </p:cNvPr>
              <p:cNvSpPr/>
              <p:nvPr/>
            </p:nvSpPr>
            <p:spPr bwMode="auto">
              <a:xfrm>
                <a:off x="5144869" y="6217744"/>
                <a:ext cx="325392" cy="271595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4" name="四角形: 上の 2 つの角を丸める 333">
                <a:extLst>
                  <a:ext uri="{FF2B5EF4-FFF2-40B4-BE49-F238E27FC236}">
                    <a16:creationId xmlns:a16="http://schemas.microsoft.com/office/drawing/2014/main" id="{D72C5185-CCBA-4161-99A8-880D0C7D56A0}"/>
                  </a:ext>
                </a:extLst>
              </p:cNvPr>
              <p:cNvSpPr/>
              <p:nvPr/>
            </p:nvSpPr>
            <p:spPr bwMode="auto">
              <a:xfrm>
                <a:off x="5144869" y="6203456"/>
                <a:ext cx="325392" cy="45719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31" name="フリーフォーム: 図形 330">
              <a:extLst>
                <a:ext uri="{FF2B5EF4-FFF2-40B4-BE49-F238E27FC236}">
                  <a16:creationId xmlns:a16="http://schemas.microsoft.com/office/drawing/2014/main" id="{5099E061-A7F6-45B3-8C01-AF3D0C765BD6}"/>
                </a:ext>
              </a:extLst>
            </p:cNvPr>
            <p:cNvSpPr/>
            <p:nvPr/>
          </p:nvSpPr>
          <p:spPr bwMode="auto">
            <a:xfrm>
              <a:off x="4752298" y="6444039"/>
              <a:ext cx="95068" cy="228132"/>
            </a:xfrm>
            <a:custGeom>
              <a:avLst/>
              <a:gdLst>
                <a:gd name="connsiteX0" fmla="*/ 22503 w 161741"/>
                <a:gd name="connsiteY0" fmla="*/ 0 h 467164"/>
                <a:gd name="connsiteX1" fmla="*/ 139238 w 161741"/>
                <a:gd name="connsiteY1" fmla="*/ 0 h 467164"/>
                <a:gd name="connsiteX2" fmla="*/ 161741 w 161741"/>
                <a:gd name="connsiteY2" fmla="*/ 22503 h 467164"/>
                <a:gd name="connsiteX3" fmla="*/ 161741 w 161741"/>
                <a:gd name="connsiteY3" fmla="*/ 135016 h 467164"/>
                <a:gd name="connsiteX4" fmla="*/ 148507 w 161741"/>
                <a:gd name="connsiteY4" fmla="*/ 135016 h 467164"/>
                <a:gd name="connsiteX5" fmla="*/ 125382 w 161741"/>
                <a:gd name="connsiteY5" fmla="*/ 273219 h 467164"/>
                <a:gd name="connsiteX6" fmla="*/ 103731 w 161741"/>
                <a:gd name="connsiteY6" fmla="*/ 273219 h 467164"/>
                <a:gd name="connsiteX7" fmla="*/ 103730 w 161741"/>
                <a:gd name="connsiteY7" fmla="*/ 444304 h 467164"/>
                <a:gd name="connsiteX8" fmla="*/ 80870 w 161741"/>
                <a:gd name="connsiteY8" fmla="*/ 467164 h 467164"/>
                <a:gd name="connsiteX9" fmla="*/ 80871 w 161741"/>
                <a:gd name="connsiteY9" fmla="*/ 467163 h 467164"/>
                <a:gd name="connsiteX10" fmla="*/ 58011 w 161741"/>
                <a:gd name="connsiteY10" fmla="*/ 444303 h 467164"/>
                <a:gd name="connsiteX11" fmla="*/ 58011 w 161741"/>
                <a:gd name="connsiteY11" fmla="*/ 273219 h 467164"/>
                <a:gd name="connsiteX12" fmla="*/ 36357 w 161741"/>
                <a:gd name="connsiteY12" fmla="*/ 273219 h 467164"/>
                <a:gd name="connsiteX13" fmla="*/ 13232 w 161741"/>
                <a:gd name="connsiteY13" fmla="*/ 135016 h 467164"/>
                <a:gd name="connsiteX14" fmla="*/ 0 w 161741"/>
                <a:gd name="connsiteY14" fmla="*/ 135016 h 467164"/>
                <a:gd name="connsiteX15" fmla="*/ 0 w 161741"/>
                <a:gd name="connsiteY15" fmla="*/ 22503 h 467164"/>
                <a:gd name="connsiteX16" fmla="*/ 22503 w 161741"/>
                <a:gd name="connsiteY16" fmla="*/ 0 h 4671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1741" h="467164">
                  <a:moveTo>
                    <a:pt x="22503" y="0"/>
                  </a:moveTo>
                  <a:lnTo>
                    <a:pt x="139238" y="0"/>
                  </a:lnTo>
                  <a:cubicBezTo>
                    <a:pt x="151666" y="0"/>
                    <a:pt x="161741" y="10075"/>
                    <a:pt x="161741" y="22503"/>
                  </a:cubicBezTo>
                  <a:lnTo>
                    <a:pt x="161741" y="135016"/>
                  </a:lnTo>
                  <a:lnTo>
                    <a:pt x="148507" y="135016"/>
                  </a:lnTo>
                  <a:lnTo>
                    <a:pt x="125382" y="273219"/>
                  </a:lnTo>
                  <a:lnTo>
                    <a:pt x="103731" y="273219"/>
                  </a:lnTo>
                  <a:lnTo>
                    <a:pt x="103730" y="444304"/>
                  </a:lnTo>
                  <a:cubicBezTo>
                    <a:pt x="103730" y="456929"/>
                    <a:pt x="93495" y="467164"/>
                    <a:pt x="80870" y="467164"/>
                  </a:cubicBezTo>
                  <a:lnTo>
                    <a:pt x="80871" y="467163"/>
                  </a:lnTo>
                  <a:cubicBezTo>
                    <a:pt x="68246" y="467163"/>
                    <a:pt x="58011" y="456928"/>
                    <a:pt x="58011" y="444303"/>
                  </a:cubicBezTo>
                  <a:lnTo>
                    <a:pt x="58011" y="273219"/>
                  </a:lnTo>
                  <a:lnTo>
                    <a:pt x="36357" y="273219"/>
                  </a:lnTo>
                  <a:lnTo>
                    <a:pt x="13232" y="135016"/>
                  </a:lnTo>
                  <a:lnTo>
                    <a:pt x="0" y="135016"/>
                  </a:lnTo>
                  <a:lnTo>
                    <a:pt x="0" y="22503"/>
                  </a:lnTo>
                  <a:cubicBezTo>
                    <a:pt x="0" y="10075"/>
                    <a:pt x="10075" y="0"/>
                    <a:pt x="2250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2" name="フリーフォーム: 図形 331">
              <a:extLst>
                <a:ext uri="{FF2B5EF4-FFF2-40B4-BE49-F238E27FC236}">
                  <a16:creationId xmlns:a16="http://schemas.microsoft.com/office/drawing/2014/main" id="{BC677677-9B90-4D5E-BB87-D0EFF5AEB5CB}"/>
                </a:ext>
              </a:extLst>
            </p:cNvPr>
            <p:cNvSpPr/>
            <p:nvPr/>
          </p:nvSpPr>
          <p:spPr bwMode="auto">
            <a:xfrm>
              <a:off x="4962707" y="6444039"/>
              <a:ext cx="95068" cy="228132"/>
            </a:xfrm>
            <a:custGeom>
              <a:avLst/>
              <a:gdLst>
                <a:gd name="connsiteX0" fmla="*/ 22503 w 161741"/>
                <a:gd name="connsiteY0" fmla="*/ 0 h 467164"/>
                <a:gd name="connsiteX1" fmla="*/ 139238 w 161741"/>
                <a:gd name="connsiteY1" fmla="*/ 0 h 467164"/>
                <a:gd name="connsiteX2" fmla="*/ 161741 w 161741"/>
                <a:gd name="connsiteY2" fmla="*/ 22503 h 467164"/>
                <a:gd name="connsiteX3" fmla="*/ 161741 w 161741"/>
                <a:gd name="connsiteY3" fmla="*/ 135016 h 467164"/>
                <a:gd name="connsiteX4" fmla="*/ 148507 w 161741"/>
                <a:gd name="connsiteY4" fmla="*/ 135016 h 467164"/>
                <a:gd name="connsiteX5" fmla="*/ 125382 w 161741"/>
                <a:gd name="connsiteY5" fmla="*/ 273219 h 467164"/>
                <a:gd name="connsiteX6" fmla="*/ 103731 w 161741"/>
                <a:gd name="connsiteY6" fmla="*/ 273219 h 467164"/>
                <a:gd name="connsiteX7" fmla="*/ 103730 w 161741"/>
                <a:gd name="connsiteY7" fmla="*/ 444304 h 467164"/>
                <a:gd name="connsiteX8" fmla="*/ 80870 w 161741"/>
                <a:gd name="connsiteY8" fmla="*/ 467164 h 467164"/>
                <a:gd name="connsiteX9" fmla="*/ 80871 w 161741"/>
                <a:gd name="connsiteY9" fmla="*/ 467163 h 467164"/>
                <a:gd name="connsiteX10" fmla="*/ 58011 w 161741"/>
                <a:gd name="connsiteY10" fmla="*/ 444303 h 467164"/>
                <a:gd name="connsiteX11" fmla="*/ 58011 w 161741"/>
                <a:gd name="connsiteY11" fmla="*/ 273219 h 467164"/>
                <a:gd name="connsiteX12" fmla="*/ 36357 w 161741"/>
                <a:gd name="connsiteY12" fmla="*/ 273219 h 467164"/>
                <a:gd name="connsiteX13" fmla="*/ 13232 w 161741"/>
                <a:gd name="connsiteY13" fmla="*/ 135016 h 467164"/>
                <a:gd name="connsiteX14" fmla="*/ 0 w 161741"/>
                <a:gd name="connsiteY14" fmla="*/ 135016 h 467164"/>
                <a:gd name="connsiteX15" fmla="*/ 0 w 161741"/>
                <a:gd name="connsiteY15" fmla="*/ 22503 h 467164"/>
                <a:gd name="connsiteX16" fmla="*/ 22503 w 161741"/>
                <a:gd name="connsiteY16" fmla="*/ 0 h 4671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1741" h="467164">
                  <a:moveTo>
                    <a:pt x="22503" y="0"/>
                  </a:moveTo>
                  <a:lnTo>
                    <a:pt x="139238" y="0"/>
                  </a:lnTo>
                  <a:cubicBezTo>
                    <a:pt x="151666" y="0"/>
                    <a:pt x="161741" y="10075"/>
                    <a:pt x="161741" y="22503"/>
                  </a:cubicBezTo>
                  <a:lnTo>
                    <a:pt x="161741" y="135016"/>
                  </a:lnTo>
                  <a:lnTo>
                    <a:pt x="148507" y="135016"/>
                  </a:lnTo>
                  <a:lnTo>
                    <a:pt x="125382" y="273219"/>
                  </a:lnTo>
                  <a:lnTo>
                    <a:pt x="103731" y="273219"/>
                  </a:lnTo>
                  <a:lnTo>
                    <a:pt x="103730" y="444304"/>
                  </a:lnTo>
                  <a:cubicBezTo>
                    <a:pt x="103730" y="456929"/>
                    <a:pt x="93495" y="467164"/>
                    <a:pt x="80870" y="467164"/>
                  </a:cubicBezTo>
                  <a:lnTo>
                    <a:pt x="80871" y="467163"/>
                  </a:lnTo>
                  <a:cubicBezTo>
                    <a:pt x="68246" y="467163"/>
                    <a:pt x="58011" y="456928"/>
                    <a:pt x="58011" y="444303"/>
                  </a:cubicBezTo>
                  <a:lnTo>
                    <a:pt x="58011" y="273219"/>
                  </a:lnTo>
                  <a:lnTo>
                    <a:pt x="36357" y="273219"/>
                  </a:lnTo>
                  <a:lnTo>
                    <a:pt x="13232" y="135016"/>
                  </a:lnTo>
                  <a:lnTo>
                    <a:pt x="0" y="135016"/>
                  </a:lnTo>
                  <a:lnTo>
                    <a:pt x="0" y="22503"/>
                  </a:lnTo>
                  <a:cubicBezTo>
                    <a:pt x="0" y="10075"/>
                    <a:pt x="10075" y="0"/>
                    <a:pt x="2250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35" name="グループ化 334">
            <a:extLst>
              <a:ext uri="{FF2B5EF4-FFF2-40B4-BE49-F238E27FC236}">
                <a16:creationId xmlns:a16="http://schemas.microsoft.com/office/drawing/2014/main" id="{3984A2E6-05F2-4053-AC5A-9B815DB564AD}"/>
              </a:ext>
            </a:extLst>
          </p:cNvPr>
          <p:cNvGrpSpPr/>
          <p:nvPr/>
        </p:nvGrpSpPr>
        <p:grpSpPr>
          <a:xfrm>
            <a:off x="4320956" y="6176024"/>
            <a:ext cx="346001" cy="496147"/>
            <a:chOff x="4320956" y="6176024"/>
            <a:chExt cx="346001" cy="496147"/>
          </a:xfrm>
        </p:grpSpPr>
        <p:sp>
          <p:nvSpPr>
            <p:cNvPr id="336" name="四角形: 角を丸くする 335">
              <a:extLst>
                <a:ext uri="{FF2B5EF4-FFF2-40B4-BE49-F238E27FC236}">
                  <a16:creationId xmlns:a16="http://schemas.microsoft.com/office/drawing/2014/main" id="{1AE6B480-E2B3-4479-900E-07EDDC051CB8}"/>
                </a:ext>
              </a:extLst>
            </p:cNvPr>
            <p:cNvSpPr/>
            <p:nvPr/>
          </p:nvSpPr>
          <p:spPr bwMode="auto">
            <a:xfrm>
              <a:off x="4422581" y="6176024"/>
              <a:ext cx="139616" cy="214150"/>
            </a:xfrm>
            <a:prstGeom prst="roundRect">
              <a:avLst>
                <a:gd name="adj" fmla="val 2467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37" name="グループ化 336">
              <a:extLst>
                <a:ext uri="{FF2B5EF4-FFF2-40B4-BE49-F238E27FC236}">
                  <a16:creationId xmlns:a16="http://schemas.microsoft.com/office/drawing/2014/main" id="{7DF16483-A577-437D-A8EC-174FF7F02DBA}"/>
                </a:ext>
              </a:extLst>
            </p:cNvPr>
            <p:cNvGrpSpPr/>
            <p:nvPr/>
          </p:nvGrpSpPr>
          <p:grpSpPr>
            <a:xfrm>
              <a:off x="4320956" y="6309320"/>
              <a:ext cx="346001" cy="180019"/>
              <a:chOff x="5144869" y="6203456"/>
              <a:chExt cx="325392" cy="285883"/>
            </a:xfrm>
          </p:grpSpPr>
          <p:sp>
            <p:nvSpPr>
              <p:cNvPr id="340" name="四角形: 上の 2 つの角を丸める 339">
                <a:extLst>
                  <a:ext uri="{FF2B5EF4-FFF2-40B4-BE49-F238E27FC236}">
                    <a16:creationId xmlns:a16="http://schemas.microsoft.com/office/drawing/2014/main" id="{F4A7D3BF-69B4-435D-83DF-99C646D9E01F}"/>
                  </a:ext>
                </a:extLst>
              </p:cNvPr>
              <p:cNvSpPr/>
              <p:nvPr/>
            </p:nvSpPr>
            <p:spPr bwMode="auto">
              <a:xfrm>
                <a:off x="5144869" y="6217744"/>
                <a:ext cx="325392" cy="271595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41" name="四角形: 上の 2 つの角を丸める 340">
                <a:extLst>
                  <a:ext uri="{FF2B5EF4-FFF2-40B4-BE49-F238E27FC236}">
                    <a16:creationId xmlns:a16="http://schemas.microsoft.com/office/drawing/2014/main" id="{FAEAB26B-5583-47EF-878A-38D06226E777}"/>
                  </a:ext>
                </a:extLst>
              </p:cNvPr>
              <p:cNvSpPr/>
              <p:nvPr/>
            </p:nvSpPr>
            <p:spPr bwMode="auto">
              <a:xfrm>
                <a:off x="5144869" y="6203456"/>
                <a:ext cx="325392" cy="45719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38" name="フリーフォーム: 図形 337">
              <a:extLst>
                <a:ext uri="{FF2B5EF4-FFF2-40B4-BE49-F238E27FC236}">
                  <a16:creationId xmlns:a16="http://schemas.microsoft.com/office/drawing/2014/main" id="{C8B43820-0BDD-4BBA-8E72-4C00B8736F7D}"/>
                </a:ext>
              </a:extLst>
            </p:cNvPr>
            <p:cNvSpPr/>
            <p:nvPr/>
          </p:nvSpPr>
          <p:spPr bwMode="auto">
            <a:xfrm>
              <a:off x="4337961" y="6444039"/>
              <a:ext cx="95068" cy="228132"/>
            </a:xfrm>
            <a:custGeom>
              <a:avLst/>
              <a:gdLst>
                <a:gd name="connsiteX0" fmla="*/ 22503 w 161741"/>
                <a:gd name="connsiteY0" fmla="*/ 0 h 467164"/>
                <a:gd name="connsiteX1" fmla="*/ 139238 w 161741"/>
                <a:gd name="connsiteY1" fmla="*/ 0 h 467164"/>
                <a:gd name="connsiteX2" fmla="*/ 161741 w 161741"/>
                <a:gd name="connsiteY2" fmla="*/ 22503 h 467164"/>
                <a:gd name="connsiteX3" fmla="*/ 161741 w 161741"/>
                <a:gd name="connsiteY3" fmla="*/ 135016 h 467164"/>
                <a:gd name="connsiteX4" fmla="*/ 148507 w 161741"/>
                <a:gd name="connsiteY4" fmla="*/ 135016 h 467164"/>
                <a:gd name="connsiteX5" fmla="*/ 125382 w 161741"/>
                <a:gd name="connsiteY5" fmla="*/ 273219 h 467164"/>
                <a:gd name="connsiteX6" fmla="*/ 103731 w 161741"/>
                <a:gd name="connsiteY6" fmla="*/ 273219 h 467164"/>
                <a:gd name="connsiteX7" fmla="*/ 103730 w 161741"/>
                <a:gd name="connsiteY7" fmla="*/ 444304 h 467164"/>
                <a:gd name="connsiteX8" fmla="*/ 80870 w 161741"/>
                <a:gd name="connsiteY8" fmla="*/ 467164 h 467164"/>
                <a:gd name="connsiteX9" fmla="*/ 80871 w 161741"/>
                <a:gd name="connsiteY9" fmla="*/ 467163 h 467164"/>
                <a:gd name="connsiteX10" fmla="*/ 58011 w 161741"/>
                <a:gd name="connsiteY10" fmla="*/ 444303 h 467164"/>
                <a:gd name="connsiteX11" fmla="*/ 58011 w 161741"/>
                <a:gd name="connsiteY11" fmla="*/ 273219 h 467164"/>
                <a:gd name="connsiteX12" fmla="*/ 36357 w 161741"/>
                <a:gd name="connsiteY12" fmla="*/ 273219 h 467164"/>
                <a:gd name="connsiteX13" fmla="*/ 13232 w 161741"/>
                <a:gd name="connsiteY13" fmla="*/ 135016 h 467164"/>
                <a:gd name="connsiteX14" fmla="*/ 0 w 161741"/>
                <a:gd name="connsiteY14" fmla="*/ 135016 h 467164"/>
                <a:gd name="connsiteX15" fmla="*/ 0 w 161741"/>
                <a:gd name="connsiteY15" fmla="*/ 22503 h 467164"/>
                <a:gd name="connsiteX16" fmla="*/ 22503 w 161741"/>
                <a:gd name="connsiteY16" fmla="*/ 0 h 4671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1741" h="467164">
                  <a:moveTo>
                    <a:pt x="22503" y="0"/>
                  </a:moveTo>
                  <a:lnTo>
                    <a:pt x="139238" y="0"/>
                  </a:lnTo>
                  <a:cubicBezTo>
                    <a:pt x="151666" y="0"/>
                    <a:pt x="161741" y="10075"/>
                    <a:pt x="161741" y="22503"/>
                  </a:cubicBezTo>
                  <a:lnTo>
                    <a:pt x="161741" y="135016"/>
                  </a:lnTo>
                  <a:lnTo>
                    <a:pt x="148507" y="135016"/>
                  </a:lnTo>
                  <a:lnTo>
                    <a:pt x="125382" y="273219"/>
                  </a:lnTo>
                  <a:lnTo>
                    <a:pt x="103731" y="273219"/>
                  </a:lnTo>
                  <a:lnTo>
                    <a:pt x="103730" y="444304"/>
                  </a:lnTo>
                  <a:cubicBezTo>
                    <a:pt x="103730" y="456929"/>
                    <a:pt x="93495" y="467164"/>
                    <a:pt x="80870" y="467164"/>
                  </a:cubicBezTo>
                  <a:lnTo>
                    <a:pt x="80871" y="467163"/>
                  </a:lnTo>
                  <a:cubicBezTo>
                    <a:pt x="68246" y="467163"/>
                    <a:pt x="58011" y="456928"/>
                    <a:pt x="58011" y="444303"/>
                  </a:cubicBezTo>
                  <a:lnTo>
                    <a:pt x="58011" y="273219"/>
                  </a:lnTo>
                  <a:lnTo>
                    <a:pt x="36357" y="273219"/>
                  </a:lnTo>
                  <a:lnTo>
                    <a:pt x="13232" y="135016"/>
                  </a:lnTo>
                  <a:lnTo>
                    <a:pt x="0" y="135016"/>
                  </a:lnTo>
                  <a:lnTo>
                    <a:pt x="0" y="22503"/>
                  </a:lnTo>
                  <a:cubicBezTo>
                    <a:pt x="0" y="10075"/>
                    <a:pt x="10075" y="0"/>
                    <a:pt x="2250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9" name="フリーフォーム: 図形 338">
              <a:extLst>
                <a:ext uri="{FF2B5EF4-FFF2-40B4-BE49-F238E27FC236}">
                  <a16:creationId xmlns:a16="http://schemas.microsoft.com/office/drawing/2014/main" id="{398E9F51-A468-411D-A10B-97A0A3A77CFF}"/>
                </a:ext>
              </a:extLst>
            </p:cNvPr>
            <p:cNvSpPr/>
            <p:nvPr/>
          </p:nvSpPr>
          <p:spPr bwMode="auto">
            <a:xfrm>
              <a:off x="4548370" y="6444039"/>
              <a:ext cx="95068" cy="228132"/>
            </a:xfrm>
            <a:custGeom>
              <a:avLst/>
              <a:gdLst>
                <a:gd name="connsiteX0" fmla="*/ 22503 w 161741"/>
                <a:gd name="connsiteY0" fmla="*/ 0 h 467164"/>
                <a:gd name="connsiteX1" fmla="*/ 139238 w 161741"/>
                <a:gd name="connsiteY1" fmla="*/ 0 h 467164"/>
                <a:gd name="connsiteX2" fmla="*/ 161741 w 161741"/>
                <a:gd name="connsiteY2" fmla="*/ 22503 h 467164"/>
                <a:gd name="connsiteX3" fmla="*/ 161741 w 161741"/>
                <a:gd name="connsiteY3" fmla="*/ 135016 h 467164"/>
                <a:gd name="connsiteX4" fmla="*/ 148507 w 161741"/>
                <a:gd name="connsiteY4" fmla="*/ 135016 h 467164"/>
                <a:gd name="connsiteX5" fmla="*/ 125382 w 161741"/>
                <a:gd name="connsiteY5" fmla="*/ 273219 h 467164"/>
                <a:gd name="connsiteX6" fmla="*/ 103731 w 161741"/>
                <a:gd name="connsiteY6" fmla="*/ 273219 h 467164"/>
                <a:gd name="connsiteX7" fmla="*/ 103730 w 161741"/>
                <a:gd name="connsiteY7" fmla="*/ 444304 h 467164"/>
                <a:gd name="connsiteX8" fmla="*/ 80870 w 161741"/>
                <a:gd name="connsiteY8" fmla="*/ 467164 h 467164"/>
                <a:gd name="connsiteX9" fmla="*/ 80871 w 161741"/>
                <a:gd name="connsiteY9" fmla="*/ 467163 h 467164"/>
                <a:gd name="connsiteX10" fmla="*/ 58011 w 161741"/>
                <a:gd name="connsiteY10" fmla="*/ 444303 h 467164"/>
                <a:gd name="connsiteX11" fmla="*/ 58011 w 161741"/>
                <a:gd name="connsiteY11" fmla="*/ 273219 h 467164"/>
                <a:gd name="connsiteX12" fmla="*/ 36357 w 161741"/>
                <a:gd name="connsiteY12" fmla="*/ 273219 h 467164"/>
                <a:gd name="connsiteX13" fmla="*/ 13232 w 161741"/>
                <a:gd name="connsiteY13" fmla="*/ 135016 h 467164"/>
                <a:gd name="connsiteX14" fmla="*/ 0 w 161741"/>
                <a:gd name="connsiteY14" fmla="*/ 135016 h 467164"/>
                <a:gd name="connsiteX15" fmla="*/ 0 w 161741"/>
                <a:gd name="connsiteY15" fmla="*/ 22503 h 467164"/>
                <a:gd name="connsiteX16" fmla="*/ 22503 w 161741"/>
                <a:gd name="connsiteY16" fmla="*/ 0 h 4671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1741" h="467164">
                  <a:moveTo>
                    <a:pt x="22503" y="0"/>
                  </a:moveTo>
                  <a:lnTo>
                    <a:pt x="139238" y="0"/>
                  </a:lnTo>
                  <a:cubicBezTo>
                    <a:pt x="151666" y="0"/>
                    <a:pt x="161741" y="10075"/>
                    <a:pt x="161741" y="22503"/>
                  </a:cubicBezTo>
                  <a:lnTo>
                    <a:pt x="161741" y="135016"/>
                  </a:lnTo>
                  <a:lnTo>
                    <a:pt x="148507" y="135016"/>
                  </a:lnTo>
                  <a:lnTo>
                    <a:pt x="125382" y="273219"/>
                  </a:lnTo>
                  <a:lnTo>
                    <a:pt x="103731" y="273219"/>
                  </a:lnTo>
                  <a:lnTo>
                    <a:pt x="103730" y="444304"/>
                  </a:lnTo>
                  <a:cubicBezTo>
                    <a:pt x="103730" y="456929"/>
                    <a:pt x="93495" y="467164"/>
                    <a:pt x="80870" y="467164"/>
                  </a:cubicBezTo>
                  <a:lnTo>
                    <a:pt x="80871" y="467163"/>
                  </a:lnTo>
                  <a:cubicBezTo>
                    <a:pt x="68246" y="467163"/>
                    <a:pt x="58011" y="456928"/>
                    <a:pt x="58011" y="444303"/>
                  </a:cubicBezTo>
                  <a:lnTo>
                    <a:pt x="58011" y="273219"/>
                  </a:lnTo>
                  <a:lnTo>
                    <a:pt x="36357" y="273219"/>
                  </a:lnTo>
                  <a:lnTo>
                    <a:pt x="13232" y="135016"/>
                  </a:lnTo>
                  <a:lnTo>
                    <a:pt x="0" y="135016"/>
                  </a:lnTo>
                  <a:lnTo>
                    <a:pt x="0" y="22503"/>
                  </a:lnTo>
                  <a:cubicBezTo>
                    <a:pt x="0" y="10075"/>
                    <a:pt x="10075" y="0"/>
                    <a:pt x="2250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42" name="グループ化 341">
            <a:extLst>
              <a:ext uri="{FF2B5EF4-FFF2-40B4-BE49-F238E27FC236}">
                <a16:creationId xmlns:a16="http://schemas.microsoft.com/office/drawing/2014/main" id="{B2D06AAB-0B1D-4267-94E1-6AA42011D74B}"/>
              </a:ext>
            </a:extLst>
          </p:cNvPr>
          <p:cNvGrpSpPr/>
          <p:nvPr/>
        </p:nvGrpSpPr>
        <p:grpSpPr>
          <a:xfrm>
            <a:off x="2600655" y="4732385"/>
            <a:ext cx="1395124" cy="242829"/>
            <a:chOff x="2600655" y="4732385"/>
            <a:chExt cx="1395124" cy="242829"/>
          </a:xfrm>
        </p:grpSpPr>
        <p:sp>
          <p:nvSpPr>
            <p:cNvPr id="343" name="正方形/長方形 342">
              <a:extLst>
                <a:ext uri="{FF2B5EF4-FFF2-40B4-BE49-F238E27FC236}">
                  <a16:creationId xmlns:a16="http://schemas.microsoft.com/office/drawing/2014/main" id="{6DF7F92A-33E4-4E69-B036-223FC7B49F99}"/>
                </a:ext>
              </a:extLst>
            </p:cNvPr>
            <p:cNvSpPr/>
            <p:nvPr/>
          </p:nvSpPr>
          <p:spPr bwMode="auto">
            <a:xfrm>
              <a:off x="2600655" y="4744290"/>
              <a:ext cx="1395124" cy="127231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4" name="正方形/長方形 343">
              <a:extLst>
                <a:ext uri="{FF2B5EF4-FFF2-40B4-BE49-F238E27FC236}">
                  <a16:creationId xmlns:a16="http://schemas.microsoft.com/office/drawing/2014/main" id="{398B7B6C-3EBF-4225-93B9-189C0FE76EA7}"/>
                </a:ext>
              </a:extLst>
            </p:cNvPr>
            <p:cNvSpPr/>
            <p:nvPr/>
          </p:nvSpPr>
          <p:spPr bwMode="auto">
            <a:xfrm>
              <a:off x="2600655" y="4732385"/>
              <a:ext cx="1395124" cy="48740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45" name="グループ化 344">
              <a:extLst>
                <a:ext uri="{FF2B5EF4-FFF2-40B4-BE49-F238E27FC236}">
                  <a16:creationId xmlns:a16="http://schemas.microsoft.com/office/drawing/2014/main" id="{274C32E8-F607-4343-B593-77FC9BB552E9}"/>
                </a:ext>
              </a:extLst>
            </p:cNvPr>
            <p:cNvGrpSpPr/>
            <p:nvPr/>
          </p:nvGrpSpPr>
          <p:grpSpPr>
            <a:xfrm>
              <a:off x="3310314" y="4825412"/>
              <a:ext cx="326882" cy="149802"/>
              <a:chOff x="1062379" y="5094185"/>
              <a:chExt cx="710662" cy="360041"/>
            </a:xfrm>
            <a:solidFill>
              <a:schemeClr val="bg1">
                <a:lumMod val="85000"/>
              </a:schemeClr>
            </a:solidFill>
          </p:grpSpPr>
          <p:sp>
            <p:nvSpPr>
              <p:cNvPr id="367" name="フリーフォーム: 図形 366">
                <a:extLst>
                  <a:ext uri="{FF2B5EF4-FFF2-40B4-BE49-F238E27FC236}">
                    <a16:creationId xmlns:a16="http://schemas.microsoft.com/office/drawing/2014/main" id="{9EDA90B0-2DC4-4606-8449-4C64A714E8BC}"/>
                  </a:ext>
                </a:extLst>
              </p:cNvPr>
              <p:cNvSpPr/>
              <p:nvPr/>
            </p:nvSpPr>
            <p:spPr bwMode="auto">
              <a:xfrm>
                <a:off x="1062379" y="5094185"/>
                <a:ext cx="93919" cy="360041"/>
              </a:xfrm>
              <a:custGeom>
                <a:avLst/>
                <a:gdLst>
                  <a:gd name="connsiteX0" fmla="*/ 22503 w 161741"/>
                  <a:gd name="connsiteY0" fmla="*/ 0 h 467164"/>
                  <a:gd name="connsiteX1" fmla="*/ 139238 w 161741"/>
                  <a:gd name="connsiteY1" fmla="*/ 0 h 467164"/>
                  <a:gd name="connsiteX2" fmla="*/ 161741 w 161741"/>
                  <a:gd name="connsiteY2" fmla="*/ 22503 h 467164"/>
                  <a:gd name="connsiteX3" fmla="*/ 161741 w 161741"/>
                  <a:gd name="connsiteY3" fmla="*/ 135016 h 467164"/>
                  <a:gd name="connsiteX4" fmla="*/ 148507 w 161741"/>
                  <a:gd name="connsiteY4" fmla="*/ 135016 h 467164"/>
                  <a:gd name="connsiteX5" fmla="*/ 125382 w 161741"/>
                  <a:gd name="connsiteY5" fmla="*/ 273219 h 467164"/>
                  <a:gd name="connsiteX6" fmla="*/ 103731 w 161741"/>
                  <a:gd name="connsiteY6" fmla="*/ 273219 h 467164"/>
                  <a:gd name="connsiteX7" fmla="*/ 103730 w 161741"/>
                  <a:gd name="connsiteY7" fmla="*/ 444304 h 467164"/>
                  <a:gd name="connsiteX8" fmla="*/ 80870 w 161741"/>
                  <a:gd name="connsiteY8" fmla="*/ 467164 h 467164"/>
                  <a:gd name="connsiteX9" fmla="*/ 80871 w 161741"/>
                  <a:gd name="connsiteY9" fmla="*/ 467163 h 467164"/>
                  <a:gd name="connsiteX10" fmla="*/ 58011 w 161741"/>
                  <a:gd name="connsiteY10" fmla="*/ 444303 h 467164"/>
                  <a:gd name="connsiteX11" fmla="*/ 58011 w 161741"/>
                  <a:gd name="connsiteY11" fmla="*/ 273219 h 467164"/>
                  <a:gd name="connsiteX12" fmla="*/ 36357 w 161741"/>
                  <a:gd name="connsiteY12" fmla="*/ 273219 h 467164"/>
                  <a:gd name="connsiteX13" fmla="*/ 13232 w 161741"/>
                  <a:gd name="connsiteY13" fmla="*/ 135016 h 467164"/>
                  <a:gd name="connsiteX14" fmla="*/ 0 w 161741"/>
                  <a:gd name="connsiteY14" fmla="*/ 135016 h 467164"/>
                  <a:gd name="connsiteX15" fmla="*/ 0 w 161741"/>
                  <a:gd name="connsiteY15" fmla="*/ 22503 h 467164"/>
                  <a:gd name="connsiteX16" fmla="*/ 22503 w 161741"/>
                  <a:gd name="connsiteY16" fmla="*/ 0 h 467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741" h="467164">
                    <a:moveTo>
                      <a:pt x="22503" y="0"/>
                    </a:moveTo>
                    <a:lnTo>
                      <a:pt x="139238" y="0"/>
                    </a:lnTo>
                    <a:cubicBezTo>
                      <a:pt x="151666" y="0"/>
                      <a:pt x="161741" y="10075"/>
                      <a:pt x="161741" y="22503"/>
                    </a:cubicBezTo>
                    <a:lnTo>
                      <a:pt x="161741" y="135016"/>
                    </a:lnTo>
                    <a:lnTo>
                      <a:pt x="148507" y="135016"/>
                    </a:lnTo>
                    <a:lnTo>
                      <a:pt x="125382" y="273219"/>
                    </a:lnTo>
                    <a:lnTo>
                      <a:pt x="103731" y="273219"/>
                    </a:lnTo>
                    <a:lnTo>
                      <a:pt x="103730" y="444304"/>
                    </a:lnTo>
                    <a:cubicBezTo>
                      <a:pt x="103730" y="456929"/>
                      <a:pt x="93495" y="467164"/>
                      <a:pt x="80870" y="467164"/>
                    </a:cubicBezTo>
                    <a:lnTo>
                      <a:pt x="80871" y="467163"/>
                    </a:lnTo>
                    <a:cubicBezTo>
                      <a:pt x="68246" y="467163"/>
                      <a:pt x="58011" y="456928"/>
                      <a:pt x="58011" y="444303"/>
                    </a:cubicBezTo>
                    <a:lnTo>
                      <a:pt x="58011" y="273219"/>
                    </a:lnTo>
                    <a:lnTo>
                      <a:pt x="36357" y="273219"/>
                    </a:lnTo>
                    <a:lnTo>
                      <a:pt x="13232" y="135016"/>
                    </a:lnTo>
                    <a:lnTo>
                      <a:pt x="0" y="135016"/>
                    </a:lnTo>
                    <a:lnTo>
                      <a:pt x="0" y="22503"/>
                    </a:lnTo>
                    <a:cubicBezTo>
                      <a:pt x="0" y="10075"/>
                      <a:pt x="10075" y="0"/>
                      <a:pt x="22503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8" name="フリーフォーム: 図形 367">
                <a:extLst>
                  <a:ext uri="{FF2B5EF4-FFF2-40B4-BE49-F238E27FC236}">
                    <a16:creationId xmlns:a16="http://schemas.microsoft.com/office/drawing/2014/main" id="{4A3D2729-E2D5-42E7-92B2-F033DCF0A6B5}"/>
                  </a:ext>
                </a:extLst>
              </p:cNvPr>
              <p:cNvSpPr/>
              <p:nvPr/>
            </p:nvSpPr>
            <p:spPr bwMode="auto">
              <a:xfrm>
                <a:off x="1185728" y="5094185"/>
                <a:ext cx="93919" cy="360041"/>
              </a:xfrm>
              <a:custGeom>
                <a:avLst/>
                <a:gdLst>
                  <a:gd name="connsiteX0" fmla="*/ 22503 w 161741"/>
                  <a:gd name="connsiteY0" fmla="*/ 0 h 467164"/>
                  <a:gd name="connsiteX1" fmla="*/ 139238 w 161741"/>
                  <a:gd name="connsiteY1" fmla="*/ 0 h 467164"/>
                  <a:gd name="connsiteX2" fmla="*/ 161741 w 161741"/>
                  <a:gd name="connsiteY2" fmla="*/ 22503 h 467164"/>
                  <a:gd name="connsiteX3" fmla="*/ 161741 w 161741"/>
                  <a:gd name="connsiteY3" fmla="*/ 135016 h 467164"/>
                  <a:gd name="connsiteX4" fmla="*/ 148507 w 161741"/>
                  <a:gd name="connsiteY4" fmla="*/ 135016 h 467164"/>
                  <a:gd name="connsiteX5" fmla="*/ 125382 w 161741"/>
                  <a:gd name="connsiteY5" fmla="*/ 273219 h 467164"/>
                  <a:gd name="connsiteX6" fmla="*/ 103731 w 161741"/>
                  <a:gd name="connsiteY6" fmla="*/ 273219 h 467164"/>
                  <a:gd name="connsiteX7" fmla="*/ 103730 w 161741"/>
                  <a:gd name="connsiteY7" fmla="*/ 444304 h 467164"/>
                  <a:gd name="connsiteX8" fmla="*/ 80870 w 161741"/>
                  <a:gd name="connsiteY8" fmla="*/ 467164 h 467164"/>
                  <a:gd name="connsiteX9" fmla="*/ 80871 w 161741"/>
                  <a:gd name="connsiteY9" fmla="*/ 467163 h 467164"/>
                  <a:gd name="connsiteX10" fmla="*/ 58011 w 161741"/>
                  <a:gd name="connsiteY10" fmla="*/ 444303 h 467164"/>
                  <a:gd name="connsiteX11" fmla="*/ 58011 w 161741"/>
                  <a:gd name="connsiteY11" fmla="*/ 273219 h 467164"/>
                  <a:gd name="connsiteX12" fmla="*/ 36357 w 161741"/>
                  <a:gd name="connsiteY12" fmla="*/ 273219 h 467164"/>
                  <a:gd name="connsiteX13" fmla="*/ 13232 w 161741"/>
                  <a:gd name="connsiteY13" fmla="*/ 135016 h 467164"/>
                  <a:gd name="connsiteX14" fmla="*/ 0 w 161741"/>
                  <a:gd name="connsiteY14" fmla="*/ 135016 h 467164"/>
                  <a:gd name="connsiteX15" fmla="*/ 0 w 161741"/>
                  <a:gd name="connsiteY15" fmla="*/ 22503 h 467164"/>
                  <a:gd name="connsiteX16" fmla="*/ 22503 w 161741"/>
                  <a:gd name="connsiteY16" fmla="*/ 0 h 467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741" h="467164">
                    <a:moveTo>
                      <a:pt x="22503" y="0"/>
                    </a:moveTo>
                    <a:lnTo>
                      <a:pt x="139238" y="0"/>
                    </a:lnTo>
                    <a:cubicBezTo>
                      <a:pt x="151666" y="0"/>
                      <a:pt x="161741" y="10075"/>
                      <a:pt x="161741" y="22503"/>
                    </a:cubicBezTo>
                    <a:lnTo>
                      <a:pt x="161741" y="135016"/>
                    </a:lnTo>
                    <a:lnTo>
                      <a:pt x="148507" y="135016"/>
                    </a:lnTo>
                    <a:lnTo>
                      <a:pt x="125382" y="273219"/>
                    </a:lnTo>
                    <a:lnTo>
                      <a:pt x="103731" y="273219"/>
                    </a:lnTo>
                    <a:lnTo>
                      <a:pt x="103730" y="444304"/>
                    </a:lnTo>
                    <a:cubicBezTo>
                      <a:pt x="103730" y="456929"/>
                      <a:pt x="93495" y="467164"/>
                      <a:pt x="80870" y="467164"/>
                    </a:cubicBezTo>
                    <a:lnTo>
                      <a:pt x="80871" y="467163"/>
                    </a:lnTo>
                    <a:cubicBezTo>
                      <a:pt x="68246" y="467163"/>
                      <a:pt x="58011" y="456928"/>
                      <a:pt x="58011" y="444303"/>
                    </a:cubicBezTo>
                    <a:lnTo>
                      <a:pt x="58011" y="273219"/>
                    </a:lnTo>
                    <a:lnTo>
                      <a:pt x="36357" y="273219"/>
                    </a:lnTo>
                    <a:lnTo>
                      <a:pt x="13232" y="135016"/>
                    </a:lnTo>
                    <a:lnTo>
                      <a:pt x="0" y="135016"/>
                    </a:lnTo>
                    <a:lnTo>
                      <a:pt x="0" y="22503"/>
                    </a:lnTo>
                    <a:cubicBezTo>
                      <a:pt x="0" y="10075"/>
                      <a:pt x="10075" y="0"/>
                      <a:pt x="22503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9" name="フリーフォーム: 図形 368">
                <a:extLst>
                  <a:ext uri="{FF2B5EF4-FFF2-40B4-BE49-F238E27FC236}">
                    <a16:creationId xmlns:a16="http://schemas.microsoft.com/office/drawing/2014/main" id="{A2EE2027-0261-48C3-B711-18BFF0408675}"/>
                  </a:ext>
                </a:extLst>
              </p:cNvPr>
              <p:cNvSpPr/>
              <p:nvPr/>
            </p:nvSpPr>
            <p:spPr bwMode="auto">
              <a:xfrm>
                <a:off x="1309077" y="5094185"/>
                <a:ext cx="93919" cy="360041"/>
              </a:xfrm>
              <a:custGeom>
                <a:avLst/>
                <a:gdLst>
                  <a:gd name="connsiteX0" fmla="*/ 22503 w 161741"/>
                  <a:gd name="connsiteY0" fmla="*/ 0 h 467164"/>
                  <a:gd name="connsiteX1" fmla="*/ 139238 w 161741"/>
                  <a:gd name="connsiteY1" fmla="*/ 0 h 467164"/>
                  <a:gd name="connsiteX2" fmla="*/ 161741 w 161741"/>
                  <a:gd name="connsiteY2" fmla="*/ 22503 h 467164"/>
                  <a:gd name="connsiteX3" fmla="*/ 161741 w 161741"/>
                  <a:gd name="connsiteY3" fmla="*/ 135016 h 467164"/>
                  <a:gd name="connsiteX4" fmla="*/ 148507 w 161741"/>
                  <a:gd name="connsiteY4" fmla="*/ 135016 h 467164"/>
                  <a:gd name="connsiteX5" fmla="*/ 125382 w 161741"/>
                  <a:gd name="connsiteY5" fmla="*/ 273219 h 467164"/>
                  <a:gd name="connsiteX6" fmla="*/ 103731 w 161741"/>
                  <a:gd name="connsiteY6" fmla="*/ 273219 h 467164"/>
                  <a:gd name="connsiteX7" fmla="*/ 103730 w 161741"/>
                  <a:gd name="connsiteY7" fmla="*/ 444304 h 467164"/>
                  <a:gd name="connsiteX8" fmla="*/ 80870 w 161741"/>
                  <a:gd name="connsiteY8" fmla="*/ 467164 h 467164"/>
                  <a:gd name="connsiteX9" fmla="*/ 80871 w 161741"/>
                  <a:gd name="connsiteY9" fmla="*/ 467163 h 467164"/>
                  <a:gd name="connsiteX10" fmla="*/ 58011 w 161741"/>
                  <a:gd name="connsiteY10" fmla="*/ 444303 h 467164"/>
                  <a:gd name="connsiteX11" fmla="*/ 58011 w 161741"/>
                  <a:gd name="connsiteY11" fmla="*/ 273219 h 467164"/>
                  <a:gd name="connsiteX12" fmla="*/ 36357 w 161741"/>
                  <a:gd name="connsiteY12" fmla="*/ 273219 h 467164"/>
                  <a:gd name="connsiteX13" fmla="*/ 13232 w 161741"/>
                  <a:gd name="connsiteY13" fmla="*/ 135016 h 467164"/>
                  <a:gd name="connsiteX14" fmla="*/ 0 w 161741"/>
                  <a:gd name="connsiteY14" fmla="*/ 135016 h 467164"/>
                  <a:gd name="connsiteX15" fmla="*/ 0 w 161741"/>
                  <a:gd name="connsiteY15" fmla="*/ 22503 h 467164"/>
                  <a:gd name="connsiteX16" fmla="*/ 22503 w 161741"/>
                  <a:gd name="connsiteY16" fmla="*/ 0 h 467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741" h="467164">
                    <a:moveTo>
                      <a:pt x="22503" y="0"/>
                    </a:moveTo>
                    <a:lnTo>
                      <a:pt x="139238" y="0"/>
                    </a:lnTo>
                    <a:cubicBezTo>
                      <a:pt x="151666" y="0"/>
                      <a:pt x="161741" y="10075"/>
                      <a:pt x="161741" y="22503"/>
                    </a:cubicBezTo>
                    <a:lnTo>
                      <a:pt x="161741" y="135016"/>
                    </a:lnTo>
                    <a:lnTo>
                      <a:pt x="148507" y="135016"/>
                    </a:lnTo>
                    <a:lnTo>
                      <a:pt x="125382" y="273219"/>
                    </a:lnTo>
                    <a:lnTo>
                      <a:pt x="103731" y="273219"/>
                    </a:lnTo>
                    <a:lnTo>
                      <a:pt x="103730" y="444304"/>
                    </a:lnTo>
                    <a:cubicBezTo>
                      <a:pt x="103730" y="456929"/>
                      <a:pt x="93495" y="467164"/>
                      <a:pt x="80870" y="467164"/>
                    </a:cubicBezTo>
                    <a:lnTo>
                      <a:pt x="80871" y="467163"/>
                    </a:lnTo>
                    <a:cubicBezTo>
                      <a:pt x="68246" y="467163"/>
                      <a:pt x="58011" y="456928"/>
                      <a:pt x="58011" y="444303"/>
                    </a:cubicBezTo>
                    <a:lnTo>
                      <a:pt x="58011" y="273219"/>
                    </a:lnTo>
                    <a:lnTo>
                      <a:pt x="36357" y="273219"/>
                    </a:lnTo>
                    <a:lnTo>
                      <a:pt x="13232" y="135016"/>
                    </a:lnTo>
                    <a:lnTo>
                      <a:pt x="0" y="135016"/>
                    </a:lnTo>
                    <a:lnTo>
                      <a:pt x="0" y="22503"/>
                    </a:lnTo>
                    <a:cubicBezTo>
                      <a:pt x="0" y="10075"/>
                      <a:pt x="10075" y="0"/>
                      <a:pt x="22503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0" name="フリーフォーム: 図形 369">
                <a:extLst>
                  <a:ext uri="{FF2B5EF4-FFF2-40B4-BE49-F238E27FC236}">
                    <a16:creationId xmlns:a16="http://schemas.microsoft.com/office/drawing/2014/main" id="{2696B8CA-AA40-4445-9857-9B22C3C12893}"/>
                  </a:ext>
                </a:extLst>
              </p:cNvPr>
              <p:cNvSpPr/>
              <p:nvPr/>
            </p:nvSpPr>
            <p:spPr bwMode="auto">
              <a:xfrm>
                <a:off x="1432426" y="5094185"/>
                <a:ext cx="93919" cy="360041"/>
              </a:xfrm>
              <a:custGeom>
                <a:avLst/>
                <a:gdLst>
                  <a:gd name="connsiteX0" fmla="*/ 22503 w 161741"/>
                  <a:gd name="connsiteY0" fmla="*/ 0 h 467164"/>
                  <a:gd name="connsiteX1" fmla="*/ 139238 w 161741"/>
                  <a:gd name="connsiteY1" fmla="*/ 0 h 467164"/>
                  <a:gd name="connsiteX2" fmla="*/ 161741 w 161741"/>
                  <a:gd name="connsiteY2" fmla="*/ 22503 h 467164"/>
                  <a:gd name="connsiteX3" fmla="*/ 161741 w 161741"/>
                  <a:gd name="connsiteY3" fmla="*/ 135016 h 467164"/>
                  <a:gd name="connsiteX4" fmla="*/ 148507 w 161741"/>
                  <a:gd name="connsiteY4" fmla="*/ 135016 h 467164"/>
                  <a:gd name="connsiteX5" fmla="*/ 125382 w 161741"/>
                  <a:gd name="connsiteY5" fmla="*/ 273219 h 467164"/>
                  <a:gd name="connsiteX6" fmla="*/ 103731 w 161741"/>
                  <a:gd name="connsiteY6" fmla="*/ 273219 h 467164"/>
                  <a:gd name="connsiteX7" fmla="*/ 103730 w 161741"/>
                  <a:gd name="connsiteY7" fmla="*/ 444304 h 467164"/>
                  <a:gd name="connsiteX8" fmla="*/ 80870 w 161741"/>
                  <a:gd name="connsiteY8" fmla="*/ 467164 h 467164"/>
                  <a:gd name="connsiteX9" fmla="*/ 80871 w 161741"/>
                  <a:gd name="connsiteY9" fmla="*/ 467163 h 467164"/>
                  <a:gd name="connsiteX10" fmla="*/ 58011 w 161741"/>
                  <a:gd name="connsiteY10" fmla="*/ 444303 h 467164"/>
                  <a:gd name="connsiteX11" fmla="*/ 58011 w 161741"/>
                  <a:gd name="connsiteY11" fmla="*/ 273219 h 467164"/>
                  <a:gd name="connsiteX12" fmla="*/ 36357 w 161741"/>
                  <a:gd name="connsiteY12" fmla="*/ 273219 h 467164"/>
                  <a:gd name="connsiteX13" fmla="*/ 13232 w 161741"/>
                  <a:gd name="connsiteY13" fmla="*/ 135016 h 467164"/>
                  <a:gd name="connsiteX14" fmla="*/ 0 w 161741"/>
                  <a:gd name="connsiteY14" fmla="*/ 135016 h 467164"/>
                  <a:gd name="connsiteX15" fmla="*/ 0 w 161741"/>
                  <a:gd name="connsiteY15" fmla="*/ 22503 h 467164"/>
                  <a:gd name="connsiteX16" fmla="*/ 22503 w 161741"/>
                  <a:gd name="connsiteY16" fmla="*/ 0 h 467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741" h="467164">
                    <a:moveTo>
                      <a:pt x="22503" y="0"/>
                    </a:moveTo>
                    <a:lnTo>
                      <a:pt x="139238" y="0"/>
                    </a:lnTo>
                    <a:cubicBezTo>
                      <a:pt x="151666" y="0"/>
                      <a:pt x="161741" y="10075"/>
                      <a:pt x="161741" y="22503"/>
                    </a:cubicBezTo>
                    <a:lnTo>
                      <a:pt x="161741" y="135016"/>
                    </a:lnTo>
                    <a:lnTo>
                      <a:pt x="148507" y="135016"/>
                    </a:lnTo>
                    <a:lnTo>
                      <a:pt x="125382" y="273219"/>
                    </a:lnTo>
                    <a:lnTo>
                      <a:pt x="103731" y="273219"/>
                    </a:lnTo>
                    <a:lnTo>
                      <a:pt x="103730" y="444304"/>
                    </a:lnTo>
                    <a:cubicBezTo>
                      <a:pt x="103730" y="456929"/>
                      <a:pt x="93495" y="467164"/>
                      <a:pt x="80870" y="467164"/>
                    </a:cubicBezTo>
                    <a:lnTo>
                      <a:pt x="80871" y="467163"/>
                    </a:lnTo>
                    <a:cubicBezTo>
                      <a:pt x="68246" y="467163"/>
                      <a:pt x="58011" y="456928"/>
                      <a:pt x="58011" y="444303"/>
                    </a:cubicBezTo>
                    <a:lnTo>
                      <a:pt x="58011" y="273219"/>
                    </a:lnTo>
                    <a:lnTo>
                      <a:pt x="36357" y="273219"/>
                    </a:lnTo>
                    <a:lnTo>
                      <a:pt x="13232" y="135016"/>
                    </a:lnTo>
                    <a:lnTo>
                      <a:pt x="0" y="135016"/>
                    </a:lnTo>
                    <a:lnTo>
                      <a:pt x="0" y="22503"/>
                    </a:lnTo>
                    <a:cubicBezTo>
                      <a:pt x="0" y="10075"/>
                      <a:pt x="10075" y="0"/>
                      <a:pt x="22503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1" name="フリーフォーム: 図形 370">
                <a:extLst>
                  <a:ext uri="{FF2B5EF4-FFF2-40B4-BE49-F238E27FC236}">
                    <a16:creationId xmlns:a16="http://schemas.microsoft.com/office/drawing/2014/main" id="{2AAE791B-4D48-42AF-9DFC-E9476F008BE6}"/>
                  </a:ext>
                </a:extLst>
              </p:cNvPr>
              <p:cNvSpPr/>
              <p:nvPr/>
            </p:nvSpPr>
            <p:spPr bwMode="auto">
              <a:xfrm>
                <a:off x="1555775" y="5094185"/>
                <a:ext cx="93919" cy="360041"/>
              </a:xfrm>
              <a:custGeom>
                <a:avLst/>
                <a:gdLst>
                  <a:gd name="connsiteX0" fmla="*/ 22503 w 161741"/>
                  <a:gd name="connsiteY0" fmla="*/ 0 h 467164"/>
                  <a:gd name="connsiteX1" fmla="*/ 139238 w 161741"/>
                  <a:gd name="connsiteY1" fmla="*/ 0 h 467164"/>
                  <a:gd name="connsiteX2" fmla="*/ 161741 w 161741"/>
                  <a:gd name="connsiteY2" fmla="*/ 22503 h 467164"/>
                  <a:gd name="connsiteX3" fmla="*/ 161741 w 161741"/>
                  <a:gd name="connsiteY3" fmla="*/ 135016 h 467164"/>
                  <a:gd name="connsiteX4" fmla="*/ 148507 w 161741"/>
                  <a:gd name="connsiteY4" fmla="*/ 135016 h 467164"/>
                  <a:gd name="connsiteX5" fmla="*/ 125382 w 161741"/>
                  <a:gd name="connsiteY5" fmla="*/ 273219 h 467164"/>
                  <a:gd name="connsiteX6" fmla="*/ 103731 w 161741"/>
                  <a:gd name="connsiteY6" fmla="*/ 273219 h 467164"/>
                  <a:gd name="connsiteX7" fmla="*/ 103730 w 161741"/>
                  <a:gd name="connsiteY7" fmla="*/ 444304 h 467164"/>
                  <a:gd name="connsiteX8" fmla="*/ 80870 w 161741"/>
                  <a:gd name="connsiteY8" fmla="*/ 467164 h 467164"/>
                  <a:gd name="connsiteX9" fmla="*/ 80871 w 161741"/>
                  <a:gd name="connsiteY9" fmla="*/ 467163 h 467164"/>
                  <a:gd name="connsiteX10" fmla="*/ 58011 w 161741"/>
                  <a:gd name="connsiteY10" fmla="*/ 444303 h 467164"/>
                  <a:gd name="connsiteX11" fmla="*/ 58011 w 161741"/>
                  <a:gd name="connsiteY11" fmla="*/ 273219 h 467164"/>
                  <a:gd name="connsiteX12" fmla="*/ 36357 w 161741"/>
                  <a:gd name="connsiteY12" fmla="*/ 273219 h 467164"/>
                  <a:gd name="connsiteX13" fmla="*/ 13232 w 161741"/>
                  <a:gd name="connsiteY13" fmla="*/ 135016 h 467164"/>
                  <a:gd name="connsiteX14" fmla="*/ 0 w 161741"/>
                  <a:gd name="connsiteY14" fmla="*/ 135016 h 467164"/>
                  <a:gd name="connsiteX15" fmla="*/ 0 w 161741"/>
                  <a:gd name="connsiteY15" fmla="*/ 22503 h 467164"/>
                  <a:gd name="connsiteX16" fmla="*/ 22503 w 161741"/>
                  <a:gd name="connsiteY16" fmla="*/ 0 h 467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741" h="467164">
                    <a:moveTo>
                      <a:pt x="22503" y="0"/>
                    </a:moveTo>
                    <a:lnTo>
                      <a:pt x="139238" y="0"/>
                    </a:lnTo>
                    <a:cubicBezTo>
                      <a:pt x="151666" y="0"/>
                      <a:pt x="161741" y="10075"/>
                      <a:pt x="161741" y="22503"/>
                    </a:cubicBezTo>
                    <a:lnTo>
                      <a:pt x="161741" y="135016"/>
                    </a:lnTo>
                    <a:lnTo>
                      <a:pt x="148507" y="135016"/>
                    </a:lnTo>
                    <a:lnTo>
                      <a:pt x="125382" y="273219"/>
                    </a:lnTo>
                    <a:lnTo>
                      <a:pt x="103731" y="273219"/>
                    </a:lnTo>
                    <a:lnTo>
                      <a:pt x="103730" y="444304"/>
                    </a:lnTo>
                    <a:cubicBezTo>
                      <a:pt x="103730" y="456929"/>
                      <a:pt x="93495" y="467164"/>
                      <a:pt x="80870" y="467164"/>
                    </a:cubicBezTo>
                    <a:lnTo>
                      <a:pt x="80871" y="467163"/>
                    </a:lnTo>
                    <a:cubicBezTo>
                      <a:pt x="68246" y="467163"/>
                      <a:pt x="58011" y="456928"/>
                      <a:pt x="58011" y="444303"/>
                    </a:cubicBezTo>
                    <a:lnTo>
                      <a:pt x="58011" y="273219"/>
                    </a:lnTo>
                    <a:lnTo>
                      <a:pt x="36357" y="273219"/>
                    </a:lnTo>
                    <a:lnTo>
                      <a:pt x="13232" y="135016"/>
                    </a:lnTo>
                    <a:lnTo>
                      <a:pt x="0" y="135016"/>
                    </a:lnTo>
                    <a:lnTo>
                      <a:pt x="0" y="22503"/>
                    </a:lnTo>
                    <a:cubicBezTo>
                      <a:pt x="0" y="10075"/>
                      <a:pt x="10075" y="0"/>
                      <a:pt x="22503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2" name="フリーフォーム: 図形 371">
                <a:extLst>
                  <a:ext uri="{FF2B5EF4-FFF2-40B4-BE49-F238E27FC236}">
                    <a16:creationId xmlns:a16="http://schemas.microsoft.com/office/drawing/2014/main" id="{0ADCCC33-5416-49E1-9775-ACB0E68D8E12}"/>
                  </a:ext>
                </a:extLst>
              </p:cNvPr>
              <p:cNvSpPr/>
              <p:nvPr/>
            </p:nvSpPr>
            <p:spPr bwMode="auto">
              <a:xfrm>
                <a:off x="1679122" y="5094185"/>
                <a:ext cx="93919" cy="360041"/>
              </a:xfrm>
              <a:custGeom>
                <a:avLst/>
                <a:gdLst>
                  <a:gd name="connsiteX0" fmla="*/ 22503 w 161741"/>
                  <a:gd name="connsiteY0" fmla="*/ 0 h 467164"/>
                  <a:gd name="connsiteX1" fmla="*/ 139238 w 161741"/>
                  <a:gd name="connsiteY1" fmla="*/ 0 h 467164"/>
                  <a:gd name="connsiteX2" fmla="*/ 161741 w 161741"/>
                  <a:gd name="connsiteY2" fmla="*/ 22503 h 467164"/>
                  <a:gd name="connsiteX3" fmla="*/ 161741 w 161741"/>
                  <a:gd name="connsiteY3" fmla="*/ 135016 h 467164"/>
                  <a:gd name="connsiteX4" fmla="*/ 148507 w 161741"/>
                  <a:gd name="connsiteY4" fmla="*/ 135016 h 467164"/>
                  <a:gd name="connsiteX5" fmla="*/ 125382 w 161741"/>
                  <a:gd name="connsiteY5" fmla="*/ 273219 h 467164"/>
                  <a:gd name="connsiteX6" fmla="*/ 103731 w 161741"/>
                  <a:gd name="connsiteY6" fmla="*/ 273219 h 467164"/>
                  <a:gd name="connsiteX7" fmla="*/ 103730 w 161741"/>
                  <a:gd name="connsiteY7" fmla="*/ 444304 h 467164"/>
                  <a:gd name="connsiteX8" fmla="*/ 80870 w 161741"/>
                  <a:gd name="connsiteY8" fmla="*/ 467164 h 467164"/>
                  <a:gd name="connsiteX9" fmla="*/ 80871 w 161741"/>
                  <a:gd name="connsiteY9" fmla="*/ 467163 h 467164"/>
                  <a:gd name="connsiteX10" fmla="*/ 58011 w 161741"/>
                  <a:gd name="connsiteY10" fmla="*/ 444303 h 467164"/>
                  <a:gd name="connsiteX11" fmla="*/ 58011 w 161741"/>
                  <a:gd name="connsiteY11" fmla="*/ 273219 h 467164"/>
                  <a:gd name="connsiteX12" fmla="*/ 36357 w 161741"/>
                  <a:gd name="connsiteY12" fmla="*/ 273219 h 467164"/>
                  <a:gd name="connsiteX13" fmla="*/ 13232 w 161741"/>
                  <a:gd name="connsiteY13" fmla="*/ 135016 h 467164"/>
                  <a:gd name="connsiteX14" fmla="*/ 0 w 161741"/>
                  <a:gd name="connsiteY14" fmla="*/ 135016 h 467164"/>
                  <a:gd name="connsiteX15" fmla="*/ 0 w 161741"/>
                  <a:gd name="connsiteY15" fmla="*/ 22503 h 467164"/>
                  <a:gd name="connsiteX16" fmla="*/ 22503 w 161741"/>
                  <a:gd name="connsiteY16" fmla="*/ 0 h 467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741" h="467164">
                    <a:moveTo>
                      <a:pt x="22503" y="0"/>
                    </a:moveTo>
                    <a:lnTo>
                      <a:pt x="139238" y="0"/>
                    </a:lnTo>
                    <a:cubicBezTo>
                      <a:pt x="151666" y="0"/>
                      <a:pt x="161741" y="10075"/>
                      <a:pt x="161741" y="22503"/>
                    </a:cubicBezTo>
                    <a:lnTo>
                      <a:pt x="161741" y="135016"/>
                    </a:lnTo>
                    <a:lnTo>
                      <a:pt x="148507" y="135016"/>
                    </a:lnTo>
                    <a:lnTo>
                      <a:pt x="125382" y="273219"/>
                    </a:lnTo>
                    <a:lnTo>
                      <a:pt x="103731" y="273219"/>
                    </a:lnTo>
                    <a:lnTo>
                      <a:pt x="103730" y="444304"/>
                    </a:lnTo>
                    <a:cubicBezTo>
                      <a:pt x="103730" y="456929"/>
                      <a:pt x="93495" y="467164"/>
                      <a:pt x="80870" y="467164"/>
                    </a:cubicBezTo>
                    <a:lnTo>
                      <a:pt x="80871" y="467163"/>
                    </a:lnTo>
                    <a:cubicBezTo>
                      <a:pt x="68246" y="467163"/>
                      <a:pt x="58011" y="456928"/>
                      <a:pt x="58011" y="444303"/>
                    </a:cubicBezTo>
                    <a:lnTo>
                      <a:pt x="58011" y="273219"/>
                    </a:lnTo>
                    <a:lnTo>
                      <a:pt x="36357" y="273219"/>
                    </a:lnTo>
                    <a:lnTo>
                      <a:pt x="13232" y="135016"/>
                    </a:lnTo>
                    <a:lnTo>
                      <a:pt x="0" y="135016"/>
                    </a:lnTo>
                    <a:lnTo>
                      <a:pt x="0" y="22503"/>
                    </a:lnTo>
                    <a:cubicBezTo>
                      <a:pt x="0" y="10075"/>
                      <a:pt x="10075" y="0"/>
                      <a:pt x="22503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6" name="グループ化 345">
              <a:extLst>
                <a:ext uri="{FF2B5EF4-FFF2-40B4-BE49-F238E27FC236}">
                  <a16:creationId xmlns:a16="http://schemas.microsoft.com/office/drawing/2014/main" id="{6C73B483-85C6-4F3F-9458-B8E161497CD9}"/>
                </a:ext>
              </a:extLst>
            </p:cNvPr>
            <p:cNvGrpSpPr/>
            <p:nvPr/>
          </p:nvGrpSpPr>
          <p:grpSpPr>
            <a:xfrm>
              <a:off x="3650731" y="4825412"/>
              <a:ext cx="326882" cy="149802"/>
              <a:chOff x="1062379" y="5094185"/>
              <a:chExt cx="710662" cy="360041"/>
            </a:xfrm>
            <a:solidFill>
              <a:schemeClr val="bg1">
                <a:lumMod val="85000"/>
              </a:schemeClr>
            </a:solidFill>
          </p:grpSpPr>
          <p:sp>
            <p:nvSpPr>
              <p:cNvPr id="361" name="フリーフォーム: 図形 360">
                <a:extLst>
                  <a:ext uri="{FF2B5EF4-FFF2-40B4-BE49-F238E27FC236}">
                    <a16:creationId xmlns:a16="http://schemas.microsoft.com/office/drawing/2014/main" id="{220AB886-EB36-4984-B4BC-5E9E0249FE55}"/>
                  </a:ext>
                </a:extLst>
              </p:cNvPr>
              <p:cNvSpPr/>
              <p:nvPr/>
            </p:nvSpPr>
            <p:spPr bwMode="auto">
              <a:xfrm>
                <a:off x="1062379" y="5094185"/>
                <a:ext cx="93919" cy="360041"/>
              </a:xfrm>
              <a:custGeom>
                <a:avLst/>
                <a:gdLst>
                  <a:gd name="connsiteX0" fmla="*/ 22503 w 161741"/>
                  <a:gd name="connsiteY0" fmla="*/ 0 h 467164"/>
                  <a:gd name="connsiteX1" fmla="*/ 139238 w 161741"/>
                  <a:gd name="connsiteY1" fmla="*/ 0 h 467164"/>
                  <a:gd name="connsiteX2" fmla="*/ 161741 w 161741"/>
                  <a:gd name="connsiteY2" fmla="*/ 22503 h 467164"/>
                  <a:gd name="connsiteX3" fmla="*/ 161741 w 161741"/>
                  <a:gd name="connsiteY3" fmla="*/ 135016 h 467164"/>
                  <a:gd name="connsiteX4" fmla="*/ 148507 w 161741"/>
                  <a:gd name="connsiteY4" fmla="*/ 135016 h 467164"/>
                  <a:gd name="connsiteX5" fmla="*/ 125382 w 161741"/>
                  <a:gd name="connsiteY5" fmla="*/ 273219 h 467164"/>
                  <a:gd name="connsiteX6" fmla="*/ 103731 w 161741"/>
                  <a:gd name="connsiteY6" fmla="*/ 273219 h 467164"/>
                  <a:gd name="connsiteX7" fmla="*/ 103730 w 161741"/>
                  <a:gd name="connsiteY7" fmla="*/ 444304 h 467164"/>
                  <a:gd name="connsiteX8" fmla="*/ 80870 w 161741"/>
                  <a:gd name="connsiteY8" fmla="*/ 467164 h 467164"/>
                  <a:gd name="connsiteX9" fmla="*/ 80871 w 161741"/>
                  <a:gd name="connsiteY9" fmla="*/ 467163 h 467164"/>
                  <a:gd name="connsiteX10" fmla="*/ 58011 w 161741"/>
                  <a:gd name="connsiteY10" fmla="*/ 444303 h 467164"/>
                  <a:gd name="connsiteX11" fmla="*/ 58011 w 161741"/>
                  <a:gd name="connsiteY11" fmla="*/ 273219 h 467164"/>
                  <a:gd name="connsiteX12" fmla="*/ 36357 w 161741"/>
                  <a:gd name="connsiteY12" fmla="*/ 273219 h 467164"/>
                  <a:gd name="connsiteX13" fmla="*/ 13232 w 161741"/>
                  <a:gd name="connsiteY13" fmla="*/ 135016 h 467164"/>
                  <a:gd name="connsiteX14" fmla="*/ 0 w 161741"/>
                  <a:gd name="connsiteY14" fmla="*/ 135016 h 467164"/>
                  <a:gd name="connsiteX15" fmla="*/ 0 w 161741"/>
                  <a:gd name="connsiteY15" fmla="*/ 22503 h 467164"/>
                  <a:gd name="connsiteX16" fmla="*/ 22503 w 161741"/>
                  <a:gd name="connsiteY16" fmla="*/ 0 h 467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741" h="467164">
                    <a:moveTo>
                      <a:pt x="22503" y="0"/>
                    </a:moveTo>
                    <a:lnTo>
                      <a:pt x="139238" y="0"/>
                    </a:lnTo>
                    <a:cubicBezTo>
                      <a:pt x="151666" y="0"/>
                      <a:pt x="161741" y="10075"/>
                      <a:pt x="161741" y="22503"/>
                    </a:cubicBezTo>
                    <a:lnTo>
                      <a:pt x="161741" y="135016"/>
                    </a:lnTo>
                    <a:lnTo>
                      <a:pt x="148507" y="135016"/>
                    </a:lnTo>
                    <a:lnTo>
                      <a:pt x="125382" y="273219"/>
                    </a:lnTo>
                    <a:lnTo>
                      <a:pt x="103731" y="273219"/>
                    </a:lnTo>
                    <a:lnTo>
                      <a:pt x="103730" y="444304"/>
                    </a:lnTo>
                    <a:cubicBezTo>
                      <a:pt x="103730" y="456929"/>
                      <a:pt x="93495" y="467164"/>
                      <a:pt x="80870" y="467164"/>
                    </a:cubicBezTo>
                    <a:lnTo>
                      <a:pt x="80871" y="467163"/>
                    </a:lnTo>
                    <a:cubicBezTo>
                      <a:pt x="68246" y="467163"/>
                      <a:pt x="58011" y="456928"/>
                      <a:pt x="58011" y="444303"/>
                    </a:cubicBezTo>
                    <a:lnTo>
                      <a:pt x="58011" y="273219"/>
                    </a:lnTo>
                    <a:lnTo>
                      <a:pt x="36357" y="273219"/>
                    </a:lnTo>
                    <a:lnTo>
                      <a:pt x="13232" y="135016"/>
                    </a:lnTo>
                    <a:lnTo>
                      <a:pt x="0" y="135016"/>
                    </a:lnTo>
                    <a:lnTo>
                      <a:pt x="0" y="22503"/>
                    </a:lnTo>
                    <a:cubicBezTo>
                      <a:pt x="0" y="10075"/>
                      <a:pt x="10075" y="0"/>
                      <a:pt x="22503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2" name="フリーフォーム: 図形 361">
                <a:extLst>
                  <a:ext uri="{FF2B5EF4-FFF2-40B4-BE49-F238E27FC236}">
                    <a16:creationId xmlns:a16="http://schemas.microsoft.com/office/drawing/2014/main" id="{73B63976-E145-493B-B09A-9CAEE4565437}"/>
                  </a:ext>
                </a:extLst>
              </p:cNvPr>
              <p:cNvSpPr/>
              <p:nvPr/>
            </p:nvSpPr>
            <p:spPr bwMode="auto">
              <a:xfrm>
                <a:off x="1185728" y="5094185"/>
                <a:ext cx="93919" cy="360041"/>
              </a:xfrm>
              <a:custGeom>
                <a:avLst/>
                <a:gdLst>
                  <a:gd name="connsiteX0" fmla="*/ 22503 w 161741"/>
                  <a:gd name="connsiteY0" fmla="*/ 0 h 467164"/>
                  <a:gd name="connsiteX1" fmla="*/ 139238 w 161741"/>
                  <a:gd name="connsiteY1" fmla="*/ 0 h 467164"/>
                  <a:gd name="connsiteX2" fmla="*/ 161741 w 161741"/>
                  <a:gd name="connsiteY2" fmla="*/ 22503 h 467164"/>
                  <a:gd name="connsiteX3" fmla="*/ 161741 w 161741"/>
                  <a:gd name="connsiteY3" fmla="*/ 135016 h 467164"/>
                  <a:gd name="connsiteX4" fmla="*/ 148507 w 161741"/>
                  <a:gd name="connsiteY4" fmla="*/ 135016 h 467164"/>
                  <a:gd name="connsiteX5" fmla="*/ 125382 w 161741"/>
                  <a:gd name="connsiteY5" fmla="*/ 273219 h 467164"/>
                  <a:gd name="connsiteX6" fmla="*/ 103731 w 161741"/>
                  <a:gd name="connsiteY6" fmla="*/ 273219 h 467164"/>
                  <a:gd name="connsiteX7" fmla="*/ 103730 w 161741"/>
                  <a:gd name="connsiteY7" fmla="*/ 444304 h 467164"/>
                  <a:gd name="connsiteX8" fmla="*/ 80870 w 161741"/>
                  <a:gd name="connsiteY8" fmla="*/ 467164 h 467164"/>
                  <a:gd name="connsiteX9" fmla="*/ 80871 w 161741"/>
                  <a:gd name="connsiteY9" fmla="*/ 467163 h 467164"/>
                  <a:gd name="connsiteX10" fmla="*/ 58011 w 161741"/>
                  <a:gd name="connsiteY10" fmla="*/ 444303 h 467164"/>
                  <a:gd name="connsiteX11" fmla="*/ 58011 w 161741"/>
                  <a:gd name="connsiteY11" fmla="*/ 273219 h 467164"/>
                  <a:gd name="connsiteX12" fmla="*/ 36357 w 161741"/>
                  <a:gd name="connsiteY12" fmla="*/ 273219 h 467164"/>
                  <a:gd name="connsiteX13" fmla="*/ 13232 w 161741"/>
                  <a:gd name="connsiteY13" fmla="*/ 135016 h 467164"/>
                  <a:gd name="connsiteX14" fmla="*/ 0 w 161741"/>
                  <a:gd name="connsiteY14" fmla="*/ 135016 h 467164"/>
                  <a:gd name="connsiteX15" fmla="*/ 0 w 161741"/>
                  <a:gd name="connsiteY15" fmla="*/ 22503 h 467164"/>
                  <a:gd name="connsiteX16" fmla="*/ 22503 w 161741"/>
                  <a:gd name="connsiteY16" fmla="*/ 0 h 467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741" h="467164">
                    <a:moveTo>
                      <a:pt x="22503" y="0"/>
                    </a:moveTo>
                    <a:lnTo>
                      <a:pt x="139238" y="0"/>
                    </a:lnTo>
                    <a:cubicBezTo>
                      <a:pt x="151666" y="0"/>
                      <a:pt x="161741" y="10075"/>
                      <a:pt x="161741" y="22503"/>
                    </a:cubicBezTo>
                    <a:lnTo>
                      <a:pt x="161741" y="135016"/>
                    </a:lnTo>
                    <a:lnTo>
                      <a:pt x="148507" y="135016"/>
                    </a:lnTo>
                    <a:lnTo>
                      <a:pt x="125382" y="273219"/>
                    </a:lnTo>
                    <a:lnTo>
                      <a:pt x="103731" y="273219"/>
                    </a:lnTo>
                    <a:lnTo>
                      <a:pt x="103730" y="444304"/>
                    </a:lnTo>
                    <a:cubicBezTo>
                      <a:pt x="103730" y="456929"/>
                      <a:pt x="93495" y="467164"/>
                      <a:pt x="80870" y="467164"/>
                    </a:cubicBezTo>
                    <a:lnTo>
                      <a:pt x="80871" y="467163"/>
                    </a:lnTo>
                    <a:cubicBezTo>
                      <a:pt x="68246" y="467163"/>
                      <a:pt x="58011" y="456928"/>
                      <a:pt x="58011" y="444303"/>
                    </a:cubicBezTo>
                    <a:lnTo>
                      <a:pt x="58011" y="273219"/>
                    </a:lnTo>
                    <a:lnTo>
                      <a:pt x="36357" y="273219"/>
                    </a:lnTo>
                    <a:lnTo>
                      <a:pt x="13232" y="135016"/>
                    </a:lnTo>
                    <a:lnTo>
                      <a:pt x="0" y="135016"/>
                    </a:lnTo>
                    <a:lnTo>
                      <a:pt x="0" y="22503"/>
                    </a:lnTo>
                    <a:cubicBezTo>
                      <a:pt x="0" y="10075"/>
                      <a:pt x="10075" y="0"/>
                      <a:pt x="22503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3" name="フリーフォーム: 図形 362">
                <a:extLst>
                  <a:ext uri="{FF2B5EF4-FFF2-40B4-BE49-F238E27FC236}">
                    <a16:creationId xmlns:a16="http://schemas.microsoft.com/office/drawing/2014/main" id="{FEB23552-2A70-4006-B082-0ED3A3CD6BD4}"/>
                  </a:ext>
                </a:extLst>
              </p:cNvPr>
              <p:cNvSpPr/>
              <p:nvPr/>
            </p:nvSpPr>
            <p:spPr bwMode="auto">
              <a:xfrm>
                <a:off x="1309077" y="5094185"/>
                <a:ext cx="93919" cy="360041"/>
              </a:xfrm>
              <a:custGeom>
                <a:avLst/>
                <a:gdLst>
                  <a:gd name="connsiteX0" fmla="*/ 22503 w 161741"/>
                  <a:gd name="connsiteY0" fmla="*/ 0 h 467164"/>
                  <a:gd name="connsiteX1" fmla="*/ 139238 w 161741"/>
                  <a:gd name="connsiteY1" fmla="*/ 0 h 467164"/>
                  <a:gd name="connsiteX2" fmla="*/ 161741 w 161741"/>
                  <a:gd name="connsiteY2" fmla="*/ 22503 h 467164"/>
                  <a:gd name="connsiteX3" fmla="*/ 161741 w 161741"/>
                  <a:gd name="connsiteY3" fmla="*/ 135016 h 467164"/>
                  <a:gd name="connsiteX4" fmla="*/ 148507 w 161741"/>
                  <a:gd name="connsiteY4" fmla="*/ 135016 h 467164"/>
                  <a:gd name="connsiteX5" fmla="*/ 125382 w 161741"/>
                  <a:gd name="connsiteY5" fmla="*/ 273219 h 467164"/>
                  <a:gd name="connsiteX6" fmla="*/ 103731 w 161741"/>
                  <a:gd name="connsiteY6" fmla="*/ 273219 h 467164"/>
                  <a:gd name="connsiteX7" fmla="*/ 103730 w 161741"/>
                  <a:gd name="connsiteY7" fmla="*/ 444304 h 467164"/>
                  <a:gd name="connsiteX8" fmla="*/ 80870 w 161741"/>
                  <a:gd name="connsiteY8" fmla="*/ 467164 h 467164"/>
                  <a:gd name="connsiteX9" fmla="*/ 80871 w 161741"/>
                  <a:gd name="connsiteY9" fmla="*/ 467163 h 467164"/>
                  <a:gd name="connsiteX10" fmla="*/ 58011 w 161741"/>
                  <a:gd name="connsiteY10" fmla="*/ 444303 h 467164"/>
                  <a:gd name="connsiteX11" fmla="*/ 58011 w 161741"/>
                  <a:gd name="connsiteY11" fmla="*/ 273219 h 467164"/>
                  <a:gd name="connsiteX12" fmla="*/ 36357 w 161741"/>
                  <a:gd name="connsiteY12" fmla="*/ 273219 h 467164"/>
                  <a:gd name="connsiteX13" fmla="*/ 13232 w 161741"/>
                  <a:gd name="connsiteY13" fmla="*/ 135016 h 467164"/>
                  <a:gd name="connsiteX14" fmla="*/ 0 w 161741"/>
                  <a:gd name="connsiteY14" fmla="*/ 135016 h 467164"/>
                  <a:gd name="connsiteX15" fmla="*/ 0 w 161741"/>
                  <a:gd name="connsiteY15" fmla="*/ 22503 h 467164"/>
                  <a:gd name="connsiteX16" fmla="*/ 22503 w 161741"/>
                  <a:gd name="connsiteY16" fmla="*/ 0 h 467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741" h="467164">
                    <a:moveTo>
                      <a:pt x="22503" y="0"/>
                    </a:moveTo>
                    <a:lnTo>
                      <a:pt x="139238" y="0"/>
                    </a:lnTo>
                    <a:cubicBezTo>
                      <a:pt x="151666" y="0"/>
                      <a:pt x="161741" y="10075"/>
                      <a:pt x="161741" y="22503"/>
                    </a:cubicBezTo>
                    <a:lnTo>
                      <a:pt x="161741" y="135016"/>
                    </a:lnTo>
                    <a:lnTo>
                      <a:pt x="148507" y="135016"/>
                    </a:lnTo>
                    <a:lnTo>
                      <a:pt x="125382" y="273219"/>
                    </a:lnTo>
                    <a:lnTo>
                      <a:pt x="103731" y="273219"/>
                    </a:lnTo>
                    <a:lnTo>
                      <a:pt x="103730" y="444304"/>
                    </a:lnTo>
                    <a:cubicBezTo>
                      <a:pt x="103730" y="456929"/>
                      <a:pt x="93495" y="467164"/>
                      <a:pt x="80870" y="467164"/>
                    </a:cubicBezTo>
                    <a:lnTo>
                      <a:pt x="80871" y="467163"/>
                    </a:lnTo>
                    <a:cubicBezTo>
                      <a:pt x="68246" y="467163"/>
                      <a:pt x="58011" y="456928"/>
                      <a:pt x="58011" y="444303"/>
                    </a:cubicBezTo>
                    <a:lnTo>
                      <a:pt x="58011" y="273219"/>
                    </a:lnTo>
                    <a:lnTo>
                      <a:pt x="36357" y="273219"/>
                    </a:lnTo>
                    <a:lnTo>
                      <a:pt x="13232" y="135016"/>
                    </a:lnTo>
                    <a:lnTo>
                      <a:pt x="0" y="135016"/>
                    </a:lnTo>
                    <a:lnTo>
                      <a:pt x="0" y="22503"/>
                    </a:lnTo>
                    <a:cubicBezTo>
                      <a:pt x="0" y="10075"/>
                      <a:pt x="10075" y="0"/>
                      <a:pt x="22503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4" name="フリーフォーム: 図形 363">
                <a:extLst>
                  <a:ext uri="{FF2B5EF4-FFF2-40B4-BE49-F238E27FC236}">
                    <a16:creationId xmlns:a16="http://schemas.microsoft.com/office/drawing/2014/main" id="{FE2D2CA5-5D4E-4EDE-A8F8-3914749CC3B3}"/>
                  </a:ext>
                </a:extLst>
              </p:cNvPr>
              <p:cNvSpPr/>
              <p:nvPr/>
            </p:nvSpPr>
            <p:spPr bwMode="auto">
              <a:xfrm>
                <a:off x="1432426" y="5094185"/>
                <a:ext cx="93919" cy="360041"/>
              </a:xfrm>
              <a:custGeom>
                <a:avLst/>
                <a:gdLst>
                  <a:gd name="connsiteX0" fmla="*/ 22503 w 161741"/>
                  <a:gd name="connsiteY0" fmla="*/ 0 h 467164"/>
                  <a:gd name="connsiteX1" fmla="*/ 139238 w 161741"/>
                  <a:gd name="connsiteY1" fmla="*/ 0 h 467164"/>
                  <a:gd name="connsiteX2" fmla="*/ 161741 w 161741"/>
                  <a:gd name="connsiteY2" fmla="*/ 22503 h 467164"/>
                  <a:gd name="connsiteX3" fmla="*/ 161741 w 161741"/>
                  <a:gd name="connsiteY3" fmla="*/ 135016 h 467164"/>
                  <a:gd name="connsiteX4" fmla="*/ 148507 w 161741"/>
                  <a:gd name="connsiteY4" fmla="*/ 135016 h 467164"/>
                  <a:gd name="connsiteX5" fmla="*/ 125382 w 161741"/>
                  <a:gd name="connsiteY5" fmla="*/ 273219 h 467164"/>
                  <a:gd name="connsiteX6" fmla="*/ 103731 w 161741"/>
                  <a:gd name="connsiteY6" fmla="*/ 273219 h 467164"/>
                  <a:gd name="connsiteX7" fmla="*/ 103730 w 161741"/>
                  <a:gd name="connsiteY7" fmla="*/ 444304 h 467164"/>
                  <a:gd name="connsiteX8" fmla="*/ 80870 w 161741"/>
                  <a:gd name="connsiteY8" fmla="*/ 467164 h 467164"/>
                  <a:gd name="connsiteX9" fmla="*/ 80871 w 161741"/>
                  <a:gd name="connsiteY9" fmla="*/ 467163 h 467164"/>
                  <a:gd name="connsiteX10" fmla="*/ 58011 w 161741"/>
                  <a:gd name="connsiteY10" fmla="*/ 444303 h 467164"/>
                  <a:gd name="connsiteX11" fmla="*/ 58011 w 161741"/>
                  <a:gd name="connsiteY11" fmla="*/ 273219 h 467164"/>
                  <a:gd name="connsiteX12" fmla="*/ 36357 w 161741"/>
                  <a:gd name="connsiteY12" fmla="*/ 273219 h 467164"/>
                  <a:gd name="connsiteX13" fmla="*/ 13232 w 161741"/>
                  <a:gd name="connsiteY13" fmla="*/ 135016 h 467164"/>
                  <a:gd name="connsiteX14" fmla="*/ 0 w 161741"/>
                  <a:gd name="connsiteY14" fmla="*/ 135016 h 467164"/>
                  <a:gd name="connsiteX15" fmla="*/ 0 w 161741"/>
                  <a:gd name="connsiteY15" fmla="*/ 22503 h 467164"/>
                  <a:gd name="connsiteX16" fmla="*/ 22503 w 161741"/>
                  <a:gd name="connsiteY16" fmla="*/ 0 h 467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741" h="467164">
                    <a:moveTo>
                      <a:pt x="22503" y="0"/>
                    </a:moveTo>
                    <a:lnTo>
                      <a:pt x="139238" y="0"/>
                    </a:lnTo>
                    <a:cubicBezTo>
                      <a:pt x="151666" y="0"/>
                      <a:pt x="161741" y="10075"/>
                      <a:pt x="161741" y="22503"/>
                    </a:cubicBezTo>
                    <a:lnTo>
                      <a:pt x="161741" y="135016"/>
                    </a:lnTo>
                    <a:lnTo>
                      <a:pt x="148507" y="135016"/>
                    </a:lnTo>
                    <a:lnTo>
                      <a:pt x="125382" y="273219"/>
                    </a:lnTo>
                    <a:lnTo>
                      <a:pt x="103731" y="273219"/>
                    </a:lnTo>
                    <a:lnTo>
                      <a:pt x="103730" y="444304"/>
                    </a:lnTo>
                    <a:cubicBezTo>
                      <a:pt x="103730" y="456929"/>
                      <a:pt x="93495" y="467164"/>
                      <a:pt x="80870" y="467164"/>
                    </a:cubicBezTo>
                    <a:lnTo>
                      <a:pt x="80871" y="467163"/>
                    </a:lnTo>
                    <a:cubicBezTo>
                      <a:pt x="68246" y="467163"/>
                      <a:pt x="58011" y="456928"/>
                      <a:pt x="58011" y="444303"/>
                    </a:cubicBezTo>
                    <a:lnTo>
                      <a:pt x="58011" y="273219"/>
                    </a:lnTo>
                    <a:lnTo>
                      <a:pt x="36357" y="273219"/>
                    </a:lnTo>
                    <a:lnTo>
                      <a:pt x="13232" y="135016"/>
                    </a:lnTo>
                    <a:lnTo>
                      <a:pt x="0" y="135016"/>
                    </a:lnTo>
                    <a:lnTo>
                      <a:pt x="0" y="22503"/>
                    </a:lnTo>
                    <a:cubicBezTo>
                      <a:pt x="0" y="10075"/>
                      <a:pt x="10075" y="0"/>
                      <a:pt x="22503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5" name="フリーフォーム: 図形 364">
                <a:extLst>
                  <a:ext uri="{FF2B5EF4-FFF2-40B4-BE49-F238E27FC236}">
                    <a16:creationId xmlns:a16="http://schemas.microsoft.com/office/drawing/2014/main" id="{E08E8206-906F-431B-B8E8-DA3C7E93B8E6}"/>
                  </a:ext>
                </a:extLst>
              </p:cNvPr>
              <p:cNvSpPr/>
              <p:nvPr/>
            </p:nvSpPr>
            <p:spPr bwMode="auto">
              <a:xfrm>
                <a:off x="1555775" y="5094185"/>
                <a:ext cx="93919" cy="360041"/>
              </a:xfrm>
              <a:custGeom>
                <a:avLst/>
                <a:gdLst>
                  <a:gd name="connsiteX0" fmla="*/ 22503 w 161741"/>
                  <a:gd name="connsiteY0" fmla="*/ 0 h 467164"/>
                  <a:gd name="connsiteX1" fmla="*/ 139238 w 161741"/>
                  <a:gd name="connsiteY1" fmla="*/ 0 h 467164"/>
                  <a:gd name="connsiteX2" fmla="*/ 161741 w 161741"/>
                  <a:gd name="connsiteY2" fmla="*/ 22503 h 467164"/>
                  <a:gd name="connsiteX3" fmla="*/ 161741 w 161741"/>
                  <a:gd name="connsiteY3" fmla="*/ 135016 h 467164"/>
                  <a:gd name="connsiteX4" fmla="*/ 148507 w 161741"/>
                  <a:gd name="connsiteY4" fmla="*/ 135016 h 467164"/>
                  <a:gd name="connsiteX5" fmla="*/ 125382 w 161741"/>
                  <a:gd name="connsiteY5" fmla="*/ 273219 h 467164"/>
                  <a:gd name="connsiteX6" fmla="*/ 103731 w 161741"/>
                  <a:gd name="connsiteY6" fmla="*/ 273219 h 467164"/>
                  <a:gd name="connsiteX7" fmla="*/ 103730 w 161741"/>
                  <a:gd name="connsiteY7" fmla="*/ 444304 h 467164"/>
                  <a:gd name="connsiteX8" fmla="*/ 80870 w 161741"/>
                  <a:gd name="connsiteY8" fmla="*/ 467164 h 467164"/>
                  <a:gd name="connsiteX9" fmla="*/ 80871 w 161741"/>
                  <a:gd name="connsiteY9" fmla="*/ 467163 h 467164"/>
                  <a:gd name="connsiteX10" fmla="*/ 58011 w 161741"/>
                  <a:gd name="connsiteY10" fmla="*/ 444303 h 467164"/>
                  <a:gd name="connsiteX11" fmla="*/ 58011 w 161741"/>
                  <a:gd name="connsiteY11" fmla="*/ 273219 h 467164"/>
                  <a:gd name="connsiteX12" fmla="*/ 36357 w 161741"/>
                  <a:gd name="connsiteY12" fmla="*/ 273219 h 467164"/>
                  <a:gd name="connsiteX13" fmla="*/ 13232 w 161741"/>
                  <a:gd name="connsiteY13" fmla="*/ 135016 h 467164"/>
                  <a:gd name="connsiteX14" fmla="*/ 0 w 161741"/>
                  <a:gd name="connsiteY14" fmla="*/ 135016 h 467164"/>
                  <a:gd name="connsiteX15" fmla="*/ 0 w 161741"/>
                  <a:gd name="connsiteY15" fmla="*/ 22503 h 467164"/>
                  <a:gd name="connsiteX16" fmla="*/ 22503 w 161741"/>
                  <a:gd name="connsiteY16" fmla="*/ 0 h 467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741" h="467164">
                    <a:moveTo>
                      <a:pt x="22503" y="0"/>
                    </a:moveTo>
                    <a:lnTo>
                      <a:pt x="139238" y="0"/>
                    </a:lnTo>
                    <a:cubicBezTo>
                      <a:pt x="151666" y="0"/>
                      <a:pt x="161741" y="10075"/>
                      <a:pt x="161741" y="22503"/>
                    </a:cubicBezTo>
                    <a:lnTo>
                      <a:pt x="161741" y="135016"/>
                    </a:lnTo>
                    <a:lnTo>
                      <a:pt x="148507" y="135016"/>
                    </a:lnTo>
                    <a:lnTo>
                      <a:pt x="125382" y="273219"/>
                    </a:lnTo>
                    <a:lnTo>
                      <a:pt x="103731" y="273219"/>
                    </a:lnTo>
                    <a:lnTo>
                      <a:pt x="103730" y="444304"/>
                    </a:lnTo>
                    <a:cubicBezTo>
                      <a:pt x="103730" y="456929"/>
                      <a:pt x="93495" y="467164"/>
                      <a:pt x="80870" y="467164"/>
                    </a:cubicBezTo>
                    <a:lnTo>
                      <a:pt x="80871" y="467163"/>
                    </a:lnTo>
                    <a:cubicBezTo>
                      <a:pt x="68246" y="467163"/>
                      <a:pt x="58011" y="456928"/>
                      <a:pt x="58011" y="444303"/>
                    </a:cubicBezTo>
                    <a:lnTo>
                      <a:pt x="58011" y="273219"/>
                    </a:lnTo>
                    <a:lnTo>
                      <a:pt x="36357" y="273219"/>
                    </a:lnTo>
                    <a:lnTo>
                      <a:pt x="13232" y="135016"/>
                    </a:lnTo>
                    <a:lnTo>
                      <a:pt x="0" y="135016"/>
                    </a:lnTo>
                    <a:lnTo>
                      <a:pt x="0" y="22503"/>
                    </a:lnTo>
                    <a:cubicBezTo>
                      <a:pt x="0" y="10075"/>
                      <a:pt x="10075" y="0"/>
                      <a:pt x="22503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6" name="フリーフォーム: 図形 365">
                <a:extLst>
                  <a:ext uri="{FF2B5EF4-FFF2-40B4-BE49-F238E27FC236}">
                    <a16:creationId xmlns:a16="http://schemas.microsoft.com/office/drawing/2014/main" id="{D8F1E637-DD14-4950-ACD2-A9DB6363E6EA}"/>
                  </a:ext>
                </a:extLst>
              </p:cNvPr>
              <p:cNvSpPr/>
              <p:nvPr/>
            </p:nvSpPr>
            <p:spPr bwMode="auto">
              <a:xfrm>
                <a:off x="1679122" y="5094185"/>
                <a:ext cx="93919" cy="360041"/>
              </a:xfrm>
              <a:custGeom>
                <a:avLst/>
                <a:gdLst>
                  <a:gd name="connsiteX0" fmla="*/ 22503 w 161741"/>
                  <a:gd name="connsiteY0" fmla="*/ 0 h 467164"/>
                  <a:gd name="connsiteX1" fmla="*/ 139238 w 161741"/>
                  <a:gd name="connsiteY1" fmla="*/ 0 h 467164"/>
                  <a:gd name="connsiteX2" fmla="*/ 161741 w 161741"/>
                  <a:gd name="connsiteY2" fmla="*/ 22503 h 467164"/>
                  <a:gd name="connsiteX3" fmla="*/ 161741 w 161741"/>
                  <a:gd name="connsiteY3" fmla="*/ 135016 h 467164"/>
                  <a:gd name="connsiteX4" fmla="*/ 148507 w 161741"/>
                  <a:gd name="connsiteY4" fmla="*/ 135016 h 467164"/>
                  <a:gd name="connsiteX5" fmla="*/ 125382 w 161741"/>
                  <a:gd name="connsiteY5" fmla="*/ 273219 h 467164"/>
                  <a:gd name="connsiteX6" fmla="*/ 103731 w 161741"/>
                  <a:gd name="connsiteY6" fmla="*/ 273219 h 467164"/>
                  <a:gd name="connsiteX7" fmla="*/ 103730 w 161741"/>
                  <a:gd name="connsiteY7" fmla="*/ 444304 h 467164"/>
                  <a:gd name="connsiteX8" fmla="*/ 80870 w 161741"/>
                  <a:gd name="connsiteY8" fmla="*/ 467164 h 467164"/>
                  <a:gd name="connsiteX9" fmla="*/ 80871 w 161741"/>
                  <a:gd name="connsiteY9" fmla="*/ 467163 h 467164"/>
                  <a:gd name="connsiteX10" fmla="*/ 58011 w 161741"/>
                  <a:gd name="connsiteY10" fmla="*/ 444303 h 467164"/>
                  <a:gd name="connsiteX11" fmla="*/ 58011 w 161741"/>
                  <a:gd name="connsiteY11" fmla="*/ 273219 h 467164"/>
                  <a:gd name="connsiteX12" fmla="*/ 36357 w 161741"/>
                  <a:gd name="connsiteY12" fmla="*/ 273219 h 467164"/>
                  <a:gd name="connsiteX13" fmla="*/ 13232 w 161741"/>
                  <a:gd name="connsiteY13" fmla="*/ 135016 h 467164"/>
                  <a:gd name="connsiteX14" fmla="*/ 0 w 161741"/>
                  <a:gd name="connsiteY14" fmla="*/ 135016 h 467164"/>
                  <a:gd name="connsiteX15" fmla="*/ 0 w 161741"/>
                  <a:gd name="connsiteY15" fmla="*/ 22503 h 467164"/>
                  <a:gd name="connsiteX16" fmla="*/ 22503 w 161741"/>
                  <a:gd name="connsiteY16" fmla="*/ 0 h 467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741" h="467164">
                    <a:moveTo>
                      <a:pt x="22503" y="0"/>
                    </a:moveTo>
                    <a:lnTo>
                      <a:pt x="139238" y="0"/>
                    </a:lnTo>
                    <a:cubicBezTo>
                      <a:pt x="151666" y="0"/>
                      <a:pt x="161741" y="10075"/>
                      <a:pt x="161741" y="22503"/>
                    </a:cubicBezTo>
                    <a:lnTo>
                      <a:pt x="161741" y="135016"/>
                    </a:lnTo>
                    <a:lnTo>
                      <a:pt x="148507" y="135016"/>
                    </a:lnTo>
                    <a:lnTo>
                      <a:pt x="125382" y="273219"/>
                    </a:lnTo>
                    <a:lnTo>
                      <a:pt x="103731" y="273219"/>
                    </a:lnTo>
                    <a:lnTo>
                      <a:pt x="103730" y="444304"/>
                    </a:lnTo>
                    <a:cubicBezTo>
                      <a:pt x="103730" y="456929"/>
                      <a:pt x="93495" y="467164"/>
                      <a:pt x="80870" y="467164"/>
                    </a:cubicBezTo>
                    <a:lnTo>
                      <a:pt x="80871" y="467163"/>
                    </a:lnTo>
                    <a:cubicBezTo>
                      <a:pt x="68246" y="467163"/>
                      <a:pt x="58011" y="456928"/>
                      <a:pt x="58011" y="444303"/>
                    </a:cubicBezTo>
                    <a:lnTo>
                      <a:pt x="58011" y="273219"/>
                    </a:lnTo>
                    <a:lnTo>
                      <a:pt x="36357" y="273219"/>
                    </a:lnTo>
                    <a:lnTo>
                      <a:pt x="13232" y="135016"/>
                    </a:lnTo>
                    <a:lnTo>
                      <a:pt x="0" y="135016"/>
                    </a:lnTo>
                    <a:lnTo>
                      <a:pt x="0" y="22503"/>
                    </a:lnTo>
                    <a:cubicBezTo>
                      <a:pt x="0" y="10075"/>
                      <a:pt x="10075" y="0"/>
                      <a:pt x="22503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7" name="グループ化 346">
              <a:extLst>
                <a:ext uri="{FF2B5EF4-FFF2-40B4-BE49-F238E27FC236}">
                  <a16:creationId xmlns:a16="http://schemas.microsoft.com/office/drawing/2014/main" id="{634031B7-9103-422E-BF45-49206B1E6BE3}"/>
                </a:ext>
              </a:extLst>
            </p:cNvPr>
            <p:cNvGrpSpPr/>
            <p:nvPr/>
          </p:nvGrpSpPr>
          <p:grpSpPr>
            <a:xfrm>
              <a:off x="2624514" y="4825412"/>
              <a:ext cx="326882" cy="149802"/>
              <a:chOff x="1062379" y="5094185"/>
              <a:chExt cx="710662" cy="360041"/>
            </a:xfrm>
            <a:solidFill>
              <a:schemeClr val="bg1">
                <a:lumMod val="85000"/>
              </a:schemeClr>
            </a:solidFill>
          </p:grpSpPr>
          <p:sp>
            <p:nvSpPr>
              <p:cNvPr id="355" name="フリーフォーム: 図形 354">
                <a:extLst>
                  <a:ext uri="{FF2B5EF4-FFF2-40B4-BE49-F238E27FC236}">
                    <a16:creationId xmlns:a16="http://schemas.microsoft.com/office/drawing/2014/main" id="{0AC7A3E1-C8E9-475E-883F-EB680568FD06}"/>
                  </a:ext>
                </a:extLst>
              </p:cNvPr>
              <p:cNvSpPr/>
              <p:nvPr/>
            </p:nvSpPr>
            <p:spPr bwMode="auto">
              <a:xfrm>
                <a:off x="1062379" y="5094185"/>
                <a:ext cx="93919" cy="360041"/>
              </a:xfrm>
              <a:custGeom>
                <a:avLst/>
                <a:gdLst>
                  <a:gd name="connsiteX0" fmla="*/ 22503 w 161741"/>
                  <a:gd name="connsiteY0" fmla="*/ 0 h 467164"/>
                  <a:gd name="connsiteX1" fmla="*/ 139238 w 161741"/>
                  <a:gd name="connsiteY1" fmla="*/ 0 h 467164"/>
                  <a:gd name="connsiteX2" fmla="*/ 161741 w 161741"/>
                  <a:gd name="connsiteY2" fmla="*/ 22503 h 467164"/>
                  <a:gd name="connsiteX3" fmla="*/ 161741 w 161741"/>
                  <a:gd name="connsiteY3" fmla="*/ 135016 h 467164"/>
                  <a:gd name="connsiteX4" fmla="*/ 148507 w 161741"/>
                  <a:gd name="connsiteY4" fmla="*/ 135016 h 467164"/>
                  <a:gd name="connsiteX5" fmla="*/ 125382 w 161741"/>
                  <a:gd name="connsiteY5" fmla="*/ 273219 h 467164"/>
                  <a:gd name="connsiteX6" fmla="*/ 103731 w 161741"/>
                  <a:gd name="connsiteY6" fmla="*/ 273219 h 467164"/>
                  <a:gd name="connsiteX7" fmla="*/ 103730 w 161741"/>
                  <a:gd name="connsiteY7" fmla="*/ 444304 h 467164"/>
                  <a:gd name="connsiteX8" fmla="*/ 80870 w 161741"/>
                  <a:gd name="connsiteY8" fmla="*/ 467164 h 467164"/>
                  <a:gd name="connsiteX9" fmla="*/ 80871 w 161741"/>
                  <a:gd name="connsiteY9" fmla="*/ 467163 h 467164"/>
                  <a:gd name="connsiteX10" fmla="*/ 58011 w 161741"/>
                  <a:gd name="connsiteY10" fmla="*/ 444303 h 467164"/>
                  <a:gd name="connsiteX11" fmla="*/ 58011 w 161741"/>
                  <a:gd name="connsiteY11" fmla="*/ 273219 h 467164"/>
                  <a:gd name="connsiteX12" fmla="*/ 36357 w 161741"/>
                  <a:gd name="connsiteY12" fmla="*/ 273219 h 467164"/>
                  <a:gd name="connsiteX13" fmla="*/ 13232 w 161741"/>
                  <a:gd name="connsiteY13" fmla="*/ 135016 h 467164"/>
                  <a:gd name="connsiteX14" fmla="*/ 0 w 161741"/>
                  <a:gd name="connsiteY14" fmla="*/ 135016 h 467164"/>
                  <a:gd name="connsiteX15" fmla="*/ 0 w 161741"/>
                  <a:gd name="connsiteY15" fmla="*/ 22503 h 467164"/>
                  <a:gd name="connsiteX16" fmla="*/ 22503 w 161741"/>
                  <a:gd name="connsiteY16" fmla="*/ 0 h 467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741" h="467164">
                    <a:moveTo>
                      <a:pt x="22503" y="0"/>
                    </a:moveTo>
                    <a:lnTo>
                      <a:pt x="139238" y="0"/>
                    </a:lnTo>
                    <a:cubicBezTo>
                      <a:pt x="151666" y="0"/>
                      <a:pt x="161741" y="10075"/>
                      <a:pt x="161741" y="22503"/>
                    </a:cubicBezTo>
                    <a:lnTo>
                      <a:pt x="161741" y="135016"/>
                    </a:lnTo>
                    <a:lnTo>
                      <a:pt x="148507" y="135016"/>
                    </a:lnTo>
                    <a:lnTo>
                      <a:pt x="125382" y="273219"/>
                    </a:lnTo>
                    <a:lnTo>
                      <a:pt x="103731" y="273219"/>
                    </a:lnTo>
                    <a:lnTo>
                      <a:pt x="103730" y="444304"/>
                    </a:lnTo>
                    <a:cubicBezTo>
                      <a:pt x="103730" y="456929"/>
                      <a:pt x="93495" y="467164"/>
                      <a:pt x="80870" y="467164"/>
                    </a:cubicBezTo>
                    <a:lnTo>
                      <a:pt x="80871" y="467163"/>
                    </a:lnTo>
                    <a:cubicBezTo>
                      <a:pt x="68246" y="467163"/>
                      <a:pt x="58011" y="456928"/>
                      <a:pt x="58011" y="444303"/>
                    </a:cubicBezTo>
                    <a:lnTo>
                      <a:pt x="58011" y="273219"/>
                    </a:lnTo>
                    <a:lnTo>
                      <a:pt x="36357" y="273219"/>
                    </a:lnTo>
                    <a:lnTo>
                      <a:pt x="13232" y="135016"/>
                    </a:lnTo>
                    <a:lnTo>
                      <a:pt x="0" y="135016"/>
                    </a:lnTo>
                    <a:lnTo>
                      <a:pt x="0" y="22503"/>
                    </a:lnTo>
                    <a:cubicBezTo>
                      <a:pt x="0" y="10075"/>
                      <a:pt x="10075" y="0"/>
                      <a:pt x="22503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6" name="フリーフォーム: 図形 355">
                <a:extLst>
                  <a:ext uri="{FF2B5EF4-FFF2-40B4-BE49-F238E27FC236}">
                    <a16:creationId xmlns:a16="http://schemas.microsoft.com/office/drawing/2014/main" id="{C4F0CAD3-61CC-42F6-976C-D0914A7F3467}"/>
                  </a:ext>
                </a:extLst>
              </p:cNvPr>
              <p:cNvSpPr/>
              <p:nvPr/>
            </p:nvSpPr>
            <p:spPr bwMode="auto">
              <a:xfrm>
                <a:off x="1185728" y="5094185"/>
                <a:ext cx="93919" cy="360041"/>
              </a:xfrm>
              <a:custGeom>
                <a:avLst/>
                <a:gdLst>
                  <a:gd name="connsiteX0" fmla="*/ 22503 w 161741"/>
                  <a:gd name="connsiteY0" fmla="*/ 0 h 467164"/>
                  <a:gd name="connsiteX1" fmla="*/ 139238 w 161741"/>
                  <a:gd name="connsiteY1" fmla="*/ 0 h 467164"/>
                  <a:gd name="connsiteX2" fmla="*/ 161741 w 161741"/>
                  <a:gd name="connsiteY2" fmla="*/ 22503 h 467164"/>
                  <a:gd name="connsiteX3" fmla="*/ 161741 w 161741"/>
                  <a:gd name="connsiteY3" fmla="*/ 135016 h 467164"/>
                  <a:gd name="connsiteX4" fmla="*/ 148507 w 161741"/>
                  <a:gd name="connsiteY4" fmla="*/ 135016 h 467164"/>
                  <a:gd name="connsiteX5" fmla="*/ 125382 w 161741"/>
                  <a:gd name="connsiteY5" fmla="*/ 273219 h 467164"/>
                  <a:gd name="connsiteX6" fmla="*/ 103731 w 161741"/>
                  <a:gd name="connsiteY6" fmla="*/ 273219 h 467164"/>
                  <a:gd name="connsiteX7" fmla="*/ 103730 w 161741"/>
                  <a:gd name="connsiteY7" fmla="*/ 444304 h 467164"/>
                  <a:gd name="connsiteX8" fmla="*/ 80870 w 161741"/>
                  <a:gd name="connsiteY8" fmla="*/ 467164 h 467164"/>
                  <a:gd name="connsiteX9" fmla="*/ 80871 w 161741"/>
                  <a:gd name="connsiteY9" fmla="*/ 467163 h 467164"/>
                  <a:gd name="connsiteX10" fmla="*/ 58011 w 161741"/>
                  <a:gd name="connsiteY10" fmla="*/ 444303 h 467164"/>
                  <a:gd name="connsiteX11" fmla="*/ 58011 w 161741"/>
                  <a:gd name="connsiteY11" fmla="*/ 273219 h 467164"/>
                  <a:gd name="connsiteX12" fmla="*/ 36357 w 161741"/>
                  <a:gd name="connsiteY12" fmla="*/ 273219 h 467164"/>
                  <a:gd name="connsiteX13" fmla="*/ 13232 w 161741"/>
                  <a:gd name="connsiteY13" fmla="*/ 135016 h 467164"/>
                  <a:gd name="connsiteX14" fmla="*/ 0 w 161741"/>
                  <a:gd name="connsiteY14" fmla="*/ 135016 h 467164"/>
                  <a:gd name="connsiteX15" fmla="*/ 0 w 161741"/>
                  <a:gd name="connsiteY15" fmla="*/ 22503 h 467164"/>
                  <a:gd name="connsiteX16" fmla="*/ 22503 w 161741"/>
                  <a:gd name="connsiteY16" fmla="*/ 0 h 467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741" h="467164">
                    <a:moveTo>
                      <a:pt x="22503" y="0"/>
                    </a:moveTo>
                    <a:lnTo>
                      <a:pt x="139238" y="0"/>
                    </a:lnTo>
                    <a:cubicBezTo>
                      <a:pt x="151666" y="0"/>
                      <a:pt x="161741" y="10075"/>
                      <a:pt x="161741" y="22503"/>
                    </a:cubicBezTo>
                    <a:lnTo>
                      <a:pt x="161741" y="135016"/>
                    </a:lnTo>
                    <a:lnTo>
                      <a:pt x="148507" y="135016"/>
                    </a:lnTo>
                    <a:lnTo>
                      <a:pt x="125382" y="273219"/>
                    </a:lnTo>
                    <a:lnTo>
                      <a:pt x="103731" y="273219"/>
                    </a:lnTo>
                    <a:lnTo>
                      <a:pt x="103730" y="444304"/>
                    </a:lnTo>
                    <a:cubicBezTo>
                      <a:pt x="103730" y="456929"/>
                      <a:pt x="93495" y="467164"/>
                      <a:pt x="80870" y="467164"/>
                    </a:cubicBezTo>
                    <a:lnTo>
                      <a:pt x="80871" y="467163"/>
                    </a:lnTo>
                    <a:cubicBezTo>
                      <a:pt x="68246" y="467163"/>
                      <a:pt x="58011" y="456928"/>
                      <a:pt x="58011" y="444303"/>
                    </a:cubicBezTo>
                    <a:lnTo>
                      <a:pt x="58011" y="273219"/>
                    </a:lnTo>
                    <a:lnTo>
                      <a:pt x="36357" y="273219"/>
                    </a:lnTo>
                    <a:lnTo>
                      <a:pt x="13232" y="135016"/>
                    </a:lnTo>
                    <a:lnTo>
                      <a:pt x="0" y="135016"/>
                    </a:lnTo>
                    <a:lnTo>
                      <a:pt x="0" y="22503"/>
                    </a:lnTo>
                    <a:cubicBezTo>
                      <a:pt x="0" y="10075"/>
                      <a:pt x="10075" y="0"/>
                      <a:pt x="22503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7" name="フリーフォーム: 図形 356">
                <a:extLst>
                  <a:ext uri="{FF2B5EF4-FFF2-40B4-BE49-F238E27FC236}">
                    <a16:creationId xmlns:a16="http://schemas.microsoft.com/office/drawing/2014/main" id="{A155506C-8380-4875-BD6B-B444049D1A06}"/>
                  </a:ext>
                </a:extLst>
              </p:cNvPr>
              <p:cNvSpPr/>
              <p:nvPr/>
            </p:nvSpPr>
            <p:spPr bwMode="auto">
              <a:xfrm>
                <a:off x="1309077" y="5094185"/>
                <a:ext cx="93919" cy="360041"/>
              </a:xfrm>
              <a:custGeom>
                <a:avLst/>
                <a:gdLst>
                  <a:gd name="connsiteX0" fmla="*/ 22503 w 161741"/>
                  <a:gd name="connsiteY0" fmla="*/ 0 h 467164"/>
                  <a:gd name="connsiteX1" fmla="*/ 139238 w 161741"/>
                  <a:gd name="connsiteY1" fmla="*/ 0 h 467164"/>
                  <a:gd name="connsiteX2" fmla="*/ 161741 w 161741"/>
                  <a:gd name="connsiteY2" fmla="*/ 22503 h 467164"/>
                  <a:gd name="connsiteX3" fmla="*/ 161741 w 161741"/>
                  <a:gd name="connsiteY3" fmla="*/ 135016 h 467164"/>
                  <a:gd name="connsiteX4" fmla="*/ 148507 w 161741"/>
                  <a:gd name="connsiteY4" fmla="*/ 135016 h 467164"/>
                  <a:gd name="connsiteX5" fmla="*/ 125382 w 161741"/>
                  <a:gd name="connsiteY5" fmla="*/ 273219 h 467164"/>
                  <a:gd name="connsiteX6" fmla="*/ 103731 w 161741"/>
                  <a:gd name="connsiteY6" fmla="*/ 273219 h 467164"/>
                  <a:gd name="connsiteX7" fmla="*/ 103730 w 161741"/>
                  <a:gd name="connsiteY7" fmla="*/ 444304 h 467164"/>
                  <a:gd name="connsiteX8" fmla="*/ 80870 w 161741"/>
                  <a:gd name="connsiteY8" fmla="*/ 467164 h 467164"/>
                  <a:gd name="connsiteX9" fmla="*/ 80871 w 161741"/>
                  <a:gd name="connsiteY9" fmla="*/ 467163 h 467164"/>
                  <a:gd name="connsiteX10" fmla="*/ 58011 w 161741"/>
                  <a:gd name="connsiteY10" fmla="*/ 444303 h 467164"/>
                  <a:gd name="connsiteX11" fmla="*/ 58011 w 161741"/>
                  <a:gd name="connsiteY11" fmla="*/ 273219 h 467164"/>
                  <a:gd name="connsiteX12" fmla="*/ 36357 w 161741"/>
                  <a:gd name="connsiteY12" fmla="*/ 273219 h 467164"/>
                  <a:gd name="connsiteX13" fmla="*/ 13232 w 161741"/>
                  <a:gd name="connsiteY13" fmla="*/ 135016 h 467164"/>
                  <a:gd name="connsiteX14" fmla="*/ 0 w 161741"/>
                  <a:gd name="connsiteY14" fmla="*/ 135016 h 467164"/>
                  <a:gd name="connsiteX15" fmla="*/ 0 w 161741"/>
                  <a:gd name="connsiteY15" fmla="*/ 22503 h 467164"/>
                  <a:gd name="connsiteX16" fmla="*/ 22503 w 161741"/>
                  <a:gd name="connsiteY16" fmla="*/ 0 h 467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741" h="467164">
                    <a:moveTo>
                      <a:pt x="22503" y="0"/>
                    </a:moveTo>
                    <a:lnTo>
                      <a:pt x="139238" y="0"/>
                    </a:lnTo>
                    <a:cubicBezTo>
                      <a:pt x="151666" y="0"/>
                      <a:pt x="161741" y="10075"/>
                      <a:pt x="161741" y="22503"/>
                    </a:cubicBezTo>
                    <a:lnTo>
                      <a:pt x="161741" y="135016"/>
                    </a:lnTo>
                    <a:lnTo>
                      <a:pt x="148507" y="135016"/>
                    </a:lnTo>
                    <a:lnTo>
                      <a:pt x="125382" y="273219"/>
                    </a:lnTo>
                    <a:lnTo>
                      <a:pt x="103731" y="273219"/>
                    </a:lnTo>
                    <a:lnTo>
                      <a:pt x="103730" y="444304"/>
                    </a:lnTo>
                    <a:cubicBezTo>
                      <a:pt x="103730" y="456929"/>
                      <a:pt x="93495" y="467164"/>
                      <a:pt x="80870" y="467164"/>
                    </a:cubicBezTo>
                    <a:lnTo>
                      <a:pt x="80871" y="467163"/>
                    </a:lnTo>
                    <a:cubicBezTo>
                      <a:pt x="68246" y="467163"/>
                      <a:pt x="58011" y="456928"/>
                      <a:pt x="58011" y="444303"/>
                    </a:cubicBezTo>
                    <a:lnTo>
                      <a:pt x="58011" y="273219"/>
                    </a:lnTo>
                    <a:lnTo>
                      <a:pt x="36357" y="273219"/>
                    </a:lnTo>
                    <a:lnTo>
                      <a:pt x="13232" y="135016"/>
                    </a:lnTo>
                    <a:lnTo>
                      <a:pt x="0" y="135016"/>
                    </a:lnTo>
                    <a:lnTo>
                      <a:pt x="0" y="22503"/>
                    </a:lnTo>
                    <a:cubicBezTo>
                      <a:pt x="0" y="10075"/>
                      <a:pt x="10075" y="0"/>
                      <a:pt x="22503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8" name="フリーフォーム: 図形 357">
                <a:extLst>
                  <a:ext uri="{FF2B5EF4-FFF2-40B4-BE49-F238E27FC236}">
                    <a16:creationId xmlns:a16="http://schemas.microsoft.com/office/drawing/2014/main" id="{8E0A237C-6865-492E-8927-00D7B58254A4}"/>
                  </a:ext>
                </a:extLst>
              </p:cNvPr>
              <p:cNvSpPr/>
              <p:nvPr/>
            </p:nvSpPr>
            <p:spPr bwMode="auto">
              <a:xfrm>
                <a:off x="1432426" y="5094185"/>
                <a:ext cx="93919" cy="360041"/>
              </a:xfrm>
              <a:custGeom>
                <a:avLst/>
                <a:gdLst>
                  <a:gd name="connsiteX0" fmla="*/ 22503 w 161741"/>
                  <a:gd name="connsiteY0" fmla="*/ 0 h 467164"/>
                  <a:gd name="connsiteX1" fmla="*/ 139238 w 161741"/>
                  <a:gd name="connsiteY1" fmla="*/ 0 h 467164"/>
                  <a:gd name="connsiteX2" fmla="*/ 161741 w 161741"/>
                  <a:gd name="connsiteY2" fmla="*/ 22503 h 467164"/>
                  <a:gd name="connsiteX3" fmla="*/ 161741 w 161741"/>
                  <a:gd name="connsiteY3" fmla="*/ 135016 h 467164"/>
                  <a:gd name="connsiteX4" fmla="*/ 148507 w 161741"/>
                  <a:gd name="connsiteY4" fmla="*/ 135016 h 467164"/>
                  <a:gd name="connsiteX5" fmla="*/ 125382 w 161741"/>
                  <a:gd name="connsiteY5" fmla="*/ 273219 h 467164"/>
                  <a:gd name="connsiteX6" fmla="*/ 103731 w 161741"/>
                  <a:gd name="connsiteY6" fmla="*/ 273219 h 467164"/>
                  <a:gd name="connsiteX7" fmla="*/ 103730 w 161741"/>
                  <a:gd name="connsiteY7" fmla="*/ 444304 h 467164"/>
                  <a:gd name="connsiteX8" fmla="*/ 80870 w 161741"/>
                  <a:gd name="connsiteY8" fmla="*/ 467164 h 467164"/>
                  <a:gd name="connsiteX9" fmla="*/ 80871 w 161741"/>
                  <a:gd name="connsiteY9" fmla="*/ 467163 h 467164"/>
                  <a:gd name="connsiteX10" fmla="*/ 58011 w 161741"/>
                  <a:gd name="connsiteY10" fmla="*/ 444303 h 467164"/>
                  <a:gd name="connsiteX11" fmla="*/ 58011 w 161741"/>
                  <a:gd name="connsiteY11" fmla="*/ 273219 h 467164"/>
                  <a:gd name="connsiteX12" fmla="*/ 36357 w 161741"/>
                  <a:gd name="connsiteY12" fmla="*/ 273219 h 467164"/>
                  <a:gd name="connsiteX13" fmla="*/ 13232 w 161741"/>
                  <a:gd name="connsiteY13" fmla="*/ 135016 h 467164"/>
                  <a:gd name="connsiteX14" fmla="*/ 0 w 161741"/>
                  <a:gd name="connsiteY14" fmla="*/ 135016 h 467164"/>
                  <a:gd name="connsiteX15" fmla="*/ 0 w 161741"/>
                  <a:gd name="connsiteY15" fmla="*/ 22503 h 467164"/>
                  <a:gd name="connsiteX16" fmla="*/ 22503 w 161741"/>
                  <a:gd name="connsiteY16" fmla="*/ 0 h 467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741" h="467164">
                    <a:moveTo>
                      <a:pt x="22503" y="0"/>
                    </a:moveTo>
                    <a:lnTo>
                      <a:pt x="139238" y="0"/>
                    </a:lnTo>
                    <a:cubicBezTo>
                      <a:pt x="151666" y="0"/>
                      <a:pt x="161741" y="10075"/>
                      <a:pt x="161741" y="22503"/>
                    </a:cubicBezTo>
                    <a:lnTo>
                      <a:pt x="161741" y="135016"/>
                    </a:lnTo>
                    <a:lnTo>
                      <a:pt x="148507" y="135016"/>
                    </a:lnTo>
                    <a:lnTo>
                      <a:pt x="125382" y="273219"/>
                    </a:lnTo>
                    <a:lnTo>
                      <a:pt x="103731" y="273219"/>
                    </a:lnTo>
                    <a:lnTo>
                      <a:pt x="103730" y="444304"/>
                    </a:lnTo>
                    <a:cubicBezTo>
                      <a:pt x="103730" y="456929"/>
                      <a:pt x="93495" y="467164"/>
                      <a:pt x="80870" y="467164"/>
                    </a:cubicBezTo>
                    <a:lnTo>
                      <a:pt x="80871" y="467163"/>
                    </a:lnTo>
                    <a:cubicBezTo>
                      <a:pt x="68246" y="467163"/>
                      <a:pt x="58011" y="456928"/>
                      <a:pt x="58011" y="444303"/>
                    </a:cubicBezTo>
                    <a:lnTo>
                      <a:pt x="58011" y="273219"/>
                    </a:lnTo>
                    <a:lnTo>
                      <a:pt x="36357" y="273219"/>
                    </a:lnTo>
                    <a:lnTo>
                      <a:pt x="13232" y="135016"/>
                    </a:lnTo>
                    <a:lnTo>
                      <a:pt x="0" y="135016"/>
                    </a:lnTo>
                    <a:lnTo>
                      <a:pt x="0" y="22503"/>
                    </a:lnTo>
                    <a:cubicBezTo>
                      <a:pt x="0" y="10075"/>
                      <a:pt x="10075" y="0"/>
                      <a:pt x="22503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9" name="フリーフォーム: 図形 358">
                <a:extLst>
                  <a:ext uri="{FF2B5EF4-FFF2-40B4-BE49-F238E27FC236}">
                    <a16:creationId xmlns:a16="http://schemas.microsoft.com/office/drawing/2014/main" id="{E85F07FE-D308-427A-B884-8CEF8F020F2B}"/>
                  </a:ext>
                </a:extLst>
              </p:cNvPr>
              <p:cNvSpPr/>
              <p:nvPr/>
            </p:nvSpPr>
            <p:spPr bwMode="auto">
              <a:xfrm>
                <a:off x="1555775" y="5094185"/>
                <a:ext cx="93919" cy="360041"/>
              </a:xfrm>
              <a:custGeom>
                <a:avLst/>
                <a:gdLst>
                  <a:gd name="connsiteX0" fmla="*/ 22503 w 161741"/>
                  <a:gd name="connsiteY0" fmla="*/ 0 h 467164"/>
                  <a:gd name="connsiteX1" fmla="*/ 139238 w 161741"/>
                  <a:gd name="connsiteY1" fmla="*/ 0 h 467164"/>
                  <a:gd name="connsiteX2" fmla="*/ 161741 w 161741"/>
                  <a:gd name="connsiteY2" fmla="*/ 22503 h 467164"/>
                  <a:gd name="connsiteX3" fmla="*/ 161741 w 161741"/>
                  <a:gd name="connsiteY3" fmla="*/ 135016 h 467164"/>
                  <a:gd name="connsiteX4" fmla="*/ 148507 w 161741"/>
                  <a:gd name="connsiteY4" fmla="*/ 135016 h 467164"/>
                  <a:gd name="connsiteX5" fmla="*/ 125382 w 161741"/>
                  <a:gd name="connsiteY5" fmla="*/ 273219 h 467164"/>
                  <a:gd name="connsiteX6" fmla="*/ 103731 w 161741"/>
                  <a:gd name="connsiteY6" fmla="*/ 273219 h 467164"/>
                  <a:gd name="connsiteX7" fmla="*/ 103730 w 161741"/>
                  <a:gd name="connsiteY7" fmla="*/ 444304 h 467164"/>
                  <a:gd name="connsiteX8" fmla="*/ 80870 w 161741"/>
                  <a:gd name="connsiteY8" fmla="*/ 467164 h 467164"/>
                  <a:gd name="connsiteX9" fmla="*/ 80871 w 161741"/>
                  <a:gd name="connsiteY9" fmla="*/ 467163 h 467164"/>
                  <a:gd name="connsiteX10" fmla="*/ 58011 w 161741"/>
                  <a:gd name="connsiteY10" fmla="*/ 444303 h 467164"/>
                  <a:gd name="connsiteX11" fmla="*/ 58011 w 161741"/>
                  <a:gd name="connsiteY11" fmla="*/ 273219 h 467164"/>
                  <a:gd name="connsiteX12" fmla="*/ 36357 w 161741"/>
                  <a:gd name="connsiteY12" fmla="*/ 273219 h 467164"/>
                  <a:gd name="connsiteX13" fmla="*/ 13232 w 161741"/>
                  <a:gd name="connsiteY13" fmla="*/ 135016 h 467164"/>
                  <a:gd name="connsiteX14" fmla="*/ 0 w 161741"/>
                  <a:gd name="connsiteY14" fmla="*/ 135016 h 467164"/>
                  <a:gd name="connsiteX15" fmla="*/ 0 w 161741"/>
                  <a:gd name="connsiteY15" fmla="*/ 22503 h 467164"/>
                  <a:gd name="connsiteX16" fmla="*/ 22503 w 161741"/>
                  <a:gd name="connsiteY16" fmla="*/ 0 h 467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741" h="467164">
                    <a:moveTo>
                      <a:pt x="22503" y="0"/>
                    </a:moveTo>
                    <a:lnTo>
                      <a:pt x="139238" y="0"/>
                    </a:lnTo>
                    <a:cubicBezTo>
                      <a:pt x="151666" y="0"/>
                      <a:pt x="161741" y="10075"/>
                      <a:pt x="161741" y="22503"/>
                    </a:cubicBezTo>
                    <a:lnTo>
                      <a:pt x="161741" y="135016"/>
                    </a:lnTo>
                    <a:lnTo>
                      <a:pt x="148507" y="135016"/>
                    </a:lnTo>
                    <a:lnTo>
                      <a:pt x="125382" y="273219"/>
                    </a:lnTo>
                    <a:lnTo>
                      <a:pt x="103731" y="273219"/>
                    </a:lnTo>
                    <a:lnTo>
                      <a:pt x="103730" y="444304"/>
                    </a:lnTo>
                    <a:cubicBezTo>
                      <a:pt x="103730" y="456929"/>
                      <a:pt x="93495" y="467164"/>
                      <a:pt x="80870" y="467164"/>
                    </a:cubicBezTo>
                    <a:lnTo>
                      <a:pt x="80871" y="467163"/>
                    </a:lnTo>
                    <a:cubicBezTo>
                      <a:pt x="68246" y="467163"/>
                      <a:pt x="58011" y="456928"/>
                      <a:pt x="58011" y="444303"/>
                    </a:cubicBezTo>
                    <a:lnTo>
                      <a:pt x="58011" y="273219"/>
                    </a:lnTo>
                    <a:lnTo>
                      <a:pt x="36357" y="273219"/>
                    </a:lnTo>
                    <a:lnTo>
                      <a:pt x="13232" y="135016"/>
                    </a:lnTo>
                    <a:lnTo>
                      <a:pt x="0" y="135016"/>
                    </a:lnTo>
                    <a:lnTo>
                      <a:pt x="0" y="22503"/>
                    </a:lnTo>
                    <a:cubicBezTo>
                      <a:pt x="0" y="10075"/>
                      <a:pt x="10075" y="0"/>
                      <a:pt x="22503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0" name="フリーフォーム: 図形 359">
                <a:extLst>
                  <a:ext uri="{FF2B5EF4-FFF2-40B4-BE49-F238E27FC236}">
                    <a16:creationId xmlns:a16="http://schemas.microsoft.com/office/drawing/2014/main" id="{F490E662-CA7E-4EB0-A433-A7610C545B99}"/>
                  </a:ext>
                </a:extLst>
              </p:cNvPr>
              <p:cNvSpPr/>
              <p:nvPr/>
            </p:nvSpPr>
            <p:spPr bwMode="auto">
              <a:xfrm>
                <a:off x="1679122" y="5094185"/>
                <a:ext cx="93919" cy="360041"/>
              </a:xfrm>
              <a:custGeom>
                <a:avLst/>
                <a:gdLst>
                  <a:gd name="connsiteX0" fmla="*/ 22503 w 161741"/>
                  <a:gd name="connsiteY0" fmla="*/ 0 h 467164"/>
                  <a:gd name="connsiteX1" fmla="*/ 139238 w 161741"/>
                  <a:gd name="connsiteY1" fmla="*/ 0 h 467164"/>
                  <a:gd name="connsiteX2" fmla="*/ 161741 w 161741"/>
                  <a:gd name="connsiteY2" fmla="*/ 22503 h 467164"/>
                  <a:gd name="connsiteX3" fmla="*/ 161741 w 161741"/>
                  <a:gd name="connsiteY3" fmla="*/ 135016 h 467164"/>
                  <a:gd name="connsiteX4" fmla="*/ 148507 w 161741"/>
                  <a:gd name="connsiteY4" fmla="*/ 135016 h 467164"/>
                  <a:gd name="connsiteX5" fmla="*/ 125382 w 161741"/>
                  <a:gd name="connsiteY5" fmla="*/ 273219 h 467164"/>
                  <a:gd name="connsiteX6" fmla="*/ 103731 w 161741"/>
                  <a:gd name="connsiteY6" fmla="*/ 273219 h 467164"/>
                  <a:gd name="connsiteX7" fmla="*/ 103730 w 161741"/>
                  <a:gd name="connsiteY7" fmla="*/ 444304 h 467164"/>
                  <a:gd name="connsiteX8" fmla="*/ 80870 w 161741"/>
                  <a:gd name="connsiteY8" fmla="*/ 467164 h 467164"/>
                  <a:gd name="connsiteX9" fmla="*/ 80871 w 161741"/>
                  <a:gd name="connsiteY9" fmla="*/ 467163 h 467164"/>
                  <a:gd name="connsiteX10" fmla="*/ 58011 w 161741"/>
                  <a:gd name="connsiteY10" fmla="*/ 444303 h 467164"/>
                  <a:gd name="connsiteX11" fmla="*/ 58011 w 161741"/>
                  <a:gd name="connsiteY11" fmla="*/ 273219 h 467164"/>
                  <a:gd name="connsiteX12" fmla="*/ 36357 w 161741"/>
                  <a:gd name="connsiteY12" fmla="*/ 273219 h 467164"/>
                  <a:gd name="connsiteX13" fmla="*/ 13232 w 161741"/>
                  <a:gd name="connsiteY13" fmla="*/ 135016 h 467164"/>
                  <a:gd name="connsiteX14" fmla="*/ 0 w 161741"/>
                  <a:gd name="connsiteY14" fmla="*/ 135016 h 467164"/>
                  <a:gd name="connsiteX15" fmla="*/ 0 w 161741"/>
                  <a:gd name="connsiteY15" fmla="*/ 22503 h 467164"/>
                  <a:gd name="connsiteX16" fmla="*/ 22503 w 161741"/>
                  <a:gd name="connsiteY16" fmla="*/ 0 h 467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741" h="467164">
                    <a:moveTo>
                      <a:pt x="22503" y="0"/>
                    </a:moveTo>
                    <a:lnTo>
                      <a:pt x="139238" y="0"/>
                    </a:lnTo>
                    <a:cubicBezTo>
                      <a:pt x="151666" y="0"/>
                      <a:pt x="161741" y="10075"/>
                      <a:pt x="161741" y="22503"/>
                    </a:cubicBezTo>
                    <a:lnTo>
                      <a:pt x="161741" y="135016"/>
                    </a:lnTo>
                    <a:lnTo>
                      <a:pt x="148507" y="135016"/>
                    </a:lnTo>
                    <a:lnTo>
                      <a:pt x="125382" y="273219"/>
                    </a:lnTo>
                    <a:lnTo>
                      <a:pt x="103731" y="273219"/>
                    </a:lnTo>
                    <a:lnTo>
                      <a:pt x="103730" y="444304"/>
                    </a:lnTo>
                    <a:cubicBezTo>
                      <a:pt x="103730" y="456929"/>
                      <a:pt x="93495" y="467164"/>
                      <a:pt x="80870" y="467164"/>
                    </a:cubicBezTo>
                    <a:lnTo>
                      <a:pt x="80871" y="467163"/>
                    </a:lnTo>
                    <a:cubicBezTo>
                      <a:pt x="68246" y="467163"/>
                      <a:pt x="58011" y="456928"/>
                      <a:pt x="58011" y="444303"/>
                    </a:cubicBezTo>
                    <a:lnTo>
                      <a:pt x="58011" y="273219"/>
                    </a:lnTo>
                    <a:lnTo>
                      <a:pt x="36357" y="273219"/>
                    </a:lnTo>
                    <a:lnTo>
                      <a:pt x="13232" y="135016"/>
                    </a:lnTo>
                    <a:lnTo>
                      <a:pt x="0" y="135016"/>
                    </a:lnTo>
                    <a:lnTo>
                      <a:pt x="0" y="22503"/>
                    </a:lnTo>
                    <a:cubicBezTo>
                      <a:pt x="0" y="10075"/>
                      <a:pt x="10075" y="0"/>
                      <a:pt x="22503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8" name="グループ化 347">
              <a:extLst>
                <a:ext uri="{FF2B5EF4-FFF2-40B4-BE49-F238E27FC236}">
                  <a16:creationId xmlns:a16="http://schemas.microsoft.com/office/drawing/2014/main" id="{31B071F3-7401-4FB1-95B2-5CAD977ED868}"/>
                </a:ext>
              </a:extLst>
            </p:cNvPr>
            <p:cNvGrpSpPr/>
            <p:nvPr/>
          </p:nvGrpSpPr>
          <p:grpSpPr>
            <a:xfrm>
              <a:off x="2964931" y="4825412"/>
              <a:ext cx="326882" cy="149802"/>
              <a:chOff x="1062379" y="5094185"/>
              <a:chExt cx="710662" cy="360041"/>
            </a:xfrm>
            <a:solidFill>
              <a:schemeClr val="bg1">
                <a:lumMod val="85000"/>
              </a:schemeClr>
            </a:solidFill>
          </p:grpSpPr>
          <p:sp>
            <p:nvSpPr>
              <p:cNvPr id="349" name="フリーフォーム: 図形 348">
                <a:extLst>
                  <a:ext uri="{FF2B5EF4-FFF2-40B4-BE49-F238E27FC236}">
                    <a16:creationId xmlns:a16="http://schemas.microsoft.com/office/drawing/2014/main" id="{83AF0311-B91C-4ED5-A276-5B26F73B7565}"/>
                  </a:ext>
                </a:extLst>
              </p:cNvPr>
              <p:cNvSpPr/>
              <p:nvPr/>
            </p:nvSpPr>
            <p:spPr bwMode="auto">
              <a:xfrm>
                <a:off x="1062379" y="5094185"/>
                <a:ext cx="93919" cy="360041"/>
              </a:xfrm>
              <a:custGeom>
                <a:avLst/>
                <a:gdLst>
                  <a:gd name="connsiteX0" fmla="*/ 22503 w 161741"/>
                  <a:gd name="connsiteY0" fmla="*/ 0 h 467164"/>
                  <a:gd name="connsiteX1" fmla="*/ 139238 w 161741"/>
                  <a:gd name="connsiteY1" fmla="*/ 0 h 467164"/>
                  <a:gd name="connsiteX2" fmla="*/ 161741 w 161741"/>
                  <a:gd name="connsiteY2" fmla="*/ 22503 h 467164"/>
                  <a:gd name="connsiteX3" fmla="*/ 161741 w 161741"/>
                  <a:gd name="connsiteY3" fmla="*/ 135016 h 467164"/>
                  <a:gd name="connsiteX4" fmla="*/ 148507 w 161741"/>
                  <a:gd name="connsiteY4" fmla="*/ 135016 h 467164"/>
                  <a:gd name="connsiteX5" fmla="*/ 125382 w 161741"/>
                  <a:gd name="connsiteY5" fmla="*/ 273219 h 467164"/>
                  <a:gd name="connsiteX6" fmla="*/ 103731 w 161741"/>
                  <a:gd name="connsiteY6" fmla="*/ 273219 h 467164"/>
                  <a:gd name="connsiteX7" fmla="*/ 103730 w 161741"/>
                  <a:gd name="connsiteY7" fmla="*/ 444304 h 467164"/>
                  <a:gd name="connsiteX8" fmla="*/ 80870 w 161741"/>
                  <a:gd name="connsiteY8" fmla="*/ 467164 h 467164"/>
                  <a:gd name="connsiteX9" fmla="*/ 80871 w 161741"/>
                  <a:gd name="connsiteY9" fmla="*/ 467163 h 467164"/>
                  <a:gd name="connsiteX10" fmla="*/ 58011 w 161741"/>
                  <a:gd name="connsiteY10" fmla="*/ 444303 h 467164"/>
                  <a:gd name="connsiteX11" fmla="*/ 58011 w 161741"/>
                  <a:gd name="connsiteY11" fmla="*/ 273219 h 467164"/>
                  <a:gd name="connsiteX12" fmla="*/ 36357 w 161741"/>
                  <a:gd name="connsiteY12" fmla="*/ 273219 h 467164"/>
                  <a:gd name="connsiteX13" fmla="*/ 13232 w 161741"/>
                  <a:gd name="connsiteY13" fmla="*/ 135016 h 467164"/>
                  <a:gd name="connsiteX14" fmla="*/ 0 w 161741"/>
                  <a:gd name="connsiteY14" fmla="*/ 135016 h 467164"/>
                  <a:gd name="connsiteX15" fmla="*/ 0 w 161741"/>
                  <a:gd name="connsiteY15" fmla="*/ 22503 h 467164"/>
                  <a:gd name="connsiteX16" fmla="*/ 22503 w 161741"/>
                  <a:gd name="connsiteY16" fmla="*/ 0 h 467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741" h="467164">
                    <a:moveTo>
                      <a:pt x="22503" y="0"/>
                    </a:moveTo>
                    <a:lnTo>
                      <a:pt x="139238" y="0"/>
                    </a:lnTo>
                    <a:cubicBezTo>
                      <a:pt x="151666" y="0"/>
                      <a:pt x="161741" y="10075"/>
                      <a:pt x="161741" y="22503"/>
                    </a:cubicBezTo>
                    <a:lnTo>
                      <a:pt x="161741" y="135016"/>
                    </a:lnTo>
                    <a:lnTo>
                      <a:pt x="148507" y="135016"/>
                    </a:lnTo>
                    <a:lnTo>
                      <a:pt x="125382" y="273219"/>
                    </a:lnTo>
                    <a:lnTo>
                      <a:pt x="103731" y="273219"/>
                    </a:lnTo>
                    <a:lnTo>
                      <a:pt x="103730" y="444304"/>
                    </a:lnTo>
                    <a:cubicBezTo>
                      <a:pt x="103730" y="456929"/>
                      <a:pt x="93495" y="467164"/>
                      <a:pt x="80870" y="467164"/>
                    </a:cubicBezTo>
                    <a:lnTo>
                      <a:pt x="80871" y="467163"/>
                    </a:lnTo>
                    <a:cubicBezTo>
                      <a:pt x="68246" y="467163"/>
                      <a:pt x="58011" y="456928"/>
                      <a:pt x="58011" y="444303"/>
                    </a:cubicBezTo>
                    <a:lnTo>
                      <a:pt x="58011" y="273219"/>
                    </a:lnTo>
                    <a:lnTo>
                      <a:pt x="36357" y="273219"/>
                    </a:lnTo>
                    <a:lnTo>
                      <a:pt x="13232" y="135016"/>
                    </a:lnTo>
                    <a:lnTo>
                      <a:pt x="0" y="135016"/>
                    </a:lnTo>
                    <a:lnTo>
                      <a:pt x="0" y="22503"/>
                    </a:lnTo>
                    <a:cubicBezTo>
                      <a:pt x="0" y="10075"/>
                      <a:pt x="10075" y="0"/>
                      <a:pt x="22503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0" name="フリーフォーム: 図形 349">
                <a:extLst>
                  <a:ext uri="{FF2B5EF4-FFF2-40B4-BE49-F238E27FC236}">
                    <a16:creationId xmlns:a16="http://schemas.microsoft.com/office/drawing/2014/main" id="{44DC5AD3-024E-45B3-A3F6-ECAD8B4D4A42}"/>
                  </a:ext>
                </a:extLst>
              </p:cNvPr>
              <p:cNvSpPr/>
              <p:nvPr/>
            </p:nvSpPr>
            <p:spPr bwMode="auto">
              <a:xfrm>
                <a:off x="1185728" y="5094185"/>
                <a:ext cx="93919" cy="360041"/>
              </a:xfrm>
              <a:custGeom>
                <a:avLst/>
                <a:gdLst>
                  <a:gd name="connsiteX0" fmla="*/ 22503 w 161741"/>
                  <a:gd name="connsiteY0" fmla="*/ 0 h 467164"/>
                  <a:gd name="connsiteX1" fmla="*/ 139238 w 161741"/>
                  <a:gd name="connsiteY1" fmla="*/ 0 h 467164"/>
                  <a:gd name="connsiteX2" fmla="*/ 161741 w 161741"/>
                  <a:gd name="connsiteY2" fmla="*/ 22503 h 467164"/>
                  <a:gd name="connsiteX3" fmla="*/ 161741 w 161741"/>
                  <a:gd name="connsiteY3" fmla="*/ 135016 h 467164"/>
                  <a:gd name="connsiteX4" fmla="*/ 148507 w 161741"/>
                  <a:gd name="connsiteY4" fmla="*/ 135016 h 467164"/>
                  <a:gd name="connsiteX5" fmla="*/ 125382 w 161741"/>
                  <a:gd name="connsiteY5" fmla="*/ 273219 h 467164"/>
                  <a:gd name="connsiteX6" fmla="*/ 103731 w 161741"/>
                  <a:gd name="connsiteY6" fmla="*/ 273219 h 467164"/>
                  <a:gd name="connsiteX7" fmla="*/ 103730 w 161741"/>
                  <a:gd name="connsiteY7" fmla="*/ 444304 h 467164"/>
                  <a:gd name="connsiteX8" fmla="*/ 80870 w 161741"/>
                  <a:gd name="connsiteY8" fmla="*/ 467164 h 467164"/>
                  <a:gd name="connsiteX9" fmla="*/ 80871 w 161741"/>
                  <a:gd name="connsiteY9" fmla="*/ 467163 h 467164"/>
                  <a:gd name="connsiteX10" fmla="*/ 58011 w 161741"/>
                  <a:gd name="connsiteY10" fmla="*/ 444303 h 467164"/>
                  <a:gd name="connsiteX11" fmla="*/ 58011 w 161741"/>
                  <a:gd name="connsiteY11" fmla="*/ 273219 h 467164"/>
                  <a:gd name="connsiteX12" fmla="*/ 36357 w 161741"/>
                  <a:gd name="connsiteY12" fmla="*/ 273219 h 467164"/>
                  <a:gd name="connsiteX13" fmla="*/ 13232 w 161741"/>
                  <a:gd name="connsiteY13" fmla="*/ 135016 h 467164"/>
                  <a:gd name="connsiteX14" fmla="*/ 0 w 161741"/>
                  <a:gd name="connsiteY14" fmla="*/ 135016 h 467164"/>
                  <a:gd name="connsiteX15" fmla="*/ 0 w 161741"/>
                  <a:gd name="connsiteY15" fmla="*/ 22503 h 467164"/>
                  <a:gd name="connsiteX16" fmla="*/ 22503 w 161741"/>
                  <a:gd name="connsiteY16" fmla="*/ 0 h 467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741" h="467164">
                    <a:moveTo>
                      <a:pt x="22503" y="0"/>
                    </a:moveTo>
                    <a:lnTo>
                      <a:pt x="139238" y="0"/>
                    </a:lnTo>
                    <a:cubicBezTo>
                      <a:pt x="151666" y="0"/>
                      <a:pt x="161741" y="10075"/>
                      <a:pt x="161741" y="22503"/>
                    </a:cubicBezTo>
                    <a:lnTo>
                      <a:pt x="161741" y="135016"/>
                    </a:lnTo>
                    <a:lnTo>
                      <a:pt x="148507" y="135016"/>
                    </a:lnTo>
                    <a:lnTo>
                      <a:pt x="125382" y="273219"/>
                    </a:lnTo>
                    <a:lnTo>
                      <a:pt x="103731" y="273219"/>
                    </a:lnTo>
                    <a:lnTo>
                      <a:pt x="103730" y="444304"/>
                    </a:lnTo>
                    <a:cubicBezTo>
                      <a:pt x="103730" y="456929"/>
                      <a:pt x="93495" y="467164"/>
                      <a:pt x="80870" y="467164"/>
                    </a:cubicBezTo>
                    <a:lnTo>
                      <a:pt x="80871" y="467163"/>
                    </a:lnTo>
                    <a:cubicBezTo>
                      <a:pt x="68246" y="467163"/>
                      <a:pt x="58011" y="456928"/>
                      <a:pt x="58011" y="444303"/>
                    </a:cubicBezTo>
                    <a:lnTo>
                      <a:pt x="58011" y="273219"/>
                    </a:lnTo>
                    <a:lnTo>
                      <a:pt x="36357" y="273219"/>
                    </a:lnTo>
                    <a:lnTo>
                      <a:pt x="13232" y="135016"/>
                    </a:lnTo>
                    <a:lnTo>
                      <a:pt x="0" y="135016"/>
                    </a:lnTo>
                    <a:lnTo>
                      <a:pt x="0" y="22503"/>
                    </a:lnTo>
                    <a:cubicBezTo>
                      <a:pt x="0" y="10075"/>
                      <a:pt x="10075" y="0"/>
                      <a:pt x="22503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1" name="フリーフォーム: 図形 350">
                <a:extLst>
                  <a:ext uri="{FF2B5EF4-FFF2-40B4-BE49-F238E27FC236}">
                    <a16:creationId xmlns:a16="http://schemas.microsoft.com/office/drawing/2014/main" id="{A37BCBB5-88B6-4AE8-B174-F2BA723FDBC4}"/>
                  </a:ext>
                </a:extLst>
              </p:cNvPr>
              <p:cNvSpPr/>
              <p:nvPr/>
            </p:nvSpPr>
            <p:spPr bwMode="auto">
              <a:xfrm>
                <a:off x="1309077" y="5094185"/>
                <a:ext cx="93919" cy="360041"/>
              </a:xfrm>
              <a:custGeom>
                <a:avLst/>
                <a:gdLst>
                  <a:gd name="connsiteX0" fmla="*/ 22503 w 161741"/>
                  <a:gd name="connsiteY0" fmla="*/ 0 h 467164"/>
                  <a:gd name="connsiteX1" fmla="*/ 139238 w 161741"/>
                  <a:gd name="connsiteY1" fmla="*/ 0 h 467164"/>
                  <a:gd name="connsiteX2" fmla="*/ 161741 w 161741"/>
                  <a:gd name="connsiteY2" fmla="*/ 22503 h 467164"/>
                  <a:gd name="connsiteX3" fmla="*/ 161741 w 161741"/>
                  <a:gd name="connsiteY3" fmla="*/ 135016 h 467164"/>
                  <a:gd name="connsiteX4" fmla="*/ 148507 w 161741"/>
                  <a:gd name="connsiteY4" fmla="*/ 135016 h 467164"/>
                  <a:gd name="connsiteX5" fmla="*/ 125382 w 161741"/>
                  <a:gd name="connsiteY5" fmla="*/ 273219 h 467164"/>
                  <a:gd name="connsiteX6" fmla="*/ 103731 w 161741"/>
                  <a:gd name="connsiteY6" fmla="*/ 273219 h 467164"/>
                  <a:gd name="connsiteX7" fmla="*/ 103730 w 161741"/>
                  <a:gd name="connsiteY7" fmla="*/ 444304 h 467164"/>
                  <a:gd name="connsiteX8" fmla="*/ 80870 w 161741"/>
                  <a:gd name="connsiteY8" fmla="*/ 467164 h 467164"/>
                  <a:gd name="connsiteX9" fmla="*/ 80871 w 161741"/>
                  <a:gd name="connsiteY9" fmla="*/ 467163 h 467164"/>
                  <a:gd name="connsiteX10" fmla="*/ 58011 w 161741"/>
                  <a:gd name="connsiteY10" fmla="*/ 444303 h 467164"/>
                  <a:gd name="connsiteX11" fmla="*/ 58011 w 161741"/>
                  <a:gd name="connsiteY11" fmla="*/ 273219 h 467164"/>
                  <a:gd name="connsiteX12" fmla="*/ 36357 w 161741"/>
                  <a:gd name="connsiteY12" fmla="*/ 273219 h 467164"/>
                  <a:gd name="connsiteX13" fmla="*/ 13232 w 161741"/>
                  <a:gd name="connsiteY13" fmla="*/ 135016 h 467164"/>
                  <a:gd name="connsiteX14" fmla="*/ 0 w 161741"/>
                  <a:gd name="connsiteY14" fmla="*/ 135016 h 467164"/>
                  <a:gd name="connsiteX15" fmla="*/ 0 w 161741"/>
                  <a:gd name="connsiteY15" fmla="*/ 22503 h 467164"/>
                  <a:gd name="connsiteX16" fmla="*/ 22503 w 161741"/>
                  <a:gd name="connsiteY16" fmla="*/ 0 h 467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741" h="467164">
                    <a:moveTo>
                      <a:pt x="22503" y="0"/>
                    </a:moveTo>
                    <a:lnTo>
                      <a:pt x="139238" y="0"/>
                    </a:lnTo>
                    <a:cubicBezTo>
                      <a:pt x="151666" y="0"/>
                      <a:pt x="161741" y="10075"/>
                      <a:pt x="161741" y="22503"/>
                    </a:cubicBezTo>
                    <a:lnTo>
                      <a:pt x="161741" y="135016"/>
                    </a:lnTo>
                    <a:lnTo>
                      <a:pt x="148507" y="135016"/>
                    </a:lnTo>
                    <a:lnTo>
                      <a:pt x="125382" y="273219"/>
                    </a:lnTo>
                    <a:lnTo>
                      <a:pt x="103731" y="273219"/>
                    </a:lnTo>
                    <a:lnTo>
                      <a:pt x="103730" y="444304"/>
                    </a:lnTo>
                    <a:cubicBezTo>
                      <a:pt x="103730" y="456929"/>
                      <a:pt x="93495" y="467164"/>
                      <a:pt x="80870" y="467164"/>
                    </a:cubicBezTo>
                    <a:lnTo>
                      <a:pt x="80871" y="467163"/>
                    </a:lnTo>
                    <a:cubicBezTo>
                      <a:pt x="68246" y="467163"/>
                      <a:pt x="58011" y="456928"/>
                      <a:pt x="58011" y="444303"/>
                    </a:cubicBezTo>
                    <a:lnTo>
                      <a:pt x="58011" y="273219"/>
                    </a:lnTo>
                    <a:lnTo>
                      <a:pt x="36357" y="273219"/>
                    </a:lnTo>
                    <a:lnTo>
                      <a:pt x="13232" y="135016"/>
                    </a:lnTo>
                    <a:lnTo>
                      <a:pt x="0" y="135016"/>
                    </a:lnTo>
                    <a:lnTo>
                      <a:pt x="0" y="22503"/>
                    </a:lnTo>
                    <a:cubicBezTo>
                      <a:pt x="0" y="10075"/>
                      <a:pt x="10075" y="0"/>
                      <a:pt x="22503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2" name="フリーフォーム: 図形 351">
                <a:extLst>
                  <a:ext uri="{FF2B5EF4-FFF2-40B4-BE49-F238E27FC236}">
                    <a16:creationId xmlns:a16="http://schemas.microsoft.com/office/drawing/2014/main" id="{DFDC8BBF-A607-4BA9-BF68-8A071966A139}"/>
                  </a:ext>
                </a:extLst>
              </p:cNvPr>
              <p:cNvSpPr/>
              <p:nvPr/>
            </p:nvSpPr>
            <p:spPr bwMode="auto">
              <a:xfrm>
                <a:off x="1432426" y="5094185"/>
                <a:ext cx="93919" cy="360041"/>
              </a:xfrm>
              <a:custGeom>
                <a:avLst/>
                <a:gdLst>
                  <a:gd name="connsiteX0" fmla="*/ 22503 w 161741"/>
                  <a:gd name="connsiteY0" fmla="*/ 0 h 467164"/>
                  <a:gd name="connsiteX1" fmla="*/ 139238 w 161741"/>
                  <a:gd name="connsiteY1" fmla="*/ 0 h 467164"/>
                  <a:gd name="connsiteX2" fmla="*/ 161741 w 161741"/>
                  <a:gd name="connsiteY2" fmla="*/ 22503 h 467164"/>
                  <a:gd name="connsiteX3" fmla="*/ 161741 w 161741"/>
                  <a:gd name="connsiteY3" fmla="*/ 135016 h 467164"/>
                  <a:gd name="connsiteX4" fmla="*/ 148507 w 161741"/>
                  <a:gd name="connsiteY4" fmla="*/ 135016 h 467164"/>
                  <a:gd name="connsiteX5" fmla="*/ 125382 w 161741"/>
                  <a:gd name="connsiteY5" fmla="*/ 273219 h 467164"/>
                  <a:gd name="connsiteX6" fmla="*/ 103731 w 161741"/>
                  <a:gd name="connsiteY6" fmla="*/ 273219 h 467164"/>
                  <a:gd name="connsiteX7" fmla="*/ 103730 w 161741"/>
                  <a:gd name="connsiteY7" fmla="*/ 444304 h 467164"/>
                  <a:gd name="connsiteX8" fmla="*/ 80870 w 161741"/>
                  <a:gd name="connsiteY8" fmla="*/ 467164 h 467164"/>
                  <a:gd name="connsiteX9" fmla="*/ 80871 w 161741"/>
                  <a:gd name="connsiteY9" fmla="*/ 467163 h 467164"/>
                  <a:gd name="connsiteX10" fmla="*/ 58011 w 161741"/>
                  <a:gd name="connsiteY10" fmla="*/ 444303 h 467164"/>
                  <a:gd name="connsiteX11" fmla="*/ 58011 w 161741"/>
                  <a:gd name="connsiteY11" fmla="*/ 273219 h 467164"/>
                  <a:gd name="connsiteX12" fmla="*/ 36357 w 161741"/>
                  <a:gd name="connsiteY12" fmla="*/ 273219 h 467164"/>
                  <a:gd name="connsiteX13" fmla="*/ 13232 w 161741"/>
                  <a:gd name="connsiteY13" fmla="*/ 135016 h 467164"/>
                  <a:gd name="connsiteX14" fmla="*/ 0 w 161741"/>
                  <a:gd name="connsiteY14" fmla="*/ 135016 h 467164"/>
                  <a:gd name="connsiteX15" fmla="*/ 0 w 161741"/>
                  <a:gd name="connsiteY15" fmla="*/ 22503 h 467164"/>
                  <a:gd name="connsiteX16" fmla="*/ 22503 w 161741"/>
                  <a:gd name="connsiteY16" fmla="*/ 0 h 467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741" h="467164">
                    <a:moveTo>
                      <a:pt x="22503" y="0"/>
                    </a:moveTo>
                    <a:lnTo>
                      <a:pt x="139238" y="0"/>
                    </a:lnTo>
                    <a:cubicBezTo>
                      <a:pt x="151666" y="0"/>
                      <a:pt x="161741" y="10075"/>
                      <a:pt x="161741" y="22503"/>
                    </a:cubicBezTo>
                    <a:lnTo>
                      <a:pt x="161741" y="135016"/>
                    </a:lnTo>
                    <a:lnTo>
                      <a:pt x="148507" y="135016"/>
                    </a:lnTo>
                    <a:lnTo>
                      <a:pt x="125382" y="273219"/>
                    </a:lnTo>
                    <a:lnTo>
                      <a:pt x="103731" y="273219"/>
                    </a:lnTo>
                    <a:lnTo>
                      <a:pt x="103730" y="444304"/>
                    </a:lnTo>
                    <a:cubicBezTo>
                      <a:pt x="103730" y="456929"/>
                      <a:pt x="93495" y="467164"/>
                      <a:pt x="80870" y="467164"/>
                    </a:cubicBezTo>
                    <a:lnTo>
                      <a:pt x="80871" y="467163"/>
                    </a:lnTo>
                    <a:cubicBezTo>
                      <a:pt x="68246" y="467163"/>
                      <a:pt x="58011" y="456928"/>
                      <a:pt x="58011" y="444303"/>
                    </a:cubicBezTo>
                    <a:lnTo>
                      <a:pt x="58011" y="273219"/>
                    </a:lnTo>
                    <a:lnTo>
                      <a:pt x="36357" y="273219"/>
                    </a:lnTo>
                    <a:lnTo>
                      <a:pt x="13232" y="135016"/>
                    </a:lnTo>
                    <a:lnTo>
                      <a:pt x="0" y="135016"/>
                    </a:lnTo>
                    <a:lnTo>
                      <a:pt x="0" y="22503"/>
                    </a:lnTo>
                    <a:cubicBezTo>
                      <a:pt x="0" y="10075"/>
                      <a:pt x="10075" y="0"/>
                      <a:pt x="22503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3" name="フリーフォーム: 図形 352">
                <a:extLst>
                  <a:ext uri="{FF2B5EF4-FFF2-40B4-BE49-F238E27FC236}">
                    <a16:creationId xmlns:a16="http://schemas.microsoft.com/office/drawing/2014/main" id="{4326332E-C89C-45AB-A500-2E1CEE6EA4BC}"/>
                  </a:ext>
                </a:extLst>
              </p:cNvPr>
              <p:cNvSpPr/>
              <p:nvPr/>
            </p:nvSpPr>
            <p:spPr bwMode="auto">
              <a:xfrm>
                <a:off x="1555775" y="5094185"/>
                <a:ext cx="93919" cy="360041"/>
              </a:xfrm>
              <a:custGeom>
                <a:avLst/>
                <a:gdLst>
                  <a:gd name="connsiteX0" fmla="*/ 22503 w 161741"/>
                  <a:gd name="connsiteY0" fmla="*/ 0 h 467164"/>
                  <a:gd name="connsiteX1" fmla="*/ 139238 w 161741"/>
                  <a:gd name="connsiteY1" fmla="*/ 0 h 467164"/>
                  <a:gd name="connsiteX2" fmla="*/ 161741 w 161741"/>
                  <a:gd name="connsiteY2" fmla="*/ 22503 h 467164"/>
                  <a:gd name="connsiteX3" fmla="*/ 161741 w 161741"/>
                  <a:gd name="connsiteY3" fmla="*/ 135016 h 467164"/>
                  <a:gd name="connsiteX4" fmla="*/ 148507 w 161741"/>
                  <a:gd name="connsiteY4" fmla="*/ 135016 h 467164"/>
                  <a:gd name="connsiteX5" fmla="*/ 125382 w 161741"/>
                  <a:gd name="connsiteY5" fmla="*/ 273219 h 467164"/>
                  <a:gd name="connsiteX6" fmla="*/ 103731 w 161741"/>
                  <a:gd name="connsiteY6" fmla="*/ 273219 h 467164"/>
                  <a:gd name="connsiteX7" fmla="*/ 103730 w 161741"/>
                  <a:gd name="connsiteY7" fmla="*/ 444304 h 467164"/>
                  <a:gd name="connsiteX8" fmla="*/ 80870 w 161741"/>
                  <a:gd name="connsiteY8" fmla="*/ 467164 h 467164"/>
                  <a:gd name="connsiteX9" fmla="*/ 80871 w 161741"/>
                  <a:gd name="connsiteY9" fmla="*/ 467163 h 467164"/>
                  <a:gd name="connsiteX10" fmla="*/ 58011 w 161741"/>
                  <a:gd name="connsiteY10" fmla="*/ 444303 h 467164"/>
                  <a:gd name="connsiteX11" fmla="*/ 58011 w 161741"/>
                  <a:gd name="connsiteY11" fmla="*/ 273219 h 467164"/>
                  <a:gd name="connsiteX12" fmla="*/ 36357 w 161741"/>
                  <a:gd name="connsiteY12" fmla="*/ 273219 h 467164"/>
                  <a:gd name="connsiteX13" fmla="*/ 13232 w 161741"/>
                  <a:gd name="connsiteY13" fmla="*/ 135016 h 467164"/>
                  <a:gd name="connsiteX14" fmla="*/ 0 w 161741"/>
                  <a:gd name="connsiteY14" fmla="*/ 135016 h 467164"/>
                  <a:gd name="connsiteX15" fmla="*/ 0 w 161741"/>
                  <a:gd name="connsiteY15" fmla="*/ 22503 h 467164"/>
                  <a:gd name="connsiteX16" fmla="*/ 22503 w 161741"/>
                  <a:gd name="connsiteY16" fmla="*/ 0 h 467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741" h="467164">
                    <a:moveTo>
                      <a:pt x="22503" y="0"/>
                    </a:moveTo>
                    <a:lnTo>
                      <a:pt x="139238" y="0"/>
                    </a:lnTo>
                    <a:cubicBezTo>
                      <a:pt x="151666" y="0"/>
                      <a:pt x="161741" y="10075"/>
                      <a:pt x="161741" y="22503"/>
                    </a:cubicBezTo>
                    <a:lnTo>
                      <a:pt x="161741" y="135016"/>
                    </a:lnTo>
                    <a:lnTo>
                      <a:pt x="148507" y="135016"/>
                    </a:lnTo>
                    <a:lnTo>
                      <a:pt x="125382" y="273219"/>
                    </a:lnTo>
                    <a:lnTo>
                      <a:pt x="103731" y="273219"/>
                    </a:lnTo>
                    <a:lnTo>
                      <a:pt x="103730" y="444304"/>
                    </a:lnTo>
                    <a:cubicBezTo>
                      <a:pt x="103730" y="456929"/>
                      <a:pt x="93495" y="467164"/>
                      <a:pt x="80870" y="467164"/>
                    </a:cubicBezTo>
                    <a:lnTo>
                      <a:pt x="80871" y="467163"/>
                    </a:lnTo>
                    <a:cubicBezTo>
                      <a:pt x="68246" y="467163"/>
                      <a:pt x="58011" y="456928"/>
                      <a:pt x="58011" y="444303"/>
                    </a:cubicBezTo>
                    <a:lnTo>
                      <a:pt x="58011" y="273219"/>
                    </a:lnTo>
                    <a:lnTo>
                      <a:pt x="36357" y="273219"/>
                    </a:lnTo>
                    <a:lnTo>
                      <a:pt x="13232" y="135016"/>
                    </a:lnTo>
                    <a:lnTo>
                      <a:pt x="0" y="135016"/>
                    </a:lnTo>
                    <a:lnTo>
                      <a:pt x="0" y="22503"/>
                    </a:lnTo>
                    <a:cubicBezTo>
                      <a:pt x="0" y="10075"/>
                      <a:pt x="10075" y="0"/>
                      <a:pt x="22503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4" name="フリーフォーム: 図形 353">
                <a:extLst>
                  <a:ext uri="{FF2B5EF4-FFF2-40B4-BE49-F238E27FC236}">
                    <a16:creationId xmlns:a16="http://schemas.microsoft.com/office/drawing/2014/main" id="{B0C24707-A0F2-44D6-AB8D-A594802C20FE}"/>
                  </a:ext>
                </a:extLst>
              </p:cNvPr>
              <p:cNvSpPr/>
              <p:nvPr/>
            </p:nvSpPr>
            <p:spPr bwMode="auto">
              <a:xfrm>
                <a:off x="1679122" y="5094185"/>
                <a:ext cx="93919" cy="360041"/>
              </a:xfrm>
              <a:custGeom>
                <a:avLst/>
                <a:gdLst>
                  <a:gd name="connsiteX0" fmla="*/ 22503 w 161741"/>
                  <a:gd name="connsiteY0" fmla="*/ 0 h 467164"/>
                  <a:gd name="connsiteX1" fmla="*/ 139238 w 161741"/>
                  <a:gd name="connsiteY1" fmla="*/ 0 h 467164"/>
                  <a:gd name="connsiteX2" fmla="*/ 161741 w 161741"/>
                  <a:gd name="connsiteY2" fmla="*/ 22503 h 467164"/>
                  <a:gd name="connsiteX3" fmla="*/ 161741 w 161741"/>
                  <a:gd name="connsiteY3" fmla="*/ 135016 h 467164"/>
                  <a:gd name="connsiteX4" fmla="*/ 148507 w 161741"/>
                  <a:gd name="connsiteY4" fmla="*/ 135016 h 467164"/>
                  <a:gd name="connsiteX5" fmla="*/ 125382 w 161741"/>
                  <a:gd name="connsiteY5" fmla="*/ 273219 h 467164"/>
                  <a:gd name="connsiteX6" fmla="*/ 103731 w 161741"/>
                  <a:gd name="connsiteY6" fmla="*/ 273219 h 467164"/>
                  <a:gd name="connsiteX7" fmla="*/ 103730 w 161741"/>
                  <a:gd name="connsiteY7" fmla="*/ 444304 h 467164"/>
                  <a:gd name="connsiteX8" fmla="*/ 80870 w 161741"/>
                  <a:gd name="connsiteY8" fmla="*/ 467164 h 467164"/>
                  <a:gd name="connsiteX9" fmla="*/ 80871 w 161741"/>
                  <a:gd name="connsiteY9" fmla="*/ 467163 h 467164"/>
                  <a:gd name="connsiteX10" fmla="*/ 58011 w 161741"/>
                  <a:gd name="connsiteY10" fmla="*/ 444303 h 467164"/>
                  <a:gd name="connsiteX11" fmla="*/ 58011 w 161741"/>
                  <a:gd name="connsiteY11" fmla="*/ 273219 h 467164"/>
                  <a:gd name="connsiteX12" fmla="*/ 36357 w 161741"/>
                  <a:gd name="connsiteY12" fmla="*/ 273219 h 467164"/>
                  <a:gd name="connsiteX13" fmla="*/ 13232 w 161741"/>
                  <a:gd name="connsiteY13" fmla="*/ 135016 h 467164"/>
                  <a:gd name="connsiteX14" fmla="*/ 0 w 161741"/>
                  <a:gd name="connsiteY14" fmla="*/ 135016 h 467164"/>
                  <a:gd name="connsiteX15" fmla="*/ 0 w 161741"/>
                  <a:gd name="connsiteY15" fmla="*/ 22503 h 467164"/>
                  <a:gd name="connsiteX16" fmla="*/ 22503 w 161741"/>
                  <a:gd name="connsiteY16" fmla="*/ 0 h 467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741" h="467164">
                    <a:moveTo>
                      <a:pt x="22503" y="0"/>
                    </a:moveTo>
                    <a:lnTo>
                      <a:pt x="139238" y="0"/>
                    </a:lnTo>
                    <a:cubicBezTo>
                      <a:pt x="151666" y="0"/>
                      <a:pt x="161741" y="10075"/>
                      <a:pt x="161741" y="22503"/>
                    </a:cubicBezTo>
                    <a:lnTo>
                      <a:pt x="161741" y="135016"/>
                    </a:lnTo>
                    <a:lnTo>
                      <a:pt x="148507" y="135016"/>
                    </a:lnTo>
                    <a:lnTo>
                      <a:pt x="125382" y="273219"/>
                    </a:lnTo>
                    <a:lnTo>
                      <a:pt x="103731" y="273219"/>
                    </a:lnTo>
                    <a:lnTo>
                      <a:pt x="103730" y="444304"/>
                    </a:lnTo>
                    <a:cubicBezTo>
                      <a:pt x="103730" y="456929"/>
                      <a:pt x="93495" y="467164"/>
                      <a:pt x="80870" y="467164"/>
                    </a:cubicBezTo>
                    <a:lnTo>
                      <a:pt x="80871" y="467163"/>
                    </a:lnTo>
                    <a:cubicBezTo>
                      <a:pt x="68246" y="467163"/>
                      <a:pt x="58011" y="456928"/>
                      <a:pt x="58011" y="444303"/>
                    </a:cubicBezTo>
                    <a:lnTo>
                      <a:pt x="58011" y="273219"/>
                    </a:lnTo>
                    <a:lnTo>
                      <a:pt x="36357" y="273219"/>
                    </a:lnTo>
                    <a:lnTo>
                      <a:pt x="13232" y="135016"/>
                    </a:lnTo>
                    <a:lnTo>
                      <a:pt x="0" y="135016"/>
                    </a:lnTo>
                    <a:lnTo>
                      <a:pt x="0" y="22503"/>
                    </a:lnTo>
                    <a:cubicBezTo>
                      <a:pt x="0" y="10075"/>
                      <a:pt x="10075" y="0"/>
                      <a:pt x="22503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73" name="グループ化 372">
            <a:extLst>
              <a:ext uri="{FF2B5EF4-FFF2-40B4-BE49-F238E27FC236}">
                <a16:creationId xmlns:a16="http://schemas.microsoft.com/office/drawing/2014/main" id="{2B0D0BBC-91BE-4BC4-950F-DE2DA4544D63}"/>
              </a:ext>
            </a:extLst>
          </p:cNvPr>
          <p:cNvGrpSpPr/>
          <p:nvPr/>
        </p:nvGrpSpPr>
        <p:grpSpPr>
          <a:xfrm>
            <a:off x="7625241" y="549653"/>
            <a:ext cx="1478256" cy="940878"/>
            <a:chOff x="5950616" y="549653"/>
            <a:chExt cx="2129122" cy="1355140"/>
          </a:xfrm>
        </p:grpSpPr>
        <p:grpSp>
          <p:nvGrpSpPr>
            <p:cNvPr id="374" name="グループ化 373">
              <a:extLst>
                <a:ext uri="{FF2B5EF4-FFF2-40B4-BE49-F238E27FC236}">
                  <a16:creationId xmlns:a16="http://schemas.microsoft.com/office/drawing/2014/main" id="{25175C40-2558-4394-8002-A4CA0DD85E56}"/>
                </a:ext>
              </a:extLst>
            </p:cNvPr>
            <p:cNvGrpSpPr/>
            <p:nvPr/>
          </p:nvGrpSpPr>
          <p:grpSpPr>
            <a:xfrm>
              <a:off x="5950618" y="551241"/>
              <a:ext cx="923140" cy="312451"/>
              <a:chOff x="5977636" y="551240"/>
              <a:chExt cx="1360274" cy="460406"/>
            </a:xfrm>
          </p:grpSpPr>
          <p:sp>
            <p:nvSpPr>
              <p:cNvPr id="395" name="フリーフォーム: 図形 394">
                <a:extLst>
                  <a:ext uri="{FF2B5EF4-FFF2-40B4-BE49-F238E27FC236}">
                    <a16:creationId xmlns:a16="http://schemas.microsoft.com/office/drawing/2014/main" id="{CC9E0C47-5365-4E5B-A867-86C7D8C0BBF4}"/>
                  </a:ext>
                </a:extLst>
              </p:cNvPr>
              <p:cNvSpPr/>
              <p:nvPr/>
            </p:nvSpPr>
            <p:spPr bwMode="auto">
              <a:xfrm>
                <a:off x="5977636" y="551240"/>
                <a:ext cx="1360274" cy="460406"/>
              </a:xfrm>
              <a:custGeom>
                <a:avLst/>
                <a:gdLst>
                  <a:gd name="connsiteX0" fmla="*/ 303098 w 1869561"/>
                  <a:gd name="connsiteY0" fmla="*/ 0 h 632782"/>
                  <a:gd name="connsiteX1" fmla="*/ 472563 w 1869561"/>
                  <a:gd name="connsiteY1" fmla="*/ 54035 h 632782"/>
                  <a:gd name="connsiteX2" fmla="*/ 506916 w 1869561"/>
                  <a:gd name="connsiteY2" fmla="*/ 83622 h 632782"/>
                  <a:gd name="connsiteX3" fmla="*/ 603009 w 1869561"/>
                  <a:gd name="connsiteY3" fmla="*/ 98602 h 632782"/>
                  <a:gd name="connsiteX4" fmla="*/ 934779 w 1869561"/>
                  <a:gd name="connsiteY4" fmla="*/ 113045 h 632782"/>
                  <a:gd name="connsiteX5" fmla="*/ 1266549 w 1869561"/>
                  <a:gd name="connsiteY5" fmla="*/ 98602 h 632782"/>
                  <a:gd name="connsiteX6" fmla="*/ 1362646 w 1869561"/>
                  <a:gd name="connsiteY6" fmla="*/ 83621 h 632782"/>
                  <a:gd name="connsiteX7" fmla="*/ 1396998 w 1869561"/>
                  <a:gd name="connsiteY7" fmla="*/ 54035 h 632782"/>
                  <a:gd name="connsiteX8" fmla="*/ 1566463 w 1869561"/>
                  <a:gd name="connsiteY8" fmla="*/ 0 h 632782"/>
                  <a:gd name="connsiteX9" fmla="*/ 1869561 w 1869561"/>
                  <a:gd name="connsiteY9" fmla="*/ 316391 h 632782"/>
                  <a:gd name="connsiteX10" fmla="*/ 1566463 w 1869561"/>
                  <a:gd name="connsiteY10" fmla="*/ 632782 h 632782"/>
                  <a:gd name="connsiteX11" fmla="*/ 1396998 w 1869561"/>
                  <a:gd name="connsiteY11" fmla="*/ 578747 h 632782"/>
                  <a:gd name="connsiteX12" fmla="*/ 1362648 w 1869561"/>
                  <a:gd name="connsiteY12" fmla="*/ 549163 h 632782"/>
                  <a:gd name="connsiteX13" fmla="*/ 1266552 w 1869561"/>
                  <a:gd name="connsiteY13" fmla="*/ 534182 h 632782"/>
                  <a:gd name="connsiteX14" fmla="*/ 934782 w 1869561"/>
                  <a:gd name="connsiteY14" fmla="*/ 519740 h 632782"/>
                  <a:gd name="connsiteX15" fmla="*/ 603012 w 1869561"/>
                  <a:gd name="connsiteY15" fmla="*/ 534182 h 632782"/>
                  <a:gd name="connsiteX16" fmla="*/ 506912 w 1869561"/>
                  <a:gd name="connsiteY16" fmla="*/ 549163 h 632782"/>
                  <a:gd name="connsiteX17" fmla="*/ 472563 w 1869561"/>
                  <a:gd name="connsiteY17" fmla="*/ 578747 h 632782"/>
                  <a:gd name="connsiteX18" fmla="*/ 303098 w 1869561"/>
                  <a:gd name="connsiteY18" fmla="*/ 632782 h 632782"/>
                  <a:gd name="connsiteX19" fmla="*/ 0 w 1869561"/>
                  <a:gd name="connsiteY19" fmla="*/ 316391 h 632782"/>
                  <a:gd name="connsiteX20" fmla="*/ 303098 w 1869561"/>
                  <a:gd name="connsiteY20" fmla="*/ 0 h 632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869561" h="632782">
                    <a:moveTo>
                      <a:pt x="303098" y="0"/>
                    </a:moveTo>
                    <a:cubicBezTo>
                      <a:pt x="365871" y="0"/>
                      <a:pt x="424188" y="19920"/>
                      <a:pt x="472563" y="54035"/>
                    </a:cubicBezTo>
                    <a:lnTo>
                      <a:pt x="506916" y="83622"/>
                    </a:lnTo>
                    <a:lnTo>
                      <a:pt x="603009" y="98602"/>
                    </a:lnTo>
                    <a:cubicBezTo>
                      <a:pt x="687925" y="107526"/>
                      <a:pt x="805229" y="113045"/>
                      <a:pt x="934779" y="113045"/>
                    </a:cubicBezTo>
                    <a:cubicBezTo>
                      <a:pt x="1064329" y="113045"/>
                      <a:pt x="1181633" y="107526"/>
                      <a:pt x="1266549" y="98602"/>
                    </a:cubicBezTo>
                    <a:lnTo>
                      <a:pt x="1362646" y="83621"/>
                    </a:lnTo>
                    <a:lnTo>
                      <a:pt x="1396998" y="54035"/>
                    </a:lnTo>
                    <a:cubicBezTo>
                      <a:pt x="1445373" y="19920"/>
                      <a:pt x="1503690" y="0"/>
                      <a:pt x="1566463" y="0"/>
                    </a:cubicBezTo>
                    <a:cubicBezTo>
                      <a:pt x="1733859" y="0"/>
                      <a:pt x="1869561" y="141653"/>
                      <a:pt x="1869561" y="316391"/>
                    </a:cubicBezTo>
                    <a:cubicBezTo>
                      <a:pt x="1869561" y="491129"/>
                      <a:pt x="1733859" y="632782"/>
                      <a:pt x="1566463" y="632782"/>
                    </a:cubicBezTo>
                    <a:cubicBezTo>
                      <a:pt x="1503690" y="632782"/>
                      <a:pt x="1445373" y="612862"/>
                      <a:pt x="1396998" y="578747"/>
                    </a:cubicBezTo>
                    <a:lnTo>
                      <a:pt x="1362648" y="549163"/>
                    </a:lnTo>
                    <a:lnTo>
                      <a:pt x="1266552" y="534182"/>
                    </a:lnTo>
                    <a:cubicBezTo>
                      <a:pt x="1181635" y="525258"/>
                      <a:pt x="1064332" y="519740"/>
                      <a:pt x="934782" y="519740"/>
                    </a:cubicBezTo>
                    <a:cubicBezTo>
                      <a:pt x="805232" y="519740"/>
                      <a:pt x="687928" y="525258"/>
                      <a:pt x="603012" y="534182"/>
                    </a:cubicBezTo>
                    <a:lnTo>
                      <a:pt x="506912" y="549163"/>
                    </a:lnTo>
                    <a:lnTo>
                      <a:pt x="472563" y="578747"/>
                    </a:lnTo>
                    <a:cubicBezTo>
                      <a:pt x="424188" y="612862"/>
                      <a:pt x="365871" y="632782"/>
                      <a:pt x="303098" y="632782"/>
                    </a:cubicBezTo>
                    <a:cubicBezTo>
                      <a:pt x="135702" y="632782"/>
                      <a:pt x="0" y="491129"/>
                      <a:pt x="0" y="316391"/>
                    </a:cubicBezTo>
                    <a:cubicBezTo>
                      <a:pt x="0" y="141653"/>
                      <a:pt x="135702" y="0"/>
                      <a:pt x="303098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6" name="フリーフォーム: 図形 395">
                <a:extLst>
                  <a:ext uri="{FF2B5EF4-FFF2-40B4-BE49-F238E27FC236}">
                    <a16:creationId xmlns:a16="http://schemas.microsoft.com/office/drawing/2014/main" id="{A0751ADC-5264-4BA5-81E0-F60CC82C6CFE}"/>
                  </a:ext>
                </a:extLst>
              </p:cNvPr>
              <p:cNvSpPr/>
              <p:nvPr/>
            </p:nvSpPr>
            <p:spPr bwMode="auto">
              <a:xfrm>
                <a:off x="6380892" y="618179"/>
                <a:ext cx="56468" cy="327989"/>
              </a:xfrm>
              <a:custGeom>
                <a:avLst/>
                <a:gdLst>
                  <a:gd name="connsiteX0" fmla="*/ 0 w 56468"/>
                  <a:gd name="connsiteY0" fmla="*/ 0 h 327989"/>
                  <a:gd name="connsiteX1" fmla="*/ 35488 w 56468"/>
                  <a:gd name="connsiteY1" fmla="*/ 5532 h 327989"/>
                  <a:gd name="connsiteX2" fmla="*/ 56468 w 56468"/>
                  <a:gd name="connsiteY2" fmla="*/ 7351 h 327989"/>
                  <a:gd name="connsiteX3" fmla="*/ 56468 w 56468"/>
                  <a:gd name="connsiteY3" fmla="*/ 320637 h 327989"/>
                  <a:gd name="connsiteX4" fmla="*/ 35490 w 56468"/>
                  <a:gd name="connsiteY4" fmla="*/ 322456 h 327989"/>
                  <a:gd name="connsiteX5" fmla="*/ 0 w 56468"/>
                  <a:gd name="connsiteY5" fmla="*/ 327989 h 327989"/>
                  <a:gd name="connsiteX6" fmla="*/ 0 w 56468"/>
                  <a:gd name="connsiteY6" fmla="*/ 0 h 327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6468" h="327989">
                    <a:moveTo>
                      <a:pt x="0" y="0"/>
                    </a:moveTo>
                    <a:lnTo>
                      <a:pt x="35488" y="5532"/>
                    </a:lnTo>
                    <a:lnTo>
                      <a:pt x="56468" y="7351"/>
                    </a:lnTo>
                    <a:lnTo>
                      <a:pt x="56468" y="320637"/>
                    </a:lnTo>
                    <a:lnTo>
                      <a:pt x="35490" y="322456"/>
                    </a:lnTo>
                    <a:lnTo>
                      <a:pt x="0" y="32798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7" name="フリーフォーム: 図形 396">
                <a:extLst>
                  <a:ext uri="{FF2B5EF4-FFF2-40B4-BE49-F238E27FC236}">
                    <a16:creationId xmlns:a16="http://schemas.microsoft.com/office/drawing/2014/main" id="{3D80B9FF-579D-4B70-943E-71433C920FB0}"/>
                  </a:ext>
                </a:extLst>
              </p:cNvPr>
              <p:cNvSpPr/>
              <p:nvPr/>
            </p:nvSpPr>
            <p:spPr bwMode="auto">
              <a:xfrm>
                <a:off x="6876192" y="618489"/>
                <a:ext cx="56468" cy="327368"/>
              </a:xfrm>
              <a:custGeom>
                <a:avLst/>
                <a:gdLst>
                  <a:gd name="connsiteX0" fmla="*/ 56468 w 56468"/>
                  <a:gd name="connsiteY0" fmla="*/ 0 h 327368"/>
                  <a:gd name="connsiteX1" fmla="*/ 56468 w 56468"/>
                  <a:gd name="connsiteY1" fmla="*/ 327368 h 327368"/>
                  <a:gd name="connsiteX2" fmla="*/ 22975 w 56468"/>
                  <a:gd name="connsiteY2" fmla="*/ 322146 h 327368"/>
                  <a:gd name="connsiteX3" fmla="*/ 0 w 56468"/>
                  <a:gd name="connsiteY3" fmla="*/ 320154 h 327368"/>
                  <a:gd name="connsiteX4" fmla="*/ 0 w 56468"/>
                  <a:gd name="connsiteY4" fmla="*/ 7214 h 327368"/>
                  <a:gd name="connsiteX5" fmla="*/ 22973 w 56468"/>
                  <a:gd name="connsiteY5" fmla="*/ 5222 h 327368"/>
                  <a:gd name="connsiteX6" fmla="*/ 56468 w 56468"/>
                  <a:gd name="connsiteY6" fmla="*/ 0 h 327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6468" h="327368">
                    <a:moveTo>
                      <a:pt x="56468" y="0"/>
                    </a:moveTo>
                    <a:lnTo>
                      <a:pt x="56468" y="327368"/>
                    </a:lnTo>
                    <a:lnTo>
                      <a:pt x="22975" y="322146"/>
                    </a:lnTo>
                    <a:lnTo>
                      <a:pt x="0" y="320154"/>
                    </a:lnTo>
                    <a:lnTo>
                      <a:pt x="0" y="7214"/>
                    </a:lnTo>
                    <a:lnTo>
                      <a:pt x="22973" y="5222"/>
                    </a:lnTo>
                    <a:lnTo>
                      <a:pt x="56468" y="0"/>
                    </a:lnTo>
                    <a:close/>
                  </a:path>
                </a:pathLst>
              </a:custGeom>
              <a:solidFill>
                <a:srgbClr val="CC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8" name="フリーフォーム: 図形 397">
                <a:extLst>
                  <a:ext uri="{FF2B5EF4-FFF2-40B4-BE49-F238E27FC236}">
                    <a16:creationId xmlns:a16="http://schemas.microsoft.com/office/drawing/2014/main" id="{EAD4857C-FBA8-46B5-8161-D592AF0A7ECB}"/>
                  </a:ext>
                </a:extLst>
              </p:cNvPr>
              <p:cNvSpPr/>
              <p:nvPr/>
            </p:nvSpPr>
            <p:spPr bwMode="auto">
              <a:xfrm>
                <a:off x="6545992" y="630249"/>
                <a:ext cx="56468" cy="303848"/>
              </a:xfrm>
              <a:custGeom>
                <a:avLst/>
                <a:gdLst>
                  <a:gd name="connsiteX0" fmla="*/ 0 w 56468"/>
                  <a:gd name="connsiteY0" fmla="*/ 0 h 303848"/>
                  <a:gd name="connsiteX1" fmla="*/ 20181 w 56468"/>
                  <a:gd name="connsiteY1" fmla="*/ 1151 h 303848"/>
                  <a:gd name="connsiteX2" fmla="*/ 56468 w 56468"/>
                  <a:gd name="connsiteY2" fmla="*/ 1921 h 303848"/>
                  <a:gd name="connsiteX3" fmla="*/ 56468 w 56468"/>
                  <a:gd name="connsiteY3" fmla="*/ 301927 h 303848"/>
                  <a:gd name="connsiteX4" fmla="*/ 20183 w 56468"/>
                  <a:gd name="connsiteY4" fmla="*/ 302697 h 303848"/>
                  <a:gd name="connsiteX5" fmla="*/ 0 w 56468"/>
                  <a:gd name="connsiteY5" fmla="*/ 303848 h 303848"/>
                  <a:gd name="connsiteX6" fmla="*/ 0 w 56468"/>
                  <a:gd name="connsiteY6" fmla="*/ 0 h 303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6468" h="303848">
                    <a:moveTo>
                      <a:pt x="0" y="0"/>
                    </a:moveTo>
                    <a:lnTo>
                      <a:pt x="20181" y="1151"/>
                    </a:lnTo>
                    <a:lnTo>
                      <a:pt x="56468" y="1921"/>
                    </a:lnTo>
                    <a:lnTo>
                      <a:pt x="56468" y="301927"/>
                    </a:lnTo>
                    <a:lnTo>
                      <a:pt x="20183" y="302697"/>
                    </a:lnTo>
                    <a:lnTo>
                      <a:pt x="0" y="3038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9" name="フリーフォーム: 図形 398">
                <a:extLst>
                  <a:ext uri="{FF2B5EF4-FFF2-40B4-BE49-F238E27FC236}">
                    <a16:creationId xmlns:a16="http://schemas.microsoft.com/office/drawing/2014/main" id="{BFDE47FF-9612-42FA-9384-7E5348727350}"/>
                  </a:ext>
                </a:extLst>
              </p:cNvPr>
              <p:cNvSpPr/>
              <p:nvPr/>
            </p:nvSpPr>
            <p:spPr bwMode="auto">
              <a:xfrm>
                <a:off x="6711092" y="633600"/>
                <a:ext cx="56468" cy="297147"/>
              </a:xfrm>
              <a:custGeom>
                <a:avLst/>
                <a:gdLst>
                  <a:gd name="connsiteX0" fmla="*/ 0 w 56468"/>
                  <a:gd name="connsiteY0" fmla="*/ 0 h 297147"/>
                  <a:gd name="connsiteX1" fmla="*/ 29230 w 56468"/>
                  <a:gd name="connsiteY1" fmla="*/ 620 h 297147"/>
                  <a:gd name="connsiteX2" fmla="*/ 56468 w 56468"/>
                  <a:gd name="connsiteY2" fmla="*/ 42 h 297147"/>
                  <a:gd name="connsiteX3" fmla="*/ 56468 w 56468"/>
                  <a:gd name="connsiteY3" fmla="*/ 297105 h 297147"/>
                  <a:gd name="connsiteX4" fmla="*/ 29232 w 56468"/>
                  <a:gd name="connsiteY4" fmla="*/ 296527 h 297147"/>
                  <a:gd name="connsiteX5" fmla="*/ 0 w 56468"/>
                  <a:gd name="connsiteY5" fmla="*/ 297147 h 297147"/>
                  <a:gd name="connsiteX6" fmla="*/ 0 w 56468"/>
                  <a:gd name="connsiteY6" fmla="*/ 0 h 2971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6468" h="297147">
                    <a:moveTo>
                      <a:pt x="0" y="0"/>
                    </a:moveTo>
                    <a:lnTo>
                      <a:pt x="29230" y="620"/>
                    </a:lnTo>
                    <a:lnTo>
                      <a:pt x="56468" y="42"/>
                    </a:lnTo>
                    <a:lnTo>
                      <a:pt x="56468" y="297105"/>
                    </a:lnTo>
                    <a:lnTo>
                      <a:pt x="29232" y="296527"/>
                    </a:lnTo>
                    <a:lnTo>
                      <a:pt x="0" y="2971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5" name="グループ化 374">
              <a:extLst>
                <a:ext uri="{FF2B5EF4-FFF2-40B4-BE49-F238E27FC236}">
                  <a16:creationId xmlns:a16="http://schemas.microsoft.com/office/drawing/2014/main" id="{9EAC8AB7-953E-4E0E-82E9-DC404EBB998B}"/>
                </a:ext>
              </a:extLst>
            </p:cNvPr>
            <p:cNvGrpSpPr/>
            <p:nvPr/>
          </p:nvGrpSpPr>
          <p:grpSpPr>
            <a:xfrm>
              <a:off x="7175006" y="549653"/>
              <a:ext cx="904732" cy="335965"/>
              <a:chOff x="7839270" y="549652"/>
              <a:chExt cx="1333150" cy="495055"/>
            </a:xfrm>
          </p:grpSpPr>
          <p:sp>
            <p:nvSpPr>
              <p:cNvPr id="390" name="フリーフォーム: 図形 389">
                <a:extLst>
                  <a:ext uri="{FF2B5EF4-FFF2-40B4-BE49-F238E27FC236}">
                    <a16:creationId xmlns:a16="http://schemas.microsoft.com/office/drawing/2014/main" id="{BFFF9EEA-37D6-4728-BD84-2E216CDE1F3E}"/>
                  </a:ext>
                </a:extLst>
              </p:cNvPr>
              <p:cNvSpPr/>
              <p:nvPr/>
            </p:nvSpPr>
            <p:spPr bwMode="auto">
              <a:xfrm>
                <a:off x="7839270" y="549652"/>
                <a:ext cx="1333150" cy="495055"/>
              </a:xfrm>
              <a:custGeom>
                <a:avLst/>
                <a:gdLst>
                  <a:gd name="connsiteX0" fmla="*/ 105651 w 1333150"/>
                  <a:gd name="connsiteY0" fmla="*/ 0 h 495055"/>
                  <a:gd name="connsiteX1" fmla="*/ 205664 w 1333150"/>
                  <a:gd name="connsiteY1" fmla="*/ 0 h 495055"/>
                  <a:gd name="connsiteX2" fmla="*/ 213933 w 1333150"/>
                  <a:gd name="connsiteY2" fmla="*/ 0 h 495055"/>
                  <a:gd name="connsiteX3" fmla="*/ 218696 w 1333150"/>
                  <a:gd name="connsiteY3" fmla="*/ 0 h 495055"/>
                  <a:gd name="connsiteX4" fmla="*/ 336972 w 1333150"/>
                  <a:gd name="connsiteY4" fmla="*/ 55778 h 495055"/>
                  <a:gd name="connsiteX5" fmla="*/ 337417 w 1333150"/>
                  <a:gd name="connsiteY5" fmla="*/ 56513 h 495055"/>
                  <a:gd name="connsiteX6" fmla="*/ 427223 w 1333150"/>
                  <a:gd name="connsiteY6" fmla="*/ 48895 h 495055"/>
                  <a:gd name="connsiteX7" fmla="*/ 666111 w 1333150"/>
                  <a:gd name="connsiteY7" fmla="*/ 42827 h 495055"/>
                  <a:gd name="connsiteX8" fmla="*/ 905000 w 1333150"/>
                  <a:gd name="connsiteY8" fmla="*/ 48895 h 495055"/>
                  <a:gd name="connsiteX9" fmla="*/ 994804 w 1333150"/>
                  <a:gd name="connsiteY9" fmla="*/ 56513 h 495055"/>
                  <a:gd name="connsiteX10" fmla="*/ 995250 w 1333150"/>
                  <a:gd name="connsiteY10" fmla="*/ 55778 h 495055"/>
                  <a:gd name="connsiteX11" fmla="*/ 1113525 w 1333150"/>
                  <a:gd name="connsiteY11" fmla="*/ 0 h 495055"/>
                  <a:gd name="connsiteX12" fmla="*/ 1119217 w 1333150"/>
                  <a:gd name="connsiteY12" fmla="*/ 0 h 495055"/>
                  <a:gd name="connsiteX13" fmla="*/ 1126557 w 1333150"/>
                  <a:gd name="connsiteY13" fmla="*/ 0 h 495055"/>
                  <a:gd name="connsiteX14" fmla="*/ 1227499 w 1333150"/>
                  <a:gd name="connsiteY14" fmla="*/ 0 h 495055"/>
                  <a:gd name="connsiteX15" fmla="*/ 1333150 w 1333150"/>
                  <a:gd name="connsiteY15" fmla="*/ 105651 h 495055"/>
                  <a:gd name="connsiteX16" fmla="*/ 1333150 w 1333150"/>
                  <a:gd name="connsiteY16" fmla="*/ 389404 h 495055"/>
                  <a:gd name="connsiteX17" fmla="*/ 1227499 w 1333150"/>
                  <a:gd name="connsiteY17" fmla="*/ 495055 h 495055"/>
                  <a:gd name="connsiteX18" fmla="*/ 1126557 w 1333150"/>
                  <a:gd name="connsiteY18" fmla="*/ 495055 h 495055"/>
                  <a:gd name="connsiteX19" fmla="*/ 1119217 w 1333150"/>
                  <a:gd name="connsiteY19" fmla="*/ 495055 h 495055"/>
                  <a:gd name="connsiteX20" fmla="*/ 1113525 w 1333150"/>
                  <a:gd name="connsiteY20" fmla="*/ 495055 h 495055"/>
                  <a:gd name="connsiteX21" fmla="*/ 1027827 w 1333150"/>
                  <a:gd name="connsiteY21" fmla="*/ 468878 h 495055"/>
                  <a:gd name="connsiteX22" fmla="*/ 996693 w 1333150"/>
                  <a:gd name="connsiteY22" fmla="*/ 440588 h 495055"/>
                  <a:gd name="connsiteX23" fmla="*/ 905000 w 1333150"/>
                  <a:gd name="connsiteY23" fmla="*/ 448366 h 495055"/>
                  <a:gd name="connsiteX24" fmla="*/ 666111 w 1333150"/>
                  <a:gd name="connsiteY24" fmla="*/ 454434 h 495055"/>
                  <a:gd name="connsiteX25" fmla="*/ 427223 w 1333150"/>
                  <a:gd name="connsiteY25" fmla="*/ 448366 h 495055"/>
                  <a:gd name="connsiteX26" fmla="*/ 335529 w 1333150"/>
                  <a:gd name="connsiteY26" fmla="*/ 440588 h 495055"/>
                  <a:gd name="connsiteX27" fmla="*/ 304394 w 1333150"/>
                  <a:gd name="connsiteY27" fmla="*/ 468878 h 495055"/>
                  <a:gd name="connsiteX28" fmla="*/ 218696 w 1333150"/>
                  <a:gd name="connsiteY28" fmla="*/ 495055 h 495055"/>
                  <a:gd name="connsiteX29" fmla="*/ 213933 w 1333150"/>
                  <a:gd name="connsiteY29" fmla="*/ 495055 h 495055"/>
                  <a:gd name="connsiteX30" fmla="*/ 205664 w 1333150"/>
                  <a:gd name="connsiteY30" fmla="*/ 495055 h 495055"/>
                  <a:gd name="connsiteX31" fmla="*/ 105651 w 1333150"/>
                  <a:gd name="connsiteY31" fmla="*/ 495055 h 495055"/>
                  <a:gd name="connsiteX32" fmla="*/ 0 w 1333150"/>
                  <a:gd name="connsiteY32" fmla="*/ 389404 h 495055"/>
                  <a:gd name="connsiteX33" fmla="*/ 0 w 1333150"/>
                  <a:gd name="connsiteY33" fmla="*/ 105651 h 495055"/>
                  <a:gd name="connsiteX34" fmla="*/ 105651 w 1333150"/>
                  <a:gd name="connsiteY34" fmla="*/ 0 h 4950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333150" h="495055">
                    <a:moveTo>
                      <a:pt x="105651" y="0"/>
                    </a:moveTo>
                    <a:lnTo>
                      <a:pt x="205664" y="0"/>
                    </a:lnTo>
                    <a:lnTo>
                      <a:pt x="213933" y="0"/>
                    </a:lnTo>
                    <a:lnTo>
                      <a:pt x="218696" y="0"/>
                    </a:lnTo>
                    <a:cubicBezTo>
                      <a:pt x="266313" y="0"/>
                      <a:pt x="308859" y="21713"/>
                      <a:pt x="336972" y="55778"/>
                    </a:cubicBezTo>
                    <a:lnTo>
                      <a:pt x="337417" y="56513"/>
                    </a:lnTo>
                    <a:lnTo>
                      <a:pt x="427223" y="48895"/>
                    </a:lnTo>
                    <a:cubicBezTo>
                      <a:pt x="500647" y="44988"/>
                      <a:pt x="581374" y="42827"/>
                      <a:pt x="666111" y="42827"/>
                    </a:cubicBezTo>
                    <a:cubicBezTo>
                      <a:pt x="750849" y="42827"/>
                      <a:pt x="831575" y="44988"/>
                      <a:pt x="905000" y="48895"/>
                    </a:cubicBezTo>
                    <a:lnTo>
                      <a:pt x="994804" y="56513"/>
                    </a:lnTo>
                    <a:lnTo>
                      <a:pt x="995250" y="55778"/>
                    </a:lnTo>
                    <a:cubicBezTo>
                      <a:pt x="1023363" y="21713"/>
                      <a:pt x="1065909" y="0"/>
                      <a:pt x="1113525" y="0"/>
                    </a:cubicBezTo>
                    <a:lnTo>
                      <a:pt x="1119217" y="0"/>
                    </a:lnTo>
                    <a:lnTo>
                      <a:pt x="1126557" y="0"/>
                    </a:lnTo>
                    <a:lnTo>
                      <a:pt x="1227499" y="0"/>
                    </a:lnTo>
                    <a:cubicBezTo>
                      <a:pt x="1285848" y="0"/>
                      <a:pt x="1333150" y="47302"/>
                      <a:pt x="1333150" y="105651"/>
                    </a:cubicBezTo>
                    <a:lnTo>
                      <a:pt x="1333150" y="389404"/>
                    </a:lnTo>
                    <a:cubicBezTo>
                      <a:pt x="1333150" y="447753"/>
                      <a:pt x="1285848" y="495055"/>
                      <a:pt x="1227499" y="495055"/>
                    </a:cubicBezTo>
                    <a:lnTo>
                      <a:pt x="1126557" y="495055"/>
                    </a:lnTo>
                    <a:lnTo>
                      <a:pt x="1119217" y="495055"/>
                    </a:lnTo>
                    <a:lnTo>
                      <a:pt x="1113525" y="495055"/>
                    </a:lnTo>
                    <a:cubicBezTo>
                      <a:pt x="1081781" y="495055"/>
                      <a:pt x="1052290" y="485405"/>
                      <a:pt x="1027827" y="468878"/>
                    </a:cubicBezTo>
                    <a:lnTo>
                      <a:pt x="996693" y="440588"/>
                    </a:lnTo>
                    <a:lnTo>
                      <a:pt x="905000" y="448366"/>
                    </a:lnTo>
                    <a:cubicBezTo>
                      <a:pt x="831575" y="452273"/>
                      <a:pt x="750849" y="454434"/>
                      <a:pt x="666111" y="454434"/>
                    </a:cubicBezTo>
                    <a:cubicBezTo>
                      <a:pt x="581374" y="454434"/>
                      <a:pt x="500647" y="452273"/>
                      <a:pt x="427223" y="448366"/>
                    </a:cubicBezTo>
                    <a:lnTo>
                      <a:pt x="335529" y="440588"/>
                    </a:lnTo>
                    <a:lnTo>
                      <a:pt x="304394" y="468878"/>
                    </a:lnTo>
                    <a:cubicBezTo>
                      <a:pt x="279931" y="485405"/>
                      <a:pt x="250441" y="495055"/>
                      <a:pt x="218696" y="495055"/>
                    </a:cubicBezTo>
                    <a:lnTo>
                      <a:pt x="213933" y="495055"/>
                    </a:lnTo>
                    <a:lnTo>
                      <a:pt x="205664" y="495055"/>
                    </a:lnTo>
                    <a:lnTo>
                      <a:pt x="105651" y="495055"/>
                    </a:lnTo>
                    <a:cubicBezTo>
                      <a:pt x="47302" y="495055"/>
                      <a:pt x="0" y="447753"/>
                      <a:pt x="0" y="389404"/>
                    </a:cubicBezTo>
                    <a:lnTo>
                      <a:pt x="0" y="105651"/>
                    </a:lnTo>
                    <a:cubicBezTo>
                      <a:pt x="0" y="47302"/>
                      <a:pt x="47302" y="0"/>
                      <a:pt x="105651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1" name="フリーフォーム: 図形 390">
                <a:extLst>
                  <a:ext uri="{FF2B5EF4-FFF2-40B4-BE49-F238E27FC236}">
                    <a16:creationId xmlns:a16="http://schemas.microsoft.com/office/drawing/2014/main" id="{70424B9A-0A70-4800-846A-5390D50D71CF}"/>
                  </a:ext>
                </a:extLst>
              </p:cNvPr>
              <p:cNvSpPr/>
              <p:nvPr/>
            </p:nvSpPr>
            <p:spPr bwMode="auto">
              <a:xfrm>
                <a:off x="8538813" y="592891"/>
                <a:ext cx="84081" cy="410759"/>
              </a:xfrm>
              <a:custGeom>
                <a:avLst/>
                <a:gdLst>
                  <a:gd name="connsiteX0" fmla="*/ 0 w 84081"/>
                  <a:gd name="connsiteY0" fmla="*/ 0 h 410759"/>
                  <a:gd name="connsiteX1" fmla="*/ 84081 w 84081"/>
                  <a:gd name="connsiteY1" fmla="*/ 1067 h 410759"/>
                  <a:gd name="connsiteX2" fmla="*/ 84081 w 84081"/>
                  <a:gd name="connsiteY2" fmla="*/ 409692 h 410759"/>
                  <a:gd name="connsiteX3" fmla="*/ 0 w 84081"/>
                  <a:gd name="connsiteY3" fmla="*/ 410759 h 410759"/>
                  <a:gd name="connsiteX4" fmla="*/ 0 w 84081"/>
                  <a:gd name="connsiteY4" fmla="*/ 0 h 410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081" h="410759">
                    <a:moveTo>
                      <a:pt x="0" y="0"/>
                    </a:moveTo>
                    <a:lnTo>
                      <a:pt x="84081" y="1067"/>
                    </a:lnTo>
                    <a:lnTo>
                      <a:pt x="84081" y="409692"/>
                    </a:lnTo>
                    <a:lnTo>
                      <a:pt x="0" y="41075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2" name="フリーフォーム: 図形 391">
                <a:extLst>
                  <a:ext uri="{FF2B5EF4-FFF2-40B4-BE49-F238E27FC236}">
                    <a16:creationId xmlns:a16="http://schemas.microsoft.com/office/drawing/2014/main" id="{D9E9675C-EEAD-49C1-8E87-FD5A99D23229}"/>
                  </a:ext>
                </a:extLst>
              </p:cNvPr>
              <p:cNvSpPr/>
              <p:nvPr/>
            </p:nvSpPr>
            <p:spPr bwMode="auto">
              <a:xfrm>
                <a:off x="8382088" y="592964"/>
                <a:ext cx="84081" cy="410613"/>
              </a:xfrm>
              <a:custGeom>
                <a:avLst/>
                <a:gdLst>
                  <a:gd name="connsiteX0" fmla="*/ 84081 w 84081"/>
                  <a:gd name="connsiteY0" fmla="*/ 0 h 410613"/>
                  <a:gd name="connsiteX1" fmla="*/ 84081 w 84081"/>
                  <a:gd name="connsiteY1" fmla="*/ 410613 h 410613"/>
                  <a:gd name="connsiteX2" fmla="*/ 0 w 84081"/>
                  <a:gd name="connsiteY2" fmla="*/ 409546 h 410613"/>
                  <a:gd name="connsiteX3" fmla="*/ 0 w 84081"/>
                  <a:gd name="connsiteY3" fmla="*/ 1067 h 410613"/>
                  <a:gd name="connsiteX4" fmla="*/ 84081 w 84081"/>
                  <a:gd name="connsiteY4" fmla="*/ 0 h 410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081" h="410613">
                    <a:moveTo>
                      <a:pt x="84081" y="0"/>
                    </a:moveTo>
                    <a:lnTo>
                      <a:pt x="84081" y="410613"/>
                    </a:lnTo>
                    <a:lnTo>
                      <a:pt x="0" y="409546"/>
                    </a:lnTo>
                    <a:lnTo>
                      <a:pt x="0" y="1067"/>
                    </a:lnTo>
                    <a:lnTo>
                      <a:pt x="84081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3" name="フリーフォーム: 図形 392">
                <a:extLst>
                  <a:ext uri="{FF2B5EF4-FFF2-40B4-BE49-F238E27FC236}">
                    <a16:creationId xmlns:a16="http://schemas.microsoft.com/office/drawing/2014/main" id="{A083615E-D75C-48AA-A5DE-D4CF24C9EDE6}"/>
                  </a:ext>
                </a:extLst>
              </p:cNvPr>
              <p:cNvSpPr/>
              <p:nvPr/>
            </p:nvSpPr>
            <p:spPr bwMode="auto">
              <a:xfrm>
                <a:off x="8695537" y="596632"/>
                <a:ext cx="84081" cy="403277"/>
              </a:xfrm>
              <a:custGeom>
                <a:avLst/>
                <a:gdLst>
                  <a:gd name="connsiteX0" fmla="*/ 0 w 84081"/>
                  <a:gd name="connsiteY0" fmla="*/ 0 h 403277"/>
                  <a:gd name="connsiteX1" fmla="*/ 48733 w 84081"/>
                  <a:gd name="connsiteY1" fmla="*/ 1903 h 403277"/>
                  <a:gd name="connsiteX2" fmla="*/ 84081 w 84081"/>
                  <a:gd name="connsiteY2" fmla="*/ 4902 h 403277"/>
                  <a:gd name="connsiteX3" fmla="*/ 84081 w 84081"/>
                  <a:gd name="connsiteY3" fmla="*/ 398376 h 403277"/>
                  <a:gd name="connsiteX4" fmla="*/ 48733 w 84081"/>
                  <a:gd name="connsiteY4" fmla="*/ 401374 h 403277"/>
                  <a:gd name="connsiteX5" fmla="*/ 0 w 84081"/>
                  <a:gd name="connsiteY5" fmla="*/ 403277 h 403277"/>
                  <a:gd name="connsiteX6" fmla="*/ 0 w 84081"/>
                  <a:gd name="connsiteY6" fmla="*/ 0 h 4032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4081" h="403277">
                    <a:moveTo>
                      <a:pt x="0" y="0"/>
                    </a:moveTo>
                    <a:lnTo>
                      <a:pt x="48733" y="1903"/>
                    </a:lnTo>
                    <a:lnTo>
                      <a:pt x="84081" y="4902"/>
                    </a:lnTo>
                    <a:lnTo>
                      <a:pt x="84081" y="398376"/>
                    </a:lnTo>
                    <a:lnTo>
                      <a:pt x="48733" y="401374"/>
                    </a:lnTo>
                    <a:lnTo>
                      <a:pt x="0" y="4032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4" name="フリーフォーム: 図形 393">
                <a:extLst>
                  <a:ext uri="{FF2B5EF4-FFF2-40B4-BE49-F238E27FC236}">
                    <a16:creationId xmlns:a16="http://schemas.microsoft.com/office/drawing/2014/main" id="{ACD31839-C6B2-4793-A0F0-646AE2F6BC65}"/>
                  </a:ext>
                </a:extLst>
              </p:cNvPr>
              <p:cNvSpPr/>
              <p:nvPr/>
            </p:nvSpPr>
            <p:spPr bwMode="auto">
              <a:xfrm>
                <a:off x="8225363" y="596858"/>
                <a:ext cx="84081" cy="402825"/>
              </a:xfrm>
              <a:custGeom>
                <a:avLst/>
                <a:gdLst>
                  <a:gd name="connsiteX0" fmla="*/ 84081 w 84081"/>
                  <a:gd name="connsiteY0" fmla="*/ 0 h 402825"/>
                  <a:gd name="connsiteX1" fmla="*/ 84081 w 84081"/>
                  <a:gd name="connsiteY1" fmla="*/ 402825 h 402825"/>
                  <a:gd name="connsiteX2" fmla="*/ 41130 w 84081"/>
                  <a:gd name="connsiteY2" fmla="*/ 401148 h 402825"/>
                  <a:gd name="connsiteX3" fmla="*/ 0 w 84081"/>
                  <a:gd name="connsiteY3" fmla="*/ 397659 h 402825"/>
                  <a:gd name="connsiteX4" fmla="*/ 0 w 84081"/>
                  <a:gd name="connsiteY4" fmla="*/ 5166 h 402825"/>
                  <a:gd name="connsiteX5" fmla="*/ 41130 w 84081"/>
                  <a:gd name="connsiteY5" fmla="*/ 1677 h 402825"/>
                  <a:gd name="connsiteX6" fmla="*/ 84081 w 84081"/>
                  <a:gd name="connsiteY6" fmla="*/ 0 h 402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4081" h="402825">
                    <a:moveTo>
                      <a:pt x="84081" y="0"/>
                    </a:moveTo>
                    <a:lnTo>
                      <a:pt x="84081" y="402825"/>
                    </a:lnTo>
                    <a:lnTo>
                      <a:pt x="41130" y="401148"/>
                    </a:lnTo>
                    <a:lnTo>
                      <a:pt x="0" y="397659"/>
                    </a:lnTo>
                    <a:lnTo>
                      <a:pt x="0" y="5166"/>
                    </a:lnTo>
                    <a:lnTo>
                      <a:pt x="41130" y="1677"/>
                    </a:lnTo>
                    <a:lnTo>
                      <a:pt x="84081" y="0"/>
                    </a:lnTo>
                    <a:close/>
                  </a:path>
                </a:pathLst>
              </a:custGeom>
              <a:solidFill>
                <a:srgbClr val="C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76" name="グループ化 375">
              <a:extLst>
                <a:ext uri="{FF2B5EF4-FFF2-40B4-BE49-F238E27FC236}">
                  <a16:creationId xmlns:a16="http://schemas.microsoft.com/office/drawing/2014/main" id="{C4A7CA26-CFAD-430B-A0DA-F8084630D971}"/>
                </a:ext>
              </a:extLst>
            </p:cNvPr>
            <p:cNvGrpSpPr/>
            <p:nvPr/>
          </p:nvGrpSpPr>
          <p:grpSpPr>
            <a:xfrm>
              <a:off x="5950616" y="1580585"/>
              <a:ext cx="923140" cy="312451"/>
              <a:chOff x="5950616" y="1580585"/>
              <a:chExt cx="923140" cy="312451"/>
            </a:xfrm>
          </p:grpSpPr>
          <p:sp>
            <p:nvSpPr>
              <p:cNvPr id="384" name="フリーフォーム: 図形 383">
                <a:extLst>
                  <a:ext uri="{FF2B5EF4-FFF2-40B4-BE49-F238E27FC236}">
                    <a16:creationId xmlns:a16="http://schemas.microsoft.com/office/drawing/2014/main" id="{21B4A813-7A5A-4E5D-B671-768F308C5D34}"/>
                  </a:ext>
                </a:extLst>
              </p:cNvPr>
              <p:cNvSpPr/>
              <p:nvPr/>
            </p:nvSpPr>
            <p:spPr bwMode="auto">
              <a:xfrm>
                <a:off x="5950616" y="1580585"/>
                <a:ext cx="923140" cy="312451"/>
              </a:xfrm>
              <a:custGeom>
                <a:avLst/>
                <a:gdLst>
                  <a:gd name="connsiteX0" fmla="*/ 303098 w 1869561"/>
                  <a:gd name="connsiteY0" fmla="*/ 0 h 632782"/>
                  <a:gd name="connsiteX1" fmla="*/ 472563 w 1869561"/>
                  <a:gd name="connsiteY1" fmla="*/ 54035 h 632782"/>
                  <a:gd name="connsiteX2" fmla="*/ 506916 w 1869561"/>
                  <a:gd name="connsiteY2" fmla="*/ 83622 h 632782"/>
                  <a:gd name="connsiteX3" fmla="*/ 603009 w 1869561"/>
                  <a:gd name="connsiteY3" fmla="*/ 98602 h 632782"/>
                  <a:gd name="connsiteX4" fmla="*/ 934779 w 1869561"/>
                  <a:gd name="connsiteY4" fmla="*/ 113045 h 632782"/>
                  <a:gd name="connsiteX5" fmla="*/ 1266549 w 1869561"/>
                  <a:gd name="connsiteY5" fmla="*/ 98602 h 632782"/>
                  <a:gd name="connsiteX6" fmla="*/ 1362646 w 1869561"/>
                  <a:gd name="connsiteY6" fmla="*/ 83621 h 632782"/>
                  <a:gd name="connsiteX7" fmla="*/ 1396998 w 1869561"/>
                  <a:gd name="connsiteY7" fmla="*/ 54035 h 632782"/>
                  <a:gd name="connsiteX8" fmla="*/ 1566463 w 1869561"/>
                  <a:gd name="connsiteY8" fmla="*/ 0 h 632782"/>
                  <a:gd name="connsiteX9" fmla="*/ 1869561 w 1869561"/>
                  <a:gd name="connsiteY9" fmla="*/ 316391 h 632782"/>
                  <a:gd name="connsiteX10" fmla="*/ 1566463 w 1869561"/>
                  <a:gd name="connsiteY10" fmla="*/ 632782 h 632782"/>
                  <a:gd name="connsiteX11" fmla="*/ 1396998 w 1869561"/>
                  <a:gd name="connsiteY11" fmla="*/ 578747 h 632782"/>
                  <a:gd name="connsiteX12" fmla="*/ 1362648 w 1869561"/>
                  <a:gd name="connsiteY12" fmla="*/ 549163 h 632782"/>
                  <a:gd name="connsiteX13" fmla="*/ 1266552 w 1869561"/>
                  <a:gd name="connsiteY13" fmla="*/ 534182 h 632782"/>
                  <a:gd name="connsiteX14" fmla="*/ 934782 w 1869561"/>
                  <a:gd name="connsiteY14" fmla="*/ 519740 h 632782"/>
                  <a:gd name="connsiteX15" fmla="*/ 603012 w 1869561"/>
                  <a:gd name="connsiteY15" fmla="*/ 534182 h 632782"/>
                  <a:gd name="connsiteX16" fmla="*/ 506912 w 1869561"/>
                  <a:gd name="connsiteY16" fmla="*/ 549163 h 632782"/>
                  <a:gd name="connsiteX17" fmla="*/ 472563 w 1869561"/>
                  <a:gd name="connsiteY17" fmla="*/ 578747 h 632782"/>
                  <a:gd name="connsiteX18" fmla="*/ 303098 w 1869561"/>
                  <a:gd name="connsiteY18" fmla="*/ 632782 h 632782"/>
                  <a:gd name="connsiteX19" fmla="*/ 0 w 1869561"/>
                  <a:gd name="connsiteY19" fmla="*/ 316391 h 632782"/>
                  <a:gd name="connsiteX20" fmla="*/ 303098 w 1869561"/>
                  <a:gd name="connsiteY20" fmla="*/ 0 h 632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869561" h="632782">
                    <a:moveTo>
                      <a:pt x="303098" y="0"/>
                    </a:moveTo>
                    <a:cubicBezTo>
                      <a:pt x="365871" y="0"/>
                      <a:pt x="424188" y="19920"/>
                      <a:pt x="472563" y="54035"/>
                    </a:cubicBezTo>
                    <a:lnTo>
                      <a:pt x="506916" y="83622"/>
                    </a:lnTo>
                    <a:lnTo>
                      <a:pt x="603009" y="98602"/>
                    </a:lnTo>
                    <a:cubicBezTo>
                      <a:pt x="687925" y="107526"/>
                      <a:pt x="805229" y="113045"/>
                      <a:pt x="934779" y="113045"/>
                    </a:cubicBezTo>
                    <a:cubicBezTo>
                      <a:pt x="1064329" y="113045"/>
                      <a:pt x="1181633" y="107526"/>
                      <a:pt x="1266549" y="98602"/>
                    </a:cubicBezTo>
                    <a:lnTo>
                      <a:pt x="1362646" y="83621"/>
                    </a:lnTo>
                    <a:lnTo>
                      <a:pt x="1396998" y="54035"/>
                    </a:lnTo>
                    <a:cubicBezTo>
                      <a:pt x="1445373" y="19920"/>
                      <a:pt x="1503690" y="0"/>
                      <a:pt x="1566463" y="0"/>
                    </a:cubicBezTo>
                    <a:cubicBezTo>
                      <a:pt x="1733859" y="0"/>
                      <a:pt x="1869561" y="141653"/>
                      <a:pt x="1869561" y="316391"/>
                    </a:cubicBezTo>
                    <a:cubicBezTo>
                      <a:pt x="1869561" y="491129"/>
                      <a:pt x="1733859" y="632782"/>
                      <a:pt x="1566463" y="632782"/>
                    </a:cubicBezTo>
                    <a:cubicBezTo>
                      <a:pt x="1503690" y="632782"/>
                      <a:pt x="1445373" y="612862"/>
                      <a:pt x="1396998" y="578747"/>
                    </a:cubicBezTo>
                    <a:lnTo>
                      <a:pt x="1362648" y="549163"/>
                    </a:lnTo>
                    <a:lnTo>
                      <a:pt x="1266552" y="534182"/>
                    </a:lnTo>
                    <a:cubicBezTo>
                      <a:pt x="1181635" y="525258"/>
                      <a:pt x="1064332" y="519740"/>
                      <a:pt x="934782" y="519740"/>
                    </a:cubicBezTo>
                    <a:cubicBezTo>
                      <a:pt x="805232" y="519740"/>
                      <a:pt x="687928" y="525258"/>
                      <a:pt x="603012" y="534182"/>
                    </a:cubicBezTo>
                    <a:lnTo>
                      <a:pt x="506912" y="549163"/>
                    </a:lnTo>
                    <a:lnTo>
                      <a:pt x="472563" y="578747"/>
                    </a:lnTo>
                    <a:cubicBezTo>
                      <a:pt x="424188" y="612862"/>
                      <a:pt x="365871" y="632782"/>
                      <a:pt x="303098" y="632782"/>
                    </a:cubicBezTo>
                    <a:cubicBezTo>
                      <a:pt x="135702" y="632782"/>
                      <a:pt x="0" y="491129"/>
                      <a:pt x="0" y="316391"/>
                    </a:cubicBezTo>
                    <a:cubicBezTo>
                      <a:pt x="0" y="141653"/>
                      <a:pt x="135702" y="0"/>
                      <a:pt x="303098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5" name="フリーフォーム: 図形 384">
                <a:extLst>
                  <a:ext uri="{FF2B5EF4-FFF2-40B4-BE49-F238E27FC236}">
                    <a16:creationId xmlns:a16="http://schemas.microsoft.com/office/drawing/2014/main" id="{B632C0BC-DC8E-4827-880C-7C4F917D3A4E}"/>
                  </a:ext>
                </a:extLst>
              </p:cNvPr>
              <p:cNvSpPr/>
              <p:nvPr/>
            </p:nvSpPr>
            <p:spPr bwMode="auto">
              <a:xfrm>
                <a:off x="6214240" y="1623951"/>
                <a:ext cx="53210" cy="225718"/>
              </a:xfrm>
              <a:custGeom>
                <a:avLst/>
                <a:gdLst>
                  <a:gd name="connsiteX0" fmla="*/ 0 w 53210"/>
                  <a:gd name="connsiteY0" fmla="*/ 0 h 225718"/>
                  <a:gd name="connsiteX1" fmla="*/ 34126 w 53210"/>
                  <a:gd name="connsiteY1" fmla="*/ 5320 h 225718"/>
                  <a:gd name="connsiteX2" fmla="*/ 53210 w 53210"/>
                  <a:gd name="connsiteY2" fmla="*/ 6672 h 225718"/>
                  <a:gd name="connsiteX3" fmla="*/ 53210 w 53210"/>
                  <a:gd name="connsiteY3" fmla="*/ 219046 h 225718"/>
                  <a:gd name="connsiteX4" fmla="*/ 34128 w 53210"/>
                  <a:gd name="connsiteY4" fmla="*/ 220398 h 225718"/>
                  <a:gd name="connsiteX5" fmla="*/ 0 w 53210"/>
                  <a:gd name="connsiteY5" fmla="*/ 225718 h 225718"/>
                  <a:gd name="connsiteX6" fmla="*/ 0 w 53210"/>
                  <a:gd name="connsiteY6" fmla="*/ 0 h 225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3210" h="225718">
                    <a:moveTo>
                      <a:pt x="0" y="0"/>
                    </a:moveTo>
                    <a:lnTo>
                      <a:pt x="34126" y="5320"/>
                    </a:lnTo>
                    <a:lnTo>
                      <a:pt x="53210" y="6672"/>
                    </a:lnTo>
                    <a:lnTo>
                      <a:pt x="53210" y="219046"/>
                    </a:lnTo>
                    <a:lnTo>
                      <a:pt x="34128" y="220398"/>
                    </a:lnTo>
                    <a:lnTo>
                      <a:pt x="0" y="22571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6" name="フリーフォーム: 図形 385">
                <a:extLst>
                  <a:ext uri="{FF2B5EF4-FFF2-40B4-BE49-F238E27FC236}">
                    <a16:creationId xmlns:a16="http://schemas.microsoft.com/office/drawing/2014/main" id="{42A4BA04-E17B-403B-B5B3-D1E0D4E76B8B}"/>
                  </a:ext>
                </a:extLst>
              </p:cNvPr>
              <p:cNvSpPr/>
              <p:nvPr/>
            </p:nvSpPr>
            <p:spPr bwMode="auto">
              <a:xfrm>
                <a:off x="6547615" y="1625402"/>
                <a:ext cx="53210" cy="222816"/>
              </a:xfrm>
              <a:custGeom>
                <a:avLst/>
                <a:gdLst>
                  <a:gd name="connsiteX0" fmla="*/ 53210 w 53210"/>
                  <a:gd name="connsiteY0" fmla="*/ 0 h 222816"/>
                  <a:gd name="connsiteX1" fmla="*/ 53210 w 53210"/>
                  <a:gd name="connsiteY1" fmla="*/ 222816 h 222816"/>
                  <a:gd name="connsiteX2" fmla="*/ 28391 w 53210"/>
                  <a:gd name="connsiteY2" fmla="*/ 218947 h 222816"/>
                  <a:gd name="connsiteX3" fmla="*/ 0 w 53210"/>
                  <a:gd name="connsiteY3" fmla="*/ 216935 h 222816"/>
                  <a:gd name="connsiteX4" fmla="*/ 0 w 53210"/>
                  <a:gd name="connsiteY4" fmla="*/ 5881 h 222816"/>
                  <a:gd name="connsiteX5" fmla="*/ 28390 w 53210"/>
                  <a:gd name="connsiteY5" fmla="*/ 3869 h 222816"/>
                  <a:gd name="connsiteX6" fmla="*/ 53210 w 53210"/>
                  <a:gd name="connsiteY6" fmla="*/ 0 h 222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3210" h="222816">
                    <a:moveTo>
                      <a:pt x="53210" y="0"/>
                    </a:moveTo>
                    <a:lnTo>
                      <a:pt x="53210" y="222816"/>
                    </a:lnTo>
                    <a:lnTo>
                      <a:pt x="28391" y="218947"/>
                    </a:lnTo>
                    <a:lnTo>
                      <a:pt x="0" y="216935"/>
                    </a:lnTo>
                    <a:lnTo>
                      <a:pt x="0" y="5881"/>
                    </a:lnTo>
                    <a:lnTo>
                      <a:pt x="28390" y="3869"/>
                    </a:lnTo>
                    <a:lnTo>
                      <a:pt x="53210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7" name="フリーフォーム: 図形 386">
                <a:extLst>
                  <a:ext uri="{FF2B5EF4-FFF2-40B4-BE49-F238E27FC236}">
                    <a16:creationId xmlns:a16="http://schemas.microsoft.com/office/drawing/2014/main" id="{D6BE2F84-5007-454E-84A9-E889A504E22E}"/>
                  </a:ext>
                </a:extLst>
              </p:cNvPr>
              <p:cNvSpPr/>
              <p:nvPr/>
            </p:nvSpPr>
            <p:spPr bwMode="auto">
              <a:xfrm>
                <a:off x="6297584" y="1632759"/>
                <a:ext cx="53210" cy="208103"/>
              </a:xfrm>
              <a:custGeom>
                <a:avLst/>
                <a:gdLst>
                  <a:gd name="connsiteX0" fmla="*/ 0 w 53210"/>
                  <a:gd name="connsiteY0" fmla="*/ 0 h 208103"/>
                  <a:gd name="connsiteX1" fmla="*/ 24427 w 53210"/>
                  <a:gd name="connsiteY1" fmla="*/ 1731 h 208103"/>
                  <a:gd name="connsiteX2" fmla="*/ 53210 w 53210"/>
                  <a:gd name="connsiteY2" fmla="*/ 2342 h 208103"/>
                  <a:gd name="connsiteX3" fmla="*/ 53210 w 53210"/>
                  <a:gd name="connsiteY3" fmla="*/ 205761 h 208103"/>
                  <a:gd name="connsiteX4" fmla="*/ 24429 w 53210"/>
                  <a:gd name="connsiteY4" fmla="*/ 206372 h 208103"/>
                  <a:gd name="connsiteX5" fmla="*/ 0 w 53210"/>
                  <a:gd name="connsiteY5" fmla="*/ 208103 h 208103"/>
                  <a:gd name="connsiteX6" fmla="*/ 0 w 53210"/>
                  <a:gd name="connsiteY6" fmla="*/ 0 h 208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3210" h="208103">
                    <a:moveTo>
                      <a:pt x="0" y="0"/>
                    </a:moveTo>
                    <a:lnTo>
                      <a:pt x="24427" y="1731"/>
                    </a:lnTo>
                    <a:lnTo>
                      <a:pt x="53210" y="2342"/>
                    </a:lnTo>
                    <a:lnTo>
                      <a:pt x="53210" y="205761"/>
                    </a:lnTo>
                    <a:lnTo>
                      <a:pt x="24429" y="206372"/>
                    </a:lnTo>
                    <a:lnTo>
                      <a:pt x="0" y="20810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8" name="フリーフォーム: 図形 387">
                <a:extLst>
                  <a:ext uri="{FF2B5EF4-FFF2-40B4-BE49-F238E27FC236}">
                    <a16:creationId xmlns:a16="http://schemas.microsoft.com/office/drawing/2014/main" id="{5B9E38AB-8CA4-481C-90BA-2CEA36DBB44C}"/>
                  </a:ext>
                </a:extLst>
              </p:cNvPr>
              <p:cNvSpPr/>
              <p:nvPr/>
            </p:nvSpPr>
            <p:spPr bwMode="auto">
              <a:xfrm>
                <a:off x="6464272" y="1633418"/>
                <a:ext cx="53210" cy="206784"/>
              </a:xfrm>
              <a:custGeom>
                <a:avLst/>
                <a:gdLst>
                  <a:gd name="connsiteX0" fmla="*/ 53210 w 53210"/>
                  <a:gd name="connsiteY0" fmla="*/ 0 h 206784"/>
                  <a:gd name="connsiteX1" fmla="*/ 53210 w 53210"/>
                  <a:gd name="connsiteY1" fmla="*/ 206784 h 206784"/>
                  <a:gd name="connsiteX2" fmla="*/ 38089 w 53210"/>
                  <a:gd name="connsiteY2" fmla="*/ 205713 h 206784"/>
                  <a:gd name="connsiteX3" fmla="*/ 0 w 53210"/>
                  <a:gd name="connsiteY3" fmla="*/ 204905 h 206784"/>
                  <a:gd name="connsiteX4" fmla="*/ 0 w 53210"/>
                  <a:gd name="connsiteY4" fmla="*/ 1880 h 206784"/>
                  <a:gd name="connsiteX5" fmla="*/ 38088 w 53210"/>
                  <a:gd name="connsiteY5" fmla="*/ 1072 h 206784"/>
                  <a:gd name="connsiteX6" fmla="*/ 53210 w 53210"/>
                  <a:gd name="connsiteY6" fmla="*/ 0 h 206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3210" h="206784">
                    <a:moveTo>
                      <a:pt x="53210" y="0"/>
                    </a:moveTo>
                    <a:lnTo>
                      <a:pt x="53210" y="206784"/>
                    </a:lnTo>
                    <a:lnTo>
                      <a:pt x="38089" y="205713"/>
                    </a:lnTo>
                    <a:lnTo>
                      <a:pt x="0" y="204905"/>
                    </a:lnTo>
                    <a:lnTo>
                      <a:pt x="0" y="1880"/>
                    </a:lnTo>
                    <a:lnTo>
                      <a:pt x="38088" y="1072"/>
                    </a:lnTo>
                    <a:lnTo>
                      <a:pt x="53210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9" name="フリーフォーム: 図形 388">
                <a:extLst>
                  <a:ext uri="{FF2B5EF4-FFF2-40B4-BE49-F238E27FC236}">
                    <a16:creationId xmlns:a16="http://schemas.microsoft.com/office/drawing/2014/main" id="{72BDCC60-BD74-48BA-BC35-FC0CC9D54BEE}"/>
                  </a:ext>
                </a:extLst>
              </p:cNvPr>
              <p:cNvSpPr/>
              <p:nvPr/>
            </p:nvSpPr>
            <p:spPr bwMode="auto">
              <a:xfrm>
                <a:off x="6380928" y="1635740"/>
                <a:ext cx="53210" cy="202141"/>
              </a:xfrm>
              <a:custGeom>
                <a:avLst/>
                <a:gdLst>
                  <a:gd name="connsiteX0" fmla="*/ 0 w 53210"/>
                  <a:gd name="connsiteY0" fmla="*/ 0 h 202141"/>
                  <a:gd name="connsiteX1" fmla="*/ 31257 w 53210"/>
                  <a:gd name="connsiteY1" fmla="*/ 663 h 202141"/>
                  <a:gd name="connsiteX2" fmla="*/ 53210 w 53210"/>
                  <a:gd name="connsiteY2" fmla="*/ 197 h 202141"/>
                  <a:gd name="connsiteX3" fmla="*/ 53210 w 53210"/>
                  <a:gd name="connsiteY3" fmla="*/ 201944 h 202141"/>
                  <a:gd name="connsiteX4" fmla="*/ 31259 w 53210"/>
                  <a:gd name="connsiteY4" fmla="*/ 201478 h 202141"/>
                  <a:gd name="connsiteX5" fmla="*/ 0 w 53210"/>
                  <a:gd name="connsiteY5" fmla="*/ 202141 h 202141"/>
                  <a:gd name="connsiteX6" fmla="*/ 0 w 53210"/>
                  <a:gd name="connsiteY6" fmla="*/ 0 h 2021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3210" h="202141">
                    <a:moveTo>
                      <a:pt x="0" y="0"/>
                    </a:moveTo>
                    <a:lnTo>
                      <a:pt x="31257" y="663"/>
                    </a:lnTo>
                    <a:lnTo>
                      <a:pt x="53210" y="197"/>
                    </a:lnTo>
                    <a:lnTo>
                      <a:pt x="53210" y="201944"/>
                    </a:lnTo>
                    <a:lnTo>
                      <a:pt x="31259" y="201478"/>
                    </a:lnTo>
                    <a:lnTo>
                      <a:pt x="0" y="2021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7" name="グループ化 376">
              <a:extLst>
                <a:ext uri="{FF2B5EF4-FFF2-40B4-BE49-F238E27FC236}">
                  <a16:creationId xmlns:a16="http://schemas.microsoft.com/office/drawing/2014/main" id="{80CD327A-1C39-4A27-B57C-3CE8EA674F08}"/>
                </a:ext>
              </a:extLst>
            </p:cNvPr>
            <p:cNvGrpSpPr/>
            <p:nvPr/>
          </p:nvGrpSpPr>
          <p:grpSpPr>
            <a:xfrm>
              <a:off x="7175006" y="1568828"/>
              <a:ext cx="904732" cy="335965"/>
              <a:chOff x="7175006" y="1568828"/>
              <a:chExt cx="904732" cy="335965"/>
            </a:xfrm>
          </p:grpSpPr>
          <p:sp>
            <p:nvSpPr>
              <p:cNvPr id="378" name="フリーフォーム: 図形 377">
                <a:extLst>
                  <a:ext uri="{FF2B5EF4-FFF2-40B4-BE49-F238E27FC236}">
                    <a16:creationId xmlns:a16="http://schemas.microsoft.com/office/drawing/2014/main" id="{1F8D3C16-A548-4294-8AD9-2131E2906D29}"/>
                  </a:ext>
                </a:extLst>
              </p:cNvPr>
              <p:cNvSpPr/>
              <p:nvPr/>
            </p:nvSpPr>
            <p:spPr bwMode="auto">
              <a:xfrm>
                <a:off x="7175006" y="1568828"/>
                <a:ext cx="904732" cy="335965"/>
              </a:xfrm>
              <a:custGeom>
                <a:avLst/>
                <a:gdLst>
                  <a:gd name="connsiteX0" fmla="*/ 105651 w 1333150"/>
                  <a:gd name="connsiteY0" fmla="*/ 0 h 495055"/>
                  <a:gd name="connsiteX1" fmla="*/ 205664 w 1333150"/>
                  <a:gd name="connsiteY1" fmla="*/ 0 h 495055"/>
                  <a:gd name="connsiteX2" fmla="*/ 213933 w 1333150"/>
                  <a:gd name="connsiteY2" fmla="*/ 0 h 495055"/>
                  <a:gd name="connsiteX3" fmla="*/ 218696 w 1333150"/>
                  <a:gd name="connsiteY3" fmla="*/ 0 h 495055"/>
                  <a:gd name="connsiteX4" fmla="*/ 336972 w 1333150"/>
                  <a:gd name="connsiteY4" fmla="*/ 55778 h 495055"/>
                  <a:gd name="connsiteX5" fmla="*/ 337417 w 1333150"/>
                  <a:gd name="connsiteY5" fmla="*/ 56513 h 495055"/>
                  <a:gd name="connsiteX6" fmla="*/ 427223 w 1333150"/>
                  <a:gd name="connsiteY6" fmla="*/ 48895 h 495055"/>
                  <a:gd name="connsiteX7" fmla="*/ 666111 w 1333150"/>
                  <a:gd name="connsiteY7" fmla="*/ 42827 h 495055"/>
                  <a:gd name="connsiteX8" fmla="*/ 905000 w 1333150"/>
                  <a:gd name="connsiteY8" fmla="*/ 48895 h 495055"/>
                  <a:gd name="connsiteX9" fmla="*/ 994804 w 1333150"/>
                  <a:gd name="connsiteY9" fmla="*/ 56513 h 495055"/>
                  <a:gd name="connsiteX10" fmla="*/ 995250 w 1333150"/>
                  <a:gd name="connsiteY10" fmla="*/ 55778 h 495055"/>
                  <a:gd name="connsiteX11" fmla="*/ 1113525 w 1333150"/>
                  <a:gd name="connsiteY11" fmla="*/ 0 h 495055"/>
                  <a:gd name="connsiteX12" fmla="*/ 1119217 w 1333150"/>
                  <a:gd name="connsiteY12" fmla="*/ 0 h 495055"/>
                  <a:gd name="connsiteX13" fmla="*/ 1126557 w 1333150"/>
                  <a:gd name="connsiteY13" fmla="*/ 0 h 495055"/>
                  <a:gd name="connsiteX14" fmla="*/ 1227499 w 1333150"/>
                  <a:gd name="connsiteY14" fmla="*/ 0 h 495055"/>
                  <a:gd name="connsiteX15" fmla="*/ 1333150 w 1333150"/>
                  <a:gd name="connsiteY15" fmla="*/ 105651 h 495055"/>
                  <a:gd name="connsiteX16" fmla="*/ 1333150 w 1333150"/>
                  <a:gd name="connsiteY16" fmla="*/ 389404 h 495055"/>
                  <a:gd name="connsiteX17" fmla="*/ 1227499 w 1333150"/>
                  <a:gd name="connsiteY17" fmla="*/ 495055 h 495055"/>
                  <a:gd name="connsiteX18" fmla="*/ 1126557 w 1333150"/>
                  <a:gd name="connsiteY18" fmla="*/ 495055 h 495055"/>
                  <a:gd name="connsiteX19" fmla="*/ 1119217 w 1333150"/>
                  <a:gd name="connsiteY19" fmla="*/ 495055 h 495055"/>
                  <a:gd name="connsiteX20" fmla="*/ 1113525 w 1333150"/>
                  <a:gd name="connsiteY20" fmla="*/ 495055 h 495055"/>
                  <a:gd name="connsiteX21" fmla="*/ 1027827 w 1333150"/>
                  <a:gd name="connsiteY21" fmla="*/ 468878 h 495055"/>
                  <a:gd name="connsiteX22" fmla="*/ 996693 w 1333150"/>
                  <a:gd name="connsiteY22" fmla="*/ 440588 h 495055"/>
                  <a:gd name="connsiteX23" fmla="*/ 905000 w 1333150"/>
                  <a:gd name="connsiteY23" fmla="*/ 448366 h 495055"/>
                  <a:gd name="connsiteX24" fmla="*/ 666111 w 1333150"/>
                  <a:gd name="connsiteY24" fmla="*/ 454434 h 495055"/>
                  <a:gd name="connsiteX25" fmla="*/ 427223 w 1333150"/>
                  <a:gd name="connsiteY25" fmla="*/ 448366 h 495055"/>
                  <a:gd name="connsiteX26" fmla="*/ 335529 w 1333150"/>
                  <a:gd name="connsiteY26" fmla="*/ 440588 h 495055"/>
                  <a:gd name="connsiteX27" fmla="*/ 304394 w 1333150"/>
                  <a:gd name="connsiteY27" fmla="*/ 468878 h 495055"/>
                  <a:gd name="connsiteX28" fmla="*/ 218696 w 1333150"/>
                  <a:gd name="connsiteY28" fmla="*/ 495055 h 495055"/>
                  <a:gd name="connsiteX29" fmla="*/ 213933 w 1333150"/>
                  <a:gd name="connsiteY29" fmla="*/ 495055 h 495055"/>
                  <a:gd name="connsiteX30" fmla="*/ 205664 w 1333150"/>
                  <a:gd name="connsiteY30" fmla="*/ 495055 h 495055"/>
                  <a:gd name="connsiteX31" fmla="*/ 105651 w 1333150"/>
                  <a:gd name="connsiteY31" fmla="*/ 495055 h 495055"/>
                  <a:gd name="connsiteX32" fmla="*/ 0 w 1333150"/>
                  <a:gd name="connsiteY32" fmla="*/ 389404 h 495055"/>
                  <a:gd name="connsiteX33" fmla="*/ 0 w 1333150"/>
                  <a:gd name="connsiteY33" fmla="*/ 105651 h 495055"/>
                  <a:gd name="connsiteX34" fmla="*/ 105651 w 1333150"/>
                  <a:gd name="connsiteY34" fmla="*/ 0 h 4950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333150" h="495055">
                    <a:moveTo>
                      <a:pt x="105651" y="0"/>
                    </a:moveTo>
                    <a:lnTo>
                      <a:pt x="205664" y="0"/>
                    </a:lnTo>
                    <a:lnTo>
                      <a:pt x="213933" y="0"/>
                    </a:lnTo>
                    <a:lnTo>
                      <a:pt x="218696" y="0"/>
                    </a:lnTo>
                    <a:cubicBezTo>
                      <a:pt x="266313" y="0"/>
                      <a:pt x="308859" y="21713"/>
                      <a:pt x="336972" y="55778"/>
                    </a:cubicBezTo>
                    <a:lnTo>
                      <a:pt x="337417" y="56513"/>
                    </a:lnTo>
                    <a:lnTo>
                      <a:pt x="427223" y="48895"/>
                    </a:lnTo>
                    <a:cubicBezTo>
                      <a:pt x="500647" y="44988"/>
                      <a:pt x="581374" y="42827"/>
                      <a:pt x="666111" y="42827"/>
                    </a:cubicBezTo>
                    <a:cubicBezTo>
                      <a:pt x="750849" y="42827"/>
                      <a:pt x="831575" y="44988"/>
                      <a:pt x="905000" y="48895"/>
                    </a:cubicBezTo>
                    <a:lnTo>
                      <a:pt x="994804" y="56513"/>
                    </a:lnTo>
                    <a:lnTo>
                      <a:pt x="995250" y="55778"/>
                    </a:lnTo>
                    <a:cubicBezTo>
                      <a:pt x="1023363" y="21713"/>
                      <a:pt x="1065909" y="0"/>
                      <a:pt x="1113525" y="0"/>
                    </a:cubicBezTo>
                    <a:lnTo>
                      <a:pt x="1119217" y="0"/>
                    </a:lnTo>
                    <a:lnTo>
                      <a:pt x="1126557" y="0"/>
                    </a:lnTo>
                    <a:lnTo>
                      <a:pt x="1227499" y="0"/>
                    </a:lnTo>
                    <a:cubicBezTo>
                      <a:pt x="1285848" y="0"/>
                      <a:pt x="1333150" y="47302"/>
                      <a:pt x="1333150" y="105651"/>
                    </a:cubicBezTo>
                    <a:lnTo>
                      <a:pt x="1333150" y="389404"/>
                    </a:lnTo>
                    <a:cubicBezTo>
                      <a:pt x="1333150" y="447753"/>
                      <a:pt x="1285848" y="495055"/>
                      <a:pt x="1227499" y="495055"/>
                    </a:cubicBezTo>
                    <a:lnTo>
                      <a:pt x="1126557" y="495055"/>
                    </a:lnTo>
                    <a:lnTo>
                      <a:pt x="1119217" y="495055"/>
                    </a:lnTo>
                    <a:lnTo>
                      <a:pt x="1113525" y="495055"/>
                    </a:lnTo>
                    <a:cubicBezTo>
                      <a:pt x="1081781" y="495055"/>
                      <a:pt x="1052290" y="485405"/>
                      <a:pt x="1027827" y="468878"/>
                    </a:cubicBezTo>
                    <a:lnTo>
                      <a:pt x="996693" y="440588"/>
                    </a:lnTo>
                    <a:lnTo>
                      <a:pt x="905000" y="448366"/>
                    </a:lnTo>
                    <a:cubicBezTo>
                      <a:pt x="831575" y="452273"/>
                      <a:pt x="750849" y="454434"/>
                      <a:pt x="666111" y="454434"/>
                    </a:cubicBezTo>
                    <a:cubicBezTo>
                      <a:pt x="581374" y="454434"/>
                      <a:pt x="500647" y="452273"/>
                      <a:pt x="427223" y="448366"/>
                    </a:cubicBezTo>
                    <a:lnTo>
                      <a:pt x="335529" y="440588"/>
                    </a:lnTo>
                    <a:lnTo>
                      <a:pt x="304394" y="468878"/>
                    </a:lnTo>
                    <a:cubicBezTo>
                      <a:pt x="279931" y="485405"/>
                      <a:pt x="250441" y="495055"/>
                      <a:pt x="218696" y="495055"/>
                    </a:cubicBezTo>
                    <a:lnTo>
                      <a:pt x="213933" y="495055"/>
                    </a:lnTo>
                    <a:lnTo>
                      <a:pt x="205664" y="495055"/>
                    </a:lnTo>
                    <a:lnTo>
                      <a:pt x="105651" y="495055"/>
                    </a:lnTo>
                    <a:cubicBezTo>
                      <a:pt x="47302" y="495055"/>
                      <a:pt x="0" y="447753"/>
                      <a:pt x="0" y="389404"/>
                    </a:cubicBezTo>
                    <a:lnTo>
                      <a:pt x="0" y="105651"/>
                    </a:lnTo>
                    <a:cubicBezTo>
                      <a:pt x="0" y="47302"/>
                      <a:pt x="47302" y="0"/>
                      <a:pt x="105651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9" name="フリーフォーム: 図形 378">
                <a:extLst>
                  <a:ext uri="{FF2B5EF4-FFF2-40B4-BE49-F238E27FC236}">
                    <a16:creationId xmlns:a16="http://schemas.microsoft.com/office/drawing/2014/main" id="{76348D9C-BFEA-45FE-8104-12F166EF8E30}"/>
                  </a:ext>
                </a:extLst>
              </p:cNvPr>
              <p:cNvSpPr/>
              <p:nvPr/>
            </p:nvSpPr>
            <p:spPr bwMode="auto">
              <a:xfrm>
                <a:off x="7597746" y="1597143"/>
                <a:ext cx="53210" cy="279334"/>
              </a:xfrm>
              <a:custGeom>
                <a:avLst/>
                <a:gdLst>
                  <a:gd name="connsiteX0" fmla="*/ 29311 w 53210"/>
                  <a:gd name="connsiteY0" fmla="*/ 0 h 279334"/>
                  <a:gd name="connsiteX1" fmla="*/ 53210 w 53210"/>
                  <a:gd name="connsiteY1" fmla="*/ 607 h 279334"/>
                  <a:gd name="connsiteX2" fmla="*/ 53210 w 53210"/>
                  <a:gd name="connsiteY2" fmla="*/ 278727 h 279334"/>
                  <a:gd name="connsiteX3" fmla="*/ 29311 w 53210"/>
                  <a:gd name="connsiteY3" fmla="*/ 279334 h 279334"/>
                  <a:gd name="connsiteX4" fmla="*/ 0 w 53210"/>
                  <a:gd name="connsiteY4" fmla="*/ 278590 h 279334"/>
                  <a:gd name="connsiteX5" fmla="*/ 0 w 53210"/>
                  <a:gd name="connsiteY5" fmla="*/ 745 h 279334"/>
                  <a:gd name="connsiteX6" fmla="*/ 29311 w 53210"/>
                  <a:gd name="connsiteY6" fmla="*/ 0 h 27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3210" h="279334">
                    <a:moveTo>
                      <a:pt x="29311" y="0"/>
                    </a:moveTo>
                    <a:lnTo>
                      <a:pt x="53210" y="607"/>
                    </a:lnTo>
                    <a:lnTo>
                      <a:pt x="53210" y="278727"/>
                    </a:lnTo>
                    <a:lnTo>
                      <a:pt x="29311" y="279334"/>
                    </a:lnTo>
                    <a:lnTo>
                      <a:pt x="0" y="278590"/>
                    </a:lnTo>
                    <a:lnTo>
                      <a:pt x="0" y="745"/>
                    </a:lnTo>
                    <a:lnTo>
                      <a:pt x="29311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0" name="フリーフォーム: 図形 379">
                <a:extLst>
                  <a:ext uri="{FF2B5EF4-FFF2-40B4-BE49-F238E27FC236}">
                    <a16:creationId xmlns:a16="http://schemas.microsoft.com/office/drawing/2014/main" id="{5C945589-0912-444D-9348-70DABEE0AEAF}"/>
                  </a:ext>
                </a:extLst>
              </p:cNvPr>
              <p:cNvSpPr/>
              <p:nvPr/>
            </p:nvSpPr>
            <p:spPr bwMode="auto">
              <a:xfrm>
                <a:off x="7689424" y="1598727"/>
                <a:ext cx="53210" cy="276166"/>
              </a:xfrm>
              <a:custGeom>
                <a:avLst/>
                <a:gdLst>
                  <a:gd name="connsiteX0" fmla="*/ 0 w 53210"/>
                  <a:gd name="connsiteY0" fmla="*/ 0 h 276166"/>
                  <a:gd name="connsiteX1" fmla="*/ 53210 w 53210"/>
                  <a:gd name="connsiteY1" fmla="*/ 1352 h 276166"/>
                  <a:gd name="connsiteX2" fmla="*/ 53210 w 53210"/>
                  <a:gd name="connsiteY2" fmla="*/ 274814 h 276166"/>
                  <a:gd name="connsiteX3" fmla="*/ 0 w 53210"/>
                  <a:gd name="connsiteY3" fmla="*/ 276166 h 276166"/>
                  <a:gd name="connsiteX4" fmla="*/ 0 w 53210"/>
                  <a:gd name="connsiteY4" fmla="*/ 0 h 276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210" h="276166">
                    <a:moveTo>
                      <a:pt x="0" y="0"/>
                    </a:moveTo>
                    <a:lnTo>
                      <a:pt x="53210" y="1352"/>
                    </a:lnTo>
                    <a:lnTo>
                      <a:pt x="53210" y="274814"/>
                    </a:lnTo>
                    <a:lnTo>
                      <a:pt x="0" y="27616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1" name="フリーフォーム: 図形 380">
                <a:extLst>
                  <a:ext uri="{FF2B5EF4-FFF2-40B4-BE49-F238E27FC236}">
                    <a16:creationId xmlns:a16="http://schemas.microsoft.com/office/drawing/2014/main" id="{BE8D4BCA-6167-4605-9FAE-1EC6FB05CF3B}"/>
                  </a:ext>
                </a:extLst>
              </p:cNvPr>
              <p:cNvSpPr/>
              <p:nvPr/>
            </p:nvSpPr>
            <p:spPr bwMode="auto">
              <a:xfrm>
                <a:off x="7506068" y="1598865"/>
                <a:ext cx="53210" cy="275890"/>
              </a:xfrm>
              <a:custGeom>
                <a:avLst/>
                <a:gdLst>
                  <a:gd name="connsiteX0" fmla="*/ 53210 w 53210"/>
                  <a:gd name="connsiteY0" fmla="*/ 0 h 275890"/>
                  <a:gd name="connsiteX1" fmla="*/ 53210 w 53210"/>
                  <a:gd name="connsiteY1" fmla="*/ 275890 h 275890"/>
                  <a:gd name="connsiteX2" fmla="*/ 0 w 53210"/>
                  <a:gd name="connsiteY2" fmla="*/ 274539 h 275890"/>
                  <a:gd name="connsiteX3" fmla="*/ 0 w 53210"/>
                  <a:gd name="connsiteY3" fmla="*/ 1351 h 275890"/>
                  <a:gd name="connsiteX4" fmla="*/ 53210 w 53210"/>
                  <a:gd name="connsiteY4" fmla="*/ 0 h 2758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210" h="275890">
                    <a:moveTo>
                      <a:pt x="53210" y="0"/>
                    </a:moveTo>
                    <a:lnTo>
                      <a:pt x="53210" y="275890"/>
                    </a:lnTo>
                    <a:lnTo>
                      <a:pt x="0" y="274539"/>
                    </a:lnTo>
                    <a:lnTo>
                      <a:pt x="0" y="1351"/>
                    </a:lnTo>
                    <a:lnTo>
                      <a:pt x="5321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2" name="フリーフォーム: 図形 381">
                <a:extLst>
                  <a:ext uri="{FF2B5EF4-FFF2-40B4-BE49-F238E27FC236}">
                    <a16:creationId xmlns:a16="http://schemas.microsoft.com/office/drawing/2014/main" id="{94DF46AD-DC50-41F5-B712-E6650CE4F309}"/>
                  </a:ext>
                </a:extLst>
              </p:cNvPr>
              <p:cNvSpPr/>
              <p:nvPr/>
            </p:nvSpPr>
            <p:spPr bwMode="auto">
              <a:xfrm>
                <a:off x="7781102" y="1601056"/>
                <a:ext cx="53210" cy="271508"/>
              </a:xfrm>
              <a:custGeom>
                <a:avLst/>
                <a:gdLst>
                  <a:gd name="connsiteX0" fmla="*/ 0 w 53210"/>
                  <a:gd name="connsiteY0" fmla="*/ 0 h 271508"/>
                  <a:gd name="connsiteX1" fmla="*/ 8076 w 53210"/>
                  <a:gd name="connsiteY1" fmla="*/ 205 h 271508"/>
                  <a:gd name="connsiteX2" fmla="*/ 53210 w 53210"/>
                  <a:gd name="connsiteY2" fmla="*/ 4034 h 271508"/>
                  <a:gd name="connsiteX3" fmla="*/ 53210 w 53210"/>
                  <a:gd name="connsiteY3" fmla="*/ 267475 h 271508"/>
                  <a:gd name="connsiteX4" fmla="*/ 8076 w 53210"/>
                  <a:gd name="connsiteY4" fmla="*/ 271303 h 271508"/>
                  <a:gd name="connsiteX5" fmla="*/ 0 w 53210"/>
                  <a:gd name="connsiteY5" fmla="*/ 271508 h 271508"/>
                  <a:gd name="connsiteX6" fmla="*/ 0 w 53210"/>
                  <a:gd name="connsiteY6" fmla="*/ 0 h 271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3210" h="271508">
                    <a:moveTo>
                      <a:pt x="0" y="0"/>
                    </a:moveTo>
                    <a:lnTo>
                      <a:pt x="8076" y="205"/>
                    </a:lnTo>
                    <a:lnTo>
                      <a:pt x="53210" y="4034"/>
                    </a:lnTo>
                    <a:lnTo>
                      <a:pt x="53210" y="267475"/>
                    </a:lnTo>
                    <a:lnTo>
                      <a:pt x="8076" y="271303"/>
                    </a:lnTo>
                    <a:lnTo>
                      <a:pt x="0" y="27150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3" name="フリーフォーム: 図形 382">
                <a:extLst>
                  <a:ext uri="{FF2B5EF4-FFF2-40B4-BE49-F238E27FC236}">
                    <a16:creationId xmlns:a16="http://schemas.microsoft.com/office/drawing/2014/main" id="{A337E849-EB7B-4FF2-9F08-8B7724425F5E}"/>
                  </a:ext>
                </a:extLst>
              </p:cNvPr>
              <p:cNvSpPr/>
              <p:nvPr/>
            </p:nvSpPr>
            <p:spPr bwMode="auto">
              <a:xfrm>
                <a:off x="7414390" y="1601194"/>
                <a:ext cx="53210" cy="271233"/>
              </a:xfrm>
              <a:custGeom>
                <a:avLst/>
                <a:gdLst>
                  <a:gd name="connsiteX0" fmla="*/ 53210 w 53210"/>
                  <a:gd name="connsiteY0" fmla="*/ 0 h 271233"/>
                  <a:gd name="connsiteX1" fmla="*/ 53210 w 53210"/>
                  <a:gd name="connsiteY1" fmla="*/ 271233 h 271233"/>
                  <a:gd name="connsiteX2" fmla="*/ 50548 w 53210"/>
                  <a:gd name="connsiteY2" fmla="*/ 271165 h 271233"/>
                  <a:gd name="connsiteX3" fmla="*/ 0 w 53210"/>
                  <a:gd name="connsiteY3" fmla="*/ 266878 h 271233"/>
                  <a:gd name="connsiteX4" fmla="*/ 0 w 53210"/>
                  <a:gd name="connsiteY4" fmla="*/ 4355 h 271233"/>
                  <a:gd name="connsiteX5" fmla="*/ 50548 w 53210"/>
                  <a:gd name="connsiteY5" fmla="*/ 67 h 271233"/>
                  <a:gd name="connsiteX6" fmla="*/ 53210 w 53210"/>
                  <a:gd name="connsiteY6" fmla="*/ 0 h 271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3210" h="271233">
                    <a:moveTo>
                      <a:pt x="53210" y="0"/>
                    </a:moveTo>
                    <a:lnTo>
                      <a:pt x="53210" y="271233"/>
                    </a:lnTo>
                    <a:lnTo>
                      <a:pt x="50548" y="271165"/>
                    </a:lnTo>
                    <a:lnTo>
                      <a:pt x="0" y="266878"/>
                    </a:lnTo>
                    <a:lnTo>
                      <a:pt x="0" y="4355"/>
                    </a:lnTo>
                    <a:lnTo>
                      <a:pt x="50548" y="67"/>
                    </a:lnTo>
                    <a:lnTo>
                      <a:pt x="53210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00" name="グループ化 399">
            <a:extLst>
              <a:ext uri="{FF2B5EF4-FFF2-40B4-BE49-F238E27FC236}">
                <a16:creationId xmlns:a16="http://schemas.microsoft.com/office/drawing/2014/main" id="{6D690294-4DAD-4063-8927-E5AB713ACFE2}"/>
              </a:ext>
            </a:extLst>
          </p:cNvPr>
          <p:cNvGrpSpPr/>
          <p:nvPr/>
        </p:nvGrpSpPr>
        <p:grpSpPr>
          <a:xfrm>
            <a:off x="1153067" y="529356"/>
            <a:ext cx="386490" cy="386490"/>
            <a:chOff x="1153067" y="288012"/>
            <a:chExt cx="386490" cy="386490"/>
          </a:xfrm>
        </p:grpSpPr>
        <p:sp>
          <p:nvSpPr>
            <p:cNvPr id="401" name="フリーフォーム: 図形 400">
              <a:extLst>
                <a:ext uri="{FF2B5EF4-FFF2-40B4-BE49-F238E27FC236}">
                  <a16:creationId xmlns:a16="http://schemas.microsoft.com/office/drawing/2014/main" id="{23711AD4-5E26-413F-86C6-9C27A5826990}"/>
                </a:ext>
              </a:extLst>
            </p:cNvPr>
            <p:cNvSpPr/>
            <p:nvPr/>
          </p:nvSpPr>
          <p:spPr bwMode="auto">
            <a:xfrm>
              <a:off x="1227572" y="288012"/>
              <a:ext cx="237481" cy="386490"/>
            </a:xfrm>
            <a:custGeom>
              <a:avLst/>
              <a:gdLst>
                <a:gd name="connsiteX0" fmla="*/ 118740 w 237481"/>
                <a:gd name="connsiteY0" fmla="*/ 0 h 386490"/>
                <a:gd name="connsiteX1" fmla="*/ 193960 w 237481"/>
                <a:gd name="connsiteY1" fmla="*/ 15186 h 386490"/>
                <a:gd name="connsiteX2" fmla="*/ 237481 w 237481"/>
                <a:gd name="connsiteY2" fmla="*/ 44529 h 386490"/>
                <a:gd name="connsiteX3" fmla="*/ 237481 w 237481"/>
                <a:gd name="connsiteY3" fmla="*/ 341961 h 386490"/>
                <a:gd name="connsiteX4" fmla="*/ 193960 w 237481"/>
                <a:gd name="connsiteY4" fmla="*/ 371304 h 386490"/>
                <a:gd name="connsiteX5" fmla="*/ 118740 w 237481"/>
                <a:gd name="connsiteY5" fmla="*/ 386490 h 386490"/>
                <a:gd name="connsiteX6" fmla="*/ 43520 w 237481"/>
                <a:gd name="connsiteY6" fmla="*/ 371304 h 386490"/>
                <a:gd name="connsiteX7" fmla="*/ 0 w 237481"/>
                <a:gd name="connsiteY7" fmla="*/ 341962 h 386490"/>
                <a:gd name="connsiteX8" fmla="*/ 0 w 237481"/>
                <a:gd name="connsiteY8" fmla="*/ 44528 h 386490"/>
                <a:gd name="connsiteX9" fmla="*/ 43520 w 237481"/>
                <a:gd name="connsiteY9" fmla="*/ 15186 h 386490"/>
                <a:gd name="connsiteX10" fmla="*/ 118740 w 237481"/>
                <a:gd name="connsiteY10" fmla="*/ 0 h 386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37481" h="386490">
                  <a:moveTo>
                    <a:pt x="118740" y="0"/>
                  </a:moveTo>
                  <a:cubicBezTo>
                    <a:pt x="145422" y="0"/>
                    <a:pt x="170840" y="5407"/>
                    <a:pt x="193960" y="15186"/>
                  </a:cubicBezTo>
                  <a:lnTo>
                    <a:pt x="237481" y="44529"/>
                  </a:lnTo>
                  <a:lnTo>
                    <a:pt x="237481" y="341961"/>
                  </a:lnTo>
                  <a:lnTo>
                    <a:pt x="193960" y="371304"/>
                  </a:lnTo>
                  <a:cubicBezTo>
                    <a:pt x="170840" y="381083"/>
                    <a:pt x="145422" y="386490"/>
                    <a:pt x="118740" y="386490"/>
                  </a:cubicBezTo>
                  <a:cubicBezTo>
                    <a:pt x="92059" y="386490"/>
                    <a:pt x="66640" y="381083"/>
                    <a:pt x="43520" y="371304"/>
                  </a:cubicBezTo>
                  <a:lnTo>
                    <a:pt x="0" y="341962"/>
                  </a:lnTo>
                  <a:lnTo>
                    <a:pt x="0" y="44528"/>
                  </a:lnTo>
                  <a:lnTo>
                    <a:pt x="43520" y="15186"/>
                  </a:lnTo>
                  <a:cubicBezTo>
                    <a:pt x="66640" y="5407"/>
                    <a:pt x="92059" y="0"/>
                    <a:pt x="118740" y="0"/>
                  </a:cubicBezTo>
                  <a:close/>
                </a:path>
              </a:pathLst>
            </a:custGeom>
            <a:solidFill>
              <a:srgbClr val="00666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2" name="フリーフォーム: 図形 401">
              <a:extLst>
                <a:ext uri="{FF2B5EF4-FFF2-40B4-BE49-F238E27FC236}">
                  <a16:creationId xmlns:a16="http://schemas.microsoft.com/office/drawing/2014/main" id="{A664FE8E-AFC0-4CD7-BF3A-67349D31B855}"/>
                </a:ext>
              </a:extLst>
            </p:cNvPr>
            <p:cNvSpPr/>
            <p:nvPr/>
          </p:nvSpPr>
          <p:spPr bwMode="auto">
            <a:xfrm>
              <a:off x="1153067" y="332540"/>
              <a:ext cx="74505" cy="297434"/>
            </a:xfrm>
            <a:custGeom>
              <a:avLst/>
              <a:gdLst>
                <a:gd name="connsiteX0" fmla="*/ 74505 w 74505"/>
                <a:gd name="connsiteY0" fmla="*/ 0 h 297434"/>
                <a:gd name="connsiteX1" fmla="*/ 74505 w 74505"/>
                <a:gd name="connsiteY1" fmla="*/ 297434 h 297434"/>
                <a:gd name="connsiteX2" fmla="*/ 56600 w 74505"/>
                <a:gd name="connsiteY2" fmla="*/ 285362 h 297434"/>
                <a:gd name="connsiteX3" fmla="*/ 0 w 74505"/>
                <a:gd name="connsiteY3" fmla="*/ 148717 h 297434"/>
                <a:gd name="connsiteX4" fmla="*/ 56600 w 74505"/>
                <a:gd name="connsiteY4" fmla="*/ 12072 h 297434"/>
                <a:gd name="connsiteX5" fmla="*/ 74505 w 74505"/>
                <a:gd name="connsiteY5" fmla="*/ 0 h 297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505" h="297434">
                  <a:moveTo>
                    <a:pt x="74505" y="0"/>
                  </a:moveTo>
                  <a:lnTo>
                    <a:pt x="74505" y="297434"/>
                  </a:lnTo>
                  <a:lnTo>
                    <a:pt x="56600" y="285362"/>
                  </a:lnTo>
                  <a:cubicBezTo>
                    <a:pt x="21630" y="250391"/>
                    <a:pt x="0" y="202080"/>
                    <a:pt x="0" y="148717"/>
                  </a:cubicBezTo>
                  <a:cubicBezTo>
                    <a:pt x="0" y="95354"/>
                    <a:pt x="21630" y="47043"/>
                    <a:pt x="56600" y="12072"/>
                  </a:cubicBezTo>
                  <a:lnTo>
                    <a:pt x="7450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3" name="フリーフォーム: 図形 402">
              <a:extLst>
                <a:ext uri="{FF2B5EF4-FFF2-40B4-BE49-F238E27FC236}">
                  <a16:creationId xmlns:a16="http://schemas.microsoft.com/office/drawing/2014/main" id="{93B53A0F-C1AD-43E5-BEC3-3F9710322841}"/>
                </a:ext>
              </a:extLst>
            </p:cNvPr>
            <p:cNvSpPr/>
            <p:nvPr/>
          </p:nvSpPr>
          <p:spPr bwMode="auto">
            <a:xfrm>
              <a:off x="1465053" y="332541"/>
              <a:ext cx="74504" cy="297432"/>
            </a:xfrm>
            <a:custGeom>
              <a:avLst/>
              <a:gdLst>
                <a:gd name="connsiteX0" fmla="*/ 0 w 74504"/>
                <a:gd name="connsiteY0" fmla="*/ 0 h 297432"/>
                <a:gd name="connsiteX1" fmla="*/ 17904 w 74504"/>
                <a:gd name="connsiteY1" fmla="*/ 12071 h 297432"/>
                <a:gd name="connsiteX2" fmla="*/ 74504 w 74504"/>
                <a:gd name="connsiteY2" fmla="*/ 148716 h 297432"/>
                <a:gd name="connsiteX3" fmla="*/ 17904 w 74504"/>
                <a:gd name="connsiteY3" fmla="*/ 285361 h 297432"/>
                <a:gd name="connsiteX4" fmla="*/ 0 w 74504"/>
                <a:gd name="connsiteY4" fmla="*/ 297432 h 297432"/>
                <a:gd name="connsiteX5" fmla="*/ 0 w 74504"/>
                <a:gd name="connsiteY5" fmla="*/ 0 h 297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504" h="297432">
                  <a:moveTo>
                    <a:pt x="0" y="0"/>
                  </a:moveTo>
                  <a:lnTo>
                    <a:pt x="17904" y="12071"/>
                  </a:lnTo>
                  <a:cubicBezTo>
                    <a:pt x="52874" y="47042"/>
                    <a:pt x="74504" y="95353"/>
                    <a:pt x="74504" y="148716"/>
                  </a:cubicBezTo>
                  <a:cubicBezTo>
                    <a:pt x="74504" y="202079"/>
                    <a:pt x="52874" y="250390"/>
                    <a:pt x="17904" y="285361"/>
                  </a:cubicBezTo>
                  <a:lnTo>
                    <a:pt x="0" y="2974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4" name="楕円 403">
              <a:extLst>
                <a:ext uri="{FF2B5EF4-FFF2-40B4-BE49-F238E27FC236}">
                  <a16:creationId xmlns:a16="http://schemas.microsoft.com/office/drawing/2014/main" id="{72755833-131C-42DD-BA60-E5D48D96D341}"/>
                </a:ext>
              </a:extLst>
            </p:cNvPr>
            <p:cNvSpPr/>
            <p:nvPr/>
          </p:nvSpPr>
          <p:spPr bwMode="auto">
            <a:xfrm>
              <a:off x="1209105" y="344050"/>
              <a:ext cx="274414" cy="27441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5" name="グループ化 404">
            <a:extLst>
              <a:ext uri="{FF2B5EF4-FFF2-40B4-BE49-F238E27FC236}">
                <a16:creationId xmlns:a16="http://schemas.microsoft.com/office/drawing/2014/main" id="{DC4E93AC-98CB-4F90-B352-DCDCE7EF37D6}"/>
              </a:ext>
            </a:extLst>
          </p:cNvPr>
          <p:cNvGrpSpPr/>
          <p:nvPr/>
        </p:nvGrpSpPr>
        <p:grpSpPr>
          <a:xfrm>
            <a:off x="1610267" y="529356"/>
            <a:ext cx="386490" cy="386490"/>
            <a:chOff x="1610267" y="288012"/>
            <a:chExt cx="386490" cy="386490"/>
          </a:xfrm>
        </p:grpSpPr>
        <p:sp>
          <p:nvSpPr>
            <p:cNvPr id="406" name="フリーフォーム: 図形 405">
              <a:extLst>
                <a:ext uri="{FF2B5EF4-FFF2-40B4-BE49-F238E27FC236}">
                  <a16:creationId xmlns:a16="http://schemas.microsoft.com/office/drawing/2014/main" id="{19FB24C1-61AB-4389-B5D9-73F892C79ACF}"/>
                </a:ext>
              </a:extLst>
            </p:cNvPr>
            <p:cNvSpPr/>
            <p:nvPr/>
          </p:nvSpPr>
          <p:spPr bwMode="auto">
            <a:xfrm>
              <a:off x="1684772" y="288012"/>
              <a:ext cx="237481" cy="386490"/>
            </a:xfrm>
            <a:custGeom>
              <a:avLst/>
              <a:gdLst>
                <a:gd name="connsiteX0" fmla="*/ 118740 w 237481"/>
                <a:gd name="connsiteY0" fmla="*/ 0 h 386490"/>
                <a:gd name="connsiteX1" fmla="*/ 193960 w 237481"/>
                <a:gd name="connsiteY1" fmla="*/ 15186 h 386490"/>
                <a:gd name="connsiteX2" fmla="*/ 237481 w 237481"/>
                <a:gd name="connsiteY2" fmla="*/ 44529 h 386490"/>
                <a:gd name="connsiteX3" fmla="*/ 237481 w 237481"/>
                <a:gd name="connsiteY3" fmla="*/ 341961 h 386490"/>
                <a:gd name="connsiteX4" fmla="*/ 193960 w 237481"/>
                <a:gd name="connsiteY4" fmla="*/ 371304 h 386490"/>
                <a:gd name="connsiteX5" fmla="*/ 118740 w 237481"/>
                <a:gd name="connsiteY5" fmla="*/ 386490 h 386490"/>
                <a:gd name="connsiteX6" fmla="*/ 43520 w 237481"/>
                <a:gd name="connsiteY6" fmla="*/ 371304 h 386490"/>
                <a:gd name="connsiteX7" fmla="*/ 0 w 237481"/>
                <a:gd name="connsiteY7" fmla="*/ 341962 h 386490"/>
                <a:gd name="connsiteX8" fmla="*/ 0 w 237481"/>
                <a:gd name="connsiteY8" fmla="*/ 44528 h 386490"/>
                <a:gd name="connsiteX9" fmla="*/ 43520 w 237481"/>
                <a:gd name="connsiteY9" fmla="*/ 15186 h 386490"/>
                <a:gd name="connsiteX10" fmla="*/ 118740 w 237481"/>
                <a:gd name="connsiteY10" fmla="*/ 0 h 386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37481" h="386490">
                  <a:moveTo>
                    <a:pt x="118740" y="0"/>
                  </a:moveTo>
                  <a:cubicBezTo>
                    <a:pt x="145422" y="0"/>
                    <a:pt x="170840" y="5407"/>
                    <a:pt x="193960" y="15186"/>
                  </a:cubicBezTo>
                  <a:lnTo>
                    <a:pt x="237481" y="44529"/>
                  </a:lnTo>
                  <a:lnTo>
                    <a:pt x="237481" y="341961"/>
                  </a:lnTo>
                  <a:lnTo>
                    <a:pt x="193960" y="371304"/>
                  </a:lnTo>
                  <a:cubicBezTo>
                    <a:pt x="170840" y="381083"/>
                    <a:pt x="145422" y="386490"/>
                    <a:pt x="118740" y="386490"/>
                  </a:cubicBezTo>
                  <a:cubicBezTo>
                    <a:pt x="92059" y="386490"/>
                    <a:pt x="66640" y="381083"/>
                    <a:pt x="43520" y="371304"/>
                  </a:cubicBezTo>
                  <a:lnTo>
                    <a:pt x="0" y="341962"/>
                  </a:lnTo>
                  <a:lnTo>
                    <a:pt x="0" y="44528"/>
                  </a:lnTo>
                  <a:lnTo>
                    <a:pt x="43520" y="15186"/>
                  </a:lnTo>
                  <a:cubicBezTo>
                    <a:pt x="66640" y="5407"/>
                    <a:pt x="92059" y="0"/>
                    <a:pt x="118740" y="0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7" name="フリーフォーム: 図形 406">
              <a:extLst>
                <a:ext uri="{FF2B5EF4-FFF2-40B4-BE49-F238E27FC236}">
                  <a16:creationId xmlns:a16="http://schemas.microsoft.com/office/drawing/2014/main" id="{D4C667FD-377E-4C0F-8AC6-239A96732E33}"/>
                </a:ext>
              </a:extLst>
            </p:cNvPr>
            <p:cNvSpPr/>
            <p:nvPr/>
          </p:nvSpPr>
          <p:spPr bwMode="auto">
            <a:xfrm>
              <a:off x="1610267" y="332540"/>
              <a:ext cx="74505" cy="297434"/>
            </a:xfrm>
            <a:custGeom>
              <a:avLst/>
              <a:gdLst>
                <a:gd name="connsiteX0" fmla="*/ 74505 w 74505"/>
                <a:gd name="connsiteY0" fmla="*/ 0 h 297434"/>
                <a:gd name="connsiteX1" fmla="*/ 74505 w 74505"/>
                <a:gd name="connsiteY1" fmla="*/ 297434 h 297434"/>
                <a:gd name="connsiteX2" fmla="*/ 56600 w 74505"/>
                <a:gd name="connsiteY2" fmla="*/ 285362 h 297434"/>
                <a:gd name="connsiteX3" fmla="*/ 0 w 74505"/>
                <a:gd name="connsiteY3" fmla="*/ 148717 h 297434"/>
                <a:gd name="connsiteX4" fmla="*/ 56600 w 74505"/>
                <a:gd name="connsiteY4" fmla="*/ 12072 h 297434"/>
                <a:gd name="connsiteX5" fmla="*/ 74505 w 74505"/>
                <a:gd name="connsiteY5" fmla="*/ 0 h 297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505" h="297434">
                  <a:moveTo>
                    <a:pt x="74505" y="0"/>
                  </a:moveTo>
                  <a:lnTo>
                    <a:pt x="74505" y="297434"/>
                  </a:lnTo>
                  <a:lnTo>
                    <a:pt x="56600" y="285362"/>
                  </a:lnTo>
                  <a:cubicBezTo>
                    <a:pt x="21630" y="250391"/>
                    <a:pt x="0" y="202080"/>
                    <a:pt x="0" y="148717"/>
                  </a:cubicBezTo>
                  <a:cubicBezTo>
                    <a:pt x="0" y="95354"/>
                    <a:pt x="21630" y="47043"/>
                    <a:pt x="56600" y="12072"/>
                  </a:cubicBezTo>
                  <a:lnTo>
                    <a:pt x="7450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8" name="フリーフォーム: 図形 407">
              <a:extLst>
                <a:ext uri="{FF2B5EF4-FFF2-40B4-BE49-F238E27FC236}">
                  <a16:creationId xmlns:a16="http://schemas.microsoft.com/office/drawing/2014/main" id="{E1DD3ABF-31D0-438B-847E-3F1008F53482}"/>
                </a:ext>
              </a:extLst>
            </p:cNvPr>
            <p:cNvSpPr/>
            <p:nvPr/>
          </p:nvSpPr>
          <p:spPr bwMode="auto">
            <a:xfrm>
              <a:off x="1922253" y="332541"/>
              <a:ext cx="74504" cy="297432"/>
            </a:xfrm>
            <a:custGeom>
              <a:avLst/>
              <a:gdLst>
                <a:gd name="connsiteX0" fmla="*/ 0 w 74504"/>
                <a:gd name="connsiteY0" fmla="*/ 0 h 297432"/>
                <a:gd name="connsiteX1" fmla="*/ 17904 w 74504"/>
                <a:gd name="connsiteY1" fmla="*/ 12071 h 297432"/>
                <a:gd name="connsiteX2" fmla="*/ 74504 w 74504"/>
                <a:gd name="connsiteY2" fmla="*/ 148716 h 297432"/>
                <a:gd name="connsiteX3" fmla="*/ 17904 w 74504"/>
                <a:gd name="connsiteY3" fmla="*/ 285361 h 297432"/>
                <a:gd name="connsiteX4" fmla="*/ 0 w 74504"/>
                <a:gd name="connsiteY4" fmla="*/ 297432 h 297432"/>
                <a:gd name="connsiteX5" fmla="*/ 0 w 74504"/>
                <a:gd name="connsiteY5" fmla="*/ 0 h 297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504" h="297432">
                  <a:moveTo>
                    <a:pt x="0" y="0"/>
                  </a:moveTo>
                  <a:lnTo>
                    <a:pt x="17904" y="12071"/>
                  </a:lnTo>
                  <a:cubicBezTo>
                    <a:pt x="52874" y="47042"/>
                    <a:pt x="74504" y="95353"/>
                    <a:pt x="74504" y="148716"/>
                  </a:cubicBezTo>
                  <a:cubicBezTo>
                    <a:pt x="74504" y="202079"/>
                    <a:pt x="52874" y="250390"/>
                    <a:pt x="17904" y="285361"/>
                  </a:cubicBezTo>
                  <a:lnTo>
                    <a:pt x="0" y="2974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9" name="楕円 408">
              <a:extLst>
                <a:ext uri="{FF2B5EF4-FFF2-40B4-BE49-F238E27FC236}">
                  <a16:creationId xmlns:a16="http://schemas.microsoft.com/office/drawing/2014/main" id="{F747ED3E-EB7E-41D9-B319-557C92C59339}"/>
                </a:ext>
              </a:extLst>
            </p:cNvPr>
            <p:cNvSpPr/>
            <p:nvPr/>
          </p:nvSpPr>
          <p:spPr bwMode="auto">
            <a:xfrm>
              <a:off x="1666305" y="344050"/>
              <a:ext cx="274414" cy="27441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10" name="四角形: 角を丸くする 409">
            <a:extLst>
              <a:ext uri="{FF2B5EF4-FFF2-40B4-BE49-F238E27FC236}">
                <a16:creationId xmlns:a16="http://schemas.microsoft.com/office/drawing/2014/main" id="{C8371981-3528-45C1-BB02-92BF2F65AE12}"/>
              </a:ext>
            </a:extLst>
          </p:cNvPr>
          <p:cNvSpPr/>
          <p:nvPr/>
        </p:nvSpPr>
        <p:spPr bwMode="auto">
          <a:xfrm>
            <a:off x="2511805" y="264240"/>
            <a:ext cx="630070" cy="102342"/>
          </a:xfrm>
          <a:prstGeom prst="roundRect">
            <a:avLst>
              <a:gd name="adj" fmla="val 50000"/>
            </a:avLst>
          </a:prstGeom>
          <a:solidFill>
            <a:schemeClr val="tx1">
              <a:lumMod val="75000"/>
              <a:lumOff val="2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1" name="四角形: 角を丸くする 410">
            <a:extLst>
              <a:ext uri="{FF2B5EF4-FFF2-40B4-BE49-F238E27FC236}">
                <a16:creationId xmlns:a16="http://schemas.microsoft.com/office/drawing/2014/main" id="{99A8E85D-B1EB-47E4-AEBF-5356BBF824C9}"/>
              </a:ext>
            </a:extLst>
          </p:cNvPr>
          <p:cNvSpPr/>
          <p:nvPr/>
        </p:nvSpPr>
        <p:spPr bwMode="auto">
          <a:xfrm>
            <a:off x="3226180" y="264240"/>
            <a:ext cx="630070" cy="102342"/>
          </a:xfrm>
          <a:prstGeom prst="roundRect">
            <a:avLst>
              <a:gd name="adj" fmla="val 50000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2" name="楕円 411">
            <a:extLst>
              <a:ext uri="{FF2B5EF4-FFF2-40B4-BE49-F238E27FC236}">
                <a16:creationId xmlns:a16="http://schemas.microsoft.com/office/drawing/2014/main" id="{8EAF1379-20B0-40CE-924E-3052186F488C}"/>
              </a:ext>
            </a:extLst>
          </p:cNvPr>
          <p:cNvSpPr/>
          <p:nvPr/>
        </p:nvSpPr>
        <p:spPr bwMode="auto">
          <a:xfrm>
            <a:off x="4082683" y="250287"/>
            <a:ext cx="407461" cy="135015"/>
          </a:xfrm>
          <a:prstGeom prst="ellipse">
            <a:avLst/>
          </a:prstGeom>
          <a:solidFill>
            <a:srgbClr val="FFCC99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lang="ja-JP" altLang="en-US"/>
          </a:p>
        </p:txBody>
      </p:sp>
      <p:grpSp>
        <p:nvGrpSpPr>
          <p:cNvPr id="413" name="グループ化 412">
            <a:extLst>
              <a:ext uri="{FF2B5EF4-FFF2-40B4-BE49-F238E27FC236}">
                <a16:creationId xmlns:a16="http://schemas.microsoft.com/office/drawing/2014/main" id="{4FD1D044-0DCE-4B33-AE34-1C146E664F1E}"/>
              </a:ext>
            </a:extLst>
          </p:cNvPr>
          <p:cNvGrpSpPr/>
          <p:nvPr/>
        </p:nvGrpSpPr>
        <p:grpSpPr>
          <a:xfrm>
            <a:off x="368095" y="2396416"/>
            <a:ext cx="274844" cy="274842"/>
            <a:chOff x="368095" y="2396416"/>
            <a:chExt cx="274844" cy="274842"/>
          </a:xfrm>
        </p:grpSpPr>
        <p:sp>
          <p:nvSpPr>
            <p:cNvPr id="414" name="楕円 413">
              <a:extLst>
                <a:ext uri="{FF2B5EF4-FFF2-40B4-BE49-F238E27FC236}">
                  <a16:creationId xmlns:a16="http://schemas.microsoft.com/office/drawing/2014/main" id="{6FF4007D-35BB-4020-96C7-25588877465A}"/>
                </a:ext>
              </a:extLst>
            </p:cNvPr>
            <p:cNvSpPr/>
            <p:nvPr/>
          </p:nvSpPr>
          <p:spPr bwMode="auto">
            <a:xfrm>
              <a:off x="368095" y="2396416"/>
              <a:ext cx="274844" cy="27484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15" name="楕円 414">
              <a:extLst>
                <a:ext uri="{FF2B5EF4-FFF2-40B4-BE49-F238E27FC236}">
                  <a16:creationId xmlns:a16="http://schemas.microsoft.com/office/drawing/2014/main" id="{3611A383-4E22-4CF6-A94F-C25B0EA2F65C}"/>
                </a:ext>
              </a:extLst>
            </p:cNvPr>
            <p:cNvSpPr/>
            <p:nvPr/>
          </p:nvSpPr>
          <p:spPr bwMode="auto">
            <a:xfrm>
              <a:off x="401434" y="2429755"/>
              <a:ext cx="208166" cy="208164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416" name="グループ化 415">
            <a:extLst>
              <a:ext uri="{FF2B5EF4-FFF2-40B4-BE49-F238E27FC236}">
                <a16:creationId xmlns:a16="http://schemas.microsoft.com/office/drawing/2014/main" id="{F5289178-A4B1-4737-93B2-8D8F351E048D}"/>
              </a:ext>
            </a:extLst>
          </p:cNvPr>
          <p:cNvGrpSpPr/>
          <p:nvPr/>
        </p:nvGrpSpPr>
        <p:grpSpPr>
          <a:xfrm>
            <a:off x="663370" y="2396416"/>
            <a:ext cx="274844" cy="274842"/>
            <a:chOff x="663370" y="2396416"/>
            <a:chExt cx="274844" cy="274842"/>
          </a:xfrm>
        </p:grpSpPr>
        <p:sp>
          <p:nvSpPr>
            <p:cNvPr id="417" name="楕円 416">
              <a:extLst>
                <a:ext uri="{FF2B5EF4-FFF2-40B4-BE49-F238E27FC236}">
                  <a16:creationId xmlns:a16="http://schemas.microsoft.com/office/drawing/2014/main" id="{E4D1DA3C-DF9C-46AD-878D-B6FD66B28256}"/>
                </a:ext>
              </a:extLst>
            </p:cNvPr>
            <p:cNvSpPr/>
            <p:nvPr/>
          </p:nvSpPr>
          <p:spPr bwMode="auto">
            <a:xfrm>
              <a:off x="663370" y="2396416"/>
              <a:ext cx="274844" cy="274842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18" name="楕円 417">
              <a:extLst>
                <a:ext uri="{FF2B5EF4-FFF2-40B4-BE49-F238E27FC236}">
                  <a16:creationId xmlns:a16="http://schemas.microsoft.com/office/drawing/2014/main" id="{061C79D5-1CFB-449A-8365-34C5CD1995AA}"/>
                </a:ext>
              </a:extLst>
            </p:cNvPr>
            <p:cNvSpPr/>
            <p:nvPr/>
          </p:nvSpPr>
          <p:spPr bwMode="auto">
            <a:xfrm>
              <a:off x="696709" y="2429755"/>
              <a:ext cx="208166" cy="208164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419" name="グループ化 418">
            <a:extLst>
              <a:ext uri="{FF2B5EF4-FFF2-40B4-BE49-F238E27FC236}">
                <a16:creationId xmlns:a16="http://schemas.microsoft.com/office/drawing/2014/main" id="{89F565CD-4436-4FE0-AF97-99A6553E5D19}"/>
              </a:ext>
            </a:extLst>
          </p:cNvPr>
          <p:cNvGrpSpPr/>
          <p:nvPr/>
        </p:nvGrpSpPr>
        <p:grpSpPr>
          <a:xfrm>
            <a:off x="968170" y="2396416"/>
            <a:ext cx="274844" cy="274842"/>
            <a:chOff x="968170" y="2396416"/>
            <a:chExt cx="274844" cy="274842"/>
          </a:xfrm>
        </p:grpSpPr>
        <p:sp>
          <p:nvSpPr>
            <p:cNvPr id="420" name="楕円 419">
              <a:extLst>
                <a:ext uri="{FF2B5EF4-FFF2-40B4-BE49-F238E27FC236}">
                  <a16:creationId xmlns:a16="http://schemas.microsoft.com/office/drawing/2014/main" id="{F364E9B5-C7A2-4330-B0E1-D51F1F7F4AF1}"/>
                </a:ext>
              </a:extLst>
            </p:cNvPr>
            <p:cNvSpPr/>
            <p:nvPr/>
          </p:nvSpPr>
          <p:spPr bwMode="auto">
            <a:xfrm>
              <a:off x="968170" y="2396416"/>
              <a:ext cx="274844" cy="274842"/>
            </a:xfrm>
            <a:prstGeom prst="ellipse">
              <a:avLst/>
            </a:prstGeom>
            <a:solidFill>
              <a:srgbClr val="00B0F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21" name="楕円 420">
              <a:extLst>
                <a:ext uri="{FF2B5EF4-FFF2-40B4-BE49-F238E27FC236}">
                  <a16:creationId xmlns:a16="http://schemas.microsoft.com/office/drawing/2014/main" id="{FBFC250A-9149-4D4D-93E7-2BAF77374146}"/>
                </a:ext>
              </a:extLst>
            </p:cNvPr>
            <p:cNvSpPr/>
            <p:nvPr/>
          </p:nvSpPr>
          <p:spPr bwMode="auto">
            <a:xfrm>
              <a:off x="1001509" y="2429755"/>
              <a:ext cx="208166" cy="208164"/>
            </a:xfrm>
            <a:prstGeom prst="ellipse">
              <a:avLst/>
            </a:prstGeom>
            <a:solidFill>
              <a:srgbClr val="00B0F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422" name="グループ化 421">
            <a:extLst>
              <a:ext uri="{FF2B5EF4-FFF2-40B4-BE49-F238E27FC236}">
                <a16:creationId xmlns:a16="http://schemas.microsoft.com/office/drawing/2014/main" id="{22EB795C-8295-4FA6-BFF2-187D1B443D4C}"/>
              </a:ext>
            </a:extLst>
          </p:cNvPr>
          <p:cNvGrpSpPr/>
          <p:nvPr/>
        </p:nvGrpSpPr>
        <p:grpSpPr>
          <a:xfrm>
            <a:off x="1275351" y="2396416"/>
            <a:ext cx="274844" cy="274842"/>
            <a:chOff x="663370" y="2396416"/>
            <a:chExt cx="274844" cy="274842"/>
          </a:xfrm>
        </p:grpSpPr>
        <p:sp>
          <p:nvSpPr>
            <p:cNvPr id="423" name="楕円 422">
              <a:extLst>
                <a:ext uri="{FF2B5EF4-FFF2-40B4-BE49-F238E27FC236}">
                  <a16:creationId xmlns:a16="http://schemas.microsoft.com/office/drawing/2014/main" id="{BA1AC32C-2B52-4DC9-818F-9BB2D694EAE2}"/>
                </a:ext>
              </a:extLst>
            </p:cNvPr>
            <p:cNvSpPr/>
            <p:nvPr/>
          </p:nvSpPr>
          <p:spPr bwMode="auto">
            <a:xfrm>
              <a:off x="663370" y="2396416"/>
              <a:ext cx="274844" cy="27484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24" name="楕円 423">
              <a:extLst>
                <a:ext uri="{FF2B5EF4-FFF2-40B4-BE49-F238E27FC236}">
                  <a16:creationId xmlns:a16="http://schemas.microsoft.com/office/drawing/2014/main" id="{B9C7A44F-A534-460B-BCCE-D7AE2D150C16}"/>
                </a:ext>
              </a:extLst>
            </p:cNvPr>
            <p:cNvSpPr/>
            <p:nvPr/>
          </p:nvSpPr>
          <p:spPr bwMode="auto">
            <a:xfrm>
              <a:off x="696709" y="2429755"/>
              <a:ext cx="208166" cy="20816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425" name="グループ化 424">
            <a:extLst>
              <a:ext uri="{FF2B5EF4-FFF2-40B4-BE49-F238E27FC236}">
                <a16:creationId xmlns:a16="http://schemas.microsoft.com/office/drawing/2014/main" id="{6F2654CA-49E2-4635-A660-DDC855CB5E64}"/>
              </a:ext>
            </a:extLst>
          </p:cNvPr>
          <p:cNvGrpSpPr/>
          <p:nvPr/>
        </p:nvGrpSpPr>
        <p:grpSpPr>
          <a:xfrm>
            <a:off x="1580151" y="2396416"/>
            <a:ext cx="274844" cy="274842"/>
            <a:chOff x="968170" y="2396416"/>
            <a:chExt cx="274844" cy="274842"/>
          </a:xfrm>
        </p:grpSpPr>
        <p:sp>
          <p:nvSpPr>
            <p:cNvPr id="426" name="楕円 425">
              <a:extLst>
                <a:ext uri="{FF2B5EF4-FFF2-40B4-BE49-F238E27FC236}">
                  <a16:creationId xmlns:a16="http://schemas.microsoft.com/office/drawing/2014/main" id="{CAA71F52-8AB3-4488-8BE9-D44B794E510E}"/>
                </a:ext>
              </a:extLst>
            </p:cNvPr>
            <p:cNvSpPr/>
            <p:nvPr/>
          </p:nvSpPr>
          <p:spPr bwMode="auto">
            <a:xfrm>
              <a:off x="968170" y="2396416"/>
              <a:ext cx="274844" cy="274842"/>
            </a:xfrm>
            <a:prstGeom prst="ellipse">
              <a:avLst/>
            </a:prstGeom>
            <a:solidFill>
              <a:srgbClr val="FFC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27" name="楕円 426">
              <a:extLst>
                <a:ext uri="{FF2B5EF4-FFF2-40B4-BE49-F238E27FC236}">
                  <a16:creationId xmlns:a16="http://schemas.microsoft.com/office/drawing/2014/main" id="{65605007-6D1B-42A2-AB70-84483062F58B}"/>
                </a:ext>
              </a:extLst>
            </p:cNvPr>
            <p:cNvSpPr/>
            <p:nvPr/>
          </p:nvSpPr>
          <p:spPr bwMode="auto">
            <a:xfrm>
              <a:off x="1001509" y="2429755"/>
              <a:ext cx="208166" cy="208164"/>
            </a:xfrm>
            <a:prstGeom prst="ellipse">
              <a:avLst/>
            </a:prstGeom>
            <a:solidFill>
              <a:srgbClr val="FFC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428" name="グループ化 427">
            <a:extLst>
              <a:ext uri="{FF2B5EF4-FFF2-40B4-BE49-F238E27FC236}">
                <a16:creationId xmlns:a16="http://schemas.microsoft.com/office/drawing/2014/main" id="{12D3A820-E927-428D-A10C-7393C2E63FFF}"/>
              </a:ext>
            </a:extLst>
          </p:cNvPr>
          <p:cNvGrpSpPr/>
          <p:nvPr/>
        </p:nvGrpSpPr>
        <p:grpSpPr>
          <a:xfrm>
            <a:off x="1728429" y="4411156"/>
            <a:ext cx="316699" cy="74930"/>
            <a:chOff x="1728429" y="4411156"/>
            <a:chExt cx="316699" cy="74930"/>
          </a:xfrm>
        </p:grpSpPr>
        <p:sp>
          <p:nvSpPr>
            <p:cNvPr id="429" name="四角形: 角を丸くする 428">
              <a:extLst>
                <a:ext uri="{FF2B5EF4-FFF2-40B4-BE49-F238E27FC236}">
                  <a16:creationId xmlns:a16="http://schemas.microsoft.com/office/drawing/2014/main" id="{E0B6C277-1574-47F8-81AA-7524321B0BCA}"/>
                </a:ext>
              </a:extLst>
            </p:cNvPr>
            <p:cNvSpPr/>
            <p:nvPr/>
          </p:nvSpPr>
          <p:spPr bwMode="auto">
            <a:xfrm>
              <a:off x="1728429" y="4440465"/>
              <a:ext cx="316699" cy="1658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30" name="正方形/長方形 429">
              <a:extLst>
                <a:ext uri="{FF2B5EF4-FFF2-40B4-BE49-F238E27FC236}">
                  <a16:creationId xmlns:a16="http://schemas.microsoft.com/office/drawing/2014/main" id="{D9135130-2BF4-4C4A-B0A9-6D99FFA405BA}"/>
                </a:ext>
              </a:extLst>
            </p:cNvPr>
            <p:cNvSpPr/>
            <p:nvPr/>
          </p:nvSpPr>
          <p:spPr bwMode="auto">
            <a:xfrm>
              <a:off x="1774649" y="4411156"/>
              <a:ext cx="224258" cy="7493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431" name="グループ化 430">
            <a:extLst>
              <a:ext uri="{FF2B5EF4-FFF2-40B4-BE49-F238E27FC236}">
                <a16:creationId xmlns:a16="http://schemas.microsoft.com/office/drawing/2014/main" id="{E2D782C0-796F-49DF-AA19-63439CBE9D09}"/>
              </a:ext>
            </a:extLst>
          </p:cNvPr>
          <p:cNvGrpSpPr/>
          <p:nvPr/>
        </p:nvGrpSpPr>
        <p:grpSpPr>
          <a:xfrm>
            <a:off x="2161815" y="4411156"/>
            <a:ext cx="434296" cy="74930"/>
            <a:chOff x="2161815" y="4411156"/>
            <a:chExt cx="434296" cy="74930"/>
          </a:xfrm>
        </p:grpSpPr>
        <p:sp>
          <p:nvSpPr>
            <p:cNvPr id="432" name="四角形: 角を丸くする 431">
              <a:extLst>
                <a:ext uri="{FF2B5EF4-FFF2-40B4-BE49-F238E27FC236}">
                  <a16:creationId xmlns:a16="http://schemas.microsoft.com/office/drawing/2014/main" id="{767DF7B6-1E0E-4564-A3FB-BF851F89779B}"/>
                </a:ext>
              </a:extLst>
            </p:cNvPr>
            <p:cNvSpPr/>
            <p:nvPr/>
          </p:nvSpPr>
          <p:spPr bwMode="auto">
            <a:xfrm>
              <a:off x="2161815" y="4440465"/>
              <a:ext cx="434296" cy="1658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33" name="正方形/長方形 432">
              <a:extLst>
                <a:ext uri="{FF2B5EF4-FFF2-40B4-BE49-F238E27FC236}">
                  <a16:creationId xmlns:a16="http://schemas.microsoft.com/office/drawing/2014/main" id="{1234B52D-9E14-4D9F-8CCD-FEECD19FDFF6}"/>
                </a:ext>
              </a:extLst>
            </p:cNvPr>
            <p:cNvSpPr/>
            <p:nvPr/>
          </p:nvSpPr>
          <p:spPr bwMode="auto">
            <a:xfrm>
              <a:off x="2266834" y="4411156"/>
              <a:ext cx="224258" cy="7493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434" name="グループ化 433">
            <a:extLst>
              <a:ext uri="{FF2B5EF4-FFF2-40B4-BE49-F238E27FC236}">
                <a16:creationId xmlns:a16="http://schemas.microsoft.com/office/drawing/2014/main" id="{F42F9E16-2BDF-48DD-B303-66DC7594F098}"/>
              </a:ext>
            </a:extLst>
          </p:cNvPr>
          <p:cNvGrpSpPr/>
          <p:nvPr/>
        </p:nvGrpSpPr>
        <p:grpSpPr>
          <a:xfrm>
            <a:off x="2759509" y="4411156"/>
            <a:ext cx="552714" cy="74930"/>
            <a:chOff x="2759509" y="4411156"/>
            <a:chExt cx="552714" cy="74930"/>
          </a:xfrm>
        </p:grpSpPr>
        <p:sp>
          <p:nvSpPr>
            <p:cNvPr id="435" name="四角形: 角を丸くする 434">
              <a:extLst>
                <a:ext uri="{FF2B5EF4-FFF2-40B4-BE49-F238E27FC236}">
                  <a16:creationId xmlns:a16="http://schemas.microsoft.com/office/drawing/2014/main" id="{DDF01283-914E-4481-956F-BAEAA135B531}"/>
                </a:ext>
              </a:extLst>
            </p:cNvPr>
            <p:cNvSpPr/>
            <p:nvPr/>
          </p:nvSpPr>
          <p:spPr bwMode="auto">
            <a:xfrm>
              <a:off x="2759509" y="4440465"/>
              <a:ext cx="552714" cy="1658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36" name="正方形/長方形 435">
              <a:extLst>
                <a:ext uri="{FF2B5EF4-FFF2-40B4-BE49-F238E27FC236}">
                  <a16:creationId xmlns:a16="http://schemas.microsoft.com/office/drawing/2014/main" id="{1F79C04E-D214-4610-BB3C-D45CF2643882}"/>
                </a:ext>
              </a:extLst>
            </p:cNvPr>
            <p:cNvSpPr/>
            <p:nvPr/>
          </p:nvSpPr>
          <p:spPr bwMode="auto">
            <a:xfrm>
              <a:off x="2916266" y="4411156"/>
              <a:ext cx="224258" cy="7493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sp>
        <p:nvSpPr>
          <p:cNvPr id="437" name="台形 436">
            <a:extLst>
              <a:ext uri="{FF2B5EF4-FFF2-40B4-BE49-F238E27FC236}">
                <a16:creationId xmlns:a16="http://schemas.microsoft.com/office/drawing/2014/main" id="{2676AD17-A6E2-45E1-B80A-D50A14E07944}"/>
              </a:ext>
            </a:extLst>
          </p:cNvPr>
          <p:cNvSpPr/>
          <p:nvPr/>
        </p:nvSpPr>
        <p:spPr bwMode="auto">
          <a:xfrm rot="10800000">
            <a:off x="1705320" y="6338109"/>
            <a:ext cx="318471" cy="76846"/>
          </a:xfrm>
          <a:prstGeom prst="trapezoid">
            <a:avLst>
              <a:gd name="adj" fmla="val 49790"/>
            </a:avLst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438" name="台形 437">
            <a:extLst>
              <a:ext uri="{FF2B5EF4-FFF2-40B4-BE49-F238E27FC236}">
                <a16:creationId xmlns:a16="http://schemas.microsoft.com/office/drawing/2014/main" id="{7B9C8ADE-73E8-4FB8-BDB7-DA4B64410F4D}"/>
              </a:ext>
            </a:extLst>
          </p:cNvPr>
          <p:cNvSpPr/>
          <p:nvPr/>
        </p:nvSpPr>
        <p:spPr bwMode="auto">
          <a:xfrm rot="10800000">
            <a:off x="2045839" y="6338109"/>
            <a:ext cx="318471" cy="76846"/>
          </a:xfrm>
          <a:prstGeom prst="trapezoid">
            <a:avLst>
              <a:gd name="adj" fmla="val 49790"/>
            </a:avLst>
          </a:prstGeom>
          <a:solidFill>
            <a:srgbClr val="C0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grpSp>
        <p:nvGrpSpPr>
          <p:cNvPr id="439" name="グループ化 438">
            <a:extLst>
              <a:ext uri="{FF2B5EF4-FFF2-40B4-BE49-F238E27FC236}">
                <a16:creationId xmlns:a16="http://schemas.microsoft.com/office/drawing/2014/main" id="{88E7BADC-FCFB-4332-A767-A2CB65014932}"/>
              </a:ext>
            </a:extLst>
          </p:cNvPr>
          <p:cNvGrpSpPr/>
          <p:nvPr/>
        </p:nvGrpSpPr>
        <p:grpSpPr>
          <a:xfrm>
            <a:off x="1908462" y="2831307"/>
            <a:ext cx="115372" cy="74286"/>
            <a:chOff x="1908462" y="2831307"/>
            <a:chExt cx="115372" cy="74286"/>
          </a:xfrm>
        </p:grpSpPr>
        <p:sp>
          <p:nvSpPr>
            <p:cNvPr id="440" name="正方形/長方形 439">
              <a:extLst>
                <a:ext uri="{FF2B5EF4-FFF2-40B4-BE49-F238E27FC236}">
                  <a16:creationId xmlns:a16="http://schemas.microsoft.com/office/drawing/2014/main" id="{44A1FFA6-E09E-41E4-9617-6CC8F4770626}"/>
                </a:ext>
              </a:extLst>
            </p:cNvPr>
            <p:cNvSpPr/>
            <p:nvPr/>
          </p:nvSpPr>
          <p:spPr bwMode="auto">
            <a:xfrm flipV="1">
              <a:off x="1908462" y="2831307"/>
              <a:ext cx="115372" cy="7428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1" name="正方形/長方形 440">
              <a:extLst>
                <a:ext uri="{FF2B5EF4-FFF2-40B4-BE49-F238E27FC236}">
                  <a16:creationId xmlns:a16="http://schemas.microsoft.com/office/drawing/2014/main" id="{802EB888-45DD-4459-8452-1C816B6E5371}"/>
                </a:ext>
              </a:extLst>
            </p:cNvPr>
            <p:cNvSpPr/>
            <p:nvPr/>
          </p:nvSpPr>
          <p:spPr bwMode="auto">
            <a:xfrm flipV="1">
              <a:off x="1922521" y="2844562"/>
              <a:ext cx="87254" cy="45720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2" name="グループ化 441">
            <a:extLst>
              <a:ext uri="{FF2B5EF4-FFF2-40B4-BE49-F238E27FC236}">
                <a16:creationId xmlns:a16="http://schemas.microsoft.com/office/drawing/2014/main" id="{B3A1C6E6-1C6D-4706-8FD9-1CBAEBC162F8}"/>
              </a:ext>
            </a:extLst>
          </p:cNvPr>
          <p:cNvGrpSpPr/>
          <p:nvPr/>
        </p:nvGrpSpPr>
        <p:grpSpPr>
          <a:xfrm>
            <a:off x="2060862" y="2831307"/>
            <a:ext cx="115372" cy="74286"/>
            <a:chOff x="1908462" y="2831307"/>
            <a:chExt cx="115372" cy="74286"/>
          </a:xfrm>
        </p:grpSpPr>
        <p:sp>
          <p:nvSpPr>
            <p:cNvPr id="443" name="正方形/長方形 442">
              <a:extLst>
                <a:ext uri="{FF2B5EF4-FFF2-40B4-BE49-F238E27FC236}">
                  <a16:creationId xmlns:a16="http://schemas.microsoft.com/office/drawing/2014/main" id="{13BAAAE5-8A45-4E5D-9C20-5CF315A3ACDF}"/>
                </a:ext>
              </a:extLst>
            </p:cNvPr>
            <p:cNvSpPr/>
            <p:nvPr/>
          </p:nvSpPr>
          <p:spPr bwMode="auto">
            <a:xfrm flipV="1">
              <a:off x="1908462" y="2831307"/>
              <a:ext cx="115372" cy="7428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44" name="正方形/長方形 443">
              <a:extLst>
                <a:ext uri="{FF2B5EF4-FFF2-40B4-BE49-F238E27FC236}">
                  <a16:creationId xmlns:a16="http://schemas.microsoft.com/office/drawing/2014/main" id="{F19BC465-C411-4D83-BE77-78F38BDC7927}"/>
                </a:ext>
              </a:extLst>
            </p:cNvPr>
            <p:cNvSpPr/>
            <p:nvPr/>
          </p:nvSpPr>
          <p:spPr bwMode="auto">
            <a:xfrm flipV="1">
              <a:off x="1922521" y="2844562"/>
              <a:ext cx="87254" cy="457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445" name="グループ化 444">
            <a:extLst>
              <a:ext uri="{FF2B5EF4-FFF2-40B4-BE49-F238E27FC236}">
                <a16:creationId xmlns:a16="http://schemas.microsoft.com/office/drawing/2014/main" id="{76B4165F-4F34-4B00-B75E-919027F3A95B}"/>
              </a:ext>
            </a:extLst>
          </p:cNvPr>
          <p:cNvGrpSpPr/>
          <p:nvPr/>
        </p:nvGrpSpPr>
        <p:grpSpPr>
          <a:xfrm>
            <a:off x="2206118" y="2831307"/>
            <a:ext cx="115372" cy="74286"/>
            <a:chOff x="1908462" y="2831307"/>
            <a:chExt cx="115372" cy="74286"/>
          </a:xfrm>
        </p:grpSpPr>
        <p:sp>
          <p:nvSpPr>
            <p:cNvPr id="446" name="正方形/長方形 445">
              <a:extLst>
                <a:ext uri="{FF2B5EF4-FFF2-40B4-BE49-F238E27FC236}">
                  <a16:creationId xmlns:a16="http://schemas.microsoft.com/office/drawing/2014/main" id="{7789F1D8-02F9-4EE0-9512-624A20F51742}"/>
                </a:ext>
              </a:extLst>
            </p:cNvPr>
            <p:cNvSpPr/>
            <p:nvPr/>
          </p:nvSpPr>
          <p:spPr bwMode="auto">
            <a:xfrm flipV="1">
              <a:off x="1908462" y="2831307"/>
              <a:ext cx="115372" cy="74286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47" name="正方形/長方形 446">
              <a:extLst>
                <a:ext uri="{FF2B5EF4-FFF2-40B4-BE49-F238E27FC236}">
                  <a16:creationId xmlns:a16="http://schemas.microsoft.com/office/drawing/2014/main" id="{8B552952-AB94-4069-BF48-15809E7D3CD4}"/>
                </a:ext>
              </a:extLst>
            </p:cNvPr>
            <p:cNvSpPr/>
            <p:nvPr/>
          </p:nvSpPr>
          <p:spPr bwMode="auto">
            <a:xfrm flipV="1">
              <a:off x="1922521" y="2844562"/>
              <a:ext cx="87254" cy="45720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448" name="グループ化 447">
            <a:extLst>
              <a:ext uri="{FF2B5EF4-FFF2-40B4-BE49-F238E27FC236}">
                <a16:creationId xmlns:a16="http://schemas.microsoft.com/office/drawing/2014/main" id="{CCA62374-D154-4066-AA6A-506DF024CC01}"/>
              </a:ext>
            </a:extLst>
          </p:cNvPr>
          <p:cNvGrpSpPr/>
          <p:nvPr/>
        </p:nvGrpSpPr>
        <p:grpSpPr>
          <a:xfrm>
            <a:off x="2060862" y="2728913"/>
            <a:ext cx="115372" cy="74286"/>
            <a:chOff x="1908462" y="2831307"/>
            <a:chExt cx="115372" cy="74286"/>
          </a:xfrm>
        </p:grpSpPr>
        <p:sp>
          <p:nvSpPr>
            <p:cNvPr id="449" name="正方形/長方形 448">
              <a:extLst>
                <a:ext uri="{FF2B5EF4-FFF2-40B4-BE49-F238E27FC236}">
                  <a16:creationId xmlns:a16="http://schemas.microsoft.com/office/drawing/2014/main" id="{02B48CCC-A76A-43E4-BD69-3DC2EFE8FA60}"/>
                </a:ext>
              </a:extLst>
            </p:cNvPr>
            <p:cNvSpPr/>
            <p:nvPr/>
          </p:nvSpPr>
          <p:spPr bwMode="auto">
            <a:xfrm flipV="1">
              <a:off x="1908462" y="2831307"/>
              <a:ext cx="115372" cy="74286"/>
            </a:xfrm>
            <a:prstGeom prst="rect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50" name="正方形/長方形 449">
              <a:extLst>
                <a:ext uri="{FF2B5EF4-FFF2-40B4-BE49-F238E27FC236}">
                  <a16:creationId xmlns:a16="http://schemas.microsoft.com/office/drawing/2014/main" id="{D0A7AC4D-0E24-49F6-99BE-F8A7FAAB32AA}"/>
                </a:ext>
              </a:extLst>
            </p:cNvPr>
            <p:cNvSpPr/>
            <p:nvPr/>
          </p:nvSpPr>
          <p:spPr bwMode="auto">
            <a:xfrm flipV="1">
              <a:off x="1922521" y="2844562"/>
              <a:ext cx="87254" cy="45720"/>
            </a:xfrm>
            <a:prstGeom prst="rect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451" name="グループ化 450">
            <a:extLst>
              <a:ext uri="{FF2B5EF4-FFF2-40B4-BE49-F238E27FC236}">
                <a16:creationId xmlns:a16="http://schemas.microsoft.com/office/drawing/2014/main" id="{522846DC-F9F1-449A-B03F-7E5BFF7EFD86}"/>
              </a:ext>
            </a:extLst>
          </p:cNvPr>
          <p:cNvGrpSpPr/>
          <p:nvPr/>
        </p:nvGrpSpPr>
        <p:grpSpPr>
          <a:xfrm>
            <a:off x="2206118" y="2728913"/>
            <a:ext cx="115372" cy="74286"/>
            <a:chOff x="1908462" y="2831307"/>
            <a:chExt cx="115372" cy="74286"/>
          </a:xfrm>
        </p:grpSpPr>
        <p:sp>
          <p:nvSpPr>
            <p:cNvPr id="452" name="正方形/長方形 451">
              <a:extLst>
                <a:ext uri="{FF2B5EF4-FFF2-40B4-BE49-F238E27FC236}">
                  <a16:creationId xmlns:a16="http://schemas.microsoft.com/office/drawing/2014/main" id="{17C60F5E-E01D-4DC1-BB0F-044AF4D91959}"/>
                </a:ext>
              </a:extLst>
            </p:cNvPr>
            <p:cNvSpPr/>
            <p:nvPr/>
          </p:nvSpPr>
          <p:spPr bwMode="auto">
            <a:xfrm flipV="1">
              <a:off x="1908462" y="2831307"/>
              <a:ext cx="115372" cy="74286"/>
            </a:xfrm>
            <a:prstGeom prst="rect">
              <a:avLst/>
            </a:prstGeom>
            <a:solidFill>
              <a:srgbClr val="00B0F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53" name="正方形/長方形 452">
              <a:extLst>
                <a:ext uri="{FF2B5EF4-FFF2-40B4-BE49-F238E27FC236}">
                  <a16:creationId xmlns:a16="http://schemas.microsoft.com/office/drawing/2014/main" id="{654B1D8C-6253-433B-B089-16CCC0985557}"/>
                </a:ext>
              </a:extLst>
            </p:cNvPr>
            <p:cNvSpPr/>
            <p:nvPr/>
          </p:nvSpPr>
          <p:spPr bwMode="auto">
            <a:xfrm flipV="1">
              <a:off x="1922521" y="2844562"/>
              <a:ext cx="87254" cy="45720"/>
            </a:xfrm>
            <a:prstGeom prst="rect">
              <a:avLst/>
            </a:prstGeom>
            <a:solidFill>
              <a:srgbClr val="00B0F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454" name="グループ化 453">
            <a:extLst>
              <a:ext uri="{FF2B5EF4-FFF2-40B4-BE49-F238E27FC236}">
                <a16:creationId xmlns:a16="http://schemas.microsoft.com/office/drawing/2014/main" id="{53AC2171-F42B-4280-9F78-0EACBF17C287}"/>
              </a:ext>
            </a:extLst>
          </p:cNvPr>
          <p:cNvGrpSpPr/>
          <p:nvPr/>
        </p:nvGrpSpPr>
        <p:grpSpPr>
          <a:xfrm>
            <a:off x="3912458" y="3365603"/>
            <a:ext cx="578108" cy="578108"/>
            <a:chOff x="3912458" y="3365603"/>
            <a:chExt cx="578108" cy="578108"/>
          </a:xfrm>
        </p:grpSpPr>
        <p:sp>
          <p:nvSpPr>
            <p:cNvPr id="455" name="正方形/長方形 454">
              <a:extLst>
                <a:ext uri="{FF2B5EF4-FFF2-40B4-BE49-F238E27FC236}">
                  <a16:creationId xmlns:a16="http://schemas.microsoft.com/office/drawing/2014/main" id="{C05643A8-09C7-4F39-AD2B-F3674DBDFAAC}"/>
                </a:ext>
              </a:extLst>
            </p:cNvPr>
            <p:cNvSpPr/>
            <p:nvPr/>
          </p:nvSpPr>
          <p:spPr bwMode="auto">
            <a:xfrm>
              <a:off x="3931461" y="3379881"/>
              <a:ext cx="549742" cy="549742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56" name="グループ化 455">
              <a:extLst>
                <a:ext uri="{FF2B5EF4-FFF2-40B4-BE49-F238E27FC236}">
                  <a16:creationId xmlns:a16="http://schemas.microsoft.com/office/drawing/2014/main" id="{91E9B4AB-A7C8-4DB9-AA96-BBA40B1F93EC}"/>
                </a:ext>
              </a:extLst>
            </p:cNvPr>
            <p:cNvGrpSpPr/>
            <p:nvPr/>
          </p:nvGrpSpPr>
          <p:grpSpPr>
            <a:xfrm>
              <a:off x="3961527" y="3365603"/>
              <a:ext cx="493528" cy="578108"/>
              <a:chOff x="3894516" y="3912259"/>
              <a:chExt cx="523303" cy="578108"/>
            </a:xfrm>
          </p:grpSpPr>
          <p:grpSp>
            <p:nvGrpSpPr>
              <p:cNvPr id="476" name="グループ化 475">
                <a:extLst>
                  <a:ext uri="{FF2B5EF4-FFF2-40B4-BE49-F238E27FC236}">
                    <a16:creationId xmlns:a16="http://schemas.microsoft.com/office/drawing/2014/main" id="{B1E716E1-320F-4760-A70C-DF12897A8DE9}"/>
                  </a:ext>
                </a:extLst>
              </p:cNvPr>
              <p:cNvGrpSpPr/>
              <p:nvPr/>
            </p:nvGrpSpPr>
            <p:grpSpPr>
              <a:xfrm>
                <a:off x="3894516" y="4461813"/>
                <a:ext cx="523303" cy="28554"/>
                <a:chOff x="3899278" y="4457049"/>
                <a:chExt cx="906850" cy="45719"/>
              </a:xfrm>
            </p:grpSpPr>
            <p:sp>
              <p:nvSpPr>
                <p:cNvPr id="486" name="四角形: 角を丸くする 485">
                  <a:extLst>
                    <a:ext uri="{FF2B5EF4-FFF2-40B4-BE49-F238E27FC236}">
                      <a16:creationId xmlns:a16="http://schemas.microsoft.com/office/drawing/2014/main" id="{D3C9C463-93A1-4DDC-9D4D-7DAAD93A856F}"/>
                    </a:ext>
                  </a:extLst>
                </p:cNvPr>
                <p:cNvSpPr/>
                <p:nvPr/>
              </p:nvSpPr>
              <p:spPr bwMode="auto">
                <a:xfrm>
                  <a:off x="3899278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87" name="四角形: 角を丸くする 486">
                  <a:extLst>
                    <a:ext uri="{FF2B5EF4-FFF2-40B4-BE49-F238E27FC236}">
                      <a16:creationId xmlns:a16="http://schemas.microsoft.com/office/drawing/2014/main" id="{DF510BB1-90D4-4DA8-B613-5BCEB9724B40}"/>
                    </a:ext>
                  </a:extLst>
                </p:cNvPr>
                <p:cNvSpPr/>
                <p:nvPr/>
              </p:nvSpPr>
              <p:spPr bwMode="auto">
                <a:xfrm>
                  <a:off x="4015959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88" name="四角形: 角を丸くする 487">
                  <a:extLst>
                    <a:ext uri="{FF2B5EF4-FFF2-40B4-BE49-F238E27FC236}">
                      <a16:creationId xmlns:a16="http://schemas.microsoft.com/office/drawing/2014/main" id="{7031E201-A309-47AE-AF00-111DFE2943C0}"/>
                    </a:ext>
                  </a:extLst>
                </p:cNvPr>
                <p:cNvSpPr/>
                <p:nvPr/>
              </p:nvSpPr>
              <p:spPr bwMode="auto">
                <a:xfrm>
                  <a:off x="4132640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89" name="四角形: 角を丸くする 488">
                  <a:extLst>
                    <a:ext uri="{FF2B5EF4-FFF2-40B4-BE49-F238E27FC236}">
                      <a16:creationId xmlns:a16="http://schemas.microsoft.com/office/drawing/2014/main" id="{784E1A85-1C4A-4BB1-838C-38C178E91000}"/>
                    </a:ext>
                  </a:extLst>
                </p:cNvPr>
                <p:cNvSpPr/>
                <p:nvPr/>
              </p:nvSpPr>
              <p:spPr bwMode="auto">
                <a:xfrm>
                  <a:off x="4249321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90" name="四角形: 角を丸くする 489">
                  <a:extLst>
                    <a:ext uri="{FF2B5EF4-FFF2-40B4-BE49-F238E27FC236}">
                      <a16:creationId xmlns:a16="http://schemas.microsoft.com/office/drawing/2014/main" id="{69AD5606-79F7-42F6-8AD3-F9B6E6A20F40}"/>
                    </a:ext>
                  </a:extLst>
                </p:cNvPr>
                <p:cNvSpPr/>
                <p:nvPr/>
              </p:nvSpPr>
              <p:spPr bwMode="auto">
                <a:xfrm>
                  <a:off x="4366002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91" name="四角形: 角を丸くする 490">
                  <a:extLst>
                    <a:ext uri="{FF2B5EF4-FFF2-40B4-BE49-F238E27FC236}">
                      <a16:creationId xmlns:a16="http://schemas.microsoft.com/office/drawing/2014/main" id="{3AF07C73-CE06-4143-AC14-2E048EC054AA}"/>
                    </a:ext>
                  </a:extLst>
                </p:cNvPr>
                <p:cNvSpPr/>
                <p:nvPr/>
              </p:nvSpPr>
              <p:spPr bwMode="auto">
                <a:xfrm>
                  <a:off x="4482683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92" name="四角形: 角を丸くする 491">
                  <a:extLst>
                    <a:ext uri="{FF2B5EF4-FFF2-40B4-BE49-F238E27FC236}">
                      <a16:creationId xmlns:a16="http://schemas.microsoft.com/office/drawing/2014/main" id="{D01C4A49-AF15-4D4B-9DFE-2D170AD61788}"/>
                    </a:ext>
                  </a:extLst>
                </p:cNvPr>
                <p:cNvSpPr/>
                <p:nvPr/>
              </p:nvSpPr>
              <p:spPr bwMode="auto">
                <a:xfrm>
                  <a:off x="4599364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93" name="四角形: 角を丸くする 492">
                  <a:extLst>
                    <a:ext uri="{FF2B5EF4-FFF2-40B4-BE49-F238E27FC236}">
                      <a16:creationId xmlns:a16="http://schemas.microsoft.com/office/drawing/2014/main" id="{43E464ED-6F6A-4F12-B929-AB1D689AC46F}"/>
                    </a:ext>
                  </a:extLst>
                </p:cNvPr>
                <p:cNvSpPr/>
                <p:nvPr/>
              </p:nvSpPr>
              <p:spPr bwMode="auto">
                <a:xfrm>
                  <a:off x="4716048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477" name="グループ化 476">
                <a:extLst>
                  <a:ext uri="{FF2B5EF4-FFF2-40B4-BE49-F238E27FC236}">
                    <a16:creationId xmlns:a16="http://schemas.microsoft.com/office/drawing/2014/main" id="{E219BCBB-22AC-4D14-9CA7-8FCC522C3C5A}"/>
                  </a:ext>
                </a:extLst>
              </p:cNvPr>
              <p:cNvGrpSpPr/>
              <p:nvPr/>
            </p:nvGrpSpPr>
            <p:grpSpPr>
              <a:xfrm>
                <a:off x="3894516" y="3912259"/>
                <a:ext cx="523303" cy="28554"/>
                <a:chOff x="3899278" y="4457049"/>
                <a:chExt cx="906850" cy="45719"/>
              </a:xfrm>
            </p:grpSpPr>
            <p:sp>
              <p:nvSpPr>
                <p:cNvPr id="478" name="四角形: 角を丸くする 477">
                  <a:extLst>
                    <a:ext uri="{FF2B5EF4-FFF2-40B4-BE49-F238E27FC236}">
                      <a16:creationId xmlns:a16="http://schemas.microsoft.com/office/drawing/2014/main" id="{5E159B8D-DC0A-4C24-94AC-C5E6DCA4EAC5}"/>
                    </a:ext>
                  </a:extLst>
                </p:cNvPr>
                <p:cNvSpPr/>
                <p:nvPr/>
              </p:nvSpPr>
              <p:spPr bwMode="auto">
                <a:xfrm>
                  <a:off x="3899278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79" name="四角形: 角を丸くする 478">
                  <a:extLst>
                    <a:ext uri="{FF2B5EF4-FFF2-40B4-BE49-F238E27FC236}">
                      <a16:creationId xmlns:a16="http://schemas.microsoft.com/office/drawing/2014/main" id="{3FDBC892-8056-43AA-97B6-37EF6B69D96C}"/>
                    </a:ext>
                  </a:extLst>
                </p:cNvPr>
                <p:cNvSpPr/>
                <p:nvPr/>
              </p:nvSpPr>
              <p:spPr bwMode="auto">
                <a:xfrm>
                  <a:off x="4015959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80" name="四角形: 角を丸くする 479">
                  <a:extLst>
                    <a:ext uri="{FF2B5EF4-FFF2-40B4-BE49-F238E27FC236}">
                      <a16:creationId xmlns:a16="http://schemas.microsoft.com/office/drawing/2014/main" id="{1E942B15-3F3E-4EDA-8341-FAB613D9BBA0}"/>
                    </a:ext>
                  </a:extLst>
                </p:cNvPr>
                <p:cNvSpPr/>
                <p:nvPr/>
              </p:nvSpPr>
              <p:spPr bwMode="auto">
                <a:xfrm>
                  <a:off x="4132640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81" name="四角形: 角を丸くする 480">
                  <a:extLst>
                    <a:ext uri="{FF2B5EF4-FFF2-40B4-BE49-F238E27FC236}">
                      <a16:creationId xmlns:a16="http://schemas.microsoft.com/office/drawing/2014/main" id="{59A64EFF-0149-42F4-8DB2-9605CAE35F4A}"/>
                    </a:ext>
                  </a:extLst>
                </p:cNvPr>
                <p:cNvSpPr/>
                <p:nvPr/>
              </p:nvSpPr>
              <p:spPr bwMode="auto">
                <a:xfrm>
                  <a:off x="4249321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82" name="四角形: 角を丸くする 481">
                  <a:extLst>
                    <a:ext uri="{FF2B5EF4-FFF2-40B4-BE49-F238E27FC236}">
                      <a16:creationId xmlns:a16="http://schemas.microsoft.com/office/drawing/2014/main" id="{71FA22AD-251A-4AD4-AE15-0853300A88E0}"/>
                    </a:ext>
                  </a:extLst>
                </p:cNvPr>
                <p:cNvSpPr/>
                <p:nvPr/>
              </p:nvSpPr>
              <p:spPr bwMode="auto">
                <a:xfrm>
                  <a:off x="4366002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83" name="四角形: 角を丸くする 482">
                  <a:extLst>
                    <a:ext uri="{FF2B5EF4-FFF2-40B4-BE49-F238E27FC236}">
                      <a16:creationId xmlns:a16="http://schemas.microsoft.com/office/drawing/2014/main" id="{E90C76B9-19DD-4AB5-A0D8-552D70C11DC1}"/>
                    </a:ext>
                  </a:extLst>
                </p:cNvPr>
                <p:cNvSpPr/>
                <p:nvPr/>
              </p:nvSpPr>
              <p:spPr bwMode="auto">
                <a:xfrm>
                  <a:off x="4482683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84" name="四角形: 角を丸くする 483">
                  <a:extLst>
                    <a:ext uri="{FF2B5EF4-FFF2-40B4-BE49-F238E27FC236}">
                      <a16:creationId xmlns:a16="http://schemas.microsoft.com/office/drawing/2014/main" id="{A6DF4C14-3457-44CD-B701-66B4FB3BABCD}"/>
                    </a:ext>
                  </a:extLst>
                </p:cNvPr>
                <p:cNvSpPr/>
                <p:nvPr/>
              </p:nvSpPr>
              <p:spPr bwMode="auto">
                <a:xfrm>
                  <a:off x="4599364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85" name="四角形: 角を丸くする 484">
                  <a:extLst>
                    <a:ext uri="{FF2B5EF4-FFF2-40B4-BE49-F238E27FC236}">
                      <a16:creationId xmlns:a16="http://schemas.microsoft.com/office/drawing/2014/main" id="{26FB9D5D-7C43-4ECA-A9A8-A37A8C30BD48}"/>
                    </a:ext>
                  </a:extLst>
                </p:cNvPr>
                <p:cNvSpPr/>
                <p:nvPr/>
              </p:nvSpPr>
              <p:spPr bwMode="auto">
                <a:xfrm>
                  <a:off x="4716048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457" name="グループ化 456">
              <a:extLst>
                <a:ext uri="{FF2B5EF4-FFF2-40B4-BE49-F238E27FC236}">
                  <a16:creationId xmlns:a16="http://schemas.microsoft.com/office/drawing/2014/main" id="{CA3F9E61-1A10-4B34-992C-99E6BF0C41D7}"/>
                </a:ext>
              </a:extLst>
            </p:cNvPr>
            <p:cNvGrpSpPr/>
            <p:nvPr/>
          </p:nvGrpSpPr>
          <p:grpSpPr>
            <a:xfrm rot="5400000">
              <a:off x="3955457" y="3365605"/>
              <a:ext cx="492110" cy="578108"/>
              <a:chOff x="4039772" y="3912259"/>
              <a:chExt cx="523303" cy="578108"/>
            </a:xfrm>
          </p:grpSpPr>
          <p:grpSp>
            <p:nvGrpSpPr>
              <p:cNvPr id="458" name="グループ化 457">
                <a:extLst>
                  <a:ext uri="{FF2B5EF4-FFF2-40B4-BE49-F238E27FC236}">
                    <a16:creationId xmlns:a16="http://schemas.microsoft.com/office/drawing/2014/main" id="{D83020D4-9445-4148-9725-AB1D1370BD48}"/>
                  </a:ext>
                </a:extLst>
              </p:cNvPr>
              <p:cNvGrpSpPr/>
              <p:nvPr/>
            </p:nvGrpSpPr>
            <p:grpSpPr>
              <a:xfrm>
                <a:off x="4039772" y="4461813"/>
                <a:ext cx="523303" cy="28554"/>
                <a:chOff x="3899278" y="4457049"/>
                <a:chExt cx="906850" cy="45719"/>
              </a:xfrm>
            </p:grpSpPr>
            <p:sp>
              <p:nvSpPr>
                <p:cNvPr id="468" name="四角形: 角を丸くする 467">
                  <a:extLst>
                    <a:ext uri="{FF2B5EF4-FFF2-40B4-BE49-F238E27FC236}">
                      <a16:creationId xmlns:a16="http://schemas.microsoft.com/office/drawing/2014/main" id="{6C4BA6F7-5EBE-4C0D-9823-F2632A5EBF61}"/>
                    </a:ext>
                  </a:extLst>
                </p:cNvPr>
                <p:cNvSpPr/>
                <p:nvPr/>
              </p:nvSpPr>
              <p:spPr bwMode="auto">
                <a:xfrm>
                  <a:off x="3899278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9" name="四角形: 角を丸くする 468">
                  <a:extLst>
                    <a:ext uri="{FF2B5EF4-FFF2-40B4-BE49-F238E27FC236}">
                      <a16:creationId xmlns:a16="http://schemas.microsoft.com/office/drawing/2014/main" id="{651D2F0C-858C-41B0-AB74-A0B0D2AF7CDA}"/>
                    </a:ext>
                  </a:extLst>
                </p:cNvPr>
                <p:cNvSpPr/>
                <p:nvPr/>
              </p:nvSpPr>
              <p:spPr bwMode="auto">
                <a:xfrm>
                  <a:off x="4015959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70" name="四角形: 角を丸くする 469">
                  <a:extLst>
                    <a:ext uri="{FF2B5EF4-FFF2-40B4-BE49-F238E27FC236}">
                      <a16:creationId xmlns:a16="http://schemas.microsoft.com/office/drawing/2014/main" id="{55778205-869E-4195-B734-A9119701BF1C}"/>
                    </a:ext>
                  </a:extLst>
                </p:cNvPr>
                <p:cNvSpPr/>
                <p:nvPr/>
              </p:nvSpPr>
              <p:spPr bwMode="auto">
                <a:xfrm>
                  <a:off x="4132640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71" name="四角形: 角を丸くする 470">
                  <a:extLst>
                    <a:ext uri="{FF2B5EF4-FFF2-40B4-BE49-F238E27FC236}">
                      <a16:creationId xmlns:a16="http://schemas.microsoft.com/office/drawing/2014/main" id="{DEBEF97B-E906-48A4-8EAE-F99DB6AA580D}"/>
                    </a:ext>
                  </a:extLst>
                </p:cNvPr>
                <p:cNvSpPr/>
                <p:nvPr/>
              </p:nvSpPr>
              <p:spPr bwMode="auto">
                <a:xfrm>
                  <a:off x="4249321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72" name="四角形: 角を丸くする 471">
                  <a:extLst>
                    <a:ext uri="{FF2B5EF4-FFF2-40B4-BE49-F238E27FC236}">
                      <a16:creationId xmlns:a16="http://schemas.microsoft.com/office/drawing/2014/main" id="{55BFC064-16EC-452E-8BD6-E2EDAF5DA146}"/>
                    </a:ext>
                  </a:extLst>
                </p:cNvPr>
                <p:cNvSpPr/>
                <p:nvPr/>
              </p:nvSpPr>
              <p:spPr bwMode="auto">
                <a:xfrm>
                  <a:off x="4366002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73" name="四角形: 角を丸くする 472">
                  <a:extLst>
                    <a:ext uri="{FF2B5EF4-FFF2-40B4-BE49-F238E27FC236}">
                      <a16:creationId xmlns:a16="http://schemas.microsoft.com/office/drawing/2014/main" id="{E58AAEE3-C077-4430-B52F-3DD9BD31AAB4}"/>
                    </a:ext>
                  </a:extLst>
                </p:cNvPr>
                <p:cNvSpPr/>
                <p:nvPr/>
              </p:nvSpPr>
              <p:spPr bwMode="auto">
                <a:xfrm>
                  <a:off x="4482683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74" name="四角形: 角を丸くする 473">
                  <a:extLst>
                    <a:ext uri="{FF2B5EF4-FFF2-40B4-BE49-F238E27FC236}">
                      <a16:creationId xmlns:a16="http://schemas.microsoft.com/office/drawing/2014/main" id="{AA7CDF9B-8E62-4E1A-9C8A-DAF20853589E}"/>
                    </a:ext>
                  </a:extLst>
                </p:cNvPr>
                <p:cNvSpPr/>
                <p:nvPr/>
              </p:nvSpPr>
              <p:spPr bwMode="auto">
                <a:xfrm>
                  <a:off x="4599364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75" name="四角形: 角を丸くする 474">
                  <a:extLst>
                    <a:ext uri="{FF2B5EF4-FFF2-40B4-BE49-F238E27FC236}">
                      <a16:creationId xmlns:a16="http://schemas.microsoft.com/office/drawing/2014/main" id="{8F5BDA09-3081-4447-95C3-1FAA44047BFB}"/>
                    </a:ext>
                  </a:extLst>
                </p:cNvPr>
                <p:cNvSpPr/>
                <p:nvPr/>
              </p:nvSpPr>
              <p:spPr bwMode="auto">
                <a:xfrm>
                  <a:off x="4716048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459" name="グループ化 458">
                <a:extLst>
                  <a:ext uri="{FF2B5EF4-FFF2-40B4-BE49-F238E27FC236}">
                    <a16:creationId xmlns:a16="http://schemas.microsoft.com/office/drawing/2014/main" id="{1C2716D8-19E5-48B6-962E-AFA638AA1D36}"/>
                  </a:ext>
                </a:extLst>
              </p:cNvPr>
              <p:cNvGrpSpPr/>
              <p:nvPr/>
            </p:nvGrpSpPr>
            <p:grpSpPr>
              <a:xfrm>
                <a:off x="4039772" y="3912259"/>
                <a:ext cx="523303" cy="28554"/>
                <a:chOff x="3899278" y="4457049"/>
                <a:chExt cx="906850" cy="45719"/>
              </a:xfrm>
            </p:grpSpPr>
            <p:sp>
              <p:nvSpPr>
                <p:cNvPr id="460" name="四角形: 角を丸くする 459">
                  <a:extLst>
                    <a:ext uri="{FF2B5EF4-FFF2-40B4-BE49-F238E27FC236}">
                      <a16:creationId xmlns:a16="http://schemas.microsoft.com/office/drawing/2014/main" id="{8AA714F1-BB25-43B0-B484-B88DA780E03B}"/>
                    </a:ext>
                  </a:extLst>
                </p:cNvPr>
                <p:cNvSpPr/>
                <p:nvPr/>
              </p:nvSpPr>
              <p:spPr bwMode="auto">
                <a:xfrm>
                  <a:off x="3899278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1" name="四角形: 角を丸くする 460">
                  <a:extLst>
                    <a:ext uri="{FF2B5EF4-FFF2-40B4-BE49-F238E27FC236}">
                      <a16:creationId xmlns:a16="http://schemas.microsoft.com/office/drawing/2014/main" id="{31A9AB64-0B7A-4CFC-B0C9-70A5B018AF83}"/>
                    </a:ext>
                  </a:extLst>
                </p:cNvPr>
                <p:cNvSpPr/>
                <p:nvPr/>
              </p:nvSpPr>
              <p:spPr bwMode="auto">
                <a:xfrm>
                  <a:off x="4015959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2" name="四角形: 角を丸くする 461">
                  <a:extLst>
                    <a:ext uri="{FF2B5EF4-FFF2-40B4-BE49-F238E27FC236}">
                      <a16:creationId xmlns:a16="http://schemas.microsoft.com/office/drawing/2014/main" id="{C612A54F-34A6-4952-9FE1-141213EB529C}"/>
                    </a:ext>
                  </a:extLst>
                </p:cNvPr>
                <p:cNvSpPr/>
                <p:nvPr/>
              </p:nvSpPr>
              <p:spPr bwMode="auto">
                <a:xfrm>
                  <a:off x="4132640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3" name="四角形: 角を丸くする 462">
                  <a:extLst>
                    <a:ext uri="{FF2B5EF4-FFF2-40B4-BE49-F238E27FC236}">
                      <a16:creationId xmlns:a16="http://schemas.microsoft.com/office/drawing/2014/main" id="{B1D8DD0B-1C69-4037-B770-7720FF403267}"/>
                    </a:ext>
                  </a:extLst>
                </p:cNvPr>
                <p:cNvSpPr/>
                <p:nvPr/>
              </p:nvSpPr>
              <p:spPr bwMode="auto">
                <a:xfrm>
                  <a:off x="4249321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4" name="四角形: 角を丸くする 463">
                  <a:extLst>
                    <a:ext uri="{FF2B5EF4-FFF2-40B4-BE49-F238E27FC236}">
                      <a16:creationId xmlns:a16="http://schemas.microsoft.com/office/drawing/2014/main" id="{556CDA99-7CA3-4C76-AB99-58A53A34382F}"/>
                    </a:ext>
                  </a:extLst>
                </p:cNvPr>
                <p:cNvSpPr/>
                <p:nvPr/>
              </p:nvSpPr>
              <p:spPr bwMode="auto">
                <a:xfrm>
                  <a:off x="4366002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5" name="四角形: 角を丸くする 464">
                  <a:extLst>
                    <a:ext uri="{FF2B5EF4-FFF2-40B4-BE49-F238E27FC236}">
                      <a16:creationId xmlns:a16="http://schemas.microsoft.com/office/drawing/2014/main" id="{ACB3AD79-756F-407B-8318-49E9DD95BA48}"/>
                    </a:ext>
                  </a:extLst>
                </p:cNvPr>
                <p:cNvSpPr/>
                <p:nvPr/>
              </p:nvSpPr>
              <p:spPr bwMode="auto">
                <a:xfrm>
                  <a:off x="4482683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6" name="四角形: 角を丸くする 465">
                  <a:extLst>
                    <a:ext uri="{FF2B5EF4-FFF2-40B4-BE49-F238E27FC236}">
                      <a16:creationId xmlns:a16="http://schemas.microsoft.com/office/drawing/2014/main" id="{7F83F07C-1239-4C49-938A-9995CF067404}"/>
                    </a:ext>
                  </a:extLst>
                </p:cNvPr>
                <p:cNvSpPr/>
                <p:nvPr/>
              </p:nvSpPr>
              <p:spPr bwMode="auto">
                <a:xfrm>
                  <a:off x="4599364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7" name="四角形: 角を丸くする 466">
                  <a:extLst>
                    <a:ext uri="{FF2B5EF4-FFF2-40B4-BE49-F238E27FC236}">
                      <a16:creationId xmlns:a16="http://schemas.microsoft.com/office/drawing/2014/main" id="{3728E3AE-D760-4CA7-A71D-0FDCAD696EA5}"/>
                    </a:ext>
                  </a:extLst>
                </p:cNvPr>
                <p:cNvSpPr/>
                <p:nvPr/>
              </p:nvSpPr>
              <p:spPr bwMode="auto">
                <a:xfrm>
                  <a:off x="4716048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494" name="グループ化 493">
            <a:extLst>
              <a:ext uri="{FF2B5EF4-FFF2-40B4-BE49-F238E27FC236}">
                <a16:creationId xmlns:a16="http://schemas.microsoft.com/office/drawing/2014/main" id="{9633FC8E-3E67-43F2-BBB4-5CCB0D62AB7E}"/>
              </a:ext>
            </a:extLst>
          </p:cNvPr>
          <p:cNvGrpSpPr/>
          <p:nvPr/>
        </p:nvGrpSpPr>
        <p:grpSpPr>
          <a:xfrm>
            <a:off x="4572065" y="3365603"/>
            <a:ext cx="578108" cy="578108"/>
            <a:chOff x="4572065" y="3365603"/>
            <a:chExt cx="578108" cy="578108"/>
          </a:xfrm>
        </p:grpSpPr>
        <p:sp>
          <p:nvSpPr>
            <p:cNvPr id="495" name="正方形/長方形 494">
              <a:extLst>
                <a:ext uri="{FF2B5EF4-FFF2-40B4-BE49-F238E27FC236}">
                  <a16:creationId xmlns:a16="http://schemas.microsoft.com/office/drawing/2014/main" id="{81EFB9BA-8427-4CA9-B11A-F57B257A79FE}"/>
                </a:ext>
              </a:extLst>
            </p:cNvPr>
            <p:cNvSpPr/>
            <p:nvPr/>
          </p:nvSpPr>
          <p:spPr bwMode="auto">
            <a:xfrm>
              <a:off x="4591068" y="3379881"/>
              <a:ext cx="549742" cy="549742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96" name="楕円 495">
              <a:extLst>
                <a:ext uri="{FF2B5EF4-FFF2-40B4-BE49-F238E27FC236}">
                  <a16:creationId xmlns:a16="http://schemas.microsoft.com/office/drawing/2014/main" id="{35A07517-FD4E-480C-9D15-7E8DEC097E24}"/>
                </a:ext>
              </a:extLst>
            </p:cNvPr>
            <p:cNvSpPr/>
            <p:nvPr/>
          </p:nvSpPr>
          <p:spPr bwMode="auto">
            <a:xfrm>
              <a:off x="4701088" y="3489637"/>
              <a:ext cx="330230" cy="33023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97" name="グループ化 496">
              <a:extLst>
                <a:ext uri="{FF2B5EF4-FFF2-40B4-BE49-F238E27FC236}">
                  <a16:creationId xmlns:a16="http://schemas.microsoft.com/office/drawing/2014/main" id="{0DB37724-64BB-4B30-8798-86AF6640FA26}"/>
                </a:ext>
              </a:extLst>
            </p:cNvPr>
            <p:cNvGrpSpPr/>
            <p:nvPr/>
          </p:nvGrpSpPr>
          <p:grpSpPr>
            <a:xfrm>
              <a:off x="4621134" y="3365603"/>
              <a:ext cx="493528" cy="578108"/>
              <a:chOff x="3894516" y="3912259"/>
              <a:chExt cx="523303" cy="578108"/>
            </a:xfrm>
          </p:grpSpPr>
          <p:grpSp>
            <p:nvGrpSpPr>
              <p:cNvPr id="517" name="グループ化 516">
                <a:extLst>
                  <a:ext uri="{FF2B5EF4-FFF2-40B4-BE49-F238E27FC236}">
                    <a16:creationId xmlns:a16="http://schemas.microsoft.com/office/drawing/2014/main" id="{43E4D05B-C5FE-447A-BC1F-F5E1FC00F9C0}"/>
                  </a:ext>
                </a:extLst>
              </p:cNvPr>
              <p:cNvGrpSpPr/>
              <p:nvPr/>
            </p:nvGrpSpPr>
            <p:grpSpPr>
              <a:xfrm>
                <a:off x="3894516" y="4461813"/>
                <a:ext cx="523303" cy="28554"/>
                <a:chOff x="3899278" y="4457049"/>
                <a:chExt cx="906850" cy="45719"/>
              </a:xfrm>
            </p:grpSpPr>
            <p:sp>
              <p:nvSpPr>
                <p:cNvPr id="527" name="四角形: 角を丸くする 526">
                  <a:extLst>
                    <a:ext uri="{FF2B5EF4-FFF2-40B4-BE49-F238E27FC236}">
                      <a16:creationId xmlns:a16="http://schemas.microsoft.com/office/drawing/2014/main" id="{479DB41B-3177-4F48-8D8E-4B0CBEF4B4AA}"/>
                    </a:ext>
                  </a:extLst>
                </p:cNvPr>
                <p:cNvSpPr/>
                <p:nvPr/>
              </p:nvSpPr>
              <p:spPr bwMode="auto">
                <a:xfrm>
                  <a:off x="3899278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28" name="四角形: 角を丸くする 527">
                  <a:extLst>
                    <a:ext uri="{FF2B5EF4-FFF2-40B4-BE49-F238E27FC236}">
                      <a16:creationId xmlns:a16="http://schemas.microsoft.com/office/drawing/2014/main" id="{1D975F67-0661-44C4-BB55-CFEA7C298DBB}"/>
                    </a:ext>
                  </a:extLst>
                </p:cNvPr>
                <p:cNvSpPr/>
                <p:nvPr/>
              </p:nvSpPr>
              <p:spPr bwMode="auto">
                <a:xfrm>
                  <a:off x="4015959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29" name="四角形: 角を丸くする 528">
                  <a:extLst>
                    <a:ext uri="{FF2B5EF4-FFF2-40B4-BE49-F238E27FC236}">
                      <a16:creationId xmlns:a16="http://schemas.microsoft.com/office/drawing/2014/main" id="{83B44DA6-E441-4746-AFF2-5F6BCC5C7D91}"/>
                    </a:ext>
                  </a:extLst>
                </p:cNvPr>
                <p:cNvSpPr/>
                <p:nvPr/>
              </p:nvSpPr>
              <p:spPr bwMode="auto">
                <a:xfrm>
                  <a:off x="4132640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30" name="四角形: 角を丸くする 529">
                  <a:extLst>
                    <a:ext uri="{FF2B5EF4-FFF2-40B4-BE49-F238E27FC236}">
                      <a16:creationId xmlns:a16="http://schemas.microsoft.com/office/drawing/2014/main" id="{B2B81ADB-7DB0-49C4-AC74-83C4770E5F1A}"/>
                    </a:ext>
                  </a:extLst>
                </p:cNvPr>
                <p:cNvSpPr/>
                <p:nvPr/>
              </p:nvSpPr>
              <p:spPr bwMode="auto">
                <a:xfrm>
                  <a:off x="4249321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31" name="四角形: 角を丸くする 530">
                  <a:extLst>
                    <a:ext uri="{FF2B5EF4-FFF2-40B4-BE49-F238E27FC236}">
                      <a16:creationId xmlns:a16="http://schemas.microsoft.com/office/drawing/2014/main" id="{B4593A3E-468C-465C-96A6-1E39886EE179}"/>
                    </a:ext>
                  </a:extLst>
                </p:cNvPr>
                <p:cNvSpPr/>
                <p:nvPr/>
              </p:nvSpPr>
              <p:spPr bwMode="auto">
                <a:xfrm>
                  <a:off x="4366002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32" name="四角形: 角を丸くする 531">
                  <a:extLst>
                    <a:ext uri="{FF2B5EF4-FFF2-40B4-BE49-F238E27FC236}">
                      <a16:creationId xmlns:a16="http://schemas.microsoft.com/office/drawing/2014/main" id="{B42F4407-A286-4068-B482-85F3B6F0205D}"/>
                    </a:ext>
                  </a:extLst>
                </p:cNvPr>
                <p:cNvSpPr/>
                <p:nvPr/>
              </p:nvSpPr>
              <p:spPr bwMode="auto">
                <a:xfrm>
                  <a:off x="4482683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33" name="四角形: 角を丸くする 532">
                  <a:extLst>
                    <a:ext uri="{FF2B5EF4-FFF2-40B4-BE49-F238E27FC236}">
                      <a16:creationId xmlns:a16="http://schemas.microsoft.com/office/drawing/2014/main" id="{6C3A7E57-EBC3-4AE0-B364-6166941A9A50}"/>
                    </a:ext>
                  </a:extLst>
                </p:cNvPr>
                <p:cNvSpPr/>
                <p:nvPr/>
              </p:nvSpPr>
              <p:spPr bwMode="auto">
                <a:xfrm>
                  <a:off x="4599364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34" name="四角形: 角を丸くする 533">
                  <a:extLst>
                    <a:ext uri="{FF2B5EF4-FFF2-40B4-BE49-F238E27FC236}">
                      <a16:creationId xmlns:a16="http://schemas.microsoft.com/office/drawing/2014/main" id="{BA5D1884-6A2B-4E57-9DD6-5445EFC600EA}"/>
                    </a:ext>
                  </a:extLst>
                </p:cNvPr>
                <p:cNvSpPr/>
                <p:nvPr/>
              </p:nvSpPr>
              <p:spPr bwMode="auto">
                <a:xfrm>
                  <a:off x="4716048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518" name="グループ化 517">
                <a:extLst>
                  <a:ext uri="{FF2B5EF4-FFF2-40B4-BE49-F238E27FC236}">
                    <a16:creationId xmlns:a16="http://schemas.microsoft.com/office/drawing/2014/main" id="{FF064DF6-E7A4-429A-AB3B-EA0E46334226}"/>
                  </a:ext>
                </a:extLst>
              </p:cNvPr>
              <p:cNvGrpSpPr/>
              <p:nvPr/>
            </p:nvGrpSpPr>
            <p:grpSpPr>
              <a:xfrm>
                <a:off x="3894516" y="3912259"/>
                <a:ext cx="523303" cy="28554"/>
                <a:chOff x="3899278" y="4457049"/>
                <a:chExt cx="906850" cy="45719"/>
              </a:xfrm>
            </p:grpSpPr>
            <p:sp>
              <p:nvSpPr>
                <p:cNvPr id="519" name="四角形: 角を丸くする 518">
                  <a:extLst>
                    <a:ext uri="{FF2B5EF4-FFF2-40B4-BE49-F238E27FC236}">
                      <a16:creationId xmlns:a16="http://schemas.microsoft.com/office/drawing/2014/main" id="{C3674EEA-C285-498B-BC36-40055D09B183}"/>
                    </a:ext>
                  </a:extLst>
                </p:cNvPr>
                <p:cNvSpPr/>
                <p:nvPr/>
              </p:nvSpPr>
              <p:spPr bwMode="auto">
                <a:xfrm>
                  <a:off x="3899278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20" name="四角形: 角を丸くする 519">
                  <a:extLst>
                    <a:ext uri="{FF2B5EF4-FFF2-40B4-BE49-F238E27FC236}">
                      <a16:creationId xmlns:a16="http://schemas.microsoft.com/office/drawing/2014/main" id="{1689FCC3-491A-49C0-85C6-9812681DAD3B}"/>
                    </a:ext>
                  </a:extLst>
                </p:cNvPr>
                <p:cNvSpPr/>
                <p:nvPr/>
              </p:nvSpPr>
              <p:spPr bwMode="auto">
                <a:xfrm>
                  <a:off x="4015959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21" name="四角形: 角を丸くする 520">
                  <a:extLst>
                    <a:ext uri="{FF2B5EF4-FFF2-40B4-BE49-F238E27FC236}">
                      <a16:creationId xmlns:a16="http://schemas.microsoft.com/office/drawing/2014/main" id="{CEDB4F46-90EC-4147-8E0E-49E505CF8C13}"/>
                    </a:ext>
                  </a:extLst>
                </p:cNvPr>
                <p:cNvSpPr/>
                <p:nvPr/>
              </p:nvSpPr>
              <p:spPr bwMode="auto">
                <a:xfrm>
                  <a:off x="4132640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22" name="四角形: 角を丸くする 521">
                  <a:extLst>
                    <a:ext uri="{FF2B5EF4-FFF2-40B4-BE49-F238E27FC236}">
                      <a16:creationId xmlns:a16="http://schemas.microsoft.com/office/drawing/2014/main" id="{648D77A7-E1CC-4988-AB68-17813CA7474F}"/>
                    </a:ext>
                  </a:extLst>
                </p:cNvPr>
                <p:cNvSpPr/>
                <p:nvPr/>
              </p:nvSpPr>
              <p:spPr bwMode="auto">
                <a:xfrm>
                  <a:off x="4249321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23" name="四角形: 角を丸くする 522">
                  <a:extLst>
                    <a:ext uri="{FF2B5EF4-FFF2-40B4-BE49-F238E27FC236}">
                      <a16:creationId xmlns:a16="http://schemas.microsoft.com/office/drawing/2014/main" id="{AEB1F472-A116-496B-9D3B-1E46AE29F164}"/>
                    </a:ext>
                  </a:extLst>
                </p:cNvPr>
                <p:cNvSpPr/>
                <p:nvPr/>
              </p:nvSpPr>
              <p:spPr bwMode="auto">
                <a:xfrm>
                  <a:off x="4366002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24" name="四角形: 角を丸くする 523">
                  <a:extLst>
                    <a:ext uri="{FF2B5EF4-FFF2-40B4-BE49-F238E27FC236}">
                      <a16:creationId xmlns:a16="http://schemas.microsoft.com/office/drawing/2014/main" id="{9DF78673-63EE-4939-B734-827DB8341A20}"/>
                    </a:ext>
                  </a:extLst>
                </p:cNvPr>
                <p:cNvSpPr/>
                <p:nvPr/>
              </p:nvSpPr>
              <p:spPr bwMode="auto">
                <a:xfrm>
                  <a:off x="4482683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25" name="四角形: 角を丸くする 524">
                  <a:extLst>
                    <a:ext uri="{FF2B5EF4-FFF2-40B4-BE49-F238E27FC236}">
                      <a16:creationId xmlns:a16="http://schemas.microsoft.com/office/drawing/2014/main" id="{085EA3E4-4BD2-4343-B522-5523AD1007D0}"/>
                    </a:ext>
                  </a:extLst>
                </p:cNvPr>
                <p:cNvSpPr/>
                <p:nvPr/>
              </p:nvSpPr>
              <p:spPr bwMode="auto">
                <a:xfrm>
                  <a:off x="4599364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26" name="四角形: 角を丸くする 525">
                  <a:extLst>
                    <a:ext uri="{FF2B5EF4-FFF2-40B4-BE49-F238E27FC236}">
                      <a16:creationId xmlns:a16="http://schemas.microsoft.com/office/drawing/2014/main" id="{F8E47E6B-D11C-4B9F-8FBA-3D380DC599E1}"/>
                    </a:ext>
                  </a:extLst>
                </p:cNvPr>
                <p:cNvSpPr/>
                <p:nvPr/>
              </p:nvSpPr>
              <p:spPr bwMode="auto">
                <a:xfrm>
                  <a:off x="4716048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498" name="グループ化 497">
              <a:extLst>
                <a:ext uri="{FF2B5EF4-FFF2-40B4-BE49-F238E27FC236}">
                  <a16:creationId xmlns:a16="http://schemas.microsoft.com/office/drawing/2014/main" id="{41CEB9F7-F587-4B5E-8DEC-4A9E726156CC}"/>
                </a:ext>
              </a:extLst>
            </p:cNvPr>
            <p:cNvGrpSpPr/>
            <p:nvPr/>
          </p:nvGrpSpPr>
          <p:grpSpPr>
            <a:xfrm rot="5400000">
              <a:off x="4615064" y="3365605"/>
              <a:ext cx="492110" cy="578108"/>
              <a:chOff x="4039772" y="3912259"/>
              <a:chExt cx="523303" cy="578108"/>
            </a:xfrm>
          </p:grpSpPr>
          <p:grpSp>
            <p:nvGrpSpPr>
              <p:cNvPr id="499" name="グループ化 498">
                <a:extLst>
                  <a:ext uri="{FF2B5EF4-FFF2-40B4-BE49-F238E27FC236}">
                    <a16:creationId xmlns:a16="http://schemas.microsoft.com/office/drawing/2014/main" id="{8838B85C-94A9-4C62-92D5-B259C3FB06AC}"/>
                  </a:ext>
                </a:extLst>
              </p:cNvPr>
              <p:cNvGrpSpPr/>
              <p:nvPr/>
            </p:nvGrpSpPr>
            <p:grpSpPr>
              <a:xfrm>
                <a:off x="4039772" y="4461813"/>
                <a:ext cx="523303" cy="28554"/>
                <a:chOff x="3899278" y="4457049"/>
                <a:chExt cx="906850" cy="45719"/>
              </a:xfrm>
            </p:grpSpPr>
            <p:sp>
              <p:nvSpPr>
                <p:cNvPr id="509" name="四角形: 角を丸くする 508">
                  <a:extLst>
                    <a:ext uri="{FF2B5EF4-FFF2-40B4-BE49-F238E27FC236}">
                      <a16:creationId xmlns:a16="http://schemas.microsoft.com/office/drawing/2014/main" id="{1A51876D-8CC7-4343-B351-1E12451C77CB}"/>
                    </a:ext>
                  </a:extLst>
                </p:cNvPr>
                <p:cNvSpPr/>
                <p:nvPr/>
              </p:nvSpPr>
              <p:spPr bwMode="auto">
                <a:xfrm>
                  <a:off x="3899278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10" name="四角形: 角を丸くする 509">
                  <a:extLst>
                    <a:ext uri="{FF2B5EF4-FFF2-40B4-BE49-F238E27FC236}">
                      <a16:creationId xmlns:a16="http://schemas.microsoft.com/office/drawing/2014/main" id="{3B24D859-58B5-48C9-848A-42424EC56EB8}"/>
                    </a:ext>
                  </a:extLst>
                </p:cNvPr>
                <p:cNvSpPr/>
                <p:nvPr/>
              </p:nvSpPr>
              <p:spPr bwMode="auto">
                <a:xfrm>
                  <a:off x="4015959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11" name="四角形: 角を丸くする 510">
                  <a:extLst>
                    <a:ext uri="{FF2B5EF4-FFF2-40B4-BE49-F238E27FC236}">
                      <a16:creationId xmlns:a16="http://schemas.microsoft.com/office/drawing/2014/main" id="{393E42F6-C128-4285-9CA3-4B8EAEA8018D}"/>
                    </a:ext>
                  </a:extLst>
                </p:cNvPr>
                <p:cNvSpPr/>
                <p:nvPr/>
              </p:nvSpPr>
              <p:spPr bwMode="auto">
                <a:xfrm>
                  <a:off x="4132640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12" name="四角形: 角を丸くする 511">
                  <a:extLst>
                    <a:ext uri="{FF2B5EF4-FFF2-40B4-BE49-F238E27FC236}">
                      <a16:creationId xmlns:a16="http://schemas.microsoft.com/office/drawing/2014/main" id="{BBD1878F-28C9-4B7D-A42D-E545E587A16C}"/>
                    </a:ext>
                  </a:extLst>
                </p:cNvPr>
                <p:cNvSpPr/>
                <p:nvPr/>
              </p:nvSpPr>
              <p:spPr bwMode="auto">
                <a:xfrm>
                  <a:off x="4249321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13" name="四角形: 角を丸くする 512">
                  <a:extLst>
                    <a:ext uri="{FF2B5EF4-FFF2-40B4-BE49-F238E27FC236}">
                      <a16:creationId xmlns:a16="http://schemas.microsoft.com/office/drawing/2014/main" id="{4639719D-E04B-4722-8180-B2AB2B5672B0}"/>
                    </a:ext>
                  </a:extLst>
                </p:cNvPr>
                <p:cNvSpPr/>
                <p:nvPr/>
              </p:nvSpPr>
              <p:spPr bwMode="auto">
                <a:xfrm>
                  <a:off x="4366002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14" name="四角形: 角を丸くする 513">
                  <a:extLst>
                    <a:ext uri="{FF2B5EF4-FFF2-40B4-BE49-F238E27FC236}">
                      <a16:creationId xmlns:a16="http://schemas.microsoft.com/office/drawing/2014/main" id="{69CF39C6-0867-4D29-A24B-E4E236806CFD}"/>
                    </a:ext>
                  </a:extLst>
                </p:cNvPr>
                <p:cNvSpPr/>
                <p:nvPr/>
              </p:nvSpPr>
              <p:spPr bwMode="auto">
                <a:xfrm>
                  <a:off x="4482683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15" name="四角形: 角を丸くする 514">
                  <a:extLst>
                    <a:ext uri="{FF2B5EF4-FFF2-40B4-BE49-F238E27FC236}">
                      <a16:creationId xmlns:a16="http://schemas.microsoft.com/office/drawing/2014/main" id="{64883936-5A4F-48B4-8CD6-CEDF14B2EC21}"/>
                    </a:ext>
                  </a:extLst>
                </p:cNvPr>
                <p:cNvSpPr/>
                <p:nvPr/>
              </p:nvSpPr>
              <p:spPr bwMode="auto">
                <a:xfrm>
                  <a:off x="4599364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16" name="四角形: 角を丸くする 515">
                  <a:extLst>
                    <a:ext uri="{FF2B5EF4-FFF2-40B4-BE49-F238E27FC236}">
                      <a16:creationId xmlns:a16="http://schemas.microsoft.com/office/drawing/2014/main" id="{D372C122-AECC-421E-BF0E-1A02E3B6BB60}"/>
                    </a:ext>
                  </a:extLst>
                </p:cNvPr>
                <p:cNvSpPr/>
                <p:nvPr/>
              </p:nvSpPr>
              <p:spPr bwMode="auto">
                <a:xfrm>
                  <a:off x="4716048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500" name="グループ化 499">
                <a:extLst>
                  <a:ext uri="{FF2B5EF4-FFF2-40B4-BE49-F238E27FC236}">
                    <a16:creationId xmlns:a16="http://schemas.microsoft.com/office/drawing/2014/main" id="{2AEB9A22-9B33-4875-9516-051C6F09B18C}"/>
                  </a:ext>
                </a:extLst>
              </p:cNvPr>
              <p:cNvGrpSpPr/>
              <p:nvPr/>
            </p:nvGrpSpPr>
            <p:grpSpPr>
              <a:xfrm>
                <a:off x="4039772" y="3912259"/>
                <a:ext cx="523303" cy="28554"/>
                <a:chOff x="3899278" y="4457049"/>
                <a:chExt cx="906850" cy="45719"/>
              </a:xfrm>
            </p:grpSpPr>
            <p:sp>
              <p:nvSpPr>
                <p:cNvPr id="501" name="四角形: 角を丸くする 500">
                  <a:extLst>
                    <a:ext uri="{FF2B5EF4-FFF2-40B4-BE49-F238E27FC236}">
                      <a16:creationId xmlns:a16="http://schemas.microsoft.com/office/drawing/2014/main" id="{438F38EC-7BF9-426E-A973-300D99847EE1}"/>
                    </a:ext>
                  </a:extLst>
                </p:cNvPr>
                <p:cNvSpPr/>
                <p:nvPr/>
              </p:nvSpPr>
              <p:spPr bwMode="auto">
                <a:xfrm>
                  <a:off x="3899278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02" name="四角形: 角を丸くする 501">
                  <a:extLst>
                    <a:ext uri="{FF2B5EF4-FFF2-40B4-BE49-F238E27FC236}">
                      <a16:creationId xmlns:a16="http://schemas.microsoft.com/office/drawing/2014/main" id="{B883D238-143F-49DC-BFE4-1DE06910DEA3}"/>
                    </a:ext>
                  </a:extLst>
                </p:cNvPr>
                <p:cNvSpPr/>
                <p:nvPr/>
              </p:nvSpPr>
              <p:spPr bwMode="auto">
                <a:xfrm>
                  <a:off x="4015959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03" name="四角形: 角を丸くする 502">
                  <a:extLst>
                    <a:ext uri="{FF2B5EF4-FFF2-40B4-BE49-F238E27FC236}">
                      <a16:creationId xmlns:a16="http://schemas.microsoft.com/office/drawing/2014/main" id="{5B835EE8-0354-48BB-9876-60C7DF8F7D00}"/>
                    </a:ext>
                  </a:extLst>
                </p:cNvPr>
                <p:cNvSpPr/>
                <p:nvPr/>
              </p:nvSpPr>
              <p:spPr bwMode="auto">
                <a:xfrm>
                  <a:off x="4132640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04" name="四角形: 角を丸くする 503">
                  <a:extLst>
                    <a:ext uri="{FF2B5EF4-FFF2-40B4-BE49-F238E27FC236}">
                      <a16:creationId xmlns:a16="http://schemas.microsoft.com/office/drawing/2014/main" id="{F4C38CAB-B70A-4A5A-8B7A-AE9D9F6AF58A}"/>
                    </a:ext>
                  </a:extLst>
                </p:cNvPr>
                <p:cNvSpPr/>
                <p:nvPr/>
              </p:nvSpPr>
              <p:spPr bwMode="auto">
                <a:xfrm>
                  <a:off x="4249321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05" name="四角形: 角を丸くする 504">
                  <a:extLst>
                    <a:ext uri="{FF2B5EF4-FFF2-40B4-BE49-F238E27FC236}">
                      <a16:creationId xmlns:a16="http://schemas.microsoft.com/office/drawing/2014/main" id="{77D666B4-FDFD-4846-AE06-CEE9365773BD}"/>
                    </a:ext>
                  </a:extLst>
                </p:cNvPr>
                <p:cNvSpPr/>
                <p:nvPr/>
              </p:nvSpPr>
              <p:spPr bwMode="auto">
                <a:xfrm>
                  <a:off x="4366002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06" name="四角形: 角を丸くする 505">
                  <a:extLst>
                    <a:ext uri="{FF2B5EF4-FFF2-40B4-BE49-F238E27FC236}">
                      <a16:creationId xmlns:a16="http://schemas.microsoft.com/office/drawing/2014/main" id="{D75EB304-DF46-4362-A3F8-B3D0A016E978}"/>
                    </a:ext>
                  </a:extLst>
                </p:cNvPr>
                <p:cNvSpPr/>
                <p:nvPr/>
              </p:nvSpPr>
              <p:spPr bwMode="auto">
                <a:xfrm>
                  <a:off x="4482683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07" name="四角形: 角を丸くする 506">
                  <a:extLst>
                    <a:ext uri="{FF2B5EF4-FFF2-40B4-BE49-F238E27FC236}">
                      <a16:creationId xmlns:a16="http://schemas.microsoft.com/office/drawing/2014/main" id="{B6B9CCC0-5B69-4D36-9A5D-8EFF5668D8CA}"/>
                    </a:ext>
                  </a:extLst>
                </p:cNvPr>
                <p:cNvSpPr/>
                <p:nvPr/>
              </p:nvSpPr>
              <p:spPr bwMode="auto">
                <a:xfrm>
                  <a:off x="4599364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08" name="四角形: 角を丸くする 507">
                  <a:extLst>
                    <a:ext uri="{FF2B5EF4-FFF2-40B4-BE49-F238E27FC236}">
                      <a16:creationId xmlns:a16="http://schemas.microsoft.com/office/drawing/2014/main" id="{3A6D3E42-D24C-4DE1-96B8-DC92D74C6BFA}"/>
                    </a:ext>
                  </a:extLst>
                </p:cNvPr>
                <p:cNvSpPr/>
                <p:nvPr/>
              </p:nvSpPr>
              <p:spPr bwMode="auto">
                <a:xfrm>
                  <a:off x="4716048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535" name="グループ化 534">
            <a:extLst>
              <a:ext uri="{FF2B5EF4-FFF2-40B4-BE49-F238E27FC236}">
                <a16:creationId xmlns:a16="http://schemas.microsoft.com/office/drawing/2014/main" id="{227ABF2F-14F7-422C-9CCB-84A852B10A15}"/>
              </a:ext>
            </a:extLst>
          </p:cNvPr>
          <p:cNvGrpSpPr/>
          <p:nvPr/>
        </p:nvGrpSpPr>
        <p:grpSpPr>
          <a:xfrm>
            <a:off x="3931461" y="4025471"/>
            <a:ext cx="549742" cy="237331"/>
            <a:chOff x="3931461" y="4025471"/>
            <a:chExt cx="549742" cy="237331"/>
          </a:xfrm>
        </p:grpSpPr>
        <p:sp>
          <p:nvSpPr>
            <p:cNvPr id="536" name="正方形/長方形 535">
              <a:extLst>
                <a:ext uri="{FF2B5EF4-FFF2-40B4-BE49-F238E27FC236}">
                  <a16:creationId xmlns:a16="http://schemas.microsoft.com/office/drawing/2014/main" id="{1FF36C5A-EF46-4A9B-B141-8BC3A72DF7B1}"/>
                </a:ext>
              </a:extLst>
            </p:cNvPr>
            <p:cNvSpPr/>
            <p:nvPr/>
          </p:nvSpPr>
          <p:spPr bwMode="auto">
            <a:xfrm>
              <a:off x="3931461" y="4038352"/>
              <a:ext cx="549742" cy="210362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537" name="グループ化 536">
              <a:extLst>
                <a:ext uri="{FF2B5EF4-FFF2-40B4-BE49-F238E27FC236}">
                  <a16:creationId xmlns:a16="http://schemas.microsoft.com/office/drawing/2014/main" id="{38C31BBE-8C83-4CD7-925D-B77B3422B1E7}"/>
                </a:ext>
              </a:extLst>
            </p:cNvPr>
            <p:cNvGrpSpPr/>
            <p:nvPr/>
          </p:nvGrpSpPr>
          <p:grpSpPr>
            <a:xfrm>
              <a:off x="3961527" y="4234248"/>
              <a:ext cx="493528" cy="28554"/>
              <a:chOff x="3899278" y="4457049"/>
              <a:chExt cx="906850" cy="45719"/>
            </a:xfrm>
          </p:grpSpPr>
          <p:sp>
            <p:nvSpPr>
              <p:cNvPr id="547" name="四角形: 角を丸くする 546">
                <a:extLst>
                  <a:ext uri="{FF2B5EF4-FFF2-40B4-BE49-F238E27FC236}">
                    <a16:creationId xmlns:a16="http://schemas.microsoft.com/office/drawing/2014/main" id="{3FA3C230-DE9A-41DD-9014-6A01345D285E}"/>
                  </a:ext>
                </a:extLst>
              </p:cNvPr>
              <p:cNvSpPr/>
              <p:nvPr/>
            </p:nvSpPr>
            <p:spPr bwMode="auto">
              <a:xfrm>
                <a:off x="3899278" y="4457049"/>
                <a:ext cx="90080" cy="4571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8" name="四角形: 角を丸くする 547">
                <a:extLst>
                  <a:ext uri="{FF2B5EF4-FFF2-40B4-BE49-F238E27FC236}">
                    <a16:creationId xmlns:a16="http://schemas.microsoft.com/office/drawing/2014/main" id="{77E47269-5E4D-40E4-A6F5-2A3BB5505087}"/>
                  </a:ext>
                </a:extLst>
              </p:cNvPr>
              <p:cNvSpPr/>
              <p:nvPr/>
            </p:nvSpPr>
            <p:spPr bwMode="auto">
              <a:xfrm>
                <a:off x="4015959" y="4457049"/>
                <a:ext cx="90080" cy="4571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9" name="四角形: 角を丸くする 548">
                <a:extLst>
                  <a:ext uri="{FF2B5EF4-FFF2-40B4-BE49-F238E27FC236}">
                    <a16:creationId xmlns:a16="http://schemas.microsoft.com/office/drawing/2014/main" id="{68B334E1-950F-49E7-BF6F-B764AFE7D40D}"/>
                  </a:ext>
                </a:extLst>
              </p:cNvPr>
              <p:cNvSpPr/>
              <p:nvPr/>
            </p:nvSpPr>
            <p:spPr bwMode="auto">
              <a:xfrm>
                <a:off x="4132640" y="4457049"/>
                <a:ext cx="90080" cy="4571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50" name="四角形: 角を丸くする 549">
                <a:extLst>
                  <a:ext uri="{FF2B5EF4-FFF2-40B4-BE49-F238E27FC236}">
                    <a16:creationId xmlns:a16="http://schemas.microsoft.com/office/drawing/2014/main" id="{C643304B-8BE8-47AE-9B76-DBDE4BD3FFBB}"/>
                  </a:ext>
                </a:extLst>
              </p:cNvPr>
              <p:cNvSpPr/>
              <p:nvPr/>
            </p:nvSpPr>
            <p:spPr bwMode="auto">
              <a:xfrm>
                <a:off x="4249321" y="4457049"/>
                <a:ext cx="90080" cy="4571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51" name="四角形: 角を丸くする 550">
                <a:extLst>
                  <a:ext uri="{FF2B5EF4-FFF2-40B4-BE49-F238E27FC236}">
                    <a16:creationId xmlns:a16="http://schemas.microsoft.com/office/drawing/2014/main" id="{DE6BD8DC-EB20-4DCA-ACFE-BCD8526ACE48}"/>
                  </a:ext>
                </a:extLst>
              </p:cNvPr>
              <p:cNvSpPr/>
              <p:nvPr/>
            </p:nvSpPr>
            <p:spPr bwMode="auto">
              <a:xfrm>
                <a:off x="4366002" y="4457049"/>
                <a:ext cx="90080" cy="4571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52" name="四角形: 角を丸くする 551">
                <a:extLst>
                  <a:ext uri="{FF2B5EF4-FFF2-40B4-BE49-F238E27FC236}">
                    <a16:creationId xmlns:a16="http://schemas.microsoft.com/office/drawing/2014/main" id="{3AAF84AE-567F-48B8-A580-D4CCDACF12B7}"/>
                  </a:ext>
                </a:extLst>
              </p:cNvPr>
              <p:cNvSpPr/>
              <p:nvPr/>
            </p:nvSpPr>
            <p:spPr bwMode="auto">
              <a:xfrm>
                <a:off x="4482683" y="4457049"/>
                <a:ext cx="90080" cy="4571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53" name="四角形: 角を丸くする 552">
                <a:extLst>
                  <a:ext uri="{FF2B5EF4-FFF2-40B4-BE49-F238E27FC236}">
                    <a16:creationId xmlns:a16="http://schemas.microsoft.com/office/drawing/2014/main" id="{FE70659B-8DE8-49CD-9FF6-92E1B623B9E8}"/>
                  </a:ext>
                </a:extLst>
              </p:cNvPr>
              <p:cNvSpPr/>
              <p:nvPr/>
            </p:nvSpPr>
            <p:spPr bwMode="auto">
              <a:xfrm>
                <a:off x="4599364" y="4457049"/>
                <a:ext cx="90080" cy="4571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54" name="四角形: 角を丸くする 553">
                <a:extLst>
                  <a:ext uri="{FF2B5EF4-FFF2-40B4-BE49-F238E27FC236}">
                    <a16:creationId xmlns:a16="http://schemas.microsoft.com/office/drawing/2014/main" id="{CE282B11-A525-4492-BF1A-8B8E46FD3019}"/>
                  </a:ext>
                </a:extLst>
              </p:cNvPr>
              <p:cNvSpPr/>
              <p:nvPr/>
            </p:nvSpPr>
            <p:spPr bwMode="auto">
              <a:xfrm>
                <a:off x="4716048" y="4457049"/>
                <a:ext cx="90080" cy="4571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38" name="グループ化 537">
              <a:extLst>
                <a:ext uri="{FF2B5EF4-FFF2-40B4-BE49-F238E27FC236}">
                  <a16:creationId xmlns:a16="http://schemas.microsoft.com/office/drawing/2014/main" id="{F0B73307-38B7-4569-9201-043D218234B5}"/>
                </a:ext>
              </a:extLst>
            </p:cNvPr>
            <p:cNvGrpSpPr/>
            <p:nvPr/>
          </p:nvGrpSpPr>
          <p:grpSpPr>
            <a:xfrm>
              <a:off x="3961527" y="4025471"/>
              <a:ext cx="493528" cy="28554"/>
              <a:chOff x="3899278" y="4457049"/>
              <a:chExt cx="906850" cy="45719"/>
            </a:xfrm>
          </p:grpSpPr>
          <p:sp>
            <p:nvSpPr>
              <p:cNvPr id="539" name="四角形: 角を丸くする 538">
                <a:extLst>
                  <a:ext uri="{FF2B5EF4-FFF2-40B4-BE49-F238E27FC236}">
                    <a16:creationId xmlns:a16="http://schemas.microsoft.com/office/drawing/2014/main" id="{54510B7D-3DC0-45C4-BAAE-2C7C296FCC1E}"/>
                  </a:ext>
                </a:extLst>
              </p:cNvPr>
              <p:cNvSpPr/>
              <p:nvPr/>
            </p:nvSpPr>
            <p:spPr bwMode="auto">
              <a:xfrm>
                <a:off x="3899278" y="4457049"/>
                <a:ext cx="90080" cy="4571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0" name="四角形: 角を丸くする 539">
                <a:extLst>
                  <a:ext uri="{FF2B5EF4-FFF2-40B4-BE49-F238E27FC236}">
                    <a16:creationId xmlns:a16="http://schemas.microsoft.com/office/drawing/2014/main" id="{A0E8362D-2B9D-4313-9CD5-A99F4A774E51}"/>
                  </a:ext>
                </a:extLst>
              </p:cNvPr>
              <p:cNvSpPr/>
              <p:nvPr/>
            </p:nvSpPr>
            <p:spPr bwMode="auto">
              <a:xfrm>
                <a:off x="4015959" y="4457049"/>
                <a:ext cx="90080" cy="4571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1" name="四角形: 角を丸くする 540">
                <a:extLst>
                  <a:ext uri="{FF2B5EF4-FFF2-40B4-BE49-F238E27FC236}">
                    <a16:creationId xmlns:a16="http://schemas.microsoft.com/office/drawing/2014/main" id="{567718CA-8189-4D89-80F4-ACD9E90F0AB5}"/>
                  </a:ext>
                </a:extLst>
              </p:cNvPr>
              <p:cNvSpPr/>
              <p:nvPr/>
            </p:nvSpPr>
            <p:spPr bwMode="auto">
              <a:xfrm>
                <a:off x="4132640" y="4457049"/>
                <a:ext cx="90080" cy="4571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2" name="四角形: 角を丸くする 541">
                <a:extLst>
                  <a:ext uri="{FF2B5EF4-FFF2-40B4-BE49-F238E27FC236}">
                    <a16:creationId xmlns:a16="http://schemas.microsoft.com/office/drawing/2014/main" id="{7196E080-5718-4FBE-82F4-ABA68E376D2B}"/>
                  </a:ext>
                </a:extLst>
              </p:cNvPr>
              <p:cNvSpPr/>
              <p:nvPr/>
            </p:nvSpPr>
            <p:spPr bwMode="auto">
              <a:xfrm>
                <a:off x="4249321" y="4457049"/>
                <a:ext cx="90080" cy="4571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3" name="四角形: 角を丸くする 542">
                <a:extLst>
                  <a:ext uri="{FF2B5EF4-FFF2-40B4-BE49-F238E27FC236}">
                    <a16:creationId xmlns:a16="http://schemas.microsoft.com/office/drawing/2014/main" id="{3F18170F-9765-44B5-B8E9-EFBD87805101}"/>
                  </a:ext>
                </a:extLst>
              </p:cNvPr>
              <p:cNvSpPr/>
              <p:nvPr/>
            </p:nvSpPr>
            <p:spPr bwMode="auto">
              <a:xfrm>
                <a:off x="4366002" y="4457049"/>
                <a:ext cx="90080" cy="4571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4" name="四角形: 角を丸くする 543">
                <a:extLst>
                  <a:ext uri="{FF2B5EF4-FFF2-40B4-BE49-F238E27FC236}">
                    <a16:creationId xmlns:a16="http://schemas.microsoft.com/office/drawing/2014/main" id="{88065D17-26CA-454A-8D5F-BAE25A4B8CF9}"/>
                  </a:ext>
                </a:extLst>
              </p:cNvPr>
              <p:cNvSpPr/>
              <p:nvPr/>
            </p:nvSpPr>
            <p:spPr bwMode="auto">
              <a:xfrm>
                <a:off x="4482683" y="4457049"/>
                <a:ext cx="90080" cy="4571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5" name="四角形: 角を丸くする 544">
                <a:extLst>
                  <a:ext uri="{FF2B5EF4-FFF2-40B4-BE49-F238E27FC236}">
                    <a16:creationId xmlns:a16="http://schemas.microsoft.com/office/drawing/2014/main" id="{E9AD6567-C8A1-47F1-A17F-EB731FD285AA}"/>
                  </a:ext>
                </a:extLst>
              </p:cNvPr>
              <p:cNvSpPr/>
              <p:nvPr/>
            </p:nvSpPr>
            <p:spPr bwMode="auto">
              <a:xfrm>
                <a:off x="4599364" y="4457049"/>
                <a:ext cx="90080" cy="4571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6" name="四角形: 角を丸くする 545">
                <a:extLst>
                  <a:ext uri="{FF2B5EF4-FFF2-40B4-BE49-F238E27FC236}">
                    <a16:creationId xmlns:a16="http://schemas.microsoft.com/office/drawing/2014/main" id="{5B6A507A-5FA6-4016-9B03-CCADFFBBB133}"/>
                  </a:ext>
                </a:extLst>
              </p:cNvPr>
              <p:cNvSpPr/>
              <p:nvPr/>
            </p:nvSpPr>
            <p:spPr bwMode="auto">
              <a:xfrm>
                <a:off x="4716048" y="4457049"/>
                <a:ext cx="90080" cy="4571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555" name="グループ化 554">
            <a:extLst>
              <a:ext uri="{FF2B5EF4-FFF2-40B4-BE49-F238E27FC236}">
                <a16:creationId xmlns:a16="http://schemas.microsoft.com/office/drawing/2014/main" id="{F511BDCC-15E7-43CF-A084-D17F02D5C4DD}"/>
              </a:ext>
            </a:extLst>
          </p:cNvPr>
          <p:cNvGrpSpPr/>
          <p:nvPr/>
        </p:nvGrpSpPr>
        <p:grpSpPr>
          <a:xfrm>
            <a:off x="3931461" y="4375514"/>
            <a:ext cx="1056199" cy="237331"/>
            <a:chOff x="3931461" y="4375514"/>
            <a:chExt cx="1056199" cy="237331"/>
          </a:xfrm>
        </p:grpSpPr>
        <p:sp>
          <p:nvSpPr>
            <p:cNvPr id="556" name="正方形/長方形 555">
              <a:extLst>
                <a:ext uri="{FF2B5EF4-FFF2-40B4-BE49-F238E27FC236}">
                  <a16:creationId xmlns:a16="http://schemas.microsoft.com/office/drawing/2014/main" id="{AF0D8F8A-D464-4399-98D6-B611E1E03843}"/>
                </a:ext>
              </a:extLst>
            </p:cNvPr>
            <p:cNvSpPr/>
            <p:nvPr/>
          </p:nvSpPr>
          <p:spPr bwMode="auto">
            <a:xfrm>
              <a:off x="3931461" y="4388395"/>
              <a:ext cx="1056199" cy="210362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557" name="グループ化 556">
              <a:extLst>
                <a:ext uri="{FF2B5EF4-FFF2-40B4-BE49-F238E27FC236}">
                  <a16:creationId xmlns:a16="http://schemas.microsoft.com/office/drawing/2014/main" id="{21E0ACA6-92AB-43DA-A0A2-525FB3F291C7}"/>
                </a:ext>
              </a:extLst>
            </p:cNvPr>
            <p:cNvGrpSpPr/>
            <p:nvPr/>
          </p:nvGrpSpPr>
          <p:grpSpPr>
            <a:xfrm>
              <a:off x="3961527" y="4584291"/>
              <a:ext cx="493528" cy="28554"/>
              <a:chOff x="3899278" y="4457049"/>
              <a:chExt cx="906850" cy="45719"/>
            </a:xfrm>
          </p:grpSpPr>
          <p:sp>
            <p:nvSpPr>
              <p:cNvPr id="585" name="四角形: 角を丸くする 584">
                <a:extLst>
                  <a:ext uri="{FF2B5EF4-FFF2-40B4-BE49-F238E27FC236}">
                    <a16:creationId xmlns:a16="http://schemas.microsoft.com/office/drawing/2014/main" id="{43F6DBA9-97D2-4976-95B0-851F89ED572C}"/>
                  </a:ext>
                </a:extLst>
              </p:cNvPr>
              <p:cNvSpPr/>
              <p:nvPr/>
            </p:nvSpPr>
            <p:spPr bwMode="auto">
              <a:xfrm>
                <a:off x="3899278" y="4457049"/>
                <a:ext cx="90080" cy="4571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86" name="四角形: 角を丸くする 585">
                <a:extLst>
                  <a:ext uri="{FF2B5EF4-FFF2-40B4-BE49-F238E27FC236}">
                    <a16:creationId xmlns:a16="http://schemas.microsoft.com/office/drawing/2014/main" id="{E130A31F-56AD-4550-AAE9-52E6A7FF5682}"/>
                  </a:ext>
                </a:extLst>
              </p:cNvPr>
              <p:cNvSpPr/>
              <p:nvPr/>
            </p:nvSpPr>
            <p:spPr bwMode="auto">
              <a:xfrm>
                <a:off x="4015959" y="4457049"/>
                <a:ext cx="90080" cy="4571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87" name="四角形: 角を丸くする 586">
                <a:extLst>
                  <a:ext uri="{FF2B5EF4-FFF2-40B4-BE49-F238E27FC236}">
                    <a16:creationId xmlns:a16="http://schemas.microsoft.com/office/drawing/2014/main" id="{7D799690-CCE9-4FFC-B0FE-968692A35616}"/>
                  </a:ext>
                </a:extLst>
              </p:cNvPr>
              <p:cNvSpPr/>
              <p:nvPr/>
            </p:nvSpPr>
            <p:spPr bwMode="auto">
              <a:xfrm>
                <a:off x="4132640" y="4457049"/>
                <a:ext cx="90080" cy="4571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88" name="四角形: 角を丸くする 587">
                <a:extLst>
                  <a:ext uri="{FF2B5EF4-FFF2-40B4-BE49-F238E27FC236}">
                    <a16:creationId xmlns:a16="http://schemas.microsoft.com/office/drawing/2014/main" id="{CB220D05-EDBF-4509-8B1C-3823F467B371}"/>
                  </a:ext>
                </a:extLst>
              </p:cNvPr>
              <p:cNvSpPr/>
              <p:nvPr/>
            </p:nvSpPr>
            <p:spPr bwMode="auto">
              <a:xfrm>
                <a:off x="4249321" y="4457049"/>
                <a:ext cx="90080" cy="4571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89" name="四角形: 角を丸くする 588">
                <a:extLst>
                  <a:ext uri="{FF2B5EF4-FFF2-40B4-BE49-F238E27FC236}">
                    <a16:creationId xmlns:a16="http://schemas.microsoft.com/office/drawing/2014/main" id="{0592A746-87DB-4D66-AD73-EB9B1D781049}"/>
                  </a:ext>
                </a:extLst>
              </p:cNvPr>
              <p:cNvSpPr/>
              <p:nvPr/>
            </p:nvSpPr>
            <p:spPr bwMode="auto">
              <a:xfrm>
                <a:off x="4366002" y="4457049"/>
                <a:ext cx="90080" cy="4571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90" name="四角形: 角を丸くする 589">
                <a:extLst>
                  <a:ext uri="{FF2B5EF4-FFF2-40B4-BE49-F238E27FC236}">
                    <a16:creationId xmlns:a16="http://schemas.microsoft.com/office/drawing/2014/main" id="{D7452236-1473-45D5-925D-74FB98E7D6B1}"/>
                  </a:ext>
                </a:extLst>
              </p:cNvPr>
              <p:cNvSpPr/>
              <p:nvPr/>
            </p:nvSpPr>
            <p:spPr bwMode="auto">
              <a:xfrm>
                <a:off x="4482683" y="4457049"/>
                <a:ext cx="90080" cy="4571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91" name="四角形: 角を丸くする 590">
                <a:extLst>
                  <a:ext uri="{FF2B5EF4-FFF2-40B4-BE49-F238E27FC236}">
                    <a16:creationId xmlns:a16="http://schemas.microsoft.com/office/drawing/2014/main" id="{128D1EB8-E062-41D4-AF76-6D17040762CB}"/>
                  </a:ext>
                </a:extLst>
              </p:cNvPr>
              <p:cNvSpPr/>
              <p:nvPr/>
            </p:nvSpPr>
            <p:spPr bwMode="auto">
              <a:xfrm>
                <a:off x="4599364" y="4457049"/>
                <a:ext cx="90080" cy="4571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92" name="四角形: 角を丸くする 591">
                <a:extLst>
                  <a:ext uri="{FF2B5EF4-FFF2-40B4-BE49-F238E27FC236}">
                    <a16:creationId xmlns:a16="http://schemas.microsoft.com/office/drawing/2014/main" id="{3BABC82B-C970-44AF-AF1C-DA70B4D6CF1E}"/>
                  </a:ext>
                </a:extLst>
              </p:cNvPr>
              <p:cNvSpPr/>
              <p:nvPr/>
            </p:nvSpPr>
            <p:spPr bwMode="auto">
              <a:xfrm>
                <a:off x="4716048" y="4457049"/>
                <a:ext cx="90080" cy="4571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58" name="グループ化 557">
              <a:extLst>
                <a:ext uri="{FF2B5EF4-FFF2-40B4-BE49-F238E27FC236}">
                  <a16:creationId xmlns:a16="http://schemas.microsoft.com/office/drawing/2014/main" id="{F3472775-79A8-4A37-893D-41F1A119655F}"/>
                </a:ext>
              </a:extLst>
            </p:cNvPr>
            <p:cNvGrpSpPr/>
            <p:nvPr/>
          </p:nvGrpSpPr>
          <p:grpSpPr>
            <a:xfrm>
              <a:off x="3961527" y="4375514"/>
              <a:ext cx="493528" cy="28554"/>
              <a:chOff x="3899278" y="4457049"/>
              <a:chExt cx="906850" cy="45719"/>
            </a:xfrm>
          </p:grpSpPr>
          <p:sp>
            <p:nvSpPr>
              <p:cNvPr id="577" name="四角形: 角を丸くする 576">
                <a:extLst>
                  <a:ext uri="{FF2B5EF4-FFF2-40B4-BE49-F238E27FC236}">
                    <a16:creationId xmlns:a16="http://schemas.microsoft.com/office/drawing/2014/main" id="{0F8EF909-74A9-456C-8753-CE3561E7490A}"/>
                  </a:ext>
                </a:extLst>
              </p:cNvPr>
              <p:cNvSpPr/>
              <p:nvPr/>
            </p:nvSpPr>
            <p:spPr bwMode="auto">
              <a:xfrm>
                <a:off x="3899278" y="4457049"/>
                <a:ext cx="90080" cy="4571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78" name="四角形: 角を丸くする 577">
                <a:extLst>
                  <a:ext uri="{FF2B5EF4-FFF2-40B4-BE49-F238E27FC236}">
                    <a16:creationId xmlns:a16="http://schemas.microsoft.com/office/drawing/2014/main" id="{3A1F368B-5E15-4A03-BCD4-C1C14CCAF3C6}"/>
                  </a:ext>
                </a:extLst>
              </p:cNvPr>
              <p:cNvSpPr/>
              <p:nvPr/>
            </p:nvSpPr>
            <p:spPr bwMode="auto">
              <a:xfrm>
                <a:off x="4015959" y="4457049"/>
                <a:ext cx="90080" cy="4571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79" name="四角形: 角を丸くする 578">
                <a:extLst>
                  <a:ext uri="{FF2B5EF4-FFF2-40B4-BE49-F238E27FC236}">
                    <a16:creationId xmlns:a16="http://schemas.microsoft.com/office/drawing/2014/main" id="{09697F8B-D640-458B-A722-44741BC8F694}"/>
                  </a:ext>
                </a:extLst>
              </p:cNvPr>
              <p:cNvSpPr/>
              <p:nvPr/>
            </p:nvSpPr>
            <p:spPr bwMode="auto">
              <a:xfrm>
                <a:off x="4132640" y="4457049"/>
                <a:ext cx="90080" cy="4571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80" name="四角形: 角を丸くする 579">
                <a:extLst>
                  <a:ext uri="{FF2B5EF4-FFF2-40B4-BE49-F238E27FC236}">
                    <a16:creationId xmlns:a16="http://schemas.microsoft.com/office/drawing/2014/main" id="{E54928E9-3D82-49BA-8520-DC2F5A166B6D}"/>
                  </a:ext>
                </a:extLst>
              </p:cNvPr>
              <p:cNvSpPr/>
              <p:nvPr/>
            </p:nvSpPr>
            <p:spPr bwMode="auto">
              <a:xfrm>
                <a:off x="4249321" y="4457049"/>
                <a:ext cx="90080" cy="4571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81" name="四角形: 角を丸くする 580">
                <a:extLst>
                  <a:ext uri="{FF2B5EF4-FFF2-40B4-BE49-F238E27FC236}">
                    <a16:creationId xmlns:a16="http://schemas.microsoft.com/office/drawing/2014/main" id="{35FEA70E-6CE8-449D-AA16-12ACB483788A}"/>
                  </a:ext>
                </a:extLst>
              </p:cNvPr>
              <p:cNvSpPr/>
              <p:nvPr/>
            </p:nvSpPr>
            <p:spPr bwMode="auto">
              <a:xfrm>
                <a:off x="4366002" y="4457049"/>
                <a:ext cx="90080" cy="4571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82" name="四角形: 角を丸くする 581">
                <a:extLst>
                  <a:ext uri="{FF2B5EF4-FFF2-40B4-BE49-F238E27FC236}">
                    <a16:creationId xmlns:a16="http://schemas.microsoft.com/office/drawing/2014/main" id="{5EB0AE93-7E5D-407A-8F95-428C1DC166B8}"/>
                  </a:ext>
                </a:extLst>
              </p:cNvPr>
              <p:cNvSpPr/>
              <p:nvPr/>
            </p:nvSpPr>
            <p:spPr bwMode="auto">
              <a:xfrm>
                <a:off x="4482683" y="4457049"/>
                <a:ext cx="90080" cy="4571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83" name="四角形: 角を丸くする 582">
                <a:extLst>
                  <a:ext uri="{FF2B5EF4-FFF2-40B4-BE49-F238E27FC236}">
                    <a16:creationId xmlns:a16="http://schemas.microsoft.com/office/drawing/2014/main" id="{71A8B764-BADC-488C-9057-2A15AFCCB2DA}"/>
                  </a:ext>
                </a:extLst>
              </p:cNvPr>
              <p:cNvSpPr/>
              <p:nvPr/>
            </p:nvSpPr>
            <p:spPr bwMode="auto">
              <a:xfrm>
                <a:off x="4599364" y="4457049"/>
                <a:ext cx="90080" cy="4571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84" name="四角形: 角を丸くする 583">
                <a:extLst>
                  <a:ext uri="{FF2B5EF4-FFF2-40B4-BE49-F238E27FC236}">
                    <a16:creationId xmlns:a16="http://schemas.microsoft.com/office/drawing/2014/main" id="{E55931E8-2B79-4348-B095-06F92540BE4E}"/>
                  </a:ext>
                </a:extLst>
              </p:cNvPr>
              <p:cNvSpPr/>
              <p:nvPr/>
            </p:nvSpPr>
            <p:spPr bwMode="auto">
              <a:xfrm>
                <a:off x="4716048" y="4457049"/>
                <a:ext cx="90080" cy="4571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59" name="グループ化 558">
              <a:extLst>
                <a:ext uri="{FF2B5EF4-FFF2-40B4-BE49-F238E27FC236}">
                  <a16:creationId xmlns:a16="http://schemas.microsoft.com/office/drawing/2014/main" id="{93057FE9-8DF8-4A2B-8BEB-D8DF764557C7}"/>
                </a:ext>
              </a:extLst>
            </p:cNvPr>
            <p:cNvGrpSpPr/>
            <p:nvPr/>
          </p:nvGrpSpPr>
          <p:grpSpPr>
            <a:xfrm>
              <a:off x="4473496" y="4584291"/>
              <a:ext cx="493528" cy="28554"/>
              <a:chOff x="3899278" y="4457049"/>
              <a:chExt cx="906850" cy="45719"/>
            </a:xfrm>
          </p:grpSpPr>
          <p:sp>
            <p:nvSpPr>
              <p:cNvPr id="569" name="四角形: 角を丸くする 568">
                <a:extLst>
                  <a:ext uri="{FF2B5EF4-FFF2-40B4-BE49-F238E27FC236}">
                    <a16:creationId xmlns:a16="http://schemas.microsoft.com/office/drawing/2014/main" id="{E737578E-1D4B-48DF-BF9C-4042887AD52F}"/>
                  </a:ext>
                </a:extLst>
              </p:cNvPr>
              <p:cNvSpPr/>
              <p:nvPr/>
            </p:nvSpPr>
            <p:spPr bwMode="auto">
              <a:xfrm>
                <a:off x="3899278" y="4457049"/>
                <a:ext cx="90080" cy="4571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70" name="四角形: 角を丸くする 569">
                <a:extLst>
                  <a:ext uri="{FF2B5EF4-FFF2-40B4-BE49-F238E27FC236}">
                    <a16:creationId xmlns:a16="http://schemas.microsoft.com/office/drawing/2014/main" id="{6C940550-DEBF-4EE4-998F-8F0EB8DB9E0B}"/>
                  </a:ext>
                </a:extLst>
              </p:cNvPr>
              <p:cNvSpPr/>
              <p:nvPr/>
            </p:nvSpPr>
            <p:spPr bwMode="auto">
              <a:xfrm>
                <a:off x="4015959" y="4457049"/>
                <a:ext cx="90080" cy="4571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71" name="四角形: 角を丸くする 570">
                <a:extLst>
                  <a:ext uri="{FF2B5EF4-FFF2-40B4-BE49-F238E27FC236}">
                    <a16:creationId xmlns:a16="http://schemas.microsoft.com/office/drawing/2014/main" id="{C7C2AB67-822C-4B79-B341-B43F9991D9C1}"/>
                  </a:ext>
                </a:extLst>
              </p:cNvPr>
              <p:cNvSpPr/>
              <p:nvPr/>
            </p:nvSpPr>
            <p:spPr bwMode="auto">
              <a:xfrm>
                <a:off x="4132640" y="4457049"/>
                <a:ext cx="90080" cy="4571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72" name="四角形: 角を丸くする 571">
                <a:extLst>
                  <a:ext uri="{FF2B5EF4-FFF2-40B4-BE49-F238E27FC236}">
                    <a16:creationId xmlns:a16="http://schemas.microsoft.com/office/drawing/2014/main" id="{12F0229E-BA2F-48A1-A6E3-0706878A88C6}"/>
                  </a:ext>
                </a:extLst>
              </p:cNvPr>
              <p:cNvSpPr/>
              <p:nvPr/>
            </p:nvSpPr>
            <p:spPr bwMode="auto">
              <a:xfrm>
                <a:off x="4249321" y="4457049"/>
                <a:ext cx="90080" cy="4571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73" name="四角形: 角を丸くする 572">
                <a:extLst>
                  <a:ext uri="{FF2B5EF4-FFF2-40B4-BE49-F238E27FC236}">
                    <a16:creationId xmlns:a16="http://schemas.microsoft.com/office/drawing/2014/main" id="{307BD7B0-94B1-419B-BC8A-1EA1E0EDF3F8}"/>
                  </a:ext>
                </a:extLst>
              </p:cNvPr>
              <p:cNvSpPr/>
              <p:nvPr/>
            </p:nvSpPr>
            <p:spPr bwMode="auto">
              <a:xfrm>
                <a:off x="4366002" y="4457049"/>
                <a:ext cx="90080" cy="4571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74" name="四角形: 角を丸くする 573">
                <a:extLst>
                  <a:ext uri="{FF2B5EF4-FFF2-40B4-BE49-F238E27FC236}">
                    <a16:creationId xmlns:a16="http://schemas.microsoft.com/office/drawing/2014/main" id="{F1ACFB9C-1EF0-4C73-82CD-DE568D89F0CB}"/>
                  </a:ext>
                </a:extLst>
              </p:cNvPr>
              <p:cNvSpPr/>
              <p:nvPr/>
            </p:nvSpPr>
            <p:spPr bwMode="auto">
              <a:xfrm>
                <a:off x="4482683" y="4457049"/>
                <a:ext cx="90080" cy="4571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75" name="四角形: 角を丸くする 574">
                <a:extLst>
                  <a:ext uri="{FF2B5EF4-FFF2-40B4-BE49-F238E27FC236}">
                    <a16:creationId xmlns:a16="http://schemas.microsoft.com/office/drawing/2014/main" id="{BF485EBF-85CD-4272-B9BE-E3785BE9C315}"/>
                  </a:ext>
                </a:extLst>
              </p:cNvPr>
              <p:cNvSpPr/>
              <p:nvPr/>
            </p:nvSpPr>
            <p:spPr bwMode="auto">
              <a:xfrm>
                <a:off x="4599364" y="4457049"/>
                <a:ext cx="90080" cy="4571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76" name="四角形: 角を丸くする 575">
                <a:extLst>
                  <a:ext uri="{FF2B5EF4-FFF2-40B4-BE49-F238E27FC236}">
                    <a16:creationId xmlns:a16="http://schemas.microsoft.com/office/drawing/2014/main" id="{8A9678E3-4F45-4D7B-9F71-CF87854C3933}"/>
                  </a:ext>
                </a:extLst>
              </p:cNvPr>
              <p:cNvSpPr/>
              <p:nvPr/>
            </p:nvSpPr>
            <p:spPr bwMode="auto">
              <a:xfrm>
                <a:off x="4716048" y="4457049"/>
                <a:ext cx="90080" cy="4571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60" name="グループ化 559">
              <a:extLst>
                <a:ext uri="{FF2B5EF4-FFF2-40B4-BE49-F238E27FC236}">
                  <a16:creationId xmlns:a16="http://schemas.microsoft.com/office/drawing/2014/main" id="{632099AE-6C69-470C-A557-7B9F3BFA6DA6}"/>
                </a:ext>
              </a:extLst>
            </p:cNvPr>
            <p:cNvGrpSpPr/>
            <p:nvPr/>
          </p:nvGrpSpPr>
          <p:grpSpPr>
            <a:xfrm>
              <a:off x="4473496" y="4375514"/>
              <a:ext cx="493528" cy="28554"/>
              <a:chOff x="3899278" y="4457049"/>
              <a:chExt cx="906850" cy="45719"/>
            </a:xfrm>
          </p:grpSpPr>
          <p:sp>
            <p:nvSpPr>
              <p:cNvPr id="561" name="四角形: 角を丸くする 560">
                <a:extLst>
                  <a:ext uri="{FF2B5EF4-FFF2-40B4-BE49-F238E27FC236}">
                    <a16:creationId xmlns:a16="http://schemas.microsoft.com/office/drawing/2014/main" id="{E77BED10-0534-4CFE-878E-AAD98B17C5FB}"/>
                  </a:ext>
                </a:extLst>
              </p:cNvPr>
              <p:cNvSpPr/>
              <p:nvPr/>
            </p:nvSpPr>
            <p:spPr bwMode="auto">
              <a:xfrm>
                <a:off x="3899278" y="4457049"/>
                <a:ext cx="90080" cy="4571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62" name="四角形: 角を丸くする 561">
                <a:extLst>
                  <a:ext uri="{FF2B5EF4-FFF2-40B4-BE49-F238E27FC236}">
                    <a16:creationId xmlns:a16="http://schemas.microsoft.com/office/drawing/2014/main" id="{C868EAE5-A3C2-496F-8EE3-0E068B0B5F1C}"/>
                  </a:ext>
                </a:extLst>
              </p:cNvPr>
              <p:cNvSpPr/>
              <p:nvPr/>
            </p:nvSpPr>
            <p:spPr bwMode="auto">
              <a:xfrm>
                <a:off x="4015959" y="4457049"/>
                <a:ext cx="90080" cy="4571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63" name="四角形: 角を丸くする 562">
                <a:extLst>
                  <a:ext uri="{FF2B5EF4-FFF2-40B4-BE49-F238E27FC236}">
                    <a16:creationId xmlns:a16="http://schemas.microsoft.com/office/drawing/2014/main" id="{B314FFED-D5BE-4B41-AA59-1371D5320B7A}"/>
                  </a:ext>
                </a:extLst>
              </p:cNvPr>
              <p:cNvSpPr/>
              <p:nvPr/>
            </p:nvSpPr>
            <p:spPr bwMode="auto">
              <a:xfrm>
                <a:off x="4132640" y="4457049"/>
                <a:ext cx="90080" cy="4571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64" name="四角形: 角を丸くする 563">
                <a:extLst>
                  <a:ext uri="{FF2B5EF4-FFF2-40B4-BE49-F238E27FC236}">
                    <a16:creationId xmlns:a16="http://schemas.microsoft.com/office/drawing/2014/main" id="{50B9FBE3-471F-495D-BB0F-3547AEA446F0}"/>
                  </a:ext>
                </a:extLst>
              </p:cNvPr>
              <p:cNvSpPr/>
              <p:nvPr/>
            </p:nvSpPr>
            <p:spPr bwMode="auto">
              <a:xfrm>
                <a:off x="4249321" y="4457049"/>
                <a:ext cx="90080" cy="4571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65" name="四角形: 角を丸くする 564">
                <a:extLst>
                  <a:ext uri="{FF2B5EF4-FFF2-40B4-BE49-F238E27FC236}">
                    <a16:creationId xmlns:a16="http://schemas.microsoft.com/office/drawing/2014/main" id="{129115C0-366E-48F8-9ACE-1149D88251CF}"/>
                  </a:ext>
                </a:extLst>
              </p:cNvPr>
              <p:cNvSpPr/>
              <p:nvPr/>
            </p:nvSpPr>
            <p:spPr bwMode="auto">
              <a:xfrm>
                <a:off x="4366002" y="4457049"/>
                <a:ext cx="90080" cy="4571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66" name="四角形: 角を丸くする 565">
                <a:extLst>
                  <a:ext uri="{FF2B5EF4-FFF2-40B4-BE49-F238E27FC236}">
                    <a16:creationId xmlns:a16="http://schemas.microsoft.com/office/drawing/2014/main" id="{AE6D4695-CA7E-4F27-84CC-6184F907D184}"/>
                  </a:ext>
                </a:extLst>
              </p:cNvPr>
              <p:cNvSpPr/>
              <p:nvPr/>
            </p:nvSpPr>
            <p:spPr bwMode="auto">
              <a:xfrm>
                <a:off x="4482683" y="4457049"/>
                <a:ext cx="90080" cy="4571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67" name="四角形: 角を丸くする 566">
                <a:extLst>
                  <a:ext uri="{FF2B5EF4-FFF2-40B4-BE49-F238E27FC236}">
                    <a16:creationId xmlns:a16="http://schemas.microsoft.com/office/drawing/2014/main" id="{911E76EB-46C8-4C7D-A2D4-EA6831F1F8DD}"/>
                  </a:ext>
                </a:extLst>
              </p:cNvPr>
              <p:cNvSpPr/>
              <p:nvPr/>
            </p:nvSpPr>
            <p:spPr bwMode="auto">
              <a:xfrm>
                <a:off x="4599364" y="4457049"/>
                <a:ext cx="90080" cy="4571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68" name="四角形: 角を丸くする 567">
                <a:extLst>
                  <a:ext uri="{FF2B5EF4-FFF2-40B4-BE49-F238E27FC236}">
                    <a16:creationId xmlns:a16="http://schemas.microsoft.com/office/drawing/2014/main" id="{5D86A86E-D221-4B85-B400-0AFB16779980}"/>
                  </a:ext>
                </a:extLst>
              </p:cNvPr>
              <p:cNvSpPr/>
              <p:nvPr/>
            </p:nvSpPr>
            <p:spPr bwMode="auto">
              <a:xfrm>
                <a:off x="4716048" y="4457049"/>
                <a:ext cx="90080" cy="4571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593" name="グループ化 592">
            <a:extLst>
              <a:ext uri="{FF2B5EF4-FFF2-40B4-BE49-F238E27FC236}">
                <a16:creationId xmlns:a16="http://schemas.microsoft.com/office/drawing/2014/main" id="{22018EAD-8D3D-4226-8F02-4D61D9AF5CF7}"/>
              </a:ext>
            </a:extLst>
          </p:cNvPr>
          <p:cNvGrpSpPr/>
          <p:nvPr/>
        </p:nvGrpSpPr>
        <p:grpSpPr>
          <a:xfrm>
            <a:off x="5061051" y="3995321"/>
            <a:ext cx="665420" cy="665420"/>
            <a:chOff x="5061051" y="3995321"/>
            <a:chExt cx="665420" cy="665420"/>
          </a:xfrm>
        </p:grpSpPr>
        <p:sp>
          <p:nvSpPr>
            <p:cNvPr id="594" name="四角形: 角を丸くする 593">
              <a:extLst>
                <a:ext uri="{FF2B5EF4-FFF2-40B4-BE49-F238E27FC236}">
                  <a16:creationId xmlns:a16="http://schemas.microsoft.com/office/drawing/2014/main" id="{A791E723-9C48-42D0-BC3C-546F5557EB55}"/>
                </a:ext>
              </a:extLst>
            </p:cNvPr>
            <p:cNvSpPr/>
            <p:nvPr/>
          </p:nvSpPr>
          <p:spPr bwMode="auto">
            <a:xfrm>
              <a:off x="5114662" y="4047598"/>
              <a:ext cx="559278" cy="559278"/>
            </a:xfrm>
            <a:prstGeom prst="roundRect">
              <a:avLst>
                <a:gd name="adj" fmla="val 7075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95" name="グループ化 594">
              <a:extLst>
                <a:ext uri="{FF2B5EF4-FFF2-40B4-BE49-F238E27FC236}">
                  <a16:creationId xmlns:a16="http://schemas.microsoft.com/office/drawing/2014/main" id="{932C901C-E941-4559-A443-B61AD8CE1FA2}"/>
                </a:ext>
              </a:extLst>
            </p:cNvPr>
            <p:cNvGrpSpPr/>
            <p:nvPr/>
          </p:nvGrpSpPr>
          <p:grpSpPr>
            <a:xfrm>
              <a:off x="5140255" y="3995321"/>
              <a:ext cx="507012" cy="665420"/>
              <a:chOff x="5140255" y="3995321"/>
              <a:chExt cx="507012" cy="665420"/>
            </a:xfrm>
          </p:grpSpPr>
          <p:grpSp>
            <p:nvGrpSpPr>
              <p:cNvPr id="699" name="グループ化 698">
                <a:extLst>
                  <a:ext uri="{FF2B5EF4-FFF2-40B4-BE49-F238E27FC236}">
                    <a16:creationId xmlns:a16="http://schemas.microsoft.com/office/drawing/2014/main" id="{2AC5ACA1-1BDA-427D-AEA4-94EDDC697483}"/>
                  </a:ext>
                </a:extLst>
              </p:cNvPr>
              <p:cNvGrpSpPr/>
              <p:nvPr/>
            </p:nvGrpSpPr>
            <p:grpSpPr>
              <a:xfrm>
                <a:off x="5140255" y="4593143"/>
                <a:ext cx="507012" cy="67598"/>
                <a:chOff x="5147295" y="4593143"/>
                <a:chExt cx="619767" cy="64924"/>
              </a:xfrm>
            </p:grpSpPr>
            <p:grpSp>
              <p:nvGrpSpPr>
                <p:cNvPr id="751" name="グループ化 750">
                  <a:extLst>
                    <a:ext uri="{FF2B5EF4-FFF2-40B4-BE49-F238E27FC236}">
                      <a16:creationId xmlns:a16="http://schemas.microsoft.com/office/drawing/2014/main" id="{1F09EA06-D364-476A-903F-F551424375ED}"/>
                    </a:ext>
                  </a:extLst>
                </p:cNvPr>
                <p:cNvGrpSpPr/>
                <p:nvPr/>
              </p:nvGrpSpPr>
              <p:grpSpPr>
                <a:xfrm>
                  <a:off x="5147295" y="4593143"/>
                  <a:ext cx="300680" cy="64924"/>
                  <a:chOff x="5293519" y="3745901"/>
                  <a:chExt cx="605313" cy="104485"/>
                </a:xfrm>
              </p:grpSpPr>
              <p:grpSp>
                <p:nvGrpSpPr>
                  <p:cNvPr id="777" name="グループ化 776">
                    <a:extLst>
                      <a:ext uri="{FF2B5EF4-FFF2-40B4-BE49-F238E27FC236}">
                        <a16:creationId xmlns:a16="http://schemas.microsoft.com/office/drawing/2014/main" id="{E833E9DF-4FC6-46A2-B889-FC6991D5C5FF}"/>
                      </a:ext>
                    </a:extLst>
                  </p:cNvPr>
                  <p:cNvGrpSpPr/>
                  <p:nvPr/>
                </p:nvGrpSpPr>
                <p:grpSpPr>
                  <a:xfrm>
                    <a:off x="5453403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799" name="四角形: 上の 2 つの角を丸める 798">
                      <a:extLst>
                        <a:ext uri="{FF2B5EF4-FFF2-40B4-BE49-F238E27FC236}">
                          <a16:creationId xmlns:a16="http://schemas.microsoft.com/office/drawing/2014/main" id="{3AE75FA6-5592-4D85-94CF-FBAF5AB6856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00" name="四角形: 上の 2 つの角を丸める 799">
                      <a:extLst>
                        <a:ext uri="{FF2B5EF4-FFF2-40B4-BE49-F238E27FC236}">
                          <a16:creationId xmlns:a16="http://schemas.microsoft.com/office/drawing/2014/main" id="{F7A507EE-3884-4B77-B622-C8A87B6AC25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78" name="グループ化 777">
                    <a:extLst>
                      <a:ext uri="{FF2B5EF4-FFF2-40B4-BE49-F238E27FC236}">
                        <a16:creationId xmlns:a16="http://schemas.microsoft.com/office/drawing/2014/main" id="{2ABC1C55-F343-4E6D-81D3-40E3D8EBD8A5}"/>
                      </a:ext>
                    </a:extLst>
                  </p:cNvPr>
                  <p:cNvGrpSpPr/>
                  <p:nvPr/>
                </p:nvGrpSpPr>
                <p:grpSpPr>
                  <a:xfrm>
                    <a:off x="5533345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797" name="四角形: 上の 2 つの角を丸める 796">
                      <a:extLst>
                        <a:ext uri="{FF2B5EF4-FFF2-40B4-BE49-F238E27FC236}">
                          <a16:creationId xmlns:a16="http://schemas.microsoft.com/office/drawing/2014/main" id="{B8BF31DC-3887-43E4-A201-90E6EDEF928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98" name="四角形: 上の 2 つの角を丸める 797">
                      <a:extLst>
                        <a:ext uri="{FF2B5EF4-FFF2-40B4-BE49-F238E27FC236}">
                          <a16:creationId xmlns:a16="http://schemas.microsoft.com/office/drawing/2014/main" id="{569D8FA2-5433-452E-A6C7-06D4B7F07AE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79" name="グループ化 778">
                    <a:extLst>
                      <a:ext uri="{FF2B5EF4-FFF2-40B4-BE49-F238E27FC236}">
                        <a16:creationId xmlns:a16="http://schemas.microsoft.com/office/drawing/2014/main" id="{21FDE6BC-15B5-4324-BE65-1A9850525171}"/>
                      </a:ext>
                    </a:extLst>
                  </p:cNvPr>
                  <p:cNvGrpSpPr/>
                  <p:nvPr/>
                </p:nvGrpSpPr>
                <p:grpSpPr>
                  <a:xfrm>
                    <a:off x="5293519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795" name="四角形: 上の 2 つの角を丸める 794">
                      <a:extLst>
                        <a:ext uri="{FF2B5EF4-FFF2-40B4-BE49-F238E27FC236}">
                          <a16:creationId xmlns:a16="http://schemas.microsoft.com/office/drawing/2014/main" id="{03CBA40C-3FAA-46D7-9574-A99025CC734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96" name="四角形: 上の 2 つの角を丸める 795">
                      <a:extLst>
                        <a:ext uri="{FF2B5EF4-FFF2-40B4-BE49-F238E27FC236}">
                          <a16:creationId xmlns:a16="http://schemas.microsoft.com/office/drawing/2014/main" id="{3508C8DA-30D4-4A5F-81AE-34900D2F35B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80" name="グループ化 779">
                    <a:extLst>
                      <a:ext uri="{FF2B5EF4-FFF2-40B4-BE49-F238E27FC236}">
                        <a16:creationId xmlns:a16="http://schemas.microsoft.com/office/drawing/2014/main" id="{4DEF7A98-E82C-4036-868C-CDAC9E601048}"/>
                      </a:ext>
                    </a:extLst>
                  </p:cNvPr>
                  <p:cNvGrpSpPr/>
                  <p:nvPr/>
                </p:nvGrpSpPr>
                <p:grpSpPr>
                  <a:xfrm>
                    <a:off x="5373461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793" name="四角形: 上の 2 つの角を丸める 792">
                      <a:extLst>
                        <a:ext uri="{FF2B5EF4-FFF2-40B4-BE49-F238E27FC236}">
                          <a16:creationId xmlns:a16="http://schemas.microsoft.com/office/drawing/2014/main" id="{0F6A7029-A2FA-4AAE-9621-6699B281F85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94" name="四角形: 上の 2 つの角を丸める 793">
                      <a:extLst>
                        <a:ext uri="{FF2B5EF4-FFF2-40B4-BE49-F238E27FC236}">
                          <a16:creationId xmlns:a16="http://schemas.microsoft.com/office/drawing/2014/main" id="{659F61B1-1930-45FB-AA57-579034FDF1D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81" name="グループ化 780">
                    <a:extLst>
                      <a:ext uri="{FF2B5EF4-FFF2-40B4-BE49-F238E27FC236}">
                        <a16:creationId xmlns:a16="http://schemas.microsoft.com/office/drawing/2014/main" id="{4C1CCB7A-6334-4E5E-8903-E54A8300DF2A}"/>
                      </a:ext>
                    </a:extLst>
                  </p:cNvPr>
                  <p:cNvGrpSpPr/>
                  <p:nvPr/>
                </p:nvGrpSpPr>
                <p:grpSpPr>
                  <a:xfrm>
                    <a:off x="5773171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791" name="四角形: 上の 2 つの角を丸める 790">
                      <a:extLst>
                        <a:ext uri="{FF2B5EF4-FFF2-40B4-BE49-F238E27FC236}">
                          <a16:creationId xmlns:a16="http://schemas.microsoft.com/office/drawing/2014/main" id="{8AA27DCC-52EE-4C18-9453-F3705A6F5BC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92" name="四角形: 上の 2 つの角を丸める 791">
                      <a:extLst>
                        <a:ext uri="{FF2B5EF4-FFF2-40B4-BE49-F238E27FC236}">
                          <a16:creationId xmlns:a16="http://schemas.microsoft.com/office/drawing/2014/main" id="{358894C6-75EC-4AA6-AB20-5918123702B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82" name="グループ化 781">
                    <a:extLst>
                      <a:ext uri="{FF2B5EF4-FFF2-40B4-BE49-F238E27FC236}">
                        <a16:creationId xmlns:a16="http://schemas.microsoft.com/office/drawing/2014/main" id="{EF1C7C87-147A-4655-8D4B-BA44331C0B62}"/>
                      </a:ext>
                    </a:extLst>
                  </p:cNvPr>
                  <p:cNvGrpSpPr/>
                  <p:nvPr/>
                </p:nvGrpSpPr>
                <p:grpSpPr>
                  <a:xfrm>
                    <a:off x="5853113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789" name="四角形: 上の 2 つの角を丸める 788">
                      <a:extLst>
                        <a:ext uri="{FF2B5EF4-FFF2-40B4-BE49-F238E27FC236}">
                          <a16:creationId xmlns:a16="http://schemas.microsoft.com/office/drawing/2014/main" id="{899DF39A-5D33-4E3D-8D68-9C700432FD9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90" name="四角形: 上の 2 つの角を丸める 789">
                      <a:extLst>
                        <a:ext uri="{FF2B5EF4-FFF2-40B4-BE49-F238E27FC236}">
                          <a16:creationId xmlns:a16="http://schemas.microsoft.com/office/drawing/2014/main" id="{24639EDD-90D5-4C9D-AB32-25AE508A7FC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83" name="グループ化 782">
                    <a:extLst>
                      <a:ext uri="{FF2B5EF4-FFF2-40B4-BE49-F238E27FC236}">
                        <a16:creationId xmlns:a16="http://schemas.microsoft.com/office/drawing/2014/main" id="{A31D52AB-D1CB-4DA5-AB97-5C1A9285D2A1}"/>
                      </a:ext>
                    </a:extLst>
                  </p:cNvPr>
                  <p:cNvGrpSpPr/>
                  <p:nvPr/>
                </p:nvGrpSpPr>
                <p:grpSpPr>
                  <a:xfrm>
                    <a:off x="5613287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787" name="四角形: 上の 2 つの角を丸める 786">
                      <a:extLst>
                        <a:ext uri="{FF2B5EF4-FFF2-40B4-BE49-F238E27FC236}">
                          <a16:creationId xmlns:a16="http://schemas.microsoft.com/office/drawing/2014/main" id="{8932D012-29E9-4996-8700-DBF19F8E60A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88" name="四角形: 上の 2 つの角を丸める 787">
                      <a:extLst>
                        <a:ext uri="{FF2B5EF4-FFF2-40B4-BE49-F238E27FC236}">
                          <a16:creationId xmlns:a16="http://schemas.microsoft.com/office/drawing/2014/main" id="{C93F9645-541E-4816-AE70-F83D1ABA85B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84" name="グループ化 783">
                    <a:extLst>
                      <a:ext uri="{FF2B5EF4-FFF2-40B4-BE49-F238E27FC236}">
                        <a16:creationId xmlns:a16="http://schemas.microsoft.com/office/drawing/2014/main" id="{C7D4E1CE-46C3-4BA4-85E8-6C72A813DD64}"/>
                      </a:ext>
                    </a:extLst>
                  </p:cNvPr>
                  <p:cNvGrpSpPr/>
                  <p:nvPr/>
                </p:nvGrpSpPr>
                <p:grpSpPr>
                  <a:xfrm>
                    <a:off x="5693229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785" name="四角形: 上の 2 つの角を丸める 784">
                      <a:extLst>
                        <a:ext uri="{FF2B5EF4-FFF2-40B4-BE49-F238E27FC236}">
                          <a16:creationId xmlns:a16="http://schemas.microsoft.com/office/drawing/2014/main" id="{67D10910-0134-4D4F-861E-D57ADBFB8D1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86" name="四角形: 上の 2 つの角を丸める 785">
                      <a:extLst>
                        <a:ext uri="{FF2B5EF4-FFF2-40B4-BE49-F238E27FC236}">
                          <a16:creationId xmlns:a16="http://schemas.microsoft.com/office/drawing/2014/main" id="{F7C28D8B-65E1-4634-8736-D6AEEB31CBC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752" name="グループ化 751">
                  <a:extLst>
                    <a:ext uri="{FF2B5EF4-FFF2-40B4-BE49-F238E27FC236}">
                      <a16:creationId xmlns:a16="http://schemas.microsoft.com/office/drawing/2014/main" id="{82C09640-267A-4EA2-982A-F7EABE226396}"/>
                    </a:ext>
                  </a:extLst>
                </p:cNvPr>
                <p:cNvGrpSpPr/>
                <p:nvPr/>
              </p:nvGrpSpPr>
              <p:grpSpPr>
                <a:xfrm>
                  <a:off x="5466382" y="4593143"/>
                  <a:ext cx="300680" cy="64924"/>
                  <a:chOff x="5293519" y="3745901"/>
                  <a:chExt cx="605313" cy="104485"/>
                </a:xfrm>
              </p:grpSpPr>
              <p:grpSp>
                <p:nvGrpSpPr>
                  <p:cNvPr id="753" name="グループ化 752">
                    <a:extLst>
                      <a:ext uri="{FF2B5EF4-FFF2-40B4-BE49-F238E27FC236}">
                        <a16:creationId xmlns:a16="http://schemas.microsoft.com/office/drawing/2014/main" id="{19269348-055A-40EC-BDAB-A91770F286C3}"/>
                      </a:ext>
                    </a:extLst>
                  </p:cNvPr>
                  <p:cNvGrpSpPr/>
                  <p:nvPr/>
                </p:nvGrpSpPr>
                <p:grpSpPr>
                  <a:xfrm>
                    <a:off x="5453403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775" name="四角形: 上の 2 つの角を丸める 774">
                      <a:extLst>
                        <a:ext uri="{FF2B5EF4-FFF2-40B4-BE49-F238E27FC236}">
                          <a16:creationId xmlns:a16="http://schemas.microsoft.com/office/drawing/2014/main" id="{CCD99D26-FC25-40AE-BFD3-DE345DAB728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76" name="四角形: 上の 2 つの角を丸める 775">
                      <a:extLst>
                        <a:ext uri="{FF2B5EF4-FFF2-40B4-BE49-F238E27FC236}">
                          <a16:creationId xmlns:a16="http://schemas.microsoft.com/office/drawing/2014/main" id="{0818BAF7-2279-425E-9613-9750ADA6387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54" name="グループ化 753">
                    <a:extLst>
                      <a:ext uri="{FF2B5EF4-FFF2-40B4-BE49-F238E27FC236}">
                        <a16:creationId xmlns:a16="http://schemas.microsoft.com/office/drawing/2014/main" id="{005457E6-04EF-4F46-807A-B03CBFB67BC7}"/>
                      </a:ext>
                    </a:extLst>
                  </p:cNvPr>
                  <p:cNvGrpSpPr/>
                  <p:nvPr/>
                </p:nvGrpSpPr>
                <p:grpSpPr>
                  <a:xfrm>
                    <a:off x="5533345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773" name="四角形: 上の 2 つの角を丸める 772">
                      <a:extLst>
                        <a:ext uri="{FF2B5EF4-FFF2-40B4-BE49-F238E27FC236}">
                          <a16:creationId xmlns:a16="http://schemas.microsoft.com/office/drawing/2014/main" id="{179AE5D7-CE35-45DB-9728-58201BD022D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74" name="四角形: 上の 2 つの角を丸める 773">
                      <a:extLst>
                        <a:ext uri="{FF2B5EF4-FFF2-40B4-BE49-F238E27FC236}">
                          <a16:creationId xmlns:a16="http://schemas.microsoft.com/office/drawing/2014/main" id="{4AA96FA9-BF3C-49AA-984B-4ABE0D3CDCE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55" name="グループ化 754">
                    <a:extLst>
                      <a:ext uri="{FF2B5EF4-FFF2-40B4-BE49-F238E27FC236}">
                        <a16:creationId xmlns:a16="http://schemas.microsoft.com/office/drawing/2014/main" id="{B1E6BE0E-CD43-49D3-865F-8B1E1D0C41FC}"/>
                      </a:ext>
                    </a:extLst>
                  </p:cNvPr>
                  <p:cNvGrpSpPr/>
                  <p:nvPr/>
                </p:nvGrpSpPr>
                <p:grpSpPr>
                  <a:xfrm>
                    <a:off x="5293519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771" name="四角形: 上の 2 つの角を丸める 770">
                      <a:extLst>
                        <a:ext uri="{FF2B5EF4-FFF2-40B4-BE49-F238E27FC236}">
                          <a16:creationId xmlns:a16="http://schemas.microsoft.com/office/drawing/2014/main" id="{8B4D60E4-1840-4AF0-80E1-FE197143E8A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72" name="四角形: 上の 2 つの角を丸める 771">
                      <a:extLst>
                        <a:ext uri="{FF2B5EF4-FFF2-40B4-BE49-F238E27FC236}">
                          <a16:creationId xmlns:a16="http://schemas.microsoft.com/office/drawing/2014/main" id="{612BF170-1AC2-419B-B250-63768D9EBAD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56" name="グループ化 755">
                    <a:extLst>
                      <a:ext uri="{FF2B5EF4-FFF2-40B4-BE49-F238E27FC236}">
                        <a16:creationId xmlns:a16="http://schemas.microsoft.com/office/drawing/2014/main" id="{F6274F6E-CE30-4871-A698-18BF2C2E3140}"/>
                      </a:ext>
                    </a:extLst>
                  </p:cNvPr>
                  <p:cNvGrpSpPr/>
                  <p:nvPr/>
                </p:nvGrpSpPr>
                <p:grpSpPr>
                  <a:xfrm>
                    <a:off x="5373461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769" name="四角形: 上の 2 つの角を丸める 768">
                      <a:extLst>
                        <a:ext uri="{FF2B5EF4-FFF2-40B4-BE49-F238E27FC236}">
                          <a16:creationId xmlns:a16="http://schemas.microsoft.com/office/drawing/2014/main" id="{5A21A90A-C495-4CB1-897C-C338850CD53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70" name="四角形: 上の 2 つの角を丸める 769">
                      <a:extLst>
                        <a:ext uri="{FF2B5EF4-FFF2-40B4-BE49-F238E27FC236}">
                          <a16:creationId xmlns:a16="http://schemas.microsoft.com/office/drawing/2014/main" id="{7A5B4C38-2C95-4AC8-BF9F-06B17C6AAF8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57" name="グループ化 756">
                    <a:extLst>
                      <a:ext uri="{FF2B5EF4-FFF2-40B4-BE49-F238E27FC236}">
                        <a16:creationId xmlns:a16="http://schemas.microsoft.com/office/drawing/2014/main" id="{820B6FC7-E36B-47A1-ABC5-AB180025D499}"/>
                      </a:ext>
                    </a:extLst>
                  </p:cNvPr>
                  <p:cNvGrpSpPr/>
                  <p:nvPr/>
                </p:nvGrpSpPr>
                <p:grpSpPr>
                  <a:xfrm>
                    <a:off x="5773171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767" name="四角形: 上の 2 つの角を丸める 766">
                      <a:extLst>
                        <a:ext uri="{FF2B5EF4-FFF2-40B4-BE49-F238E27FC236}">
                          <a16:creationId xmlns:a16="http://schemas.microsoft.com/office/drawing/2014/main" id="{A392C6BD-AA87-426D-9008-861E189E66B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68" name="四角形: 上の 2 つの角を丸める 767">
                      <a:extLst>
                        <a:ext uri="{FF2B5EF4-FFF2-40B4-BE49-F238E27FC236}">
                          <a16:creationId xmlns:a16="http://schemas.microsoft.com/office/drawing/2014/main" id="{C3C21680-7492-48D0-93E2-B610105251A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58" name="グループ化 757">
                    <a:extLst>
                      <a:ext uri="{FF2B5EF4-FFF2-40B4-BE49-F238E27FC236}">
                        <a16:creationId xmlns:a16="http://schemas.microsoft.com/office/drawing/2014/main" id="{B6CB1D27-4A7A-4E10-9F40-6020ED68F8B4}"/>
                      </a:ext>
                    </a:extLst>
                  </p:cNvPr>
                  <p:cNvGrpSpPr/>
                  <p:nvPr/>
                </p:nvGrpSpPr>
                <p:grpSpPr>
                  <a:xfrm>
                    <a:off x="5853113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765" name="四角形: 上の 2 つの角を丸める 764">
                      <a:extLst>
                        <a:ext uri="{FF2B5EF4-FFF2-40B4-BE49-F238E27FC236}">
                          <a16:creationId xmlns:a16="http://schemas.microsoft.com/office/drawing/2014/main" id="{D84F7C38-A253-4DA3-BA73-1DDA6ED6648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66" name="四角形: 上の 2 つの角を丸める 765">
                      <a:extLst>
                        <a:ext uri="{FF2B5EF4-FFF2-40B4-BE49-F238E27FC236}">
                          <a16:creationId xmlns:a16="http://schemas.microsoft.com/office/drawing/2014/main" id="{4B0C511D-059B-4255-A69E-DFBCF364A3E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59" name="グループ化 758">
                    <a:extLst>
                      <a:ext uri="{FF2B5EF4-FFF2-40B4-BE49-F238E27FC236}">
                        <a16:creationId xmlns:a16="http://schemas.microsoft.com/office/drawing/2014/main" id="{5AAB6E35-61E9-4592-BDCC-07F6C29FE36D}"/>
                      </a:ext>
                    </a:extLst>
                  </p:cNvPr>
                  <p:cNvGrpSpPr/>
                  <p:nvPr/>
                </p:nvGrpSpPr>
                <p:grpSpPr>
                  <a:xfrm>
                    <a:off x="5613287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763" name="四角形: 上の 2 つの角を丸める 762">
                      <a:extLst>
                        <a:ext uri="{FF2B5EF4-FFF2-40B4-BE49-F238E27FC236}">
                          <a16:creationId xmlns:a16="http://schemas.microsoft.com/office/drawing/2014/main" id="{69B6EBD9-872C-4C62-9303-805F11728E5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64" name="四角形: 上の 2 つの角を丸める 763">
                      <a:extLst>
                        <a:ext uri="{FF2B5EF4-FFF2-40B4-BE49-F238E27FC236}">
                          <a16:creationId xmlns:a16="http://schemas.microsoft.com/office/drawing/2014/main" id="{D9E36394-F400-4683-B1A6-6E3E9A460FA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60" name="グループ化 759">
                    <a:extLst>
                      <a:ext uri="{FF2B5EF4-FFF2-40B4-BE49-F238E27FC236}">
                        <a16:creationId xmlns:a16="http://schemas.microsoft.com/office/drawing/2014/main" id="{D2CB0A04-4594-4E66-B5C3-7FDF83F90C48}"/>
                      </a:ext>
                    </a:extLst>
                  </p:cNvPr>
                  <p:cNvGrpSpPr/>
                  <p:nvPr/>
                </p:nvGrpSpPr>
                <p:grpSpPr>
                  <a:xfrm>
                    <a:off x="5693229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761" name="四角形: 上の 2 つの角を丸める 760">
                      <a:extLst>
                        <a:ext uri="{FF2B5EF4-FFF2-40B4-BE49-F238E27FC236}">
                          <a16:creationId xmlns:a16="http://schemas.microsoft.com/office/drawing/2014/main" id="{12C3159C-E563-431D-AC0D-B8151015530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62" name="四角形: 上の 2 つの角を丸める 761">
                      <a:extLst>
                        <a:ext uri="{FF2B5EF4-FFF2-40B4-BE49-F238E27FC236}">
                          <a16:creationId xmlns:a16="http://schemas.microsoft.com/office/drawing/2014/main" id="{45662F75-ADF5-4E0F-99D5-463FA399ACC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grpSp>
            <p:nvGrpSpPr>
              <p:cNvPr id="700" name="グループ化 699">
                <a:extLst>
                  <a:ext uri="{FF2B5EF4-FFF2-40B4-BE49-F238E27FC236}">
                    <a16:creationId xmlns:a16="http://schemas.microsoft.com/office/drawing/2014/main" id="{3570C48E-B3B4-430F-A0C2-3E282DE9D080}"/>
                  </a:ext>
                </a:extLst>
              </p:cNvPr>
              <p:cNvGrpSpPr/>
              <p:nvPr/>
            </p:nvGrpSpPr>
            <p:grpSpPr>
              <a:xfrm rot="10800000">
                <a:off x="5140255" y="3995321"/>
                <a:ext cx="507012" cy="67598"/>
                <a:chOff x="5147295" y="4593143"/>
                <a:chExt cx="619767" cy="64924"/>
              </a:xfrm>
            </p:grpSpPr>
            <p:grpSp>
              <p:nvGrpSpPr>
                <p:cNvPr id="701" name="グループ化 700">
                  <a:extLst>
                    <a:ext uri="{FF2B5EF4-FFF2-40B4-BE49-F238E27FC236}">
                      <a16:creationId xmlns:a16="http://schemas.microsoft.com/office/drawing/2014/main" id="{6836CE5A-A267-4630-856B-DF5E4F2EBC0D}"/>
                    </a:ext>
                  </a:extLst>
                </p:cNvPr>
                <p:cNvGrpSpPr/>
                <p:nvPr/>
              </p:nvGrpSpPr>
              <p:grpSpPr>
                <a:xfrm>
                  <a:off x="5147295" y="4593143"/>
                  <a:ext cx="300680" cy="64924"/>
                  <a:chOff x="5293519" y="3745901"/>
                  <a:chExt cx="605313" cy="104485"/>
                </a:xfrm>
              </p:grpSpPr>
              <p:grpSp>
                <p:nvGrpSpPr>
                  <p:cNvPr id="727" name="グループ化 726">
                    <a:extLst>
                      <a:ext uri="{FF2B5EF4-FFF2-40B4-BE49-F238E27FC236}">
                        <a16:creationId xmlns:a16="http://schemas.microsoft.com/office/drawing/2014/main" id="{F755902B-6CCA-48A8-BD44-881EDC2D1A7A}"/>
                      </a:ext>
                    </a:extLst>
                  </p:cNvPr>
                  <p:cNvGrpSpPr/>
                  <p:nvPr/>
                </p:nvGrpSpPr>
                <p:grpSpPr>
                  <a:xfrm>
                    <a:off x="5453403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749" name="四角形: 上の 2 つの角を丸める 748">
                      <a:extLst>
                        <a:ext uri="{FF2B5EF4-FFF2-40B4-BE49-F238E27FC236}">
                          <a16:creationId xmlns:a16="http://schemas.microsoft.com/office/drawing/2014/main" id="{8F5DFA30-1ECF-4EBB-807A-99E94E34D42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50" name="四角形: 上の 2 つの角を丸める 749">
                      <a:extLst>
                        <a:ext uri="{FF2B5EF4-FFF2-40B4-BE49-F238E27FC236}">
                          <a16:creationId xmlns:a16="http://schemas.microsoft.com/office/drawing/2014/main" id="{5DECEC42-9ED0-48B5-8270-86C3EE53B20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28" name="グループ化 727">
                    <a:extLst>
                      <a:ext uri="{FF2B5EF4-FFF2-40B4-BE49-F238E27FC236}">
                        <a16:creationId xmlns:a16="http://schemas.microsoft.com/office/drawing/2014/main" id="{A4DEC48F-D9E2-4BCC-B389-3077E9AB85D0}"/>
                      </a:ext>
                    </a:extLst>
                  </p:cNvPr>
                  <p:cNvGrpSpPr/>
                  <p:nvPr/>
                </p:nvGrpSpPr>
                <p:grpSpPr>
                  <a:xfrm>
                    <a:off x="5533345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747" name="四角形: 上の 2 つの角を丸める 746">
                      <a:extLst>
                        <a:ext uri="{FF2B5EF4-FFF2-40B4-BE49-F238E27FC236}">
                          <a16:creationId xmlns:a16="http://schemas.microsoft.com/office/drawing/2014/main" id="{1A23F949-5C8E-4230-B79F-4707E4B6968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48" name="四角形: 上の 2 つの角を丸める 747">
                      <a:extLst>
                        <a:ext uri="{FF2B5EF4-FFF2-40B4-BE49-F238E27FC236}">
                          <a16:creationId xmlns:a16="http://schemas.microsoft.com/office/drawing/2014/main" id="{F746B520-5B15-47D3-88F0-7A766CB3DE4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29" name="グループ化 728">
                    <a:extLst>
                      <a:ext uri="{FF2B5EF4-FFF2-40B4-BE49-F238E27FC236}">
                        <a16:creationId xmlns:a16="http://schemas.microsoft.com/office/drawing/2014/main" id="{05AD3BDD-D7B7-49BB-A49A-5CC480B556A9}"/>
                      </a:ext>
                    </a:extLst>
                  </p:cNvPr>
                  <p:cNvGrpSpPr/>
                  <p:nvPr/>
                </p:nvGrpSpPr>
                <p:grpSpPr>
                  <a:xfrm>
                    <a:off x="5293519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745" name="四角形: 上の 2 つの角を丸める 744">
                      <a:extLst>
                        <a:ext uri="{FF2B5EF4-FFF2-40B4-BE49-F238E27FC236}">
                          <a16:creationId xmlns:a16="http://schemas.microsoft.com/office/drawing/2014/main" id="{D641828A-B286-4B9A-BBB6-735291178F6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46" name="四角形: 上の 2 つの角を丸める 745">
                      <a:extLst>
                        <a:ext uri="{FF2B5EF4-FFF2-40B4-BE49-F238E27FC236}">
                          <a16:creationId xmlns:a16="http://schemas.microsoft.com/office/drawing/2014/main" id="{F871FD5F-6D48-43DE-850D-9D8FAA4CDCD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30" name="グループ化 729">
                    <a:extLst>
                      <a:ext uri="{FF2B5EF4-FFF2-40B4-BE49-F238E27FC236}">
                        <a16:creationId xmlns:a16="http://schemas.microsoft.com/office/drawing/2014/main" id="{626DA74F-DEB7-4066-B0AE-E1D413A44555}"/>
                      </a:ext>
                    </a:extLst>
                  </p:cNvPr>
                  <p:cNvGrpSpPr/>
                  <p:nvPr/>
                </p:nvGrpSpPr>
                <p:grpSpPr>
                  <a:xfrm>
                    <a:off x="5373461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743" name="四角形: 上の 2 つの角を丸める 742">
                      <a:extLst>
                        <a:ext uri="{FF2B5EF4-FFF2-40B4-BE49-F238E27FC236}">
                          <a16:creationId xmlns:a16="http://schemas.microsoft.com/office/drawing/2014/main" id="{4B566F08-FFCD-4F8E-864B-5A0C23F0E86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44" name="四角形: 上の 2 つの角を丸める 743">
                      <a:extLst>
                        <a:ext uri="{FF2B5EF4-FFF2-40B4-BE49-F238E27FC236}">
                          <a16:creationId xmlns:a16="http://schemas.microsoft.com/office/drawing/2014/main" id="{082BEE8A-45DA-417E-A414-5C207E17220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31" name="グループ化 730">
                    <a:extLst>
                      <a:ext uri="{FF2B5EF4-FFF2-40B4-BE49-F238E27FC236}">
                        <a16:creationId xmlns:a16="http://schemas.microsoft.com/office/drawing/2014/main" id="{7527D487-006C-460D-8B4E-3EF579F24300}"/>
                      </a:ext>
                    </a:extLst>
                  </p:cNvPr>
                  <p:cNvGrpSpPr/>
                  <p:nvPr/>
                </p:nvGrpSpPr>
                <p:grpSpPr>
                  <a:xfrm>
                    <a:off x="5773171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741" name="四角形: 上の 2 つの角を丸める 740">
                      <a:extLst>
                        <a:ext uri="{FF2B5EF4-FFF2-40B4-BE49-F238E27FC236}">
                          <a16:creationId xmlns:a16="http://schemas.microsoft.com/office/drawing/2014/main" id="{25932A56-4832-41B0-B9A7-94E4E89EC90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42" name="四角形: 上の 2 つの角を丸める 741">
                      <a:extLst>
                        <a:ext uri="{FF2B5EF4-FFF2-40B4-BE49-F238E27FC236}">
                          <a16:creationId xmlns:a16="http://schemas.microsoft.com/office/drawing/2014/main" id="{A2412470-A808-4341-B248-3F325BBD232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32" name="グループ化 731">
                    <a:extLst>
                      <a:ext uri="{FF2B5EF4-FFF2-40B4-BE49-F238E27FC236}">
                        <a16:creationId xmlns:a16="http://schemas.microsoft.com/office/drawing/2014/main" id="{D906520B-E997-43E1-ABEF-7F59D9AC04F5}"/>
                      </a:ext>
                    </a:extLst>
                  </p:cNvPr>
                  <p:cNvGrpSpPr/>
                  <p:nvPr/>
                </p:nvGrpSpPr>
                <p:grpSpPr>
                  <a:xfrm>
                    <a:off x="5853113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739" name="四角形: 上の 2 つの角を丸める 738">
                      <a:extLst>
                        <a:ext uri="{FF2B5EF4-FFF2-40B4-BE49-F238E27FC236}">
                          <a16:creationId xmlns:a16="http://schemas.microsoft.com/office/drawing/2014/main" id="{1BD262F8-A668-42E2-AEAC-0CA9FE18091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40" name="四角形: 上の 2 つの角を丸める 739">
                      <a:extLst>
                        <a:ext uri="{FF2B5EF4-FFF2-40B4-BE49-F238E27FC236}">
                          <a16:creationId xmlns:a16="http://schemas.microsoft.com/office/drawing/2014/main" id="{D49DF546-637B-4202-9918-E76A08F40E4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33" name="グループ化 732">
                    <a:extLst>
                      <a:ext uri="{FF2B5EF4-FFF2-40B4-BE49-F238E27FC236}">
                        <a16:creationId xmlns:a16="http://schemas.microsoft.com/office/drawing/2014/main" id="{94F73A53-119B-47B3-8058-762B09B74EA4}"/>
                      </a:ext>
                    </a:extLst>
                  </p:cNvPr>
                  <p:cNvGrpSpPr/>
                  <p:nvPr/>
                </p:nvGrpSpPr>
                <p:grpSpPr>
                  <a:xfrm>
                    <a:off x="5613287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737" name="四角形: 上の 2 つの角を丸める 736">
                      <a:extLst>
                        <a:ext uri="{FF2B5EF4-FFF2-40B4-BE49-F238E27FC236}">
                          <a16:creationId xmlns:a16="http://schemas.microsoft.com/office/drawing/2014/main" id="{44AA9B76-85A4-450C-B6AC-73D8C57B0E6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38" name="四角形: 上の 2 つの角を丸める 737">
                      <a:extLst>
                        <a:ext uri="{FF2B5EF4-FFF2-40B4-BE49-F238E27FC236}">
                          <a16:creationId xmlns:a16="http://schemas.microsoft.com/office/drawing/2014/main" id="{3DA7B040-C872-4AC3-8915-29F2B6A4EE7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34" name="グループ化 733">
                    <a:extLst>
                      <a:ext uri="{FF2B5EF4-FFF2-40B4-BE49-F238E27FC236}">
                        <a16:creationId xmlns:a16="http://schemas.microsoft.com/office/drawing/2014/main" id="{993C8C55-79E4-4D55-86F1-840C3D0BCA45}"/>
                      </a:ext>
                    </a:extLst>
                  </p:cNvPr>
                  <p:cNvGrpSpPr/>
                  <p:nvPr/>
                </p:nvGrpSpPr>
                <p:grpSpPr>
                  <a:xfrm>
                    <a:off x="5693229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735" name="四角形: 上の 2 つの角を丸める 734">
                      <a:extLst>
                        <a:ext uri="{FF2B5EF4-FFF2-40B4-BE49-F238E27FC236}">
                          <a16:creationId xmlns:a16="http://schemas.microsoft.com/office/drawing/2014/main" id="{C0C3D661-F43D-483F-8E87-218C9A347CA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36" name="四角形: 上の 2 つの角を丸める 735">
                      <a:extLst>
                        <a:ext uri="{FF2B5EF4-FFF2-40B4-BE49-F238E27FC236}">
                          <a16:creationId xmlns:a16="http://schemas.microsoft.com/office/drawing/2014/main" id="{4726F32A-94D6-4556-8301-17AE9F08E11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702" name="グループ化 701">
                  <a:extLst>
                    <a:ext uri="{FF2B5EF4-FFF2-40B4-BE49-F238E27FC236}">
                      <a16:creationId xmlns:a16="http://schemas.microsoft.com/office/drawing/2014/main" id="{8A87DFEE-7A28-4C63-9504-27390D81A641}"/>
                    </a:ext>
                  </a:extLst>
                </p:cNvPr>
                <p:cNvGrpSpPr/>
                <p:nvPr/>
              </p:nvGrpSpPr>
              <p:grpSpPr>
                <a:xfrm>
                  <a:off x="5466382" y="4593143"/>
                  <a:ext cx="300680" cy="64924"/>
                  <a:chOff x="5293519" y="3745901"/>
                  <a:chExt cx="605313" cy="104485"/>
                </a:xfrm>
              </p:grpSpPr>
              <p:grpSp>
                <p:nvGrpSpPr>
                  <p:cNvPr id="703" name="グループ化 702">
                    <a:extLst>
                      <a:ext uri="{FF2B5EF4-FFF2-40B4-BE49-F238E27FC236}">
                        <a16:creationId xmlns:a16="http://schemas.microsoft.com/office/drawing/2014/main" id="{D9FEA6B4-BDCC-405B-A919-FB56A80B64DF}"/>
                      </a:ext>
                    </a:extLst>
                  </p:cNvPr>
                  <p:cNvGrpSpPr/>
                  <p:nvPr/>
                </p:nvGrpSpPr>
                <p:grpSpPr>
                  <a:xfrm>
                    <a:off x="5453403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725" name="四角形: 上の 2 つの角を丸める 724">
                      <a:extLst>
                        <a:ext uri="{FF2B5EF4-FFF2-40B4-BE49-F238E27FC236}">
                          <a16:creationId xmlns:a16="http://schemas.microsoft.com/office/drawing/2014/main" id="{3B74FF54-4DA6-4FAA-807E-661052A04DB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26" name="四角形: 上の 2 つの角を丸める 725">
                      <a:extLst>
                        <a:ext uri="{FF2B5EF4-FFF2-40B4-BE49-F238E27FC236}">
                          <a16:creationId xmlns:a16="http://schemas.microsoft.com/office/drawing/2014/main" id="{6FF0DFDC-DEFC-4305-B3F2-F039F3757B2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04" name="グループ化 703">
                    <a:extLst>
                      <a:ext uri="{FF2B5EF4-FFF2-40B4-BE49-F238E27FC236}">
                        <a16:creationId xmlns:a16="http://schemas.microsoft.com/office/drawing/2014/main" id="{A512064A-BE33-44B9-A1F1-878206C3073F}"/>
                      </a:ext>
                    </a:extLst>
                  </p:cNvPr>
                  <p:cNvGrpSpPr/>
                  <p:nvPr/>
                </p:nvGrpSpPr>
                <p:grpSpPr>
                  <a:xfrm>
                    <a:off x="5533345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723" name="四角形: 上の 2 つの角を丸める 722">
                      <a:extLst>
                        <a:ext uri="{FF2B5EF4-FFF2-40B4-BE49-F238E27FC236}">
                          <a16:creationId xmlns:a16="http://schemas.microsoft.com/office/drawing/2014/main" id="{1CC53AF1-F407-4E58-993B-B2F1E0A5E3C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24" name="四角形: 上の 2 つの角を丸める 723">
                      <a:extLst>
                        <a:ext uri="{FF2B5EF4-FFF2-40B4-BE49-F238E27FC236}">
                          <a16:creationId xmlns:a16="http://schemas.microsoft.com/office/drawing/2014/main" id="{E7ECFD97-B769-42CD-976F-4318E2562AB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05" name="グループ化 704">
                    <a:extLst>
                      <a:ext uri="{FF2B5EF4-FFF2-40B4-BE49-F238E27FC236}">
                        <a16:creationId xmlns:a16="http://schemas.microsoft.com/office/drawing/2014/main" id="{57CCA922-9460-4007-8894-287398936E4C}"/>
                      </a:ext>
                    </a:extLst>
                  </p:cNvPr>
                  <p:cNvGrpSpPr/>
                  <p:nvPr/>
                </p:nvGrpSpPr>
                <p:grpSpPr>
                  <a:xfrm>
                    <a:off x="5293519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721" name="四角形: 上の 2 つの角を丸める 720">
                      <a:extLst>
                        <a:ext uri="{FF2B5EF4-FFF2-40B4-BE49-F238E27FC236}">
                          <a16:creationId xmlns:a16="http://schemas.microsoft.com/office/drawing/2014/main" id="{D8E3F15C-13A7-4D2A-BE57-6B855A42B83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22" name="四角形: 上の 2 つの角を丸める 721">
                      <a:extLst>
                        <a:ext uri="{FF2B5EF4-FFF2-40B4-BE49-F238E27FC236}">
                          <a16:creationId xmlns:a16="http://schemas.microsoft.com/office/drawing/2014/main" id="{AB2BED8E-E8CB-4888-87D0-7B7AFF6DF7B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06" name="グループ化 705">
                    <a:extLst>
                      <a:ext uri="{FF2B5EF4-FFF2-40B4-BE49-F238E27FC236}">
                        <a16:creationId xmlns:a16="http://schemas.microsoft.com/office/drawing/2014/main" id="{9C0BB087-B223-422C-905D-DC8796B5B5A5}"/>
                      </a:ext>
                    </a:extLst>
                  </p:cNvPr>
                  <p:cNvGrpSpPr/>
                  <p:nvPr/>
                </p:nvGrpSpPr>
                <p:grpSpPr>
                  <a:xfrm>
                    <a:off x="5373461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719" name="四角形: 上の 2 つの角を丸める 718">
                      <a:extLst>
                        <a:ext uri="{FF2B5EF4-FFF2-40B4-BE49-F238E27FC236}">
                          <a16:creationId xmlns:a16="http://schemas.microsoft.com/office/drawing/2014/main" id="{BBE3A8F8-C737-4DC1-A6C6-F7ADECB2312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20" name="四角形: 上の 2 つの角を丸める 719">
                      <a:extLst>
                        <a:ext uri="{FF2B5EF4-FFF2-40B4-BE49-F238E27FC236}">
                          <a16:creationId xmlns:a16="http://schemas.microsoft.com/office/drawing/2014/main" id="{29A41B0C-D594-4E62-93EC-5C705E2856D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07" name="グループ化 706">
                    <a:extLst>
                      <a:ext uri="{FF2B5EF4-FFF2-40B4-BE49-F238E27FC236}">
                        <a16:creationId xmlns:a16="http://schemas.microsoft.com/office/drawing/2014/main" id="{A8B0718D-AA24-4681-A4AE-1B02E8292101}"/>
                      </a:ext>
                    </a:extLst>
                  </p:cNvPr>
                  <p:cNvGrpSpPr/>
                  <p:nvPr/>
                </p:nvGrpSpPr>
                <p:grpSpPr>
                  <a:xfrm>
                    <a:off x="5773171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717" name="四角形: 上の 2 つの角を丸める 716">
                      <a:extLst>
                        <a:ext uri="{FF2B5EF4-FFF2-40B4-BE49-F238E27FC236}">
                          <a16:creationId xmlns:a16="http://schemas.microsoft.com/office/drawing/2014/main" id="{4FB25BE5-A92B-4145-8AA3-64F790E9820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18" name="四角形: 上の 2 つの角を丸める 717">
                      <a:extLst>
                        <a:ext uri="{FF2B5EF4-FFF2-40B4-BE49-F238E27FC236}">
                          <a16:creationId xmlns:a16="http://schemas.microsoft.com/office/drawing/2014/main" id="{D0C5EDAE-EF65-4D9C-9DAD-07165494C63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08" name="グループ化 707">
                    <a:extLst>
                      <a:ext uri="{FF2B5EF4-FFF2-40B4-BE49-F238E27FC236}">
                        <a16:creationId xmlns:a16="http://schemas.microsoft.com/office/drawing/2014/main" id="{5F2B9E15-A0B9-4D77-A55B-0C01C542E662}"/>
                      </a:ext>
                    </a:extLst>
                  </p:cNvPr>
                  <p:cNvGrpSpPr/>
                  <p:nvPr/>
                </p:nvGrpSpPr>
                <p:grpSpPr>
                  <a:xfrm>
                    <a:off x="5853113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715" name="四角形: 上の 2 つの角を丸める 714">
                      <a:extLst>
                        <a:ext uri="{FF2B5EF4-FFF2-40B4-BE49-F238E27FC236}">
                          <a16:creationId xmlns:a16="http://schemas.microsoft.com/office/drawing/2014/main" id="{AC61D2B0-B235-40D3-A6D9-4575CDEA53D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16" name="四角形: 上の 2 つの角を丸める 715">
                      <a:extLst>
                        <a:ext uri="{FF2B5EF4-FFF2-40B4-BE49-F238E27FC236}">
                          <a16:creationId xmlns:a16="http://schemas.microsoft.com/office/drawing/2014/main" id="{9DDA0DFC-99EC-47F7-BFA9-54E4B8A6596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09" name="グループ化 708">
                    <a:extLst>
                      <a:ext uri="{FF2B5EF4-FFF2-40B4-BE49-F238E27FC236}">
                        <a16:creationId xmlns:a16="http://schemas.microsoft.com/office/drawing/2014/main" id="{9858BB2D-96CC-421B-AA3F-D6E36CBF936A}"/>
                      </a:ext>
                    </a:extLst>
                  </p:cNvPr>
                  <p:cNvGrpSpPr/>
                  <p:nvPr/>
                </p:nvGrpSpPr>
                <p:grpSpPr>
                  <a:xfrm>
                    <a:off x="5613287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713" name="四角形: 上の 2 つの角を丸める 712">
                      <a:extLst>
                        <a:ext uri="{FF2B5EF4-FFF2-40B4-BE49-F238E27FC236}">
                          <a16:creationId xmlns:a16="http://schemas.microsoft.com/office/drawing/2014/main" id="{464105D1-196E-42BA-8937-600078D72DF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14" name="四角形: 上の 2 つの角を丸める 713">
                      <a:extLst>
                        <a:ext uri="{FF2B5EF4-FFF2-40B4-BE49-F238E27FC236}">
                          <a16:creationId xmlns:a16="http://schemas.microsoft.com/office/drawing/2014/main" id="{27B2DB0E-0E31-4EB1-9AA6-67EAAFFEAF8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10" name="グループ化 709">
                    <a:extLst>
                      <a:ext uri="{FF2B5EF4-FFF2-40B4-BE49-F238E27FC236}">
                        <a16:creationId xmlns:a16="http://schemas.microsoft.com/office/drawing/2014/main" id="{7BC57A8F-F9D3-41DE-9938-0726CCFB7D0F}"/>
                      </a:ext>
                    </a:extLst>
                  </p:cNvPr>
                  <p:cNvGrpSpPr/>
                  <p:nvPr/>
                </p:nvGrpSpPr>
                <p:grpSpPr>
                  <a:xfrm>
                    <a:off x="5693229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711" name="四角形: 上の 2 つの角を丸める 710">
                      <a:extLst>
                        <a:ext uri="{FF2B5EF4-FFF2-40B4-BE49-F238E27FC236}">
                          <a16:creationId xmlns:a16="http://schemas.microsoft.com/office/drawing/2014/main" id="{391415DD-81D8-45A0-8897-F88DA99A8D7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12" name="四角形: 上の 2 つの角を丸める 711">
                      <a:extLst>
                        <a:ext uri="{FF2B5EF4-FFF2-40B4-BE49-F238E27FC236}">
                          <a16:creationId xmlns:a16="http://schemas.microsoft.com/office/drawing/2014/main" id="{850EFA5D-AE64-4EEE-85A6-C8FA09B2D08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  <p:grpSp>
          <p:nvGrpSpPr>
            <p:cNvPr id="596" name="グループ化 595">
              <a:extLst>
                <a:ext uri="{FF2B5EF4-FFF2-40B4-BE49-F238E27FC236}">
                  <a16:creationId xmlns:a16="http://schemas.microsoft.com/office/drawing/2014/main" id="{77BA6E27-50AA-4E8A-9503-2C66AA99DC2D}"/>
                </a:ext>
              </a:extLst>
            </p:cNvPr>
            <p:cNvGrpSpPr/>
            <p:nvPr/>
          </p:nvGrpSpPr>
          <p:grpSpPr>
            <a:xfrm rot="5400000">
              <a:off x="5140255" y="3994527"/>
              <a:ext cx="507012" cy="665420"/>
              <a:chOff x="5140255" y="3995321"/>
              <a:chExt cx="507012" cy="665420"/>
            </a:xfrm>
          </p:grpSpPr>
          <p:grpSp>
            <p:nvGrpSpPr>
              <p:cNvPr id="597" name="グループ化 596">
                <a:extLst>
                  <a:ext uri="{FF2B5EF4-FFF2-40B4-BE49-F238E27FC236}">
                    <a16:creationId xmlns:a16="http://schemas.microsoft.com/office/drawing/2014/main" id="{BCE622BE-3D3D-4C91-88FF-48C036036246}"/>
                  </a:ext>
                </a:extLst>
              </p:cNvPr>
              <p:cNvGrpSpPr/>
              <p:nvPr/>
            </p:nvGrpSpPr>
            <p:grpSpPr>
              <a:xfrm>
                <a:off x="5140255" y="4593143"/>
                <a:ext cx="507012" cy="67598"/>
                <a:chOff x="5147295" y="4593143"/>
                <a:chExt cx="619767" cy="64924"/>
              </a:xfrm>
            </p:grpSpPr>
            <p:grpSp>
              <p:nvGrpSpPr>
                <p:cNvPr id="649" name="グループ化 648">
                  <a:extLst>
                    <a:ext uri="{FF2B5EF4-FFF2-40B4-BE49-F238E27FC236}">
                      <a16:creationId xmlns:a16="http://schemas.microsoft.com/office/drawing/2014/main" id="{D9AC4E55-BAEF-4A7D-A9F8-DC3574B407C7}"/>
                    </a:ext>
                  </a:extLst>
                </p:cNvPr>
                <p:cNvGrpSpPr/>
                <p:nvPr/>
              </p:nvGrpSpPr>
              <p:grpSpPr>
                <a:xfrm>
                  <a:off x="5147295" y="4593143"/>
                  <a:ext cx="300680" cy="64924"/>
                  <a:chOff x="5293519" y="3745901"/>
                  <a:chExt cx="605313" cy="104485"/>
                </a:xfrm>
              </p:grpSpPr>
              <p:grpSp>
                <p:nvGrpSpPr>
                  <p:cNvPr id="675" name="グループ化 674">
                    <a:extLst>
                      <a:ext uri="{FF2B5EF4-FFF2-40B4-BE49-F238E27FC236}">
                        <a16:creationId xmlns:a16="http://schemas.microsoft.com/office/drawing/2014/main" id="{67F91432-30E2-4427-BA84-0D06C6476CDA}"/>
                      </a:ext>
                    </a:extLst>
                  </p:cNvPr>
                  <p:cNvGrpSpPr/>
                  <p:nvPr/>
                </p:nvGrpSpPr>
                <p:grpSpPr>
                  <a:xfrm>
                    <a:off x="5453403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697" name="四角形: 上の 2 つの角を丸める 696">
                      <a:extLst>
                        <a:ext uri="{FF2B5EF4-FFF2-40B4-BE49-F238E27FC236}">
                          <a16:creationId xmlns:a16="http://schemas.microsoft.com/office/drawing/2014/main" id="{40F4F3EF-D4C1-4778-A75D-3B73825FA3B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98" name="四角形: 上の 2 つの角を丸める 697">
                      <a:extLst>
                        <a:ext uri="{FF2B5EF4-FFF2-40B4-BE49-F238E27FC236}">
                          <a16:creationId xmlns:a16="http://schemas.microsoft.com/office/drawing/2014/main" id="{E4F0E1FA-A085-459A-B90A-2868FF414BC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76" name="グループ化 675">
                    <a:extLst>
                      <a:ext uri="{FF2B5EF4-FFF2-40B4-BE49-F238E27FC236}">
                        <a16:creationId xmlns:a16="http://schemas.microsoft.com/office/drawing/2014/main" id="{80DB36B7-41D6-425E-8F44-863286252AC1}"/>
                      </a:ext>
                    </a:extLst>
                  </p:cNvPr>
                  <p:cNvGrpSpPr/>
                  <p:nvPr/>
                </p:nvGrpSpPr>
                <p:grpSpPr>
                  <a:xfrm>
                    <a:off x="5533345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695" name="四角形: 上の 2 つの角を丸める 694">
                      <a:extLst>
                        <a:ext uri="{FF2B5EF4-FFF2-40B4-BE49-F238E27FC236}">
                          <a16:creationId xmlns:a16="http://schemas.microsoft.com/office/drawing/2014/main" id="{644FA71A-8198-4396-931B-9E31156FFEC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96" name="四角形: 上の 2 つの角を丸める 695">
                      <a:extLst>
                        <a:ext uri="{FF2B5EF4-FFF2-40B4-BE49-F238E27FC236}">
                          <a16:creationId xmlns:a16="http://schemas.microsoft.com/office/drawing/2014/main" id="{D3E7DBDF-5F9C-471D-BAC5-CC9C7BEA6F4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77" name="グループ化 676">
                    <a:extLst>
                      <a:ext uri="{FF2B5EF4-FFF2-40B4-BE49-F238E27FC236}">
                        <a16:creationId xmlns:a16="http://schemas.microsoft.com/office/drawing/2014/main" id="{AD6F803C-C785-4291-91A0-AB60DED0B5C1}"/>
                      </a:ext>
                    </a:extLst>
                  </p:cNvPr>
                  <p:cNvGrpSpPr/>
                  <p:nvPr/>
                </p:nvGrpSpPr>
                <p:grpSpPr>
                  <a:xfrm>
                    <a:off x="5293519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693" name="四角形: 上の 2 つの角を丸める 692">
                      <a:extLst>
                        <a:ext uri="{FF2B5EF4-FFF2-40B4-BE49-F238E27FC236}">
                          <a16:creationId xmlns:a16="http://schemas.microsoft.com/office/drawing/2014/main" id="{16B9FFCB-CF47-4379-9706-3670189077E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94" name="四角形: 上の 2 つの角を丸める 693">
                      <a:extLst>
                        <a:ext uri="{FF2B5EF4-FFF2-40B4-BE49-F238E27FC236}">
                          <a16:creationId xmlns:a16="http://schemas.microsoft.com/office/drawing/2014/main" id="{F3709708-34B7-44EF-8F9D-4650309222A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78" name="グループ化 677">
                    <a:extLst>
                      <a:ext uri="{FF2B5EF4-FFF2-40B4-BE49-F238E27FC236}">
                        <a16:creationId xmlns:a16="http://schemas.microsoft.com/office/drawing/2014/main" id="{1DD1C282-F3A9-4ECC-A513-FA164FA8336B}"/>
                      </a:ext>
                    </a:extLst>
                  </p:cNvPr>
                  <p:cNvGrpSpPr/>
                  <p:nvPr/>
                </p:nvGrpSpPr>
                <p:grpSpPr>
                  <a:xfrm>
                    <a:off x="5373461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691" name="四角形: 上の 2 つの角を丸める 690">
                      <a:extLst>
                        <a:ext uri="{FF2B5EF4-FFF2-40B4-BE49-F238E27FC236}">
                          <a16:creationId xmlns:a16="http://schemas.microsoft.com/office/drawing/2014/main" id="{FBB34A6E-6C4B-46F8-8A52-24E48D522BD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92" name="四角形: 上の 2 つの角を丸める 691">
                      <a:extLst>
                        <a:ext uri="{FF2B5EF4-FFF2-40B4-BE49-F238E27FC236}">
                          <a16:creationId xmlns:a16="http://schemas.microsoft.com/office/drawing/2014/main" id="{114468AE-42E6-41EE-9CEC-E7885B9B851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79" name="グループ化 678">
                    <a:extLst>
                      <a:ext uri="{FF2B5EF4-FFF2-40B4-BE49-F238E27FC236}">
                        <a16:creationId xmlns:a16="http://schemas.microsoft.com/office/drawing/2014/main" id="{2D449F13-4CB2-4BDA-8D58-695879107042}"/>
                      </a:ext>
                    </a:extLst>
                  </p:cNvPr>
                  <p:cNvGrpSpPr/>
                  <p:nvPr/>
                </p:nvGrpSpPr>
                <p:grpSpPr>
                  <a:xfrm>
                    <a:off x="5773171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689" name="四角形: 上の 2 つの角を丸める 688">
                      <a:extLst>
                        <a:ext uri="{FF2B5EF4-FFF2-40B4-BE49-F238E27FC236}">
                          <a16:creationId xmlns:a16="http://schemas.microsoft.com/office/drawing/2014/main" id="{7D807D43-2E3C-42A6-9C40-DC320FCA439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90" name="四角形: 上の 2 つの角を丸める 689">
                      <a:extLst>
                        <a:ext uri="{FF2B5EF4-FFF2-40B4-BE49-F238E27FC236}">
                          <a16:creationId xmlns:a16="http://schemas.microsoft.com/office/drawing/2014/main" id="{67048AC2-206E-4617-80C1-BBBD03EB952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80" name="グループ化 679">
                    <a:extLst>
                      <a:ext uri="{FF2B5EF4-FFF2-40B4-BE49-F238E27FC236}">
                        <a16:creationId xmlns:a16="http://schemas.microsoft.com/office/drawing/2014/main" id="{E401FB78-800D-4D6E-AF1E-CA42D72C02A5}"/>
                      </a:ext>
                    </a:extLst>
                  </p:cNvPr>
                  <p:cNvGrpSpPr/>
                  <p:nvPr/>
                </p:nvGrpSpPr>
                <p:grpSpPr>
                  <a:xfrm>
                    <a:off x="5853113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687" name="四角形: 上の 2 つの角を丸める 686">
                      <a:extLst>
                        <a:ext uri="{FF2B5EF4-FFF2-40B4-BE49-F238E27FC236}">
                          <a16:creationId xmlns:a16="http://schemas.microsoft.com/office/drawing/2014/main" id="{5054990C-BD12-4006-BC2F-B3298B7C435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88" name="四角形: 上の 2 つの角を丸める 687">
                      <a:extLst>
                        <a:ext uri="{FF2B5EF4-FFF2-40B4-BE49-F238E27FC236}">
                          <a16:creationId xmlns:a16="http://schemas.microsoft.com/office/drawing/2014/main" id="{2F4CB8C1-0CAD-4F30-B807-67E411E9568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81" name="グループ化 680">
                    <a:extLst>
                      <a:ext uri="{FF2B5EF4-FFF2-40B4-BE49-F238E27FC236}">
                        <a16:creationId xmlns:a16="http://schemas.microsoft.com/office/drawing/2014/main" id="{59DD939F-222E-4C09-A989-B3B5185F9FF0}"/>
                      </a:ext>
                    </a:extLst>
                  </p:cNvPr>
                  <p:cNvGrpSpPr/>
                  <p:nvPr/>
                </p:nvGrpSpPr>
                <p:grpSpPr>
                  <a:xfrm>
                    <a:off x="5613287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685" name="四角形: 上の 2 つの角を丸める 684">
                      <a:extLst>
                        <a:ext uri="{FF2B5EF4-FFF2-40B4-BE49-F238E27FC236}">
                          <a16:creationId xmlns:a16="http://schemas.microsoft.com/office/drawing/2014/main" id="{686AF34F-6903-4416-AFC3-FE6C385EBFB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86" name="四角形: 上の 2 つの角を丸める 685">
                      <a:extLst>
                        <a:ext uri="{FF2B5EF4-FFF2-40B4-BE49-F238E27FC236}">
                          <a16:creationId xmlns:a16="http://schemas.microsoft.com/office/drawing/2014/main" id="{A6A53673-4553-4AF8-B2A5-2CD90EABA07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82" name="グループ化 681">
                    <a:extLst>
                      <a:ext uri="{FF2B5EF4-FFF2-40B4-BE49-F238E27FC236}">
                        <a16:creationId xmlns:a16="http://schemas.microsoft.com/office/drawing/2014/main" id="{89BD5C9C-6538-450D-9C9F-8E203F379C29}"/>
                      </a:ext>
                    </a:extLst>
                  </p:cNvPr>
                  <p:cNvGrpSpPr/>
                  <p:nvPr/>
                </p:nvGrpSpPr>
                <p:grpSpPr>
                  <a:xfrm>
                    <a:off x="5693229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683" name="四角形: 上の 2 つの角を丸める 682">
                      <a:extLst>
                        <a:ext uri="{FF2B5EF4-FFF2-40B4-BE49-F238E27FC236}">
                          <a16:creationId xmlns:a16="http://schemas.microsoft.com/office/drawing/2014/main" id="{C6804801-35F3-4732-902F-1A10520ABE8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84" name="四角形: 上の 2 つの角を丸める 683">
                      <a:extLst>
                        <a:ext uri="{FF2B5EF4-FFF2-40B4-BE49-F238E27FC236}">
                          <a16:creationId xmlns:a16="http://schemas.microsoft.com/office/drawing/2014/main" id="{7F69EA6F-F33A-4E2D-8FA6-72E59441852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650" name="グループ化 649">
                  <a:extLst>
                    <a:ext uri="{FF2B5EF4-FFF2-40B4-BE49-F238E27FC236}">
                      <a16:creationId xmlns:a16="http://schemas.microsoft.com/office/drawing/2014/main" id="{4D186A29-D8BE-4099-BA4E-CC6AE12CC562}"/>
                    </a:ext>
                  </a:extLst>
                </p:cNvPr>
                <p:cNvGrpSpPr/>
                <p:nvPr/>
              </p:nvGrpSpPr>
              <p:grpSpPr>
                <a:xfrm>
                  <a:off x="5466382" y="4593143"/>
                  <a:ext cx="300680" cy="64924"/>
                  <a:chOff x="5293519" y="3745901"/>
                  <a:chExt cx="605313" cy="104485"/>
                </a:xfrm>
              </p:grpSpPr>
              <p:grpSp>
                <p:nvGrpSpPr>
                  <p:cNvPr id="651" name="グループ化 650">
                    <a:extLst>
                      <a:ext uri="{FF2B5EF4-FFF2-40B4-BE49-F238E27FC236}">
                        <a16:creationId xmlns:a16="http://schemas.microsoft.com/office/drawing/2014/main" id="{CAEE62AF-E109-4C2B-9B9C-F12EED50C4FF}"/>
                      </a:ext>
                    </a:extLst>
                  </p:cNvPr>
                  <p:cNvGrpSpPr/>
                  <p:nvPr/>
                </p:nvGrpSpPr>
                <p:grpSpPr>
                  <a:xfrm>
                    <a:off x="5453403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673" name="四角形: 上の 2 つの角を丸める 672">
                      <a:extLst>
                        <a:ext uri="{FF2B5EF4-FFF2-40B4-BE49-F238E27FC236}">
                          <a16:creationId xmlns:a16="http://schemas.microsoft.com/office/drawing/2014/main" id="{93D9E7D5-F28E-4B51-AB7B-C8449556A16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74" name="四角形: 上の 2 つの角を丸める 673">
                      <a:extLst>
                        <a:ext uri="{FF2B5EF4-FFF2-40B4-BE49-F238E27FC236}">
                          <a16:creationId xmlns:a16="http://schemas.microsoft.com/office/drawing/2014/main" id="{6BBC0BA1-C357-4BDB-B4EA-70A1ACC1276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52" name="グループ化 651">
                    <a:extLst>
                      <a:ext uri="{FF2B5EF4-FFF2-40B4-BE49-F238E27FC236}">
                        <a16:creationId xmlns:a16="http://schemas.microsoft.com/office/drawing/2014/main" id="{CA6EF087-D036-44F2-B773-CCD7FE771583}"/>
                      </a:ext>
                    </a:extLst>
                  </p:cNvPr>
                  <p:cNvGrpSpPr/>
                  <p:nvPr/>
                </p:nvGrpSpPr>
                <p:grpSpPr>
                  <a:xfrm>
                    <a:off x="5533345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671" name="四角形: 上の 2 つの角を丸める 670">
                      <a:extLst>
                        <a:ext uri="{FF2B5EF4-FFF2-40B4-BE49-F238E27FC236}">
                          <a16:creationId xmlns:a16="http://schemas.microsoft.com/office/drawing/2014/main" id="{C3F2A6B1-AFBD-4192-B372-720E530422B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72" name="四角形: 上の 2 つの角を丸める 671">
                      <a:extLst>
                        <a:ext uri="{FF2B5EF4-FFF2-40B4-BE49-F238E27FC236}">
                          <a16:creationId xmlns:a16="http://schemas.microsoft.com/office/drawing/2014/main" id="{749EB861-140F-49D8-B73B-EA6BE3A2ED4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53" name="グループ化 652">
                    <a:extLst>
                      <a:ext uri="{FF2B5EF4-FFF2-40B4-BE49-F238E27FC236}">
                        <a16:creationId xmlns:a16="http://schemas.microsoft.com/office/drawing/2014/main" id="{10CB80B1-BF49-488F-866C-8101E6159573}"/>
                      </a:ext>
                    </a:extLst>
                  </p:cNvPr>
                  <p:cNvGrpSpPr/>
                  <p:nvPr/>
                </p:nvGrpSpPr>
                <p:grpSpPr>
                  <a:xfrm>
                    <a:off x="5293519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669" name="四角形: 上の 2 つの角を丸める 668">
                      <a:extLst>
                        <a:ext uri="{FF2B5EF4-FFF2-40B4-BE49-F238E27FC236}">
                          <a16:creationId xmlns:a16="http://schemas.microsoft.com/office/drawing/2014/main" id="{3CB57C3E-9A24-482F-80FA-A09F1E5B55F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70" name="四角形: 上の 2 つの角を丸める 669">
                      <a:extLst>
                        <a:ext uri="{FF2B5EF4-FFF2-40B4-BE49-F238E27FC236}">
                          <a16:creationId xmlns:a16="http://schemas.microsoft.com/office/drawing/2014/main" id="{5A2E6247-DA6F-4C63-BBD4-0BD58C1898A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54" name="グループ化 653">
                    <a:extLst>
                      <a:ext uri="{FF2B5EF4-FFF2-40B4-BE49-F238E27FC236}">
                        <a16:creationId xmlns:a16="http://schemas.microsoft.com/office/drawing/2014/main" id="{F7898072-6A21-4886-82EB-F4516C859EA1}"/>
                      </a:ext>
                    </a:extLst>
                  </p:cNvPr>
                  <p:cNvGrpSpPr/>
                  <p:nvPr/>
                </p:nvGrpSpPr>
                <p:grpSpPr>
                  <a:xfrm>
                    <a:off x="5373461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667" name="四角形: 上の 2 つの角を丸める 666">
                      <a:extLst>
                        <a:ext uri="{FF2B5EF4-FFF2-40B4-BE49-F238E27FC236}">
                          <a16:creationId xmlns:a16="http://schemas.microsoft.com/office/drawing/2014/main" id="{6237E8E2-97E9-4200-B728-897C409C632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68" name="四角形: 上の 2 つの角を丸める 667">
                      <a:extLst>
                        <a:ext uri="{FF2B5EF4-FFF2-40B4-BE49-F238E27FC236}">
                          <a16:creationId xmlns:a16="http://schemas.microsoft.com/office/drawing/2014/main" id="{DE5268AC-6D74-43B0-A482-8A2C8115BEB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55" name="グループ化 654">
                    <a:extLst>
                      <a:ext uri="{FF2B5EF4-FFF2-40B4-BE49-F238E27FC236}">
                        <a16:creationId xmlns:a16="http://schemas.microsoft.com/office/drawing/2014/main" id="{CFA3C9D6-365D-4365-B1C1-D9D72CC93B42}"/>
                      </a:ext>
                    </a:extLst>
                  </p:cNvPr>
                  <p:cNvGrpSpPr/>
                  <p:nvPr/>
                </p:nvGrpSpPr>
                <p:grpSpPr>
                  <a:xfrm>
                    <a:off x="5773171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665" name="四角形: 上の 2 つの角を丸める 664">
                      <a:extLst>
                        <a:ext uri="{FF2B5EF4-FFF2-40B4-BE49-F238E27FC236}">
                          <a16:creationId xmlns:a16="http://schemas.microsoft.com/office/drawing/2014/main" id="{493F455D-F761-4C1B-99B7-0E9386C2682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66" name="四角形: 上の 2 つの角を丸める 665">
                      <a:extLst>
                        <a:ext uri="{FF2B5EF4-FFF2-40B4-BE49-F238E27FC236}">
                          <a16:creationId xmlns:a16="http://schemas.microsoft.com/office/drawing/2014/main" id="{AA74F65D-022A-432C-B8B7-C782660B4F0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56" name="グループ化 655">
                    <a:extLst>
                      <a:ext uri="{FF2B5EF4-FFF2-40B4-BE49-F238E27FC236}">
                        <a16:creationId xmlns:a16="http://schemas.microsoft.com/office/drawing/2014/main" id="{5FB79DDB-0C6E-4F8D-9038-3A24EADF791A}"/>
                      </a:ext>
                    </a:extLst>
                  </p:cNvPr>
                  <p:cNvGrpSpPr/>
                  <p:nvPr/>
                </p:nvGrpSpPr>
                <p:grpSpPr>
                  <a:xfrm>
                    <a:off x="5853113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663" name="四角形: 上の 2 つの角を丸める 662">
                      <a:extLst>
                        <a:ext uri="{FF2B5EF4-FFF2-40B4-BE49-F238E27FC236}">
                          <a16:creationId xmlns:a16="http://schemas.microsoft.com/office/drawing/2014/main" id="{F6EC980B-15A9-4643-84B4-19913C44A38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64" name="四角形: 上の 2 つの角を丸める 663">
                      <a:extLst>
                        <a:ext uri="{FF2B5EF4-FFF2-40B4-BE49-F238E27FC236}">
                          <a16:creationId xmlns:a16="http://schemas.microsoft.com/office/drawing/2014/main" id="{1042E7E8-2AC2-408F-AD01-3BE034E71A7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57" name="グループ化 656">
                    <a:extLst>
                      <a:ext uri="{FF2B5EF4-FFF2-40B4-BE49-F238E27FC236}">
                        <a16:creationId xmlns:a16="http://schemas.microsoft.com/office/drawing/2014/main" id="{ABEA8CF5-8C32-425B-84FE-4BA47259462D}"/>
                      </a:ext>
                    </a:extLst>
                  </p:cNvPr>
                  <p:cNvGrpSpPr/>
                  <p:nvPr/>
                </p:nvGrpSpPr>
                <p:grpSpPr>
                  <a:xfrm>
                    <a:off x="5613287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661" name="四角形: 上の 2 つの角を丸める 660">
                      <a:extLst>
                        <a:ext uri="{FF2B5EF4-FFF2-40B4-BE49-F238E27FC236}">
                          <a16:creationId xmlns:a16="http://schemas.microsoft.com/office/drawing/2014/main" id="{BDBCB2A8-E7D9-4818-A1B7-BFCE229149A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62" name="四角形: 上の 2 つの角を丸める 661">
                      <a:extLst>
                        <a:ext uri="{FF2B5EF4-FFF2-40B4-BE49-F238E27FC236}">
                          <a16:creationId xmlns:a16="http://schemas.microsoft.com/office/drawing/2014/main" id="{B356D667-01E2-44FA-BE9F-911190F58C7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58" name="グループ化 657">
                    <a:extLst>
                      <a:ext uri="{FF2B5EF4-FFF2-40B4-BE49-F238E27FC236}">
                        <a16:creationId xmlns:a16="http://schemas.microsoft.com/office/drawing/2014/main" id="{CF701B9B-A51B-44D1-ACB0-118030DC102C}"/>
                      </a:ext>
                    </a:extLst>
                  </p:cNvPr>
                  <p:cNvGrpSpPr/>
                  <p:nvPr/>
                </p:nvGrpSpPr>
                <p:grpSpPr>
                  <a:xfrm>
                    <a:off x="5693229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659" name="四角形: 上の 2 つの角を丸める 658">
                      <a:extLst>
                        <a:ext uri="{FF2B5EF4-FFF2-40B4-BE49-F238E27FC236}">
                          <a16:creationId xmlns:a16="http://schemas.microsoft.com/office/drawing/2014/main" id="{1B322DF8-A56B-4A00-A768-B12B8250E30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60" name="四角形: 上の 2 つの角を丸める 659">
                      <a:extLst>
                        <a:ext uri="{FF2B5EF4-FFF2-40B4-BE49-F238E27FC236}">
                          <a16:creationId xmlns:a16="http://schemas.microsoft.com/office/drawing/2014/main" id="{872F2CA9-889C-4AB9-ACC5-1630EB70D67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grpSp>
            <p:nvGrpSpPr>
              <p:cNvPr id="598" name="グループ化 597">
                <a:extLst>
                  <a:ext uri="{FF2B5EF4-FFF2-40B4-BE49-F238E27FC236}">
                    <a16:creationId xmlns:a16="http://schemas.microsoft.com/office/drawing/2014/main" id="{0824986C-448F-4C55-915D-E14AE4C94458}"/>
                  </a:ext>
                </a:extLst>
              </p:cNvPr>
              <p:cNvGrpSpPr/>
              <p:nvPr/>
            </p:nvGrpSpPr>
            <p:grpSpPr>
              <a:xfrm rot="10800000">
                <a:off x="5140255" y="3995321"/>
                <a:ext cx="507012" cy="67598"/>
                <a:chOff x="5147295" y="4593143"/>
                <a:chExt cx="619767" cy="64924"/>
              </a:xfrm>
            </p:grpSpPr>
            <p:grpSp>
              <p:nvGrpSpPr>
                <p:cNvPr id="599" name="グループ化 598">
                  <a:extLst>
                    <a:ext uri="{FF2B5EF4-FFF2-40B4-BE49-F238E27FC236}">
                      <a16:creationId xmlns:a16="http://schemas.microsoft.com/office/drawing/2014/main" id="{32029C48-6B1A-4B15-891A-D27A9D8FD5EF}"/>
                    </a:ext>
                  </a:extLst>
                </p:cNvPr>
                <p:cNvGrpSpPr/>
                <p:nvPr/>
              </p:nvGrpSpPr>
              <p:grpSpPr>
                <a:xfrm>
                  <a:off x="5147295" y="4593143"/>
                  <a:ext cx="300680" cy="64924"/>
                  <a:chOff x="5293519" y="3745901"/>
                  <a:chExt cx="605313" cy="104485"/>
                </a:xfrm>
              </p:grpSpPr>
              <p:grpSp>
                <p:nvGrpSpPr>
                  <p:cNvPr id="625" name="グループ化 624">
                    <a:extLst>
                      <a:ext uri="{FF2B5EF4-FFF2-40B4-BE49-F238E27FC236}">
                        <a16:creationId xmlns:a16="http://schemas.microsoft.com/office/drawing/2014/main" id="{5B170352-C733-43B2-975C-B9B59733FB77}"/>
                      </a:ext>
                    </a:extLst>
                  </p:cNvPr>
                  <p:cNvGrpSpPr/>
                  <p:nvPr/>
                </p:nvGrpSpPr>
                <p:grpSpPr>
                  <a:xfrm>
                    <a:off x="5453403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647" name="四角形: 上の 2 つの角を丸める 646">
                      <a:extLst>
                        <a:ext uri="{FF2B5EF4-FFF2-40B4-BE49-F238E27FC236}">
                          <a16:creationId xmlns:a16="http://schemas.microsoft.com/office/drawing/2014/main" id="{61B6CE9D-AF75-4E8F-8C1D-999FC3A0EC6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48" name="四角形: 上の 2 つの角を丸める 647">
                      <a:extLst>
                        <a:ext uri="{FF2B5EF4-FFF2-40B4-BE49-F238E27FC236}">
                          <a16:creationId xmlns:a16="http://schemas.microsoft.com/office/drawing/2014/main" id="{303E3E86-FB41-439B-8A55-BB9160D3A54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26" name="グループ化 625">
                    <a:extLst>
                      <a:ext uri="{FF2B5EF4-FFF2-40B4-BE49-F238E27FC236}">
                        <a16:creationId xmlns:a16="http://schemas.microsoft.com/office/drawing/2014/main" id="{7D0F9595-21E5-4F4D-92BF-C24181E2B664}"/>
                      </a:ext>
                    </a:extLst>
                  </p:cNvPr>
                  <p:cNvGrpSpPr/>
                  <p:nvPr/>
                </p:nvGrpSpPr>
                <p:grpSpPr>
                  <a:xfrm>
                    <a:off x="5533345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645" name="四角形: 上の 2 つの角を丸める 644">
                      <a:extLst>
                        <a:ext uri="{FF2B5EF4-FFF2-40B4-BE49-F238E27FC236}">
                          <a16:creationId xmlns:a16="http://schemas.microsoft.com/office/drawing/2014/main" id="{0CD34A61-9602-4643-8AA0-78127E8F429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46" name="四角形: 上の 2 つの角を丸める 645">
                      <a:extLst>
                        <a:ext uri="{FF2B5EF4-FFF2-40B4-BE49-F238E27FC236}">
                          <a16:creationId xmlns:a16="http://schemas.microsoft.com/office/drawing/2014/main" id="{7D2BD8CA-5B60-4742-BD56-5CEF23592A5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27" name="グループ化 626">
                    <a:extLst>
                      <a:ext uri="{FF2B5EF4-FFF2-40B4-BE49-F238E27FC236}">
                        <a16:creationId xmlns:a16="http://schemas.microsoft.com/office/drawing/2014/main" id="{51AA69A9-AEFA-4CBD-A2D7-81307D5D08DD}"/>
                      </a:ext>
                    </a:extLst>
                  </p:cNvPr>
                  <p:cNvGrpSpPr/>
                  <p:nvPr/>
                </p:nvGrpSpPr>
                <p:grpSpPr>
                  <a:xfrm>
                    <a:off x="5293519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643" name="四角形: 上の 2 つの角を丸める 642">
                      <a:extLst>
                        <a:ext uri="{FF2B5EF4-FFF2-40B4-BE49-F238E27FC236}">
                          <a16:creationId xmlns:a16="http://schemas.microsoft.com/office/drawing/2014/main" id="{6A154A00-AA55-4B7C-AEBE-553BFC45AAF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44" name="四角形: 上の 2 つの角を丸める 643">
                      <a:extLst>
                        <a:ext uri="{FF2B5EF4-FFF2-40B4-BE49-F238E27FC236}">
                          <a16:creationId xmlns:a16="http://schemas.microsoft.com/office/drawing/2014/main" id="{45CE595D-1DA8-4887-B900-B282E5C62B5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28" name="グループ化 627">
                    <a:extLst>
                      <a:ext uri="{FF2B5EF4-FFF2-40B4-BE49-F238E27FC236}">
                        <a16:creationId xmlns:a16="http://schemas.microsoft.com/office/drawing/2014/main" id="{69010840-A258-46C0-89BA-C0E6ECD12561}"/>
                      </a:ext>
                    </a:extLst>
                  </p:cNvPr>
                  <p:cNvGrpSpPr/>
                  <p:nvPr/>
                </p:nvGrpSpPr>
                <p:grpSpPr>
                  <a:xfrm>
                    <a:off x="5373461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641" name="四角形: 上の 2 つの角を丸める 640">
                      <a:extLst>
                        <a:ext uri="{FF2B5EF4-FFF2-40B4-BE49-F238E27FC236}">
                          <a16:creationId xmlns:a16="http://schemas.microsoft.com/office/drawing/2014/main" id="{9F58BE75-5102-4B0A-90A8-309B4F9A971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42" name="四角形: 上の 2 つの角を丸める 641">
                      <a:extLst>
                        <a:ext uri="{FF2B5EF4-FFF2-40B4-BE49-F238E27FC236}">
                          <a16:creationId xmlns:a16="http://schemas.microsoft.com/office/drawing/2014/main" id="{CEB3AE99-0AE3-4FDD-8EC8-76ECE334A3B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29" name="グループ化 628">
                    <a:extLst>
                      <a:ext uri="{FF2B5EF4-FFF2-40B4-BE49-F238E27FC236}">
                        <a16:creationId xmlns:a16="http://schemas.microsoft.com/office/drawing/2014/main" id="{56417701-762A-4840-8FC1-68A8D2D62EE8}"/>
                      </a:ext>
                    </a:extLst>
                  </p:cNvPr>
                  <p:cNvGrpSpPr/>
                  <p:nvPr/>
                </p:nvGrpSpPr>
                <p:grpSpPr>
                  <a:xfrm>
                    <a:off x="5773171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639" name="四角形: 上の 2 つの角を丸める 638">
                      <a:extLst>
                        <a:ext uri="{FF2B5EF4-FFF2-40B4-BE49-F238E27FC236}">
                          <a16:creationId xmlns:a16="http://schemas.microsoft.com/office/drawing/2014/main" id="{23D09CA4-96F4-4EDA-82A7-50F414D536C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40" name="四角形: 上の 2 つの角を丸める 639">
                      <a:extLst>
                        <a:ext uri="{FF2B5EF4-FFF2-40B4-BE49-F238E27FC236}">
                          <a16:creationId xmlns:a16="http://schemas.microsoft.com/office/drawing/2014/main" id="{07E73B98-F2D7-4CEB-8093-E62B8FBB527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30" name="グループ化 629">
                    <a:extLst>
                      <a:ext uri="{FF2B5EF4-FFF2-40B4-BE49-F238E27FC236}">
                        <a16:creationId xmlns:a16="http://schemas.microsoft.com/office/drawing/2014/main" id="{FFBC113C-5A7E-46D2-9E6C-CB5F6D6D1ED0}"/>
                      </a:ext>
                    </a:extLst>
                  </p:cNvPr>
                  <p:cNvGrpSpPr/>
                  <p:nvPr/>
                </p:nvGrpSpPr>
                <p:grpSpPr>
                  <a:xfrm>
                    <a:off x="5853113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637" name="四角形: 上の 2 つの角を丸める 636">
                      <a:extLst>
                        <a:ext uri="{FF2B5EF4-FFF2-40B4-BE49-F238E27FC236}">
                          <a16:creationId xmlns:a16="http://schemas.microsoft.com/office/drawing/2014/main" id="{B9B1D3CD-D1E2-4EC3-B2EF-2BD1D2BE295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38" name="四角形: 上の 2 つの角を丸める 637">
                      <a:extLst>
                        <a:ext uri="{FF2B5EF4-FFF2-40B4-BE49-F238E27FC236}">
                          <a16:creationId xmlns:a16="http://schemas.microsoft.com/office/drawing/2014/main" id="{5CC512C9-C977-4E56-AA0B-B3A4F8809B0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31" name="グループ化 630">
                    <a:extLst>
                      <a:ext uri="{FF2B5EF4-FFF2-40B4-BE49-F238E27FC236}">
                        <a16:creationId xmlns:a16="http://schemas.microsoft.com/office/drawing/2014/main" id="{CBBD910E-C184-4527-8486-E1BEB4EEA8B4}"/>
                      </a:ext>
                    </a:extLst>
                  </p:cNvPr>
                  <p:cNvGrpSpPr/>
                  <p:nvPr/>
                </p:nvGrpSpPr>
                <p:grpSpPr>
                  <a:xfrm>
                    <a:off x="5613287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635" name="四角形: 上の 2 つの角を丸める 634">
                      <a:extLst>
                        <a:ext uri="{FF2B5EF4-FFF2-40B4-BE49-F238E27FC236}">
                          <a16:creationId xmlns:a16="http://schemas.microsoft.com/office/drawing/2014/main" id="{9D98EE81-646B-4169-85A1-E695493048C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36" name="四角形: 上の 2 つの角を丸める 635">
                      <a:extLst>
                        <a:ext uri="{FF2B5EF4-FFF2-40B4-BE49-F238E27FC236}">
                          <a16:creationId xmlns:a16="http://schemas.microsoft.com/office/drawing/2014/main" id="{49959E77-299C-4609-9E75-E068E5B3DBA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32" name="グループ化 631">
                    <a:extLst>
                      <a:ext uri="{FF2B5EF4-FFF2-40B4-BE49-F238E27FC236}">
                        <a16:creationId xmlns:a16="http://schemas.microsoft.com/office/drawing/2014/main" id="{A64C17B0-E2AB-47F3-ADFB-95B5DDCD5B52}"/>
                      </a:ext>
                    </a:extLst>
                  </p:cNvPr>
                  <p:cNvGrpSpPr/>
                  <p:nvPr/>
                </p:nvGrpSpPr>
                <p:grpSpPr>
                  <a:xfrm>
                    <a:off x="5693229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633" name="四角形: 上の 2 つの角を丸める 632">
                      <a:extLst>
                        <a:ext uri="{FF2B5EF4-FFF2-40B4-BE49-F238E27FC236}">
                          <a16:creationId xmlns:a16="http://schemas.microsoft.com/office/drawing/2014/main" id="{087484EF-C369-49B8-A250-D2D9646C0F8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34" name="四角形: 上の 2 つの角を丸める 633">
                      <a:extLst>
                        <a:ext uri="{FF2B5EF4-FFF2-40B4-BE49-F238E27FC236}">
                          <a16:creationId xmlns:a16="http://schemas.microsoft.com/office/drawing/2014/main" id="{71031A20-C501-4143-9D84-5BD9A8C0A23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600" name="グループ化 599">
                  <a:extLst>
                    <a:ext uri="{FF2B5EF4-FFF2-40B4-BE49-F238E27FC236}">
                      <a16:creationId xmlns:a16="http://schemas.microsoft.com/office/drawing/2014/main" id="{A20CB5B5-401E-4F10-8002-B8B8F76EE48D}"/>
                    </a:ext>
                  </a:extLst>
                </p:cNvPr>
                <p:cNvGrpSpPr/>
                <p:nvPr/>
              </p:nvGrpSpPr>
              <p:grpSpPr>
                <a:xfrm>
                  <a:off x="5466382" y="4593143"/>
                  <a:ext cx="300680" cy="64924"/>
                  <a:chOff x="5293519" y="3745901"/>
                  <a:chExt cx="605313" cy="104485"/>
                </a:xfrm>
              </p:grpSpPr>
              <p:grpSp>
                <p:nvGrpSpPr>
                  <p:cNvPr id="601" name="グループ化 600">
                    <a:extLst>
                      <a:ext uri="{FF2B5EF4-FFF2-40B4-BE49-F238E27FC236}">
                        <a16:creationId xmlns:a16="http://schemas.microsoft.com/office/drawing/2014/main" id="{FFAA53DC-FF2E-4D5D-BDE5-5D66772C4E8B}"/>
                      </a:ext>
                    </a:extLst>
                  </p:cNvPr>
                  <p:cNvGrpSpPr/>
                  <p:nvPr/>
                </p:nvGrpSpPr>
                <p:grpSpPr>
                  <a:xfrm>
                    <a:off x="5453403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623" name="四角形: 上の 2 つの角を丸める 622">
                      <a:extLst>
                        <a:ext uri="{FF2B5EF4-FFF2-40B4-BE49-F238E27FC236}">
                          <a16:creationId xmlns:a16="http://schemas.microsoft.com/office/drawing/2014/main" id="{AEF6F58E-B47B-41DD-8ACB-B1D30FD9B2A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24" name="四角形: 上の 2 つの角を丸める 623">
                      <a:extLst>
                        <a:ext uri="{FF2B5EF4-FFF2-40B4-BE49-F238E27FC236}">
                          <a16:creationId xmlns:a16="http://schemas.microsoft.com/office/drawing/2014/main" id="{CF098063-76AC-4837-9961-6EBB12B0B12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02" name="グループ化 601">
                    <a:extLst>
                      <a:ext uri="{FF2B5EF4-FFF2-40B4-BE49-F238E27FC236}">
                        <a16:creationId xmlns:a16="http://schemas.microsoft.com/office/drawing/2014/main" id="{658F0272-0660-4711-B563-094D36D2100D}"/>
                      </a:ext>
                    </a:extLst>
                  </p:cNvPr>
                  <p:cNvGrpSpPr/>
                  <p:nvPr/>
                </p:nvGrpSpPr>
                <p:grpSpPr>
                  <a:xfrm>
                    <a:off x="5533345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621" name="四角形: 上の 2 つの角を丸める 620">
                      <a:extLst>
                        <a:ext uri="{FF2B5EF4-FFF2-40B4-BE49-F238E27FC236}">
                          <a16:creationId xmlns:a16="http://schemas.microsoft.com/office/drawing/2014/main" id="{406F72B5-FB0E-4855-A328-30F3044C9F4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22" name="四角形: 上の 2 つの角を丸める 621">
                      <a:extLst>
                        <a:ext uri="{FF2B5EF4-FFF2-40B4-BE49-F238E27FC236}">
                          <a16:creationId xmlns:a16="http://schemas.microsoft.com/office/drawing/2014/main" id="{EAEA97F6-9A4B-4488-B31C-EA03F80DD23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03" name="グループ化 602">
                    <a:extLst>
                      <a:ext uri="{FF2B5EF4-FFF2-40B4-BE49-F238E27FC236}">
                        <a16:creationId xmlns:a16="http://schemas.microsoft.com/office/drawing/2014/main" id="{7B65C82E-1FE5-49C8-A5BF-2B25D18CE1EC}"/>
                      </a:ext>
                    </a:extLst>
                  </p:cNvPr>
                  <p:cNvGrpSpPr/>
                  <p:nvPr/>
                </p:nvGrpSpPr>
                <p:grpSpPr>
                  <a:xfrm>
                    <a:off x="5293519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619" name="四角形: 上の 2 つの角を丸める 618">
                      <a:extLst>
                        <a:ext uri="{FF2B5EF4-FFF2-40B4-BE49-F238E27FC236}">
                          <a16:creationId xmlns:a16="http://schemas.microsoft.com/office/drawing/2014/main" id="{90344E69-4681-42CA-B3DC-2F1BCA9AC41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20" name="四角形: 上の 2 つの角を丸める 619">
                      <a:extLst>
                        <a:ext uri="{FF2B5EF4-FFF2-40B4-BE49-F238E27FC236}">
                          <a16:creationId xmlns:a16="http://schemas.microsoft.com/office/drawing/2014/main" id="{FDF6678D-91A6-433D-B596-619838CB331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04" name="グループ化 603">
                    <a:extLst>
                      <a:ext uri="{FF2B5EF4-FFF2-40B4-BE49-F238E27FC236}">
                        <a16:creationId xmlns:a16="http://schemas.microsoft.com/office/drawing/2014/main" id="{6EC132DD-79BA-4507-97CB-FE6C0C040C23}"/>
                      </a:ext>
                    </a:extLst>
                  </p:cNvPr>
                  <p:cNvGrpSpPr/>
                  <p:nvPr/>
                </p:nvGrpSpPr>
                <p:grpSpPr>
                  <a:xfrm>
                    <a:off x="5373461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617" name="四角形: 上の 2 つの角を丸める 616">
                      <a:extLst>
                        <a:ext uri="{FF2B5EF4-FFF2-40B4-BE49-F238E27FC236}">
                          <a16:creationId xmlns:a16="http://schemas.microsoft.com/office/drawing/2014/main" id="{974D95A3-4874-47D9-AC89-175B24F2143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18" name="四角形: 上の 2 つの角を丸める 617">
                      <a:extLst>
                        <a:ext uri="{FF2B5EF4-FFF2-40B4-BE49-F238E27FC236}">
                          <a16:creationId xmlns:a16="http://schemas.microsoft.com/office/drawing/2014/main" id="{F9FBBB61-06C3-43E4-9F70-865B28C15AA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05" name="グループ化 604">
                    <a:extLst>
                      <a:ext uri="{FF2B5EF4-FFF2-40B4-BE49-F238E27FC236}">
                        <a16:creationId xmlns:a16="http://schemas.microsoft.com/office/drawing/2014/main" id="{BB22F943-F006-4605-BD1D-73B62F1C2AE0}"/>
                      </a:ext>
                    </a:extLst>
                  </p:cNvPr>
                  <p:cNvGrpSpPr/>
                  <p:nvPr/>
                </p:nvGrpSpPr>
                <p:grpSpPr>
                  <a:xfrm>
                    <a:off x="5773171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615" name="四角形: 上の 2 つの角を丸める 614">
                      <a:extLst>
                        <a:ext uri="{FF2B5EF4-FFF2-40B4-BE49-F238E27FC236}">
                          <a16:creationId xmlns:a16="http://schemas.microsoft.com/office/drawing/2014/main" id="{DD7BCBA6-41E3-4607-A987-72B12590381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16" name="四角形: 上の 2 つの角を丸める 615">
                      <a:extLst>
                        <a:ext uri="{FF2B5EF4-FFF2-40B4-BE49-F238E27FC236}">
                          <a16:creationId xmlns:a16="http://schemas.microsoft.com/office/drawing/2014/main" id="{D038ED44-8D4F-4B54-93F2-70733BF2DA2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06" name="グループ化 605">
                    <a:extLst>
                      <a:ext uri="{FF2B5EF4-FFF2-40B4-BE49-F238E27FC236}">
                        <a16:creationId xmlns:a16="http://schemas.microsoft.com/office/drawing/2014/main" id="{6A36CD20-B0D1-4BC2-BBD9-FA4EA63BB012}"/>
                      </a:ext>
                    </a:extLst>
                  </p:cNvPr>
                  <p:cNvGrpSpPr/>
                  <p:nvPr/>
                </p:nvGrpSpPr>
                <p:grpSpPr>
                  <a:xfrm>
                    <a:off x="5853113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613" name="四角形: 上の 2 つの角を丸める 612">
                      <a:extLst>
                        <a:ext uri="{FF2B5EF4-FFF2-40B4-BE49-F238E27FC236}">
                          <a16:creationId xmlns:a16="http://schemas.microsoft.com/office/drawing/2014/main" id="{C12E0EE0-60C9-4EA1-BA9C-357AD334F1D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14" name="四角形: 上の 2 つの角を丸める 613">
                      <a:extLst>
                        <a:ext uri="{FF2B5EF4-FFF2-40B4-BE49-F238E27FC236}">
                          <a16:creationId xmlns:a16="http://schemas.microsoft.com/office/drawing/2014/main" id="{CB7EBB68-9D03-4AB5-B65F-DB7DB7A4346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07" name="グループ化 606">
                    <a:extLst>
                      <a:ext uri="{FF2B5EF4-FFF2-40B4-BE49-F238E27FC236}">
                        <a16:creationId xmlns:a16="http://schemas.microsoft.com/office/drawing/2014/main" id="{E3FED950-34E3-4F44-80A0-68DBD3A6AFC7}"/>
                      </a:ext>
                    </a:extLst>
                  </p:cNvPr>
                  <p:cNvGrpSpPr/>
                  <p:nvPr/>
                </p:nvGrpSpPr>
                <p:grpSpPr>
                  <a:xfrm>
                    <a:off x="5613287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611" name="四角形: 上の 2 つの角を丸める 610">
                      <a:extLst>
                        <a:ext uri="{FF2B5EF4-FFF2-40B4-BE49-F238E27FC236}">
                          <a16:creationId xmlns:a16="http://schemas.microsoft.com/office/drawing/2014/main" id="{2C1DD11B-F662-46FD-A31F-0EEEE486497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12" name="四角形: 上の 2 つの角を丸める 611">
                      <a:extLst>
                        <a:ext uri="{FF2B5EF4-FFF2-40B4-BE49-F238E27FC236}">
                          <a16:creationId xmlns:a16="http://schemas.microsoft.com/office/drawing/2014/main" id="{563700F3-DCA4-4A62-9654-BFA4D389AA9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08" name="グループ化 607">
                    <a:extLst>
                      <a:ext uri="{FF2B5EF4-FFF2-40B4-BE49-F238E27FC236}">
                        <a16:creationId xmlns:a16="http://schemas.microsoft.com/office/drawing/2014/main" id="{1985AE81-A068-4368-A216-6A6A565686C9}"/>
                      </a:ext>
                    </a:extLst>
                  </p:cNvPr>
                  <p:cNvGrpSpPr/>
                  <p:nvPr/>
                </p:nvGrpSpPr>
                <p:grpSpPr>
                  <a:xfrm>
                    <a:off x="5693229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609" name="四角形: 上の 2 つの角を丸める 608">
                      <a:extLst>
                        <a:ext uri="{FF2B5EF4-FFF2-40B4-BE49-F238E27FC236}">
                          <a16:creationId xmlns:a16="http://schemas.microsoft.com/office/drawing/2014/main" id="{8479D557-B8F6-413A-96AE-7E1D8F3A5F9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10" name="四角形: 上の 2 つの角を丸める 609">
                      <a:extLst>
                        <a:ext uri="{FF2B5EF4-FFF2-40B4-BE49-F238E27FC236}">
                          <a16:creationId xmlns:a16="http://schemas.microsoft.com/office/drawing/2014/main" id="{30850034-A5C7-41B4-A585-2D54BDF8554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</p:grpSp>
      <p:grpSp>
        <p:nvGrpSpPr>
          <p:cNvPr id="801" name="グループ化 800">
            <a:extLst>
              <a:ext uri="{FF2B5EF4-FFF2-40B4-BE49-F238E27FC236}">
                <a16:creationId xmlns:a16="http://schemas.microsoft.com/office/drawing/2014/main" id="{B05DBED2-537E-4E0F-B388-F0166493DEAD}"/>
              </a:ext>
            </a:extLst>
          </p:cNvPr>
          <p:cNvGrpSpPr/>
          <p:nvPr/>
        </p:nvGrpSpPr>
        <p:grpSpPr>
          <a:xfrm>
            <a:off x="5114662" y="4731647"/>
            <a:ext cx="559278" cy="256125"/>
            <a:chOff x="5114662" y="4731647"/>
            <a:chExt cx="559278" cy="256125"/>
          </a:xfrm>
        </p:grpSpPr>
        <p:sp>
          <p:nvSpPr>
            <p:cNvPr id="802" name="四角形: 角を丸くする 801">
              <a:extLst>
                <a:ext uri="{FF2B5EF4-FFF2-40B4-BE49-F238E27FC236}">
                  <a16:creationId xmlns:a16="http://schemas.microsoft.com/office/drawing/2014/main" id="{B7977427-8CAA-4650-99E2-498E61CB4A92}"/>
                </a:ext>
              </a:extLst>
            </p:cNvPr>
            <p:cNvSpPr/>
            <p:nvPr/>
          </p:nvSpPr>
          <p:spPr bwMode="auto">
            <a:xfrm>
              <a:off x="5114662" y="4790687"/>
              <a:ext cx="559278" cy="135276"/>
            </a:xfrm>
            <a:prstGeom prst="roundRect">
              <a:avLst>
                <a:gd name="adj" fmla="val 7075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03" name="グループ化 802">
              <a:extLst>
                <a:ext uri="{FF2B5EF4-FFF2-40B4-BE49-F238E27FC236}">
                  <a16:creationId xmlns:a16="http://schemas.microsoft.com/office/drawing/2014/main" id="{5AF1686D-464C-4D0C-8772-0914B442D01A}"/>
                </a:ext>
              </a:extLst>
            </p:cNvPr>
            <p:cNvGrpSpPr/>
            <p:nvPr/>
          </p:nvGrpSpPr>
          <p:grpSpPr>
            <a:xfrm rot="10800000">
              <a:off x="5140255" y="4731647"/>
              <a:ext cx="507012" cy="67598"/>
              <a:chOff x="5147295" y="4593143"/>
              <a:chExt cx="619767" cy="64924"/>
            </a:xfrm>
          </p:grpSpPr>
          <p:grpSp>
            <p:nvGrpSpPr>
              <p:cNvPr id="855" name="グループ化 854">
                <a:extLst>
                  <a:ext uri="{FF2B5EF4-FFF2-40B4-BE49-F238E27FC236}">
                    <a16:creationId xmlns:a16="http://schemas.microsoft.com/office/drawing/2014/main" id="{AE904330-6980-46F5-80C1-05C396F43D18}"/>
                  </a:ext>
                </a:extLst>
              </p:cNvPr>
              <p:cNvGrpSpPr/>
              <p:nvPr/>
            </p:nvGrpSpPr>
            <p:grpSpPr>
              <a:xfrm>
                <a:off x="5147295" y="4593143"/>
                <a:ext cx="300680" cy="64924"/>
                <a:chOff x="5293519" y="3745901"/>
                <a:chExt cx="605313" cy="104485"/>
              </a:xfrm>
            </p:grpSpPr>
            <p:grpSp>
              <p:nvGrpSpPr>
                <p:cNvPr id="881" name="グループ化 880">
                  <a:extLst>
                    <a:ext uri="{FF2B5EF4-FFF2-40B4-BE49-F238E27FC236}">
                      <a16:creationId xmlns:a16="http://schemas.microsoft.com/office/drawing/2014/main" id="{BDE2D26D-200B-416E-BB28-D3F6B81BCD3F}"/>
                    </a:ext>
                  </a:extLst>
                </p:cNvPr>
                <p:cNvGrpSpPr/>
                <p:nvPr/>
              </p:nvGrpSpPr>
              <p:grpSpPr>
                <a:xfrm>
                  <a:off x="5453403" y="3745901"/>
                  <a:ext cx="45719" cy="104485"/>
                  <a:chOff x="5467350" y="3745901"/>
                  <a:chExt cx="145031" cy="262899"/>
                </a:xfrm>
              </p:grpSpPr>
              <p:sp>
                <p:nvSpPr>
                  <p:cNvPr id="903" name="四角形: 上の 2 つの角を丸める 902">
                    <a:extLst>
                      <a:ext uri="{FF2B5EF4-FFF2-40B4-BE49-F238E27FC236}">
                        <a16:creationId xmlns:a16="http://schemas.microsoft.com/office/drawing/2014/main" id="{9A0F76D8-A2CA-4F71-9F96-98A3CF587C4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745901"/>
                    <a:ext cx="145031" cy="104485"/>
                  </a:xfrm>
                  <a:prstGeom prst="round2SameRect">
                    <a:avLst>
                      <a:gd name="adj1" fmla="val 19951"/>
                      <a:gd name="adj2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4" name="四角形: 上の 2 つの角を丸める 903">
                    <a:extLst>
                      <a:ext uri="{FF2B5EF4-FFF2-40B4-BE49-F238E27FC236}">
                        <a16:creationId xmlns:a16="http://schemas.microsoft.com/office/drawing/2014/main" id="{E39D7367-673F-499C-B509-F8E2B96BDC6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837395"/>
                    <a:ext cx="145031" cy="17140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82" name="グループ化 881">
                  <a:extLst>
                    <a:ext uri="{FF2B5EF4-FFF2-40B4-BE49-F238E27FC236}">
                      <a16:creationId xmlns:a16="http://schemas.microsoft.com/office/drawing/2014/main" id="{1A976D20-9337-460F-A3F1-F3FB662E1E6A}"/>
                    </a:ext>
                  </a:extLst>
                </p:cNvPr>
                <p:cNvGrpSpPr/>
                <p:nvPr/>
              </p:nvGrpSpPr>
              <p:grpSpPr>
                <a:xfrm>
                  <a:off x="5533345" y="3745901"/>
                  <a:ext cx="45719" cy="104485"/>
                  <a:chOff x="5467350" y="3745901"/>
                  <a:chExt cx="145031" cy="262899"/>
                </a:xfrm>
              </p:grpSpPr>
              <p:sp>
                <p:nvSpPr>
                  <p:cNvPr id="901" name="四角形: 上の 2 つの角を丸める 900">
                    <a:extLst>
                      <a:ext uri="{FF2B5EF4-FFF2-40B4-BE49-F238E27FC236}">
                        <a16:creationId xmlns:a16="http://schemas.microsoft.com/office/drawing/2014/main" id="{1C2CF4EE-F619-45A1-B55F-2EFB8AA215B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745901"/>
                    <a:ext cx="145031" cy="104485"/>
                  </a:xfrm>
                  <a:prstGeom prst="round2SameRect">
                    <a:avLst>
                      <a:gd name="adj1" fmla="val 19951"/>
                      <a:gd name="adj2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2" name="四角形: 上の 2 つの角を丸める 901">
                    <a:extLst>
                      <a:ext uri="{FF2B5EF4-FFF2-40B4-BE49-F238E27FC236}">
                        <a16:creationId xmlns:a16="http://schemas.microsoft.com/office/drawing/2014/main" id="{44B9627F-69A7-42C0-8E9C-5284A5AB885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837395"/>
                    <a:ext cx="145031" cy="17140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83" name="グループ化 882">
                  <a:extLst>
                    <a:ext uri="{FF2B5EF4-FFF2-40B4-BE49-F238E27FC236}">
                      <a16:creationId xmlns:a16="http://schemas.microsoft.com/office/drawing/2014/main" id="{C544636C-28FC-42D2-8713-A0E696EA5FDE}"/>
                    </a:ext>
                  </a:extLst>
                </p:cNvPr>
                <p:cNvGrpSpPr/>
                <p:nvPr/>
              </p:nvGrpSpPr>
              <p:grpSpPr>
                <a:xfrm>
                  <a:off x="5293519" y="3745901"/>
                  <a:ext cx="45719" cy="104485"/>
                  <a:chOff x="5467350" y="3745901"/>
                  <a:chExt cx="145031" cy="262899"/>
                </a:xfrm>
              </p:grpSpPr>
              <p:sp>
                <p:nvSpPr>
                  <p:cNvPr id="899" name="四角形: 上の 2 つの角を丸める 898">
                    <a:extLst>
                      <a:ext uri="{FF2B5EF4-FFF2-40B4-BE49-F238E27FC236}">
                        <a16:creationId xmlns:a16="http://schemas.microsoft.com/office/drawing/2014/main" id="{58540E05-70CA-4A3C-A731-57CC91CDD48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745901"/>
                    <a:ext cx="145031" cy="104485"/>
                  </a:xfrm>
                  <a:prstGeom prst="round2SameRect">
                    <a:avLst>
                      <a:gd name="adj1" fmla="val 19951"/>
                      <a:gd name="adj2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0" name="四角形: 上の 2 つの角を丸める 899">
                    <a:extLst>
                      <a:ext uri="{FF2B5EF4-FFF2-40B4-BE49-F238E27FC236}">
                        <a16:creationId xmlns:a16="http://schemas.microsoft.com/office/drawing/2014/main" id="{C979DA04-5BA4-46DE-9836-B8AF8B7D8E3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837395"/>
                    <a:ext cx="145031" cy="17140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84" name="グループ化 883">
                  <a:extLst>
                    <a:ext uri="{FF2B5EF4-FFF2-40B4-BE49-F238E27FC236}">
                      <a16:creationId xmlns:a16="http://schemas.microsoft.com/office/drawing/2014/main" id="{5A32AD20-6DC3-400B-8F5E-2AF7F11DED0B}"/>
                    </a:ext>
                  </a:extLst>
                </p:cNvPr>
                <p:cNvGrpSpPr/>
                <p:nvPr/>
              </p:nvGrpSpPr>
              <p:grpSpPr>
                <a:xfrm>
                  <a:off x="5373461" y="3745901"/>
                  <a:ext cx="45719" cy="104485"/>
                  <a:chOff x="5467350" y="3745901"/>
                  <a:chExt cx="145031" cy="262899"/>
                </a:xfrm>
              </p:grpSpPr>
              <p:sp>
                <p:nvSpPr>
                  <p:cNvPr id="897" name="四角形: 上の 2 つの角を丸める 896">
                    <a:extLst>
                      <a:ext uri="{FF2B5EF4-FFF2-40B4-BE49-F238E27FC236}">
                        <a16:creationId xmlns:a16="http://schemas.microsoft.com/office/drawing/2014/main" id="{EBAD5C95-FCA5-40C0-BCB5-14F519B76D3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745901"/>
                    <a:ext cx="145031" cy="104485"/>
                  </a:xfrm>
                  <a:prstGeom prst="round2SameRect">
                    <a:avLst>
                      <a:gd name="adj1" fmla="val 19951"/>
                      <a:gd name="adj2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8" name="四角形: 上の 2 つの角を丸める 897">
                    <a:extLst>
                      <a:ext uri="{FF2B5EF4-FFF2-40B4-BE49-F238E27FC236}">
                        <a16:creationId xmlns:a16="http://schemas.microsoft.com/office/drawing/2014/main" id="{4C3561C0-F7DA-4D80-9E30-31B108C82CA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837395"/>
                    <a:ext cx="145031" cy="17140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85" name="グループ化 884">
                  <a:extLst>
                    <a:ext uri="{FF2B5EF4-FFF2-40B4-BE49-F238E27FC236}">
                      <a16:creationId xmlns:a16="http://schemas.microsoft.com/office/drawing/2014/main" id="{1DEA75D2-F093-4093-B426-E9ACD1AE3610}"/>
                    </a:ext>
                  </a:extLst>
                </p:cNvPr>
                <p:cNvGrpSpPr/>
                <p:nvPr/>
              </p:nvGrpSpPr>
              <p:grpSpPr>
                <a:xfrm>
                  <a:off x="5773171" y="3745901"/>
                  <a:ext cx="45719" cy="104485"/>
                  <a:chOff x="5467350" y="3745901"/>
                  <a:chExt cx="145031" cy="262899"/>
                </a:xfrm>
              </p:grpSpPr>
              <p:sp>
                <p:nvSpPr>
                  <p:cNvPr id="895" name="四角形: 上の 2 つの角を丸める 894">
                    <a:extLst>
                      <a:ext uri="{FF2B5EF4-FFF2-40B4-BE49-F238E27FC236}">
                        <a16:creationId xmlns:a16="http://schemas.microsoft.com/office/drawing/2014/main" id="{44199901-6EA3-4029-9940-7D489777D2B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745901"/>
                    <a:ext cx="145031" cy="104485"/>
                  </a:xfrm>
                  <a:prstGeom prst="round2SameRect">
                    <a:avLst>
                      <a:gd name="adj1" fmla="val 19951"/>
                      <a:gd name="adj2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6" name="四角形: 上の 2 つの角を丸める 895">
                    <a:extLst>
                      <a:ext uri="{FF2B5EF4-FFF2-40B4-BE49-F238E27FC236}">
                        <a16:creationId xmlns:a16="http://schemas.microsoft.com/office/drawing/2014/main" id="{996B0EB2-AD7F-480A-BFBE-C05C8DA87EC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837395"/>
                    <a:ext cx="145031" cy="17140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86" name="グループ化 885">
                  <a:extLst>
                    <a:ext uri="{FF2B5EF4-FFF2-40B4-BE49-F238E27FC236}">
                      <a16:creationId xmlns:a16="http://schemas.microsoft.com/office/drawing/2014/main" id="{215B6223-DE56-496F-B8F5-BFFB3816546A}"/>
                    </a:ext>
                  </a:extLst>
                </p:cNvPr>
                <p:cNvGrpSpPr/>
                <p:nvPr/>
              </p:nvGrpSpPr>
              <p:grpSpPr>
                <a:xfrm>
                  <a:off x="5853113" y="3745901"/>
                  <a:ext cx="45719" cy="104485"/>
                  <a:chOff x="5467350" y="3745901"/>
                  <a:chExt cx="145031" cy="262899"/>
                </a:xfrm>
              </p:grpSpPr>
              <p:sp>
                <p:nvSpPr>
                  <p:cNvPr id="893" name="四角形: 上の 2 つの角を丸める 892">
                    <a:extLst>
                      <a:ext uri="{FF2B5EF4-FFF2-40B4-BE49-F238E27FC236}">
                        <a16:creationId xmlns:a16="http://schemas.microsoft.com/office/drawing/2014/main" id="{EFD68431-0682-4EF9-9183-9EE64C42EC9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745901"/>
                    <a:ext cx="145031" cy="104485"/>
                  </a:xfrm>
                  <a:prstGeom prst="round2SameRect">
                    <a:avLst>
                      <a:gd name="adj1" fmla="val 19951"/>
                      <a:gd name="adj2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4" name="四角形: 上の 2 つの角を丸める 893">
                    <a:extLst>
                      <a:ext uri="{FF2B5EF4-FFF2-40B4-BE49-F238E27FC236}">
                        <a16:creationId xmlns:a16="http://schemas.microsoft.com/office/drawing/2014/main" id="{22893308-4F84-41F9-AB0A-A45E50F6E4D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837395"/>
                    <a:ext cx="145031" cy="17140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87" name="グループ化 886">
                  <a:extLst>
                    <a:ext uri="{FF2B5EF4-FFF2-40B4-BE49-F238E27FC236}">
                      <a16:creationId xmlns:a16="http://schemas.microsoft.com/office/drawing/2014/main" id="{DA3F5819-B0D5-4A17-BF29-62CD5944E3CC}"/>
                    </a:ext>
                  </a:extLst>
                </p:cNvPr>
                <p:cNvGrpSpPr/>
                <p:nvPr/>
              </p:nvGrpSpPr>
              <p:grpSpPr>
                <a:xfrm>
                  <a:off x="5613287" y="3745901"/>
                  <a:ext cx="45719" cy="104485"/>
                  <a:chOff x="5467350" y="3745901"/>
                  <a:chExt cx="145031" cy="262899"/>
                </a:xfrm>
              </p:grpSpPr>
              <p:sp>
                <p:nvSpPr>
                  <p:cNvPr id="891" name="四角形: 上の 2 つの角を丸める 890">
                    <a:extLst>
                      <a:ext uri="{FF2B5EF4-FFF2-40B4-BE49-F238E27FC236}">
                        <a16:creationId xmlns:a16="http://schemas.microsoft.com/office/drawing/2014/main" id="{F6B4D870-1E6F-4740-BC34-001EE6B7BBD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745901"/>
                    <a:ext cx="145031" cy="104485"/>
                  </a:xfrm>
                  <a:prstGeom prst="round2SameRect">
                    <a:avLst>
                      <a:gd name="adj1" fmla="val 19951"/>
                      <a:gd name="adj2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2" name="四角形: 上の 2 つの角を丸める 891">
                    <a:extLst>
                      <a:ext uri="{FF2B5EF4-FFF2-40B4-BE49-F238E27FC236}">
                        <a16:creationId xmlns:a16="http://schemas.microsoft.com/office/drawing/2014/main" id="{33A664F2-0B0C-48B8-B7C3-BCC06B48462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837395"/>
                    <a:ext cx="145031" cy="17140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88" name="グループ化 887">
                  <a:extLst>
                    <a:ext uri="{FF2B5EF4-FFF2-40B4-BE49-F238E27FC236}">
                      <a16:creationId xmlns:a16="http://schemas.microsoft.com/office/drawing/2014/main" id="{E5B26A51-5E19-4BDB-9B99-511A474155C4}"/>
                    </a:ext>
                  </a:extLst>
                </p:cNvPr>
                <p:cNvGrpSpPr/>
                <p:nvPr/>
              </p:nvGrpSpPr>
              <p:grpSpPr>
                <a:xfrm>
                  <a:off x="5693229" y="3745901"/>
                  <a:ext cx="45719" cy="104485"/>
                  <a:chOff x="5467350" y="3745901"/>
                  <a:chExt cx="145031" cy="262899"/>
                </a:xfrm>
              </p:grpSpPr>
              <p:sp>
                <p:nvSpPr>
                  <p:cNvPr id="889" name="四角形: 上の 2 つの角を丸める 888">
                    <a:extLst>
                      <a:ext uri="{FF2B5EF4-FFF2-40B4-BE49-F238E27FC236}">
                        <a16:creationId xmlns:a16="http://schemas.microsoft.com/office/drawing/2014/main" id="{1DECB2BB-FFE6-43E7-83D2-5578B6EFF4D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745901"/>
                    <a:ext cx="145031" cy="104485"/>
                  </a:xfrm>
                  <a:prstGeom prst="round2SameRect">
                    <a:avLst>
                      <a:gd name="adj1" fmla="val 19951"/>
                      <a:gd name="adj2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0" name="四角形: 上の 2 つの角を丸める 889">
                    <a:extLst>
                      <a:ext uri="{FF2B5EF4-FFF2-40B4-BE49-F238E27FC236}">
                        <a16:creationId xmlns:a16="http://schemas.microsoft.com/office/drawing/2014/main" id="{5A618AF8-93E6-4D1B-937D-BA7781C5F3B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837395"/>
                    <a:ext cx="145031" cy="17140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856" name="グループ化 855">
                <a:extLst>
                  <a:ext uri="{FF2B5EF4-FFF2-40B4-BE49-F238E27FC236}">
                    <a16:creationId xmlns:a16="http://schemas.microsoft.com/office/drawing/2014/main" id="{89499951-FA61-4DF6-BF31-52D5A03B8764}"/>
                  </a:ext>
                </a:extLst>
              </p:cNvPr>
              <p:cNvGrpSpPr/>
              <p:nvPr/>
            </p:nvGrpSpPr>
            <p:grpSpPr>
              <a:xfrm>
                <a:off x="5466382" y="4593143"/>
                <a:ext cx="300680" cy="64924"/>
                <a:chOff x="5293519" y="3745901"/>
                <a:chExt cx="605313" cy="104485"/>
              </a:xfrm>
            </p:grpSpPr>
            <p:grpSp>
              <p:nvGrpSpPr>
                <p:cNvPr id="857" name="グループ化 856">
                  <a:extLst>
                    <a:ext uri="{FF2B5EF4-FFF2-40B4-BE49-F238E27FC236}">
                      <a16:creationId xmlns:a16="http://schemas.microsoft.com/office/drawing/2014/main" id="{F6381F42-8677-4CA0-AF77-A858A7625E3F}"/>
                    </a:ext>
                  </a:extLst>
                </p:cNvPr>
                <p:cNvGrpSpPr/>
                <p:nvPr/>
              </p:nvGrpSpPr>
              <p:grpSpPr>
                <a:xfrm>
                  <a:off x="5453403" y="3745901"/>
                  <a:ext cx="45719" cy="104485"/>
                  <a:chOff x="5467350" y="3745901"/>
                  <a:chExt cx="145031" cy="262899"/>
                </a:xfrm>
              </p:grpSpPr>
              <p:sp>
                <p:nvSpPr>
                  <p:cNvPr id="879" name="四角形: 上の 2 つの角を丸める 878">
                    <a:extLst>
                      <a:ext uri="{FF2B5EF4-FFF2-40B4-BE49-F238E27FC236}">
                        <a16:creationId xmlns:a16="http://schemas.microsoft.com/office/drawing/2014/main" id="{39AA8332-EE9A-4D13-8C79-6D7067F990F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745901"/>
                    <a:ext cx="145031" cy="104485"/>
                  </a:xfrm>
                  <a:prstGeom prst="round2SameRect">
                    <a:avLst>
                      <a:gd name="adj1" fmla="val 19951"/>
                      <a:gd name="adj2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0" name="四角形: 上の 2 つの角を丸める 879">
                    <a:extLst>
                      <a:ext uri="{FF2B5EF4-FFF2-40B4-BE49-F238E27FC236}">
                        <a16:creationId xmlns:a16="http://schemas.microsoft.com/office/drawing/2014/main" id="{9311A1D0-6BF4-4326-864A-4047D7AC1CD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837395"/>
                    <a:ext cx="145031" cy="17140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58" name="グループ化 857">
                  <a:extLst>
                    <a:ext uri="{FF2B5EF4-FFF2-40B4-BE49-F238E27FC236}">
                      <a16:creationId xmlns:a16="http://schemas.microsoft.com/office/drawing/2014/main" id="{CD3BAD3F-B002-47BD-A017-97C4F1A6B9B2}"/>
                    </a:ext>
                  </a:extLst>
                </p:cNvPr>
                <p:cNvGrpSpPr/>
                <p:nvPr/>
              </p:nvGrpSpPr>
              <p:grpSpPr>
                <a:xfrm>
                  <a:off x="5533345" y="3745901"/>
                  <a:ext cx="45719" cy="104485"/>
                  <a:chOff x="5467350" y="3745901"/>
                  <a:chExt cx="145031" cy="262899"/>
                </a:xfrm>
              </p:grpSpPr>
              <p:sp>
                <p:nvSpPr>
                  <p:cNvPr id="877" name="四角形: 上の 2 つの角を丸める 876">
                    <a:extLst>
                      <a:ext uri="{FF2B5EF4-FFF2-40B4-BE49-F238E27FC236}">
                        <a16:creationId xmlns:a16="http://schemas.microsoft.com/office/drawing/2014/main" id="{09EF5C3E-7967-4B47-AF29-525A6EFE46B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745901"/>
                    <a:ext cx="145031" cy="104485"/>
                  </a:xfrm>
                  <a:prstGeom prst="round2SameRect">
                    <a:avLst>
                      <a:gd name="adj1" fmla="val 19951"/>
                      <a:gd name="adj2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8" name="四角形: 上の 2 つの角を丸める 877">
                    <a:extLst>
                      <a:ext uri="{FF2B5EF4-FFF2-40B4-BE49-F238E27FC236}">
                        <a16:creationId xmlns:a16="http://schemas.microsoft.com/office/drawing/2014/main" id="{6C64F943-FF34-4C23-B6E4-321D0154D64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837395"/>
                    <a:ext cx="145031" cy="17140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59" name="グループ化 858">
                  <a:extLst>
                    <a:ext uri="{FF2B5EF4-FFF2-40B4-BE49-F238E27FC236}">
                      <a16:creationId xmlns:a16="http://schemas.microsoft.com/office/drawing/2014/main" id="{1EAACC57-616F-490B-999C-D8AC780540FF}"/>
                    </a:ext>
                  </a:extLst>
                </p:cNvPr>
                <p:cNvGrpSpPr/>
                <p:nvPr/>
              </p:nvGrpSpPr>
              <p:grpSpPr>
                <a:xfrm>
                  <a:off x="5293519" y="3745901"/>
                  <a:ext cx="45719" cy="104485"/>
                  <a:chOff x="5467350" y="3745901"/>
                  <a:chExt cx="145031" cy="262899"/>
                </a:xfrm>
              </p:grpSpPr>
              <p:sp>
                <p:nvSpPr>
                  <p:cNvPr id="875" name="四角形: 上の 2 つの角を丸める 874">
                    <a:extLst>
                      <a:ext uri="{FF2B5EF4-FFF2-40B4-BE49-F238E27FC236}">
                        <a16:creationId xmlns:a16="http://schemas.microsoft.com/office/drawing/2014/main" id="{9AEBAB5A-9E03-4785-9B58-2AB0ABF6DFB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745901"/>
                    <a:ext cx="145031" cy="104485"/>
                  </a:xfrm>
                  <a:prstGeom prst="round2SameRect">
                    <a:avLst>
                      <a:gd name="adj1" fmla="val 19951"/>
                      <a:gd name="adj2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6" name="四角形: 上の 2 つの角を丸める 875">
                    <a:extLst>
                      <a:ext uri="{FF2B5EF4-FFF2-40B4-BE49-F238E27FC236}">
                        <a16:creationId xmlns:a16="http://schemas.microsoft.com/office/drawing/2014/main" id="{6F8B6C14-7869-40DE-BF58-9B2A23449F3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837395"/>
                    <a:ext cx="145031" cy="17140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60" name="グループ化 859">
                  <a:extLst>
                    <a:ext uri="{FF2B5EF4-FFF2-40B4-BE49-F238E27FC236}">
                      <a16:creationId xmlns:a16="http://schemas.microsoft.com/office/drawing/2014/main" id="{FF584E20-D832-40F7-85D0-521CC1A1C419}"/>
                    </a:ext>
                  </a:extLst>
                </p:cNvPr>
                <p:cNvGrpSpPr/>
                <p:nvPr/>
              </p:nvGrpSpPr>
              <p:grpSpPr>
                <a:xfrm>
                  <a:off x="5373461" y="3745901"/>
                  <a:ext cx="45719" cy="104485"/>
                  <a:chOff x="5467350" y="3745901"/>
                  <a:chExt cx="145031" cy="262899"/>
                </a:xfrm>
              </p:grpSpPr>
              <p:sp>
                <p:nvSpPr>
                  <p:cNvPr id="873" name="四角形: 上の 2 つの角を丸める 872">
                    <a:extLst>
                      <a:ext uri="{FF2B5EF4-FFF2-40B4-BE49-F238E27FC236}">
                        <a16:creationId xmlns:a16="http://schemas.microsoft.com/office/drawing/2014/main" id="{B00994ED-2254-4A03-A80E-4653C354B14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745901"/>
                    <a:ext cx="145031" cy="104485"/>
                  </a:xfrm>
                  <a:prstGeom prst="round2SameRect">
                    <a:avLst>
                      <a:gd name="adj1" fmla="val 19951"/>
                      <a:gd name="adj2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4" name="四角形: 上の 2 つの角を丸める 873">
                    <a:extLst>
                      <a:ext uri="{FF2B5EF4-FFF2-40B4-BE49-F238E27FC236}">
                        <a16:creationId xmlns:a16="http://schemas.microsoft.com/office/drawing/2014/main" id="{D02C3935-4257-4175-A105-F607D16A346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837395"/>
                    <a:ext cx="145031" cy="17140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61" name="グループ化 860">
                  <a:extLst>
                    <a:ext uri="{FF2B5EF4-FFF2-40B4-BE49-F238E27FC236}">
                      <a16:creationId xmlns:a16="http://schemas.microsoft.com/office/drawing/2014/main" id="{A3AF5B26-44F3-4DC6-88B8-37FFB5E20020}"/>
                    </a:ext>
                  </a:extLst>
                </p:cNvPr>
                <p:cNvGrpSpPr/>
                <p:nvPr/>
              </p:nvGrpSpPr>
              <p:grpSpPr>
                <a:xfrm>
                  <a:off x="5773171" y="3745901"/>
                  <a:ext cx="45719" cy="104485"/>
                  <a:chOff x="5467350" y="3745901"/>
                  <a:chExt cx="145031" cy="262899"/>
                </a:xfrm>
              </p:grpSpPr>
              <p:sp>
                <p:nvSpPr>
                  <p:cNvPr id="871" name="四角形: 上の 2 つの角を丸める 870">
                    <a:extLst>
                      <a:ext uri="{FF2B5EF4-FFF2-40B4-BE49-F238E27FC236}">
                        <a16:creationId xmlns:a16="http://schemas.microsoft.com/office/drawing/2014/main" id="{0A2D1C7C-34B8-4D8F-A8D6-39BB3A15B01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745901"/>
                    <a:ext cx="145031" cy="104485"/>
                  </a:xfrm>
                  <a:prstGeom prst="round2SameRect">
                    <a:avLst>
                      <a:gd name="adj1" fmla="val 19951"/>
                      <a:gd name="adj2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2" name="四角形: 上の 2 つの角を丸める 871">
                    <a:extLst>
                      <a:ext uri="{FF2B5EF4-FFF2-40B4-BE49-F238E27FC236}">
                        <a16:creationId xmlns:a16="http://schemas.microsoft.com/office/drawing/2014/main" id="{1BF16459-CEA4-4E90-87DF-F4A872C6E5D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837395"/>
                    <a:ext cx="145031" cy="17140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62" name="グループ化 861">
                  <a:extLst>
                    <a:ext uri="{FF2B5EF4-FFF2-40B4-BE49-F238E27FC236}">
                      <a16:creationId xmlns:a16="http://schemas.microsoft.com/office/drawing/2014/main" id="{8EA4DF11-523B-44D2-BC78-341C21FA68AA}"/>
                    </a:ext>
                  </a:extLst>
                </p:cNvPr>
                <p:cNvGrpSpPr/>
                <p:nvPr/>
              </p:nvGrpSpPr>
              <p:grpSpPr>
                <a:xfrm>
                  <a:off x="5853113" y="3745901"/>
                  <a:ext cx="45719" cy="104485"/>
                  <a:chOff x="5467350" y="3745901"/>
                  <a:chExt cx="145031" cy="262899"/>
                </a:xfrm>
              </p:grpSpPr>
              <p:sp>
                <p:nvSpPr>
                  <p:cNvPr id="869" name="四角形: 上の 2 つの角を丸める 868">
                    <a:extLst>
                      <a:ext uri="{FF2B5EF4-FFF2-40B4-BE49-F238E27FC236}">
                        <a16:creationId xmlns:a16="http://schemas.microsoft.com/office/drawing/2014/main" id="{FB8D6C50-C70F-48E6-933D-AB12DE39BC6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745901"/>
                    <a:ext cx="145031" cy="104485"/>
                  </a:xfrm>
                  <a:prstGeom prst="round2SameRect">
                    <a:avLst>
                      <a:gd name="adj1" fmla="val 19951"/>
                      <a:gd name="adj2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0" name="四角形: 上の 2 つの角を丸める 869">
                    <a:extLst>
                      <a:ext uri="{FF2B5EF4-FFF2-40B4-BE49-F238E27FC236}">
                        <a16:creationId xmlns:a16="http://schemas.microsoft.com/office/drawing/2014/main" id="{9F10E929-BC75-4B62-A056-91CD24C4231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837395"/>
                    <a:ext cx="145031" cy="17140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63" name="グループ化 862">
                  <a:extLst>
                    <a:ext uri="{FF2B5EF4-FFF2-40B4-BE49-F238E27FC236}">
                      <a16:creationId xmlns:a16="http://schemas.microsoft.com/office/drawing/2014/main" id="{883C6824-DDCF-4CAA-9695-B8B17FEB1D4F}"/>
                    </a:ext>
                  </a:extLst>
                </p:cNvPr>
                <p:cNvGrpSpPr/>
                <p:nvPr/>
              </p:nvGrpSpPr>
              <p:grpSpPr>
                <a:xfrm>
                  <a:off x="5613287" y="3745901"/>
                  <a:ext cx="45719" cy="104485"/>
                  <a:chOff x="5467350" y="3745901"/>
                  <a:chExt cx="145031" cy="262899"/>
                </a:xfrm>
              </p:grpSpPr>
              <p:sp>
                <p:nvSpPr>
                  <p:cNvPr id="867" name="四角形: 上の 2 つの角を丸める 866">
                    <a:extLst>
                      <a:ext uri="{FF2B5EF4-FFF2-40B4-BE49-F238E27FC236}">
                        <a16:creationId xmlns:a16="http://schemas.microsoft.com/office/drawing/2014/main" id="{BBF8BED0-98FF-4453-86C3-AD902C0EE9D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745901"/>
                    <a:ext cx="145031" cy="104485"/>
                  </a:xfrm>
                  <a:prstGeom prst="round2SameRect">
                    <a:avLst>
                      <a:gd name="adj1" fmla="val 19951"/>
                      <a:gd name="adj2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8" name="四角形: 上の 2 つの角を丸める 867">
                    <a:extLst>
                      <a:ext uri="{FF2B5EF4-FFF2-40B4-BE49-F238E27FC236}">
                        <a16:creationId xmlns:a16="http://schemas.microsoft.com/office/drawing/2014/main" id="{F1060ECE-B23E-485D-8BED-A8C0B80EBBF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837395"/>
                    <a:ext cx="145031" cy="17140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64" name="グループ化 863">
                  <a:extLst>
                    <a:ext uri="{FF2B5EF4-FFF2-40B4-BE49-F238E27FC236}">
                      <a16:creationId xmlns:a16="http://schemas.microsoft.com/office/drawing/2014/main" id="{E54E86D8-9A9F-4BD8-87BF-A4C82C224E80}"/>
                    </a:ext>
                  </a:extLst>
                </p:cNvPr>
                <p:cNvGrpSpPr/>
                <p:nvPr/>
              </p:nvGrpSpPr>
              <p:grpSpPr>
                <a:xfrm>
                  <a:off x="5693229" y="3745901"/>
                  <a:ext cx="45719" cy="104485"/>
                  <a:chOff x="5467350" y="3745901"/>
                  <a:chExt cx="145031" cy="262899"/>
                </a:xfrm>
              </p:grpSpPr>
              <p:sp>
                <p:nvSpPr>
                  <p:cNvPr id="865" name="四角形: 上の 2 つの角を丸める 864">
                    <a:extLst>
                      <a:ext uri="{FF2B5EF4-FFF2-40B4-BE49-F238E27FC236}">
                        <a16:creationId xmlns:a16="http://schemas.microsoft.com/office/drawing/2014/main" id="{78A97DFB-4670-41BD-AB96-9AB76AC2282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745901"/>
                    <a:ext cx="145031" cy="104485"/>
                  </a:xfrm>
                  <a:prstGeom prst="round2SameRect">
                    <a:avLst>
                      <a:gd name="adj1" fmla="val 19951"/>
                      <a:gd name="adj2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6" name="四角形: 上の 2 つの角を丸める 865">
                    <a:extLst>
                      <a:ext uri="{FF2B5EF4-FFF2-40B4-BE49-F238E27FC236}">
                        <a16:creationId xmlns:a16="http://schemas.microsoft.com/office/drawing/2014/main" id="{24386210-F0AD-47B2-A545-5827F32C78F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837395"/>
                    <a:ext cx="145031" cy="17140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804" name="グループ化 803">
              <a:extLst>
                <a:ext uri="{FF2B5EF4-FFF2-40B4-BE49-F238E27FC236}">
                  <a16:creationId xmlns:a16="http://schemas.microsoft.com/office/drawing/2014/main" id="{C8CD4893-0413-4A43-A1C7-EF1D2CA43E3E}"/>
                </a:ext>
              </a:extLst>
            </p:cNvPr>
            <p:cNvGrpSpPr/>
            <p:nvPr/>
          </p:nvGrpSpPr>
          <p:grpSpPr>
            <a:xfrm>
              <a:off x="5140255" y="4920174"/>
              <a:ext cx="507012" cy="67598"/>
              <a:chOff x="5147295" y="4593143"/>
              <a:chExt cx="619767" cy="64924"/>
            </a:xfrm>
          </p:grpSpPr>
          <p:grpSp>
            <p:nvGrpSpPr>
              <p:cNvPr id="805" name="グループ化 804">
                <a:extLst>
                  <a:ext uri="{FF2B5EF4-FFF2-40B4-BE49-F238E27FC236}">
                    <a16:creationId xmlns:a16="http://schemas.microsoft.com/office/drawing/2014/main" id="{D1E8DB1A-AB9C-4A5B-80E8-78F8E2565162}"/>
                  </a:ext>
                </a:extLst>
              </p:cNvPr>
              <p:cNvGrpSpPr/>
              <p:nvPr/>
            </p:nvGrpSpPr>
            <p:grpSpPr>
              <a:xfrm>
                <a:off x="5147295" y="4593143"/>
                <a:ext cx="300680" cy="64924"/>
                <a:chOff x="5293519" y="3745901"/>
                <a:chExt cx="605313" cy="104485"/>
              </a:xfrm>
            </p:grpSpPr>
            <p:grpSp>
              <p:nvGrpSpPr>
                <p:cNvPr id="831" name="グループ化 830">
                  <a:extLst>
                    <a:ext uri="{FF2B5EF4-FFF2-40B4-BE49-F238E27FC236}">
                      <a16:creationId xmlns:a16="http://schemas.microsoft.com/office/drawing/2014/main" id="{3569905A-4509-4CAD-AD92-63E49F5234B0}"/>
                    </a:ext>
                  </a:extLst>
                </p:cNvPr>
                <p:cNvGrpSpPr/>
                <p:nvPr/>
              </p:nvGrpSpPr>
              <p:grpSpPr>
                <a:xfrm>
                  <a:off x="5453403" y="3745901"/>
                  <a:ext cx="45719" cy="104485"/>
                  <a:chOff x="5467350" y="3745901"/>
                  <a:chExt cx="145031" cy="262899"/>
                </a:xfrm>
              </p:grpSpPr>
              <p:sp>
                <p:nvSpPr>
                  <p:cNvPr id="853" name="四角形: 上の 2 つの角を丸める 852">
                    <a:extLst>
                      <a:ext uri="{FF2B5EF4-FFF2-40B4-BE49-F238E27FC236}">
                        <a16:creationId xmlns:a16="http://schemas.microsoft.com/office/drawing/2014/main" id="{E68BEBE2-A93A-426F-9544-DCD74F4CCB6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745901"/>
                    <a:ext cx="145031" cy="104485"/>
                  </a:xfrm>
                  <a:prstGeom prst="round2SameRect">
                    <a:avLst>
                      <a:gd name="adj1" fmla="val 19951"/>
                      <a:gd name="adj2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54" name="四角形: 上の 2 つの角を丸める 853">
                    <a:extLst>
                      <a:ext uri="{FF2B5EF4-FFF2-40B4-BE49-F238E27FC236}">
                        <a16:creationId xmlns:a16="http://schemas.microsoft.com/office/drawing/2014/main" id="{4AA504E5-35EF-49BF-9587-8FBE1D716B2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837395"/>
                    <a:ext cx="145031" cy="17140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32" name="グループ化 831">
                  <a:extLst>
                    <a:ext uri="{FF2B5EF4-FFF2-40B4-BE49-F238E27FC236}">
                      <a16:creationId xmlns:a16="http://schemas.microsoft.com/office/drawing/2014/main" id="{4AFE23B1-2A4B-4B2B-B57B-DC718EAAAA5F}"/>
                    </a:ext>
                  </a:extLst>
                </p:cNvPr>
                <p:cNvGrpSpPr/>
                <p:nvPr/>
              </p:nvGrpSpPr>
              <p:grpSpPr>
                <a:xfrm>
                  <a:off x="5533345" y="3745901"/>
                  <a:ext cx="45719" cy="104485"/>
                  <a:chOff x="5467350" y="3745901"/>
                  <a:chExt cx="145031" cy="262899"/>
                </a:xfrm>
              </p:grpSpPr>
              <p:sp>
                <p:nvSpPr>
                  <p:cNvPr id="851" name="四角形: 上の 2 つの角を丸める 850">
                    <a:extLst>
                      <a:ext uri="{FF2B5EF4-FFF2-40B4-BE49-F238E27FC236}">
                        <a16:creationId xmlns:a16="http://schemas.microsoft.com/office/drawing/2014/main" id="{69E665AE-D50F-4CB4-AE0C-B7364F58C1A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745901"/>
                    <a:ext cx="145031" cy="104485"/>
                  </a:xfrm>
                  <a:prstGeom prst="round2SameRect">
                    <a:avLst>
                      <a:gd name="adj1" fmla="val 19951"/>
                      <a:gd name="adj2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52" name="四角形: 上の 2 つの角を丸める 851">
                    <a:extLst>
                      <a:ext uri="{FF2B5EF4-FFF2-40B4-BE49-F238E27FC236}">
                        <a16:creationId xmlns:a16="http://schemas.microsoft.com/office/drawing/2014/main" id="{1FA5A324-5D90-4EF5-A1A3-DDF26329D72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837395"/>
                    <a:ext cx="145031" cy="17140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33" name="グループ化 832">
                  <a:extLst>
                    <a:ext uri="{FF2B5EF4-FFF2-40B4-BE49-F238E27FC236}">
                      <a16:creationId xmlns:a16="http://schemas.microsoft.com/office/drawing/2014/main" id="{0B889E47-3F45-40DC-985B-27559DEE5A07}"/>
                    </a:ext>
                  </a:extLst>
                </p:cNvPr>
                <p:cNvGrpSpPr/>
                <p:nvPr/>
              </p:nvGrpSpPr>
              <p:grpSpPr>
                <a:xfrm>
                  <a:off x="5293519" y="3745901"/>
                  <a:ext cx="45719" cy="104485"/>
                  <a:chOff x="5467350" y="3745901"/>
                  <a:chExt cx="145031" cy="262899"/>
                </a:xfrm>
              </p:grpSpPr>
              <p:sp>
                <p:nvSpPr>
                  <p:cNvPr id="849" name="四角形: 上の 2 つの角を丸める 848">
                    <a:extLst>
                      <a:ext uri="{FF2B5EF4-FFF2-40B4-BE49-F238E27FC236}">
                        <a16:creationId xmlns:a16="http://schemas.microsoft.com/office/drawing/2014/main" id="{84857C53-D76C-43DF-B7F5-3A2EE5BEBD7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745901"/>
                    <a:ext cx="145031" cy="104485"/>
                  </a:xfrm>
                  <a:prstGeom prst="round2SameRect">
                    <a:avLst>
                      <a:gd name="adj1" fmla="val 19951"/>
                      <a:gd name="adj2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50" name="四角形: 上の 2 つの角を丸める 849">
                    <a:extLst>
                      <a:ext uri="{FF2B5EF4-FFF2-40B4-BE49-F238E27FC236}">
                        <a16:creationId xmlns:a16="http://schemas.microsoft.com/office/drawing/2014/main" id="{603C29AA-57E2-4759-8111-4695888A27D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837395"/>
                    <a:ext cx="145031" cy="17140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34" name="グループ化 833">
                  <a:extLst>
                    <a:ext uri="{FF2B5EF4-FFF2-40B4-BE49-F238E27FC236}">
                      <a16:creationId xmlns:a16="http://schemas.microsoft.com/office/drawing/2014/main" id="{A0F05219-DEA4-4E35-83CD-5177300FAF1A}"/>
                    </a:ext>
                  </a:extLst>
                </p:cNvPr>
                <p:cNvGrpSpPr/>
                <p:nvPr/>
              </p:nvGrpSpPr>
              <p:grpSpPr>
                <a:xfrm>
                  <a:off x="5373461" y="3745901"/>
                  <a:ext cx="45719" cy="104485"/>
                  <a:chOff x="5467350" y="3745901"/>
                  <a:chExt cx="145031" cy="262899"/>
                </a:xfrm>
              </p:grpSpPr>
              <p:sp>
                <p:nvSpPr>
                  <p:cNvPr id="847" name="四角形: 上の 2 つの角を丸める 846">
                    <a:extLst>
                      <a:ext uri="{FF2B5EF4-FFF2-40B4-BE49-F238E27FC236}">
                        <a16:creationId xmlns:a16="http://schemas.microsoft.com/office/drawing/2014/main" id="{4AF430E7-0314-48D2-B50D-A4D94B069E7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745901"/>
                    <a:ext cx="145031" cy="104485"/>
                  </a:xfrm>
                  <a:prstGeom prst="round2SameRect">
                    <a:avLst>
                      <a:gd name="adj1" fmla="val 19951"/>
                      <a:gd name="adj2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48" name="四角形: 上の 2 つの角を丸める 847">
                    <a:extLst>
                      <a:ext uri="{FF2B5EF4-FFF2-40B4-BE49-F238E27FC236}">
                        <a16:creationId xmlns:a16="http://schemas.microsoft.com/office/drawing/2014/main" id="{C92570E7-4CB1-45EA-B447-EBAE6473261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837395"/>
                    <a:ext cx="145031" cy="17140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35" name="グループ化 834">
                  <a:extLst>
                    <a:ext uri="{FF2B5EF4-FFF2-40B4-BE49-F238E27FC236}">
                      <a16:creationId xmlns:a16="http://schemas.microsoft.com/office/drawing/2014/main" id="{F29072BC-A668-4843-A6B3-18DA6E1D3FD0}"/>
                    </a:ext>
                  </a:extLst>
                </p:cNvPr>
                <p:cNvGrpSpPr/>
                <p:nvPr/>
              </p:nvGrpSpPr>
              <p:grpSpPr>
                <a:xfrm>
                  <a:off x="5773171" y="3745901"/>
                  <a:ext cx="45719" cy="104485"/>
                  <a:chOff x="5467350" y="3745901"/>
                  <a:chExt cx="145031" cy="262899"/>
                </a:xfrm>
              </p:grpSpPr>
              <p:sp>
                <p:nvSpPr>
                  <p:cNvPr id="845" name="四角形: 上の 2 つの角を丸める 844">
                    <a:extLst>
                      <a:ext uri="{FF2B5EF4-FFF2-40B4-BE49-F238E27FC236}">
                        <a16:creationId xmlns:a16="http://schemas.microsoft.com/office/drawing/2014/main" id="{59949CCF-17E6-48EB-9FFB-92198D6AF39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745901"/>
                    <a:ext cx="145031" cy="104485"/>
                  </a:xfrm>
                  <a:prstGeom prst="round2SameRect">
                    <a:avLst>
                      <a:gd name="adj1" fmla="val 19951"/>
                      <a:gd name="adj2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46" name="四角形: 上の 2 つの角を丸める 845">
                    <a:extLst>
                      <a:ext uri="{FF2B5EF4-FFF2-40B4-BE49-F238E27FC236}">
                        <a16:creationId xmlns:a16="http://schemas.microsoft.com/office/drawing/2014/main" id="{150E9D4E-CBB3-4EE1-B14A-132B2E2B4C0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837395"/>
                    <a:ext cx="145031" cy="17140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36" name="グループ化 835">
                  <a:extLst>
                    <a:ext uri="{FF2B5EF4-FFF2-40B4-BE49-F238E27FC236}">
                      <a16:creationId xmlns:a16="http://schemas.microsoft.com/office/drawing/2014/main" id="{B94983DC-374B-4088-B61D-168718573715}"/>
                    </a:ext>
                  </a:extLst>
                </p:cNvPr>
                <p:cNvGrpSpPr/>
                <p:nvPr/>
              </p:nvGrpSpPr>
              <p:grpSpPr>
                <a:xfrm>
                  <a:off x="5853113" y="3745901"/>
                  <a:ext cx="45719" cy="104485"/>
                  <a:chOff x="5467350" y="3745901"/>
                  <a:chExt cx="145031" cy="262899"/>
                </a:xfrm>
              </p:grpSpPr>
              <p:sp>
                <p:nvSpPr>
                  <p:cNvPr id="843" name="四角形: 上の 2 つの角を丸める 842">
                    <a:extLst>
                      <a:ext uri="{FF2B5EF4-FFF2-40B4-BE49-F238E27FC236}">
                        <a16:creationId xmlns:a16="http://schemas.microsoft.com/office/drawing/2014/main" id="{52DA384F-FB4D-43CA-AF47-844630BA92E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745901"/>
                    <a:ext cx="145031" cy="104485"/>
                  </a:xfrm>
                  <a:prstGeom prst="round2SameRect">
                    <a:avLst>
                      <a:gd name="adj1" fmla="val 19951"/>
                      <a:gd name="adj2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44" name="四角形: 上の 2 つの角を丸める 843">
                    <a:extLst>
                      <a:ext uri="{FF2B5EF4-FFF2-40B4-BE49-F238E27FC236}">
                        <a16:creationId xmlns:a16="http://schemas.microsoft.com/office/drawing/2014/main" id="{C0E0352A-1436-4EC2-BD25-28980191018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837395"/>
                    <a:ext cx="145031" cy="17140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37" name="グループ化 836">
                  <a:extLst>
                    <a:ext uri="{FF2B5EF4-FFF2-40B4-BE49-F238E27FC236}">
                      <a16:creationId xmlns:a16="http://schemas.microsoft.com/office/drawing/2014/main" id="{AA9F4D97-39EF-4223-9503-8B92D3A9A3B0}"/>
                    </a:ext>
                  </a:extLst>
                </p:cNvPr>
                <p:cNvGrpSpPr/>
                <p:nvPr/>
              </p:nvGrpSpPr>
              <p:grpSpPr>
                <a:xfrm>
                  <a:off x="5613287" y="3745901"/>
                  <a:ext cx="45719" cy="104485"/>
                  <a:chOff x="5467350" y="3745901"/>
                  <a:chExt cx="145031" cy="262899"/>
                </a:xfrm>
              </p:grpSpPr>
              <p:sp>
                <p:nvSpPr>
                  <p:cNvPr id="841" name="四角形: 上の 2 つの角を丸める 840">
                    <a:extLst>
                      <a:ext uri="{FF2B5EF4-FFF2-40B4-BE49-F238E27FC236}">
                        <a16:creationId xmlns:a16="http://schemas.microsoft.com/office/drawing/2014/main" id="{5321F86B-CDD5-4B0E-971C-655290893B8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745901"/>
                    <a:ext cx="145031" cy="104485"/>
                  </a:xfrm>
                  <a:prstGeom prst="round2SameRect">
                    <a:avLst>
                      <a:gd name="adj1" fmla="val 19951"/>
                      <a:gd name="adj2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42" name="四角形: 上の 2 つの角を丸める 841">
                    <a:extLst>
                      <a:ext uri="{FF2B5EF4-FFF2-40B4-BE49-F238E27FC236}">
                        <a16:creationId xmlns:a16="http://schemas.microsoft.com/office/drawing/2014/main" id="{B930050D-C7A9-40FE-8385-7212E8CB6C3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837395"/>
                    <a:ext cx="145031" cy="17140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38" name="グループ化 837">
                  <a:extLst>
                    <a:ext uri="{FF2B5EF4-FFF2-40B4-BE49-F238E27FC236}">
                      <a16:creationId xmlns:a16="http://schemas.microsoft.com/office/drawing/2014/main" id="{6A815465-0298-47C3-9677-8F2F4C94FBDD}"/>
                    </a:ext>
                  </a:extLst>
                </p:cNvPr>
                <p:cNvGrpSpPr/>
                <p:nvPr/>
              </p:nvGrpSpPr>
              <p:grpSpPr>
                <a:xfrm>
                  <a:off x="5693229" y="3745901"/>
                  <a:ext cx="45719" cy="104485"/>
                  <a:chOff x="5467350" y="3745901"/>
                  <a:chExt cx="145031" cy="262899"/>
                </a:xfrm>
              </p:grpSpPr>
              <p:sp>
                <p:nvSpPr>
                  <p:cNvPr id="839" name="四角形: 上の 2 つの角を丸める 838">
                    <a:extLst>
                      <a:ext uri="{FF2B5EF4-FFF2-40B4-BE49-F238E27FC236}">
                        <a16:creationId xmlns:a16="http://schemas.microsoft.com/office/drawing/2014/main" id="{3C763EB4-62D1-488C-9960-3C14476D0C5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745901"/>
                    <a:ext cx="145031" cy="104485"/>
                  </a:xfrm>
                  <a:prstGeom prst="round2SameRect">
                    <a:avLst>
                      <a:gd name="adj1" fmla="val 19951"/>
                      <a:gd name="adj2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40" name="四角形: 上の 2 つの角を丸める 839">
                    <a:extLst>
                      <a:ext uri="{FF2B5EF4-FFF2-40B4-BE49-F238E27FC236}">
                        <a16:creationId xmlns:a16="http://schemas.microsoft.com/office/drawing/2014/main" id="{8396B506-5D30-45EA-B6E1-80CC729D08C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837395"/>
                    <a:ext cx="145031" cy="17140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806" name="グループ化 805">
                <a:extLst>
                  <a:ext uri="{FF2B5EF4-FFF2-40B4-BE49-F238E27FC236}">
                    <a16:creationId xmlns:a16="http://schemas.microsoft.com/office/drawing/2014/main" id="{8A598092-002E-4E0A-B421-63CECF109F9E}"/>
                  </a:ext>
                </a:extLst>
              </p:cNvPr>
              <p:cNvGrpSpPr/>
              <p:nvPr/>
            </p:nvGrpSpPr>
            <p:grpSpPr>
              <a:xfrm>
                <a:off x="5466382" y="4593143"/>
                <a:ext cx="300680" cy="64924"/>
                <a:chOff x="5293519" y="3745901"/>
                <a:chExt cx="605313" cy="104485"/>
              </a:xfrm>
            </p:grpSpPr>
            <p:grpSp>
              <p:nvGrpSpPr>
                <p:cNvPr id="807" name="グループ化 806">
                  <a:extLst>
                    <a:ext uri="{FF2B5EF4-FFF2-40B4-BE49-F238E27FC236}">
                      <a16:creationId xmlns:a16="http://schemas.microsoft.com/office/drawing/2014/main" id="{8E4453B6-3889-47D6-AA87-5AE4C9C89237}"/>
                    </a:ext>
                  </a:extLst>
                </p:cNvPr>
                <p:cNvGrpSpPr/>
                <p:nvPr/>
              </p:nvGrpSpPr>
              <p:grpSpPr>
                <a:xfrm>
                  <a:off x="5453403" y="3745901"/>
                  <a:ext cx="45719" cy="104485"/>
                  <a:chOff x="5467350" y="3745901"/>
                  <a:chExt cx="145031" cy="262899"/>
                </a:xfrm>
              </p:grpSpPr>
              <p:sp>
                <p:nvSpPr>
                  <p:cNvPr id="829" name="四角形: 上の 2 つの角を丸める 828">
                    <a:extLst>
                      <a:ext uri="{FF2B5EF4-FFF2-40B4-BE49-F238E27FC236}">
                        <a16:creationId xmlns:a16="http://schemas.microsoft.com/office/drawing/2014/main" id="{2E6B780B-542B-4647-9279-FBDB7F14DAD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745901"/>
                    <a:ext cx="145031" cy="104485"/>
                  </a:xfrm>
                  <a:prstGeom prst="round2SameRect">
                    <a:avLst>
                      <a:gd name="adj1" fmla="val 19951"/>
                      <a:gd name="adj2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30" name="四角形: 上の 2 つの角を丸める 829">
                    <a:extLst>
                      <a:ext uri="{FF2B5EF4-FFF2-40B4-BE49-F238E27FC236}">
                        <a16:creationId xmlns:a16="http://schemas.microsoft.com/office/drawing/2014/main" id="{0DA60957-F874-4EA6-B9D8-ACB0CDCFD70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837395"/>
                    <a:ext cx="145031" cy="17140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08" name="グループ化 807">
                  <a:extLst>
                    <a:ext uri="{FF2B5EF4-FFF2-40B4-BE49-F238E27FC236}">
                      <a16:creationId xmlns:a16="http://schemas.microsoft.com/office/drawing/2014/main" id="{3B8B8C61-D000-4D16-81D5-CB2E2C43BE8E}"/>
                    </a:ext>
                  </a:extLst>
                </p:cNvPr>
                <p:cNvGrpSpPr/>
                <p:nvPr/>
              </p:nvGrpSpPr>
              <p:grpSpPr>
                <a:xfrm>
                  <a:off x="5533345" y="3745901"/>
                  <a:ext cx="45719" cy="104485"/>
                  <a:chOff x="5467350" y="3745901"/>
                  <a:chExt cx="145031" cy="262899"/>
                </a:xfrm>
              </p:grpSpPr>
              <p:sp>
                <p:nvSpPr>
                  <p:cNvPr id="827" name="四角形: 上の 2 つの角を丸める 826">
                    <a:extLst>
                      <a:ext uri="{FF2B5EF4-FFF2-40B4-BE49-F238E27FC236}">
                        <a16:creationId xmlns:a16="http://schemas.microsoft.com/office/drawing/2014/main" id="{7AA84058-4C27-42DA-8774-DFAD58C2894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745901"/>
                    <a:ext cx="145031" cy="104485"/>
                  </a:xfrm>
                  <a:prstGeom prst="round2SameRect">
                    <a:avLst>
                      <a:gd name="adj1" fmla="val 19951"/>
                      <a:gd name="adj2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8" name="四角形: 上の 2 つの角を丸める 827">
                    <a:extLst>
                      <a:ext uri="{FF2B5EF4-FFF2-40B4-BE49-F238E27FC236}">
                        <a16:creationId xmlns:a16="http://schemas.microsoft.com/office/drawing/2014/main" id="{A0C34E04-D00A-4E94-BE02-9C9C31A41AA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837395"/>
                    <a:ext cx="145031" cy="17140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09" name="グループ化 808">
                  <a:extLst>
                    <a:ext uri="{FF2B5EF4-FFF2-40B4-BE49-F238E27FC236}">
                      <a16:creationId xmlns:a16="http://schemas.microsoft.com/office/drawing/2014/main" id="{C8ADF07F-92EA-464F-9BE7-4F642D2F63CB}"/>
                    </a:ext>
                  </a:extLst>
                </p:cNvPr>
                <p:cNvGrpSpPr/>
                <p:nvPr/>
              </p:nvGrpSpPr>
              <p:grpSpPr>
                <a:xfrm>
                  <a:off x="5293519" y="3745901"/>
                  <a:ext cx="45719" cy="104485"/>
                  <a:chOff x="5467350" y="3745901"/>
                  <a:chExt cx="145031" cy="262899"/>
                </a:xfrm>
              </p:grpSpPr>
              <p:sp>
                <p:nvSpPr>
                  <p:cNvPr id="825" name="四角形: 上の 2 つの角を丸める 824">
                    <a:extLst>
                      <a:ext uri="{FF2B5EF4-FFF2-40B4-BE49-F238E27FC236}">
                        <a16:creationId xmlns:a16="http://schemas.microsoft.com/office/drawing/2014/main" id="{5A5F8432-91CC-4923-8809-6CE2D50C610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745901"/>
                    <a:ext cx="145031" cy="104485"/>
                  </a:xfrm>
                  <a:prstGeom prst="round2SameRect">
                    <a:avLst>
                      <a:gd name="adj1" fmla="val 19951"/>
                      <a:gd name="adj2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6" name="四角形: 上の 2 つの角を丸める 825">
                    <a:extLst>
                      <a:ext uri="{FF2B5EF4-FFF2-40B4-BE49-F238E27FC236}">
                        <a16:creationId xmlns:a16="http://schemas.microsoft.com/office/drawing/2014/main" id="{8449EB8B-05F2-401F-BE25-96074B81F68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837395"/>
                    <a:ext cx="145031" cy="17140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10" name="グループ化 809">
                  <a:extLst>
                    <a:ext uri="{FF2B5EF4-FFF2-40B4-BE49-F238E27FC236}">
                      <a16:creationId xmlns:a16="http://schemas.microsoft.com/office/drawing/2014/main" id="{AD793D58-E4CE-4334-AF95-A4E4F60151C1}"/>
                    </a:ext>
                  </a:extLst>
                </p:cNvPr>
                <p:cNvGrpSpPr/>
                <p:nvPr/>
              </p:nvGrpSpPr>
              <p:grpSpPr>
                <a:xfrm>
                  <a:off x="5373461" y="3745901"/>
                  <a:ext cx="45719" cy="104485"/>
                  <a:chOff x="5467350" y="3745901"/>
                  <a:chExt cx="145031" cy="262899"/>
                </a:xfrm>
              </p:grpSpPr>
              <p:sp>
                <p:nvSpPr>
                  <p:cNvPr id="823" name="四角形: 上の 2 つの角を丸める 822">
                    <a:extLst>
                      <a:ext uri="{FF2B5EF4-FFF2-40B4-BE49-F238E27FC236}">
                        <a16:creationId xmlns:a16="http://schemas.microsoft.com/office/drawing/2014/main" id="{B2782024-C942-49E6-8965-B0BAA9603BB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745901"/>
                    <a:ext cx="145031" cy="104485"/>
                  </a:xfrm>
                  <a:prstGeom prst="round2SameRect">
                    <a:avLst>
                      <a:gd name="adj1" fmla="val 19951"/>
                      <a:gd name="adj2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4" name="四角形: 上の 2 つの角を丸める 823">
                    <a:extLst>
                      <a:ext uri="{FF2B5EF4-FFF2-40B4-BE49-F238E27FC236}">
                        <a16:creationId xmlns:a16="http://schemas.microsoft.com/office/drawing/2014/main" id="{A45EC63E-3843-490E-9A8E-63C52714FCB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837395"/>
                    <a:ext cx="145031" cy="17140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11" name="グループ化 810">
                  <a:extLst>
                    <a:ext uri="{FF2B5EF4-FFF2-40B4-BE49-F238E27FC236}">
                      <a16:creationId xmlns:a16="http://schemas.microsoft.com/office/drawing/2014/main" id="{02781E09-B5BC-46AE-A173-5D775094AE4D}"/>
                    </a:ext>
                  </a:extLst>
                </p:cNvPr>
                <p:cNvGrpSpPr/>
                <p:nvPr/>
              </p:nvGrpSpPr>
              <p:grpSpPr>
                <a:xfrm>
                  <a:off x="5773171" y="3745901"/>
                  <a:ext cx="45719" cy="104485"/>
                  <a:chOff x="5467350" y="3745901"/>
                  <a:chExt cx="145031" cy="262899"/>
                </a:xfrm>
              </p:grpSpPr>
              <p:sp>
                <p:nvSpPr>
                  <p:cNvPr id="821" name="四角形: 上の 2 つの角を丸める 820">
                    <a:extLst>
                      <a:ext uri="{FF2B5EF4-FFF2-40B4-BE49-F238E27FC236}">
                        <a16:creationId xmlns:a16="http://schemas.microsoft.com/office/drawing/2014/main" id="{30A03927-2887-44D0-A3C3-92A22274376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745901"/>
                    <a:ext cx="145031" cy="104485"/>
                  </a:xfrm>
                  <a:prstGeom prst="round2SameRect">
                    <a:avLst>
                      <a:gd name="adj1" fmla="val 19951"/>
                      <a:gd name="adj2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2" name="四角形: 上の 2 つの角を丸める 821">
                    <a:extLst>
                      <a:ext uri="{FF2B5EF4-FFF2-40B4-BE49-F238E27FC236}">
                        <a16:creationId xmlns:a16="http://schemas.microsoft.com/office/drawing/2014/main" id="{FB76D14C-8992-4590-A0EF-3A13205C011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837395"/>
                    <a:ext cx="145031" cy="17140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12" name="グループ化 811">
                  <a:extLst>
                    <a:ext uri="{FF2B5EF4-FFF2-40B4-BE49-F238E27FC236}">
                      <a16:creationId xmlns:a16="http://schemas.microsoft.com/office/drawing/2014/main" id="{809A77E2-F7C0-4DC3-91E5-27133A5C7374}"/>
                    </a:ext>
                  </a:extLst>
                </p:cNvPr>
                <p:cNvGrpSpPr/>
                <p:nvPr/>
              </p:nvGrpSpPr>
              <p:grpSpPr>
                <a:xfrm>
                  <a:off x="5853113" y="3745901"/>
                  <a:ext cx="45719" cy="104485"/>
                  <a:chOff x="5467350" y="3745901"/>
                  <a:chExt cx="145031" cy="262899"/>
                </a:xfrm>
              </p:grpSpPr>
              <p:sp>
                <p:nvSpPr>
                  <p:cNvPr id="819" name="四角形: 上の 2 つの角を丸める 818">
                    <a:extLst>
                      <a:ext uri="{FF2B5EF4-FFF2-40B4-BE49-F238E27FC236}">
                        <a16:creationId xmlns:a16="http://schemas.microsoft.com/office/drawing/2014/main" id="{D59AD3D9-82C2-40F7-A8AB-B7891D58140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745901"/>
                    <a:ext cx="145031" cy="104485"/>
                  </a:xfrm>
                  <a:prstGeom prst="round2SameRect">
                    <a:avLst>
                      <a:gd name="adj1" fmla="val 19951"/>
                      <a:gd name="adj2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0" name="四角形: 上の 2 つの角を丸める 819">
                    <a:extLst>
                      <a:ext uri="{FF2B5EF4-FFF2-40B4-BE49-F238E27FC236}">
                        <a16:creationId xmlns:a16="http://schemas.microsoft.com/office/drawing/2014/main" id="{4BDAE0CF-F1B5-4FEE-9420-DEA2D8CCDA1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837395"/>
                    <a:ext cx="145031" cy="17140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13" name="グループ化 812">
                  <a:extLst>
                    <a:ext uri="{FF2B5EF4-FFF2-40B4-BE49-F238E27FC236}">
                      <a16:creationId xmlns:a16="http://schemas.microsoft.com/office/drawing/2014/main" id="{6B460140-ECDA-44AE-97B7-EA5268BA1E41}"/>
                    </a:ext>
                  </a:extLst>
                </p:cNvPr>
                <p:cNvGrpSpPr/>
                <p:nvPr/>
              </p:nvGrpSpPr>
              <p:grpSpPr>
                <a:xfrm>
                  <a:off x="5613287" y="3745901"/>
                  <a:ext cx="45719" cy="104485"/>
                  <a:chOff x="5467350" y="3745901"/>
                  <a:chExt cx="145031" cy="262899"/>
                </a:xfrm>
              </p:grpSpPr>
              <p:sp>
                <p:nvSpPr>
                  <p:cNvPr id="817" name="四角形: 上の 2 つの角を丸める 816">
                    <a:extLst>
                      <a:ext uri="{FF2B5EF4-FFF2-40B4-BE49-F238E27FC236}">
                        <a16:creationId xmlns:a16="http://schemas.microsoft.com/office/drawing/2014/main" id="{1E3E4DD9-546F-4849-A2DE-C1ED874CC80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745901"/>
                    <a:ext cx="145031" cy="104485"/>
                  </a:xfrm>
                  <a:prstGeom prst="round2SameRect">
                    <a:avLst>
                      <a:gd name="adj1" fmla="val 19951"/>
                      <a:gd name="adj2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8" name="四角形: 上の 2 つの角を丸める 817">
                    <a:extLst>
                      <a:ext uri="{FF2B5EF4-FFF2-40B4-BE49-F238E27FC236}">
                        <a16:creationId xmlns:a16="http://schemas.microsoft.com/office/drawing/2014/main" id="{28B56D30-A3BE-4357-B7B9-5E61C6494E9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837395"/>
                    <a:ext cx="145031" cy="17140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14" name="グループ化 813">
                  <a:extLst>
                    <a:ext uri="{FF2B5EF4-FFF2-40B4-BE49-F238E27FC236}">
                      <a16:creationId xmlns:a16="http://schemas.microsoft.com/office/drawing/2014/main" id="{E2007F63-D1FB-4A24-97D1-596977250C20}"/>
                    </a:ext>
                  </a:extLst>
                </p:cNvPr>
                <p:cNvGrpSpPr/>
                <p:nvPr/>
              </p:nvGrpSpPr>
              <p:grpSpPr>
                <a:xfrm>
                  <a:off x="5693229" y="3745901"/>
                  <a:ext cx="45719" cy="104485"/>
                  <a:chOff x="5467350" y="3745901"/>
                  <a:chExt cx="145031" cy="262899"/>
                </a:xfrm>
              </p:grpSpPr>
              <p:sp>
                <p:nvSpPr>
                  <p:cNvPr id="815" name="四角形: 上の 2 つの角を丸める 814">
                    <a:extLst>
                      <a:ext uri="{FF2B5EF4-FFF2-40B4-BE49-F238E27FC236}">
                        <a16:creationId xmlns:a16="http://schemas.microsoft.com/office/drawing/2014/main" id="{BEC8BDFB-F141-4648-9E45-D5AAFB0B56C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745901"/>
                    <a:ext cx="145031" cy="104485"/>
                  </a:xfrm>
                  <a:prstGeom prst="round2SameRect">
                    <a:avLst>
                      <a:gd name="adj1" fmla="val 19951"/>
                      <a:gd name="adj2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6" name="四角形: 上の 2 つの角を丸める 815">
                    <a:extLst>
                      <a:ext uri="{FF2B5EF4-FFF2-40B4-BE49-F238E27FC236}">
                        <a16:creationId xmlns:a16="http://schemas.microsoft.com/office/drawing/2014/main" id="{6469F42B-F9C4-4BB7-BAF4-0468DB63CE5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837395"/>
                    <a:ext cx="145031" cy="17140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905" name="グループ化 904">
            <a:extLst>
              <a:ext uri="{FF2B5EF4-FFF2-40B4-BE49-F238E27FC236}">
                <a16:creationId xmlns:a16="http://schemas.microsoft.com/office/drawing/2014/main" id="{E6073C27-185E-4D62-B725-9D7FB1C157D1}"/>
              </a:ext>
            </a:extLst>
          </p:cNvPr>
          <p:cNvGrpSpPr/>
          <p:nvPr/>
        </p:nvGrpSpPr>
        <p:grpSpPr>
          <a:xfrm>
            <a:off x="6413461" y="6111997"/>
            <a:ext cx="347997" cy="299998"/>
            <a:chOff x="6413461" y="6111997"/>
            <a:chExt cx="347997" cy="299998"/>
          </a:xfrm>
        </p:grpSpPr>
        <p:sp>
          <p:nvSpPr>
            <p:cNvPr id="906" name="六角形 905">
              <a:extLst>
                <a:ext uri="{FF2B5EF4-FFF2-40B4-BE49-F238E27FC236}">
                  <a16:creationId xmlns:a16="http://schemas.microsoft.com/office/drawing/2014/main" id="{81AA750A-B543-4152-B23F-1CF01CF50840}"/>
                </a:ext>
              </a:extLst>
            </p:cNvPr>
            <p:cNvSpPr/>
            <p:nvPr/>
          </p:nvSpPr>
          <p:spPr bwMode="auto">
            <a:xfrm>
              <a:off x="6413461" y="6111997"/>
              <a:ext cx="347997" cy="299998"/>
            </a:xfrm>
            <a:prstGeom prst="hexagon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07" name="楕円 906">
              <a:extLst>
                <a:ext uri="{FF2B5EF4-FFF2-40B4-BE49-F238E27FC236}">
                  <a16:creationId xmlns:a16="http://schemas.microsoft.com/office/drawing/2014/main" id="{7DD238A8-0C88-46F5-82DF-E518AC0B5EE5}"/>
                </a:ext>
              </a:extLst>
            </p:cNvPr>
            <p:cNvSpPr/>
            <p:nvPr/>
          </p:nvSpPr>
          <p:spPr bwMode="auto">
            <a:xfrm>
              <a:off x="6451306" y="6125843"/>
              <a:ext cx="272306" cy="27230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8" name="楕円 907">
              <a:extLst>
                <a:ext uri="{FF2B5EF4-FFF2-40B4-BE49-F238E27FC236}">
                  <a16:creationId xmlns:a16="http://schemas.microsoft.com/office/drawing/2014/main" id="{D66A784B-67D9-40BB-9517-6FFF47714E4D}"/>
                </a:ext>
              </a:extLst>
            </p:cNvPr>
            <p:cNvSpPr/>
            <p:nvPr/>
          </p:nvSpPr>
          <p:spPr bwMode="auto">
            <a:xfrm>
              <a:off x="6477500" y="6152037"/>
              <a:ext cx="219918" cy="21991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9" name="楕円 908">
              <a:extLst>
                <a:ext uri="{FF2B5EF4-FFF2-40B4-BE49-F238E27FC236}">
                  <a16:creationId xmlns:a16="http://schemas.microsoft.com/office/drawing/2014/main" id="{E0B0D786-1D6C-4E25-906D-58AE6ABEEF44}"/>
                </a:ext>
              </a:extLst>
            </p:cNvPr>
            <p:cNvSpPr/>
            <p:nvPr/>
          </p:nvSpPr>
          <p:spPr bwMode="auto">
            <a:xfrm>
              <a:off x="6496550" y="6171087"/>
              <a:ext cx="181818" cy="181818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10" name="グループ化 909">
            <a:extLst>
              <a:ext uri="{FF2B5EF4-FFF2-40B4-BE49-F238E27FC236}">
                <a16:creationId xmlns:a16="http://schemas.microsoft.com/office/drawing/2014/main" id="{BB2638F6-86F5-4B6C-B99E-8C02EA1019A2}"/>
              </a:ext>
            </a:extLst>
          </p:cNvPr>
          <p:cNvGrpSpPr/>
          <p:nvPr/>
        </p:nvGrpSpPr>
        <p:grpSpPr>
          <a:xfrm>
            <a:off x="6830180" y="6111997"/>
            <a:ext cx="347997" cy="299998"/>
            <a:chOff x="6830180" y="6111997"/>
            <a:chExt cx="347997" cy="299998"/>
          </a:xfrm>
        </p:grpSpPr>
        <p:sp>
          <p:nvSpPr>
            <p:cNvPr id="911" name="六角形 910">
              <a:extLst>
                <a:ext uri="{FF2B5EF4-FFF2-40B4-BE49-F238E27FC236}">
                  <a16:creationId xmlns:a16="http://schemas.microsoft.com/office/drawing/2014/main" id="{7A317B49-5089-4095-AAA6-FBD6A1980099}"/>
                </a:ext>
              </a:extLst>
            </p:cNvPr>
            <p:cNvSpPr/>
            <p:nvPr/>
          </p:nvSpPr>
          <p:spPr bwMode="auto">
            <a:xfrm>
              <a:off x="6830180" y="6111997"/>
              <a:ext cx="347997" cy="299998"/>
            </a:xfrm>
            <a:prstGeom prst="hexagon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12" name="楕円 911">
              <a:extLst>
                <a:ext uri="{FF2B5EF4-FFF2-40B4-BE49-F238E27FC236}">
                  <a16:creationId xmlns:a16="http://schemas.microsoft.com/office/drawing/2014/main" id="{A09B0269-0732-43BD-AB66-ECC75B7AE66C}"/>
                </a:ext>
              </a:extLst>
            </p:cNvPr>
            <p:cNvSpPr/>
            <p:nvPr/>
          </p:nvSpPr>
          <p:spPr bwMode="auto">
            <a:xfrm>
              <a:off x="6868025" y="6125843"/>
              <a:ext cx="272306" cy="27230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3" name="楕円 912">
              <a:extLst>
                <a:ext uri="{FF2B5EF4-FFF2-40B4-BE49-F238E27FC236}">
                  <a16:creationId xmlns:a16="http://schemas.microsoft.com/office/drawing/2014/main" id="{5C37E40A-7269-42E6-B2EE-56B6AD52E62A}"/>
                </a:ext>
              </a:extLst>
            </p:cNvPr>
            <p:cNvSpPr/>
            <p:nvPr/>
          </p:nvSpPr>
          <p:spPr bwMode="auto">
            <a:xfrm>
              <a:off x="6894219" y="6152037"/>
              <a:ext cx="219918" cy="21991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4" name="楕円 913">
              <a:extLst>
                <a:ext uri="{FF2B5EF4-FFF2-40B4-BE49-F238E27FC236}">
                  <a16:creationId xmlns:a16="http://schemas.microsoft.com/office/drawing/2014/main" id="{21C084DF-586B-406E-B8A8-3F15AEFFE389}"/>
                </a:ext>
              </a:extLst>
            </p:cNvPr>
            <p:cNvSpPr/>
            <p:nvPr/>
          </p:nvSpPr>
          <p:spPr bwMode="auto">
            <a:xfrm>
              <a:off x="6913269" y="6171087"/>
              <a:ext cx="181818" cy="18181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15" name="グループ化 914">
            <a:extLst>
              <a:ext uri="{FF2B5EF4-FFF2-40B4-BE49-F238E27FC236}">
                <a16:creationId xmlns:a16="http://schemas.microsoft.com/office/drawing/2014/main" id="{9E6D43EF-107E-4E04-A5B5-01D015E654B1}"/>
              </a:ext>
            </a:extLst>
          </p:cNvPr>
          <p:cNvGrpSpPr/>
          <p:nvPr/>
        </p:nvGrpSpPr>
        <p:grpSpPr>
          <a:xfrm>
            <a:off x="7227849" y="6111997"/>
            <a:ext cx="347997" cy="299998"/>
            <a:chOff x="7227849" y="6111997"/>
            <a:chExt cx="347997" cy="299998"/>
          </a:xfrm>
        </p:grpSpPr>
        <p:sp>
          <p:nvSpPr>
            <p:cNvPr id="916" name="六角形 915">
              <a:extLst>
                <a:ext uri="{FF2B5EF4-FFF2-40B4-BE49-F238E27FC236}">
                  <a16:creationId xmlns:a16="http://schemas.microsoft.com/office/drawing/2014/main" id="{5D1F0610-C2A7-407C-BBF9-EDC650769FF4}"/>
                </a:ext>
              </a:extLst>
            </p:cNvPr>
            <p:cNvSpPr/>
            <p:nvPr/>
          </p:nvSpPr>
          <p:spPr bwMode="auto">
            <a:xfrm>
              <a:off x="7227849" y="6111997"/>
              <a:ext cx="347997" cy="299998"/>
            </a:xfrm>
            <a:prstGeom prst="hexagon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17" name="楕円 916">
              <a:extLst>
                <a:ext uri="{FF2B5EF4-FFF2-40B4-BE49-F238E27FC236}">
                  <a16:creationId xmlns:a16="http://schemas.microsoft.com/office/drawing/2014/main" id="{E219FD99-00FC-446F-9C0B-1DD91E74FBEE}"/>
                </a:ext>
              </a:extLst>
            </p:cNvPr>
            <p:cNvSpPr/>
            <p:nvPr/>
          </p:nvSpPr>
          <p:spPr bwMode="auto">
            <a:xfrm>
              <a:off x="7265694" y="6125843"/>
              <a:ext cx="272306" cy="27230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8" name="楕円 917">
              <a:extLst>
                <a:ext uri="{FF2B5EF4-FFF2-40B4-BE49-F238E27FC236}">
                  <a16:creationId xmlns:a16="http://schemas.microsoft.com/office/drawing/2014/main" id="{5E6D924F-73C7-4155-927A-58B545B2EB08}"/>
                </a:ext>
              </a:extLst>
            </p:cNvPr>
            <p:cNvSpPr/>
            <p:nvPr/>
          </p:nvSpPr>
          <p:spPr bwMode="auto">
            <a:xfrm>
              <a:off x="7343238" y="6203387"/>
              <a:ext cx="117218" cy="11721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9" name="楕円 918">
              <a:extLst>
                <a:ext uri="{FF2B5EF4-FFF2-40B4-BE49-F238E27FC236}">
                  <a16:creationId xmlns:a16="http://schemas.microsoft.com/office/drawing/2014/main" id="{985835E7-1FBF-4114-89A1-682A2EFE4C1B}"/>
                </a:ext>
              </a:extLst>
            </p:cNvPr>
            <p:cNvSpPr/>
            <p:nvPr/>
          </p:nvSpPr>
          <p:spPr bwMode="auto">
            <a:xfrm>
              <a:off x="7374194" y="6222207"/>
              <a:ext cx="55306" cy="7481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0" name="四角形: 上の 2 つの角を丸める 919">
              <a:extLst>
                <a:ext uri="{FF2B5EF4-FFF2-40B4-BE49-F238E27FC236}">
                  <a16:creationId xmlns:a16="http://schemas.microsoft.com/office/drawing/2014/main" id="{236E3DF8-48C1-4C37-8529-1D28A57324E1}"/>
                </a:ext>
              </a:extLst>
            </p:cNvPr>
            <p:cNvSpPr/>
            <p:nvPr/>
          </p:nvSpPr>
          <p:spPr bwMode="auto">
            <a:xfrm>
              <a:off x="7381249" y="6149354"/>
              <a:ext cx="39750" cy="11169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21" name="楕円 920">
            <a:extLst>
              <a:ext uri="{FF2B5EF4-FFF2-40B4-BE49-F238E27FC236}">
                <a16:creationId xmlns:a16="http://schemas.microsoft.com/office/drawing/2014/main" id="{4C9105FC-E21B-4C07-9279-4C1B5736EBD0}"/>
              </a:ext>
            </a:extLst>
          </p:cNvPr>
          <p:cNvSpPr/>
          <p:nvPr/>
        </p:nvSpPr>
        <p:spPr bwMode="auto">
          <a:xfrm>
            <a:off x="4586885" y="282012"/>
            <a:ext cx="407461" cy="71566"/>
          </a:xfrm>
          <a:prstGeom prst="ellipse">
            <a:avLst/>
          </a:prstGeom>
          <a:solidFill>
            <a:srgbClr val="FFCC99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922" name="楕円 921">
            <a:extLst>
              <a:ext uri="{FF2B5EF4-FFF2-40B4-BE49-F238E27FC236}">
                <a16:creationId xmlns:a16="http://schemas.microsoft.com/office/drawing/2014/main" id="{C5277CAD-8A4F-4253-90AB-026218F977E7}"/>
              </a:ext>
            </a:extLst>
          </p:cNvPr>
          <p:cNvSpPr/>
          <p:nvPr/>
        </p:nvSpPr>
        <p:spPr bwMode="auto">
          <a:xfrm>
            <a:off x="4082683" y="463932"/>
            <a:ext cx="407461" cy="135015"/>
          </a:xfrm>
          <a:prstGeom prst="ellipse">
            <a:avLst/>
          </a:prstGeom>
          <a:solidFill>
            <a:srgbClr val="0070C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923" name="楕円 922">
            <a:extLst>
              <a:ext uri="{FF2B5EF4-FFF2-40B4-BE49-F238E27FC236}">
                <a16:creationId xmlns:a16="http://schemas.microsoft.com/office/drawing/2014/main" id="{EC975B76-2191-4FB3-B150-13857EC10221}"/>
              </a:ext>
            </a:extLst>
          </p:cNvPr>
          <p:cNvSpPr/>
          <p:nvPr/>
        </p:nvSpPr>
        <p:spPr bwMode="auto">
          <a:xfrm>
            <a:off x="4586885" y="495657"/>
            <a:ext cx="407461" cy="71566"/>
          </a:xfrm>
          <a:prstGeom prst="ellipse">
            <a:avLst/>
          </a:prstGeom>
          <a:solidFill>
            <a:srgbClr val="0070C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grpSp>
        <p:nvGrpSpPr>
          <p:cNvPr id="924" name="グループ化 923">
            <a:extLst>
              <a:ext uri="{FF2B5EF4-FFF2-40B4-BE49-F238E27FC236}">
                <a16:creationId xmlns:a16="http://schemas.microsoft.com/office/drawing/2014/main" id="{BAAFE49B-D92B-4270-8F12-564F3F7751FD}"/>
              </a:ext>
            </a:extLst>
          </p:cNvPr>
          <p:cNvGrpSpPr/>
          <p:nvPr/>
        </p:nvGrpSpPr>
        <p:grpSpPr>
          <a:xfrm>
            <a:off x="5148396" y="5734078"/>
            <a:ext cx="336444" cy="386281"/>
            <a:chOff x="5148396" y="5734078"/>
            <a:chExt cx="336444" cy="386281"/>
          </a:xfrm>
        </p:grpSpPr>
        <p:grpSp>
          <p:nvGrpSpPr>
            <p:cNvPr id="925" name="グループ化 924">
              <a:extLst>
                <a:ext uri="{FF2B5EF4-FFF2-40B4-BE49-F238E27FC236}">
                  <a16:creationId xmlns:a16="http://schemas.microsoft.com/office/drawing/2014/main" id="{3DA415CF-DB8E-4F58-BD0B-7791D659F1D5}"/>
                </a:ext>
              </a:extLst>
            </p:cNvPr>
            <p:cNvGrpSpPr/>
            <p:nvPr/>
          </p:nvGrpSpPr>
          <p:grpSpPr>
            <a:xfrm rot="10800000">
              <a:off x="5177501" y="6074640"/>
              <a:ext cx="278432" cy="45719"/>
              <a:chOff x="5177501" y="5719791"/>
              <a:chExt cx="278432" cy="45719"/>
            </a:xfrm>
          </p:grpSpPr>
          <p:sp>
            <p:nvSpPr>
              <p:cNvPr id="933" name="四角形: 上の 2 つの角を丸める 932">
                <a:extLst>
                  <a:ext uri="{FF2B5EF4-FFF2-40B4-BE49-F238E27FC236}">
                    <a16:creationId xmlns:a16="http://schemas.microsoft.com/office/drawing/2014/main" id="{523D8A88-C2A7-41B3-86D4-887E51578C11}"/>
                  </a:ext>
                </a:extLst>
              </p:cNvPr>
              <p:cNvSpPr/>
              <p:nvPr/>
            </p:nvSpPr>
            <p:spPr bwMode="auto">
              <a:xfrm>
                <a:off x="5177501" y="5719791"/>
                <a:ext cx="97457" cy="45719"/>
              </a:xfrm>
              <a:prstGeom prst="round2Same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4" name="四角形: 上の 2 つの角を丸める 933">
                <a:extLst>
                  <a:ext uri="{FF2B5EF4-FFF2-40B4-BE49-F238E27FC236}">
                    <a16:creationId xmlns:a16="http://schemas.microsoft.com/office/drawing/2014/main" id="{359D68D8-EC22-42F5-AFC8-AAC9E677283F}"/>
                  </a:ext>
                </a:extLst>
              </p:cNvPr>
              <p:cNvSpPr/>
              <p:nvPr/>
            </p:nvSpPr>
            <p:spPr bwMode="auto">
              <a:xfrm>
                <a:off x="5358476" y="5719791"/>
                <a:ext cx="97457" cy="45719"/>
              </a:xfrm>
              <a:prstGeom prst="round2Same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26" name="グループ化 925">
              <a:extLst>
                <a:ext uri="{FF2B5EF4-FFF2-40B4-BE49-F238E27FC236}">
                  <a16:creationId xmlns:a16="http://schemas.microsoft.com/office/drawing/2014/main" id="{A201760E-DDDF-47C2-A71C-354C065115DF}"/>
                </a:ext>
              </a:extLst>
            </p:cNvPr>
            <p:cNvGrpSpPr/>
            <p:nvPr/>
          </p:nvGrpSpPr>
          <p:grpSpPr>
            <a:xfrm>
              <a:off x="5177501" y="5734078"/>
              <a:ext cx="278432" cy="45719"/>
              <a:chOff x="5177501" y="5719791"/>
              <a:chExt cx="278432" cy="45719"/>
            </a:xfrm>
          </p:grpSpPr>
          <p:sp>
            <p:nvSpPr>
              <p:cNvPr id="931" name="四角形: 上の 2 つの角を丸める 930">
                <a:extLst>
                  <a:ext uri="{FF2B5EF4-FFF2-40B4-BE49-F238E27FC236}">
                    <a16:creationId xmlns:a16="http://schemas.microsoft.com/office/drawing/2014/main" id="{68C1CA41-6796-45E0-836B-DE564834CA6F}"/>
                  </a:ext>
                </a:extLst>
              </p:cNvPr>
              <p:cNvSpPr/>
              <p:nvPr/>
            </p:nvSpPr>
            <p:spPr bwMode="auto">
              <a:xfrm>
                <a:off x="5177501" y="5719791"/>
                <a:ext cx="97457" cy="45719"/>
              </a:xfrm>
              <a:prstGeom prst="round2Same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2" name="四角形: 上の 2 つの角を丸める 931">
                <a:extLst>
                  <a:ext uri="{FF2B5EF4-FFF2-40B4-BE49-F238E27FC236}">
                    <a16:creationId xmlns:a16="http://schemas.microsoft.com/office/drawing/2014/main" id="{A14601D8-6AF3-4BE2-891F-4B58BAEFB1FB}"/>
                  </a:ext>
                </a:extLst>
              </p:cNvPr>
              <p:cNvSpPr/>
              <p:nvPr/>
            </p:nvSpPr>
            <p:spPr bwMode="auto">
              <a:xfrm>
                <a:off x="5358476" y="5719791"/>
                <a:ext cx="97457" cy="45719"/>
              </a:xfrm>
              <a:prstGeom prst="round2Same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927" name="正方形/長方形 926">
              <a:extLst>
                <a:ext uri="{FF2B5EF4-FFF2-40B4-BE49-F238E27FC236}">
                  <a16:creationId xmlns:a16="http://schemas.microsoft.com/office/drawing/2014/main" id="{0234EDD5-8A16-4C6A-B474-4A1F77B21A2A}"/>
                </a:ext>
              </a:extLst>
            </p:cNvPr>
            <p:cNvSpPr/>
            <p:nvPr/>
          </p:nvSpPr>
          <p:spPr bwMode="auto">
            <a:xfrm>
              <a:off x="5148396" y="5757506"/>
              <a:ext cx="336444" cy="33644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8" name="正方形/長方形 927">
              <a:extLst>
                <a:ext uri="{FF2B5EF4-FFF2-40B4-BE49-F238E27FC236}">
                  <a16:creationId xmlns:a16="http://schemas.microsoft.com/office/drawing/2014/main" id="{846E90CD-742C-487C-8E70-29BEDD96094B}"/>
                </a:ext>
              </a:extLst>
            </p:cNvPr>
            <p:cNvSpPr/>
            <p:nvPr/>
          </p:nvSpPr>
          <p:spPr bwMode="auto">
            <a:xfrm>
              <a:off x="5175411" y="5787680"/>
              <a:ext cx="282414" cy="282414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9" name="楕円 928">
              <a:extLst>
                <a:ext uri="{FF2B5EF4-FFF2-40B4-BE49-F238E27FC236}">
                  <a16:creationId xmlns:a16="http://schemas.microsoft.com/office/drawing/2014/main" id="{6030EE68-2CA0-4655-9384-635443FB8DD8}"/>
                </a:ext>
              </a:extLst>
            </p:cNvPr>
            <p:cNvSpPr/>
            <p:nvPr/>
          </p:nvSpPr>
          <p:spPr bwMode="auto">
            <a:xfrm>
              <a:off x="5223035" y="5835406"/>
              <a:ext cx="187166" cy="18716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0" name="楕円 929">
              <a:extLst>
                <a:ext uri="{FF2B5EF4-FFF2-40B4-BE49-F238E27FC236}">
                  <a16:creationId xmlns:a16="http://schemas.microsoft.com/office/drawing/2014/main" id="{40F8DCB8-BFD3-4411-B3C3-974174878496}"/>
                </a:ext>
              </a:extLst>
            </p:cNvPr>
            <p:cNvSpPr/>
            <p:nvPr/>
          </p:nvSpPr>
          <p:spPr bwMode="auto">
            <a:xfrm>
              <a:off x="5244467" y="5858664"/>
              <a:ext cx="144302" cy="1443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35" name="グループ化 934">
            <a:extLst>
              <a:ext uri="{FF2B5EF4-FFF2-40B4-BE49-F238E27FC236}">
                <a16:creationId xmlns:a16="http://schemas.microsoft.com/office/drawing/2014/main" id="{84538B36-8568-4EE6-AA5D-01B3F45869A7}"/>
              </a:ext>
            </a:extLst>
          </p:cNvPr>
          <p:cNvGrpSpPr/>
          <p:nvPr/>
        </p:nvGrpSpPr>
        <p:grpSpPr>
          <a:xfrm>
            <a:off x="4741202" y="5734078"/>
            <a:ext cx="336444" cy="386281"/>
            <a:chOff x="5148396" y="5734078"/>
            <a:chExt cx="336444" cy="386281"/>
          </a:xfrm>
        </p:grpSpPr>
        <p:grpSp>
          <p:nvGrpSpPr>
            <p:cNvPr id="936" name="グループ化 935">
              <a:extLst>
                <a:ext uri="{FF2B5EF4-FFF2-40B4-BE49-F238E27FC236}">
                  <a16:creationId xmlns:a16="http://schemas.microsoft.com/office/drawing/2014/main" id="{83848C63-0DDB-498A-8CA6-8244FE30C4CE}"/>
                </a:ext>
              </a:extLst>
            </p:cNvPr>
            <p:cNvGrpSpPr/>
            <p:nvPr/>
          </p:nvGrpSpPr>
          <p:grpSpPr>
            <a:xfrm rot="10800000">
              <a:off x="5177501" y="6074640"/>
              <a:ext cx="278432" cy="45719"/>
              <a:chOff x="5177501" y="5719791"/>
              <a:chExt cx="278432" cy="45719"/>
            </a:xfrm>
          </p:grpSpPr>
          <p:sp>
            <p:nvSpPr>
              <p:cNvPr id="944" name="四角形: 上の 2 つの角を丸める 943">
                <a:extLst>
                  <a:ext uri="{FF2B5EF4-FFF2-40B4-BE49-F238E27FC236}">
                    <a16:creationId xmlns:a16="http://schemas.microsoft.com/office/drawing/2014/main" id="{546C21AE-C8D6-406E-9BFC-A6602E4F529E}"/>
                  </a:ext>
                </a:extLst>
              </p:cNvPr>
              <p:cNvSpPr/>
              <p:nvPr/>
            </p:nvSpPr>
            <p:spPr bwMode="auto">
              <a:xfrm>
                <a:off x="5177501" y="5719791"/>
                <a:ext cx="97457" cy="45719"/>
              </a:xfrm>
              <a:prstGeom prst="round2Same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45" name="四角形: 上の 2 つの角を丸める 944">
                <a:extLst>
                  <a:ext uri="{FF2B5EF4-FFF2-40B4-BE49-F238E27FC236}">
                    <a16:creationId xmlns:a16="http://schemas.microsoft.com/office/drawing/2014/main" id="{A8EBC554-84B6-4124-9268-3AD45C5410AF}"/>
                  </a:ext>
                </a:extLst>
              </p:cNvPr>
              <p:cNvSpPr/>
              <p:nvPr/>
            </p:nvSpPr>
            <p:spPr bwMode="auto">
              <a:xfrm>
                <a:off x="5358476" y="5719791"/>
                <a:ext cx="97457" cy="45719"/>
              </a:xfrm>
              <a:prstGeom prst="round2Same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37" name="グループ化 936">
              <a:extLst>
                <a:ext uri="{FF2B5EF4-FFF2-40B4-BE49-F238E27FC236}">
                  <a16:creationId xmlns:a16="http://schemas.microsoft.com/office/drawing/2014/main" id="{0011B1BB-0653-4B12-A5F6-7EDBBF1E6242}"/>
                </a:ext>
              </a:extLst>
            </p:cNvPr>
            <p:cNvGrpSpPr/>
            <p:nvPr/>
          </p:nvGrpSpPr>
          <p:grpSpPr>
            <a:xfrm>
              <a:off x="5177501" y="5734078"/>
              <a:ext cx="278432" cy="45719"/>
              <a:chOff x="5177501" y="5719791"/>
              <a:chExt cx="278432" cy="45719"/>
            </a:xfrm>
          </p:grpSpPr>
          <p:sp>
            <p:nvSpPr>
              <p:cNvPr id="942" name="四角形: 上の 2 つの角を丸める 941">
                <a:extLst>
                  <a:ext uri="{FF2B5EF4-FFF2-40B4-BE49-F238E27FC236}">
                    <a16:creationId xmlns:a16="http://schemas.microsoft.com/office/drawing/2014/main" id="{089E254E-4ABD-4B02-BE87-8CF53ECBEB17}"/>
                  </a:ext>
                </a:extLst>
              </p:cNvPr>
              <p:cNvSpPr/>
              <p:nvPr/>
            </p:nvSpPr>
            <p:spPr bwMode="auto">
              <a:xfrm>
                <a:off x="5177501" y="5719791"/>
                <a:ext cx="97457" cy="45719"/>
              </a:xfrm>
              <a:prstGeom prst="round2Same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43" name="四角形: 上の 2 つの角を丸める 942">
                <a:extLst>
                  <a:ext uri="{FF2B5EF4-FFF2-40B4-BE49-F238E27FC236}">
                    <a16:creationId xmlns:a16="http://schemas.microsoft.com/office/drawing/2014/main" id="{30EDED64-D3CF-4893-81CA-567349251717}"/>
                  </a:ext>
                </a:extLst>
              </p:cNvPr>
              <p:cNvSpPr/>
              <p:nvPr/>
            </p:nvSpPr>
            <p:spPr bwMode="auto">
              <a:xfrm>
                <a:off x="5358476" y="5719791"/>
                <a:ext cx="97457" cy="45719"/>
              </a:xfrm>
              <a:prstGeom prst="round2Same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938" name="正方形/長方形 937">
              <a:extLst>
                <a:ext uri="{FF2B5EF4-FFF2-40B4-BE49-F238E27FC236}">
                  <a16:creationId xmlns:a16="http://schemas.microsoft.com/office/drawing/2014/main" id="{C07CCE60-8804-42E4-A170-5B6F3E496E31}"/>
                </a:ext>
              </a:extLst>
            </p:cNvPr>
            <p:cNvSpPr/>
            <p:nvPr/>
          </p:nvSpPr>
          <p:spPr bwMode="auto">
            <a:xfrm>
              <a:off x="5148396" y="5757506"/>
              <a:ext cx="336444" cy="33644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9" name="正方形/長方形 938">
              <a:extLst>
                <a:ext uri="{FF2B5EF4-FFF2-40B4-BE49-F238E27FC236}">
                  <a16:creationId xmlns:a16="http://schemas.microsoft.com/office/drawing/2014/main" id="{8ABB6A8C-3E6E-4E18-BB44-B99A8EA5A797}"/>
                </a:ext>
              </a:extLst>
            </p:cNvPr>
            <p:cNvSpPr/>
            <p:nvPr/>
          </p:nvSpPr>
          <p:spPr bwMode="auto">
            <a:xfrm>
              <a:off x="5175411" y="5787680"/>
              <a:ext cx="282414" cy="282414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0" name="楕円 939">
              <a:extLst>
                <a:ext uri="{FF2B5EF4-FFF2-40B4-BE49-F238E27FC236}">
                  <a16:creationId xmlns:a16="http://schemas.microsoft.com/office/drawing/2014/main" id="{E35EB15C-4105-42E9-91BE-9CBFDF85252E}"/>
                </a:ext>
              </a:extLst>
            </p:cNvPr>
            <p:cNvSpPr/>
            <p:nvPr/>
          </p:nvSpPr>
          <p:spPr bwMode="auto">
            <a:xfrm>
              <a:off x="5223035" y="5835406"/>
              <a:ext cx="187166" cy="18716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1" name="楕円 940">
              <a:extLst>
                <a:ext uri="{FF2B5EF4-FFF2-40B4-BE49-F238E27FC236}">
                  <a16:creationId xmlns:a16="http://schemas.microsoft.com/office/drawing/2014/main" id="{9A1305D1-0C30-4C5E-9B17-22CAFB5C7ECB}"/>
                </a:ext>
              </a:extLst>
            </p:cNvPr>
            <p:cNvSpPr/>
            <p:nvPr/>
          </p:nvSpPr>
          <p:spPr bwMode="auto">
            <a:xfrm>
              <a:off x="5244467" y="5858664"/>
              <a:ext cx="144302" cy="144300"/>
            </a:xfrm>
            <a:prstGeom prst="ellipse">
              <a:avLst/>
            </a:prstGeom>
            <a:solidFill>
              <a:srgbClr val="00B0F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46" name="グループ化 945">
            <a:extLst>
              <a:ext uri="{FF2B5EF4-FFF2-40B4-BE49-F238E27FC236}">
                <a16:creationId xmlns:a16="http://schemas.microsoft.com/office/drawing/2014/main" id="{B46DE32A-36FE-4843-8A4D-5C5FF3927B0F}"/>
              </a:ext>
            </a:extLst>
          </p:cNvPr>
          <p:cNvGrpSpPr/>
          <p:nvPr/>
        </p:nvGrpSpPr>
        <p:grpSpPr>
          <a:xfrm>
            <a:off x="4334009" y="5734078"/>
            <a:ext cx="336444" cy="386281"/>
            <a:chOff x="5148396" y="5734078"/>
            <a:chExt cx="336444" cy="386281"/>
          </a:xfrm>
        </p:grpSpPr>
        <p:grpSp>
          <p:nvGrpSpPr>
            <p:cNvPr id="947" name="グループ化 946">
              <a:extLst>
                <a:ext uri="{FF2B5EF4-FFF2-40B4-BE49-F238E27FC236}">
                  <a16:creationId xmlns:a16="http://schemas.microsoft.com/office/drawing/2014/main" id="{5413CEED-DB62-405F-A7DA-83A91659D441}"/>
                </a:ext>
              </a:extLst>
            </p:cNvPr>
            <p:cNvGrpSpPr/>
            <p:nvPr/>
          </p:nvGrpSpPr>
          <p:grpSpPr>
            <a:xfrm rot="10800000">
              <a:off x="5177501" y="6074640"/>
              <a:ext cx="278432" cy="45719"/>
              <a:chOff x="5177501" y="5719791"/>
              <a:chExt cx="278432" cy="45719"/>
            </a:xfrm>
          </p:grpSpPr>
          <p:sp>
            <p:nvSpPr>
              <p:cNvPr id="955" name="四角形: 上の 2 つの角を丸める 954">
                <a:extLst>
                  <a:ext uri="{FF2B5EF4-FFF2-40B4-BE49-F238E27FC236}">
                    <a16:creationId xmlns:a16="http://schemas.microsoft.com/office/drawing/2014/main" id="{FDFBBD5E-3532-4C7B-B49B-4361A8E61A9E}"/>
                  </a:ext>
                </a:extLst>
              </p:cNvPr>
              <p:cNvSpPr/>
              <p:nvPr/>
            </p:nvSpPr>
            <p:spPr bwMode="auto">
              <a:xfrm>
                <a:off x="5177501" y="5719791"/>
                <a:ext cx="97457" cy="45719"/>
              </a:xfrm>
              <a:prstGeom prst="round2Same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56" name="四角形: 上の 2 つの角を丸める 955">
                <a:extLst>
                  <a:ext uri="{FF2B5EF4-FFF2-40B4-BE49-F238E27FC236}">
                    <a16:creationId xmlns:a16="http://schemas.microsoft.com/office/drawing/2014/main" id="{E31DBFE9-D599-4203-9082-48A16152A647}"/>
                  </a:ext>
                </a:extLst>
              </p:cNvPr>
              <p:cNvSpPr/>
              <p:nvPr/>
            </p:nvSpPr>
            <p:spPr bwMode="auto">
              <a:xfrm>
                <a:off x="5358476" y="5719791"/>
                <a:ext cx="97457" cy="45719"/>
              </a:xfrm>
              <a:prstGeom prst="round2Same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48" name="グループ化 947">
              <a:extLst>
                <a:ext uri="{FF2B5EF4-FFF2-40B4-BE49-F238E27FC236}">
                  <a16:creationId xmlns:a16="http://schemas.microsoft.com/office/drawing/2014/main" id="{A0E69371-5401-4DAB-9BE4-C9C3570704FB}"/>
                </a:ext>
              </a:extLst>
            </p:cNvPr>
            <p:cNvGrpSpPr/>
            <p:nvPr/>
          </p:nvGrpSpPr>
          <p:grpSpPr>
            <a:xfrm>
              <a:off x="5177501" y="5734078"/>
              <a:ext cx="278432" cy="45719"/>
              <a:chOff x="5177501" y="5719791"/>
              <a:chExt cx="278432" cy="45719"/>
            </a:xfrm>
          </p:grpSpPr>
          <p:sp>
            <p:nvSpPr>
              <p:cNvPr id="953" name="四角形: 上の 2 つの角を丸める 952">
                <a:extLst>
                  <a:ext uri="{FF2B5EF4-FFF2-40B4-BE49-F238E27FC236}">
                    <a16:creationId xmlns:a16="http://schemas.microsoft.com/office/drawing/2014/main" id="{A39D110C-7631-4894-99E9-C07BA100BF81}"/>
                  </a:ext>
                </a:extLst>
              </p:cNvPr>
              <p:cNvSpPr/>
              <p:nvPr/>
            </p:nvSpPr>
            <p:spPr bwMode="auto">
              <a:xfrm>
                <a:off x="5177501" y="5719791"/>
                <a:ext cx="97457" cy="45719"/>
              </a:xfrm>
              <a:prstGeom prst="round2Same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54" name="四角形: 上の 2 つの角を丸める 953">
                <a:extLst>
                  <a:ext uri="{FF2B5EF4-FFF2-40B4-BE49-F238E27FC236}">
                    <a16:creationId xmlns:a16="http://schemas.microsoft.com/office/drawing/2014/main" id="{62A60782-5A18-4F20-99DF-EF503D072430}"/>
                  </a:ext>
                </a:extLst>
              </p:cNvPr>
              <p:cNvSpPr/>
              <p:nvPr/>
            </p:nvSpPr>
            <p:spPr bwMode="auto">
              <a:xfrm>
                <a:off x="5358476" y="5719791"/>
                <a:ext cx="97457" cy="45719"/>
              </a:xfrm>
              <a:prstGeom prst="round2Same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949" name="正方形/長方形 948">
              <a:extLst>
                <a:ext uri="{FF2B5EF4-FFF2-40B4-BE49-F238E27FC236}">
                  <a16:creationId xmlns:a16="http://schemas.microsoft.com/office/drawing/2014/main" id="{EAB725E2-8A0F-48A0-B59D-BF4A4C525C0D}"/>
                </a:ext>
              </a:extLst>
            </p:cNvPr>
            <p:cNvSpPr/>
            <p:nvPr/>
          </p:nvSpPr>
          <p:spPr bwMode="auto">
            <a:xfrm>
              <a:off x="5148396" y="5757506"/>
              <a:ext cx="336444" cy="33644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0" name="正方形/長方形 949">
              <a:extLst>
                <a:ext uri="{FF2B5EF4-FFF2-40B4-BE49-F238E27FC236}">
                  <a16:creationId xmlns:a16="http://schemas.microsoft.com/office/drawing/2014/main" id="{30CF6DC8-ECC8-4AE2-BC95-2A7544D5ADBB}"/>
                </a:ext>
              </a:extLst>
            </p:cNvPr>
            <p:cNvSpPr/>
            <p:nvPr/>
          </p:nvSpPr>
          <p:spPr bwMode="auto">
            <a:xfrm>
              <a:off x="5175411" y="5787680"/>
              <a:ext cx="282414" cy="282414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1" name="楕円 950">
              <a:extLst>
                <a:ext uri="{FF2B5EF4-FFF2-40B4-BE49-F238E27FC236}">
                  <a16:creationId xmlns:a16="http://schemas.microsoft.com/office/drawing/2014/main" id="{A75758E5-92A5-40A1-A6A9-0E46D1F4930D}"/>
                </a:ext>
              </a:extLst>
            </p:cNvPr>
            <p:cNvSpPr/>
            <p:nvPr/>
          </p:nvSpPr>
          <p:spPr bwMode="auto">
            <a:xfrm>
              <a:off x="5223035" y="5835406"/>
              <a:ext cx="187166" cy="18716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2" name="楕円 951">
              <a:extLst>
                <a:ext uri="{FF2B5EF4-FFF2-40B4-BE49-F238E27FC236}">
                  <a16:creationId xmlns:a16="http://schemas.microsoft.com/office/drawing/2014/main" id="{E372AD48-CBAC-4A2B-8471-15C98EFC0C6E}"/>
                </a:ext>
              </a:extLst>
            </p:cNvPr>
            <p:cNvSpPr/>
            <p:nvPr/>
          </p:nvSpPr>
          <p:spPr bwMode="auto">
            <a:xfrm>
              <a:off x="5244467" y="5858664"/>
              <a:ext cx="144302" cy="1443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57" name="正方形/長方形 956">
            <a:extLst>
              <a:ext uri="{FF2B5EF4-FFF2-40B4-BE49-F238E27FC236}">
                <a16:creationId xmlns:a16="http://schemas.microsoft.com/office/drawing/2014/main" id="{1CE5E13D-1673-4B64-9074-570F5170005E}"/>
              </a:ext>
            </a:extLst>
          </p:cNvPr>
          <p:cNvSpPr/>
          <p:nvPr/>
        </p:nvSpPr>
        <p:spPr bwMode="auto">
          <a:xfrm>
            <a:off x="7561420" y="2050599"/>
            <a:ext cx="369231" cy="518344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58" name="フリーフォーム: 図形 957">
            <a:extLst>
              <a:ext uri="{FF2B5EF4-FFF2-40B4-BE49-F238E27FC236}">
                <a16:creationId xmlns:a16="http://schemas.microsoft.com/office/drawing/2014/main" id="{6423DD2E-A5D7-4D0C-B67F-F0921DAE4545}"/>
              </a:ext>
            </a:extLst>
          </p:cNvPr>
          <p:cNvSpPr/>
          <p:nvPr/>
        </p:nvSpPr>
        <p:spPr bwMode="auto">
          <a:xfrm>
            <a:off x="7999570" y="2050599"/>
            <a:ext cx="369231" cy="518344"/>
          </a:xfrm>
          <a:custGeom>
            <a:avLst/>
            <a:gdLst>
              <a:gd name="connsiteX0" fmla="*/ 208390 w 369231"/>
              <a:gd name="connsiteY0" fmla="*/ 269828 h 518344"/>
              <a:gd name="connsiteX1" fmla="*/ 240644 w 369231"/>
              <a:gd name="connsiteY1" fmla="*/ 464534 h 518344"/>
              <a:gd name="connsiteX2" fmla="*/ 305152 w 369231"/>
              <a:gd name="connsiteY2" fmla="*/ 464534 h 518344"/>
              <a:gd name="connsiteX3" fmla="*/ 337406 w 369231"/>
              <a:gd name="connsiteY3" fmla="*/ 269828 h 518344"/>
              <a:gd name="connsiteX4" fmla="*/ 320317 w 369231"/>
              <a:gd name="connsiteY4" fmla="*/ 269828 h 518344"/>
              <a:gd name="connsiteX5" fmla="*/ 286568 w 369231"/>
              <a:gd name="connsiteY5" fmla="*/ 441086 h 518344"/>
              <a:gd name="connsiteX6" fmla="*/ 259228 w 369231"/>
              <a:gd name="connsiteY6" fmla="*/ 441086 h 518344"/>
              <a:gd name="connsiteX7" fmla="*/ 225479 w 369231"/>
              <a:gd name="connsiteY7" fmla="*/ 269828 h 518344"/>
              <a:gd name="connsiteX8" fmla="*/ 34559 w 369231"/>
              <a:gd name="connsiteY8" fmla="*/ 269828 h 518344"/>
              <a:gd name="connsiteX9" fmla="*/ 66813 w 369231"/>
              <a:gd name="connsiteY9" fmla="*/ 464534 h 518344"/>
              <a:gd name="connsiteX10" fmla="*/ 131321 w 369231"/>
              <a:gd name="connsiteY10" fmla="*/ 464534 h 518344"/>
              <a:gd name="connsiteX11" fmla="*/ 163575 w 369231"/>
              <a:gd name="connsiteY11" fmla="*/ 269828 h 518344"/>
              <a:gd name="connsiteX12" fmla="*/ 146486 w 369231"/>
              <a:gd name="connsiteY12" fmla="*/ 269828 h 518344"/>
              <a:gd name="connsiteX13" fmla="*/ 112737 w 369231"/>
              <a:gd name="connsiteY13" fmla="*/ 441086 h 518344"/>
              <a:gd name="connsiteX14" fmla="*/ 85397 w 369231"/>
              <a:gd name="connsiteY14" fmla="*/ 441086 h 518344"/>
              <a:gd name="connsiteX15" fmla="*/ 51648 w 369231"/>
              <a:gd name="connsiteY15" fmla="*/ 269828 h 518344"/>
              <a:gd name="connsiteX16" fmla="*/ 0 w 369231"/>
              <a:gd name="connsiteY16" fmla="*/ 0 h 518344"/>
              <a:gd name="connsiteX17" fmla="*/ 369231 w 369231"/>
              <a:gd name="connsiteY17" fmla="*/ 0 h 518344"/>
              <a:gd name="connsiteX18" fmla="*/ 369231 w 369231"/>
              <a:gd name="connsiteY18" fmla="*/ 518344 h 518344"/>
              <a:gd name="connsiteX19" fmla="*/ 0 w 369231"/>
              <a:gd name="connsiteY19" fmla="*/ 518344 h 518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369231" h="518344">
                <a:moveTo>
                  <a:pt x="208390" y="269828"/>
                </a:moveTo>
                <a:lnTo>
                  <a:pt x="240644" y="464534"/>
                </a:lnTo>
                <a:lnTo>
                  <a:pt x="305152" y="464534"/>
                </a:lnTo>
                <a:lnTo>
                  <a:pt x="337406" y="269828"/>
                </a:lnTo>
                <a:lnTo>
                  <a:pt x="320317" y="269828"/>
                </a:lnTo>
                <a:lnTo>
                  <a:pt x="286568" y="441086"/>
                </a:lnTo>
                <a:lnTo>
                  <a:pt x="259228" y="441086"/>
                </a:lnTo>
                <a:lnTo>
                  <a:pt x="225479" y="269828"/>
                </a:lnTo>
                <a:close/>
                <a:moveTo>
                  <a:pt x="34559" y="269828"/>
                </a:moveTo>
                <a:lnTo>
                  <a:pt x="66813" y="464534"/>
                </a:lnTo>
                <a:lnTo>
                  <a:pt x="131321" y="464534"/>
                </a:lnTo>
                <a:lnTo>
                  <a:pt x="163575" y="269828"/>
                </a:lnTo>
                <a:lnTo>
                  <a:pt x="146486" y="269828"/>
                </a:lnTo>
                <a:lnTo>
                  <a:pt x="112737" y="441086"/>
                </a:lnTo>
                <a:lnTo>
                  <a:pt x="85397" y="441086"/>
                </a:lnTo>
                <a:lnTo>
                  <a:pt x="51648" y="269828"/>
                </a:lnTo>
                <a:close/>
                <a:moveTo>
                  <a:pt x="0" y="0"/>
                </a:moveTo>
                <a:lnTo>
                  <a:pt x="369231" y="0"/>
                </a:lnTo>
                <a:lnTo>
                  <a:pt x="369231" y="518344"/>
                </a:lnTo>
                <a:lnTo>
                  <a:pt x="0" y="51834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59" name="フリーフォーム: 図形 958">
            <a:extLst>
              <a:ext uri="{FF2B5EF4-FFF2-40B4-BE49-F238E27FC236}">
                <a16:creationId xmlns:a16="http://schemas.microsoft.com/office/drawing/2014/main" id="{1051CE9E-5B82-4E40-A772-7E5F8D8AF275}"/>
              </a:ext>
            </a:extLst>
          </p:cNvPr>
          <p:cNvSpPr/>
          <p:nvPr/>
        </p:nvSpPr>
        <p:spPr bwMode="auto">
          <a:xfrm>
            <a:off x="8430100" y="2179157"/>
            <a:ext cx="369231" cy="389786"/>
          </a:xfrm>
          <a:custGeom>
            <a:avLst/>
            <a:gdLst>
              <a:gd name="connsiteX0" fmla="*/ 242914 w 369231"/>
              <a:gd name="connsiteY0" fmla="*/ 140713 h 389786"/>
              <a:gd name="connsiteX1" fmla="*/ 242914 w 369231"/>
              <a:gd name="connsiteY1" fmla="*/ 272883 h 389786"/>
              <a:gd name="connsiteX2" fmla="*/ 291150 w 369231"/>
              <a:gd name="connsiteY2" fmla="*/ 272883 h 389786"/>
              <a:gd name="connsiteX3" fmla="*/ 291150 w 369231"/>
              <a:gd name="connsiteY3" fmla="*/ 140713 h 389786"/>
              <a:gd name="connsiteX4" fmla="*/ 70011 w 369231"/>
              <a:gd name="connsiteY4" fmla="*/ 140713 h 389786"/>
              <a:gd name="connsiteX5" fmla="*/ 70011 w 369231"/>
              <a:gd name="connsiteY5" fmla="*/ 272883 h 389786"/>
              <a:gd name="connsiteX6" fmla="*/ 118247 w 369231"/>
              <a:gd name="connsiteY6" fmla="*/ 272883 h 389786"/>
              <a:gd name="connsiteX7" fmla="*/ 118247 w 369231"/>
              <a:gd name="connsiteY7" fmla="*/ 140713 h 389786"/>
              <a:gd name="connsiteX8" fmla="*/ 0 w 369231"/>
              <a:gd name="connsiteY8" fmla="*/ 0 h 389786"/>
              <a:gd name="connsiteX9" fmla="*/ 369231 w 369231"/>
              <a:gd name="connsiteY9" fmla="*/ 0 h 389786"/>
              <a:gd name="connsiteX10" fmla="*/ 369231 w 369231"/>
              <a:gd name="connsiteY10" fmla="*/ 389786 h 389786"/>
              <a:gd name="connsiteX11" fmla="*/ 0 w 369231"/>
              <a:gd name="connsiteY11" fmla="*/ 389786 h 3897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69231" h="389786">
                <a:moveTo>
                  <a:pt x="242914" y="140713"/>
                </a:moveTo>
                <a:lnTo>
                  <a:pt x="242914" y="272883"/>
                </a:lnTo>
                <a:lnTo>
                  <a:pt x="291150" y="272883"/>
                </a:lnTo>
                <a:lnTo>
                  <a:pt x="291150" y="140713"/>
                </a:lnTo>
                <a:close/>
                <a:moveTo>
                  <a:pt x="70011" y="140713"/>
                </a:moveTo>
                <a:lnTo>
                  <a:pt x="70011" y="272883"/>
                </a:lnTo>
                <a:lnTo>
                  <a:pt x="118247" y="272883"/>
                </a:lnTo>
                <a:lnTo>
                  <a:pt x="118247" y="140713"/>
                </a:lnTo>
                <a:close/>
                <a:moveTo>
                  <a:pt x="0" y="0"/>
                </a:moveTo>
                <a:lnTo>
                  <a:pt x="369231" y="0"/>
                </a:lnTo>
                <a:lnTo>
                  <a:pt x="369231" y="389786"/>
                </a:lnTo>
                <a:lnTo>
                  <a:pt x="0" y="38978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960" name="グループ化 959">
            <a:extLst>
              <a:ext uri="{FF2B5EF4-FFF2-40B4-BE49-F238E27FC236}">
                <a16:creationId xmlns:a16="http://schemas.microsoft.com/office/drawing/2014/main" id="{388095FA-68BD-4ADA-B982-85A700C450C2}"/>
              </a:ext>
            </a:extLst>
          </p:cNvPr>
          <p:cNvGrpSpPr/>
          <p:nvPr/>
        </p:nvGrpSpPr>
        <p:grpSpPr>
          <a:xfrm>
            <a:off x="6968862" y="2808872"/>
            <a:ext cx="173022" cy="338470"/>
            <a:chOff x="6877050" y="2200275"/>
            <a:chExt cx="173022" cy="338470"/>
          </a:xfrm>
        </p:grpSpPr>
        <p:sp>
          <p:nvSpPr>
            <p:cNvPr id="961" name="正方形/長方形 960">
              <a:extLst>
                <a:ext uri="{FF2B5EF4-FFF2-40B4-BE49-F238E27FC236}">
                  <a16:creationId xmlns:a16="http://schemas.microsoft.com/office/drawing/2014/main" id="{BFC92A55-305B-44D8-9F44-D4A211EF9C5E}"/>
                </a:ext>
              </a:extLst>
            </p:cNvPr>
            <p:cNvSpPr/>
            <p:nvPr/>
          </p:nvSpPr>
          <p:spPr bwMode="auto">
            <a:xfrm>
              <a:off x="6877050" y="2200275"/>
              <a:ext cx="173022" cy="33847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2" name="四角形: 角を丸くする 961">
              <a:extLst>
                <a:ext uri="{FF2B5EF4-FFF2-40B4-BE49-F238E27FC236}">
                  <a16:creationId xmlns:a16="http://schemas.microsoft.com/office/drawing/2014/main" id="{0EB9AFA0-D7E7-4A19-B0D3-8CA212BD487C}"/>
                </a:ext>
              </a:extLst>
            </p:cNvPr>
            <p:cNvSpPr/>
            <p:nvPr/>
          </p:nvSpPr>
          <p:spPr bwMode="auto">
            <a:xfrm>
              <a:off x="6894219" y="2241677"/>
              <a:ext cx="142470" cy="267805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3" name="四角形: 角を丸くする 962">
              <a:extLst>
                <a:ext uri="{FF2B5EF4-FFF2-40B4-BE49-F238E27FC236}">
                  <a16:creationId xmlns:a16="http://schemas.microsoft.com/office/drawing/2014/main" id="{A3FD60BF-5D3E-4827-A6C7-CF09FB0AE2C9}"/>
                </a:ext>
              </a:extLst>
            </p:cNvPr>
            <p:cNvSpPr/>
            <p:nvPr/>
          </p:nvSpPr>
          <p:spPr bwMode="auto">
            <a:xfrm>
              <a:off x="6908602" y="2257426"/>
              <a:ext cx="113704" cy="231544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64" name="グループ化 963">
            <a:extLst>
              <a:ext uri="{FF2B5EF4-FFF2-40B4-BE49-F238E27FC236}">
                <a16:creationId xmlns:a16="http://schemas.microsoft.com/office/drawing/2014/main" id="{5001C4C0-9B46-4B22-ADE2-7275BC2625EA}"/>
              </a:ext>
            </a:extLst>
          </p:cNvPr>
          <p:cNvGrpSpPr/>
          <p:nvPr/>
        </p:nvGrpSpPr>
        <p:grpSpPr>
          <a:xfrm>
            <a:off x="6658854" y="2777916"/>
            <a:ext cx="215792" cy="393042"/>
            <a:chOff x="6567042" y="2169319"/>
            <a:chExt cx="215792" cy="393042"/>
          </a:xfrm>
        </p:grpSpPr>
        <p:sp>
          <p:nvSpPr>
            <p:cNvPr id="965" name="四角形: 角を丸くする 964">
              <a:extLst>
                <a:ext uri="{FF2B5EF4-FFF2-40B4-BE49-F238E27FC236}">
                  <a16:creationId xmlns:a16="http://schemas.microsoft.com/office/drawing/2014/main" id="{233F0A1A-570B-4378-8AAE-1F301229C4DB}"/>
                </a:ext>
              </a:extLst>
            </p:cNvPr>
            <p:cNvSpPr/>
            <p:nvPr/>
          </p:nvSpPr>
          <p:spPr bwMode="auto">
            <a:xfrm>
              <a:off x="6612168" y="2169319"/>
              <a:ext cx="123238" cy="393042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6" name="四角形: 角を丸くする 965">
              <a:extLst>
                <a:ext uri="{FF2B5EF4-FFF2-40B4-BE49-F238E27FC236}">
                  <a16:creationId xmlns:a16="http://schemas.microsoft.com/office/drawing/2014/main" id="{6A6544D4-556F-4898-A78B-7346513ED1C1}"/>
                </a:ext>
              </a:extLst>
            </p:cNvPr>
            <p:cNvSpPr/>
            <p:nvPr/>
          </p:nvSpPr>
          <p:spPr bwMode="auto">
            <a:xfrm>
              <a:off x="6567042" y="2197843"/>
              <a:ext cx="215792" cy="335994"/>
            </a:xfrm>
            <a:prstGeom prst="roundRect">
              <a:avLst>
                <a:gd name="adj" fmla="val 7839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67" name="グループ化 966">
            <a:extLst>
              <a:ext uri="{FF2B5EF4-FFF2-40B4-BE49-F238E27FC236}">
                <a16:creationId xmlns:a16="http://schemas.microsoft.com/office/drawing/2014/main" id="{07BBD8B9-812D-498F-9C16-71B4B7D28E7A}"/>
              </a:ext>
            </a:extLst>
          </p:cNvPr>
          <p:cNvGrpSpPr/>
          <p:nvPr/>
        </p:nvGrpSpPr>
        <p:grpSpPr>
          <a:xfrm>
            <a:off x="6336069" y="2806440"/>
            <a:ext cx="266202" cy="335994"/>
            <a:chOff x="6244257" y="2197843"/>
            <a:chExt cx="266202" cy="335994"/>
          </a:xfrm>
        </p:grpSpPr>
        <p:sp>
          <p:nvSpPr>
            <p:cNvPr id="968" name="フリーフォーム: 図形 967">
              <a:extLst>
                <a:ext uri="{FF2B5EF4-FFF2-40B4-BE49-F238E27FC236}">
                  <a16:creationId xmlns:a16="http://schemas.microsoft.com/office/drawing/2014/main" id="{19ACF733-27BC-4375-A2AC-389971FF8DE4}"/>
                </a:ext>
              </a:extLst>
            </p:cNvPr>
            <p:cNvSpPr/>
            <p:nvPr/>
          </p:nvSpPr>
          <p:spPr bwMode="auto">
            <a:xfrm>
              <a:off x="6244257" y="2221601"/>
              <a:ext cx="266202" cy="294760"/>
            </a:xfrm>
            <a:custGeom>
              <a:avLst/>
              <a:gdLst>
                <a:gd name="connsiteX0" fmla="*/ 7620 w 320445"/>
                <a:gd name="connsiteY0" fmla="*/ 752476 h 798195"/>
                <a:gd name="connsiteX1" fmla="*/ 312825 w 320445"/>
                <a:gd name="connsiteY1" fmla="*/ 752476 h 798195"/>
                <a:gd name="connsiteX2" fmla="*/ 320445 w 320445"/>
                <a:gd name="connsiteY2" fmla="*/ 760096 h 798195"/>
                <a:gd name="connsiteX3" fmla="*/ 320445 w 320445"/>
                <a:gd name="connsiteY3" fmla="*/ 790575 h 798195"/>
                <a:gd name="connsiteX4" fmla="*/ 312825 w 320445"/>
                <a:gd name="connsiteY4" fmla="*/ 798195 h 798195"/>
                <a:gd name="connsiteX5" fmla="*/ 7620 w 320445"/>
                <a:gd name="connsiteY5" fmla="*/ 798195 h 798195"/>
                <a:gd name="connsiteX6" fmla="*/ 0 w 320445"/>
                <a:gd name="connsiteY6" fmla="*/ 790575 h 798195"/>
                <a:gd name="connsiteX7" fmla="*/ 0 w 320445"/>
                <a:gd name="connsiteY7" fmla="*/ 760096 h 798195"/>
                <a:gd name="connsiteX8" fmla="*/ 7620 w 320445"/>
                <a:gd name="connsiteY8" fmla="*/ 752476 h 798195"/>
                <a:gd name="connsiteX9" fmla="*/ 7620 w 320445"/>
                <a:gd name="connsiteY9" fmla="*/ 684070 h 798195"/>
                <a:gd name="connsiteX10" fmla="*/ 312825 w 320445"/>
                <a:gd name="connsiteY10" fmla="*/ 684070 h 798195"/>
                <a:gd name="connsiteX11" fmla="*/ 320445 w 320445"/>
                <a:gd name="connsiteY11" fmla="*/ 691690 h 798195"/>
                <a:gd name="connsiteX12" fmla="*/ 320445 w 320445"/>
                <a:gd name="connsiteY12" fmla="*/ 722169 h 798195"/>
                <a:gd name="connsiteX13" fmla="*/ 312825 w 320445"/>
                <a:gd name="connsiteY13" fmla="*/ 729789 h 798195"/>
                <a:gd name="connsiteX14" fmla="*/ 7620 w 320445"/>
                <a:gd name="connsiteY14" fmla="*/ 729789 h 798195"/>
                <a:gd name="connsiteX15" fmla="*/ 0 w 320445"/>
                <a:gd name="connsiteY15" fmla="*/ 722169 h 798195"/>
                <a:gd name="connsiteX16" fmla="*/ 0 w 320445"/>
                <a:gd name="connsiteY16" fmla="*/ 691690 h 798195"/>
                <a:gd name="connsiteX17" fmla="*/ 7620 w 320445"/>
                <a:gd name="connsiteY17" fmla="*/ 684070 h 798195"/>
                <a:gd name="connsiteX18" fmla="*/ 7620 w 320445"/>
                <a:gd name="connsiteY18" fmla="*/ 615663 h 798195"/>
                <a:gd name="connsiteX19" fmla="*/ 312825 w 320445"/>
                <a:gd name="connsiteY19" fmla="*/ 615663 h 798195"/>
                <a:gd name="connsiteX20" fmla="*/ 320445 w 320445"/>
                <a:gd name="connsiteY20" fmla="*/ 623283 h 798195"/>
                <a:gd name="connsiteX21" fmla="*/ 320445 w 320445"/>
                <a:gd name="connsiteY21" fmla="*/ 653762 h 798195"/>
                <a:gd name="connsiteX22" fmla="*/ 312825 w 320445"/>
                <a:gd name="connsiteY22" fmla="*/ 661382 h 798195"/>
                <a:gd name="connsiteX23" fmla="*/ 7620 w 320445"/>
                <a:gd name="connsiteY23" fmla="*/ 661382 h 798195"/>
                <a:gd name="connsiteX24" fmla="*/ 0 w 320445"/>
                <a:gd name="connsiteY24" fmla="*/ 653762 h 798195"/>
                <a:gd name="connsiteX25" fmla="*/ 0 w 320445"/>
                <a:gd name="connsiteY25" fmla="*/ 623283 h 798195"/>
                <a:gd name="connsiteX26" fmla="*/ 7620 w 320445"/>
                <a:gd name="connsiteY26" fmla="*/ 615663 h 798195"/>
                <a:gd name="connsiteX27" fmla="*/ 7620 w 320445"/>
                <a:gd name="connsiteY27" fmla="*/ 547256 h 798195"/>
                <a:gd name="connsiteX28" fmla="*/ 312825 w 320445"/>
                <a:gd name="connsiteY28" fmla="*/ 547256 h 798195"/>
                <a:gd name="connsiteX29" fmla="*/ 320445 w 320445"/>
                <a:gd name="connsiteY29" fmla="*/ 554876 h 798195"/>
                <a:gd name="connsiteX30" fmla="*/ 320445 w 320445"/>
                <a:gd name="connsiteY30" fmla="*/ 585355 h 798195"/>
                <a:gd name="connsiteX31" fmla="*/ 312825 w 320445"/>
                <a:gd name="connsiteY31" fmla="*/ 592975 h 798195"/>
                <a:gd name="connsiteX32" fmla="*/ 7620 w 320445"/>
                <a:gd name="connsiteY32" fmla="*/ 592975 h 798195"/>
                <a:gd name="connsiteX33" fmla="*/ 0 w 320445"/>
                <a:gd name="connsiteY33" fmla="*/ 585355 h 798195"/>
                <a:gd name="connsiteX34" fmla="*/ 0 w 320445"/>
                <a:gd name="connsiteY34" fmla="*/ 554876 h 798195"/>
                <a:gd name="connsiteX35" fmla="*/ 7620 w 320445"/>
                <a:gd name="connsiteY35" fmla="*/ 547256 h 798195"/>
                <a:gd name="connsiteX36" fmla="*/ 7620 w 320445"/>
                <a:gd name="connsiteY36" fmla="*/ 478849 h 798195"/>
                <a:gd name="connsiteX37" fmla="*/ 312825 w 320445"/>
                <a:gd name="connsiteY37" fmla="*/ 478849 h 798195"/>
                <a:gd name="connsiteX38" fmla="*/ 320445 w 320445"/>
                <a:gd name="connsiteY38" fmla="*/ 486469 h 798195"/>
                <a:gd name="connsiteX39" fmla="*/ 320445 w 320445"/>
                <a:gd name="connsiteY39" fmla="*/ 516948 h 798195"/>
                <a:gd name="connsiteX40" fmla="*/ 312825 w 320445"/>
                <a:gd name="connsiteY40" fmla="*/ 524568 h 798195"/>
                <a:gd name="connsiteX41" fmla="*/ 7620 w 320445"/>
                <a:gd name="connsiteY41" fmla="*/ 524568 h 798195"/>
                <a:gd name="connsiteX42" fmla="*/ 0 w 320445"/>
                <a:gd name="connsiteY42" fmla="*/ 516948 h 798195"/>
                <a:gd name="connsiteX43" fmla="*/ 0 w 320445"/>
                <a:gd name="connsiteY43" fmla="*/ 486469 h 798195"/>
                <a:gd name="connsiteX44" fmla="*/ 7620 w 320445"/>
                <a:gd name="connsiteY44" fmla="*/ 478849 h 798195"/>
                <a:gd name="connsiteX45" fmla="*/ 7620 w 320445"/>
                <a:gd name="connsiteY45" fmla="*/ 410442 h 798195"/>
                <a:gd name="connsiteX46" fmla="*/ 312825 w 320445"/>
                <a:gd name="connsiteY46" fmla="*/ 410442 h 798195"/>
                <a:gd name="connsiteX47" fmla="*/ 320445 w 320445"/>
                <a:gd name="connsiteY47" fmla="*/ 418062 h 798195"/>
                <a:gd name="connsiteX48" fmla="*/ 320445 w 320445"/>
                <a:gd name="connsiteY48" fmla="*/ 448541 h 798195"/>
                <a:gd name="connsiteX49" fmla="*/ 312825 w 320445"/>
                <a:gd name="connsiteY49" fmla="*/ 456161 h 798195"/>
                <a:gd name="connsiteX50" fmla="*/ 7620 w 320445"/>
                <a:gd name="connsiteY50" fmla="*/ 456161 h 798195"/>
                <a:gd name="connsiteX51" fmla="*/ 0 w 320445"/>
                <a:gd name="connsiteY51" fmla="*/ 448541 h 798195"/>
                <a:gd name="connsiteX52" fmla="*/ 0 w 320445"/>
                <a:gd name="connsiteY52" fmla="*/ 418062 h 798195"/>
                <a:gd name="connsiteX53" fmla="*/ 7620 w 320445"/>
                <a:gd name="connsiteY53" fmla="*/ 410442 h 798195"/>
                <a:gd name="connsiteX54" fmla="*/ 7620 w 320445"/>
                <a:gd name="connsiteY54" fmla="*/ 342035 h 798195"/>
                <a:gd name="connsiteX55" fmla="*/ 312825 w 320445"/>
                <a:gd name="connsiteY55" fmla="*/ 342035 h 798195"/>
                <a:gd name="connsiteX56" fmla="*/ 320445 w 320445"/>
                <a:gd name="connsiteY56" fmla="*/ 349655 h 798195"/>
                <a:gd name="connsiteX57" fmla="*/ 320445 w 320445"/>
                <a:gd name="connsiteY57" fmla="*/ 380134 h 798195"/>
                <a:gd name="connsiteX58" fmla="*/ 312825 w 320445"/>
                <a:gd name="connsiteY58" fmla="*/ 387754 h 798195"/>
                <a:gd name="connsiteX59" fmla="*/ 7620 w 320445"/>
                <a:gd name="connsiteY59" fmla="*/ 387754 h 798195"/>
                <a:gd name="connsiteX60" fmla="*/ 0 w 320445"/>
                <a:gd name="connsiteY60" fmla="*/ 380134 h 798195"/>
                <a:gd name="connsiteX61" fmla="*/ 0 w 320445"/>
                <a:gd name="connsiteY61" fmla="*/ 349655 h 798195"/>
                <a:gd name="connsiteX62" fmla="*/ 7620 w 320445"/>
                <a:gd name="connsiteY62" fmla="*/ 342035 h 798195"/>
                <a:gd name="connsiteX63" fmla="*/ 7620 w 320445"/>
                <a:gd name="connsiteY63" fmla="*/ 273628 h 798195"/>
                <a:gd name="connsiteX64" fmla="*/ 312825 w 320445"/>
                <a:gd name="connsiteY64" fmla="*/ 273628 h 798195"/>
                <a:gd name="connsiteX65" fmla="*/ 320445 w 320445"/>
                <a:gd name="connsiteY65" fmla="*/ 281248 h 798195"/>
                <a:gd name="connsiteX66" fmla="*/ 320445 w 320445"/>
                <a:gd name="connsiteY66" fmla="*/ 311727 h 798195"/>
                <a:gd name="connsiteX67" fmla="*/ 312825 w 320445"/>
                <a:gd name="connsiteY67" fmla="*/ 319347 h 798195"/>
                <a:gd name="connsiteX68" fmla="*/ 7620 w 320445"/>
                <a:gd name="connsiteY68" fmla="*/ 319347 h 798195"/>
                <a:gd name="connsiteX69" fmla="*/ 0 w 320445"/>
                <a:gd name="connsiteY69" fmla="*/ 311727 h 798195"/>
                <a:gd name="connsiteX70" fmla="*/ 0 w 320445"/>
                <a:gd name="connsiteY70" fmla="*/ 281248 h 798195"/>
                <a:gd name="connsiteX71" fmla="*/ 7620 w 320445"/>
                <a:gd name="connsiteY71" fmla="*/ 273628 h 798195"/>
                <a:gd name="connsiteX72" fmla="*/ 7620 w 320445"/>
                <a:gd name="connsiteY72" fmla="*/ 205221 h 798195"/>
                <a:gd name="connsiteX73" fmla="*/ 312825 w 320445"/>
                <a:gd name="connsiteY73" fmla="*/ 205221 h 798195"/>
                <a:gd name="connsiteX74" fmla="*/ 320445 w 320445"/>
                <a:gd name="connsiteY74" fmla="*/ 212841 h 798195"/>
                <a:gd name="connsiteX75" fmla="*/ 320445 w 320445"/>
                <a:gd name="connsiteY75" fmla="*/ 243320 h 798195"/>
                <a:gd name="connsiteX76" fmla="*/ 312825 w 320445"/>
                <a:gd name="connsiteY76" fmla="*/ 250940 h 798195"/>
                <a:gd name="connsiteX77" fmla="*/ 7620 w 320445"/>
                <a:gd name="connsiteY77" fmla="*/ 250940 h 798195"/>
                <a:gd name="connsiteX78" fmla="*/ 0 w 320445"/>
                <a:gd name="connsiteY78" fmla="*/ 243320 h 798195"/>
                <a:gd name="connsiteX79" fmla="*/ 0 w 320445"/>
                <a:gd name="connsiteY79" fmla="*/ 212841 h 798195"/>
                <a:gd name="connsiteX80" fmla="*/ 7620 w 320445"/>
                <a:gd name="connsiteY80" fmla="*/ 205221 h 798195"/>
                <a:gd name="connsiteX81" fmla="*/ 7620 w 320445"/>
                <a:gd name="connsiteY81" fmla="*/ 136814 h 798195"/>
                <a:gd name="connsiteX82" fmla="*/ 312825 w 320445"/>
                <a:gd name="connsiteY82" fmla="*/ 136814 h 798195"/>
                <a:gd name="connsiteX83" fmla="*/ 320445 w 320445"/>
                <a:gd name="connsiteY83" fmla="*/ 144434 h 798195"/>
                <a:gd name="connsiteX84" fmla="*/ 320445 w 320445"/>
                <a:gd name="connsiteY84" fmla="*/ 174913 h 798195"/>
                <a:gd name="connsiteX85" fmla="*/ 312825 w 320445"/>
                <a:gd name="connsiteY85" fmla="*/ 182533 h 798195"/>
                <a:gd name="connsiteX86" fmla="*/ 7620 w 320445"/>
                <a:gd name="connsiteY86" fmla="*/ 182533 h 798195"/>
                <a:gd name="connsiteX87" fmla="*/ 0 w 320445"/>
                <a:gd name="connsiteY87" fmla="*/ 174913 h 798195"/>
                <a:gd name="connsiteX88" fmla="*/ 0 w 320445"/>
                <a:gd name="connsiteY88" fmla="*/ 144434 h 798195"/>
                <a:gd name="connsiteX89" fmla="*/ 7620 w 320445"/>
                <a:gd name="connsiteY89" fmla="*/ 136814 h 798195"/>
                <a:gd name="connsiteX90" fmla="*/ 7620 w 320445"/>
                <a:gd name="connsiteY90" fmla="*/ 68407 h 798195"/>
                <a:gd name="connsiteX91" fmla="*/ 312825 w 320445"/>
                <a:gd name="connsiteY91" fmla="*/ 68407 h 798195"/>
                <a:gd name="connsiteX92" fmla="*/ 320445 w 320445"/>
                <a:gd name="connsiteY92" fmla="*/ 76027 h 798195"/>
                <a:gd name="connsiteX93" fmla="*/ 320445 w 320445"/>
                <a:gd name="connsiteY93" fmla="*/ 106506 h 798195"/>
                <a:gd name="connsiteX94" fmla="*/ 312825 w 320445"/>
                <a:gd name="connsiteY94" fmla="*/ 114126 h 798195"/>
                <a:gd name="connsiteX95" fmla="*/ 7620 w 320445"/>
                <a:gd name="connsiteY95" fmla="*/ 114126 h 798195"/>
                <a:gd name="connsiteX96" fmla="*/ 0 w 320445"/>
                <a:gd name="connsiteY96" fmla="*/ 106506 h 798195"/>
                <a:gd name="connsiteX97" fmla="*/ 0 w 320445"/>
                <a:gd name="connsiteY97" fmla="*/ 76027 h 798195"/>
                <a:gd name="connsiteX98" fmla="*/ 7620 w 320445"/>
                <a:gd name="connsiteY98" fmla="*/ 68407 h 798195"/>
                <a:gd name="connsiteX99" fmla="*/ 7620 w 320445"/>
                <a:gd name="connsiteY99" fmla="*/ 0 h 798195"/>
                <a:gd name="connsiteX100" fmla="*/ 312825 w 320445"/>
                <a:gd name="connsiteY100" fmla="*/ 0 h 798195"/>
                <a:gd name="connsiteX101" fmla="*/ 320445 w 320445"/>
                <a:gd name="connsiteY101" fmla="*/ 7620 h 798195"/>
                <a:gd name="connsiteX102" fmla="*/ 320445 w 320445"/>
                <a:gd name="connsiteY102" fmla="*/ 38099 h 798195"/>
                <a:gd name="connsiteX103" fmla="*/ 312825 w 320445"/>
                <a:gd name="connsiteY103" fmla="*/ 45719 h 798195"/>
                <a:gd name="connsiteX104" fmla="*/ 7620 w 320445"/>
                <a:gd name="connsiteY104" fmla="*/ 45719 h 798195"/>
                <a:gd name="connsiteX105" fmla="*/ 0 w 320445"/>
                <a:gd name="connsiteY105" fmla="*/ 38099 h 798195"/>
                <a:gd name="connsiteX106" fmla="*/ 0 w 320445"/>
                <a:gd name="connsiteY106" fmla="*/ 7620 h 798195"/>
                <a:gd name="connsiteX107" fmla="*/ 7620 w 320445"/>
                <a:gd name="connsiteY107" fmla="*/ 0 h 798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</a:cxnLst>
              <a:rect l="l" t="t" r="r" b="b"/>
              <a:pathLst>
                <a:path w="320445" h="798195">
                  <a:moveTo>
                    <a:pt x="7620" y="752476"/>
                  </a:moveTo>
                  <a:lnTo>
                    <a:pt x="312825" y="752476"/>
                  </a:lnTo>
                  <a:cubicBezTo>
                    <a:pt x="317033" y="752476"/>
                    <a:pt x="320445" y="755888"/>
                    <a:pt x="320445" y="760096"/>
                  </a:cubicBezTo>
                  <a:lnTo>
                    <a:pt x="320445" y="790575"/>
                  </a:lnTo>
                  <a:cubicBezTo>
                    <a:pt x="320445" y="794783"/>
                    <a:pt x="317033" y="798195"/>
                    <a:pt x="312825" y="798195"/>
                  </a:cubicBezTo>
                  <a:lnTo>
                    <a:pt x="7620" y="798195"/>
                  </a:lnTo>
                  <a:cubicBezTo>
                    <a:pt x="3412" y="798195"/>
                    <a:pt x="0" y="794783"/>
                    <a:pt x="0" y="790575"/>
                  </a:cubicBezTo>
                  <a:lnTo>
                    <a:pt x="0" y="760096"/>
                  </a:lnTo>
                  <a:cubicBezTo>
                    <a:pt x="0" y="755888"/>
                    <a:pt x="3412" y="752476"/>
                    <a:pt x="7620" y="752476"/>
                  </a:cubicBezTo>
                  <a:close/>
                  <a:moveTo>
                    <a:pt x="7620" y="684070"/>
                  </a:moveTo>
                  <a:lnTo>
                    <a:pt x="312825" y="684070"/>
                  </a:lnTo>
                  <a:cubicBezTo>
                    <a:pt x="317033" y="684070"/>
                    <a:pt x="320445" y="687482"/>
                    <a:pt x="320445" y="691690"/>
                  </a:cubicBezTo>
                  <a:lnTo>
                    <a:pt x="320445" y="722169"/>
                  </a:lnTo>
                  <a:cubicBezTo>
                    <a:pt x="320445" y="726377"/>
                    <a:pt x="317033" y="729789"/>
                    <a:pt x="312825" y="729789"/>
                  </a:cubicBezTo>
                  <a:lnTo>
                    <a:pt x="7620" y="729789"/>
                  </a:lnTo>
                  <a:cubicBezTo>
                    <a:pt x="3412" y="729789"/>
                    <a:pt x="0" y="726377"/>
                    <a:pt x="0" y="722169"/>
                  </a:cubicBezTo>
                  <a:lnTo>
                    <a:pt x="0" y="691690"/>
                  </a:lnTo>
                  <a:cubicBezTo>
                    <a:pt x="0" y="687482"/>
                    <a:pt x="3412" y="684070"/>
                    <a:pt x="7620" y="684070"/>
                  </a:cubicBezTo>
                  <a:close/>
                  <a:moveTo>
                    <a:pt x="7620" y="615663"/>
                  </a:moveTo>
                  <a:lnTo>
                    <a:pt x="312825" y="615663"/>
                  </a:lnTo>
                  <a:cubicBezTo>
                    <a:pt x="317033" y="615663"/>
                    <a:pt x="320445" y="619075"/>
                    <a:pt x="320445" y="623283"/>
                  </a:cubicBezTo>
                  <a:lnTo>
                    <a:pt x="320445" y="653762"/>
                  </a:lnTo>
                  <a:cubicBezTo>
                    <a:pt x="320445" y="657970"/>
                    <a:pt x="317033" y="661382"/>
                    <a:pt x="312825" y="661382"/>
                  </a:cubicBezTo>
                  <a:lnTo>
                    <a:pt x="7620" y="661382"/>
                  </a:lnTo>
                  <a:cubicBezTo>
                    <a:pt x="3412" y="661382"/>
                    <a:pt x="0" y="657970"/>
                    <a:pt x="0" y="653762"/>
                  </a:cubicBezTo>
                  <a:lnTo>
                    <a:pt x="0" y="623283"/>
                  </a:lnTo>
                  <a:cubicBezTo>
                    <a:pt x="0" y="619075"/>
                    <a:pt x="3412" y="615663"/>
                    <a:pt x="7620" y="615663"/>
                  </a:cubicBezTo>
                  <a:close/>
                  <a:moveTo>
                    <a:pt x="7620" y="547256"/>
                  </a:moveTo>
                  <a:lnTo>
                    <a:pt x="312825" y="547256"/>
                  </a:lnTo>
                  <a:cubicBezTo>
                    <a:pt x="317033" y="547256"/>
                    <a:pt x="320445" y="550668"/>
                    <a:pt x="320445" y="554876"/>
                  </a:cubicBezTo>
                  <a:lnTo>
                    <a:pt x="320445" y="585355"/>
                  </a:lnTo>
                  <a:cubicBezTo>
                    <a:pt x="320445" y="589563"/>
                    <a:pt x="317033" y="592975"/>
                    <a:pt x="312825" y="592975"/>
                  </a:cubicBezTo>
                  <a:lnTo>
                    <a:pt x="7620" y="592975"/>
                  </a:lnTo>
                  <a:cubicBezTo>
                    <a:pt x="3412" y="592975"/>
                    <a:pt x="0" y="589563"/>
                    <a:pt x="0" y="585355"/>
                  </a:cubicBezTo>
                  <a:lnTo>
                    <a:pt x="0" y="554876"/>
                  </a:lnTo>
                  <a:cubicBezTo>
                    <a:pt x="0" y="550668"/>
                    <a:pt x="3412" y="547256"/>
                    <a:pt x="7620" y="547256"/>
                  </a:cubicBezTo>
                  <a:close/>
                  <a:moveTo>
                    <a:pt x="7620" y="478849"/>
                  </a:moveTo>
                  <a:lnTo>
                    <a:pt x="312825" y="478849"/>
                  </a:lnTo>
                  <a:cubicBezTo>
                    <a:pt x="317033" y="478849"/>
                    <a:pt x="320445" y="482261"/>
                    <a:pt x="320445" y="486469"/>
                  </a:cubicBezTo>
                  <a:lnTo>
                    <a:pt x="320445" y="516948"/>
                  </a:lnTo>
                  <a:cubicBezTo>
                    <a:pt x="320445" y="521156"/>
                    <a:pt x="317033" y="524568"/>
                    <a:pt x="312825" y="524568"/>
                  </a:cubicBezTo>
                  <a:lnTo>
                    <a:pt x="7620" y="524568"/>
                  </a:lnTo>
                  <a:cubicBezTo>
                    <a:pt x="3412" y="524568"/>
                    <a:pt x="0" y="521156"/>
                    <a:pt x="0" y="516948"/>
                  </a:cubicBezTo>
                  <a:lnTo>
                    <a:pt x="0" y="486469"/>
                  </a:lnTo>
                  <a:cubicBezTo>
                    <a:pt x="0" y="482261"/>
                    <a:pt x="3412" y="478849"/>
                    <a:pt x="7620" y="478849"/>
                  </a:cubicBezTo>
                  <a:close/>
                  <a:moveTo>
                    <a:pt x="7620" y="410442"/>
                  </a:moveTo>
                  <a:lnTo>
                    <a:pt x="312825" y="410442"/>
                  </a:lnTo>
                  <a:cubicBezTo>
                    <a:pt x="317033" y="410442"/>
                    <a:pt x="320445" y="413854"/>
                    <a:pt x="320445" y="418062"/>
                  </a:cubicBezTo>
                  <a:lnTo>
                    <a:pt x="320445" y="448541"/>
                  </a:lnTo>
                  <a:cubicBezTo>
                    <a:pt x="320445" y="452749"/>
                    <a:pt x="317033" y="456161"/>
                    <a:pt x="312825" y="456161"/>
                  </a:cubicBezTo>
                  <a:lnTo>
                    <a:pt x="7620" y="456161"/>
                  </a:lnTo>
                  <a:cubicBezTo>
                    <a:pt x="3412" y="456161"/>
                    <a:pt x="0" y="452749"/>
                    <a:pt x="0" y="448541"/>
                  </a:cubicBezTo>
                  <a:lnTo>
                    <a:pt x="0" y="418062"/>
                  </a:lnTo>
                  <a:cubicBezTo>
                    <a:pt x="0" y="413854"/>
                    <a:pt x="3412" y="410442"/>
                    <a:pt x="7620" y="410442"/>
                  </a:cubicBezTo>
                  <a:close/>
                  <a:moveTo>
                    <a:pt x="7620" y="342035"/>
                  </a:moveTo>
                  <a:lnTo>
                    <a:pt x="312825" y="342035"/>
                  </a:lnTo>
                  <a:cubicBezTo>
                    <a:pt x="317033" y="342035"/>
                    <a:pt x="320445" y="345447"/>
                    <a:pt x="320445" y="349655"/>
                  </a:cubicBezTo>
                  <a:lnTo>
                    <a:pt x="320445" y="380134"/>
                  </a:lnTo>
                  <a:cubicBezTo>
                    <a:pt x="320445" y="384342"/>
                    <a:pt x="317033" y="387754"/>
                    <a:pt x="312825" y="387754"/>
                  </a:cubicBezTo>
                  <a:lnTo>
                    <a:pt x="7620" y="387754"/>
                  </a:lnTo>
                  <a:cubicBezTo>
                    <a:pt x="3412" y="387754"/>
                    <a:pt x="0" y="384342"/>
                    <a:pt x="0" y="380134"/>
                  </a:cubicBezTo>
                  <a:lnTo>
                    <a:pt x="0" y="349655"/>
                  </a:lnTo>
                  <a:cubicBezTo>
                    <a:pt x="0" y="345447"/>
                    <a:pt x="3412" y="342035"/>
                    <a:pt x="7620" y="342035"/>
                  </a:cubicBezTo>
                  <a:close/>
                  <a:moveTo>
                    <a:pt x="7620" y="273628"/>
                  </a:moveTo>
                  <a:lnTo>
                    <a:pt x="312825" y="273628"/>
                  </a:lnTo>
                  <a:cubicBezTo>
                    <a:pt x="317033" y="273628"/>
                    <a:pt x="320445" y="277040"/>
                    <a:pt x="320445" y="281248"/>
                  </a:cubicBezTo>
                  <a:lnTo>
                    <a:pt x="320445" y="311727"/>
                  </a:lnTo>
                  <a:cubicBezTo>
                    <a:pt x="320445" y="315935"/>
                    <a:pt x="317033" y="319347"/>
                    <a:pt x="312825" y="319347"/>
                  </a:cubicBezTo>
                  <a:lnTo>
                    <a:pt x="7620" y="319347"/>
                  </a:lnTo>
                  <a:cubicBezTo>
                    <a:pt x="3412" y="319347"/>
                    <a:pt x="0" y="315935"/>
                    <a:pt x="0" y="311727"/>
                  </a:cubicBezTo>
                  <a:lnTo>
                    <a:pt x="0" y="281248"/>
                  </a:lnTo>
                  <a:cubicBezTo>
                    <a:pt x="0" y="277040"/>
                    <a:pt x="3412" y="273628"/>
                    <a:pt x="7620" y="273628"/>
                  </a:cubicBezTo>
                  <a:close/>
                  <a:moveTo>
                    <a:pt x="7620" y="205221"/>
                  </a:moveTo>
                  <a:lnTo>
                    <a:pt x="312825" y="205221"/>
                  </a:lnTo>
                  <a:cubicBezTo>
                    <a:pt x="317033" y="205221"/>
                    <a:pt x="320445" y="208633"/>
                    <a:pt x="320445" y="212841"/>
                  </a:cubicBezTo>
                  <a:lnTo>
                    <a:pt x="320445" y="243320"/>
                  </a:lnTo>
                  <a:cubicBezTo>
                    <a:pt x="320445" y="247528"/>
                    <a:pt x="317033" y="250940"/>
                    <a:pt x="312825" y="250940"/>
                  </a:cubicBezTo>
                  <a:lnTo>
                    <a:pt x="7620" y="250940"/>
                  </a:lnTo>
                  <a:cubicBezTo>
                    <a:pt x="3412" y="250940"/>
                    <a:pt x="0" y="247528"/>
                    <a:pt x="0" y="243320"/>
                  </a:cubicBezTo>
                  <a:lnTo>
                    <a:pt x="0" y="212841"/>
                  </a:lnTo>
                  <a:cubicBezTo>
                    <a:pt x="0" y="208633"/>
                    <a:pt x="3412" y="205221"/>
                    <a:pt x="7620" y="205221"/>
                  </a:cubicBezTo>
                  <a:close/>
                  <a:moveTo>
                    <a:pt x="7620" y="136814"/>
                  </a:moveTo>
                  <a:lnTo>
                    <a:pt x="312825" y="136814"/>
                  </a:lnTo>
                  <a:cubicBezTo>
                    <a:pt x="317033" y="136814"/>
                    <a:pt x="320445" y="140226"/>
                    <a:pt x="320445" y="144434"/>
                  </a:cubicBezTo>
                  <a:lnTo>
                    <a:pt x="320445" y="174913"/>
                  </a:lnTo>
                  <a:cubicBezTo>
                    <a:pt x="320445" y="179121"/>
                    <a:pt x="317033" y="182533"/>
                    <a:pt x="312825" y="182533"/>
                  </a:cubicBezTo>
                  <a:lnTo>
                    <a:pt x="7620" y="182533"/>
                  </a:lnTo>
                  <a:cubicBezTo>
                    <a:pt x="3412" y="182533"/>
                    <a:pt x="0" y="179121"/>
                    <a:pt x="0" y="174913"/>
                  </a:cubicBezTo>
                  <a:lnTo>
                    <a:pt x="0" y="144434"/>
                  </a:lnTo>
                  <a:cubicBezTo>
                    <a:pt x="0" y="140226"/>
                    <a:pt x="3412" y="136814"/>
                    <a:pt x="7620" y="136814"/>
                  </a:cubicBezTo>
                  <a:close/>
                  <a:moveTo>
                    <a:pt x="7620" y="68407"/>
                  </a:moveTo>
                  <a:lnTo>
                    <a:pt x="312825" y="68407"/>
                  </a:lnTo>
                  <a:cubicBezTo>
                    <a:pt x="317033" y="68407"/>
                    <a:pt x="320445" y="71819"/>
                    <a:pt x="320445" y="76027"/>
                  </a:cubicBezTo>
                  <a:lnTo>
                    <a:pt x="320445" y="106506"/>
                  </a:lnTo>
                  <a:cubicBezTo>
                    <a:pt x="320445" y="110714"/>
                    <a:pt x="317033" y="114126"/>
                    <a:pt x="312825" y="114126"/>
                  </a:cubicBezTo>
                  <a:lnTo>
                    <a:pt x="7620" y="114126"/>
                  </a:lnTo>
                  <a:cubicBezTo>
                    <a:pt x="3412" y="114126"/>
                    <a:pt x="0" y="110714"/>
                    <a:pt x="0" y="106506"/>
                  </a:cubicBezTo>
                  <a:lnTo>
                    <a:pt x="0" y="76027"/>
                  </a:lnTo>
                  <a:cubicBezTo>
                    <a:pt x="0" y="71819"/>
                    <a:pt x="3412" y="68407"/>
                    <a:pt x="7620" y="68407"/>
                  </a:cubicBezTo>
                  <a:close/>
                  <a:moveTo>
                    <a:pt x="7620" y="0"/>
                  </a:moveTo>
                  <a:lnTo>
                    <a:pt x="312825" y="0"/>
                  </a:lnTo>
                  <a:cubicBezTo>
                    <a:pt x="317033" y="0"/>
                    <a:pt x="320445" y="3412"/>
                    <a:pt x="320445" y="7620"/>
                  </a:cubicBezTo>
                  <a:lnTo>
                    <a:pt x="320445" y="38099"/>
                  </a:lnTo>
                  <a:cubicBezTo>
                    <a:pt x="320445" y="42307"/>
                    <a:pt x="317033" y="45719"/>
                    <a:pt x="312825" y="45719"/>
                  </a:cubicBezTo>
                  <a:lnTo>
                    <a:pt x="7620" y="45719"/>
                  </a:lnTo>
                  <a:cubicBezTo>
                    <a:pt x="3412" y="45719"/>
                    <a:pt x="0" y="42307"/>
                    <a:pt x="0" y="38099"/>
                  </a:cubicBezTo>
                  <a:lnTo>
                    <a:pt x="0" y="7620"/>
                  </a:lnTo>
                  <a:cubicBezTo>
                    <a:pt x="0" y="3412"/>
                    <a:pt x="3412" y="0"/>
                    <a:pt x="762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9" name="四角形: 角を丸くする 968">
              <a:extLst>
                <a:ext uri="{FF2B5EF4-FFF2-40B4-BE49-F238E27FC236}">
                  <a16:creationId xmlns:a16="http://schemas.microsoft.com/office/drawing/2014/main" id="{FE87A00D-B18E-48CF-B0B0-88F6574307CF}"/>
                </a:ext>
              </a:extLst>
            </p:cNvPr>
            <p:cNvSpPr/>
            <p:nvPr/>
          </p:nvSpPr>
          <p:spPr bwMode="auto">
            <a:xfrm>
              <a:off x="6269462" y="2197843"/>
              <a:ext cx="215792" cy="335994"/>
            </a:xfrm>
            <a:prstGeom prst="roundRect">
              <a:avLst>
                <a:gd name="adj" fmla="val 7839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70" name="グループ化 969">
            <a:extLst>
              <a:ext uri="{FF2B5EF4-FFF2-40B4-BE49-F238E27FC236}">
                <a16:creationId xmlns:a16="http://schemas.microsoft.com/office/drawing/2014/main" id="{9E7E11C6-E942-4166-B420-F7D07AE31BD4}"/>
              </a:ext>
            </a:extLst>
          </p:cNvPr>
          <p:cNvGrpSpPr/>
          <p:nvPr/>
        </p:nvGrpSpPr>
        <p:grpSpPr>
          <a:xfrm>
            <a:off x="5498745" y="2610298"/>
            <a:ext cx="175195" cy="605757"/>
            <a:chOff x="5498745" y="2610298"/>
            <a:chExt cx="175195" cy="605757"/>
          </a:xfrm>
        </p:grpSpPr>
        <p:sp>
          <p:nvSpPr>
            <p:cNvPr id="971" name="四角形: 角を丸くする 970">
              <a:extLst>
                <a:ext uri="{FF2B5EF4-FFF2-40B4-BE49-F238E27FC236}">
                  <a16:creationId xmlns:a16="http://schemas.microsoft.com/office/drawing/2014/main" id="{D18EE231-4988-4629-BB15-E28C52382D49}"/>
                </a:ext>
              </a:extLst>
            </p:cNvPr>
            <p:cNvSpPr/>
            <p:nvPr/>
          </p:nvSpPr>
          <p:spPr bwMode="auto">
            <a:xfrm>
              <a:off x="5570085" y="2610298"/>
              <a:ext cx="32513" cy="605757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2" name="四角形: 角を丸くする 971">
              <a:extLst>
                <a:ext uri="{FF2B5EF4-FFF2-40B4-BE49-F238E27FC236}">
                  <a16:creationId xmlns:a16="http://schemas.microsoft.com/office/drawing/2014/main" id="{FFF59BC2-4081-4B05-9243-06C4E7C691C0}"/>
                </a:ext>
              </a:extLst>
            </p:cNvPr>
            <p:cNvSpPr/>
            <p:nvPr/>
          </p:nvSpPr>
          <p:spPr bwMode="auto">
            <a:xfrm>
              <a:off x="5498745" y="2725283"/>
              <a:ext cx="175195" cy="375786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3" name="四角形: 角を丸くする 972">
              <a:extLst>
                <a:ext uri="{FF2B5EF4-FFF2-40B4-BE49-F238E27FC236}">
                  <a16:creationId xmlns:a16="http://schemas.microsoft.com/office/drawing/2014/main" id="{24FC96E0-2EF8-43AA-8DD6-7263C5177CFD}"/>
                </a:ext>
              </a:extLst>
            </p:cNvPr>
            <p:cNvSpPr/>
            <p:nvPr/>
          </p:nvSpPr>
          <p:spPr bwMode="auto">
            <a:xfrm>
              <a:off x="5498745" y="2768644"/>
              <a:ext cx="175195" cy="289064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6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74" name="グループ化 973">
            <a:extLst>
              <a:ext uri="{FF2B5EF4-FFF2-40B4-BE49-F238E27FC236}">
                <a16:creationId xmlns:a16="http://schemas.microsoft.com/office/drawing/2014/main" id="{BBD00318-9A6A-44E6-B5C5-02FE6310152A}"/>
              </a:ext>
            </a:extLst>
          </p:cNvPr>
          <p:cNvGrpSpPr/>
          <p:nvPr/>
        </p:nvGrpSpPr>
        <p:grpSpPr>
          <a:xfrm>
            <a:off x="5284432" y="2610298"/>
            <a:ext cx="175195" cy="605757"/>
            <a:chOff x="5284432" y="2610298"/>
            <a:chExt cx="175195" cy="605757"/>
          </a:xfrm>
        </p:grpSpPr>
        <p:sp>
          <p:nvSpPr>
            <p:cNvPr id="975" name="四角形: 角を丸くする 974">
              <a:extLst>
                <a:ext uri="{FF2B5EF4-FFF2-40B4-BE49-F238E27FC236}">
                  <a16:creationId xmlns:a16="http://schemas.microsoft.com/office/drawing/2014/main" id="{7643B850-FAFD-4884-9D85-89AE15DFDD05}"/>
                </a:ext>
              </a:extLst>
            </p:cNvPr>
            <p:cNvSpPr/>
            <p:nvPr/>
          </p:nvSpPr>
          <p:spPr bwMode="auto">
            <a:xfrm>
              <a:off x="5352756" y="2610298"/>
              <a:ext cx="32513" cy="605757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6" name="四角形: 角を丸くする 975">
              <a:extLst>
                <a:ext uri="{FF2B5EF4-FFF2-40B4-BE49-F238E27FC236}">
                  <a16:creationId xmlns:a16="http://schemas.microsoft.com/office/drawing/2014/main" id="{B7C8883D-4B98-490B-AD22-74553C592E82}"/>
                </a:ext>
              </a:extLst>
            </p:cNvPr>
            <p:cNvSpPr/>
            <p:nvPr/>
          </p:nvSpPr>
          <p:spPr bwMode="auto">
            <a:xfrm>
              <a:off x="5284432" y="2672892"/>
              <a:ext cx="175195" cy="480568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7" name="四角形: 角を丸くする 976">
              <a:extLst>
                <a:ext uri="{FF2B5EF4-FFF2-40B4-BE49-F238E27FC236}">
                  <a16:creationId xmlns:a16="http://schemas.microsoft.com/office/drawing/2014/main" id="{51D7AB8E-93F9-44B8-B838-50DB17D67A50}"/>
                </a:ext>
              </a:extLst>
            </p:cNvPr>
            <p:cNvSpPr/>
            <p:nvPr/>
          </p:nvSpPr>
          <p:spPr bwMode="auto">
            <a:xfrm>
              <a:off x="5284432" y="2712947"/>
              <a:ext cx="175195" cy="400459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6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78" name="グループ化 977">
            <a:extLst>
              <a:ext uri="{FF2B5EF4-FFF2-40B4-BE49-F238E27FC236}">
                <a16:creationId xmlns:a16="http://schemas.microsoft.com/office/drawing/2014/main" id="{CCA2603F-6152-4E6B-80C4-EDB5DC5513FE}"/>
              </a:ext>
            </a:extLst>
          </p:cNvPr>
          <p:cNvGrpSpPr/>
          <p:nvPr/>
        </p:nvGrpSpPr>
        <p:grpSpPr>
          <a:xfrm>
            <a:off x="5498745" y="3255616"/>
            <a:ext cx="175195" cy="605757"/>
            <a:chOff x="5498745" y="3255616"/>
            <a:chExt cx="175195" cy="605757"/>
          </a:xfrm>
        </p:grpSpPr>
        <p:sp>
          <p:nvSpPr>
            <p:cNvPr id="979" name="四角形: 角を丸くする 978">
              <a:extLst>
                <a:ext uri="{FF2B5EF4-FFF2-40B4-BE49-F238E27FC236}">
                  <a16:creationId xmlns:a16="http://schemas.microsoft.com/office/drawing/2014/main" id="{457989F9-B537-4F2C-BE38-827699EAA6E1}"/>
                </a:ext>
              </a:extLst>
            </p:cNvPr>
            <p:cNvSpPr/>
            <p:nvPr/>
          </p:nvSpPr>
          <p:spPr bwMode="auto">
            <a:xfrm>
              <a:off x="5570085" y="3255616"/>
              <a:ext cx="32513" cy="605757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0" name="四角形: 角を丸くする 979">
              <a:extLst>
                <a:ext uri="{FF2B5EF4-FFF2-40B4-BE49-F238E27FC236}">
                  <a16:creationId xmlns:a16="http://schemas.microsoft.com/office/drawing/2014/main" id="{EF7CFB60-C5DE-45F1-AA04-F917B67985C6}"/>
                </a:ext>
              </a:extLst>
            </p:cNvPr>
            <p:cNvSpPr/>
            <p:nvPr/>
          </p:nvSpPr>
          <p:spPr bwMode="auto">
            <a:xfrm>
              <a:off x="5498745" y="3370601"/>
              <a:ext cx="175195" cy="375786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1" name="四角形: 角を丸くする 980">
              <a:extLst>
                <a:ext uri="{FF2B5EF4-FFF2-40B4-BE49-F238E27FC236}">
                  <a16:creationId xmlns:a16="http://schemas.microsoft.com/office/drawing/2014/main" id="{A3983764-8202-4B7E-AFCB-8793B4A1AAFB}"/>
                </a:ext>
              </a:extLst>
            </p:cNvPr>
            <p:cNvSpPr/>
            <p:nvPr/>
          </p:nvSpPr>
          <p:spPr bwMode="auto">
            <a:xfrm>
              <a:off x="5498745" y="3413962"/>
              <a:ext cx="175195" cy="289064"/>
            </a:xfrm>
            <a:prstGeom prst="roundRect">
              <a:avLst>
                <a:gd name="adj" fmla="val 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82" name="グループ化 981">
            <a:extLst>
              <a:ext uri="{FF2B5EF4-FFF2-40B4-BE49-F238E27FC236}">
                <a16:creationId xmlns:a16="http://schemas.microsoft.com/office/drawing/2014/main" id="{92C41647-9A93-4A19-9303-CE86D86F3D6A}"/>
              </a:ext>
            </a:extLst>
          </p:cNvPr>
          <p:cNvGrpSpPr/>
          <p:nvPr/>
        </p:nvGrpSpPr>
        <p:grpSpPr>
          <a:xfrm>
            <a:off x="5284432" y="3255616"/>
            <a:ext cx="175195" cy="605757"/>
            <a:chOff x="5284432" y="3255616"/>
            <a:chExt cx="175195" cy="605757"/>
          </a:xfrm>
        </p:grpSpPr>
        <p:sp>
          <p:nvSpPr>
            <p:cNvPr id="983" name="四角形: 角を丸くする 982">
              <a:extLst>
                <a:ext uri="{FF2B5EF4-FFF2-40B4-BE49-F238E27FC236}">
                  <a16:creationId xmlns:a16="http://schemas.microsoft.com/office/drawing/2014/main" id="{D206956F-B09F-4713-A23E-12A132600F99}"/>
                </a:ext>
              </a:extLst>
            </p:cNvPr>
            <p:cNvSpPr/>
            <p:nvPr/>
          </p:nvSpPr>
          <p:spPr bwMode="auto">
            <a:xfrm>
              <a:off x="5352756" y="3255616"/>
              <a:ext cx="32513" cy="605757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4" name="四角形: 角を丸くする 983">
              <a:extLst>
                <a:ext uri="{FF2B5EF4-FFF2-40B4-BE49-F238E27FC236}">
                  <a16:creationId xmlns:a16="http://schemas.microsoft.com/office/drawing/2014/main" id="{E4588DFF-F402-4EA8-9EFE-209288B85BC0}"/>
                </a:ext>
              </a:extLst>
            </p:cNvPr>
            <p:cNvSpPr/>
            <p:nvPr/>
          </p:nvSpPr>
          <p:spPr bwMode="auto">
            <a:xfrm>
              <a:off x="5284432" y="3318210"/>
              <a:ext cx="175195" cy="480568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5" name="四角形: 角を丸くする 984">
              <a:extLst>
                <a:ext uri="{FF2B5EF4-FFF2-40B4-BE49-F238E27FC236}">
                  <a16:creationId xmlns:a16="http://schemas.microsoft.com/office/drawing/2014/main" id="{118C1150-A3BD-427C-B6F1-027F3032C2CD}"/>
                </a:ext>
              </a:extLst>
            </p:cNvPr>
            <p:cNvSpPr/>
            <p:nvPr/>
          </p:nvSpPr>
          <p:spPr bwMode="auto">
            <a:xfrm>
              <a:off x="5284432" y="3358265"/>
              <a:ext cx="175195" cy="400459"/>
            </a:xfrm>
            <a:prstGeom prst="roundRect">
              <a:avLst>
                <a:gd name="adj" fmla="val 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86" name="グループ化 985">
            <a:extLst>
              <a:ext uri="{FF2B5EF4-FFF2-40B4-BE49-F238E27FC236}">
                <a16:creationId xmlns:a16="http://schemas.microsoft.com/office/drawing/2014/main" id="{47FDE0A2-678B-4D55-B5AE-6AF69774C8CC}"/>
              </a:ext>
            </a:extLst>
          </p:cNvPr>
          <p:cNvGrpSpPr/>
          <p:nvPr/>
        </p:nvGrpSpPr>
        <p:grpSpPr>
          <a:xfrm>
            <a:off x="825095" y="1434557"/>
            <a:ext cx="239309" cy="868493"/>
            <a:chOff x="825095" y="1193213"/>
            <a:chExt cx="239309" cy="868493"/>
          </a:xfrm>
        </p:grpSpPr>
        <p:sp>
          <p:nvSpPr>
            <p:cNvPr id="987" name="正方形/長方形 986">
              <a:extLst>
                <a:ext uri="{FF2B5EF4-FFF2-40B4-BE49-F238E27FC236}">
                  <a16:creationId xmlns:a16="http://schemas.microsoft.com/office/drawing/2014/main" id="{1C0A3B2B-1C6A-41B9-942F-5BB7564F98BC}"/>
                </a:ext>
              </a:extLst>
            </p:cNvPr>
            <p:cNvSpPr/>
            <p:nvPr/>
          </p:nvSpPr>
          <p:spPr bwMode="auto">
            <a:xfrm>
              <a:off x="888970" y="1454460"/>
              <a:ext cx="18034" cy="60724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8" name="正方形/長方形 987">
              <a:extLst>
                <a:ext uri="{FF2B5EF4-FFF2-40B4-BE49-F238E27FC236}">
                  <a16:creationId xmlns:a16="http://schemas.microsoft.com/office/drawing/2014/main" id="{A1F4B6ED-3BC6-4085-B311-0DA53309FCEA}"/>
                </a:ext>
              </a:extLst>
            </p:cNvPr>
            <p:cNvSpPr/>
            <p:nvPr/>
          </p:nvSpPr>
          <p:spPr bwMode="auto">
            <a:xfrm>
              <a:off x="974695" y="1454460"/>
              <a:ext cx="18034" cy="60724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9" name="フリーフォーム: 図形 988">
              <a:extLst>
                <a:ext uri="{FF2B5EF4-FFF2-40B4-BE49-F238E27FC236}">
                  <a16:creationId xmlns:a16="http://schemas.microsoft.com/office/drawing/2014/main" id="{B1FF471B-0D70-41E5-BCAB-034949C0796D}"/>
                </a:ext>
              </a:extLst>
            </p:cNvPr>
            <p:cNvSpPr/>
            <p:nvPr/>
          </p:nvSpPr>
          <p:spPr bwMode="auto">
            <a:xfrm>
              <a:off x="825095" y="1193213"/>
              <a:ext cx="239309" cy="397104"/>
            </a:xfrm>
            <a:custGeom>
              <a:avLst/>
              <a:gdLst>
                <a:gd name="connsiteX0" fmla="*/ 90012 w 540060"/>
                <a:gd name="connsiteY0" fmla="*/ 0 h 896165"/>
                <a:gd name="connsiteX1" fmla="*/ 450048 w 540060"/>
                <a:gd name="connsiteY1" fmla="*/ 0 h 896165"/>
                <a:gd name="connsiteX2" fmla="*/ 540060 w 540060"/>
                <a:gd name="connsiteY2" fmla="*/ 90012 h 896165"/>
                <a:gd name="connsiteX3" fmla="*/ 540060 w 540060"/>
                <a:gd name="connsiteY3" fmla="*/ 675073 h 896165"/>
                <a:gd name="connsiteX4" fmla="*/ 513696 w 540060"/>
                <a:gd name="connsiteY4" fmla="*/ 738721 h 896165"/>
                <a:gd name="connsiteX5" fmla="*/ 489321 w 540060"/>
                <a:gd name="connsiteY5" fmla="*/ 755155 h 896165"/>
                <a:gd name="connsiteX6" fmla="*/ 524117 w 540060"/>
                <a:gd name="connsiteY6" fmla="*/ 769568 h 896165"/>
                <a:gd name="connsiteX7" fmla="*/ 540060 w 540060"/>
                <a:gd name="connsiteY7" fmla="*/ 808058 h 896165"/>
                <a:gd name="connsiteX8" fmla="*/ 540060 w 540060"/>
                <a:gd name="connsiteY8" fmla="*/ 841732 h 896165"/>
                <a:gd name="connsiteX9" fmla="*/ 485627 w 540060"/>
                <a:gd name="connsiteY9" fmla="*/ 896165 h 896165"/>
                <a:gd name="connsiteX10" fmla="*/ 54433 w 540060"/>
                <a:gd name="connsiteY10" fmla="*/ 896165 h 896165"/>
                <a:gd name="connsiteX11" fmla="*/ 0 w 540060"/>
                <a:gd name="connsiteY11" fmla="*/ 841732 h 896165"/>
                <a:gd name="connsiteX12" fmla="*/ 0 w 540060"/>
                <a:gd name="connsiteY12" fmla="*/ 808058 h 896165"/>
                <a:gd name="connsiteX13" fmla="*/ 15943 w 540060"/>
                <a:gd name="connsiteY13" fmla="*/ 769568 h 896165"/>
                <a:gd name="connsiteX14" fmla="*/ 50739 w 540060"/>
                <a:gd name="connsiteY14" fmla="*/ 755155 h 896165"/>
                <a:gd name="connsiteX15" fmla="*/ 26364 w 540060"/>
                <a:gd name="connsiteY15" fmla="*/ 738721 h 896165"/>
                <a:gd name="connsiteX16" fmla="*/ 0 w 540060"/>
                <a:gd name="connsiteY16" fmla="*/ 675073 h 896165"/>
                <a:gd name="connsiteX17" fmla="*/ 0 w 540060"/>
                <a:gd name="connsiteY17" fmla="*/ 90012 h 896165"/>
                <a:gd name="connsiteX18" fmla="*/ 90012 w 540060"/>
                <a:gd name="connsiteY18" fmla="*/ 0 h 896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40060" h="896165">
                  <a:moveTo>
                    <a:pt x="90012" y="0"/>
                  </a:moveTo>
                  <a:lnTo>
                    <a:pt x="450048" y="0"/>
                  </a:lnTo>
                  <a:cubicBezTo>
                    <a:pt x="499760" y="0"/>
                    <a:pt x="540060" y="40300"/>
                    <a:pt x="540060" y="90012"/>
                  </a:cubicBezTo>
                  <a:lnTo>
                    <a:pt x="540060" y="675073"/>
                  </a:lnTo>
                  <a:cubicBezTo>
                    <a:pt x="540060" y="699929"/>
                    <a:pt x="529985" y="722432"/>
                    <a:pt x="513696" y="738721"/>
                  </a:cubicBezTo>
                  <a:lnTo>
                    <a:pt x="489321" y="755155"/>
                  </a:lnTo>
                  <a:lnTo>
                    <a:pt x="524117" y="769568"/>
                  </a:lnTo>
                  <a:cubicBezTo>
                    <a:pt x="533968" y="779418"/>
                    <a:pt x="540060" y="793027"/>
                    <a:pt x="540060" y="808058"/>
                  </a:cubicBezTo>
                  <a:lnTo>
                    <a:pt x="540060" y="841732"/>
                  </a:lnTo>
                  <a:cubicBezTo>
                    <a:pt x="540060" y="871795"/>
                    <a:pt x="515690" y="896165"/>
                    <a:pt x="485627" y="896165"/>
                  </a:cubicBezTo>
                  <a:lnTo>
                    <a:pt x="54433" y="896165"/>
                  </a:lnTo>
                  <a:cubicBezTo>
                    <a:pt x="24370" y="896165"/>
                    <a:pt x="0" y="871795"/>
                    <a:pt x="0" y="841732"/>
                  </a:cubicBezTo>
                  <a:lnTo>
                    <a:pt x="0" y="808058"/>
                  </a:lnTo>
                  <a:cubicBezTo>
                    <a:pt x="0" y="793027"/>
                    <a:pt x="6093" y="779418"/>
                    <a:pt x="15943" y="769568"/>
                  </a:cubicBezTo>
                  <a:lnTo>
                    <a:pt x="50739" y="755155"/>
                  </a:lnTo>
                  <a:lnTo>
                    <a:pt x="26364" y="738721"/>
                  </a:lnTo>
                  <a:cubicBezTo>
                    <a:pt x="10075" y="722432"/>
                    <a:pt x="0" y="699929"/>
                    <a:pt x="0" y="675073"/>
                  </a:cubicBezTo>
                  <a:lnTo>
                    <a:pt x="0" y="90012"/>
                  </a:lnTo>
                  <a:cubicBezTo>
                    <a:pt x="0" y="40300"/>
                    <a:pt x="40300" y="0"/>
                    <a:pt x="90012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90" name="グループ化 989">
            <a:extLst>
              <a:ext uri="{FF2B5EF4-FFF2-40B4-BE49-F238E27FC236}">
                <a16:creationId xmlns:a16="http://schemas.microsoft.com/office/drawing/2014/main" id="{0D27E44B-9B12-413E-9AE4-CA9DA557C250}"/>
              </a:ext>
            </a:extLst>
          </p:cNvPr>
          <p:cNvGrpSpPr/>
          <p:nvPr/>
        </p:nvGrpSpPr>
        <p:grpSpPr>
          <a:xfrm>
            <a:off x="1472795" y="1642068"/>
            <a:ext cx="239309" cy="760995"/>
            <a:chOff x="1472795" y="1400724"/>
            <a:chExt cx="239309" cy="760995"/>
          </a:xfrm>
        </p:grpSpPr>
        <p:sp>
          <p:nvSpPr>
            <p:cNvPr id="991" name="正方形/長方形 990">
              <a:extLst>
                <a:ext uri="{FF2B5EF4-FFF2-40B4-BE49-F238E27FC236}">
                  <a16:creationId xmlns:a16="http://schemas.microsoft.com/office/drawing/2014/main" id="{98ADB6ED-C75D-4914-AAAA-8CDFC9F9EC2D}"/>
                </a:ext>
              </a:extLst>
            </p:cNvPr>
            <p:cNvSpPr/>
            <p:nvPr/>
          </p:nvSpPr>
          <p:spPr bwMode="auto">
            <a:xfrm>
              <a:off x="1531908" y="1554473"/>
              <a:ext cx="18034" cy="60724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2" name="正方形/長方形 991">
              <a:extLst>
                <a:ext uri="{FF2B5EF4-FFF2-40B4-BE49-F238E27FC236}">
                  <a16:creationId xmlns:a16="http://schemas.microsoft.com/office/drawing/2014/main" id="{8A99A52E-5DE5-4D47-A0AA-9268CD9DBDE8}"/>
                </a:ext>
              </a:extLst>
            </p:cNvPr>
            <p:cNvSpPr/>
            <p:nvPr/>
          </p:nvSpPr>
          <p:spPr bwMode="auto">
            <a:xfrm>
              <a:off x="1617633" y="1554473"/>
              <a:ext cx="18034" cy="60724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3" name="フリーフォーム: 図形 992">
              <a:extLst>
                <a:ext uri="{FF2B5EF4-FFF2-40B4-BE49-F238E27FC236}">
                  <a16:creationId xmlns:a16="http://schemas.microsoft.com/office/drawing/2014/main" id="{84D31EB0-5A44-4CB1-BB6F-6C7B8D28F507}"/>
                </a:ext>
              </a:extLst>
            </p:cNvPr>
            <p:cNvSpPr/>
            <p:nvPr/>
          </p:nvSpPr>
          <p:spPr bwMode="auto">
            <a:xfrm>
              <a:off x="1472795" y="1400724"/>
              <a:ext cx="239309" cy="277450"/>
            </a:xfrm>
            <a:custGeom>
              <a:avLst/>
              <a:gdLst>
                <a:gd name="connsiteX0" fmla="*/ 82511 w 540060"/>
                <a:gd name="connsiteY0" fmla="*/ 0 h 626135"/>
                <a:gd name="connsiteX1" fmla="*/ 457549 w 540060"/>
                <a:gd name="connsiteY1" fmla="*/ 0 h 626135"/>
                <a:gd name="connsiteX2" fmla="*/ 540060 w 540060"/>
                <a:gd name="connsiteY2" fmla="*/ 82511 h 626135"/>
                <a:gd name="connsiteX3" fmla="*/ 540060 w 540060"/>
                <a:gd name="connsiteY3" fmla="*/ 412544 h 626135"/>
                <a:gd name="connsiteX4" fmla="*/ 515893 w 540060"/>
                <a:gd name="connsiteY4" fmla="*/ 470888 h 626135"/>
                <a:gd name="connsiteX5" fmla="*/ 494415 w 540060"/>
                <a:gd name="connsiteY5" fmla="*/ 485369 h 626135"/>
                <a:gd name="connsiteX6" fmla="*/ 506815 w 540060"/>
                <a:gd name="connsiteY6" fmla="*/ 487873 h 626135"/>
                <a:gd name="connsiteX7" fmla="*/ 540060 w 540060"/>
                <a:gd name="connsiteY7" fmla="*/ 538028 h 626135"/>
                <a:gd name="connsiteX8" fmla="*/ 540060 w 540060"/>
                <a:gd name="connsiteY8" fmla="*/ 571702 h 626135"/>
                <a:gd name="connsiteX9" fmla="*/ 485627 w 540060"/>
                <a:gd name="connsiteY9" fmla="*/ 626135 h 626135"/>
                <a:gd name="connsiteX10" fmla="*/ 54433 w 540060"/>
                <a:gd name="connsiteY10" fmla="*/ 626135 h 626135"/>
                <a:gd name="connsiteX11" fmla="*/ 0 w 540060"/>
                <a:gd name="connsiteY11" fmla="*/ 571702 h 626135"/>
                <a:gd name="connsiteX12" fmla="*/ 0 w 540060"/>
                <a:gd name="connsiteY12" fmla="*/ 538028 h 626135"/>
                <a:gd name="connsiteX13" fmla="*/ 33245 w 540060"/>
                <a:gd name="connsiteY13" fmla="*/ 487873 h 626135"/>
                <a:gd name="connsiteX14" fmla="*/ 45645 w 540060"/>
                <a:gd name="connsiteY14" fmla="*/ 485369 h 626135"/>
                <a:gd name="connsiteX15" fmla="*/ 24167 w 540060"/>
                <a:gd name="connsiteY15" fmla="*/ 470888 h 626135"/>
                <a:gd name="connsiteX16" fmla="*/ 0 w 540060"/>
                <a:gd name="connsiteY16" fmla="*/ 412544 h 626135"/>
                <a:gd name="connsiteX17" fmla="*/ 0 w 540060"/>
                <a:gd name="connsiteY17" fmla="*/ 82511 h 626135"/>
                <a:gd name="connsiteX18" fmla="*/ 82511 w 540060"/>
                <a:gd name="connsiteY18" fmla="*/ 0 h 626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40060" h="626135">
                  <a:moveTo>
                    <a:pt x="82511" y="0"/>
                  </a:moveTo>
                  <a:lnTo>
                    <a:pt x="457549" y="0"/>
                  </a:lnTo>
                  <a:cubicBezTo>
                    <a:pt x="503119" y="0"/>
                    <a:pt x="540060" y="36941"/>
                    <a:pt x="540060" y="82511"/>
                  </a:cubicBezTo>
                  <a:lnTo>
                    <a:pt x="540060" y="412544"/>
                  </a:lnTo>
                  <a:cubicBezTo>
                    <a:pt x="540060" y="435329"/>
                    <a:pt x="530825" y="455957"/>
                    <a:pt x="515893" y="470888"/>
                  </a:cubicBezTo>
                  <a:lnTo>
                    <a:pt x="494415" y="485369"/>
                  </a:lnTo>
                  <a:lnTo>
                    <a:pt x="506815" y="487873"/>
                  </a:lnTo>
                  <a:cubicBezTo>
                    <a:pt x="526352" y="496136"/>
                    <a:pt x="540060" y="515481"/>
                    <a:pt x="540060" y="538028"/>
                  </a:cubicBezTo>
                  <a:lnTo>
                    <a:pt x="540060" y="571702"/>
                  </a:lnTo>
                  <a:cubicBezTo>
                    <a:pt x="540060" y="601765"/>
                    <a:pt x="515690" y="626135"/>
                    <a:pt x="485627" y="626135"/>
                  </a:cubicBezTo>
                  <a:lnTo>
                    <a:pt x="54433" y="626135"/>
                  </a:lnTo>
                  <a:cubicBezTo>
                    <a:pt x="24370" y="626135"/>
                    <a:pt x="0" y="601765"/>
                    <a:pt x="0" y="571702"/>
                  </a:cubicBezTo>
                  <a:lnTo>
                    <a:pt x="0" y="538028"/>
                  </a:lnTo>
                  <a:cubicBezTo>
                    <a:pt x="0" y="515481"/>
                    <a:pt x="13708" y="496136"/>
                    <a:pt x="33245" y="487873"/>
                  </a:cubicBezTo>
                  <a:lnTo>
                    <a:pt x="45645" y="485369"/>
                  </a:lnTo>
                  <a:lnTo>
                    <a:pt x="24167" y="470888"/>
                  </a:lnTo>
                  <a:cubicBezTo>
                    <a:pt x="9235" y="455957"/>
                    <a:pt x="0" y="435329"/>
                    <a:pt x="0" y="412544"/>
                  </a:cubicBezTo>
                  <a:lnTo>
                    <a:pt x="0" y="82511"/>
                  </a:lnTo>
                  <a:cubicBezTo>
                    <a:pt x="0" y="36941"/>
                    <a:pt x="36941" y="0"/>
                    <a:pt x="82511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994" name="グループ化 993">
            <a:extLst>
              <a:ext uri="{FF2B5EF4-FFF2-40B4-BE49-F238E27FC236}">
                <a16:creationId xmlns:a16="http://schemas.microsoft.com/office/drawing/2014/main" id="{A377A890-FE72-4958-B10B-73BD021302C2}"/>
              </a:ext>
            </a:extLst>
          </p:cNvPr>
          <p:cNvGrpSpPr/>
          <p:nvPr/>
        </p:nvGrpSpPr>
        <p:grpSpPr>
          <a:xfrm>
            <a:off x="2111679" y="1780408"/>
            <a:ext cx="239309" cy="703617"/>
            <a:chOff x="2111679" y="1539064"/>
            <a:chExt cx="239309" cy="703617"/>
          </a:xfrm>
        </p:grpSpPr>
        <p:sp>
          <p:nvSpPr>
            <p:cNvPr id="995" name="正方形/長方形 994">
              <a:extLst>
                <a:ext uri="{FF2B5EF4-FFF2-40B4-BE49-F238E27FC236}">
                  <a16:creationId xmlns:a16="http://schemas.microsoft.com/office/drawing/2014/main" id="{7529675B-E053-4A94-806C-06F15224A696}"/>
                </a:ext>
              </a:extLst>
            </p:cNvPr>
            <p:cNvSpPr/>
            <p:nvPr/>
          </p:nvSpPr>
          <p:spPr bwMode="auto">
            <a:xfrm>
              <a:off x="2174845" y="1635435"/>
              <a:ext cx="18034" cy="60724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6" name="正方形/長方形 995">
              <a:extLst>
                <a:ext uri="{FF2B5EF4-FFF2-40B4-BE49-F238E27FC236}">
                  <a16:creationId xmlns:a16="http://schemas.microsoft.com/office/drawing/2014/main" id="{97D4A8C5-32CD-4CB0-B0A9-A76287D43C60}"/>
                </a:ext>
              </a:extLst>
            </p:cNvPr>
            <p:cNvSpPr/>
            <p:nvPr/>
          </p:nvSpPr>
          <p:spPr bwMode="auto">
            <a:xfrm>
              <a:off x="2260570" y="1635435"/>
              <a:ext cx="18034" cy="60724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7" name="フリーフォーム: 図形 996">
              <a:extLst>
                <a:ext uri="{FF2B5EF4-FFF2-40B4-BE49-F238E27FC236}">
                  <a16:creationId xmlns:a16="http://schemas.microsoft.com/office/drawing/2014/main" id="{ACBFD787-1E66-4B28-AAD4-0BE76FD14818}"/>
                </a:ext>
              </a:extLst>
            </p:cNvPr>
            <p:cNvSpPr/>
            <p:nvPr/>
          </p:nvSpPr>
          <p:spPr bwMode="auto">
            <a:xfrm>
              <a:off x="2111679" y="1539064"/>
              <a:ext cx="239309" cy="197680"/>
            </a:xfrm>
            <a:custGeom>
              <a:avLst/>
              <a:gdLst>
                <a:gd name="connsiteX0" fmla="*/ 52507 w 540060"/>
                <a:gd name="connsiteY0" fmla="*/ 0 h 446115"/>
                <a:gd name="connsiteX1" fmla="*/ 487553 w 540060"/>
                <a:gd name="connsiteY1" fmla="*/ 0 h 446115"/>
                <a:gd name="connsiteX2" fmla="*/ 540060 w 540060"/>
                <a:gd name="connsiteY2" fmla="*/ 52507 h 446115"/>
                <a:gd name="connsiteX3" fmla="*/ 540060 w 540060"/>
                <a:gd name="connsiteY3" fmla="*/ 262528 h 446115"/>
                <a:gd name="connsiteX4" fmla="*/ 524681 w 540060"/>
                <a:gd name="connsiteY4" fmla="*/ 299656 h 446115"/>
                <a:gd name="connsiteX5" fmla="*/ 509670 w 540060"/>
                <a:gd name="connsiteY5" fmla="*/ 309777 h 446115"/>
                <a:gd name="connsiteX6" fmla="*/ 524117 w 540060"/>
                <a:gd name="connsiteY6" fmla="*/ 319518 h 446115"/>
                <a:gd name="connsiteX7" fmla="*/ 540060 w 540060"/>
                <a:gd name="connsiteY7" fmla="*/ 358008 h 446115"/>
                <a:gd name="connsiteX8" fmla="*/ 540060 w 540060"/>
                <a:gd name="connsiteY8" fmla="*/ 391682 h 446115"/>
                <a:gd name="connsiteX9" fmla="*/ 485627 w 540060"/>
                <a:gd name="connsiteY9" fmla="*/ 446115 h 446115"/>
                <a:gd name="connsiteX10" fmla="*/ 54433 w 540060"/>
                <a:gd name="connsiteY10" fmla="*/ 446115 h 446115"/>
                <a:gd name="connsiteX11" fmla="*/ 0 w 540060"/>
                <a:gd name="connsiteY11" fmla="*/ 391682 h 446115"/>
                <a:gd name="connsiteX12" fmla="*/ 0 w 540060"/>
                <a:gd name="connsiteY12" fmla="*/ 358008 h 446115"/>
                <a:gd name="connsiteX13" fmla="*/ 15943 w 540060"/>
                <a:gd name="connsiteY13" fmla="*/ 319518 h 446115"/>
                <a:gd name="connsiteX14" fmla="*/ 30390 w 540060"/>
                <a:gd name="connsiteY14" fmla="*/ 309777 h 446115"/>
                <a:gd name="connsiteX15" fmla="*/ 15379 w 540060"/>
                <a:gd name="connsiteY15" fmla="*/ 299656 h 446115"/>
                <a:gd name="connsiteX16" fmla="*/ 0 w 540060"/>
                <a:gd name="connsiteY16" fmla="*/ 262528 h 446115"/>
                <a:gd name="connsiteX17" fmla="*/ 0 w 540060"/>
                <a:gd name="connsiteY17" fmla="*/ 52507 h 446115"/>
                <a:gd name="connsiteX18" fmla="*/ 52507 w 540060"/>
                <a:gd name="connsiteY18" fmla="*/ 0 h 4461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40060" h="446115">
                  <a:moveTo>
                    <a:pt x="52507" y="0"/>
                  </a:moveTo>
                  <a:lnTo>
                    <a:pt x="487553" y="0"/>
                  </a:lnTo>
                  <a:cubicBezTo>
                    <a:pt x="516552" y="0"/>
                    <a:pt x="540060" y="23508"/>
                    <a:pt x="540060" y="52507"/>
                  </a:cubicBezTo>
                  <a:lnTo>
                    <a:pt x="540060" y="262528"/>
                  </a:lnTo>
                  <a:cubicBezTo>
                    <a:pt x="540060" y="277027"/>
                    <a:pt x="534183" y="290154"/>
                    <a:pt x="524681" y="299656"/>
                  </a:cubicBezTo>
                  <a:lnTo>
                    <a:pt x="509670" y="309777"/>
                  </a:lnTo>
                  <a:lnTo>
                    <a:pt x="524117" y="319518"/>
                  </a:lnTo>
                  <a:cubicBezTo>
                    <a:pt x="533968" y="329368"/>
                    <a:pt x="540060" y="342977"/>
                    <a:pt x="540060" y="358008"/>
                  </a:cubicBezTo>
                  <a:lnTo>
                    <a:pt x="540060" y="391682"/>
                  </a:lnTo>
                  <a:cubicBezTo>
                    <a:pt x="540060" y="421745"/>
                    <a:pt x="515690" y="446115"/>
                    <a:pt x="485627" y="446115"/>
                  </a:cubicBezTo>
                  <a:lnTo>
                    <a:pt x="54433" y="446115"/>
                  </a:lnTo>
                  <a:cubicBezTo>
                    <a:pt x="24370" y="446115"/>
                    <a:pt x="0" y="421745"/>
                    <a:pt x="0" y="391682"/>
                  </a:cubicBezTo>
                  <a:lnTo>
                    <a:pt x="0" y="358008"/>
                  </a:lnTo>
                  <a:cubicBezTo>
                    <a:pt x="0" y="342977"/>
                    <a:pt x="6093" y="329368"/>
                    <a:pt x="15943" y="319518"/>
                  </a:cubicBezTo>
                  <a:lnTo>
                    <a:pt x="30390" y="309777"/>
                  </a:lnTo>
                  <a:lnTo>
                    <a:pt x="15379" y="299656"/>
                  </a:lnTo>
                  <a:cubicBezTo>
                    <a:pt x="5877" y="290154"/>
                    <a:pt x="0" y="277027"/>
                    <a:pt x="0" y="262528"/>
                  </a:cubicBezTo>
                  <a:lnTo>
                    <a:pt x="0" y="52507"/>
                  </a:lnTo>
                  <a:cubicBezTo>
                    <a:pt x="0" y="23508"/>
                    <a:pt x="23508" y="0"/>
                    <a:pt x="52507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98" name="グループ化 997">
            <a:extLst>
              <a:ext uri="{FF2B5EF4-FFF2-40B4-BE49-F238E27FC236}">
                <a16:creationId xmlns:a16="http://schemas.microsoft.com/office/drawing/2014/main" id="{BEAAEBD9-86F9-4404-AEC3-A90AB9320C80}"/>
              </a:ext>
            </a:extLst>
          </p:cNvPr>
          <p:cNvGrpSpPr/>
          <p:nvPr/>
        </p:nvGrpSpPr>
        <p:grpSpPr>
          <a:xfrm>
            <a:off x="5896357" y="1949974"/>
            <a:ext cx="618602" cy="567540"/>
            <a:chOff x="5896357" y="1949974"/>
            <a:chExt cx="618602" cy="567540"/>
          </a:xfrm>
        </p:grpSpPr>
        <p:sp>
          <p:nvSpPr>
            <p:cNvPr id="999" name="フリーフォーム: 図形 998">
              <a:extLst>
                <a:ext uri="{FF2B5EF4-FFF2-40B4-BE49-F238E27FC236}">
                  <a16:creationId xmlns:a16="http://schemas.microsoft.com/office/drawing/2014/main" id="{02A4F834-1D7B-4A41-B3D3-5BEB54FAE462}"/>
                </a:ext>
              </a:extLst>
            </p:cNvPr>
            <p:cNvSpPr/>
            <p:nvPr/>
          </p:nvSpPr>
          <p:spPr bwMode="auto">
            <a:xfrm rot="5400000">
              <a:off x="5668245" y="2243611"/>
              <a:ext cx="502011" cy="45788"/>
            </a:xfrm>
            <a:custGeom>
              <a:avLst/>
              <a:gdLst>
                <a:gd name="connsiteX0" fmla="*/ 0 w 1065426"/>
                <a:gd name="connsiteY0" fmla="*/ 17516 h 97177"/>
                <a:gd name="connsiteX1" fmla="*/ 0 w 1065426"/>
                <a:gd name="connsiteY1" fmla="*/ 0 h 97177"/>
                <a:gd name="connsiteX2" fmla="*/ 21779 w 1065426"/>
                <a:gd name="connsiteY2" fmla="*/ 0 h 97177"/>
                <a:gd name="connsiteX3" fmla="*/ 21779 w 1065426"/>
                <a:gd name="connsiteY3" fmla="*/ 17516 h 97177"/>
                <a:gd name="connsiteX4" fmla="*/ 79661 w 1065426"/>
                <a:gd name="connsiteY4" fmla="*/ 75398 h 97177"/>
                <a:gd name="connsiteX5" fmla="*/ 1065426 w 1065426"/>
                <a:gd name="connsiteY5" fmla="*/ 75398 h 97177"/>
                <a:gd name="connsiteX6" fmla="*/ 1065426 w 1065426"/>
                <a:gd name="connsiteY6" fmla="*/ 97177 h 97177"/>
                <a:gd name="connsiteX7" fmla="*/ 79662 w 1065426"/>
                <a:gd name="connsiteY7" fmla="*/ 97177 h 97177"/>
                <a:gd name="connsiteX8" fmla="*/ 0 w 1065426"/>
                <a:gd name="connsiteY8" fmla="*/ 17516 h 97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5426" h="97177">
                  <a:moveTo>
                    <a:pt x="0" y="17516"/>
                  </a:moveTo>
                  <a:lnTo>
                    <a:pt x="0" y="0"/>
                  </a:lnTo>
                  <a:lnTo>
                    <a:pt x="21779" y="0"/>
                  </a:lnTo>
                  <a:lnTo>
                    <a:pt x="21779" y="17516"/>
                  </a:lnTo>
                  <a:cubicBezTo>
                    <a:pt x="21779" y="49483"/>
                    <a:pt x="47694" y="75398"/>
                    <a:pt x="79661" y="75398"/>
                  </a:cubicBezTo>
                  <a:cubicBezTo>
                    <a:pt x="408249" y="75398"/>
                    <a:pt x="736838" y="75398"/>
                    <a:pt x="1065426" y="75398"/>
                  </a:cubicBezTo>
                  <a:lnTo>
                    <a:pt x="1065426" y="97177"/>
                  </a:lnTo>
                  <a:lnTo>
                    <a:pt x="79662" y="97177"/>
                  </a:lnTo>
                  <a:cubicBezTo>
                    <a:pt x="35666" y="97177"/>
                    <a:pt x="0" y="61512"/>
                    <a:pt x="0" y="1751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0" name="フリーフォーム: 図形 999">
              <a:extLst>
                <a:ext uri="{FF2B5EF4-FFF2-40B4-BE49-F238E27FC236}">
                  <a16:creationId xmlns:a16="http://schemas.microsoft.com/office/drawing/2014/main" id="{2E069560-2043-4B2E-BF6D-652AB1B6CB8F}"/>
                </a:ext>
              </a:extLst>
            </p:cNvPr>
            <p:cNvSpPr/>
            <p:nvPr/>
          </p:nvSpPr>
          <p:spPr bwMode="auto">
            <a:xfrm rot="16200000" flipH="1">
              <a:off x="6241059" y="2243615"/>
              <a:ext cx="502011" cy="45788"/>
            </a:xfrm>
            <a:custGeom>
              <a:avLst/>
              <a:gdLst>
                <a:gd name="connsiteX0" fmla="*/ 0 w 1065426"/>
                <a:gd name="connsiteY0" fmla="*/ 17516 h 97177"/>
                <a:gd name="connsiteX1" fmla="*/ 0 w 1065426"/>
                <a:gd name="connsiteY1" fmla="*/ 0 h 97177"/>
                <a:gd name="connsiteX2" fmla="*/ 21779 w 1065426"/>
                <a:gd name="connsiteY2" fmla="*/ 0 h 97177"/>
                <a:gd name="connsiteX3" fmla="*/ 21779 w 1065426"/>
                <a:gd name="connsiteY3" fmla="*/ 17516 h 97177"/>
                <a:gd name="connsiteX4" fmla="*/ 79661 w 1065426"/>
                <a:gd name="connsiteY4" fmla="*/ 75398 h 97177"/>
                <a:gd name="connsiteX5" fmla="*/ 1065426 w 1065426"/>
                <a:gd name="connsiteY5" fmla="*/ 75398 h 97177"/>
                <a:gd name="connsiteX6" fmla="*/ 1065426 w 1065426"/>
                <a:gd name="connsiteY6" fmla="*/ 97177 h 97177"/>
                <a:gd name="connsiteX7" fmla="*/ 79662 w 1065426"/>
                <a:gd name="connsiteY7" fmla="*/ 97177 h 97177"/>
                <a:gd name="connsiteX8" fmla="*/ 0 w 1065426"/>
                <a:gd name="connsiteY8" fmla="*/ 17516 h 97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5426" h="97177">
                  <a:moveTo>
                    <a:pt x="0" y="17516"/>
                  </a:moveTo>
                  <a:lnTo>
                    <a:pt x="0" y="0"/>
                  </a:lnTo>
                  <a:lnTo>
                    <a:pt x="21779" y="0"/>
                  </a:lnTo>
                  <a:lnTo>
                    <a:pt x="21779" y="17516"/>
                  </a:lnTo>
                  <a:cubicBezTo>
                    <a:pt x="21779" y="49483"/>
                    <a:pt x="47694" y="75398"/>
                    <a:pt x="79661" y="75398"/>
                  </a:cubicBezTo>
                  <a:cubicBezTo>
                    <a:pt x="408249" y="75398"/>
                    <a:pt x="736838" y="75398"/>
                    <a:pt x="1065426" y="75398"/>
                  </a:cubicBezTo>
                  <a:lnTo>
                    <a:pt x="1065426" y="97177"/>
                  </a:lnTo>
                  <a:lnTo>
                    <a:pt x="79662" y="97177"/>
                  </a:lnTo>
                  <a:cubicBezTo>
                    <a:pt x="35666" y="97177"/>
                    <a:pt x="0" y="61512"/>
                    <a:pt x="0" y="1751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1" name="四角形: 角を丸くする 1000">
              <a:extLst>
                <a:ext uri="{FF2B5EF4-FFF2-40B4-BE49-F238E27FC236}">
                  <a16:creationId xmlns:a16="http://schemas.microsoft.com/office/drawing/2014/main" id="{9083ACE1-0B4C-4B7D-AD59-9C6C90F51D09}"/>
                </a:ext>
              </a:extLst>
            </p:cNvPr>
            <p:cNvSpPr/>
            <p:nvPr/>
          </p:nvSpPr>
          <p:spPr bwMode="auto">
            <a:xfrm>
              <a:off x="5933173" y="1949974"/>
              <a:ext cx="543426" cy="154916"/>
            </a:xfrm>
            <a:prstGeom prst="roundRect">
              <a:avLst>
                <a:gd name="adj" fmla="val 50000"/>
              </a:avLst>
            </a:prstGeom>
            <a:solidFill>
              <a:srgbClr val="C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02" name="グループ化 1001">
            <a:extLst>
              <a:ext uri="{FF2B5EF4-FFF2-40B4-BE49-F238E27FC236}">
                <a16:creationId xmlns:a16="http://schemas.microsoft.com/office/drawing/2014/main" id="{17EC2E4E-FB19-48FD-B37A-9A5E886C11E5}"/>
              </a:ext>
            </a:extLst>
          </p:cNvPr>
          <p:cNvGrpSpPr/>
          <p:nvPr/>
        </p:nvGrpSpPr>
        <p:grpSpPr>
          <a:xfrm>
            <a:off x="6570251" y="1949974"/>
            <a:ext cx="618602" cy="567540"/>
            <a:chOff x="5896357" y="1949974"/>
            <a:chExt cx="618602" cy="567540"/>
          </a:xfrm>
        </p:grpSpPr>
        <p:sp>
          <p:nvSpPr>
            <p:cNvPr id="1003" name="フリーフォーム: 図形 1002">
              <a:extLst>
                <a:ext uri="{FF2B5EF4-FFF2-40B4-BE49-F238E27FC236}">
                  <a16:creationId xmlns:a16="http://schemas.microsoft.com/office/drawing/2014/main" id="{2554DF7C-8F8F-497C-ADF6-44D094B2796E}"/>
                </a:ext>
              </a:extLst>
            </p:cNvPr>
            <p:cNvSpPr/>
            <p:nvPr/>
          </p:nvSpPr>
          <p:spPr bwMode="auto">
            <a:xfrm rot="5400000">
              <a:off x="5668245" y="2243611"/>
              <a:ext cx="502011" cy="45788"/>
            </a:xfrm>
            <a:custGeom>
              <a:avLst/>
              <a:gdLst>
                <a:gd name="connsiteX0" fmla="*/ 0 w 1065426"/>
                <a:gd name="connsiteY0" fmla="*/ 17516 h 97177"/>
                <a:gd name="connsiteX1" fmla="*/ 0 w 1065426"/>
                <a:gd name="connsiteY1" fmla="*/ 0 h 97177"/>
                <a:gd name="connsiteX2" fmla="*/ 21779 w 1065426"/>
                <a:gd name="connsiteY2" fmla="*/ 0 h 97177"/>
                <a:gd name="connsiteX3" fmla="*/ 21779 w 1065426"/>
                <a:gd name="connsiteY3" fmla="*/ 17516 h 97177"/>
                <a:gd name="connsiteX4" fmla="*/ 79661 w 1065426"/>
                <a:gd name="connsiteY4" fmla="*/ 75398 h 97177"/>
                <a:gd name="connsiteX5" fmla="*/ 1065426 w 1065426"/>
                <a:gd name="connsiteY5" fmla="*/ 75398 h 97177"/>
                <a:gd name="connsiteX6" fmla="*/ 1065426 w 1065426"/>
                <a:gd name="connsiteY6" fmla="*/ 97177 h 97177"/>
                <a:gd name="connsiteX7" fmla="*/ 79662 w 1065426"/>
                <a:gd name="connsiteY7" fmla="*/ 97177 h 97177"/>
                <a:gd name="connsiteX8" fmla="*/ 0 w 1065426"/>
                <a:gd name="connsiteY8" fmla="*/ 17516 h 97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5426" h="97177">
                  <a:moveTo>
                    <a:pt x="0" y="17516"/>
                  </a:moveTo>
                  <a:lnTo>
                    <a:pt x="0" y="0"/>
                  </a:lnTo>
                  <a:lnTo>
                    <a:pt x="21779" y="0"/>
                  </a:lnTo>
                  <a:lnTo>
                    <a:pt x="21779" y="17516"/>
                  </a:lnTo>
                  <a:cubicBezTo>
                    <a:pt x="21779" y="49483"/>
                    <a:pt x="47694" y="75398"/>
                    <a:pt x="79661" y="75398"/>
                  </a:cubicBezTo>
                  <a:cubicBezTo>
                    <a:pt x="408249" y="75398"/>
                    <a:pt x="736838" y="75398"/>
                    <a:pt x="1065426" y="75398"/>
                  </a:cubicBezTo>
                  <a:lnTo>
                    <a:pt x="1065426" y="97177"/>
                  </a:lnTo>
                  <a:lnTo>
                    <a:pt x="79662" y="97177"/>
                  </a:lnTo>
                  <a:cubicBezTo>
                    <a:pt x="35666" y="97177"/>
                    <a:pt x="0" y="61512"/>
                    <a:pt x="0" y="1751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4" name="フリーフォーム: 図形 1003">
              <a:extLst>
                <a:ext uri="{FF2B5EF4-FFF2-40B4-BE49-F238E27FC236}">
                  <a16:creationId xmlns:a16="http://schemas.microsoft.com/office/drawing/2014/main" id="{7B784806-D2D4-4766-BABC-88E5E5A39563}"/>
                </a:ext>
              </a:extLst>
            </p:cNvPr>
            <p:cNvSpPr/>
            <p:nvPr/>
          </p:nvSpPr>
          <p:spPr bwMode="auto">
            <a:xfrm rot="16200000" flipH="1">
              <a:off x="6241059" y="2243615"/>
              <a:ext cx="502011" cy="45788"/>
            </a:xfrm>
            <a:custGeom>
              <a:avLst/>
              <a:gdLst>
                <a:gd name="connsiteX0" fmla="*/ 0 w 1065426"/>
                <a:gd name="connsiteY0" fmla="*/ 17516 h 97177"/>
                <a:gd name="connsiteX1" fmla="*/ 0 w 1065426"/>
                <a:gd name="connsiteY1" fmla="*/ 0 h 97177"/>
                <a:gd name="connsiteX2" fmla="*/ 21779 w 1065426"/>
                <a:gd name="connsiteY2" fmla="*/ 0 h 97177"/>
                <a:gd name="connsiteX3" fmla="*/ 21779 w 1065426"/>
                <a:gd name="connsiteY3" fmla="*/ 17516 h 97177"/>
                <a:gd name="connsiteX4" fmla="*/ 79661 w 1065426"/>
                <a:gd name="connsiteY4" fmla="*/ 75398 h 97177"/>
                <a:gd name="connsiteX5" fmla="*/ 1065426 w 1065426"/>
                <a:gd name="connsiteY5" fmla="*/ 75398 h 97177"/>
                <a:gd name="connsiteX6" fmla="*/ 1065426 w 1065426"/>
                <a:gd name="connsiteY6" fmla="*/ 97177 h 97177"/>
                <a:gd name="connsiteX7" fmla="*/ 79662 w 1065426"/>
                <a:gd name="connsiteY7" fmla="*/ 97177 h 97177"/>
                <a:gd name="connsiteX8" fmla="*/ 0 w 1065426"/>
                <a:gd name="connsiteY8" fmla="*/ 17516 h 97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5426" h="97177">
                  <a:moveTo>
                    <a:pt x="0" y="17516"/>
                  </a:moveTo>
                  <a:lnTo>
                    <a:pt x="0" y="0"/>
                  </a:lnTo>
                  <a:lnTo>
                    <a:pt x="21779" y="0"/>
                  </a:lnTo>
                  <a:lnTo>
                    <a:pt x="21779" y="17516"/>
                  </a:lnTo>
                  <a:cubicBezTo>
                    <a:pt x="21779" y="49483"/>
                    <a:pt x="47694" y="75398"/>
                    <a:pt x="79661" y="75398"/>
                  </a:cubicBezTo>
                  <a:cubicBezTo>
                    <a:pt x="408249" y="75398"/>
                    <a:pt x="736838" y="75398"/>
                    <a:pt x="1065426" y="75398"/>
                  </a:cubicBezTo>
                  <a:lnTo>
                    <a:pt x="1065426" y="97177"/>
                  </a:lnTo>
                  <a:lnTo>
                    <a:pt x="79662" y="97177"/>
                  </a:lnTo>
                  <a:cubicBezTo>
                    <a:pt x="35666" y="97177"/>
                    <a:pt x="0" y="61512"/>
                    <a:pt x="0" y="1751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5" name="四角形: 角を丸くする 1004">
              <a:extLst>
                <a:ext uri="{FF2B5EF4-FFF2-40B4-BE49-F238E27FC236}">
                  <a16:creationId xmlns:a16="http://schemas.microsoft.com/office/drawing/2014/main" id="{E38C3944-BF6E-41FD-8F19-0C2FC66740BE}"/>
                </a:ext>
              </a:extLst>
            </p:cNvPr>
            <p:cNvSpPr/>
            <p:nvPr/>
          </p:nvSpPr>
          <p:spPr bwMode="auto">
            <a:xfrm>
              <a:off x="5933173" y="1949974"/>
              <a:ext cx="543426" cy="154916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06" name="グループ化 1005">
            <a:extLst>
              <a:ext uri="{FF2B5EF4-FFF2-40B4-BE49-F238E27FC236}">
                <a16:creationId xmlns:a16="http://schemas.microsoft.com/office/drawing/2014/main" id="{F5BB6919-93B0-4601-940A-7C7A80B75C04}"/>
              </a:ext>
            </a:extLst>
          </p:cNvPr>
          <p:cNvGrpSpPr/>
          <p:nvPr/>
        </p:nvGrpSpPr>
        <p:grpSpPr>
          <a:xfrm>
            <a:off x="108175" y="463932"/>
            <a:ext cx="281936" cy="281936"/>
            <a:chOff x="108175" y="463932"/>
            <a:chExt cx="281936" cy="281936"/>
          </a:xfrm>
        </p:grpSpPr>
        <p:sp>
          <p:nvSpPr>
            <p:cNvPr id="1007" name="楕円 1006">
              <a:extLst>
                <a:ext uri="{FF2B5EF4-FFF2-40B4-BE49-F238E27FC236}">
                  <a16:creationId xmlns:a16="http://schemas.microsoft.com/office/drawing/2014/main" id="{B4BE2507-5D11-43E9-964F-5E3E8A2577CC}"/>
                </a:ext>
              </a:extLst>
            </p:cNvPr>
            <p:cNvSpPr/>
            <p:nvPr/>
          </p:nvSpPr>
          <p:spPr bwMode="auto">
            <a:xfrm>
              <a:off x="108175" y="463932"/>
              <a:ext cx="281936" cy="28193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8" name="楕円 1007">
              <a:extLst>
                <a:ext uri="{FF2B5EF4-FFF2-40B4-BE49-F238E27FC236}">
                  <a16:creationId xmlns:a16="http://schemas.microsoft.com/office/drawing/2014/main" id="{6AC5DD10-1225-44A9-86D7-9074C65494AB}"/>
                </a:ext>
              </a:extLst>
            </p:cNvPr>
            <p:cNvSpPr/>
            <p:nvPr/>
          </p:nvSpPr>
          <p:spPr bwMode="auto">
            <a:xfrm>
              <a:off x="141098" y="496855"/>
              <a:ext cx="216090" cy="21609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9" name="乗算記号 1008">
              <a:extLst>
                <a:ext uri="{FF2B5EF4-FFF2-40B4-BE49-F238E27FC236}">
                  <a16:creationId xmlns:a16="http://schemas.microsoft.com/office/drawing/2014/main" id="{7807CB32-95B8-431C-A924-C7ABC07F5290}"/>
                </a:ext>
              </a:extLst>
            </p:cNvPr>
            <p:cNvSpPr/>
            <p:nvPr/>
          </p:nvSpPr>
          <p:spPr bwMode="auto">
            <a:xfrm>
              <a:off x="144367" y="500124"/>
              <a:ext cx="209552" cy="209552"/>
            </a:xfrm>
            <a:prstGeom prst="mathMultiply">
              <a:avLst>
                <a:gd name="adj1" fmla="val 14429"/>
              </a:avLst>
            </a:prstGeom>
            <a:solidFill>
              <a:schemeClr val="bg1">
                <a:lumMod val="6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10" name="グループ化 1009">
            <a:extLst>
              <a:ext uri="{FF2B5EF4-FFF2-40B4-BE49-F238E27FC236}">
                <a16:creationId xmlns:a16="http://schemas.microsoft.com/office/drawing/2014/main" id="{B1DCCD06-E1B6-468F-9473-2E25488636E2}"/>
              </a:ext>
            </a:extLst>
          </p:cNvPr>
          <p:cNvGrpSpPr/>
          <p:nvPr/>
        </p:nvGrpSpPr>
        <p:grpSpPr>
          <a:xfrm>
            <a:off x="108175" y="785401"/>
            <a:ext cx="281936" cy="281936"/>
            <a:chOff x="108175" y="463932"/>
            <a:chExt cx="281936" cy="281936"/>
          </a:xfrm>
        </p:grpSpPr>
        <p:sp>
          <p:nvSpPr>
            <p:cNvPr id="1011" name="楕円 1010">
              <a:extLst>
                <a:ext uri="{FF2B5EF4-FFF2-40B4-BE49-F238E27FC236}">
                  <a16:creationId xmlns:a16="http://schemas.microsoft.com/office/drawing/2014/main" id="{98297F1E-6036-4BAC-AB7A-6E503DF66F0A}"/>
                </a:ext>
              </a:extLst>
            </p:cNvPr>
            <p:cNvSpPr/>
            <p:nvPr/>
          </p:nvSpPr>
          <p:spPr bwMode="auto">
            <a:xfrm>
              <a:off x="108175" y="463932"/>
              <a:ext cx="281936" cy="281936"/>
            </a:xfrm>
            <a:prstGeom prst="ellipse">
              <a:avLst/>
            </a:prstGeom>
            <a:solidFill>
              <a:srgbClr val="00206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2" name="楕円 1011">
              <a:extLst>
                <a:ext uri="{FF2B5EF4-FFF2-40B4-BE49-F238E27FC236}">
                  <a16:creationId xmlns:a16="http://schemas.microsoft.com/office/drawing/2014/main" id="{FC999D9E-02ED-441C-9EBF-5A6209A77B76}"/>
                </a:ext>
              </a:extLst>
            </p:cNvPr>
            <p:cNvSpPr/>
            <p:nvPr/>
          </p:nvSpPr>
          <p:spPr bwMode="auto">
            <a:xfrm>
              <a:off x="141098" y="496855"/>
              <a:ext cx="216090" cy="21609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3" name="乗算記号 1012">
              <a:extLst>
                <a:ext uri="{FF2B5EF4-FFF2-40B4-BE49-F238E27FC236}">
                  <a16:creationId xmlns:a16="http://schemas.microsoft.com/office/drawing/2014/main" id="{DDFA9289-D7A0-46FF-92B8-7131CC0EDA9D}"/>
                </a:ext>
              </a:extLst>
            </p:cNvPr>
            <p:cNvSpPr/>
            <p:nvPr/>
          </p:nvSpPr>
          <p:spPr bwMode="auto">
            <a:xfrm>
              <a:off x="144367" y="500124"/>
              <a:ext cx="209552" cy="209552"/>
            </a:xfrm>
            <a:prstGeom prst="mathMultiply">
              <a:avLst>
                <a:gd name="adj1" fmla="val 14429"/>
              </a:avLst>
            </a:prstGeom>
            <a:solidFill>
              <a:schemeClr val="bg1">
                <a:lumMod val="6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14" name="グループ化 1013">
            <a:extLst>
              <a:ext uri="{FF2B5EF4-FFF2-40B4-BE49-F238E27FC236}">
                <a16:creationId xmlns:a16="http://schemas.microsoft.com/office/drawing/2014/main" id="{54F7C3C8-1908-48DC-81AF-1E40E066714F}"/>
              </a:ext>
            </a:extLst>
          </p:cNvPr>
          <p:cNvGrpSpPr/>
          <p:nvPr/>
        </p:nvGrpSpPr>
        <p:grpSpPr>
          <a:xfrm>
            <a:off x="108175" y="1116395"/>
            <a:ext cx="281936" cy="281936"/>
            <a:chOff x="108175" y="463932"/>
            <a:chExt cx="281936" cy="281936"/>
          </a:xfrm>
        </p:grpSpPr>
        <p:sp>
          <p:nvSpPr>
            <p:cNvPr id="1015" name="楕円 1014">
              <a:extLst>
                <a:ext uri="{FF2B5EF4-FFF2-40B4-BE49-F238E27FC236}">
                  <a16:creationId xmlns:a16="http://schemas.microsoft.com/office/drawing/2014/main" id="{3DC749FD-8010-49D3-A154-276E31DC9707}"/>
                </a:ext>
              </a:extLst>
            </p:cNvPr>
            <p:cNvSpPr/>
            <p:nvPr/>
          </p:nvSpPr>
          <p:spPr bwMode="auto">
            <a:xfrm>
              <a:off x="108175" y="463932"/>
              <a:ext cx="281936" cy="281936"/>
            </a:xfrm>
            <a:prstGeom prst="ellipse">
              <a:avLst/>
            </a:prstGeom>
            <a:solidFill>
              <a:srgbClr val="C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6" name="楕円 1015">
              <a:extLst>
                <a:ext uri="{FF2B5EF4-FFF2-40B4-BE49-F238E27FC236}">
                  <a16:creationId xmlns:a16="http://schemas.microsoft.com/office/drawing/2014/main" id="{FD35C687-3271-45B2-A70F-AB5E0294E462}"/>
                </a:ext>
              </a:extLst>
            </p:cNvPr>
            <p:cNvSpPr/>
            <p:nvPr/>
          </p:nvSpPr>
          <p:spPr bwMode="auto">
            <a:xfrm>
              <a:off x="141098" y="496855"/>
              <a:ext cx="216090" cy="21609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7" name="乗算記号 1016">
              <a:extLst>
                <a:ext uri="{FF2B5EF4-FFF2-40B4-BE49-F238E27FC236}">
                  <a16:creationId xmlns:a16="http://schemas.microsoft.com/office/drawing/2014/main" id="{176B67AF-BF8E-494B-A5EB-02D9DFF40F9A}"/>
                </a:ext>
              </a:extLst>
            </p:cNvPr>
            <p:cNvSpPr/>
            <p:nvPr/>
          </p:nvSpPr>
          <p:spPr bwMode="auto">
            <a:xfrm>
              <a:off x="144367" y="500124"/>
              <a:ext cx="209552" cy="209552"/>
            </a:xfrm>
            <a:prstGeom prst="mathMultiply">
              <a:avLst>
                <a:gd name="adj1" fmla="val 14429"/>
              </a:avLst>
            </a:prstGeom>
            <a:solidFill>
              <a:schemeClr val="bg1">
                <a:lumMod val="6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18" name="グループ化 1017">
            <a:extLst>
              <a:ext uri="{FF2B5EF4-FFF2-40B4-BE49-F238E27FC236}">
                <a16:creationId xmlns:a16="http://schemas.microsoft.com/office/drawing/2014/main" id="{D243EE38-BE20-41E7-B323-414229996DDC}"/>
              </a:ext>
            </a:extLst>
          </p:cNvPr>
          <p:cNvGrpSpPr/>
          <p:nvPr/>
        </p:nvGrpSpPr>
        <p:grpSpPr>
          <a:xfrm>
            <a:off x="8888008" y="4432222"/>
            <a:ext cx="437403" cy="585065"/>
            <a:chOff x="2567735" y="2438890"/>
            <a:chExt cx="437403" cy="585065"/>
          </a:xfrm>
        </p:grpSpPr>
        <p:sp>
          <p:nvSpPr>
            <p:cNvPr id="1019" name="正方形/長方形 1018">
              <a:extLst>
                <a:ext uri="{FF2B5EF4-FFF2-40B4-BE49-F238E27FC236}">
                  <a16:creationId xmlns:a16="http://schemas.microsoft.com/office/drawing/2014/main" id="{16ADDED3-11D2-4A10-B4BC-29A3DCAFE07C}"/>
                </a:ext>
              </a:extLst>
            </p:cNvPr>
            <p:cNvSpPr/>
            <p:nvPr/>
          </p:nvSpPr>
          <p:spPr bwMode="auto">
            <a:xfrm>
              <a:off x="2567735" y="2438890"/>
              <a:ext cx="437403" cy="585065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0" name="正方形/長方形 1019">
              <a:extLst>
                <a:ext uri="{FF2B5EF4-FFF2-40B4-BE49-F238E27FC236}">
                  <a16:creationId xmlns:a16="http://schemas.microsoft.com/office/drawing/2014/main" id="{75A203F4-55E3-4553-8F04-9E6038682CF7}"/>
                </a:ext>
              </a:extLst>
            </p:cNvPr>
            <p:cNvSpPr/>
            <p:nvPr/>
          </p:nvSpPr>
          <p:spPr bwMode="auto">
            <a:xfrm>
              <a:off x="2639174" y="2515091"/>
              <a:ext cx="90010" cy="18859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1" name="正方形/長方形 1020">
              <a:extLst>
                <a:ext uri="{FF2B5EF4-FFF2-40B4-BE49-F238E27FC236}">
                  <a16:creationId xmlns:a16="http://schemas.microsoft.com/office/drawing/2014/main" id="{B4403552-F78B-4FEE-B838-755723ED9324}"/>
                </a:ext>
              </a:extLst>
            </p:cNvPr>
            <p:cNvSpPr/>
            <p:nvPr/>
          </p:nvSpPr>
          <p:spPr bwMode="auto">
            <a:xfrm>
              <a:off x="2843961" y="2515091"/>
              <a:ext cx="90010" cy="18859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2" name="正方形/長方形 1021">
              <a:extLst>
                <a:ext uri="{FF2B5EF4-FFF2-40B4-BE49-F238E27FC236}">
                  <a16:creationId xmlns:a16="http://schemas.microsoft.com/office/drawing/2014/main" id="{CAAA6AD4-EDCC-4BF5-9E09-BEBA228A1B3E}"/>
                </a:ext>
              </a:extLst>
            </p:cNvPr>
            <p:cNvSpPr/>
            <p:nvPr/>
          </p:nvSpPr>
          <p:spPr bwMode="auto">
            <a:xfrm>
              <a:off x="2639174" y="2762741"/>
              <a:ext cx="90010" cy="18859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3" name="正方形/長方形 1022">
              <a:extLst>
                <a:ext uri="{FF2B5EF4-FFF2-40B4-BE49-F238E27FC236}">
                  <a16:creationId xmlns:a16="http://schemas.microsoft.com/office/drawing/2014/main" id="{EB436179-438C-4628-910C-5C1BEA79F62F}"/>
                </a:ext>
              </a:extLst>
            </p:cNvPr>
            <p:cNvSpPr/>
            <p:nvPr/>
          </p:nvSpPr>
          <p:spPr bwMode="auto">
            <a:xfrm>
              <a:off x="2843961" y="2762741"/>
              <a:ext cx="90010" cy="18859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4" name="正方形/長方形 1023">
              <a:extLst>
                <a:ext uri="{FF2B5EF4-FFF2-40B4-BE49-F238E27FC236}">
                  <a16:creationId xmlns:a16="http://schemas.microsoft.com/office/drawing/2014/main" id="{C76366A3-7AA5-476E-8F14-8E4220652720}"/>
                </a:ext>
              </a:extLst>
            </p:cNvPr>
            <p:cNvSpPr/>
            <p:nvPr/>
          </p:nvSpPr>
          <p:spPr bwMode="auto">
            <a:xfrm>
              <a:off x="2639174" y="2602242"/>
              <a:ext cx="90010" cy="10143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5" name="正方形/長方形 1024">
              <a:extLst>
                <a:ext uri="{FF2B5EF4-FFF2-40B4-BE49-F238E27FC236}">
                  <a16:creationId xmlns:a16="http://schemas.microsoft.com/office/drawing/2014/main" id="{1CEEC0B3-0047-4E81-BB35-EA50A45269E8}"/>
                </a:ext>
              </a:extLst>
            </p:cNvPr>
            <p:cNvSpPr/>
            <p:nvPr/>
          </p:nvSpPr>
          <p:spPr bwMode="auto">
            <a:xfrm>
              <a:off x="2843961" y="2602242"/>
              <a:ext cx="90010" cy="10143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6" name="正方形/長方形 1025">
              <a:extLst>
                <a:ext uri="{FF2B5EF4-FFF2-40B4-BE49-F238E27FC236}">
                  <a16:creationId xmlns:a16="http://schemas.microsoft.com/office/drawing/2014/main" id="{BFBD5E63-2DD5-455A-9E89-760F677ADE3C}"/>
                </a:ext>
              </a:extLst>
            </p:cNvPr>
            <p:cNvSpPr/>
            <p:nvPr/>
          </p:nvSpPr>
          <p:spPr bwMode="auto">
            <a:xfrm>
              <a:off x="2639174" y="2849892"/>
              <a:ext cx="90010" cy="10143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7" name="正方形/長方形 1026">
              <a:extLst>
                <a:ext uri="{FF2B5EF4-FFF2-40B4-BE49-F238E27FC236}">
                  <a16:creationId xmlns:a16="http://schemas.microsoft.com/office/drawing/2014/main" id="{22F0D635-EA0C-48CB-BBEC-E0272C2F1B34}"/>
                </a:ext>
              </a:extLst>
            </p:cNvPr>
            <p:cNvSpPr/>
            <p:nvPr/>
          </p:nvSpPr>
          <p:spPr bwMode="auto">
            <a:xfrm>
              <a:off x="2843961" y="2849892"/>
              <a:ext cx="90010" cy="10143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28" name="グループ化 1027">
            <a:extLst>
              <a:ext uri="{FF2B5EF4-FFF2-40B4-BE49-F238E27FC236}">
                <a16:creationId xmlns:a16="http://schemas.microsoft.com/office/drawing/2014/main" id="{00ABCC66-4F0B-4023-9242-74A6F68BB7A9}"/>
              </a:ext>
            </a:extLst>
          </p:cNvPr>
          <p:cNvGrpSpPr/>
          <p:nvPr/>
        </p:nvGrpSpPr>
        <p:grpSpPr>
          <a:xfrm>
            <a:off x="8865267" y="5182950"/>
            <a:ext cx="270030" cy="270030"/>
            <a:chOff x="1892660" y="2753925"/>
            <a:chExt cx="270030" cy="270030"/>
          </a:xfrm>
        </p:grpSpPr>
        <p:sp>
          <p:nvSpPr>
            <p:cNvPr id="1029" name="正方形/長方形 1028">
              <a:extLst>
                <a:ext uri="{FF2B5EF4-FFF2-40B4-BE49-F238E27FC236}">
                  <a16:creationId xmlns:a16="http://schemas.microsoft.com/office/drawing/2014/main" id="{847D883D-BDC8-427C-B97E-28BD5A6BBEE5}"/>
                </a:ext>
              </a:extLst>
            </p:cNvPr>
            <p:cNvSpPr/>
            <p:nvPr/>
          </p:nvSpPr>
          <p:spPr bwMode="auto">
            <a:xfrm>
              <a:off x="1892660" y="2753925"/>
              <a:ext cx="270030" cy="270030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0" name="正方形/長方形 1029">
              <a:extLst>
                <a:ext uri="{FF2B5EF4-FFF2-40B4-BE49-F238E27FC236}">
                  <a16:creationId xmlns:a16="http://schemas.microsoft.com/office/drawing/2014/main" id="{B0E9A64B-2721-4B75-ACC7-2594D5A49CF7}"/>
                </a:ext>
              </a:extLst>
            </p:cNvPr>
            <p:cNvSpPr/>
            <p:nvPr/>
          </p:nvSpPr>
          <p:spPr bwMode="auto">
            <a:xfrm>
              <a:off x="1892660" y="2801430"/>
              <a:ext cx="270030" cy="175019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31" name="グループ化 1030">
            <a:extLst>
              <a:ext uri="{FF2B5EF4-FFF2-40B4-BE49-F238E27FC236}">
                <a16:creationId xmlns:a16="http://schemas.microsoft.com/office/drawing/2014/main" id="{792C3154-755F-4833-9029-5EE764D71287}"/>
              </a:ext>
            </a:extLst>
          </p:cNvPr>
          <p:cNvGrpSpPr/>
          <p:nvPr/>
        </p:nvGrpSpPr>
        <p:grpSpPr>
          <a:xfrm>
            <a:off x="8559518" y="5182950"/>
            <a:ext cx="270030" cy="270030"/>
            <a:chOff x="1511660" y="2753925"/>
            <a:chExt cx="270030" cy="270030"/>
          </a:xfrm>
        </p:grpSpPr>
        <p:sp>
          <p:nvSpPr>
            <p:cNvPr id="1032" name="正方形/長方形 1031">
              <a:extLst>
                <a:ext uri="{FF2B5EF4-FFF2-40B4-BE49-F238E27FC236}">
                  <a16:creationId xmlns:a16="http://schemas.microsoft.com/office/drawing/2014/main" id="{5F9DB170-8D58-417D-8324-EB6AF08BD6B5}"/>
                </a:ext>
              </a:extLst>
            </p:cNvPr>
            <p:cNvSpPr/>
            <p:nvPr/>
          </p:nvSpPr>
          <p:spPr bwMode="auto">
            <a:xfrm>
              <a:off x="1511660" y="2753925"/>
              <a:ext cx="270030" cy="270030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3" name="正方形/長方形 1032">
              <a:extLst>
                <a:ext uri="{FF2B5EF4-FFF2-40B4-BE49-F238E27FC236}">
                  <a16:creationId xmlns:a16="http://schemas.microsoft.com/office/drawing/2014/main" id="{17D582DC-7D16-4F6E-9561-D778B7A47EF6}"/>
                </a:ext>
              </a:extLst>
            </p:cNvPr>
            <p:cNvSpPr/>
            <p:nvPr/>
          </p:nvSpPr>
          <p:spPr bwMode="auto">
            <a:xfrm>
              <a:off x="1511660" y="2801430"/>
              <a:ext cx="270030" cy="175019"/>
            </a:xfrm>
            <a:prstGeom prst="rect">
              <a:avLst/>
            </a:prstGeom>
            <a:solidFill>
              <a:srgbClr val="00B0F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34" name="グループ化 1033">
            <a:extLst>
              <a:ext uri="{FF2B5EF4-FFF2-40B4-BE49-F238E27FC236}">
                <a16:creationId xmlns:a16="http://schemas.microsoft.com/office/drawing/2014/main" id="{081AD764-2939-4F67-818C-D34165FA5F28}"/>
              </a:ext>
            </a:extLst>
          </p:cNvPr>
          <p:cNvGrpSpPr/>
          <p:nvPr/>
        </p:nvGrpSpPr>
        <p:grpSpPr>
          <a:xfrm>
            <a:off x="7830152" y="4327855"/>
            <a:ext cx="366028" cy="366026"/>
            <a:chOff x="857545" y="1898830"/>
            <a:chExt cx="366028" cy="366026"/>
          </a:xfrm>
        </p:grpSpPr>
        <p:sp>
          <p:nvSpPr>
            <p:cNvPr id="1035" name="楕円 1034">
              <a:extLst>
                <a:ext uri="{FF2B5EF4-FFF2-40B4-BE49-F238E27FC236}">
                  <a16:creationId xmlns:a16="http://schemas.microsoft.com/office/drawing/2014/main" id="{001CB73B-B81D-4660-906D-A3C01E2E2840}"/>
                </a:ext>
              </a:extLst>
            </p:cNvPr>
            <p:cNvSpPr/>
            <p:nvPr/>
          </p:nvSpPr>
          <p:spPr bwMode="auto">
            <a:xfrm>
              <a:off x="900407" y="1941692"/>
              <a:ext cx="280304" cy="28030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6" name="加算記号 1035">
              <a:extLst>
                <a:ext uri="{FF2B5EF4-FFF2-40B4-BE49-F238E27FC236}">
                  <a16:creationId xmlns:a16="http://schemas.microsoft.com/office/drawing/2014/main" id="{31D98406-17BE-4616-958A-B2F720B59CC5}"/>
                </a:ext>
              </a:extLst>
            </p:cNvPr>
            <p:cNvSpPr/>
            <p:nvPr/>
          </p:nvSpPr>
          <p:spPr bwMode="auto">
            <a:xfrm>
              <a:off x="876645" y="1917929"/>
              <a:ext cx="327828" cy="327828"/>
            </a:xfrm>
            <a:prstGeom prst="mathPlus">
              <a:avLst>
                <a:gd name="adj1" fmla="val 6499"/>
              </a:avLst>
            </a:prstGeom>
            <a:solidFill>
              <a:schemeClr val="bg1">
                <a:lumMod val="6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7" name="円: 塗りつぶしなし 1036">
              <a:extLst>
                <a:ext uri="{FF2B5EF4-FFF2-40B4-BE49-F238E27FC236}">
                  <a16:creationId xmlns:a16="http://schemas.microsoft.com/office/drawing/2014/main" id="{C76FEFE5-23C7-4A91-BAF8-0523F48F1284}"/>
                </a:ext>
              </a:extLst>
            </p:cNvPr>
            <p:cNvSpPr/>
            <p:nvPr/>
          </p:nvSpPr>
          <p:spPr bwMode="auto">
            <a:xfrm>
              <a:off x="857545" y="1898830"/>
              <a:ext cx="366028" cy="366026"/>
            </a:xfrm>
            <a:prstGeom prst="donut">
              <a:avLst>
                <a:gd name="adj" fmla="val 19115"/>
              </a:avLst>
            </a:prstGeom>
            <a:solidFill>
              <a:schemeClr val="bg1">
                <a:lumMod val="6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38" name="グループ化 1037">
            <a:extLst>
              <a:ext uri="{FF2B5EF4-FFF2-40B4-BE49-F238E27FC236}">
                <a16:creationId xmlns:a16="http://schemas.microsoft.com/office/drawing/2014/main" id="{A5204DED-E52F-4FE8-B55A-DCAF84B0F62C}"/>
              </a:ext>
            </a:extLst>
          </p:cNvPr>
          <p:cNvGrpSpPr/>
          <p:nvPr/>
        </p:nvGrpSpPr>
        <p:grpSpPr>
          <a:xfrm>
            <a:off x="7819264" y="4750354"/>
            <a:ext cx="387804" cy="387804"/>
            <a:chOff x="846657" y="2321329"/>
            <a:chExt cx="387804" cy="387804"/>
          </a:xfrm>
        </p:grpSpPr>
        <p:sp>
          <p:nvSpPr>
            <p:cNvPr id="1039" name="楕円 1038">
              <a:extLst>
                <a:ext uri="{FF2B5EF4-FFF2-40B4-BE49-F238E27FC236}">
                  <a16:creationId xmlns:a16="http://schemas.microsoft.com/office/drawing/2014/main" id="{693ABC72-C3BA-434A-8300-C8AD231A973E}"/>
                </a:ext>
              </a:extLst>
            </p:cNvPr>
            <p:cNvSpPr/>
            <p:nvPr/>
          </p:nvSpPr>
          <p:spPr bwMode="auto">
            <a:xfrm>
              <a:off x="889519" y="2364192"/>
              <a:ext cx="302080" cy="30207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0" name="加算記号 1039">
              <a:extLst>
                <a:ext uri="{FF2B5EF4-FFF2-40B4-BE49-F238E27FC236}">
                  <a16:creationId xmlns:a16="http://schemas.microsoft.com/office/drawing/2014/main" id="{2C4C834D-ED6A-4B25-94E0-85AAF8AD3BD4}"/>
                </a:ext>
              </a:extLst>
            </p:cNvPr>
            <p:cNvSpPr/>
            <p:nvPr/>
          </p:nvSpPr>
          <p:spPr bwMode="auto">
            <a:xfrm>
              <a:off x="846657" y="2321329"/>
              <a:ext cx="387804" cy="387804"/>
            </a:xfrm>
            <a:prstGeom prst="mathPlus">
              <a:avLst>
                <a:gd name="adj1" fmla="val 6499"/>
              </a:avLst>
            </a:prstGeom>
            <a:solidFill>
              <a:schemeClr val="bg1">
                <a:lumMod val="6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1" name="円: 塗りつぶしなし 1040">
              <a:extLst>
                <a:ext uri="{FF2B5EF4-FFF2-40B4-BE49-F238E27FC236}">
                  <a16:creationId xmlns:a16="http://schemas.microsoft.com/office/drawing/2014/main" id="{DB381218-274E-438B-8226-AA82D0821911}"/>
                </a:ext>
              </a:extLst>
            </p:cNvPr>
            <p:cNvSpPr/>
            <p:nvPr/>
          </p:nvSpPr>
          <p:spPr bwMode="auto">
            <a:xfrm>
              <a:off x="857545" y="2332218"/>
              <a:ext cx="366028" cy="366026"/>
            </a:xfrm>
            <a:prstGeom prst="donut">
              <a:avLst>
                <a:gd name="adj" fmla="val 13168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42" name="グループ化 1041">
            <a:extLst>
              <a:ext uri="{FF2B5EF4-FFF2-40B4-BE49-F238E27FC236}">
                <a16:creationId xmlns:a16="http://schemas.microsoft.com/office/drawing/2014/main" id="{D53EF6AD-C64C-41CD-BFBF-8DBDD60E58BC}"/>
              </a:ext>
            </a:extLst>
          </p:cNvPr>
          <p:cNvGrpSpPr/>
          <p:nvPr/>
        </p:nvGrpSpPr>
        <p:grpSpPr>
          <a:xfrm>
            <a:off x="8223058" y="4327855"/>
            <a:ext cx="366028" cy="366026"/>
            <a:chOff x="1250451" y="1898830"/>
            <a:chExt cx="366028" cy="366026"/>
          </a:xfrm>
        </p:grpSpPr>
        <p:sp>
          <p:nvSpPr>
            <p:cNvPr id="1043" name="楕円 1042">
              <a:extLst>
                <a:ext uri="{FF2B5EF4-FFF2-40B4-BE49-F238E27FC236}">
                  <a16:creationId xmlns:a16="http://schemas.microsoft.com/office/drawing/2014/main" id="{F0058FE3-36B3-4E5A-831A-72CCFE079B98}"/>
                </a:ext>
              </a:extLst>
            </p:cNvPr>
            <p:cNvSpPr/>
            <p:nvPr/>
          </p:nvSpPr>
          <p:spPr bwMode="auto">
            <a:xfrm>
              <a:off x="1293313" y="1941692"/>
              <a:ext cx="280304" cy="28030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4" name="加算記号 1043">
              <a:extLst>
                <a:ext uri="{FF2B5EF4-FFF2-40B4-BE49-F238E27FC236}">
                  <a16:creationId xmlns:a16="http://schemas.microsoft.com/office/drawing/2014/main" id="{B9AA30F9-6F24-47E3-BD36-B188E9CDB7DD}"/>
                </a:ext>
              </a:extLst>
            </p:cNvPr>
            <p:cNvSpPr/>
            <p:nvPr/>
          </p:nvSpPr>
          <p:spPr bwMode="auto">
            <a:xfrm>
              <a:off x="1269551" y="1917929"/>
              <a:ext cx="327828" cy="327828"/>
            </a:xfrm>
            <a:prstGeom prst="mathPlus">
              <a:avLst>
                <a:gd name="adj1" fmla="val 6499"/>
              </a:avLst>
            </a:prstGeom>
            <a:solidFill>
              <a:schemeClr val="bg1">
                <a:lumMod val="6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5" name="円: 塗りつぶしなし 1044">
              <a:extLst>
                <a:ext uri="{FF2B5EF4-FFF2-40B4-BE49-F238E27FC236}">
                  <a16:creationId xmlns:a16="http://schemas.microsoft.com/office/drawing/2014/main" id="{023E56E1-FF33-43D5-9060-BE72ECDC42C3}"/>
                </a:ext>
              </a:extLst>
            </p:cNvPr>
            <p:cNvSpPr/>
            <p:nvPr/>
          </p:nvSpPr>
          <p:spPr bwMode="auto">
            <a:xfrm>
              <a:off x="1250451" y="1898830"/>
              <a:ext cx="366028" cy="366026"/>
            </a:xfrm>
            <a:prstGeom prst="donut">
              <a:avLst>
                <a:gd name="adj" fmla="val 19115"/>
              </a:avLst>
            </a:prstGeom>
            <a:solidFill>
              <a:schemeClr val="accent6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46" name="グループ化 1045">
            <a:extLst>
              <a:ext uri="{FF2B5EF4-FFF2-40B4-BE49-F238E27FC236}">
                <a16:creationId xmlns:a16="http://schemas.microsoft.com/office/drawing/2014/main" id="{5CB59E2E-7ECE-4B89-A887-A9860952F5AF}"/>
              </a:ext>
            </a:extLst>
          </p:cNvPr>
          <p:cNvGrpSpPr/>
          <p:nvPr/>
        </p:nvGrpSpPr>
        <p:grpSpPr>
          <a:xfrm>
            <a:off x="8212170" y="4750354"/>
            <a:ext cx="387804" cy="387804"/>
            <a:chOff x="1239563" y="2321329"/>
            <a:chExt cx="387804" cy="387804"/>
          </a:xfrm>
        </p:grpSpPr>
        <p:sp>
          <p:nvSpPr>
            <p:cNvPr id="1047" name="楕円 1046">
              <a:extLst>
                <a:ext uri="{FF2B5EF4-FFF2-40B4-BE49-F238E27FC236}">
                  <a16:creationId xmlns:a16="http://schemas.microsoft.com/office/drawing/2014/main" id="{608E6738-93FC-402A-9768-90DC44DC4EFE}"/>
                </a:ext>
              </a:extLst>
            </p:cNvPr>
            <p:cNvSpPr/>
            <p:nvPr/>
          </p:nvSpPr>
          <p:spPr bwMode="auto">
            <a:xfrm>
              <a:off x="1282425" y="2364192"/>
              <a:ext cx="302080" cy="30207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8" name="加算記号 1047">
              <a:extLst>
                <a:ext uri="{FF2B5EF4-FFF2-40B4-BE49-F238E27FC236}">
                  <a16:creationId xmlns:a16="http://schemas.microsoft.com/office/drawing/2014/main" id="{8F1255FB-73E3-474E-82CB-54D667A9A93B}"/>
                </a:ext>
              </a:extLst>
            </p:cNvPr>
            <p:cNvSpPr/>
            <p:nvPr/>
          </p:nvSpPr>
          <p:spPr bwMode="auto">
            <a:xfrm>
              <a:off x="1239563" y="2321329"/>
              <a:ext cx="387804" cy="387804"/>
            </a:xfrm>
            <a:prstGeom prst="mathPlus">
              <a:avLst>
                <a:gd name="adj1" fmla="val 6499"/>
              </a:avLst>
            </a:prstGeom>
            <a:solidFill>
              <a:schemeClr val="bg1">
                <a:lumMod val="6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9" name="円: 塗りつぶしなし 1048">
              <a:extLst>
                <a:ext uri="{FF2B5EF4-FFF2-40B4-BE49-F238E27FC236}">
                  <a16:creationId xmlns:a16="http://schemas.microsoft.com/office/drawing/2014/main" id="{FA783C12-F8DB-4F5A-9D12-3047B409EEFE}"/>
                </a:ext>
              </a:extLst>
            </p:cNvPr>
            <p:cNvSpPr/>
            <p:nvPr/>
          </p:nvSpPr>
          <p:spPr bwMode="auto">
            <a:xfrm>
              <a:off x="1250451" y="2332218"/>
              <a:ext cx="366028" cy="366026"/>
            </a:xfrm>
            <a:prstGeom prst="donut">
              <a:avLst>
                <a:gd name="adj" fmla="val 13168"/>
              </a:avLst>
            </a:prstGeom>
            <a:solidFill>
              <a:srgbClr val="007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50" name="グループ化 1049">
            <a:extLst>
              <a:ext uri="{FF2B5EF4-FFF2-40B4-BE49-F238E27FC236}">
                <a16:creationId xmlns:a16="http://schemas.microsoft.com/office/drawing/2014/main" id="{4A430C85-C147-4D26-83DB-D7D54D7F4D20}"/>
              </a:ext>
            </a:extLst>
          </p:cNvPr>
          <p:cNvGrpSpPr/>
          <p:nvPr/>
        </p:nvGrpSpPr>
        <p:grpSpPr>
          <a:xfrm>
            <a:off x="7922037" y="3022002"/>
            <a:ext cx="403308" cy="1074541"/>
            <a:chOff x="6264192" y="2077285"/>
            <a:chExt cx="403308" cy="1074541"/>
          </a:xfrm>
        </p:grpSpPr>
        <p:sp>
          <p:nvSpPr>
            <p:cNvPr id="1051" name="正方形/長方形 1050">
              <a:extLst>
                <a:ext uri="{FF2B5EF4-FFF2-40B4-BE49-F238E27FC236}">
                  <a16:creationId xmlns:a16="http://schemas.microsoft.com/office/drawing/2014/main" id="{819AFA6B-C3C9-4D99-963D-1F8F6E1A6A02}"/>
                </a:ext>
              </a:extLst>
            </p:cNvPr>
            <p:cNvSpPr/>
            <p:nvPr/>
          </p:nvSpPr>
          <p:spPr bwMode="auto">
            <a:xfrm>
              <a:off x="6353677" y="2306972"/>
              <a:ext cx="45719" cy="84485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2" name="正方形/長方形 1051">
              <a:extLst>
                <a:ext uri="{FF2B5EF4-FFF2-40B4-BE49-F238E27FC236}">
                  <a16:creationId xmlns:a16="http://schemas.microsoft.com/office/drawing/2014/main" id="{9A6334DB-8655-4798-B844-A437544F2B6D}"/>
                </a:ext>
              </a:extLst>
            </p:cNvPr>
            <p:cNvSpPr/>
            <p:nvPr/>
          </p:nvSpPr>
          <p:spPr bwMode="auto">
            <a:xfrm>
              <a:off x="6525127" y="2306972"/>
              <a:ext cx="45719" cy="84485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53" name="グループ化 1052">
              <a:extLst>
                <a:ext uri="{FF2B5EF4-FFF2-40B4-BE49-F238E27FC236}">
                  <a16:creationId xmlns:a16="http://schemas.microsoft.com/office/drawing/2014/main" id="{1F603409-C8F6-4FA7-96CB-548EC23B25B6}"/>
                </a:ext>
              </a:extLst>
            </p:cNvPr>
            <p:cNvGrpSpPr/>
            <p:nvPr/>
          </p:nvGrpSpPr>
          <p:grpSpPr>
            <a:xfrm>
              <a:off x="6264192" y="2077285"/>
              <a:ext cx="403308" cy="297616"/>
              <a:chOff x="6264192" y="2077285"/>
              <a:chExt cx="403308" cy="297616"/>
            </a:xfrm>
          </p:grpSpPr>
          <p:sp>
            <p:nvSpPr>
              <p:cNvPr id="1054" name="四角形: 上の 2 つの角を丸める 1053">
                <a:extLst>
                  <a:ext uri="{FF2B5EF4-FFF2-40B4-BE49-F238E27FC236}">
                    <a16:creationId xmlns:a16="http://schemas.microsoft.com/office/drawing/2014/main" id="{87E49E22-D8CD-4C11-B106-08444E3A14D1}"/>
                  </a:ext>
                </a:extLst>
              </p:cNvPr>
              <p:cNvSpPr/>
              <p:nvPr/>
            </p:nvSpPr>
            <p:spPr bwMode="auto">
              <a:xfrm>
                <a:off x="6303150" y="2077285"/>
                <a:ext cx="325392" cy="271595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rgbClr val="0070C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55" name="四角形: 上の 2 つの角を丸める 1054">
                <a:extLst>
                  <a:ext uri="{FF2B5EF4-FFF2-40B4-BE49-F238E27FC236}">
                    <a16:creationId xmlns:a16="http://schemas.microsoft.com/office/drawing/2014/main" id="{9D545F6E-38DF-417F-87B6-4D810E96B00F}"/>
                  </a:ext>
                </a:extLst>
              </p:cNvPr>
              <p:cNvSpPr/>
              <p:nvPr/>
            </p:nvSpPr>
            <p:spPr bwMode="auto">
              <a:xfrm>
                <a:off x="6264192" y="2322859"/>
                <a:ext cx="403308" cy="52042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rgbClr val="0070C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056" name="グループ化 1055">
            <a:extLst>
              <a:ext uri="{FF2B5EF4-FFF2-40B4-BE49-F238E27FC236}">
                <a16:creationId xmlns:a16="http://schemas.microsoft.com/office/drawing/2014/main" id="{A469F347-B9C9-4B33-AAEC-F6167A497E10}"/>
              </a:ext>
            </a:extLst>
          </p:cNvPr>
          <p:cNvGrpSpPr/>
          <p:nvPr/>
        </p:nvGrpSpPr>
        <p:grpSpPr>
          <a:xfrm>
            <a:off x="7750500" y="5672287"/>
            <a:ext cx="420224" cy="171536"/>
            <a:chOff x="2027675" y="2798930"/>
            <a:chExt cx="1323020" cy="540060"/>
          </a:xfrm>
        </p:grpSpPr>
        <p:sp>
          <p:nvSpPr>
            <p:cNvPr id="1057" name="正方形/長方形 1056">
              <a:extLst>
                <a:ext uri="{FF2B5EF4-FFF2-40B4-BE49-F238E27FC236}">
                  <a16:creationId xmlns:a16="http://schemas.microsoft.com/office/drawing/2014/main" id="{21B86A9A-1938-4DF8-BA2C-E48D349C3C5E}"/>
                </a:ext>
              </a:extLst>
            </p:cNvPr>
            <p:cNvSpPr/>
            <p:nvPr/>
          </p:nvSpPr>
          <p:spPr bwMode="auto">
            <a:xfrm>
              <a:off x="2056250" y="2937401"/>
              <a:ext cx="1267975" cy="26311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58" name="グループ化 1057">
              <a:extLst>
                <a:ext uri="{FF2B5EF4-FFF2-40B4-BE49-F238E27FC236}">
                  <a16:creationId xmlns:a16="http://schemas.microsoft.com/office/drawing/2014/main" id="{6780A4CE-9433-4845-9CF6-2EC293F1DAE7}"/>
                </a:ext>
              </a:extLst>
            </p:cNvPr>
            <p:cNvGrpSpPr/>
            <p:nvPr/>
          </p:nvGrpSpPr>
          <p:grpSpPr>
            <a:xfrm>
              <a:off x="2027675" y="2798930"/>
              <a:ext cx="180020" cy="540060"/>
              <a:chOff x="2027675" y="2798930"/>
              <a:chExt cx="180020" cy="540060"/>
            </a:xfrm>
          </p:grpSpPr>
          <p:sp>
            <p:nvSpPr>
              <p:cNvPr id="1074" name="正方形/長方形 1073">
                <a:extLst>
                  <a:ext uri="{FF2B5EF4-FFF2-40B4-BE49-F238E27FC236}">
                    <a16:creationId xmlns:a16="http://schemas.microsoft.com/office/drawing/2014/main" id="{B149325C-6438-41C3-943F-63F506F2E093}"/>
                  </a:ext>
                </a:extLst>
              </p:cNvPr>
              <p:cNvSpPr/>
              <p:nvPr/>
            </p:nvSpPr>
            <p:spPr bwMode="auto">
              <a:xfrm>
                <a:off x="2027675" y="2798930"/>
                <a:ext cx="180020" cy="540060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5" name="楕円 1074">
                <a:extLst>
                  <a:ext uri="{FF2B5EF4-FFF2-40B4-BE49-F238E27FC236}">
                    <a16:creationId xmlns:a16="http://schemas.microsoft.com/office/drawing/2014/main" id="{F28E1EBC-680E-40B8-B703-BE2E96E66DFA}"/>
                  </a:ext>
                </a:extLst>
              </p:cNvPr>
              <p:cNvSpPr/>
              <p:nvPr/>
            </p:nvSpPr>
            <p:spPr bwMode="auto">
              <a:xfrm>
                <a:off x="2058906" y="3010182"/>
                <a:ext cx="117558" cy="117556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59" name="グループ化 1058">
              <a:extLst>
                <a:ext uri="{FF2B5EF4-FFF2-40B4-BE49-F238E27FC236}">
                  <a16:creationId xmlns:a16="http://schemas.microsoft.com/office/drawing/2014/main" id="{DFE80562-6DAD-4EAB-A92A-FA5D7D478178}"/>
                </a:ext>
              </a:extLst>
            </p:cNvPr>
            <p:cNvGrpSpPr/>
            <p:nvPr/>
          </p:nvGrpSpPr>
          <p:grpSpPr>
            <a:xfrm>
              <a:off x="2256275" y="2798930"/>
              <a:ext cx="180020" cy="540060"/>
              <a:chOff x="2027675" y="2798930"/>
              <a:chExt cx="180020" cy="540060"/>
            </a:xfrm>
          </p:grpSpPr>
          <p:sp>
            <p:nvSpPr>
              <p:cNvPr id="1072" name="正方形/長方形 1071">
                <a:extLst>
                  <a:ext uri="{FF2B5EF4-FFF2-40B4-BE49-F238E27FC236}">
                    <a16:creationId xmlns:a16="http://schemas.microsoft.com/office/drawing/2014/main" id="{97666D04-0876-4E6D-9A5D-407218FAA560}"/>
                  </a:ext>
                </a:extLst>
              </p:cNvPr>
              <p:cNvSpPr/>
              <p:nvPr/>
            </p:nvSpPr>
            <p:spPr bwMode="auto">
              <a:xfrm>
                <a:off x="2027675" y="2798930"/>
                <a:ext cx="180020" cy="540060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3" name="楕円 1072">
                <a:extLst>
                  <a:ext uri="{FF2B5EF4-FFF2-40B4-BE49-F238E27FC236}">
                    <a16:creationId xmlns:a16="http://schemas.microsoft.com/office/drawing/2014/main" id="{889FE181-AE4A-46F4-AFB6-A286B441093B}"/>
                  </a:ext>
                </a:extLst>
              </p:cNvPr>
              <p:cNvSpPr/>
              <p:nvPr/>
            </p:nvSpPr>
            <p:spPr bwMode="auto">
              <a:xfrm>
                <a:off x="2058906" y="3010182"/>
                <a:ext cx="117558" cy="117556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60" name="グループ化 1059">
              <a:extLst>
                <a:ext uri="{FF2B5EF4-FFF2-40B4-BE49-F238E27FC236}">
                  <a16:creationId xmlns:a16="http://schemas.microsoft.com/office/drawing/2014/main" id="{EFDD7B7E-320A-4045-9F98-813DF1FA9DC0}"/>
                </a:ext>
              </a:extLst>
            </p:cNvPr>
            <p:cNvGrpSpPr/>
            <p:nvPr/>
          </p:nvGrpSpPr>
          <p:grpSpPr>
            <a:xfrm>
              <a:off x="2484875" y="2798930"/>
              <a:ext cx="180020" cy="540060"/>
              <a:chOff x="2027675" y="2798930"/>
              <a:chExt cx="180020" cy="540060"/>
            </a:xfrm>
          </p:grpSpPr>
          <p:sp>
            <p:nvSpPr>
              <p:cNvPr id="1070" name="正方形/長方形 1069">
                <a:extLst>
                  <a:ext uri="{FF2B5EF4-FFF2-40B4-BE49-F238E27FC236}">
                    <a16:creationId xmlns:a16="http://schemas.microsoft.com/office/drawing/2014/main" id="{A46DABC8-97C7-4B08-B67A-778CDFA245DA}"/>
                  </a:ext>
                </a:extLst>
              </p:cNvPr>
              <p:cNvSpPr/>
              <p:nvPr/>
            </p:nvSpPr>
            <p:spPr bwMode="auto">
              <a:xfrm>
                <a:off x="2027675" y="2798930"/>
                <a:ext cx="180020" cy="540060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1" name="楕円 1070">
                <a:extLst>
                  <a:ext uri="{FF2B5EF4-FFF2-40B4-BE49-F238E27FC236}">
                    <a16:creationId xmlns:a16="http://schemas.microsoft.com/office/drawing/2014/main" id="{79DF1DD8-88CB-4CE3-B36F-306EC81DC4A2}"/>
                  </a:ext>
                </a:extLst>
              </p:cNvPr>
              <p:cNvSpPr/>
              <p:nvPr/>
            </p:nvSpPr>
            <p:spPr bwMode="auto">
              <a:xfrm>
                <a:off x="2058906" y="3010182"/>
                <a:ext cx="117558" cy="117556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61" name="グループ化 1060">
              <a:extLst>
                <a:ext uri="{FF2B5EF4-FFF2-40B4-BE49-F238E27FC236}">
                  <a16:creationId xmlns:a16="http://schemas.microsoft.com/office/drawing/2014/main" id="{25FA1948-AFB5-4E0B-B080-B42E9DB97870}"/>
                </a:ext>
              </a:extLst>
            </p:cNvPr>
            <p:cNvGrpSpPr/>
            <p:nvPr/>
          </p:nvGrpSpPr>
          <p:grpSpPr>
            <a:xfrm>
              <a:off x="2713475" y="2798930"/>
              <a:ext cx="180020" cy="540060"/>
              <a:chOff x="2027675" y="2798930"/>
              <a:chExt cx="180020" cy="540060"/>
            </a:xfrm>
          </p:grpSpPr>
          <p:sp>
            <p:nvSpPr>
              <p:cNvPr id="1068" name="正方形/長方形 1067">
                <a:extLst>
                  <a:ext uri="{FF2B5EF4-FFF2-40B4-BE49-F238E27FC236}">
                    <a16:creationId xmlns:a16="http://schemas.microsoft.com/office/drawing/2014/main" id="{643417CB-385A-49C1-952D-55A4AC272BB3}"/>
                  </a:ext>
                </a:extLst>
              </p:cNvPr>
              <p:cNvSpPr/>
              <p:nvPr/>
            </p:nvSpPr>
            <p:spPr bwMode="auto">
              <a:xfrm>
                <a:off x="2027675" y="2798930"/>
                <a:ext cx="180020" cy="540060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9" name="楕円 1068">
                <a:extLst>
                  <a:ext uri="{FF2B5EF4-FFF2-40B4-BE49-F238E27FC236}">
                    <a16:creationId xmlns:a16="http://schemas.microsoft.com/office/drawing/2014/main" id="{5FA24AC1-D1D6-4EA5-A188-67871A7097D4}"/>
                  </a:ext>
                </a:extLst>
              </p:cNvPr>
              <p:cNvSpPr/>
              <p:nvPr/>
            </p:nvSpPr>
            <p:spPr bwMode="auto">
              <a:xfrm>
                <a:off x="2058906" y="3010182"/>
                <a:ext cx="117558" cy="117556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62" name="グループ化 1061">
              <a:extLst>
                <a:ext uri="{FF2B5EF4-FFF2-40B4-BE49-F238E27FC236}">
                  <a16:creationId xmlns:a16="http://schemas.microsoft.com/office/drawing/2014/main" id="{79012DFA-4148-435E-8E96-5EEF10EF4A52}"/>
                </a:ext>
              </a:extLst>
            </p:cNvPr>
            <p:cNvGrpSpPr/>
            <p:nvPr/>
          </p:nvGrpSpPr>
          <p:grpSpPr>
            <a:xfrm>
              <a:off x="2942075" y="2798930"/>
              <a:ext cx="180020" cy="540060"/>
              <a:chOff x="2027675" y="2798930"/>
              <a:chExt cx="180020" cy="540060"/>
            </a:xfrm>
          </p:grpSpPr>
          <p:sp>
            <p:nvSpPr>
              <p:cNvPr id="1066" name="正方形/長方形 1065">
                <a:extLst>
                  <a:ext uri="{FF2B5EF4-FFF2-40B4-BE49-F238E27FC236}">
                    <a16:creationId xmlns:a16="http://schemas.microsoft.com/office/drawing/2014/main" id="{0C515F24-CB8F-45B8-A4EC-0D42E1DB1E40}"/>
                  </a:ext>
                </a:extLst>
              </p:cNvPr>
              <p:cNvSpPr/>
              <p:nvPr/>
            </p:nvSpPr>
            <p:spPr bwMode="auto">
              <a:xfrm>
                <a:off x="2027675" y="2798930"/>
                <a:ext cx="180020" cy="540060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7" name="楕円 1066">
                <a:extLst>
                  <a:ext uri="{FF2B5EF4-FFF2-40B4-BE49-F238E27FC236}">
                    <a16:creationId xmlns:a16="http://schemas.microsoft.com/office/drawing/2014/main" id="{D6F3B407-E12D-423D-8D35-02EC28A77C38}"/>
                  </a:ext>
                </a:extLst>
              </p:cNvPr>
              <p:cNvSpPr/>
              <p:nvPr/>
            </p:nvSpPr>
            <p:spPr bwMode="auto">
              <a:xfrm>
                <a:off x="2058906" y="3010182"/>
                <a:ext cx="117558" cy="117556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63" name="グループ化 1062">
              <a:extLst>
                <a:ext uri="{FF2B5EF4-FFF2-40B4-BE49-F238E27FC236}">
                  <a16:creationId xmlns:a16="http://schemas.microsoft.com/office/drawing/2014/main" id="{E446FE0D-ED4B-4431-8F3B-DE2D19716678}"/>
                </a:ext>
              </a:extLst>
            </p:cNvPr>
            <p:cNvGrpSpPr/>
            <p:nvPr/>
          </p:nvGrpSpPr>
          <p:grpSpPr>
            <a:xfrm>
              <a:off x="3170675" y="2798930"/>
              <a:ext cx="180020" cy="540060"/>
              <a:chOff x="2027675" y="2798930"/>
              <a:chExt cx="180020" cy="540060"/>
            </a:xfrm>
          </p:grpSpPr>
          <p:sp>
            <p:nvSpPr>
              <p:cNvPr id="1064" name="正方形/長方形 1063">
                <a:extLst>
                  <a:ext uri="{FF2B5EF4-FFF2-40B4-BE49-F238E27FC236}">
                    <a16:creationId xmlns:a16="http://schemas.microsoft.com/office/drawing/2014/main" id="{329BB5DB-2430-47CD-ABA0-5D6B037232AC}"/>
                  </a:ext>
                </a:extLst>
              </p:cNvPr>
              <p:cNvSpPr/>
              <p:nvPr/>
            </p:nvSpPr>
            <p:spPr bwMode="auto">
              <a:xfrm>
                <a:off x="2027675" y="2798930"/>
                <a:ext cx="180020" cy="540060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5" name="楕円 1064">
                <a:extLst>
                  <a:ext uri="{FF2B5EF4-FFF2-40B4-BE49-F238E27FC236}">
                    <a16:creationId xmlns:a16="http://schemas.microsoft.com/office/drawing/2014/main" id="{2448B271-D4E8-4946-8AAE-8D24E9B7F7C4}"/>
                  </a:ext>
                </a:extLst>
              </p:cNvPr>
              <p:cNvSpPr/>
              <p:nvPr/>
            </p:nvSpPr>
            <p:spPr bwMode="auto">
              <a:xfrm>
                <a:off x="2058906" y="3010182"/>
                <a:ext cx="117558" cy="117556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076" name="グループ化 1075">
            <a:extLst>
              <a:ext uri="{FF2B5EF4-FFF2-40B4-BE49-F238E27FC236}">
                <a16:creationId xmlns:a16="http://schemas.microsoft.com/office/drawing/2014/main" id="{704E47B6-6A41-460D-8D1F-6A8A2A0D8656}"/>
              </a:ext>
            </a:extLst>
          </p:cNvPr>
          <p:cNvGrpSpPr/>
          <p:nvPr/>
        </p:nvGrpSpPr>
        <p:grpSpPr>
          <a:xfrm>
            <a:off x="7750500" y="5933982"/>
            <a:ext cx="420224" cy="171536"/>
            <a:chOff x="2027675" y="3622843"/>
            <a:chExt cx="1323020" cy="540060"/>
          </a:xfrm>
        </p:grpSpPr>
        <p:sp>
          <p:nvSpPr>
            <p:cNvPr id="1077" name="正方形/長方形 1076">
              <a:extLst>
                <a:ext uri="{FF2B5EF4-FFF2-40B4-BE49-F238E27FC236}">
                  <a16:creationId xmlns:a16="http://schemas.microsoft.com/office/drawing/2014/main" id="{7176B3E6-20F0-4D9A-877A-F7011DF21668}"/>
                </a:ext>
              </a:extLst>
            </p:cNvPr>
            <p:cNvSpPr/>
            <p:nvPr/>
          </p:nvSpPr>
          <p:spPr bwMode="auto">
            <a:xfrm>
              <a:off x="2056250" y="3761314"/>
              <a:ext cx="1267975" cy="26311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78" name="グループ化 1077">
              <a:extLst>
                <a:ext uri="{FF2B5EF4-FFF2-40B4-BE49-F238E27FC236}">
                  <a16:creationId xmlns:a16="http://schemas.microsoft.com/office/drawing/2014/main" id="{70C63593-F8CB-44ED-915F-C2811E004E29}"/>
                </a:ext>
              </a:extLst>
            </p:cNvPr>
            <p:cNvGrpSpPr/>
            <p:nvPr/>
          </p:nvGrpSpPr>
          <p:grpSpPr>
            <a:xfrm>
              <a:off x="2027675" y="3622843"/>
              <a:ext cx="180020" cy="540060"/>
              <a:chOff x="2027675" y="3622843"/>
              <a:chExt cx="180020" cy="540060"/>
            </a:xfrm>
          </p:grpSpPr>
          <p:sp>
            <p:nvSpPr>
              <p:cNvPr id="1099" name="正方形/長方形 1098">
                <a:extLst>
                  <a:ext uri="{FF2B5EF4-FFF2-40B4-BE49-F238E27FC236}">
                    <a16:creationId xmlns:a16="http://schemas.microsoft.com/office/drawing/2014/main" id="{9BFB44E8-04F8-45BF-8798-C00AD0D18322}"/>
                  </a:ext>
                </a:extLst>
              </p:cNvPr>
              <p:cNvSpPr/>
              <p:nvPr/>
            </p:nvSpPr>
            <p:spPr bwMode="auto">
              <a:xfrm>
                <a:off x="2027675" y="3622843"/>
                <a:ext cx="180020" cy="540060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0" name="楕円 1099">
                <a:extLst>
                  <a:ext uri="{FF2B5EF4-FFF2-40B4-BE49-F238E27FC236}">
                    <a16:creationId xmlns:a16="http://schemas.microsoft.com/office/drawing/2014/main" id="{B3DAE96D-AFDD-46E5-8D19-EA4490A43649}"/>
                  </a:ext>
                </a:extLst>
              </p:cNvPr>
              <p:cNvSpPr/>
              <p:nvPr/>
            </p:nvSpPr>
            <p:spPr bwMode="auto">
              <a:xfrm>
                <a:off x="2058906" y="3699030"/>
                <a:ext cx="117558" cy="117556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1" name="楕円 1100">
                <a:extLst>
                  <a:ext uri="{FF2B5EF4-FFF2-40B4-BE49-F238E27FC236}">
                    <a16:creationId xmlns:a16="http://schemas.microsoft.com/office/drawing/2014/main" id="{784BE6F8-5558-4626-8BAA-5D4A2817B368}"/>
                  </a:ext>
                </a:extLst>
              </p:cNvPr>
              <p:cNvSpPr/>
              <p:nvPr/>
            </p:nvSpPr>
            <p:spPr bwMode="auto">
              <a:xfrm>
                <a:off x="2058906" y="3970493"/>
                <a:ext cx="117558" cy="117556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79" name="グループ化 1078">
              <a:extLst>
                <a:ext uri="{FF2B5EF4-FFF2-40B4-BE49-F238E27FC236}">
                  <a16:creationId xmlns:a16="http://schemas.microsoft.com/office/drawing/2014/main" id="{ABF77B86-FA76-4122-B40B-C300EAF5CF3A}"/>
                </a:ext>
              </a:extLst>
            </p:cNvPr>
            <p:cNvGrpSpPr/>
            <p:nvPr/>
          </p:nvGrpSpPr>
          <p:grpSpPr>
            <a:xfrm>
              <a:off x="2256275" y="3622843"/>
              <a:ext cx="180020" cy="540060"/>
              <a:chOff x="2027675" y="3622843"/>
              <a:chExt cx="180020" cy="540060"/>
            </a:xfrm>
          </p:grpSpPr>
          <p:sp>
            <p:nvSpPr>
              <p:cNvPr id="1096" name="正方形/長方形 1095">
                <a:extLst>
                  <a:ext uri="{FF2B5EF4-FFF2-40B4-BE49-F238E27FC236}">
                    <a16:creationId xmlns:a16="http://schemas.microsoft.com/office/drawing/2014/main" id="{8AC7E9CB-A317-4A24-91F3-D6FDB95ACD78}"/>
                  </a:ext>
                </a:extLst>
              </p:cNvPr>
              <p:cNvSpPr/>
              <p:nvPr/>
            </p:nvSpPr>
            <p:spPr bwMode="auto">
              <a:xfrm>
                <a:off x="2027675" y="3622843"/>
                <a:ext cx="180020" cy="540060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7" name="楕円 1096">
                <a:extLst>
                  <a:ext uri="{FF2B5EF4-FFF2-40B4-BE49-F238E27FC236}">
                    <a16:creationId xmlns:a16="http://schemas.microsoft.com/office/drawing/2014/main" id="{16BABC7B-18EF-49DE-ADCE-24624DC6DDD2}"/>
                  </a:ext>
                </a:extLst>
              </p:cNvPr>
              <p:cNvSpPr/>
              <p:nvPr/>
            </p:nvSpPr>
            <p:spPr bwMode="auto">
              <a:xfrm>
                <a:off x="2058906" y="3699030"/>
                <a:ext cx="117558" cy="117556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8" name="楕円 1097">
                <a:extLst>
                  <a:ext uri="{FF2B5EF4-FFF2-40B4-BE49-F238E27FC236}">
                    <a16:creationId xmlns:a16="http://schemas.microsoft.com/office/drawing/2014/main" id="{D50A6D98-4824-40B1-B27F-32A22647183C}"/>
                  </a:ext>
                </a:extLst>
              </p:cNvPr>
              <p:cNvSpPr/>
              <p:nvPr/>
            </p:nvSpPr>
            <p:spPr bwMode="auto">
              <a:xfrm>
                <a:off x="2058906" y="3970493"/>
                <a:ext cx="117558" cy="117556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80" name="グループ化 1079">
              <a:extLst>
                <a:ext uri="{FF2B5EF4-FFF2-40B4-BE49-F238E27FC236}">
                  <a16:creationId xmlns:a16="http://schemas.microsoft.com/office/drawing/2014/main" id="{7DCF68D3-8360-4C08-958D-1017743A4D51}"/>
                </a:ext>
              </a:extLst>
            </p:cNvPr>
            <p:cNvGrpSpPr/>
            <p:nvPr/>
          </p:nvGrpSpPr>
          <p:grpSpPr>
            <a:xfrm>
              <a:off x="2484875" y="3622843"/>
              <a:ext cx="180020" cy="540060"/>
              <a:chOff x="2027675" y="3622843"/>
              <a:chExt cx="180020" cy="540060"/>
            </a:xfrm>
          </p:grpSpPr>
          <p:sp>
            <p:nvSpPr>
              <p:cNvPr id="1093" name="正方形/長方形 1092">
                <a:extLst>
                  <a:ext uri="{FF2B5EF4-FFF2-40B4-BE49-F238E27FC236}">
                    <a16:creationId xmlns:a16="http://schemas.microsoft.com/office/drawing/2014/main" id="{5FF8205C-3A68-4053-8595-0EDA52D176B6}"/>
                  </a:ext>
                </a:extLst>
              </p:cNvPr>
              <p:cNvSpPr/>
              <p:nvPr/>
            </p:nvSpPr>
            <p:spPr bwMode="auto">
              <a:xfrm>
                <a:off x="2027675" y="3622843"/>
                <a:ext cx="180020" cy="540060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4" name="楕円 1093">
                <a:extLst>
                  <a:ext uri="{FF2B5EF4-FFF2-40B4-BE49-F238E27FC236}">
                    <a16:creationId xmlns:a16="http://schemas.microsoft.com/office/drawing/2014/main" id="{8D6081E6-DA64-4479-A5FF-D443188BE434}"/>
                  </a:ext>
                </a:extLst>
              </p:cNvPr>
              <p:cNvSpPr/>
              <p:nvPr/>
            </p:nvSpPr>
            <p:spPr bwMode="auto">
              <a:xfrm>
                <a:off x="2058906" y="3699030"/>
                <a:ext cx="117558" cy="117556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5" name="楕円 1094">
                <a:extLst>
                  <a:ext uri="{FF2B5EF4-FFF2-40B4-BE49-F238E27FC236}">
                    <a16:creationId xmlns:a16="http://schemas.microsoft.com/office/drawing/2014/main" id="{52C16AB8-ABAE-469B-AE91-E63DA8112CBA}"/>
                  </a:ext>
                </a:extLst>
              </p:cNvPr>
              <p:cNvSpPr/>
              <p:nvPr/>
            </p:nvSpPr>
            <p:spPr bwMode="auto">
              <a:xfrm>
                <a:off x="2058906" y="3970493"/>
                <a:ext cx="117558" cy="117556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81" name="グループ化 1080">
              <a:extLst>
                <a:ext uri="{FF2B5EF4-FFF2-40B4-BE49-F238E27FC236}">
                  <a16:creationId xmlns:a16="http://schemas.microsoft.com/office/drawing/2014/main" id="{2F5D5890-928D-40AD-83B6-91E8D04AE7B5}"/>
                </a:ext>
              </a:extLst>
            </p:cNvPr>
            <p:cNvGrpSpPr/>
            <p:nvPr/>
          </p:nvGrpSpPr>
          <p:grpSpPr>
            <a:xfrm>
              <a:off x="2713475" y="3622843"/>
              <a:ext cx="180020" cy="540060"/>
              <a:chOff x="2027675" y="3622843"/>
              <a:chExt cx="180020" cy="540060"/>
            </a:xfrm>
          </p:grpSpPr>
          <p:sp>
            <p:nvSpPr>
              <p:cNvPr id="1090" name="正方形/長方形 1089">
                <a:extLst>
                  <a:ext uri="{FF2B5EF4-FFF2-40B4-BE49-F238E27FC236}">
                    <a16:creationId xmlns:a16="http://schemas.microsoft.com/office/drawing/2014/main" id="{D71F6F42-D6E7-48BD-9CD7-39A1D2398A97}"/>
                  </a:ext>
                </a:extLst>
              </p:cNvPr>
              <p:cNvSpPr/>
              <p:nvPr/>
            </p:nvSpPr>
            <p:spPr bwMode="auto">
              <a:xfrm>
                <a:off x="2027675" y="3622843"/>
                <a:ext cx="180020" cy="540060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1" name="楕円 1090">
                <a:extLst>
                  <a:ext uri="{FF2B5EF4-FFF2-40B4-BE49-F238E27FC236}">
                    <a16:creationId xmlns:a16="http://schemas.microsoft.com/office/drawing/2014/main" id="{8FD2B2D4-4E5C-484C-A304-B12A0F499AAC}"/>
                  </a:ext>
                </a:extLst>
              </p:cNvPr>
              <p:cNvSpPr/>
              <p:nvPr/>
            </p:nvSpPr>
            <p:spPr bwMode="auto">
              <a:xfrm>
                <a:off x="2058906" y="3699030"/>
                <a:ext cx="117558" cy="117556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2" name="楕円 1091">
                <a:extLst>
                  <a:ext uri="{FF2B5EF4-FFF2-40B4-BE49-F238E27FC236}">
                    <a16:creationId xmlns:a16="http://schemas.microsoft.com/office/drawing/2014/main" id="{CEDD456A-28B6-4156-9400-C2A1E946AFCD}"/>
                  </a:ext>
                </a:extLst>
              </p:cNvPr>
              <p:cNvSpPr/>
              <p:nvPr/>
            </p:nvSpPr>
            <p:spPr bwMode="auto">
              <a:xfrm>
                <a:off x="2058906" y="3970493"/>
                <a:ext cx="117558" cy="117556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82" name="グループ化 1081">
              <a:extLst>
                <a:ext uri="{FF2B5EF4-FFF2-40B4-BE49-F238E27FC236}">
                  <a16:creationId xmlns:a16="http://schemas.microsoft.com/office/drawing/2014/main" id="{145B71E5-A537-4CF2-8FE3-B3272B2DAF7B}"/>
                </a:ext>
              </a:extLst>
            </p:cNvPr>
            <p:cNvGrpSpPr/>
            <p:nvPr/>
          </p:nvGrpSpPr>
          <p:grpSpPr>
            <a:xfrm>
              <a:off x="2942075" y="3622843"/>
              <a:ext cx="180020" cy="540060"/>
              <a:chOff x="2027675" y="3622843"/>
              <a:chExt cx="180020" cy="540060"/>
            </a:xfrm>
          </p:grpSpPr>
          <p:sp>
            <p:nvSpPr>
              <p:cNvPr id="1087" name="正方形/長方形 1086">
                <a:extLst>
                  <a:ext uri="{FF2B5EF4-FFF2-40B4-BE49-F238E27FC236}">
                    <a16:creationId xmlns:a16="http://schemas.microsoft.com/office/drawing/2014/main" id="{2868D83C-6E5E-491A-B9D6-4BB8A21192E2}"/>
                  </a:ext>
                </a:extLst>
              </p:cNvPr>
              <p:cNvSpPr/>
              <p:nvPr/>
            </p:nvSpPr>
            <p:spPr bwMode="auto">
              <a:xfrm>
                <a:off x="2027675" y="3622843"/>
                <a:ext cx="180020" cy="540060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8" name="楕円 1087">
                <a:extLst>
                  <a:ext uri="{FF2B5EF4-FFF2-40B4-BE49-F238E27FC236}">
                    <a16:creationId xmlns:a16="http://schemas.microsoft.com/office/drawing/2014/main" id="{479225E3-6BC9-4FB5-9F3F-4E9D3D15883D}"/>
                  </a:ext>
                </a:extLst>
              </p:cNvPr>
              <p:cNvSpPr/>
              <p:nvPr/>
            </p:nvSpPr>
            <p:spPr bwMode="auto">
              <a:xfrm>
                <a:off x="2058906" y="3699030"/>
                <a:ext cx="117558" cy="117556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9" name="楕円 1088">
                <a:extLst>
                  <a:ext uri="{FF2B5EF4-FFF2-40B4-BE49-F238E27FC236}">
                    <a16:creationId xmlns:a16="http://schemas.microsoft.com/office/drawing/2014/main" id="{899DCC8F-55A2-4D7E-B63E-38C5058A5B49}"/>
                  </a:ext>
                </a:extLst>
              </p:cNvPr>
              <p:cNvSpPr/>
              <p:nvPr/>
            </p:nvSpPr>
            <p:spPr bwMode="auto">
              <a:xfrm>
                <a:off x="2058906" y="3970493"/>
                <a:ext cx="117558" cy="117556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83" name="グループ化 1082">
              <a:extLst>
                <a:ext uri="{FF2B5EF4-FFF2-40B4-BE49-F238E27FC236}">
                  <a16:creationId xmlns:a16="http://schemas.microsoft.com/office/drawing/2014/main" id="{6DC33A7A-4266-437C-811A-41D543632539}"/>
                </a:ext>
              </a:extLst>
            </p:cNvPr>
            <p:cNvGrpSpPr/>
            <p:nvPr/>
          </p:nvGrpSpPr>
          <p:grpSpPr>
            <a:xfrm>
              <a:off x="3170675" y="3622843"/>
              <a:ext cx="180020" cy="540060"/>
              <a:chOff x="2027675" y="3622843"/>
              <a:chExt cx="180020" cy="540060"/>
            </a:xfrm>
          </p:grpSpPr>
          <p:sp>
            <p:nvSpPr>
              <p:cNvPr id="1084" name="正方形/長方形 1083">
                <a:extLst>
                  <a:ext uri="{FF2B5EF4-FFF2-40B4-BE49-F238E27FC236}">
                    <a16:creationId xmlns:a16="http://schemas.microsoft.com/office/drawing/2014/main" id="{E580E90F-4A46-4038-AAD4-A53E353747DD}"/>
                  </a:ext>
                </a:extLst>
              </p:cNvPr>
              <p:cNvSpPr/>
              <p:nvPr/>
            </p:nvSpPr>
            <p:spPr bwMode="auto">
              <a:xfrm>
                <a:off x="2027675" y="3622843"/>
                <a:ext cx="180020" cy="540060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5" name="楕円 1084">
                <a:extLst>
                  <a:ext uri="{FF2B5EF4-FFF2-40B4-BE49-F238E27FC236}">
                    <a16:creationId xmlns:a16="http://schemas.microsoft.com/office/drawing/2014/main" id="{9905996B-8DDE-46FF-8A4D-F3E51A0C4D33}"/>
                  </a:ext>
                </a:extLst>
              </p:cNvPr>
              <p:cNvSpPr/>
              <p:nvPr/>
            </p:nvSpPr>
            <p:spPr bwMode="auto">
              <a:xfrm>
                <a:off x="2058906" y="3699030"/>
                <a:ext cx="117558" cy="117556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6" name="楕円 1085">
                <a:extLst>
                  <a:ext uri="{FF2B5EF4-FFF2-40B4-BE49-F238E27FC236}">
                    <a16:creationId xmlns:a16="http://schemas.microsoft.com/office/drawing/2014/main" id="{F0144C0F-7672-49F7-8CFB-891FEE637F2F}"/>
                  </a:ext>
                </a:extLst>
              </p:cNvPr>
              <p:cNvSpPr/>
              <p:nvPr/>
            </p:nvSpPr>
            <p:spPr bwMode="auto">
              <a:xfrm>
                <a:off x="2058906" y="3970493"/>
                <a:ext cx="117558" cy="117556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102" name="グループ化 1101">
            <a:extLst>
              <a:ext uri="{FF2B5EF4-FFF2-40B4-BE49-F238E27FC236}">
                <a16:creationId xmlns:a16="http://schemas.microsoft.com/office/drawing/2014/main" id="{1547296D-64BB-44C0-986A-DD30F7426971}"/>
              </a:ext>
            </a:extLst>
          </p:cNvPr>
          <p:cNvGrpSpPr/>
          <p:nvPr/>
        </p:nvGrpSpPr>
        <p:grpSpPr>
          <a:xfrm>
            <a:off x="8202793" y="5672287"/>
            <a:ext cx="852852" cy="171536"/>
            <a:chOff x="3451662" y="2798930"/>
            <a:chExt cx="2685095" cy="540060"/>
          </a:xfrm>
        </p:grpSpPr>
        <p:sp>
          <p:nvSpPr>
            <p:cNvPr id="1103" name="正方形/長方形 1102">
              <a:extLst>
                <a:ext uri="{FF2B5EF4-FFF2-40B4-BE49-F238E27FC236}">
                  <a16:creationId xmlns:a16="http://schemas.microsoft.com/office/drawing/2014/main" id="{C22DD5C5-13C0-4C54-ADA5-84463AC97BFD}"/>
                </a:ext>
              </a:extLst>
            </p:cNvPr>
            <p:cNvSpPr/>
            <p:nvPr/>
          </p:nvSpPr>
          <p:spPr bwMode="auto">
            <a:xfrm>
              <a:off x="3480237" y="2937401"/>
              <a:ext cx="2625289" cy="26311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04" name="グループ化 1103">
              <a:extLst>
                <a:ext uri="{FF2B5EF4-FFF2-40B4-BE49-F238E27FC236}">
                  <a16:creationId xmlns:a16="http://schemas.microsoft.com/office/drawing/2014/main" id="{B4FD0B9D-B482-45CB-88CE-7506357D8588}"/>
                </a:ext>
              </a:extLst>
            </p:cNvPr>
            <p:cNvGrpSpPr/>
            <p:nvPr/>
          </p:nvGrpSpPr>
          <p:grpSpPr>
            <a:xfrm>
              <a:off x="3451662" y="2798930"/>
              <a:ext cx="180020" cy="540060"/>
              <a:chOff x="2027675" y="2798930"/>
              <a:chExt cx="180020" cy="540060"/>
            </a:xfrm>
          </p:grpSpPr>
          <p:sp>
            <p:nvSpPr>
              <p:cNvPr id="1138" name="正方形/長方形 1137">
                <a:extLst>
                  <a:ext uri="{FF2B5EF4-FFF2-40B4-BE49-F238E27FC236}">
                    <a16:creationId xmlns:a16="http://schemas.microsoft.com/office/drawing/2014/main" id="{4210F890-7927-4421-96CA-E7205686A9D7}"/>
                  </a:ext>
                </a:extLst>
              </p:cNvPr>
              <p:cNvSpPr/>
              <p:nvPr/>
            </p:nvSpPr>
            <p:spPr bwMode="auto">
              <a:xfrm>
                <a:off x="2027675" y="2798930"/>
                <a:ext cx="180020" cy="540060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9" name="楕円 1138">
                <a:extLst>
                  <a:ext uri="{FF2B5EF4-FFF2-40B4-BE49-F238E27FC236}">
                    <a16:creationId xmlns:a16="http://schemas.microsoft.com/office/drawing/2014/main" id="{D8052C3A-9467-4017-BF18-23F740551F1A}"/>
                  </a:ext>
                </a:extLst>
              </p:cNvPr>
              <p:cNvSpPr/>
              <p:nvPr/>
            </p:nvSpPr>
            <p:spPr bwMode="auto">
              <a:xfrm>
                <a:off x="2058906" y="3010182"/>
                <a:ext cx="117558" cy="117556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05" name="グループ化 1104">
              <a:extLst>
                <a:ext uri="{FF2B5EF4-FFF2-40B4-BE49-F238E27FC236}">
                  <a16:creationId xmlns:a16="http://schemas.microsoft.com/office/drawing/2014/main" id="{0B4430D4-E170-420B-98F7-85AEDF9E0B5E}"/>
                </a:ext>
              </a:extLst>
            </p:cNvPr>
            <p:cNvGrpSpPr/>
            <p:nvPr/>
          </p:nvGrpSpPr>
          <p:grpSpPr>
            <a:xfrm>
              <a:off x="3680262" y="2798930"/>
              <a:ext cx="180020" cy="540060"/>
              <a:chOff x="2027675" y="2798930"/>
              <a:chExt cx="180020" cy="540060"/>
            </a:xfrm>
          </p:grpSpPr>
          <p:sp>
            <p:nvSpPr>
              <p:cNvPr id="1136" name="正方形/長方形 1135">
                <a:extLst>
                  <a:ext uri="{FF2B5EF4-FFF2-40B4-BE49-F238E27FC236}">
                    <a16:creationId xmlns:a16="http://schemas.microsoft.com/office/drawing/2014/main" id="{48469BF8-103E-46C0-9601-14A8B09B43EB}"/>
                  </a:ext>
                </a:extLst>
              </p:cNvPr>
              <p:cNvSpPr/>
              <p:nvPr/>
            </p:nvSpPr>
            <p:spPr bwMode="auto">
              <a:xfrm>
                <a:off x="2027675" y="2798930"/>
                <a:ext cx="180020" cy="540060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7" name="楕円 1136">
                <a:extLst>
                  <a:ext uri="{FF2B5EF4-FFF2-40B4-BE49-F238E27FC236}">
                    <a16:creationId xmlns:a16="http://schemas.microsoft.com/office/drawing/2014/main" id="{8A73B9DA-710E-40C9-A43F-C95AF33DBB8E}"/>
                  </a:ext>
                </a:extLst>
              </p:cNvPr>
              <p:cNvSpPr/>
              <p:nvPr/>
            </p:nvSpPr>
            <p:spPr bwMode="auto">
              <a:xfrm>
                <a:off x="2058906" y="3010182"/>
                <a:ext cx="117558" cy="117556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06" name="グループ化 1105">
              <a:extLst>
                <a:ext uri="{FF2B5EF4-FFF2-40B4-BE49-F238E27FC236}">
                  <a16:creationId xmlns:a16="http://schemas.microsoft.com/office/drawing/2014/main" id="{35A67ADF-3ADC-4085-895D-DB193B34688C}"/>
                </a:ext>
              </a:extLst>
            </p:cNvPr>
            <p:cNvGrpSpPr/>
            <p:nvPr/>
          </p:nvGrpSpPr>
          <p:grpSpPr>
            <a:xfrm>
              <a:off x="3908862" y="2798930"/>
              <a:ext cx="180020" cy="540060"/>
              <a:chOff x="2027675" y="2798930"/>
              <a:chExt cx="180020" cy="540060"/>
            </a:xfrm>
          </p:grpSpPr>
          <p:sp>
            <p:nvSpPr>
              <p:cNvPr id="1134" name="正方形/長方形 1133">
                <a:extLst>
                  <a:ext uri="{FF2B5EF4-FFF2-40B4-BE49-F238E27FC236}">
                    <a16:creationId xmlns:a16="http://schemas.microsoft.com/office/drawing/2014/main" id="{FC089462-76AF-4F44-B762-8FA06B9CBD44}"/>
                  </a:ext>
                </a:extLst>
              </p:cNvPr>
              <p:cNvSpPr/>
              <p:nvPr/>
            </p:nvSpPr>
            <p:spPr bwMode="auto">
              <a:xfrm>
                <a:off x="2027675" y="2798930"/>
                <a:ext cx="180020" cy="540060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5" name="楕円 1134">
                <a:extLst>
                  <a:ext uri="{FF2B5EF4-FFF2-40B4-BE49-F238E27FC236}">
                    <a16:creationId xmlns:a16="http://schemas.microsoft.com/office/drawing/2014/main" id="{3E2FEDC1-453D-45BD-A3E3-AADA45F43C6C}"/>
                  </a:ext>
                </a:extLst>
              </p:cNvPr>
              <p:cNvSpPr/>
              <p:nvPr/>
            </p:nvSpPr>
            <p:spPr bwMode="auto">
              <a:xfrm>
                <a:off x="2058906" y="3010182"/>
                <a:ext cx="117558" cy="117556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07" name="グループ化 1106">
              <a:extLst>
                <a:ext uri="{FF2B5EF4-FFF2-40B4-BE49-F238E27FC236}">
                  <a16:creationId xmlns:a16="http://schemas.microsoft.com/office/drawing/2014/main" id="{B310BC6A-146D-4AA4-8790-1F8A7F68C931}"/>
                </a:ext>
              </a:extLst>
            </p:cNvPr>
            <p:cNvGrpSpPr/>
            <p:nvPr/>
          </p:nvGrpSpPr>
          <p:grpSpPr>
            <a:xfrm>
              <a:off x="4137462" y="2798930"/>
              <a:ext cx="180020" cy="540060"/>
              <a:chOff x="2027675" y="2798930"/>
              <a:chExt cx="180020" cy="540060"/>
            </a:xfrm>
          </p:grpSpPr>
          <p:sp>
            <p:nvSpPr>
              <p:cNvPr id="1132" name="正方形/長方形 1131">
                <a:extLst>
                  <a:ext uri="{FF2B5EF4-FFF2-40B4-BE49-F238E27FC236}">
                    <a16:creationId xmlns:a16="http://schemas.microsoft.com/office/drawing/2014/main" id="{4B071934-15DC-4B9E-A1E9-8913E0686832}"/>
                  </a:ext>
                </a:extLst>
              </p:cNvPr>
              <p:cNvSpPr/>
              <p:nvPr/>
            </p:nvSpPr>
            <p:spPr bwMode="auto">
              <a:xfrm>
                <a:off x="2027675" y="2798930"/>
                <a:ext cx="180020" cy="540060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3" name="楕円 1132">
                <a:extLst>
                  <a:ext uri="{FF2B5EF4-FFF2-40B4-BE49-F238E27FC236}">
                    <a16:creationId xmlns:a16="http://schemas.microsoft.com/office/drawing/2014/main" id="{32F1342D-283E-49C4-96D7-4BE1978A1A96}"/>
                  </a:ext>
                </a:extLst>
              </p:cNvPr>
              <p:cNvSpPr/>
              <p:nvPr/>
            </p:nvSpPr>
            <p:spPr bwMode="auto">
              <a:xfrm>
                <a:off x="2058906" y="3010182"/>
                <a:ext cx="117558" cy="117556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08" name="グループ化 1107">
              <a:extLst>
                <a:ext uri="{FF2B5EF4-FFF2-40B4-BE49-F238E27FC236}">
                  <a16:creationId xmlns:a16="http://schemas.microsoft.com/office/drawing/2014/main" id="{4DD3A886-A8FD-4DB5-A42B-1FD85FF339DE}"/>
                </a:ext>
              </a:extLst>
            </p:cNvPr>
            <p:cNvGrpSpPr/>
            <p:nvPr/>
          </p:nvGrpSpPr>
          <p:grpSpPr>
            <a:xfrm>
              <a:off x="4366062" y="2798930"/>
              <a:ext cx="180020" cy="540060"/>
              <a:chOff x="2027675" y="2798930"/>
              <a:chExt cx="180020" cy="540060"/>
            </a:xfrm>
          </p:grpSpPr>
          <p:sp>
            <p:nvSpPr>
              <p:cNvPr id="1130" name="正方形/長方形 1129">
                <a:extLst>
                  <a:ext uri="{FF2B5EF4-FFF2-40B4-BE49-F238E27FC236}">
                    <a16:creationId xmlns:a16="http://schemas.microsoft.com/office/drawing/2014/main" id="{1AA01624-58EA-4C1E-8E0A-7FB13A765537}"/>
                  </a:ext>
                </a:extLst>
              </p:cNvPr>
              <p:cNvSpPr/>
              <p:nvPr/>
            </p:nvSpPr>
            <p:spPr bwMode="auto">
              <a:xfrm>
                <a:off x="2027675" y="2798930"/>
                <a:ext cx="180020" cy="540060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1" name="楕円 1130">
                <a:extLst>
                  <a:ext uri="{FF2B5EF4-FFF2-40B4-BE49-F238E27FC236}">
                    <a16:creationId xmlns:a16="http://schemas.microsoft.com/office/drawing/2014/main" id="{3EE938FE-173B-4D9C-B5C5-6ABF67E0421A}"/>
                  </a:ext>
                </a:extLst>
              </p:cNvPr>
              <p:cNvSpPr/>
              <p:nvPr/>
            </p:nvSpPr>
            <p:spPr bwMode="auto">
              <a:xfrm>
                <a:off x="2058906" y="3010182"/>
                <a:ext cx="117558" cy="117556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09" name="グループ化 1108">
              <a:extLst>
                <a:ext uri="{FF2B5EF4-FFF2-40B4-BE49-F238E27FC236}">
                  <a16:creationId xmlns:a16="http://schemas.microsoft.com/office/drawing/2014/main" id="{2BE17C83-276E-4472-ADCC-118C846592E5}"/>
                </a:ext>
              </a:extLst>
            </p:cNvPr>
            <p:cNvGrpSpPr/>
            <p:nvPr/>
          </p:nvGrpSpPr>
          <p:grpSpPr>
            <a:xfrm>
              <a:off x="4594662" y="2798930"/>
              <a:ext cx="180020" cy="540060"/>
              <a:chOff x="2027675" y="2798930"/>
              <a:chExt cx="180020" cy="540060"/>
            </a:xfrm>
          </p:grpSpPr>
          <p:sp>
            <p:nvSpPr>
              <p:cNvPr id="1128" name="正方形/長方形 1127">
                <a:extLst>
                  <a:ext uri="{FF2B5EF4-FFF2-40B4-BE49-F238E27FC236}">
                    <a16:creationId xmlns:a16="http://schemas.microsoft.com/office/drawing/2014/main" id="{A2E2EBE4-A3D4-401F-9F76-650A1DCEC4E0}"/>
                  </a:ext>
                </a:extLst>
              </p:cNvPr>
              <p:cNvSpPr/>
              <p:nvPr/>
            </p:nvSpPr>
            <p:spPr bwMode="auto">
              <a:xfrm>
                <a:off x="2027675" y="2798930"/>
                <a:ext cx="180020" cy="540060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9" name="楕円 1128">
                <a:extLst>
                  <a:ext uri="{FF2B5EF4-FFF2-40B4-BE49-F238E27FC236}">
                    <a16:creationId xmlns:a16="http://schemas.microsoft.com/office/drawing/2014/main" id="{7B8F442D-5B86-4511-B4DD-CF089CC4DE4F}"/>
                  </a:ext>
                </a:extLst>
              </p:cNvPr>
              <p:cNvSpPr/>
              <p:nvPr/>
            </p:nvSpPr>
            <p:spPr bwMode="auto">
              <a:xfrm>
                <a:off x="2058906" y="3010182"/>
                <a:ext cx="117558" cy="117556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10" name="グループ化 1109">
              <a:extLst>
                <a:ext uri="{FF2B5EF4-FFF2-40B4-BE49-F238E27FC236}">
                  <a16:creationId xmlns:a16="http://schemas.microsoft.com/office/drawing/2014/main" id="{3281D5EB-13B8-42AD-8BFA-3843C7A6B92F}"/>
                </a:ext>
              </a:extLst>
            </p:cNvPr>
            <p:cNvGrpSpPr/>
            <p:nvPr/>
          </p:nvGrpSpPr>
          <p:grpSpPr>
            <a:xfrm>
              <a:off x="4813737" y="2798930"/>
              <a:ext cx="180020" cy="540060"/>
              <a:chOff x="2027675" y="2798930"/>
              <a:chExt cx="180020" cy="540060"/>
            </a:xfrm>
          </p:grpSpPr>
          <p:sp>
            <p:nvSpPr>
              <p:cNvPr id="1126" name="正方形/長方形 1125">
                <a:extLst>
                  <a:ext uri="{FF2B5EF4-FFF2-40B4-BE49-F238E27FC236}">
                    <a16:creationId xmlns:a16="http://schemas.microsoft.com/office/drawing/2014/main" id="{AFC99590-14EB-4DBD-B418-59AD5F2D0525}"/>
                  </a:ext>
                </a:extLst>
              </p:cNvPr>
              <p:cNvSpPr/>
              <p:nvPr/>
            </p:nvSpPr>
            <p:spPr bwMode="auto">
              <a:xfrm>
                <a:off x="2027675" y="2798930"/>
                <a:ext cx="180020" cy="540060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7" name="楕円 1126">
                <a:extLst>
                  <a:ext uri="{FF2B5EF4-FFF2-40B4-BE49-F238E27FC236}">
                    <a16:creationId xmlns:a16="http://schemas.microsoft.com/office/drawing/2014/main" id="{B7B22C3E-72D4-4969-9522-CE6AA711D75A}"/>
                  </a:ext>
                </a:extLst>
              </p:cNvPr>
              <p:cNvSpPr/>
              <p:nvPr/>
            </p:nvSpPr>
            <p:spPr bwMode="auto">
              <a:xfrm>
                <a:off x="2058906" y="3010182"/>
                <a:ext cx="117558" cy="117556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11" name="グループ化 1110">
              <a:extLst>
                <a:ext uri="{FF2B5EF4-FFF2-40B4-BE49-F238E27FC236}">
                  <a16:creationId xmlns:a16="http://schemas.microsoft.com/office/drawing/2014/main" id="{46A73522-069A-45CF-AF7D-B6F3C1544780}"/>
                </a:ext>
              </a:extLst>
            </p:cNvPr>
            <p:cNvGrpSpPr/>
            <p:nvPr/>
          </p:nvGrpSpPr>
          <p:grpSpPr>
            <a:xfrm>
              <a:off x="5042337" y="2798930"/>
              <a:ext cx="180020" cy="540060"/>
              <a:chOff x="2027675" y="2798930"/>
              <a:chExt cx="180020" cy="540060"/>
            </a:xfrm>
          </p:grpSpPr>
          <p:sp>
            <p:nvSpPr>
              <p:cNvPr id="1124" name="正方形/長方形 1123">
                <a:extLst>
                  <a:ext uri="{FF2B5EF4-FFF2-40B4-BE49-F238E27FC236}">
                    <a16:creationId xmlns:a16="http://schemas.microsoft.com/office/drawing/2014/main" id="{CBB8BF74-21BB-4E5E-9AAB-195CF8C74EEF}"/>
                  </a:ext>
                </a:extLst>
              </p:cNvPr>
              <p:cNvSpPr/>
              <p:nvPr/>
            </p:nvSpPr>
            <p:spPr bwMode="auto">
              <a:xfrm>
                <a:off x="2027675" y="2798930"/>
                <a:ext cx="180020" cy="540060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5" name="楕円 1124">
                <a:extLst>
                  <a:ext uri="{FF2B5EF4-FFF2-40B4-BE49-F238E27FC236}">
                    <a16:creationId xmlns:a16="http://schemas.microsoft.com/office/drawing/2014/main" id="{2E107A2A-B7D4-4367-B71A-B18CBCB1C9B5}"/>
                  </a:ext>
                </a:extLst>
              </p:cNvPr>
              <p:cNvSpPr/>
              <p:nvPr/>
            </p:nvSpPr>
            <p:spPr bwMode="auto">
              <a:xfrm>
                <a:off x="2058906" y="3010182"/>
                <a:ext cx="117558" cy="117556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12" name="グループ化 1111">
              <a:extLst>
                <a:ext uri="{FF2B5EF4-FFF2-40B4-BE49-F238E27FC236}">
                  <a16:creationId xmlns:a16="http://schemas.microsoft.com/office/drawing/2014/main" id="{0294D20F-A82D-4058-9066-69BD8807213B}"/>
                </a:ext>
              </a:extLst>
            </p:cNvPr>
            <p:cNvGrpSpPr/>
            <p:nvPr/>
          </p:nvGrpSpPr>
          <p:grpSpPr>
            <a:xfrm>
              <a:off x="5270937" y="2798930"/>
              <a:ext cx="180020" cy="540060"/>
              <a:chOff x="2027675" y="2798930"/>
              <a:chExt cx="180020" cy="540060"/>
            </a:xfrm>
          </p:grpSpPr>
          <p:sp>
            <p:nvSpPr>
              <p:cNvPr id="1122" name="正方形/長方形 1121">
                <a:extLst>
                  <a:ext uri="{FF2B5EF4-FFF2-40B4-BE49-F238E27FC236}">
                    <a16:creationId xmlns:a16="http://schemas.microsoft.com/office/drawing/2014/main" id="{B55951A5-9DBF-41CB-A1D8-4101D210187E}"/>
                  </a:ext>
                </a:extLst>
              </p:cNvPr>
              <p:cNvSpPr/>
              <p:nvPr/>
            </p:nvSpPr>
            <p:spPr bwMode="auto">
              <a:xfrm>
                <a:off x="2027675" y="2798930"/>
                <a:ext cx="180020" cy="540060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3" name="楕円 1122">
                <a:extLst>
                  <a:ext uri="{FF2B5EF4-FFF2-40B4-BE49-F238E27FC236}">
                    <a16:creationId xmlns:a16="http://schemas.microsoft.com/office/drawing/2014/main" id="{574806A8-2668-45BE-B407-ECB1D46DFDEF}"/>
                  </a:ext>
                </a:extLst>
              </p:cNvPr>
              <p:cNvSpPr/>
              <p:nvPr/>
            </p:nvSpPr>
            <p:spPr bwMode="auto">
              <a:xfrm>
                <a:off x="2058906" y="3010182"/>
                <a:ext cx="117558" cy="117556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13" name="グループ化 1112">
              <a:extLst>
                <a:ext uri="{FF2B5EF4-FFF2-40B4-BE49-F238E27FC236}">
                  <a16:creationId xmlns:a16="http://schemas.microsoft.com/office/drawing/2014/main" id="{D11BCD7A-CDDB-48C7-BE0C-12065FE85780}"/>
                </a:ext>
              </a:extLst>
            </p:cNvPr>
            <p:cNvGrpSpPr/>
            <p:nvPr/>
          </p:nvGrpSpPr>
          <p:grpSpPr>
            <a:xfrm>
              <a:off x="5499537" y="2798930"/>
              <a:ext cx="180020" cy="540060"/>
              <a:chOff x="2027675" y="2798930"/>
              <a:chExt cx="180020" cy="540060"/>
            </a:xfrm>
          </p:grpSpPr>
          <p:sp>
            <p:nvSpPr>
              <p:cNvPr id="1120" name="正方形/長方形 1119">
                <a:extLst>
                  <a:ext uri="{FF2B5EF4-FFF2-40B4-BE49-F238E27FC236}">
                    <a16:creationId xmlns:a16="http://schemas.microsoft.com/office/drawing/2014/main" id="{A91A6680-FC47-4C36-8DFE-A9C712524751}"/>
                  </a:ext>
                </a:extLst>
              </p:cNvPr>
              <p:cNvSpPr/>
              <p:nvPr/>
            </p:nvSpPr>
            <p:spPr bwMode="auto">
              <a:xfrm>
                <a:off x="2027675" y="2798930"/>
                <a:ext cx="180020" cy="540060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1" name="楕円 1120">
                <a:extLst>
                  <a:ext uri="{FF2B5EF4-FFF2-40B4-BE49-F238E27FC236}">
                    <a16:creationId xmlns:a16="http://schemas.microsoft.com/office/drawing/2014/main" id="{F49686CA-F497-44B4-9DDA-93996F4BA087}"/>
                  </a:ext>
                </a:extLst>
              </p:cNvPr>
              <p:cNvSpPr/>
              <p:nvPr/>
            </p:nvSpPr>
            <p:spPr bwMode="auto">
              <a:xfrm>
                <a:off x="2058906" y="3010182"/>
                <a:ext cx="117558" cy="117556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14" name="グループ化 1113">
              <a:extLst>
                <a:ext uri="{FF2B5EF4-FFF2-40B4-BE49-F238E27FC236}">
                  <a16:creationId xmlns:a16="http://schemas.microsoft.com/office/drawing/2014/main" id="{9A1BDA17-9B1B-4D21-8937-88C95F095AF4}"/>
                </a:ext>
              </a:extLst>
            </p:cNvPr>
            <p:cNvGrpSpPr/>
            <p:nvPr/>
          </p:nvGrpSpPr>
          <p:grpSpPr>
            <a:xfrm>
              <a:off x="5728137" y="2798930"/>
              <a:ext cx="180020" cy="540060"/>
              <a:chOff x="2027675" y="2798930"/>
              <a:chExt cx="180020" cy="540060"/>
            </a:xfrm>
          </p:grpSpPr>
          <p:sp>
            <p:nvSpPr>
              <p:cNvPr id="1118" name="正方形/長方形 1117">
                <a:extLst>
                  <a:ext uri="{FF2B5EF4-FFF2-40B4-BE49-F238E27FC236}">
                    <a16:creationId xmlns:a16="http://schemas.microsoft.com/office/drawing/2014/main" id="{E76BE561-912C-4A2C-8266-9174D5AEEB20}"/>
                  </a:ext>
                </a:extLst>
              </p:cNvPr>
              <p:cNvSpPr/>
              <p:nvPr/>
            </p:nvSpPr>
            <p:spPr bwMode="auto">
              <a:xfrm>
                <a:off x="2027675" y="2798930"/>
                <a:ext cx="180020" cy="540060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9" name="楕円 1118">
                <a:extLst>
                  <a:ext uri="{FF2B5EF4-FFF2-40B4-BE49-F238E27FC236}">
                    <a16:creationId xmlns:a16="http://schemas.microsoft.com/office/drawing/2014/main" id="{8E12BDE4-217F-45A5-BD36-3443E0681874}"/>
                  </a:ext>
                </a:extLst>
              </p:cNvPr>
              <p:cNvSpPr/>
              <p:nvPr/>
            </p:nvSpPr>
            <p:spPr bwMode="auto">
              <a:xfrm>
                <a:off x="2058906" y="3010182"/>
                <a:ext cx="117558" cy="117556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15" name="グループ化 1114">
              <a:extLst>
                <a:ext uri="{FF2B5EF4-FFF2-40B4-BE49-F238E27FC236}">
                  <a16:creationId xmlns:a16="http://schemas.microsoft.com/office/drawing/2014/main" id="{E6FADE71-9DCC-4FD2-B809-EEBB9461F550}"/>
                </a:ext>
              </a:extLst>
            </p:cNvPr>
            <p:cNvGrpSpPr/>
            <p:nvPr/>
          </p:nvGrpSpPr>
          <p:grpSpPr>
            <a:xfrm>
              <a:off x="5956737" y="2798930"/>
              <a:ext cx="180020" cy="540060"/>
              <a:chOff x="2027675" y="2798930"/>
              <a:chExt cx="180020" cy="540060"/>
            </a:xfrm>
          </p:grpSpPr>
          <p:sp>
            <p:nvSpPr>
              <p:cNvPr id="1116" name="正方形/長方形 1115">
                <a:extLst>
                  <a:ext uri="{FF2B5EF4-FFF2-40B4-BE49-F238E27FC236}">
                    <a16:creationId xmlns:a16="http://schemas.microsoft.com/office/drawing/2014/main" id="{432F2312-B346-4F81-8C9A-8A4257AA9634}"/>
                  </a:ext>
                </a:extLst>
              </p:cNvPr>
              <p:cNvSpPr/>
              <p:nvPr/>
            </p:nvSpPr>
            <p:spPr bwMode="auto">
              <a:xfrm>
                <a:off x="2027675" y="2798930"/>
                <a:ext cx="180020" cy="540060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7" name="楕円 1116">
                <a:extLst>
                  <a:ext uri="{FF2B5EF4-FFF2-40B4-BE49-F238E27FC236}">
                    <a16:creationId xmlns:a16="http://schemas.microsoft.com/office/drawing/2014/main" id="{CEC6615B-2157-4549-ABD0-1471D4CAD532}"/>
                  </a:ext>
                </a:extLst>
              </p:cNvPr>
              <p:cNvSpPr/>
              <p:nvPr/>
            </p:nvSpPr>
            <p:spPr bwMode="auto">
              <a:xfrm>
                <a:off x="2058906" y="3010182"/>
                <a:ext cx="117558" cy="117556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140" name="グループ化 1139">
            <a:extLst>
              <a:ext uri="{FF2B5EF4-FFF2-40B4-BE49-F238E27FC236}">
                <a16:creationId xmlns:a16="http://schemas.microsoft.com/office/drawing/2014/main" id="{BAE26837-F16D-4BEB-B3CC-BD2E62687B72}"/>
              </a:ext>
            </a:extLst>
          </p:cNvPr>
          <p:cNvGrpSpPr/>
          <p:nvPr/>
        </p:nvGrpSpPr>
        <p:grpSpPr>
          <a:xfrm>
            <a:off x="8202793" y="5933982"/>
            <a:ext cx="852852" cy="171536"/>
            <a:chOff x="3451662" y="3622843"/>
            <a:chExt cx="2685095" cy="540060"/>
          </a:xfrm>
        </p:grpSpPr>
        <p:sp>
          <p:nvSpPr>
            <p:cNvPr id="1141" name="正方形/長方形 1140">
              <a:extLst>
                <a:ext uri="{FF2B5EF4-FFF2-40B4-BE49-F238E27FC236}">
                  <a16:creationId xmlns:a16="http://schemas.microsoft.com/office/drawing/2014/main" id="{064FBF74-EE9F-4CFB-ABEA-01321BFFB863}"/>
                </a:ext>
              </a:extLst>
            </p:cNvPr>
            <p:cNvSpPr/>
            <p:nvPr/>
          </p:nvSpPr>
          <p:spPr bwMode="auto">
            <a:xfrm>
              <a:off x="3480237" y="3761314"/>
              <a:ext cx="2625289" cy="26311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42" name="グループ化 1141">
              <a:extLst>
                <a:ext uri="{FF2B5EF4-FFF2-40B4-BE49-F238E27FC236}">
                  <a16:creationId xmlns:a16="http://schemas.microsoft.com/office/drawing/2014/main" id="{4B272C4E-FCB7-4C1F-8182-630981614578}"/>
                </a:ext>
              </a:extLst>
            </p:cNvPr>
            <p:cNvGrpSpPr/>
            <p:nvPr/>
          </p:nvGrpSpPr>
          <p:grpSpPr>
            <a:xfrm>
              <a:off x="3451662" y="3622843"/>
              <a:ext cx="180020" cy="540060"/>
              <a:chOff x="2027675" y="3622843"/>
              <a:chExt cx="180020" cy="540060"/>
            </a:xfrm>
          </p:grpSpPr>
          <p:sp>
            <p:nvSpPr>
              <p:cNvPr id="1187" name="正方形/長方形 1186">
                <a:extLst>
                  <a:ext uri="{FF2B5EF4-FFF2-40B4-BE49-F238E27FC236}">
                    <a16:creationId xmlns:a16="http://schemas.microsoft.com/office/drawing/2014/main" id="{09F1B452-2EB5-47A1-844C-5DE8170B8F3F}"/>
                  </a:ext>
                </a:extLst>
              </p:cNvPr>
              <p:cNvSpPr/>
              <p:nvPr/>
            </p:nvSpPr>
            <p:spPr bwMode="auto">
              <a:xfrm>
                <a:off x="2027675" y="3622843"/>
                <a:ext cx="180020" cy="540060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8" name="楕円 1187">
                <a:extLst>
                  <a:ext uri="{FF2B5EF4-FFF2-40B4-BE49-F238E27FC236}">
                    <a16:creationId xmlns:a16="http://schemas.microsoft.com/office/drawing/2014/main" id="{011BB794-71DA-4B5D-B4B2-82E44C161569}"/>
                  </a:ext>
                </a:extLst>
              </p:cNvPr>
              <p:cNvSpPr/>
              <p:nvPr/>
            </p:nvSpPr>
            <p:spPr bwMode="auto">
              <a:xfrm>
                <a:off x="2058906" y="3699030"/>
                <a:ext cx="117558" cy="117556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9" name="楕円 1188">
                <a:extLst>
                  <a:ext uri="{FF2B5EF4-FFF2-40B4-BE49-F238E27FC236}">
                    <a16:creationId xmlns:a16="http://schemas.microsoft.com/office/drawing/2014/main" id="{C7552E87-FA70-4048-ABA1-2DFBC9E98A9F}"/>
                  </a:ext>
                </a:extLst>
              </p:cNvPr>
              <p:cNvSpPr/>
              <p:nvPr/>
            </p:nvSpPr>
            <p:spPr bwMode="auto">
              <a:xfrm>
                <a:off x="2058906" y="3970493"/>
                <a:ext cx="117558" cy="117556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43" name="グループ化 1142">
              <a:extLst>
                <a:ext uri="{FF2B5EF4-FFF2-40B4-BE49-F238E27FC236}">
                  <a16:creationId xmlns:a16="http://schemas.microsoft.com/office/drawing/2014/main" id="{B0E82A41-3201-4458-A955-3619B6E11907}"/>
                </a:ext>
              </a:extLst>
            </p:cNvPr>
            <p:cNvGrpSpPr/>
            <p:nvPr/>
          </p:nvGrpSpPr>
          <p:grpSpPr>
            <a:xfrm>
              <a:off x="3680262" y="3622843"/>
              <a:ext cx="180020" cy="540060"/>
              <a:chOff x="2027675" y="3622843"/>
              <a:chExt cx="180020" cy="540060"/>
            </a:xfrm>
          </p:grpSpPr>
          <p:sp>
            <p:nvSpPr>
              <p:cNvPr id="1184" name="正方形/長方形 1183">
                <a:extLst>
                  <a:ext uri="{FF2B5EF4-FFF2-40B4-BE49-F238E27FC236}">
                    <a16:creationId xmlns:a16="http://schemas.microsoft.com/office/drawing/2014/main" id="{C3D49D73-C6E7-4852-A80C-39CF25301D30}"/>
                  </a:ext>
                </a:extLst>
              </p:cNvPr>
              <p:cNvSpPr/>
              <p:nvPr/>
            </p:nvSpPr>
            <p:spPr bwMode="auto">
              <a:xfrm>
                <a:off x="2027675" y="3622843"/>
                <a:ext cx="180020" cy="540060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5" name="楕円 1184">
                <a:extLst>
                  <a:ext uri="{FF2B5EF4-FFF2-40B4-BE49-F238E27FC236}">
                    <a16:creationId xmlns:a16="http://schemas.microsoft.com/office/drawing/2014/main" id="{2B42FEB5-D8B4-4AB1-8E1B-E2EC8722CB5B}"/>
                  </a:ext>
                </a:extLst>
              </p:cNvPr>
              <p:cNvSpPr/>
              <p:nvPr/>
            </p:nvSpPr>
            <p:spPr bwMode="auto">
              <a:xfrm>
                <a:off x="2058906" y="3699030"/>
                <a:ext cx="117558" cy="117556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6" name="楕円 1185">
                <a:extLst>
                  <a:ext uri="{FF2B5EF4-FFF2-40B4-BE49-F238E27FC236}">
                    <a16:creationId xmlns:a16="http://schemas.microsoft.com/office/drawing/2014/main" id="{CA61EE05-653A-4D08-83E0-3CF8701D2E3F}"/>
                  </a:ext>
                </a:extLst>
              </p:cNvPr>
              <p:cNvSpPr/>
              <p:nvPr/>
            </p:nvSpPr>
            <p:spPr bwMode="auto">
              <a:xfrm>
                <a:off x="2058906" y="3970493"/>
                <a:ext cx="117558" cy="117556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44" name="グループ化 1143">
              <a:extLst>
                <a:ext uri="{FF2B5EF4-FFF2-40B4-BE49-F238E27FC236}">
                  <a16:creationId xmlns:a16="http://schemas.microsoft.com/office/drawing/2014/main" id="{79B322B7-D5F0-4B5C-BEB7-D3AF76AF33F8}"/>
                </a:ext>
              </a:extLst>
            </p:cNvPr>
            <p:cNvGrpSpPr/>
            <p:nvPr/>
          </p:nvGrpSpPr>
          <p:grpSpPr>
            <a:xfrm>
              <a:off x="3908862" y="3622843"/>
              <a:ext cx="180020" cy="540060"/>
              <a:chOff x="2027675" y="3622843"/>
              <a:chExt cx="180020" cy="540060"/>
            </a:xfrm>
          </p:grpSpPr>
          <p:sp>
            <p:nvSpPr>
              <p:cNvPr id="1181" name="正方形/長方形 1180">
                <a:extLst>
                  <a:ext uri="{FF2B5EF4-FFF2-40B4-BE49-F238E27FC236}">
                    <a16:creationId xmlns:a16="http://schemas.microsoft.com/office/drawing/2014/main" id="{C990EE4B-6CFC-4C9F-B2B4-4962BD3DE2DA}"/>
                  </a:ext>
                </a:extLst>
              </p:cNvPr>
              <p:cNvSpPr/>
              <p:nvPr/>
            </p:nvSpPr>
            <p:spPr bwMode="auto">
              <a:xfrm>
                <a:off x="2027675" y="3622843"/>
                <a:ext cx="180020" cy="540060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2" name="楕円 1181">
                <a:extLst>
                  <a:ext uri="{FF2B5EF4-FFF2-40B4-BE49-F238E27FC236}">
                    <a16:creationId xmlns:a16="http://schemas.microsoft.com/office/drawing/2014/main" id="{C8387B5C-FB9D-4DFA-B16A-98D3AF03C606}"/>
                  </a:ext>
                </a:extLst>
              </p:cNvPr>
              <p:cNvSpPr/>
              <p:nvPr/>
            </p:nvSpPr>
            <p:spPr bwMode="auto">
              <a:xfrm>
                <a:off x="2058906" y="3699030"/>
                <a:ext cx="117558" cy="117556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3" name="楕円 1182">
                <a:extLst>
                  <a:ext uri="{FF2B5EF4-FFF2-40B4-BE49-F238E27FC236}">
                    <a16:creationId xmlns:a16="http://schemas.microsoft.com/office/drawing/2014/main" id="{B2159F6E-6D30-4698-9909-6A86DE0565F3}"/>
                  </a:ext>
                </a:extLst>
              </p:cNvPr>
              <p:cNvSpPr/>
              <p:nvPr/>
            </p:nvSpPr>
            <p:spPr bwMode="auto">
              <a:xfrm>
                <a:off x="2058906" y="3970493"/>
                <a:ext cx="117558" cy="117556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45" name="グループ化 1144">
              <a:extLst>
                <a:ext uri="{FF2B5EF4-FFF2-40B4-BE49-F238E27FC236}">
                  <a16:creationId xmlns:a16="http://schemas.microsoft.com/office/drawing/2014/main" id="{B74D652A-6BE2-4120-BA44-45946B4D1A4E}"/>
                </a:ext>
              </a:extLst>
            </p:cNvPr>
            <p:cNvGrpSpPr/>
            <p:nvPr/>
          </p:nvGrpSpPr>
          <p:grpSpPr>
            <a:xfrm>
              <a:off x="4137462" y="3622843"/>
              <a:ext cx="180020" cy="540060"/>
              <a:chOff x="2027675" y="3622843"/>
              <a:chExt cx="180020" cy="540060"/>
            </a:xfrm>
          </p:grpSpPr>
          <p:sp>
            <p:nvSpPr>
              <p:cNvPr id="1178" name="正方形/長方形 1177">
                <a:extLst>
                  <a:ext uri="{FF2B5EF4-FFF2-40B4-BE49-F238E27FC236}">
                    <a16:creationId xmlns:a16="http://schemas.microsoft.com/office/drawing/2014/main" id="{CF85E2D8-1C8A-4EE1-A492-A7CCD78A0137}"/>
                  </a:ext>
                </a:extLst>
              </p:cNvPr>
              <p:cNvSpPr/>
              <p:nvPr/>
            </p:nvSpPr>
            <p:spPr bwMode="auto">
              <a:xfrm>
                <a:off x="2027675" y="3622843"/>
                <a:ext cx="180020" cy="540060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9" name="楕円 1178">
                <a:extLst>
                  <a:ext uri="{FF2B5EF4-FFF2-40B4-BE49-F238E27FC236}">
                    <a16:creationId xmlns:a16="http://schemas.microsoft.com/office/drawing/2014/main" id="{42AFDB29-C03A-4E1C-AA2D-B34D0F105B0B}"/>
                  </a:ext>
                </a:extLst>
              </p:cNvPr>
              <p:cNvSpPr/>
              <p:nvPr/>
            </p:nvSpPr>
            <p:spPr bwMode="auto">
              <a:xfrm>
                <a:off x="2058906" y="3699030"/>
                <a:ext cx="117558" cy="117556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0" name="楕円 1179">
                <a:extLst>
                  <a:ext uri="{FF2B5EF4-FFF2-40B4-BE49-F238E27FC236}">
                    <a16:creationId xmlns:a16="http://schemas.microsoft.com/office/drawing/2014/main" id="{BB34C4CE-CC22-446B-853A-B1A6B67B4BA6}"/>
                  </a:ext>
                </a:extLst>
              </p:cNvPr>
              <p:cNvSpPr/>
              <p:nvPr/>
            </p:nvSpPr>
            <p:spPr bwMode="auto">
              <a:xfrm>
                <a:off x="2058906" y="3970493"/>
                <a:ext cx="117558" cy="117556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46" name="グループ化 1145">
              <a:extLst>
                <a:ext uri="{FF2B5EF4-FFF2-40B4-BE49-F238E27FC236}">
                  <a16:creationId xmlns:a16="http://schemas.microsoft.com/office/drawing/2014/main" id="{83D797C1-6DF0-498B-92B1-A04124A0AF8C}"/>
                </a:ext>
              </a:extLst>
            </p:cNvPr>
            <p:cNvGrpSpPr/>
            <p:nvPr/>
          </p:nvGrpSpPr>
          <p:grpSpPr>
            <a:xfrm>
              <a:off x="4366062" y="3622843"/>
              <a:ext cx="180020" cy="540060"/>
              <a:chOff x="2027675" y="3622843"/>
              <a:chExt cx="180020" cy="540060"/>
            </a:xfrm>
          </p:grpSpPr>
          <p:sp>
            <p:nvSpPr>
              <p:cNvPr id="1175" name="正方形/長方形 1174">
                <a:extLst>
                  <a:ext uri="{FF2B5EF4-FFF2-40B4-BE49-F238E27FC236}">
                    <a16:creationId xmlns:a16="http://schemas.microsoft.com/office/drawing/2014/main" id="{9DD7709D-923C-4E68-BE0F-C80F7B135A0D}"/>
                  </a:ext>
                </a:extLst>
              </p:cNvPr>
              <p:cNvSpPr/>
              <p:nvPr/>
            </p:nvSpPr>
            <p:spPr bwMode="auto">
              <a:xfrm>
                <a:off x="2027675" y="3622843"/>
                <a:ext cx="180020" cy="540060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6" name="楕円 1175">
                <a:extLst>
                  <a:ext uri="{FF2B5EF4-FFF2-40B4-BE49-F238E27FC236}">
                    <a16:creationId xmlns:a16="http://schemas.microsoft.com/office/drawing/2014/main" id="{57B2FA27-A7CB-4F78-B392-3783266C6234}"/>
                  </a:ext>
                </a:extLst>
              </p:cNvPr>
              <p:cNvSpPr/>
              <p:nvPr/>
            </p:nvSpPr>
            <p:spPr bwMode="auto">
              <a:xfrm>
                <a:off x="2058906" y="3699030"/>
                <a:ext cx="117558" cy="117556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7" name="楕円 1176">
                <a:extLst>
                  <a:ext uri="{FF2B5EF4-FFF2-40B4-BE49-F238E27FC236}">
                    <a16:creationId xmlns:a16="http://schemas.microsoft.com/office/drawing/2014/main" id="{18B30904-EE56-4170-AB3E-70BDFC52DDBF}"/>
                  </a:ext>
                </a:extLst>
              </p:cNvPr>
              <p:cNvSpPr/>
              <p:nvPr/>
            </p:nvSpPr>
            <p:spPr bwMode="auto">
              <a:xfrm>
                <a:off x="2058906" y="3970493"/>
                <a:ext cx="117558" cy="117556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47" name="グループ化 1146">
              <a:extLst>
                <a:ext uri="{FF2B5EF4-FFF2-40B4-BE49-F238E27FC236}">
                  <a16:creationId xmlns:a16="http://schemas.microsoft.com/office/drawing/2014/main" id="{263A5147-C3EE-429C-AFDD-BF600024C39A}"/>
                </a:ext>
              </a:extLst>
            </p:cNvPr>
            <p:cNvGrpSpPr/>
            <p:nvPr/>
          </p:nvGrpSpPr>
          <p:grpSpPr>
            <a:xfrm>
              <a:off x="4594662" y="3622843"/>
              <a:ext cx="180020" cy="540060"/>
              <a:chOff x="2027675" y="3622843"/>
              <a:chExt cx="180020" cy="540060"/>
            </a:xfrm>
          </p:grpSpPr>
          <p:sp>
            <p:nvSpPr>
              <p:cNvPr id="1172" name="正方形/長方形 1171">
                <a:extLst>
                  <a:ext uri="{FF2B5EF4-FFF2-40B4-BE49-F238E27FC236}">
                    <a16:creationId xmlns:a16="http://schemas.microsoft.com/office/drawing/2014/main" id="{73F853C8-6042-477A-BE3A-5034FAE2794D}"/>
                  </a:ext>
                </a:extLst>
              </p:cNvPr>
              <p:cNvSpPr/>
              <p:nvPr/>
            </p:nvSpPr>
            <p:spPr bwMode="auto">
              <a:xfrm>
                <a:off x="2027675" y="3622843"/>
                <a:ext cx="180020" cy="540060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3" name="楕円 1172">
                <a:extLst>
                  <a:ext uri="{FF2B5EF4-FFF2-40B4-BE49-F238E27FC236}">
                    <a16:creationId xmlns:a16="http://schemas.microsoft.com/office/drawing/2014/main" id="{D1CC690C-4C19-4582-A381-394FF8DEF559}"/>
                  </a:ext>
                </a:extLst>
              </p:cNvPr>
              <p:cNvSpPr/>
              <p:nvPr/>
            </p:nvSpPr>
            <p:spPr bwMode="auto">
              <a:xfrm>
                <a:off x="2058906" y="3699030"/>
                <a:ext cx="117558" cy="117556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4" name="楕円 1173">
                <a:extLst>
                  <a:ext uri="{FF2B5EF4-FFF2-40B4-BE49-F238E27FC236}">
                    <a16:creationId xmlns:a16="http://schemas.microsoft.com/office/drawing/2014/main" id="{527D635E-031B-4EBB-8613-7E84ADAD269C}"/>
                  </a:ext>
                </a:extLst>
              </p:cNvPr>
              <p:cNvSpPr/>
              <p:nvPr/>
            </p:nvSpPr>
            <p:spPr bwMode="auto">
              <a:xfrm>
                <a:off x="2058906" y="3970493"/>
                <a:ext cx="117558" cy="117556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48" name="グループ化 1147">
              <a:extLst>
                <a:ext uri="{FF2B5EF4-FFF2-40B4-BE49-F238E27FC236}">
                  <a16:creationId xmlns:a16="http://schemas.microsoft.com/office/drawing/2014/main" id="{38330A4A-7147-490F-B014-B56EDE99EEAF}"/>
                </a:ext>
              </a:extLst>
            </p:cNvPr>
            <p:cNvGrpSpPr/>
            <p:nvPr/>
          </p:nvGrpSpPr>
          <p:grpSpPr>
            <a:xfrm>
              <a:off x="4813737" y="3622843"/>
              <a:ext cx="180020" cy="540060"/>
              <a:chOff x="2027675" y="3622843"/>
              <a:chExt cx="180020" cy="540060"/>
            </a:xfrm>
          </p:grpSpPr>
          <p:sp>
            <p:nvSpPr>
              <p:cNvPr id="1169" name="正方形/長方形 1168">
                <a:extLst>
                  <a:ext uri="{FF2B5EF4-FFF2-40B4-BE49-F238E27FC236}">
                    <a16:creationId xmlns:a16="http://schemas.microsoft.com/office/drawing/2014/main" id="{16FAAB03-78E7-44F0-B22C-78B687120DAE}"/>
                  </a:ext>
                </a:extLst>
              </p:cNvPr>
              <p:cNvSpPr/>
              <p:nvPr/>
            </p:nvSpPr>
            <p:spPr bwMode="auto">
              <a:xfrm>
                <a:off x="2027675" y="3622843"/>
                <a:ext cx="180020" cy="540060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0" name="楕円 1169">
                <a:extLst>
                  <a:ext uri="{FF2B5EF4-FFF2-40B4-BE49-F238E27FC236}">
                    <a16:creationId xmlns:a16="http://schemas.microsoft.com/office/drawing/2014/main" id="{F751860B-BAC2-476D-B309-49218F8F8585}"/>
                  </a:ext>
                </a:extLst>
              </p:cNvPr>
              <p:cNvSpPr/>
              <p:nvPr/>
            </p:nvSpPr>
            <p:spPr bwMode="auto">
              <a:xfrm>
                <a:off x="2058906" y="3699030"/>
                <a:ext cx="117558" cy="117556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1" name="楕円 1170">
                <a:extLst>
                  <a:ext uri="{FF2B5EF4-FFF2-40B4-BE49-F238E27FC236}">
                    <a16:creationId xmlns:a16="http://schemas.microsoft.com/office/drawing/2014/main" id="{C1BA6BE0-538E-4E75-9B21-72B388875A2A}"/>
                  </a:ext>
                </a:extLst>
              </p:cNvPr>
              <p:cNvSpPr/>
              <p:nvPr/>
            </p:nvSpPr>
            <p:spPr bwMode="auto">
              <a:xfrm>
                <a:off x="2058906" y="3970493"/>
                <a:ext cx="117558" cy="117556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49" name="グループ化 1148">
              <a:extLst>
                <a:ext uri="{FF2B5EF4-FFF2-40B4-BE49-F238E27FC236}">
                  <a16:creationId xmlns:a16="http://schemas.microsoft.com/office/drawing/2014/main" id="{E6AABDB3-707B-4DB3-875C-E31537CB8A05}"/>
                </a:ext>
              </a:extLst>
            </p:cNvPr>
            <p:cNvGrpSpPr/>
            <p:nvPr/>
          </p:nvGrpSpPr>
          <p:grpSpPr>
            <a:xfrm>
              <a:off x="5042337" y="3622843"/>
              <a:ext cx="180020" cy="540060"/>
              <a:chOff x="2027675" y="3622843"/>
              <a:chExt cx="180020" cy="540060"/>
            </a:xfrm>
          </p:grpSpPr>
          <p:sp>
            <p:nvSpPr>
              <p:cNvPr id="1166" name="正方形/長方形 1165">
                <a:extLst>
                  <a:ext uri="{FF2B5EF4-FFF2-40B4-BE49-F238E27FC236}">
                    <a16:creationId xmlns:a16="http://schemas.microsoft.com/office/drawing/2014/main" id="{ADCE7914-5E98-42D8-BC69-5200A25F9432}"/>
                  </a:ext>
                </a:extLst>
              </p:cNvPr>
              <p:cNvSpPr/>
              <p:nvPr/>
            </p:nvSpPr>
            <p:spPr bwMode="auto">
              <a:xfrm>
                <a:off x="2027675" y="3622843"/>
                <a:ext cx="180020" cy="540060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7" name="楕円 1166">
                <a:extLst>
                  <a:ext uri="{FF2B5EF4-FFF2-40B4-BE49-F238E27FC236}">
                    <a16:creationId xmlns:a16="http://schemas.microsoft.com/office/drawing/2014/main" id="{C8565B47-69EC-4E13-9B07-7C5F299661FC}"/>
                  </a:ext>
                </a:extLst>
              </p:cNvPr>
              <p:cNvSpPr/>
              <p:nvPr/>
            </p:nvSpPr>
            <p:spPr bwMode="auto">
              <a:xfrm>
                <a:off x="2058906" y="3699030"/>
                <a:ext cx="117558" cy="117556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8" name="楕円 1167">
                <a:extLst>
                  <a:ext uri="{FF2B5EF4-FFF2-40B4-BE49-F238E27FC236}">
                    <a16:creationId xmlns:a16="http://schemas.microsoft.com/office/drawing/2014/main" id="{0377EAB2-6419-493E-AF3D-F3C635A88747}"/>
                  </a:ext>
                </a:extLst>
              </p:cNvPr>
              <p:cNvSpPr/>
              <p:nvPr/>
            </p:nvSpPr>
            <p:spPr bwMode="auto">
              <a:xfrm>
                <a:off x="2058906" y="3970493"/>
                <a:ext cx="117558" cy="117556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50" name="グループ化 1149">
              <a:extLst>
                <a:ext uri="{FF2B5EF4-FFF2-40B4-BE49-F238E27FC236}">
                  <a16:creationId xmlns:a16="http://schemas.microsoft.com/office/drawing/2014/main" id="{A4EBF520-DC8B-434D-85B8-F83C0F175822}"/>
                </a:ext>
              </a:extLst>
            </p:cNvPr>
            <p:cNvGrpSpPr/>
            <p:nvPr/>
          </p:nvGrpSpPr>
          <p:grpSpPr>
            <a:xfrm>
              <a:off x="5270937" y="3622843"/>
              <a:ext cx="180020" cy="540060"/>
              <a:chOff x="2027675" y="3622843"/>
              <a:chExt cx="180020" cy="540060"/>
            </a:xfrm>
          </p:grpSpPr>
          <p:sp>
            <p:nvSpPr>
              <p:cNvPr id="1163" name="正方形/長方形 1162">
                <a:extLst>
                  <a:ext uri="{FF2B5EF4-FFF2-40B4-BE49-F238E27FC236}">
                    <a16:creationId xmlns:a16="http://schemas.microsoft.com/office/drawing/2014/main" id="{A24C1EDC-A6C9-4896-A74C-42A559E8E96A}"/>
                  </a:ext>
                </a:extLst>
              </p:cNvPr>
              <p:cNvSpPr/>
              <p:nvPr/>
            </p:nvSpPr>
            <p:spPr bwMode="auto">
              <a:xfrm>
                <a:off x="2027675" y="3622843"/>
                <a:ext cx="180020" cy="540060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4" name="楕円 1163">
                <a:extLst>
                  <a:ext uri="{FF2B5EF4-FFF2-40B4-BE49-F238E27FC236}">
                    <a16:creationId xmlns:a16="http://schemas.microsoft.com/office/drawing/2014/main" id="{16DDA989-2D4E-4950-A17A-C43D2BB9477B}"/>
                  </a:ext>
                </a:extLst>
              </p:cNvPr>
              <p:cNvSpPr/>
              <p:nvPr/>
            </p:nvSpPr>
            <p:spPr bwMode="auto">
              <a:xfrm>
                <a:off x="2058906" y="3699030"/>
                <a:ext cx="117558" cy="117556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5" name="楕円 1164">
                <a:extLst>
                  <a:ext uri="{FF2B5EF4-FFF2-40B4-BE49-F238E27FC236}">
                    <a16:creationId xmlns:a16="http://schemas.microsoft.com/office/drawing/2014/main" id="{C5603C4B-9CED-457B-864B-90C23F260033}"/>
                  </a:ext>
                </a:extLst>
              </p:cNvPr>
              <p:cNvSpPr/>
              <p:nvPr/>
            </p:nvSpPr>
            <p:spPr bwMode="auto">
              <a:xfrm>
                <a:off x="2058906" y="3970493"/>
                <a:ext cx="117558" cy="117556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51" name="グループ化 1150">
              <a:extLst>
                <a:ext uri="{FF2B5EF4-FFF2-40B4-BE49-F238E27FC236}">
                  <a16:creationId xmlns:a16="http://schemas.microsoft.com/office/drawing/2014/main" id="{D80F6C13-9B31-4B11-98A9-0726933346EB}"/>
                </a:ext>
              </a:extLst>
            </p:cNvPr>
            <p:cNvGrpSpPr/>
            <p:nvPr/>
          </p:nvGrpSpPr>
          <p:grpSpPr>
            <a:xfrm>
              <a:off x="5499537" y="3622843"/>
              <a:ext cx="180020" cy="540060"/>
              <a:chOff x="2027675" y="3622843"/>
              <a:chExt cx="180020" cy="540060"/>
            </a:xfrm>
          </p:grpSpPr>
          <p:sp>
            <p:nvSpPr>
              <p:cNvPr id="1160" name="正方形/長方形 1159">
                <a:extLst>
                  <a:ext uri="{FF2B5EF4-FFF2-40B4-BE49-F238E27FC236}">
                    <a16:creationId xmlns:a16="http://schemas.microsoft.com/office/drawing/2014/main" id="{576DA0FD-1DAD-4CF1-8134-3807DD6931AD}"/>
                  </a:ext>
                </a:extLst>
              </p:cNvPr>
              <p:cNvSpPr/>
              <p:nvPr/>
            </p:nvSpPr>
            <p:spPr bwMode="auto">
              <a:xfrm>
                <a:off x="2027675" y="3622843"/>
                <a:ext cx="180020" cy="540060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1" name="楕円 1160">
                <a:extLst>
                  <a:ext uri="{FF2B5EF4-FFF2-40B4-BE49-F238E27FC236}">
                    <a16:creationId xmlns:a16="http://schemas.microsoft.com/office/drawing/2014/main" id="{26387254-3F7A-47D7-8F5B-E6F0D8F9B0EC}"/>
                  </a:ext>
                </a:extLst>
              </p:cNvPr>
              <p:cNvSpPr/>
              <p:nvPr/>
            </p:nvSpPr>
            <p:spPr bwMode="auto">
              <a:xfrm>
                <a:off x="2058906" y="3699030"/>
                <a:ext cx="117558" cy="117556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2" name="楕円 1161">
                <a:extLst>
                  <a:ext uri="{FF2B5EF4-FFF2-40B4-BE49-F238E27FC236}">
                    <a16:creationId xmlns:a16="http://schemas.microsoft.com/office/drawing/2014/main" id="{F63FA176-73ED-4BE1-A81B-4E7DD05B5D3D}"/>
                  </a:ext>
                </a:extLst>
              </p:cNvPr>
              <p:cNvSpPr/>
              <p:nvPr/>
            </p:nvSpPr>
            <p:spPr bwMode="auto">
              <a:xfrm>
                <a:off x="2058906" y="3970493"/>
                <a:ext cx="117558" cy="117556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52" name="グループ化 1151">
              <a:extLst>
                <a:ext uri="{FF2B5EF4-FFF2-40B4-BE49-F238E27FC236}">
                  <a16:creationId xmlns:a16="http://schemas.microsoft.com/office/drawing/2014/main" id="{549BFC83-0244-4C27-BF91-CC761790DCD4}"/>
                </a:ext>
              </a:extLst>
            </p:cNvPr>
            <p:cNvGrpSpPr/>
            <p:nvPr/>
          </p:nvGrpSpPr>
          <p:grpSpPr>
            <a:xfrm>
              <a:off x="5728137" y="3622843"/>
              <a:ext cx="180020" cy="540060"/>
              <a:chOff x="2027675" y="3622843"/>
              <a:chExt cx="180020" cy="540060"/>
            </a:xfrm>
          </p:grpSpPr>
          <p:sp>
            <p:nvSpPr>
              <p:cNvPr id="1157" name="正方形/長方形 1156">
                <a:extLst>
                  <a:ext uri="{FF2B5EF4-FFF2-40B4-BE49-F238E27FC236}">
                    <a16:creationId xmlns:a16="http://schemas.microsoft.com/office/drawing/2014/main" id="{79EA902D-7938-4F54-B35E-B5C4B1F02582}"/>
                  </a:ext>
                </a:extLst>
              </p:cNvPr>
              <p:cNvSpPr/>
              <p:nvPr/>
            </p:nvSpPr>
            <p:spPr bwMode="auto">
              <a:xfrm>
                <a:off x="2027675" y="3622843"/>
                <a:ext cx="180020" cy="540060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8" name="楕円 1157">
                <a:extLst>
                  <a:ext uri="{FF2B5EF4-FFF2-40B4-BE49-F238E27FC236}">
                    <a16:creationId xmlns:a16="http://schemas.microsoft.com/office/drawing/2014/main" id="{ABAD3E02-B3BC-404D-A592-80BEC524915D}"/>
                  </a:ext>
                </a:extLst>
              </p:cNvPr>
              <p:cNvSpPr/>
              <p:nvPr/>
            </p:nvSpPr>
            <p:spPr bwMode="auto">
              <a:xfrm>
                <a:off x="2058906" y="3699030"/>
                <a:ext cx="117558" cy="117556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9" name="楕円 1158">
                <a:extLst>
                  <a:ext uri="{FF2B5EF4-FFF2-40B4-BE49-F238E27FC236}">
                    <a16:creationId xmlns:a16="http://schemas.microsoft.com/office/drawing/2014/main" id="{78AACFA0-30AB-4B10-B83B-E7DFCD2E079C}"/>
                  </a:ext>
                </a:extLst>
              </p:cNvPr>
              <p:cNvSpPr/>
              <p:nvPr/>
            </p:nvSpPr>
            <p:spPr bwMode="auto">
              <a:xfrm>
                <a:off x="2058906" y="3970493"/>
                <a:ext cx="117558" cy="117556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53" name="グループ化 1152">
              <a:extLst>
                <a:ext uri="{FF2B5EF4-FFF2-40B4-BE49-F238E27FC236}">
                  <a16:creationId xmlns:a16="http://schemas.microsoft.com/office/drawing/2014/main" id="{D52637FD-3A54-4916-988B-61BEE8692DE2}"/>
                </a:ext>
              </a:extLst>
            </p:cNvPr>
            <p:cNvGrpSpPr/>
            <p:nvPr/>
          </p:nvGrpSpPr>
          <p:grpSpPr>
            <a:xfrm>
              <a:off x="5956737" y="3622843"/>
              <a:ext cx="180020" cy="540060"/>
              <a:chOff x="2027675" y="3622843"/>
              <a:chExt cx="180020" cy="540060"/>
            </a:xfrm>
          </p:grpSpPr>
          <p:sp>
            <p:nvSpPr>
              <p:cNvPr id="1154" name="正方形/長方形 1153">
                <a:extLst>
                  <a:ext uri="{FF2B5EF4-FFF2-40B4-BE49-F238E27FC236}">
                    <a16:creationId xmlns:a16="http://schemas.microsoft.com/office/drawing/2014/main" id="{342FF0AE-1893-4502-A678-12EAD55F6442}"/>
                  </a:ext>
                </a:extLst>
              </p:cNvPr>
              <p:cNvSpPr/>
              <p:nvPr/>
            </p:nvSpPr>
            <p:spPr bwMode="auto">
              <a:xfrm>
                <a:off x="2027675" y="3622843"/>
                <a:ext cx="180020" cy="540060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5" name="楕円 1154">
                <a:extLst>
                  <a:ext uri="{FF2B5EF4-FFF2-40B4-BE49-F238E27FC236}">
                    <a16:creationId xmlns:a16="http://schemas.microsoft.com/office/drawing/2014/main" id="{0557279E-90A5-418F-A6B9-786543B0FA87}"/>
                  </a:ext>
                </a:extLst>
              </p:cNvPr>
              <p:cNvSpPr/>
              <p:nvPr/>
            </p:nvSpPr>
            <p:spPr bwMode="auto">
              <a:xfrm>
                <a:off x="2058906" y="3699030"/>
                <a:ext cx="117558" cy="117556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6" name="楕円 1155">
                <a:extLst>
                  <a:ext uri="{FF2B5EF4-FFF2-40B4-BE49-F238E27FC236}">
                    <a16:creationId xmlns:a16="http://schemas.microsoft.com/office/drawing/2014/main" id="{52F53B73-0626-410C-AFBC-C69E8E9A148F}"/>
                  </a:ext>
                </a:extLst>
              </p:cNvPr>
              <p:cNvSpPr/>
              <p:nvPr/>
            </p:nvSpPr>
            <p:spPr bwMode="auto">
              <a:xfrm>
                <a:off x="2058906" y="3970493"/>
                <a:ext cx="117558" cy="117556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190" name="グループ化 1189">
            <a:extLst>
              <a:ext uri="{FF2B5EF4-FFF2-40B4-BE49-F238E27FC236}">
                <a16:creationId xmlns:a16="http://schemas.microsoft.com/office/drawing/2014/main" id="{84D97D0B-3056-458F-95B9-D5BA4C87081A}"/>
              </a:ext>
            </a:extLst>
          </p:cNvPr>
          <p:cNvGrpSpPr/>
          <p:nvPr/>
        </p:nvGrpSpPr>
        <p:grpSpPr>
          <a:xfrm>
            <a:off x="8430100" y="2877345"/>
            <a:ext cx="548511" cy="483675"/>
            <a:chOff x="865855" y="1063625"/>
            <a:chExt cx="975646" cy="860320"/>
          </a:xfrm>
        </p:grpSpPr>
        <p:grpSp>
          <p:nvGrpSpPr>
            <p:cNvPr id="1191" name="グループ化 1190">
              <a:extLst>
                <a:ext uri="{FF2B5EF4-FFF2-40B4-BE49-F238E27FC236}">
                  <a16:creationId xmlns:a16="http://schemas.microsoft.com/office/drawing/2014/main" id="{DE5A1D8A-A4B7-4B1C-942B-BEFCB48D788A}"/>
                </a:ext>
              </a:extLst>
            </p:cNvPr>
            <p:cNvGrpSpPr/>
            <p:nvPr/>
          </p:nvGrpSpPr>
          <p:grpSpPr>
            <a:xfrm>
              <a:off x="979060" y="1176684"/>
              <a:ext cx="747394" cy="630071"/>
              <a:chOff x="1442610" y="1268759"/>
              <a:chExt cx="747394" cy="630071"/>
            </a:xfrm>
            <a:solidFill>
              <a:srgbClr val="FFC000"/>
            </a:solidFill>
          </p:grpSpPr>
          <p:sp>
            <p:nvSpPr>
              <p:cNvPr id="1194" name="四角形: 角を丸くする 1193">
                <a:extLst>
                  <a:ext uri="{FF2B5EF4-FFF2-40B4-BE49-F238E27FC236}">
                    <a16:creationId xmlns:a16="http://schemas.microsoft.com/office/drawing/2014/main" id="{25EC5C8B-877D-4FC4-93B5-144CE9D37C3A}"/>
                  </a:ext>
                </a:extLst>
              </p:cNvPr>
              <p:cNvSpPr/>
              <p:nvPr/>
            </p:nvSpPr>
            <p:spPr bwMode="auto">
              <a:xfrm>
                <a:off x="1442610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5" name="四角形: 角を丸くする 1194">
                <a:extLst>
                  <a:ext uri="{FF2B5EF4-FFF2-40B4-BE49-F238E27FC236}">
                    <a16:creationId xmlns:a16="http://schemas.microsoft.com/office/drawing/2014/main" id="{EE5A5BFA-223F-479D-BADC-CFA2B2E6C258}"/>
                  </a:ext>
                </a:extLst>
              </p:cNvPr>
              <p:cNvSpPr/>
              <p:nvPr/>
            </p:nvSpPr>
            <p:spPr bwMode="auto">
              <a:xfrm>
                <a:off x="1489388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6" name="四角形: 角を丸くする 1195">
                <a:extLst>
                  <a:ext uri="{FF2B5EF4-FFF2-40B4-BE49-F238E27FC236}">
                    <a16:creationId xmlns:a16="http://schemas.microsoft.com/office/drawing/2014/main" id="{FC7E2CD4-6587-49AB-80FC-73CDD705ACB2}"/>
                  </a:ext>
                </a:extLst>
              </p:cNvPr>
              <p:cNvSpPr/>
              <p:nvPr/>
            </p:nvSpPr>
            <p:spPr bwMode="auto">
              <a:xfrm>
                <a:off x="1536166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7" name="四角形: 角を丸くする 1196">
                <a:extLst>
                  <a:ext uri="{FF2B5EF4-FFF2-40B4-BE49-F238E27FC236}">
                    <a16:creationId xmlns:a16="http://schemas.microsoft.com/office/drawing/2014/main" id="{F3AB58C0-B5EB-4918-8FB6-603478BDF0D3}"/>
                  </a:ext>
                </a:extLst>
              </p:cNvPr>
              <p:cNvSpPr/>
              <p:nvPr/>
            </p:nvSpPr>
            <p:spPr bwMode="auto">
              <a:xfrm>
                <a:off x="1582944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8" name="四角形: 角を丸くする 1197">
                <a:extLst>
                  <a:ext uri="{FF2B5EF4-FFF2-40B4-BE49-F238E27FC236}">
                    <a16:creationId xmlns:a16="http://schemas.microsoft.com/office/drawing/2014/main" id="{5B754810-C1D6-47CB-9110-8FB898407B04}"/>
                  </a:ext>
                </a:extLst>
              </p:cNvPr>
              <p:cNvSpPr/>
              <p:nvPr/>
            </p:nvSpPr>
            <p:spPr bwMode="auto">
              <a:xfrm>
                <a:off x="1629722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9" name="四角形: 角を丸くする 1198">
                <a:extLst>
                  <a:ext uri="{FF2B5EF4-FFF2-40B4-BE49-F238E27FC236}">
                    <a16:creationId xmlns:a16="http://schemas.microsoft.com/office/drawing/2014/main" id="{9556AA7E-1920-468F-96A6-3D11025477DA}"/>
                  </a:ext>
                </a:extLst>
              </p:cNvPr>
              <p:cNvSpPr/>
              <p:nvPr/>
            </p:nvSpPr>
            <p:spPr bwMode="auto">
              <a:xfrm>
                <a:off x="1676500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0" name="四角形: 角を丸くする 1199">
                <a:extLst>
                  <a:ext uri="{FF2B5EF4-FFF2-40B4-BE49-F238E27FC236}">
                    <a16:creationId xmlns:a16="http://schemas.microsoft.com/office/drawing/2014/main" id="{439BA298-792E-425B-AE72-EAC8CA1B50DD}"/>
                  </a:ext>
                </a:extLst>
              </p:cNvPr>
              <p:cNvSpPr/>
              <p:nvPr/>
            </p:nvSpPr>
            <p:spPr bwMode="auto">
              <a:xfrm>
                <a:off x="1723278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1" name="四角形: 角を丸くする 1200">
                <a:extLst>
                  <a:ext uri="{FF2B5EF4-FFF2-40B4-BE49-F238E27FC236}">
                    <a16:creationId xmlns:a16="http://schemas.microsoft.com/office/drawing/2014/main" id="{E7BBDB1D-D0A3-4DB7-8962-ECBAB1EDFFEA}"/>
                  </a:ext>
                </a:extLst>
              </p:cNvPr>
              <p:cNvSpPr/>
              <p:nvPr/>
            </p:nvSpPr>
            <p:spPr bwMode="auto">
              <a:xfrm>
                <a:off x="1770056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2" name="四角形: 角を丸くする 1201">
                <a:extLst>
                  <a:ext uri="{FF2B5EF4-FFF2-40B4-BE49-F238E27FC236}">
                    <a16:creationId xmlns:a16="http://schemas.microsoft.com/office/drawing/2014/main" id="{0D72A472-2621-4F01-AF7D-0B4C3C2C2764}"/>
                  </a:ext>
                </a:extLst>
              </p:cNvPr>
              <p:cNvSpPr/>
              <p:nvPr/>
            </p:nvSpPr>
            <p:spPr bwMode="auto">
              <a:xfrm>
                <a:off x="1816834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3" name="四角形: 角を丸くする 1202">
                <a:extLst>
                  <a:ext uri="{FF2B5EF4-FFF2-40B4-BE49-F238E27FC236}">
                    <a16:creationId xmlns:a16="http://schemas.microsoft.com/office/drawing/2014/main" id="{2EFAE9BB-14EC-470F-A14E-725FD6986BC2}"/>
                  </a:ext>
                </a:extLst>
              </p:cNvPr>
              <p:cNvSpPr/>
              <p:nvPr/>
            </p:nvSpPr>
            <p:spPr bwMode="auto">
              <a:xfrm>
                <a:off x="1863612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4" name="四角形: 角を丸くする 1203">
                <a:extLst>
                  <a:ext uri="{FF2B5EF4-FFF2-40B4-BE49-F238E27FC236}">
                    <a16:creationId xmlns:a16="http://schemas.microsoft.com/office/drawing/2014/main" id="{D0C3A878-72B1-45DE-A406-7A4F4537A235}"/>
                  </a:ext>
                </a:extLst>
              </p:cNvPr>
              <p:cNvSpPr/>
              <p:nvPr/>
            </p:nvSpPr>
            <p:spPr bwMode="auto">
              <a:xfrm>
                <a:off x="1910390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5" name="四角形: 角を丸くする 1204">
                <a:extLst>
                  <a:ext uri="{FF2B5EF4-FFF2-40B4-BE49-F238E27FC236}">
                    <a16:creationId xmlns:a16="http://schemas.microsoft.com/office/drawing/2014/main" id="{AA1BDD9E-BC57-4475-A7BD-EE1DF4CDA69A}"/>
                  </a:ext>
                </a:extLst>
              </p:cNvPr>
              <p:cNvSpPr/>
              <p:nvPr/>
            </p:nvSpPr>
            <p:spPr bwMode="auto">
              <a:xfrm>
                <a:off x="1957168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6" name="四角形: 角を丸くする 1205">
                <a:extLst>
                  <a:ext uri="{FF2B5EF4-FFF2-40B4-BE49-F238E27FC236}">
                    <a16:creationId xmlns:a16="http://schemas.microsoft.com/office/drawing/2014/main" id="{27207CE2-E41A-4F64-9F98-946D933AB51C}"/>
                  </a:ext>
                </a:extLst>
              </p:cNvPr>
              <p:cNvSpPr/>
              <p:nvPr/>
            </p:nvSpPr>
            <p:spPr bwMode="auto">
              <a:xfrm>
                <a:off x="2003946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7" name="四角形: 角を丸くする 1206">
                <a:extLst>
                  <a:ext uri="{FF2B5EF4-FFF2-40B4-BE49-F238E27FC236}">
                    <a16:creationId xmlns:a16="http://schemas.microsoft.com/office/drawing/2014/main" id="{83461CEE-9F52-43E0-BE78-8B05C14AEFF3}"/>
                  </a:ext>
                </a:extLst>
              </p:cNvPr>
              <p:cNvSpPr/>
              <p:nvPr/>
            </p:nvSpPr>
            <p:spPr bwMode="auto">
              <a:xfrm>
                <a:off x="2050724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8" name="四角形: 角を丸くする 1207">
                <a:extLst>
                  <a:ext uri="{FF2B5EF4-FFF2-40B4-BE49-F238E27FC236}">
                    <a16:creationId xmlns:a16="http://schemas.microsoft.com/office/drawing/2014/main" id="{58F84C6E-4290-46F1-AFBA-5C34EAB6514C}"/>
                  </a:ext>
                </a:extLst>
              </p:cNvPr>
              <p:cNvSpPr/>
              <p:nvPr/>
            </p:nvSpPr>
            <p:spPr bwMode="auto">
              <a:xfrm>
                <a:off x="2097502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9" name="四角形: 角を丸くする 1208">
                <a:extLst>
                  <a:ext uri="{FF2B5EF4-FFF2-40B4-BE49-F238E27FC236}">
                    <a16:creationId xmlns:a16="http://schemas.microsoft.com/office/drawing/2014/main" id="{B6D53033-0CEB-4757-BE0F-67AF63A1A94D}"/>
                  </a:ext>
                </a:extLst>
              </p:cNvPr>
              <p:cNvSpPr/>
              <p:nvPr/>
            </p:nvSpPr>
            <p:spPr bwMode="auto">
              <a:xfrm>
                <a:off x="2144285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92" name="正方形/長方形 1191">
              <a:extLst>
                <a:ext uri="{FF2B5EF4-FFF2-40B4-BE49-F238E27FC236}">
                  <a16:creationId xmlns:a16="http://schemas.microsoft.com/office/drawing/2014/main" id="{AEC73009-50A6-4E50-995F-42A75E4CE4DB}"/>
                </a:ext>
              </a:extLst>
            </p:cNvPr>
            <p:cNvSpPr/>
            <p:nvPr/>
          </p:nvSpPr>
          <p:spPr bwMode="auto">
            <a:xfrm>
              <a:off x="865855" y="1063625"/>
              <a:ext cx="118396" cy="86032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3" name="正方形/長方形 1192">
              <a:extLst>
                <a:ext uri="{FF2B5EF4-FFF2-40B4-BE49-F238E27FC236}">
                  <a16:creationId xmlns:a16="http://schemas.microsoft.com/office/drawing/2014/main" id="{AD05A010-4307-45D0-AC5A-8BFADE2F6877}"/>
                </a:ext>
              </a:extLst>
            </p:cNvPr>
            <p:cNvSpPr/>
            <p:nvPr/>
          </p:nvSpPr>
          <p:spPr bwMode="auto">
            <a:xfrm>
              <a:off x="1723105" y="1063625"/>
              <a:ext cx="118396" cy="86032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10" name="グループ化 1209">
            <a:extLst>
              <a:ext uri="{FF2B5EF4-FFF2-40B4-BE49-F238E27FC236}">
                <a16:creationId xmlns:a16="http://schemas.microsoft.com/office/drawing/2014/main" id="{DC3FA24E-BCD7-490A-BBB5-FAD90659A054}"/>
              </a:ext>
            </a:extLst>
          </p:cNvPr>
          <p:cNvGrpSpPr/>
          <p:nvPr/>
        </p:nvGrpSpPr>
        <p:grpSpPr>
          <a:xfrm>
            <a:off x="8430100" y="3448108"/>
            <a:ext cx="498532" cy="310966"/>
            <a:chOff x="865855" y="2078850"/>
            <a:chExt cx="886746" cy="553120"/>
          </a:xfrm>
        </p:grpSpPr>
        <p:grpSp>
          <p:nvGrpSpPr>
            <p:cNvPr id="1211" name="グループ化 1210">
              <a:extLst>
                <a:ext uri="{FF2B5EF4-FFF2-40B4-BE49-F238E27FC236}">
                  <a16:creationId xmlns:a16="http://schemas.microsoft.com/office/drawing/2014/main" id="{19E9DFF0-8D9F-4CE3-A2BD-737D7F2B4D3D}"/>
                </a:ext>
              </a:extLst>
            </p:cNvPr>
            <p:cNvGrpSpPr/>
            <p:nvPr/>
          </p:nvGrpSpPr>
          <p:grpSpPr>
            <a:xfrm>
              <a:off x="979060" y="2123855"/>
              <a:ext cx="326387" cy="476650"/>
              <a:chOff x="1442610" y="1268759"/>
              <a:chExt cx="747394" cy="630071"/>
            </a:xfrm>
            <a:solidFill>
              <a:srgbClr val="FFC000"/>
            </a:solidFill>
          </p:grpSpPr>
          <p:sp>
            <p:nvSpPr>
              <p:cNvPr id="1231" name="四角形: 角を丸くする 1230">
                <a:extLst>
                  <a:ext uri="{FF2B5EF4-FFF2-40B4-BE49-F238E27FC236}">
                    <a16:creationId xmlns:a16="http://schemas.microsoft.com/office/drawing/2014/main" id="{24664331-F79A-4A79-ACBE-E8779121F0CC}"/>
                  </a:ext>
                </a:extLst>
              </p:cNvPr>
              <p:cNvSpPr/>
              <p:nvPr/>
            </p:nvSpPr>
            <p:spPr bwMode="auto">
              <a:xfrm>
                <a:off x="1442610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2" name="四角形: 角を丸くする 1231">
                <a:extLst>
                  <a:ext uri="{FF2B5EF4-FFF2-40B4-BE49-F238E27FC236}">
                    <a16:creationId xmlns:a16="http://schemas.microsoft.com/office/drawing/2014/main" id="{477AE45A-CAD3-4DA1-86BD-D165FBC12E12}"/>
                  </a:ext>
                </a:extLst>
              </p:cNvPr>
              <p:cNvSpPr/>
              <p:nvPr/>
            </p:nvSpPr>
            <p:spPr bwMode="auto">
              <a:xfrm>
                <a:off x="1489388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3" name="四角形: 角を丸くする 1232">
                <a:extLst>
                  <a:ext uri="{FF2B5EF4-FFF2-40B4-BE49-F238E27FC236}">
                    <a16:creationId xmlns:a16="http://schemas.microsoft.com/office/drawing/2014/main" id="{A5D6A2A1-980A-40C2-BE42-BB2BEFC8CF6F}"/>
                  </a:ext>
                </a:extLst>
              </p:cNvPr>
              <p:cNvSpPr/>
              <p:nvPr/>
            </p:nvSpPr>
            <p:spPr bwMode="auto">
              <a:xfrm>
                <a:off x="1536166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4" name="四角形: 角を丸くする 1233">
                <a:extLst>
                  <a:ext uri="{FF2B5EF4-FFF2-40B4-BE49-F238E27FC236}">
                    <a16:creationId xmlns:a16="http://schemas.microsoft.com/office/drawing/2014/main" id="{FF14F3F3-C88A-4122-B10A-B896ABD6CB33}"/>
                  </a:ext>
                </a:extLst>
              </p:cNvPr>
              <p:cNvSpPr/>
              <p:nvPr/>
            </p:nvSpPr>
            <p:spPr bwMode="auto">
              <a:xfrm>
                <a:off x="1582944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5" name="四角形: 角を丸くする 1234">
                <a:extLst>
                  <a:ext uri="{FF2B5EF4-FFF2-40B4-BE49-F238E27FC236}">
                    <a16:creationId xmlns:a16="http://schemas.microsoft.com/office/drawing/2014/main" id="{07571A6B-1ECE-47F1-BDF1-EB4BA64BFCDC}"/>
                  </a:ext>
                </a:extLst>
              </p:cNvPr>
              <p:cNvSpPr/>
              <p:nvPr/>
            </p:nvSpPr>
            <p:spPr bwMode="auto">
              <a:xfrm>
                <a:off x="1629722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6" name="四角形: 角を丸くする 1235">
                <a:extLst>
                  <a:ext uri="{FF2B5EF4-FFF2-40B4-BE49-F238E27FC236}">
                    <a16:creationId xmlns:a16="http://schemas.microsoft.com/office/drawing/2014/main" id="{BB86A1C0-CF6F-4CAE-AF4C-8D2AC55DF636}"/>
                  </a:ext>
                </a:extLst>
              </p:cNvPr>
              <p:cNvSpPr/>
              <p:nvPr/>
            </p:nvSpPr>
            <p:spPr bwMode="auto">
              <a:xfrm>
                <a:off x="1676500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7" name="四角形: 角を丸くする 1236">
                <a:extLst>
                  <a:ext uri="{FF2B5EF4-FFF2-40B4-BE49-F238E27FC236}">
                    <a16:creationId xmlns:a16="http://schemas.microsoft.com/office/drawing/2014/main" id="{ED6ADCFD-119D-4A13-9070-C5797334D06F}"/>
                  </a:ext>
                </a:extLst>
              </p:cNvPr>
              <p:cNvSpPr/>
              <p:nvPr/>
            </p:nvSpPr>
            <p:spPr bwMode="auto">
              <a:xfrm>
                <a:off x="1723278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8" name="四角形: 角を丸くする 1237">
                <a:extLst>
                  <a:ext uri="{FF2B5EF4-FFF2-40B4-BE49-F238E27FC236}">
                    <a16:creationId xmlns:a16="http://schemas.microsoft.com/office/drawing/2014/main" id="{4DFAD0E0-F23C-4728-A50E-69DA48AC5F61}"/>
                  </a:ext>
                </a:extLst>
              </p:cNvPr>
              <p:cNvSpPr/>
              <p:nvPr/>
            </p:nvSpPr>
            <p:spPr bwMode="auto">
              <a:xfrm>
                <a:off x="1770056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9" name="四角形: 角を丸くする 1238">
                <a:extLst>
                  <a:ext uri="{FF2B5EF4-FFF2-40B4-BE49-F238E27FC236}">
                    <a16:creationId xmlns:a16="http://schemas.microsoft.com/office/drawing/2014/main" id="{07E93F5B-34F3-4388-830F-95785D287BE8}"/>
                  </a:ext>
                </a:extLst>
              </p:cNvPr>
              <p:cNvSpPr/>
              <p:nvPr/>
            </p:nvSpPr>
            <p:spPr bwMode="auto">
              <a:xfrm>
                <a:off x="1816834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0" name="四角形: 角を丸くする 1239">
                <a:extLst>
                  <a:ext uri="{FF2B5EF4-FFF2-40B4-BE49-F238E27FC236}">
                    <a16:creationId xmlns:a16="http://schemas.microsoft.com/office/drawing/2014/main" id="{F853A7B0-85AB-4B9A-8A8A-90C2F5887EF6}"/>
                  </a:ext>
                </a:extLst>
              </p:cNvPr>
              <p:cNvSpPr/>
              <p:nvPr/>
            </p:nvSpPr>
            <p:spPr bwMode="auto">
              <a:xfrm>
                <a:off x="1863612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1" name="四角形: 角を丸くする 1240">
                <a:extLst>
                  <a:ext uri="{FF2B5EF4-FFF2-40B4-BE49-F238E27FC236}">
                    <a16:creationId xmlns:a16="http://schemas.microsoft.com/office/drawing/2014/main" id="{7A55AEDB-7FA1-40F8-AD25-0596A92EF5C7}"/>
                  </a:ext>
                </a:extLst>
              </p:cNvPr>
              <p:cNvSpPr/>
              <p:nvPr/>
            </p:nvSpPr>
            <p:spPr bwMode="auto">
              <a:xfrm>
                <a:off x="1910390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2" name="四角形: 角を丸くする 1241">
                <a:extLst>
                  <a:ext uri="{FF2B5EF4-FFF2-40B4-BE49-F238E27FC236}">
                    <a16:creationId xmlns:a16="http://schemas.microsoft.com/office/drawing/2014/main" id="{F372103E-E950-490F-82B3-1080E6189070}"/>
                  </a:ext>
                </a:extLst>
              </p:cNvPr>
              <p:cNvSpPr/>
              <p:nvPr/>
            </p:nvSpPr>
            <p:spPr bwMode="auto">
              <a:xfrm>
                <a:off x="1957168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3" name="四角形: 角を丸くする 1242">
                <a:extLst>
                  <a:ext uri="{FF2B5EF4-FFF2-40B4-BE49-F238E27FC236}">
                    <a16:creationId xmlns:a16="http://schemas.microsoft.com/office/drawing/2014/main" id="{0962CD57-0122-4D56-A521-73E4CA133F81}"/>
                  </a:ext>
                </a:extLst>
              </p:cNvPr>
              <p:cNvSpPr/>
              <p:nvPr/>
            </p:nvSpPr>
            <p:spPr bwMode="auto">
              <a:xfrm>
                <a:off x="2003946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4" name="四角形: 角を丸くする 1243">
                <a:extLst>
                  <a:ext uri="{FF2B5EF4-FFF2-40B4-BE49-F238E27FC236}">
                    <a16:creationId xmlns:a16="http://schemas.microsoft.com/office/drawing/2014/main" id="{2D7CC94B-D2BF-49D2-A1A8-AABB2E20FDB7}"/>
                  </a:ext>
                </a:extLst>
              </p:cNvPr>
              <p:cNvSpPr/>
              <p:nvPr/>
            </p:nvSpPr>
            <p:spPr bwMode="auto">
              <a:xfrm>
                <a:off x="2050724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5" name="四角形: 角を丸くする 1244">
                <a:extLst>
                  <a:ext uri="{FF2B5EF4-FFF2-40B4-BE49-F238E27FC236}">
                    <a16:creationId xmlns:a16="http://schemas.microsoft.com/office/drawing/2014/main" id="{CA19237B-7A97-431B-8C70-5DF39CA6B95D}"/>
                  </a:ext>
                </a:extLst>
              </p:cNvPr>
              <p:cNvSpPr/>
              <p:nvPr/>
            </p:nvSpPr>
            <p:spPr bwMode="auto">
              <a:xfrm>
                <a:off x="2097502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6" name="四角形: 角を丸くする 1245">
                <a:extLst>
                  <a:ext uri="{FF2B5EF4-FFF2-40B4-BE49-F238E27FC236}">
                    <a16:creationId xmlns:a16="http://schemas.microsoft.com/office/drawing/2014/main" id="{8C9AF731-90C8-4EA6-B2D9-5407828C1BE0}"/>
                  </a:ext>
                </a:extLst>
              </p:cNvPr>
              <p:cNvSpPr/>
              <p:nvPr/>
            </p:nvSpPr>
            <p:spPr bwMode="auto">
              <a:xfrm>
                <a:off x="2144285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12" name="グループ化 1211">
              <a:extLst>
                <a:ext uri="{FF2B5EF4-FFF2-40B4-BE49-F238E27FC236}">
                  <a16:creationId xmlns:a16="http://schemas.microsoft.com/office/drawing/2014/main" id="{7665DC1B-480F-445C-9FC6-3386EF49E3FF}"/>
                </a:ext>
              </a:extLst>
            </p:cNvPr>
            <p:cNvGrpSpPr/>
            <p:nvPr/>
          </p:nvGrpSpPr>
          <p:grpSpPr>
            <a:xfrm>
              <a:off x="1309260" y="2123855"/>
              <a:ext cx="326387" cy="476650"/>
              <a:chOff x="1442610" y="1268759"/>
              <a:chExt cx="747394" cy="630071"/>
            </a:xfrm>
            <a:solidFill>
              <a:srgbClr val="FFC000"/>
            </a:solidFill>
          </p:grpSpPr>
          <p:sp>
            <p:nvSpPr>
              <p:cNvPr id="1215" name="四角形: 角を丸くする 1214">
                <a:extLst>
                  <a:ext uri="{FF2B5EF4-FFF2-40B4-BE49-F238E27FC236}">
                    <a16:creationId xmlns:a16="http://schemas.microsoft.com/office/drawing/2014/main" id="{D76061DB-3C62-4EFB-A7C7-DC3F38D7A7D6}"/>
                  </a:ext>
                </a:extLst>
              </p:cNvPr>
              <p:cNvSpPr/>
              <p:nvPr/>
            </p:nvSpPr>
            <p:spPr bwMode="auto">
              <a:xfrm>
                <a:off x="1442610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6" name="四角形: 角を丸くする 1215">
                <a:extLst>
                  <a:ext uri="{FF2B5EF4-FFF2-40B4-BE49-F238E27FC236}">
                    <a16:creationId xmlns:a16="http://schemas.microsoft.com/office/drawing/2014/main" id="{09949BFE-7AED-4BBE-AD69-8258D6D413A3}"/>
                  </a:ext>
                </a:extLst>
              </p:cNvPr>
              <p:cNvSpPr/>
              <p:nvPr/>
            </p:nvSpPr>
            <p:spPr bwMode="auto">
              <a:xfrm>
                <a:off x="1489388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7" name="四角形: 角を丸くする 1216">
                <a:extLst>
                  <a:ext uri="{FF2B5EF4-FFF2-40B4-BE49-F238E27FC236}">
                    <a16:creationId xmlns:a16="http://schemas.microsoft.com/office/drawing/2014/main" id="{83979E3F-129E-47D4-BB6B-5709BB13DD97}"/>
                  </a:ext>
                </a:extLst>
              </p:cNvPr>
              <p:cNvSpPr/>
              <p:nvPr/>
            </p:nvSpPr>
            <p:spPr bwMode="auto">
              <a:xfrm>
                <a:off x="1536166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8" name="四角形: 角を丸くする 1217">
                <a:extLst>
                  <a:ext uri="{FF2B5EF4-FFF2-40B4-BE49-F238E27FC236}">
                    <a16:creationId xmlns:a16="http://schemas.microsoft.com/office/drawing/2014/main" id="{53E78DD2-A212-4C2B-A904-3200F3B5504B}"/>
                  </a:ext>
                </a:extLst>
              </p:cNvPr>
              <p:cNvSpPr/>
              <p:nvPr/>
            </p:nvSpPr>
            <p:spPr bwMode="auto">
              <a:xfrm>
                <a:off x="1582944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9" name="四角形: 角を丸くする 1218">
                <a:extLst>
                  <a:ext uri="{FF2B5EF4-FFF2-40B4-BE49-F238E27FC236}">
                    <a16:creationId xmlns:a16="http://schemas.microsoft.com/office/drawing/2014/main" id="{E48FC312-C51D-4F28-B08E-58963F3141D3}"/>
                  </a:ext>
                </a:extLst>
              </p:cNvPr>
              <p:cNvSpPr/>
              <p:nvPr/>
            </p:nvSpPr>
            <p:spPr bwMode="auto">
              <a:xfrm>
                <a:off x="1629722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0" name="四角形: 角を丸くする 1219">
                <a:extLst>
                  <a:ext uri="{FF2B5EF4-FFF2-40B4-BE49-F238E27FC236}">
                    <a16:creationId xmlns:a16="http://schemas.microsoft.com/office/drawing/2014/main" id="{7B3E5A42-6ED6-455F-AD8E-9B92A1072A05}"/>
                  </a:ext>
                </a:extLst>
              </p:cNvPr>
              <p:cNvSpPr/>
              <p:nvPr/>
            </p:nvSpPr>
            <p:spPr bwMode="auto">
              <a:xfrm>
                <a:off x="1676500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1" name="四角形: 角を丸くする 1220">
                <a:extLst>
                  <a:ext uri="{FF2B5EF4-FFF2-40B4-BE49-F238E27FC236}">
                    <a16:creationId xmlns:a16="http://schemas.microsoft.com/office/drawing/2014/main" id="{76A5ECCD-6670-4BF4-AAC0-3E6F538AB249}"/>
                  </a:ext>
                </a:extLst>
              </p:cNvPr>
              <p:cNvSpPr/>
              <p:nvPr/>
            </p:nvSpPr>
            <p:spPr bwMode="auto">
              <a:xfrm>
                <a:off x="1723278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2" name="四角形: 角を丸くする 1221">
                <a:extLst>
                  <a:ext uri="{FF2B5EF4-FFF2-40B4-BE49-F238E27FC236}">
                    <a16:creationId xmlns:a16="http://schemas.microsoft.com/office/drawing/2014/main" id="{7C77A438-CF36-4182-8F14-A51A184852C4}"/>
                  </a:ext>
                </a:extLst>
              </p:cNvPr>
              <p:cNvSpPr/>
              <p:nvPr/>
            </p:nvSpPr>
            <p:spPr bwMode="auto">
              <a:xfrm>
                <a:off x="1770056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3" name="四角形: 角を丸くする 1222">
                <a:extLst>
                  <a:ext uri="{FF2B5EF4-FFF2-40B4-BE49-F238E27FC236}">
                    <a16:creationId xmlns:a16="http://schemas.microsoft.com/office/drawing/2014/main" id="{C5B9A7E0-1CDA-4943-8EB3-E8D2FE0599D7}"/>
                  </a:ext>
                </a:extLst>
              </p:cNvPr>
              <p:cNvSpPr/>
              <p:nvPr/>
            </p:nvSpPr>
            <p:spPr bwMode="auto">
              <a:xfrm>
                <a:off x="1816834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4" name="四角形: 角を丸くする 1223">
                <a:extLst>
                  <a:ext uri="{FF2B5EF4-FFF2-40B4-BE49-F238E27FC236}">
                    <a16:creationId xmlns:a16="http://schemas.microsoft.com/office/drawing/2014/main" id="{1DA414D0-C3BD-4124-9A42-9907B4DDF313}"/>
                  </a:ext>
                </a:extLst>
              </p:cNvPr>
              <p:cNvSpPr/>
              <p:nvPr/>
            </p:nvSpPr>
            <p:spPr bwMode="auto">
              <a:xfrm>
                <a:off x="1863612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5" name="四角形: 角を丸くする 1224">
                <a:extLst>
                  <a:ext uri="{FF2B5EF4-FFF2-40B4-BE49-F238E27FC236}">
                    <a16:creationId xmlns:a16="http://schemas.microsoft.com/office/drawing/2014/main" id="{B460547E-7C4F-43CE-9D41-58A9BF4307B7}"/>
                  </a:ext>
                </a:extLst>
              </p:cNvPr>
              <p:cNvSpPr/>
              <p:nvPr/>
            </p:nvSpPr>
            <p:spPr bwMode="auto">
              <a:xfrm>
                <a:off x="1910390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6" name="四角形: 角を丸くする 1225">
                <a:extLst>
                  <a:ext uri="{FF2B5EF4-FFF2-40B4-BE49-F238E27FC236}">
                    <a16:creationId xmlns:a16="http://schemas.microsoft.com/office/drawing/2014/main" id="{CA1C3979-01AB-40C3-AAB8-7F32444B4971}"/>
                  </a:ext>
                </a:extLst>
              </p:cNvPr>
              <p:cNvSpPr/>
              <p:nvPr/>
            </p:nvSpPr>
            <p:spPr bwMode="auto">
              <a:xfrm>
                <a:off x="1957168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7" name="四角形: 角を丸くする 1226">
                <a:extLst>
                  <a:ext uri="{FF2B5EF4-FFF2-40B4-BE49-F238E27FC236}">
                    <a16:creationId xmlns:a16="http://schemas.microsoft.com/office/drawing/2014/main" id="{5CEFE703-4181-4E00-9EA1-6AE245A2F2B3}"/>
                  </a:ext>
                </a:extLst>
              </p:cNvPr>
              <p:cNvSpPr/>
              <p:nvPr/>
            </p:nvSpPr>
            <p:spPr bwMode="auto">
              <a:xfrm>
                <a:off x="2003946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8" name="四角形: 角を丸くする 1227">
                <a:extLst>
                  <a:ext uri="{FF2B5EF4-FFF2-40B4-BE49-F238E27FC236}">
                    <a16:creationId xmlns:a16="http://schemas.microsoft.com/office/drawing/2014/main" id="{E935F8CC-29B8-4007-ACF9-1A84339BEAC5}"/>
                  </a:ext>
                </a:extLst>
              </p:cNvPr>
              <p:cNvSpPr/>
              <p:nvPr/>
            </p:nvSpPr>
            <p:spPr bwMode="auto">
              <a:xfrm>
                <a:off x="2050724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9" name="四角形: 角を丸くする 1228">
                <a:extLst>
                  <a:ext uri="{FF2B5EF4-FFF2-40B4-BE49-F238E27FC236}">
                    <a16:creationId xmlns:a16="http://schemas.microsoft.com/office/drawing/2014/main" id="{3A53C6DD-D840-4091-BF53-824DC1E84211}"/>
                  </a:ext>
                </a:extLst>
              </p:cNvPr>
              <p:cNvSpPr/>
              <p:nvPr/>
            </p:nvSpPr>
            <p:spPr bwMode="auto">
              <a:xfrm>
                <a:off x="2097502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0" name="四角形: 角を丸くする 1229">
                <a:extLst>
                  <a:ext uri="{FF2B5EF4-FFF2-40B4-BE49-F238E27FC236}">
                    <a16:creationId xmlns:a16="http://schemas.microsoft.com/office/drawing/2014/main" id="{CAA2C7C5-D202-457F-B958-A914709D6FC9}"/>
                  </a:ext>
                </a:extLst>
              </p:cNvPr>
              <p:cNvSpPr/>
              <p:nvPr/>
            </p:nvSpPr>
            <p:spPr bwMode="auto">
              <a:xfrm>
                <a:off x="2144285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13" name="正方形/長方形 1212">
              <a:extLst>
                <a:ext uri="{FF2B5EF4-FFF2-40B4-BE49-F238E27FC236}">
                  <a16:creationId xmlns:a16="http://schemas.microsoft.com/office/drawing/2014/main" id="{963F745B-36BE-47F8-9BFB-556C3E29CF65}"/>
                </a:ext>
              </a:extLst>
            </p:cNvPr>
            <p:cNvSpPr/>
            <p:nvPr/>
          </p:nvSpPr>
          <p:spPr bwMode="auto">
            <a:xfrm>
              <a:off x="865855" y="2078850"/>
              <a:ext cx="118396" cy="55312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4" name="正方形/長方形 1213">
              <a:extLst>
                <a:ext uri="{FF2B5EF4-FFF2-40B4-BE49-F238E27FC236}">
                  <a16:creationId xmlns:a16="http://schemas.microsoft.com/office/drawing/2014/main" id="{17F5DD62-1B28-4B2C-9FE5-7E5DC5D6BD1F}"/>
                </a:ext>
              </a:extLst>
            </p:cNvPr>
            <p:cNvSpPr/>
            <p:nvPr/>
          </p:nvSpPr>
          <p:spPr bwMode="auto">
            <a:xfrm>
              <a:off x="1634205" y="2078850"/>
              <a:ext cx="118396" cy="55312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47" name="グループ化 1246">
            <a:extLst>
              <a:ext uri="{FF2B5EF4-FFF2-40B4-BE49-F238E27FC236}">
                <a16:creationId xmlns:a16="http://schemas.microsoft.com/office/drawing/2014/main" id="{2DC88A53-EA0A-4DBB-BC87-2E432CF9D63D}"/>
              </a:ext>
            </a:extLst>
          </p:cNvPr>
          <p:cNvGrpSpPr/>
          <p:nvPr/>
        </p:nvGrpSpPr>
        <p:grpSpPr>
          <a:xfrm>
            <a:off x="9061989" y="2877345"/>
            <a:ext cx="548511" cy="483675"/>
            <a:chOff x="1989805" y="1063625"/>
            <a:chExt cx="975646" cy="860320"/>
          </a:xfrm>
        </p:grpSpPr>
        <p:grpSp>
          <p:nvGrpSpPr>
            <p:cNvPr id="1248" name="グループ化 1247">
              <a:extLst>
                <a:ext uri="{FF2B5EF4-FFF2-40B4-BE49-F238E27FC236}">
                  <a16:creationId xmlns:a16="http://schemas.microsoft.com/office/drawing/2014/main" id="{8FB213CC-383F-4C78-8782-250E0C2642BE}"/>
                </a:ext>
              </a:extLst>
            </p:cNvPr>
            <p:cNvGrpSpPr/>
            <p:nvPr/>
          </p:nvGrpSpPr>
          <p:grpSpPr>
            <a:xfrm>
              <a:off x="2103010" y="1176684"/>
              <a:ext cx="747394" cy="630071"/>
              <a:chOff x="1442610" y="1268759"/>
              <a:chExt cx="747394" cy="630071"/>
            </a:xfrm>
            <a:solidFill>
              <a:srgbClr val="FF3300"/>
            </a:solidFill>
          </p:grpSpPr>
          <p:sp>
            <p:nvSpPr>
              <p:cNvPr id="1251" name="四角形: 角を丸くする 1250">
                <a:extLst>
                  <a:ext uri="{FF2B5EF4-FFF2-40B4-BE49-F238E27FC236}">
                    <a16:creationId xmlns:a16="http://schemas.microsoft.com/office/drawing/2014/main" id="{6D650065-618E-4016-98D5-003474361660}"/>
                  </a:ext>
                </a:extLst>
              </p:cNvPr>
              <p:cNvSpPr/>
              <p:nvPr/>
            </p:nvSpPr>
            <p:spPr bwMode="auto">
              <a:xfrm>
                <a:off x="1442610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2" name="四角形: 角を丸くする 1251">
                <a:extLst>
                  <a:ext uri="{FF2B5EF4-FFF2-40B4-BE49-F238E27FC236}">
                    <a16:creationId xmlns:a16="http://schemas.microsoft.com/office/drawing/2014/main" id="{1AEBC1A0-4223-48DF-AE4F-205EFB95619F}"/>
                  </a:ext>
                </a:extLst>
              </p:cNvPr>
              <p:cNvSpPr/>
              <p:nvPr/>
            </p:nvSpPr>
            <p:spPr bwMode="auto">
              <a:xfrm>
                <a:off x="1489388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3" name="四角形: 角を丸くする 1252">
                <a:extLst>
                  <a:ext uri="{FF2B5EF4-FFF2-40B4-BE49-F238E27FC236}">
                    <a16:creationId xmlns:a16="http://schemas.microsoft.com/office/drawing/2014/main" id="{C822E2DF-D2AB-4448-A7B9-21F35785CB21}"/>
                  </a:ext>
                </a:extLst>
              </p:cNvPr>
              <p:cNvSpPr/>
              <p:nvPr/>
            </p:nvSpPr>
            <p:spPr bwMode="auto">
              <a:xfrm>
                <a:off x="1536166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4" name="四角形: 角を丸くする 1253">
                <a:extLst>
                  <a:ext uri="{FF2B5EF4-FFF2-40B4-BE49-F238E27FC236}">
                    <a16:creationId xmlns:a16="http://schemas.microsoft.com/office/drawing/2014/main" id="{84B41C4B-0D7A-471E-9CAD-76B519CEB372}"/>
                  </a:ext>
                </a:extLst>
              </p:cNvPr>
              <p:cNvSpPr/>
              <p:nvPr/>
            </p:nvSpPr>
            <p:spPr bwMode="auto">
              <a:xfrm>
                <a:off x="1582944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5" name="四角形: 角を丸くする 1254">
                <a:extLst>
                  <a:ext uri="{FF2B5EF4-FFF2-40B4-BE49-F238E27FC236}">
                    <a16:creationId xmlns:a16="http://schemas.microsoft.com/office/drawing/2014/main" id="{DF7817BD-E24A-45AD-B281-D0263232D6C5}"/>
                  </a:ext>
                </a:extLst>
              </p:cNvPr>
              <p:cNvSpPr/>
              <p:nvPr/>
            </p:nvSpPr>
            <p:spPr bwMode="auto">
              <a:xfrm>
                <a:off x="1629722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6" name="四角形: 角を丸くする 1255">
                <a:extLst>
                  <a:ext uri="{FF2B5EF4-FFF2-40B4-BE49-F238E27FC236}">
                    <a16:creationId xmlns:a16="http://schemas.microsoft.com/office/drawing/2014/main" id="{8A1C5E67-438B-47E0-A253-1917B8493614}"/>
                  </a:ext>
                </a:extLst>
              </p:cNvPr>
              <p:cNvSpPr/>
              <p:nvPr/>
            </p:nvSpPr>
            <p:spPr bwMode="auto">
              <a:xfrm>
                <a:off x="1676500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7" name="四角形: 角を丸くする 1256">
                <a:extLst>
                  <a:ext uri="{FF2B5EF4-FFF2-40B4-BE49-F238E27FC236}">
                    <a16:creationId xmlns:a16="http://schemas.microsoft.com/office/drawing/2014/main" id="{DB1F2F4A-A4BF-434F-B579-669FFD191447}"/>
                  </a:ext>
                </a:extLst>
              </p:cNvPr>
              <p:cNvSpPr/>
              <p:nvPr/>
            </p:nvSpPr>
            <p:spPr bwMode="auto">
              <a:xfrm>
                <a:off x="1723278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8" name="四角形: 角を丸くする 1257">
                <a:extLst>
                  <a:ext uri="{FF2B5EF4-FFF2-40B4-BE49-F238E27FC236}">
                    <a16:creationId xmlns:a16="http://schemas.microsoft.com/office/drawing/2014/main" id="{A9DCD8C2-140B-486C-8565-455C2D928269}"/>
                  </a:ext>
                </a:extLst>
              </p:cNvPr>
              <p:cNvSpPr/>
              <p:nvPr/>
            </p:nvSpPr>
            <p:spPr bwMode="auto">
              <a:xfrm>
                <a:off x="1770056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9" name="四角形: 角を丸くする 1258">
                <a:extLst>
                  <a:ext uri="{FF2B5EF4-FFF2-40B4-BE49-F238E27FC236}">
                    <a16:creationId xmlns:a16="http://schemas.microsoft.com/office/drawing/2014/main" id="{A93E5153-01DF-4057-83C0-53F2833DC525}"/>
                  </a:ext>
                </a:extLst>
              </p:cNvPr>
              <p:cNvSpPr/>
              <p:nvPr/>
            </p:nvSpPr>
            <p:spPr bwMode="auto">
              <a:xfrm>
                <a:off x="1816834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0" name="四角形: 角を丸くする 1259">
                <a:extLst>
                  <a:ext uri="{FF2B5EF4-FFF2-40B4-BE49-F238E27FC236}">
                    <a16:creationId xmlns:a16="http://schemas.microsoft.com/office/drawing/2014/main" id="{47784DCD-2153-48FE-A504-35558C325AC4}"/>
                  </a:ext>
                </a:extLst>
              </p:cNvPr>
              <p:cNvSpPr/>
              <p:nvPr/>
            </p:nvSpPr>
            <p:spPr bwMode="auto">
              <a:xfrm>
                <a:off x="1863612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1" name="四角形: 角を丸くする 1260">
                <a:extLst>
                  <a:ext uri="{FF2B5EF4-FFF2-40B4-BE49-F238E27FC236}">
                    <a16:creationId xmlns:a16="http://schemas.microsoft.com/office/drawing/2014/main" id="{150D583C-46F2-43C8-A351-25E783725FA4}"/>
                  </a:ext>
                </a:extLst>
              </p:cNvPr>
              <p:cNvSpPr/>
              <p:nvPr/>
            </p:nvSpPr>
            <p:spPr bwMode="auto">
              <a:xfrm>
                <a:off x="1910390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2" name="四角形: 角を丸くする 1261">
                <a:extLst>
                  <a:ext uri="{FF2B5EF4-FFF2-40B4-BE49-F238E27FC236}">
                    <a16:creationId xmlns:a16="http://schemas.microsoft.com/office/drawing/2014/main" id="{6C2F8C7A-BEC4-4C28-9B8A-D197A3A8E01A}"/>
                  </a:ext>
                </a:extLst>
              </p:cNvPr>
              <p:cNvSpPr/>
              <p:nvPr/>
            </p:nvSpPr>
            <p:spPr bwMode="auto">
              <a:xfrm>
                <a:off x="1957168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3" name="四角形: 角を丸くする 1262">
                <a:extLst>
                  <a:ext uri="{FF2B5EF4-FFF2-40B4-BE49-F238E27FC236}">
                    <a16:creationId xmlns:a16="http://schemas.microsoft.com/office/drawing/2014/main" id="{6886DFF9-817D-43FB-B6ED-38A567E92C23}"/>
                  </a:ext>
                </a:extLst>
              </p:cNvPr>
              <p:cNvSpPr/>
              <p:nvPr/>
            </p:nvSpPr>
            <p:spPr bwMode="auto">
              <a:xfrm>
                <a:off x="2003946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4" name="四角形: 角を丸くする 1263">
                <a:extLst>
                  <a:ext uri="{FF2B5EF4-FFF2-40B4-BE49-F238E27FC236}">
                    <a16:creationId xmlns:a16="http://schemas.microsoft.com/office/drawing/2014/main" id="{34F1CF56-4D16-4402-ADA4-9F9E98E02C1E}"/>
                  </a:ext>
                </a:extLst>
              </p:cNvPr>
              <p:cNvSpPr/>
              <p:nvPr/>
            </p:nvSpPr>
            <p:spPr bwMode="auto">
              <a:xfrm>
                <a:off x="2050724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5" name="四角形: 角を丸くする 1264">
                <a:extLst>
                  <a:ext uri="{FF2B5EF4-FFF2-40B4-BE49-F238E27FC236}">
                    <a16:creationId xmlns:a16="http://schemas.microsoft.com/office/drawing/2014/main" id="{2382663E-3816-4ED0-9EAB-7DBC90499C49}"/>
                  </a:ext>
                </a:extLst>
              </p:cNvPr>
              <p:cNvSpPr/>
              <p:nvPr/>
            </p:nvSpPr>
            <p:spPr bwMode="auto">
              <a:xfrm>
                <a:off x="2097502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6" name="四角形: 角を丸くする 1265">
                <a:extLst>
                  <a:ext uri="{FF2B5EF4-FFF2-40B4-BE49-F238E27FC236}">
                    <a16:creationId xmlns:a16="http://schemas.microsoft.com/office/drawing/2014/main" id="{96EF8582-97D1-414C-BB8F-2010200709FC}"/>
                  </a:ext>
                </a:extLst>
              </p:cNvPr>
              <p:cNvSpPr/>
              <p:nvPr/>
            </p:nvSpPr>
            <p:spPr bwMode="auto">
              <a:xfrm>
                <a:off x="2144285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49" name="正方形/長方形 1248">
              <a:extLst>
                <a:ext uri="{FF2B5EF4-FFF2-40B4-BE49-F238E27FC236}">
                  <a16:creationId xmlns:a16="http://schemas.microsoft.com/office/drawing/2014/main" id="{919C5C1B-24A4-48D8-8245-51B74D0E8AA9}"/>
                </a:ext>
              </a:extLst>
            </p:cNvPr>
            <p:cNvSpPr/>
            <p:nvPr/>
          </p:nvSpPr>
          <p:spPr bwMode="auto">
            <a:xfrm>
              <a:off x="1989805" y="1063625"/>
              <a:ext cx="118396" cy="86032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0" name="正方形/長方形 1249">
              <a:extLst>
                <a:ext uri="{FF2B5EF4-FFF2-40B4-BE49-F238E27FC236}">
                  <a16:creationId xmlns:a16="http://schemas.microsoft.com/office/drawing/2014/main" id="{137C9555-76D0-4AC8-8983-238006F725BE}"/>
                </a:ext>
              </a:extLst>
            </p:cNvPr>
            <p:cNvSpPr/>
            <p:nvPr/>
          </p:nvSpPr>
          <p:spPr bwMode="auto">
            <a:xfrm>
              <a:off x="2847055" y="1063625"/>
              <a:ext cx="118396" cy="86032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67" name="グループ化 1266">
            <a:extLst>
              <a:ext uri="{FF2B5EF4-FFF2-40B4-BE49-F238E27FC236}">
                <a16:creationId xmlns:a16="http://schemas.microsoft.com/office/drawing/2014/main" id="{6BCB0910-A1A6-436F-8126-EE5E4C01318C}"/>
              </a:ext>
            </a:extLst>
          </p:cNvPr>
          <p:cNvGrpSpPr/>
          <p:nvPr/>
        </p:nvGrpSpPr>
        <p:grpSpPr>
          <a:xfrm>
            <a:off x="9061989" y="3448108"/>
            <a:ext cx="498532" cy="310966"/>
            <a:chOff x="1989805" y="2078850"/>
            <a:chExt cx="886746" cy="553120"/>
          </a:xfrm>
        </p:grpSpPr>
        <p:grpSp>
          <p:nvGrpSpPr>
            <p:cNvPr id="1268" name="グループ化 1267">
              <a:extLst>
                <a:ext uri="{FF2B5EF4-FFF2-40B4-BE49-F238E27FC236}">
                  <a16:creationId xmlns:a16="http://schemas.microsoft.com/office/drawing/2014/main" id="{3B4689AA-3189-4114-B59B-31C345C2BE80}"/>
                </a:ext>
              </a:extLst>
            </p:cNvPr>
            <p:cNvGrpSpPr/>
            <p:nvPr/>
          </p:nvGrpSpPr>
          <p:grpSpPr>
            <a:xfrm>
              <a:off x="2103010" y="2123855"/>
              <a:ext cx="326387" cy="476650"/>
              <a:chOff x="1442610" y="1268759"/>
              <a:chExt cx="747394" cy="630071"/>
            </a:xfrm>
            <a:solidFill>
              <a:srgbClr val="FF3300"/>
            </a:solidFill>
          </p:grpSpPr>
          <p:sp>
            <p:nvSpPr>
              <p:cNvPr id="1288" name="四角形: 角を丸くする 1287">
                <a:extLst>
                  <a:ext uri="{FF2B5EF4-FFF2-40B4-BE49-F238E27FC236}">
                    <a16:creationId xmlns:a16="http://schemas.microsoft.com/office/drawing/2014/main" id="{2A983ACA-0BD9-416E-8ECB-37B8E14B5FE2}"/>
                  </a:ext>
                </a:extLst>
              </p:cNvPr>
              <p:cNvSpPr/>
              <p:nvPr/>
            </p:nvSpPr>
            <p:spPr bwMode="auto">
              <a:xfrm>
                <a:off x="1442610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9" name="四角形: 角を丸くする 1288">
                <a:extLst>
                  <a:ext uri="{FF2B5EF4-FFF2-40B4-BE49-F238E27FC236}">
                    <a16:creationId xmlns:a16="http://schemas.microsoft.com/office/drawing/2014/main" id="{40D0CEB8-8DB5-4A46-97CA-F816AD06F542}"/>
                  </a:ext>
                </a:extLst>
              </p:cNvPr>
              <p:cNvSpPr/>
              <p:nvPr/>
            </p:nvSpPr>
            <p:spPr bwMode="auto">
              <a:xfrm>
                <a:off x="1489388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0" name="四角形: 角を丸くする 1289">
                <a:extLst>
                  <a:ext uri="{FF2B5EF4-FFF2-40B4-BE49-F238E27FC236}">
                    <a16:creationId xmlns:a16="http://schemas.microsoft.com/office/drawing/2014/main" id="{07BFA6F5-0E5A-4B19-B7F9-D9E82ECF9A7D}"/>
                  </a:ext>
                </a:extLst>
              </p:cNvPr>
              <p:cNvSpPr/>
              <p:nvPr/>
            </p:nvSpPr>
            <p:spPr bwMode="auto">
              <a:xfrm>
                <a:off x="1536166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1" name="四角形: 角を丸くする 1290">
                <a:extLst>
                  <a:ext uri="{FF2B5EF4-FFF2-40B4-BE49-F238E27FC236}">
                    <a16:creationId xmlns:a16="http://schemas.microsoft.com/office/drawing/2014/main" id="{1BF91B29-B1E8-4CB8-93CE-2C43AF7DE5C1}"/>
                  </a:ext>
                </a:extLst>
              </p:cNvPr>
              <p:cNvSpPr/>
              <p:nvPr/>
            </p:nvSpPr>
            <p:spPr bwMode="auto">
              <a:xfrm>
                <a:off x="1582944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2" name="四角形: 角を丸くする 1291">
                <a:extLst>
                  <a:ext uri="{FF2B5EF4-FFF2-40B4-BE49-F238E27FC236}">
                    <a16:creationId xmlns:a16="http://schemas.microsoft.com/office/drawing/2014/main" id="{0241CFC0-3BD0-46A2-8AF8-7246FAF5B117}"/>
                  </a:ext>
                </a:extLst>
              </p:cNvPr>
              <p:cNvSpPr/>
              <p:nvPr/>
            </p:nvSpPr>
            <p:spPr bwMode="auto">
              <a:xfrm>
                <a:off x="1629722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3" name="四角形: 角を丸くする 1292">
                <a:extLst>
                  <a:ext uri="{FF2B5EF4-FFF2-40B4-BE49-F238E27FC236}">
                    <a16:creationId xmlns:a16="http://schemas.microsoft.com/office/drawing/2014/main" id="{C6F865F8-9144-4CAA-A4C6-60E29D713EA3}"/>
                  </a:ext>
                </a:extLst>
              </p:cNvPr>
              <p:cNvSpPr/>
              <p:nvPr/>
            </p:nvSpPr>
            <p:spPr bwMode="auto">
              <a:xfrm>
                <a:off x="1676500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4" name="四角形: 角を丸くする 1293">
                <a:extLst>
                  <a:ext uri="{FF2B5EF4-FFF2-40B4-BE49-F238E27FC236}">
                    <a16:creationId xmlns:a16="http://schemas.microsoft.com/office/drawing/2014/main" id="{447C72E6-9A15-4D0C-9AB7-A1F663AB2C46}"/>
                  </a:ext>
                </a:extLst>
              </p:cNvPr>
              <p:cNvSpPr/>
              <p:nvPr/>
            </p:nvSpPr>
            <p:spPr bwMode="auto">
              <a:xfrm>
                <a:off x="1723278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5" name="四角形: 角を丸くする 1294">
                <a:extLst>
                  <a:ext uri="{FF2B5EF4-FFF2-40B4-BE49-F238E27FC236}">
                    <a16:creationId xmlns:a16="http://schemas.microsoft.com/office/drawing/2014/main" id="{536F4AF7-7DC5-4559-B3E9-6712901F8E19}"/>
                  </a:ext>
                </a:extLst>
              </p:cNvPr>
              <p:cNvSpPr/>
              <p:nvPr/>
            </p:nvSpPr>
            <p:spPr bwMode="auto">
              <a:xfrm>
                <a:off x="1770056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6" name="四角形: 角を丸くする 1295">
                <a:extLst>
                  <a:ext uri="{FF2B5EF4-FFF2-40B4-BE49-F238E27FC236}">
                    <a16:creationId xmlns:a16="http://schemas.microsoft.com/office/drawing/2014/main" id="{A5B3606E-46BB-4F4A-BB75-3DC673C8F3CE}"/>
                  </a:ext>
                </a:extLst>
              </p:cNvPr>
              <p:cNvSpPr/>
              <p:nvPr/>
            </p:nvSpPr>
            <p:spPr bwMode="auto">
              <a:xfrm>
                <a:off x="1816834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7" name="四角形: 角を丸くする 1296">
                <a:extLst>
                  <a:ext uri="{FF2B5EF4-FFF2-40B4-BE49-F238E27FC236}">
                    <a16:creationId xmlns:a16="http://schemas.microsoft.com/office/drawing/2014/main" id="{C8710BB4-F40A-4538-8A67-FD43932735A9}"/>
                  </a:ext>
                </a:extLst>
              </p:cNvPr>
              <p:cNvSpPr/>
              <p:nvPr/>
            </p:nvSpPr>
            <p:spPr bwMode="auto">
              <a:xfrm>
                <a:off x="1863612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8" name="四角形: 角を丸くする 1297">
                <a:extLst>
                  <a:ext uri="{FF2B5EF4-FFF2-40B4-BE49-F238E27FC236}">
                    <a16:creationId xmlns:a16="http://schemas.microsoft.com/office/drawing/2014/main" id="{4C53E9AA-1E56-4B20-B6C1-6DD0C42D7FAF}"/>
                  </a:ext>
                </a:extLst>
              </p:cNvPr>
              <p:cNvSpPr/>
              <p:nvPr/>
            </p:nvSpPr>
            <p:spPr bwMode="auto">
              <a:xfrm>
                <a:off x="1910390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9" name="四角形: 角を丸くする 1298">
                <a:extLst>
                  <a:ext uri="{FF2B5EF4-FFF2-40B4-BE49-F238E27FC236}">
                    <a16:creationId xmlns:a16="http://schemas.microsoft.com/office/drawing/2014/main" id="{DF287185-645F-4895-B708-F6A397AE9E05}"/>
                  </a:ext>
                </a:extLst>
              </p:cNvPr>
              <p:cNvSpPr/>
              <p:nvPr/>
            </p:nvSpPr>
            <p:spPr bwMode="auto">
              <a:xfrm>
                <a:off x="1957168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0" name="四角形: 角を丸くする 1299">
                <a:extLst>
                  <a:ext uri="{FF2B5EF4-FFF2-40B4-BE49-F238E27FC236}">
                    <a16:creationId xmlns:a16="http://schemas.microsoft.com/office/drawing/2014/main" id="{5207C46B-95F7-4090-B0F5-37F2526941C5}"/>
                  </a:ext>
                </a:extLst>
              </p:cNvPr>
              <p:cNvSpPr/>
              <p:nvPr/>
            </p:nvSpPr>
            <p:spPr bwMode="auto">
              <a:xfrm>
                <a:off x="2003946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1" name="四角形: 角を丸くする 1300">
                <a:extLst>
                  <a:ext uri="{FF2B5EF4-FFF2-40B4-BE49-F238E27FC236}">
                    <a16:creationId xmlns:a16="http://schemas.microsoft.com/office/drawing/2014/main" id="{15C4F7E4-ED13-47ED-9DDA-68FB3A248332}"/>
                  </a:ext>
                </a:extLst>
              </p:cNvPr>
              <p:cNvSpPr/>
              <p:nvPr/>
            </p:nvSpPr>
            <p:spPr bwMode="auto">
              <a:xfrm>
                <a:off x="2050724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2" name="四角形: 角を丸くする 1301">
                <a:extLst>
                  <a:ext uri="{FF2B5EF4-FFF2-40B4-BE49-F238E27FC236}">
                    <a16:creationId xmlns:a16="http://schemas.microsoft.com/office/drawing/2014/main" id="{1AAF84E0-CA13-4140-8FBB-F8FE2F1CF105}"/>
                  </a:ext>
                </a:extLst>
              </p:cNvPr>
              <p:cNvSpPr/>
              <p:nvPr/>
            </p:nvSpPr>
            <p:spPr bwMode="auto">
              <a:xfrm>
                <a:off x="2097502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3" name="四角形: 角を丸くする 1302">
                <a:extLst>
                  <a:ext uri="{FF2B5EF4-FFF2-40B4-BE49-F238E27FC236}">
                    <a16:creationId xmlns:a16="http://schemas.microsoft.com/office/drawing/2014/main" id="{A8440ECA-C412-40DF-BEFC-67B4811D6BEE}"/>
                  </a:ext>
                </a:extLst>
              </p:cNvPr>
              <p:cNvSpPr/>
              <p:nvPr/>
            </p:nvSpPr>
            <p:spPr bwMode="auto">
              <a:xfrm>
                <a:off x="2144285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69" name="グループ化 1268">
              <a:extLst>
                <a:ext uri="{FF2B5EF4-FFF2-40B4-BE49-F238E27FC236}">
                  <a16:creationId xmlns:a16="http://schemas.microsoft.com/office/drawing/2014/main" id="{E0639944-3A4A-46C8-9E34-EB3FADBDA544}"/>
                </a:ext>
              </a:extLst>
            </p:cNvPr>
            <p:cNvGrpSpPr/>
            <p:nvPr/>
          </p:nvGrpSpPr>
          <p:grpSpPr>
            <a:xfrm>
              <a:off x="2433210" y="2123855"/>
              <a:ext cx="326387" cy="476650"/>
              <a:chOff x="1442610" y="1268759"/>
              <a:chExt cx="747394" cy="630071"/>
            </a:xfrm>
            <a:solidFill>
              <a:srgbClr val="FF3300"/>
            </a:solidFill>
          </p:grpSpPr>
          <p:sp>
            <p:nvSpPr>
              <p:cNvPr id="1272" name="四角形: 角を丸くする 1271">
                <a:extLst>
                  <a:ext uri="{FF2B5EF4-FFF2-40B4-BE49-F238E27FC236}">
                    <a16:creationId xmlns:a16="http://schemas.microsoft.com/office/drawing/2014/main" id="{1C48B320-8CA0-4667-BFB3-491830D1C563}"/>
                  </a:ext>
                </a:extLst>
              </p:cNvPr>
              <p:cNvSpPr/>
              <p:nvPr/>
            </p:nvSpPr>
            <p:spPr bwMode="auto">
              <a:xfrm>
                <a:off x="1442610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3" name="四角形: 角を丸くする 1272">
                <a:extLst>
                  <a:ext uri="{FF2B5EF4-FFF2-40B4-BE49-F238E27FC236}">
                    <a16:creationId xmlns:a16="http://schemas.microsoft.com/office/drawing/2014/main" id="{AFA3FB83-120B-4C9C-A6AE-CC818BAE3CE2}"/>
                  </a:ext>
                </a:extLst>
              </p:cNvPr>
              <p:cNvSpPr/>
              <p:nvPr/>
            </p:nvSpPr>
            <p:spPr bwMode="auto">
              <a:xfrm>
                <a:off x="1489388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4" name="四角形: 角を丸くする 1273">
                <a:extLst>
                  <a:ext uri="{FF2B5EF4-FFF2-40B4-BE49-F238E27FC236}">
                    <a16:creationId xmlns:a16="http://schemas.microsoft.com/office/drawing/2014/main" id="{3042D363-D068-4032-BE44-C08013C52975}"/>
                  </a:ext>
                </a:extLst>
              </p:cNvPr>
              <p:cNvSpPr/>
              <p:nvPr/>
            </p:nvSpPr>
            <p:spPr bwMode="auto">
              <a:xfrm>
                <a:off x="1536166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5" name="四角形: 角を丸くする 1274">
                <a:extLst>
                  <a:ext uri="{FF2B5EF4-FFF2-40B4-BE49-F238E27FC236}">
                    <a16:creationId xmlns:a16="http://schemas.microsoft.com/office/drawing/2014/main" id="{00DC3383-1516-4D56-BAAF-8B3F74C05508}"/>
                  </a:ext>
                </a:extLst>
              </p:cNvPr>
              <p:cNvSpPr/>
              <p:nvPr/>
            </p:nvSpPr>
            <p:spPr bwMode="auto">
              <a:xfrm>
                <a:off x="1582944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6" name="四角形: 角を丸くする 1275">
                <a:extLst>
                  <a:ext uri="{FF2B5EF4-FFF2-40B4-BE49-F238E27FC236}">
                    <a16:creationId xmlns:a16="http://schemas.microsoft.com/office/drawing/2014/main" id="{88037181-080A-438C-B9A7-C8907885867D}"/>
                  </a:ext>
                </a:extLst>
              </p:cNvPr>
              <p:cNvSpPr/>
              <p:nvPr/>
            </p:nvSpPr>
            <p:spPr bwMode="auto">
              <a:xfrm>
                <a:off x="1629722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7" name="四角形: 角を丸くする 1276">
                <a:extLst>
                  <a:ext uri="{FF2B5EF4-FFF2-40B4-BE49-F238E27FC236}">
                    <a16:creationId xmlns:a16="http://schemas.microsoft.com/office/drawing/2014/main" id="{0E19FD1E-F842-4042-8B84-10F19B52B571}"/>
                  </a:ext>
                </a:extLst>
              </p:cNvPr>
              <p:cNvSpPr/>
              <p:nvPr/>
            </p:nvSpPr>
            <p:spPr bwMode="auto">
              <a:xfrm>
                <a:off x="1676500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8" name="四角形: 角を丸くする 1277">
                <a:extLst>
                  <a:ext uri="{FF2B5EF4-FFF2-40B4-BE49-F238E27FC236}">
                    <a16:creationId xmlns:a16="http://schemas.microsoft.com/office/drawing/2014/main" id="{C7DF6E99-614E-4435-A475-DA83E9DE3E52}"/>
                  </a:ext>
                </a:extLst>
              </p:cNvPr>
              <p:cNvSpPr/>
              <p:nvPr/>
            </p:nvSpPr>
            <p:spPr bwMode="auto">
              <a:xfrm>
                <a:off x="1723278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9" name="四角形: 角を丸くする 1278">
                <a:extLst>
                  <a:ext uri="{FF2B5EF4-FFF2-40B4-BE49-F238E27FC236}">
                    <a16:creationId xmlns:a16="http://schemas.microsoft.com/office/drawing/2014/main" id="{AFFF30C9-F8B8-46DC-8AA8-4DDAF319C3F7}"/>
                  </a:ext>
                </a:extLst>
              </p:cNvPr>
              <p:cNvSpPr/>
              <p:nvPr/>
            </p:nvSpPr>
            <p:spPr bwMode="auto">
              <a:xfrm>
                <a:off x="1770056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0" name="四角形: 角を丸くする 1279">
                <a:extLst>
                  <a:ext uri="{FF2B5EF4-FFF2-40B4-BE49-F238E27FC236}">
                    <a16:creationId xmlns:a16="http://schemas.microsoft.com/office/drawing/2014/main" id="{EC537896-318D-42C0-87FB-253C7E7C2957}"/>
                  </a:ext>
                </a:extLst>
              </p:cNvPr>
              <p:cNvSpPr/>
              <p:nvPr/>
            </p:nvSpPr>
            <p:spPr bwMode="auto">
              <a:xfrm>
                <a:off x="1816834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1" name="四角形: 角を丸くする 1280">
                <a:extLst>
                  <a:ext uri="{FF2B5EF4-FFF2-40B4-BE49-F238E27FC236}">
                    <a16:creationId xmlns:a16="http://schemas.microsoft.com/office/drawing/2014/main" id="{85D385DD-0401-4B6A-8F34-0177E0DF0742}"/>
                  </a:ext>
                </a:extLst>
              </p:cNvPr>
              <p:cNvSpPr/>
              <p:nvPr/>
            </p:nvSpPr>
            <p:spPr bwMode="auto">
              <a:xfrm>
                <a:off x="1863612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2" name="四角形: 角を丸くする 1281">
                <a:extLst>
                  <a:ext uri="{FF2B5EF4-FFF2-40B4-BE49-F238E27FC236}">
                    <a16:creationId xmlns:a16="http://schemas.microsoft.com/office/drawing/2014/main" id="{7B0D625C-4929-4157-8197-4BAE6BD1ADE5}"/>
                  </a:ext>
                </a:extLst>
              </p:cNvPr>
              <p:cNvSpPr/>
              <p:nvPr/>
            </p:nvSpPr>
            <p:spPr bwMode="auto">
              <a:xfrm>
                <a:off x="1910390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3" name="四角形: 角を丸くする 1282">
                <a:extLst>
                  <a:ext uri="{FF2B5EF4-FFF2-40B4-BE49-F238E27FC236}">
                    <a16:creationId xmlns:a16="http://schemas.microsoft.com/office/drawing/2014/main" id="{94DD4216-60D5-468B-8977-DF439309CE4E}"/>
                  </a:ext>
                </a:extLst>
              </p:cNvPr>
              <p:cNvSpPr/>
              <p:nvPr/>
            </p:nvSpPr>
            <p:spPr bwMode="auto">
              <a:xfrm>
                <a:off x="1957168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4" name="四角形: 角を丸くする 1283">
                <a:extLst>
                  <a:ext uri="{FF2B5EF4-FFF2-40B4-BE49-F238E27FC236}">
                    <a16:creationId xmlns:a16="http://schemas.microsoft.com/office/drawing/2014/main" id="{E26B68AC-7D2B-45A2-9DB9-17552EE1D437}"/>
                  </a:ext>
                </a:extLst>
              </p:cNvPr>
              <p:cNvSpPr/>
              <p:nvPr/>
            </p:nvSpPr>
            <p:spPr bwMode="auto">
              <a:xfrm>
                <a:off x="2003946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5" name="四角形: 角を丸くする 1284">
                <a:extLst>
                  <a:ext uri="{FF2B5EF4-FFF2-40B4-BE49-F238E27FC236}">
                    <a16:creationId xmlns:a16="http://schemas.microsoft.com/office/drawing/2014/main" id="{7C5049EA-4FF7-466C-BB34-46556EE21FD7}"/>
                  </a:ext>
                </a:extLst>
              </p:cNvPr>
              <p:cNvSpPr/>
              <p:nvPr/>
            </p:nvSpPr>
            <p:spPr bwMode="auto">
              <a:xfrm>
                <a:off x="2050724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6" name="四角形: 角を丸くする 1285">
                <a:extLst>
                  <a:ext uri="{FF2B5EF4-FFF2-40B4-BE49-F238E27FC236}">
                    <a16:creationId xmlns:a16="http://schemas.microsoft.com/office/drawing/2014/main" id="{C655CC96-1CAA-4924-A420-0D053B63657F}"/>
                  </a:ext>
                </a:extLst>
              </p:cNvPr>
              <p:cNvSpPr/>
              <p:nvPr/>
            </p:nvSpPr>
            <p:spPr bwMode="auto">
              <a:xfrm>
                <a:off x="2097502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7" name="四角形: 角を丸くする 1286">
                <a:extLst>
                  <a:ext uri="{FF2B5EF4-FFF2-40B4-BE49-F238E27FC236}">
                    <a16:creationId xmlns:a16="http://schemas.microsoft.com/office/drawing/2014/main" id="{0E12FEB5-66DA-499C-8220-07FBA7C596A6}"/>
                  </a:ext>
                </a:extLst>
              </p:cNvPr>
              <p:cNvSpPr/>
              <p:nvPr/>
            </p:nvSpPr>
            <p:spPr bwMode="auto">
              <a:xfrm>
                <a:off x="2144285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70" name="正方形/長方形 1269">
              <a:extLst>
                <a:ext uri="{FF2B5EF4-FFF2-40B4-BE49-F238E27FC236}">
                  <a16:creationId xmlns:a16="http://schemas.microsoft.com/office/drawing/2014/main" id="{9BA714ED-6812-4A37-A1EC-FEC29FC1B7F4}"/>
                </a:ext>
              </a:extLst>
            </p:cNvPr>
            <p:cNvSpPr/>
            <p:nvPr/>
          </p:nvSpPr>
          <p:spPr bwMode="auto">
            <a:xfrm>
              <a:off x="1989805" y="2078850"/>
              <a:ext cx="118396" cy="55312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1" name="正方形/長方形 1270">
              <a:extLst>
                <a:ext uri="{FF2B5EF4-FFF2-40B4-BE49-F238E27FC236}">
                  <a16:creationId xmlns:a16="http://schemas.microsoft.com/office/drawing/2014/main" id="{AE92D20F-2E80-448A-9FBA-6FBB50796743}"/>
                </a:ext>
              </a:extLst>
            </p:cNvPr>
            <p:cNvSpPr/>
            <p:nvPr/>
          </p:nvSpPr>
          <p:spPr bwMode="auto">
            <a:xfrm>
              <a:off x="2758155" y="2078850"/>
              <a:ext cx="118396" cy="55312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546DFA8E-23B6-4975-824B-FA2593C4159A}"/>
              </a:ext>
            </a:extLst>
          </p:cNvPr>
          <p:cNvSpPr/>
          <p:nvPr/>
        </p:nvSpPr>
        <p:spPr bwMode="auto">
          <a:xfrm>
            <a:off x="7557729" y="642667"/>
            <a:ext cx="769504" cy="2217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2D90FE9E-1CDF-4130-95EA-E0147E304CCC}"/>
              </a:ext>
            </a:extLst>
          </p:cNvPr>
          <p:cNvSpPr/>
          <p:nvPr/>
        </p:nvSpPr>
        <p:spPr bwMode="auto">
          <a:xfrm>
            <a:off x="7557729" y="1367099"/>
            <a:ext cx="769504" cy="2217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CE0E59D6-940B-4758-A112-B22A19A5A7BB}"/>
              </a:ext>
            </a:extLst>
          </p:cNvPr>
          <p:cNvSpPr/>
          <p:nvPr/>
        </p:nvSpPr>
        <p:spPr bwMode="auto">
          <a:xfrm>
            <a:off x="8403073" y="642667"/>
            <a:ext cx="769504" cy="2217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5F632EE0-63A7-419A-A159-05466015949F}"/>
              </a:ext>
            </a:extLst>
          </p:cNvPr>
          <p:cNvSpPr/>
          <p:nvPr/>
        </p:nvSpPr>
        <p:spPr bwMode="auto">
          <a:xfrm>
            <a:off x="8403073" y="1367099"/>
            <a:ext cx="769504" cy="2217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BE28FB1C-1361-41E7-B9FE-5598A80F4AFF}"/>
              </a:ext>
            </a:extLst>
          </p:cNvPr>
          <p:cNvGrpSpPr/>
          <p:nvPr/>
        </p:nvGrpSpPr>
        <p:grpSpPr>
          <a:xfrm>
            <a:off x="4082683" y="683694"/>
            <a:ext cx="407461" cy="1173250"/>
            <a:chOff x="4082683" y="683694"/>
            <a:chExt cx="625198" cy="1800206"/>
          </a:xfrm>
        </p:grpSpPr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0CD5F5B6-1781-4678-8DE1-6D4FE99EA632}"/>
                </a:ext>
              </a:extLst>
            </p:cNvPr>
            <p:cNvSpPr/>
            <p:nvPr/>
          </p:nvSpPr>
          <p:spPr bwMode="auto">
            <a:xfrm rot="5400000">
              <a:off x="3630037" y="1730454"/>
              <a:ext cx="1305146" cy="201741"/>
            </a:xfrm>
            <a:custGeom>
              <a:avLst/>
              <a:gdLst>
                <a:gd name="connsiteX0" fmla="*/ 0 w 2205244"/>
                <a:gd name="connsiteY0" fmla="*/ 340873 h 340873"/>
                <a:gd name="connsiteX1" fmla="*/ 0 w 2205244"/>
                <a:gd name="connsiteY1" fmla="*/ 304073 h 340873"/>
                <a:gd name="connsiteX2" fmla="*/ 180435 w 2205244"/>
                <a:gd name="connsiteY2" fmla="*/ 304073 h 340873"/>
                <a:gd name="connsiteX3" fmla="*/ 278235 w 2205244"/>
                <a:gd name="connsiteY3" fmla="*/ 206273 h 340873"/>
                <a:gd name="connsiteX4" fmla="*/ 278235 w 2205244"/>
                <a:gd name="connsiteY4" fmla="*/ 83338 h 340873"/>
                <a:gd name="connsiteX5" fmla="*/ 276230 w 2205244"/>
                <a:gd name="connsiteY5" fmla="*/ 83338 h 340873"/>
                <a:gd name="connsiteX6" fmla="*/ 319478 w 2205244"/>
                <a:gd name="connsiteY6" fmla="*/ 10276 h 340873"/>
                <a:gd name="connsiteX7" fmla="*/ 404335 w 2205244"/>
                <a:gd name="connsiteY7" fmla="*/ 13044 h 340873"/>
                <a:gd name="connsiteX8" fmla="*/ 433898 w 2205244"/>
                <a:gd name="connsiteY8" fmla="*/ 45651 h 340873"/>
                <a:gd name="connsiteX9" fmla="*/ 440424 w 2205244"/>
                <a:gd name="connsiteY9" fmla="*/ 77516 h 340873"/>
                <a:gd name="connsiteX10" fmla="*/ 441843 w 2205244"/>
                <a:gd name="connsiteY10" fmla="*/ 77516 h 340873"/>
                <a:gd name="connsiteX11" fmla="*/ 441843 w 2205244"/>
                <a:gd name="connsiteY11" fmla="*/ 84443 h 340873"/>
                <a:gd name="connsiteX12" fmla="*/ 442729 w 2205244"/>
                <a:gd name="connsiteY12" fmla="*/ 88769 h 340873"/>
                <a:gd name="connsiteX13" fmla="*/ 441843 w 2205244"/>
                <a:gd name="connsiteY13" fmla="*/ 88711 h 340873"/>
                <a:gd name="connsiteX14" fmla="*/ 441843 w 2205244"/>
                <a:gd name="connsiteY14" fmla="*/ 206273 h 340873"/>
                <a:gd name="connsiteX15" fmla="*/ 539643 w 2205244"/>
                <a:gd name="connsiteY15" fmla="*/ 304073 h 340873"/>
                <a:gd name="connsiteX16" fmla="*/ 2205244 w 2205244"/>
                <a:gd name="connsiteY16" fmla="*/ 304074 h 340873"/>
                <a:gd name="connsiteX17" fmla="*/ 2205244 w 2205244"/>
                <a:gd name="connsiteY17" fmla="*/ 340873 h 340873"/>
                <a:gd name="connsiteX18" fmla="*/ 539644 w 2205244"/>
                <a:gd name="connsiteY18" fmla="*/ 340873 h 340873"/>
                <a:gd name="connsiteX19" fmla="*/ 405044 w 2205244"/>
                <a:gd name="connsiteY19" fmla="*/ 206273 h 340873"/>
                <a:gd name="connsiteX20" fmla="*/ 405044 w 2205244"/>
                <a:gd name="connsiteY20" fmla="*/ 86308 h 340873"/>
                <a:gd name="connsiteX21" fmla="*/ 404585 w 2205244"/>
                <a:gd name="connsiteY21" fmla="*/ 86278 h 340873"/>
                <a:gd name="connsiteX22" fmla="*/ 383801 w 2205244"/>
                <a:gd name="connsiteY22" fmla="*/ 45285 h 340873"/>
                <a:gd name="connsiteX23" fmla="*/ 337865 w 2205244"/>
                <a:gd name="connsiteY23" fmla="*/ 43786 h 340873"/>
                <a:gd name="connsiteX24" fmla="*/ 320745 w 2205244"/>
                <a:gd name="connsiteY24" fmla="*/ 60356 h 340873"/>
                <a:gd name="connsiteX25" fmla="*/ 315034 w 2205244"/>
                <a:gd name="connsiteY25" fmla="*/ 81215 h 340873"/>
                <a:gd name="connsiteX26" fmla="*/ 315034 w 2205244"/>
                <a:gd name="connsiteY26" fmla="*/ 206273 h 340873"/>
                <a:gd name="connsiteX27" fmla="*/ 180434 w 2205244"/>
                <a:gd name="connsiteY27" fmla="*/ 340873 h 340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205244" h="340873">
                  <a:moveTo>
                    <a:pt x="0" y="340873"/>
                  </a:moveTo>
                  <a:lnTo>
                    <a:pt x="0" y="304073"/>
                  </a:lnTo>
                  <a:lnTo>
                    <a:pt x="180435" y="304073"/>
                  </a:lnTo>
                  <a:cubicBezTo>
                    <a:pt x="234448" y="304073"/>
                    <a:pt x="278235" y="260286"/>
                    <a:pt x="278235" y="206273"/>
                  </a:cubicBezTo>
                  <a:lnTo>
                    <a:pt x="278235" y="83338"/>
                  </a:lnTo>
                  <a:lnTo>
                    <a:pt x="276230" y="83338"/>
                  </a:lnTo>
                  <a:cubicBezTo>
                    <a:pt x="276230" y="52916"/>
                    <a:pt x="292807" y="24911"/>
                    <a:pt x="319478" y="10276"/>
                  </a:cubicBezTo>
                  <a:cubicBezTo>
                    <a:pt x="346149" y="-4359"/>
                    <a:pt x="378675" y="-3298"/>
                    <a:pt x="404335" y="13044"/>
                  </a:cubicBezTo>
                  <a:cubicBezTo>
                    <a:pt x="417165" y="21215"/>
                    <a:pt x="427259" y="32557"/>
                    <a:pt x="433898" y="45651"/>
                  </a:cubicBezTo>
                  <a:lnTo>
                    <a:pt x="440424" y="77516"/>
                  </a:lnTo>
                  <a:lnTo>
                    <a:pt x="441843" y="77516"/>
                  </a:lnTo>
                  <a:lnTo>
                    <a:pt x="441843" y="84443"/>
                  </a:lnTo>
                  <a:lnTo>
                    <a:pt x="442729" y="88769"/>
                  </a:lnTo>
                  <a:lnTo>
                    <a:pt x="441843" y="88711"/>
                  </a:lnTo>
                  <a:lnTo>
                    <a:pt x="441843" y="206273"/>
                  </a:lnTo>
                  <a:cubicBezTo>
                    <a:pt x="441843" y="260286"/>
                    <a:pt x="485630" y="304073"/>
                    <a:pt x="539643" y="304073"/>
                  </a:cubicBezTo>
                  <a:cubicBezTo>
                    <a:pt x="1094843" y="304073"/>
                    <a:pt x="1650044" y="304074"/>
                    <a:pt x="2205244" y="304074"/>
                  </a:cubicBezTo>
                  <a:lnTo>
                    <a:pt x="2205244" y="340873"/>
                  </a:lnTo>
                  <a:lnTo>
                    <a:pt x="539644" y="340873"/>
                  </a:lnTo>
                  <a:cubicBezTo>
                    <a:pt x="465306" y="340873"/>
                    <a:pt x="405044" y="280611"/>
                    <a:pt x="405044" y="206273"/>
                  </a:cubicBezTo>
                  <a:lnTo>
                    <a:pt x="405044" y="86308"/>
                  </a:lnTo>
                  <a:lnTo>
                    <a:pt x="404585" y="86278"/>
                  </a:lnTo>
                  <a:cubicBezTo>
                    <a:pt x="405658" y="69844"/>
                    <a:pt x="397692" y="54132"/>
                    <a:pt x="383801" y="45285"/>
                  </a:cubicBezTo>
                  <a:cubicBezTo>
                    <a:pt x="369910" y="36438"/>
                    <a:pt x="352303" y="35864"/>
                    <a:pt x="337865" y="43786"/>
                  </a:cubicBezTo>
                  <a:cubicBezTo>
                    <a:pt x="330646" y="47747"/>
                    <a:pt x="324793" y="53518"/>
                    <a:pt x="320745" y="60356"/>
                  </a:cubicBezTo>
                  <a:lnTo>
                    <a:pt x="315034" y="81215"/>
                  </a:lnTo>
                  <a:lnTo>
                    <a:pt x="315034" y="206273"/>
                  </a:lnTo>
                  <a:cubicBezTo>
                    <a:pt x="315034" y="280611"/>
                    <a:pt x="254772" y="340873"/>
                    <a:pt x="180434" y="34087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461F198C-8E66-486F-A461-223F381B3A9E}"/>
                </a:ext>
              </a:extLst>
            </p:cNvPr>
            <p:cNvSpPr/>
            <p:nvPr/>
          </p:nvSpPr>
          <p:spPr bwMode="auto">
            <a:xfrm rot="16200000" flipH="1">
              <a:off x="3861115" y="1730456"/>
              <a:ext cx="1305146" cy="201741"/>
            </a:xfrm>
            <a:custGeom>
              <a:avLst/>
              <a:gdLst>
                <a:gd name="connsiteX0" fmla="*/ 0 w 2205244"/>
                <a:gd name="connsiteY0" fmla="*/ 340873 h 340873"/>
                <a:gd name="connsiteX1" fmla="*/ 0 w 2205244"/>
                <a:gd name="connsiteY1" fmla="*/ 304073 h 340873"/>
                <a:gd name="connsiteX2" fmla="*/ 180435 w 2205244"/>
                <a:gd name="connsiteY2" fmla="*/ 304073 h 340873"/>
                <a:gd name="connsiteX3" fmla="*/ 278235 w 2205244"/>
                <a:gd name="connsiteY3" fmla="*/ 206273 h 340873"/>
                <a:gd name="connsiteX4" fmla="*/ 278235 w 2205244"/>
                <a:gd name="connsiteY4" fmla="*/ 83338 h 340873"/>
                <a:gd name="connsiteX5" fmla="*/ 276230 w 2205244"/>
                <a:gd name="connsiteY5" fmla="*/ 83338 h 340873"/>
                <a:gd name="connsiteX6" fmla="*/ 319478 w 2205244"/>
                <a:gd name="connsiteY6" fmla="*/ 10276 h 340873"/>
                <a:gd name="connsiteX7" fmla="*/ 404335 w 2205244"/>
                <a:gd name="connsiteY7" fmla="*/ 13044 h 340873"/>
                <a:gd name="connsiteX8" fmla="*/ 433898 w 2205244"/>
                <a:gd name="connsiteY8" fmla="*/ 45651 h 340873"/>
                <a:gd name="connsiteX9" fmla="*/ 440424 w 2205244"/>
                <a:gd name="connsiteY9" fmla="*/ 77516 h 340873"/>
                <a:gd name="connsiteX10" fmla="*/ 441843 w 2205244"/>
                <a:gd name="connsiteY10" fmla="*/ 77516 h 340873"/>
                <a:gd name="connsiteX11" fmla="*/ 441843 w 2205244"/>
                <a:gd name="connsiteY11" fmla="*/ 84443 h 340873"/>
                <a:gd name="connsiteX12" fmla="*/ 442729 w 2205244"/>
                <a:gd name="connsiteY12" fmla="*/ 88769 h 340873"/>
                <a:gd name="connsiteX13" fmla="*/ 441843 w 2205244"/>
                <a:gd name="connsiteY13" fmla="*/ 88711 h 340873"/>
                <a:gd name="connsiteX14" fmla="*/ 441843 w 2205244"/>
                <a:gd name="connsiteY14" fmla="*/ 206273 h 340873"/>
                <a:gd name="connsiteX15" fmla="*/ 539643 w 2205244"/>
                <a:gd name="connsiteY15" fmla="*/ 304073 h 340873"/>
                <a:gd name="connsiteX16" fmla="*/ 2205244 w 2205244"/>
                <a:gd name="connsiteY16" fmla="*/ 304074 h 340873"/>
                <a:gd name="connsiteX17" fmla="*/ 2205244 w 2205244"/>
                <a:gd name="connsiteY17" fmla="*/ 340873 h 340873"/>
                <a:gd name="connsiteX18" fmla="*/ 539644 w 2205244"/>
                <a:gd name="connsiteY18" fmla="*/ 340873 h 340873"/>
                <a:gd name="connsiteX19" fmla="*/ 405044 w 2205244"/>
                <a:gd name="connsiteY19" fmla="*/ 206273 h 340873"/>
                <a:gd name="connsiteX20" fmla="*/ 405044 w 2205244"/>
                <a:gd name="connsiteY20" fmla="*/ 86308 h 340873"/>
                <a:gd name="connsiteX21" fmla="*/ 404585 w 2205244"/>
                <a:gd name="connsiteY21" fmla="*/ 86278 h 340873"/>
                <a:gd name="connsiteX22" fmla="*/ 383801 w 2205244"/>
                <a:gd name="connsiteY22" fmla="*/ 45285 h 340873"/>
                <a:gd name="connsiteX23" fmla="*/ 337865 w 2205244"/>
                <a:gd name="connsiteY23" fmla="*/ 43786 h 340873"/>
                <a:gd name="connsiteX24" fmla="*/ 320745 w 2205244"/>
                <a:gd name="connsiteY24" fmla="*/ 60356 h 340873"/>
                <a:gd name="connsiteX25" fmla="*/ 315034 w 2205244"/>
                <a:gd name="connsiteY25" fmla="*/ 81215 h 340873"/>
                <a:gd name="connsiteX26" fmla="*/ 315034 w 2205244"/>
                <a:gd name="connsiteY26" fmla="*/ 206273 h 340873"/>
                <a:gd name="connsiteX27" fmla="*/ 180434 w 2205244"/>
                <a:gd name="connsiteY27" fmla="*/ 340873 h 340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205244" h="340873">
                  <a:moveTo>
                    <a:pt x="0" y="340873"/>
                  </a:moveTo>
                  <a:lnTo>
                    <a:pt x="0" y="304073"/>
                  </a:lnTo>
                  <a:lnTo>
                    <a:pt x="180435" y="304073"/>
                  </a:lnTo>
                  <a:cubicBezTo>
                    <a:pt x="234448" y="304073"/>
                    <a:pt x="278235" y="260286"/>
                    <a:pt x="278235" y="206273"/>
                  </a:cubicBezTo>
                  <a:lnTo>
                    <a:pt x="278235" y="83338"/>
                  </a:lnTo>
                  <a:lnTo>
                    <a:pt x="276230" y="83338"/>
                  </a:lnTo>
                  <a:cubicBezTo>
                    <a:pt x="276230" y="52916"/>
                    <a:pt x="292807" y="24911"/>
                    <a:pt x="319478" y="10276"/>
                  </a:cubicBezTo>
                  <a:cubicBezTo>
                    <a:pt x="346149" y="-4359"/>
                    <a:pt x="378675" y="-3298"/>
                    <a:pt x="404335" y="13044"/>
                  </a:cubicBezTo>
                  <a:cubicBezTo>
                    <a:pt x="417165" y="21215"/>
                    <a:pt x="427259" y="32557"/>
                    <a:pt x="433898" y="45651"/>
                  </a:cubicBezTo>
                  <a:lnTo>
                    <a:pt x="440424" y="77516"/>
                  </a:lnTo>
                  <a:lnTo>
                    <a:pt x="441843" y="77516"/>
                  </a:lnTo>
                  <a:lnTo>
                    <a:pt x="441843" y="84443"/>
                  </a:lnTo>
                  <a:lnTo>
                    <a:pt x="442729" y="88769"/>
                  </a:lnTo>
                  <a:lnTo>
                    <a:pt x="441843" y="88711"/>
                  </a:lnTo>
                  <a:lnTo>
                    <a:pt x="441843" y="206273"/>
                  </a:lnTo>
                  <a:cubicBezTo>
                    <a:pt x="441843" y="260286"/>
                    <a:pt x="485630" y="304073"/>
                    <a:pt x="539643" y="304073"/>
                  </a:cubicBezTo>
                  <a:cubicBezTo>
                    <a:pt x="1094843" y="304073"/>
                    <a:pt x="1650044" y="304074"/>
                    <a:pt x="2205244" y="304074"/>
                  </a:cubicBezTo>
                  <a:lnTo>
                    <a:pt x="2205244" y="340873"/>
                  </a:lnTo>
                  <a:lnTo>
                    <a:pt x="539644" y="340873"/>
                  </a:lnTo>
                  <a:cubicBezTo>
                    <a:pt x="465306" y="340873"/>
                    <a:pt x="405044" y="280611"/>
                    <a:pt x="405044" y="206273"/>
                  </a:cubicBezTo>
                  <a:lnTo>
                    <a:pt x="405044" y="86308"/>
                  </a:lnTo>
                  <a:lnTo>
                    <a:pt x="404585" y="86278"/>
                  </a:lnTo>
                  <a:cubicBezTo>
                    <a:pt x="405658" y="69844"/>
                    <a:pt x="397692" y="54132"/>
                    <a:pt x="383801" y="45285"/>
                  </a:cubicBezTo>
                  <a:cubicBezTo>
                    <a:pt x="369910" y="36438"/>
                    <a:pt x="352303" y="35864"/>
                    <a:pt x="337865" y="43786"/>
                  </a:cubicBezTo>
                  <a:cubicBezTo>
                    <a:pt x="330646" y="47747"/>
                    <a:pt x="324793" y="53518"/>
                    <a:pt x="320745" y="60356"/>
                  </a:cubicBezTo>
                  <a:lnTo>
                    <a:pt x="315034" y="81215"/>
                  </a:lnTo>
                  <a:lnTo>
                    <a:pt x="315034" y="206273"/>
                  </a:lnTo>
                  <a:cubicBezTo>
                    <a:pt x="315034" y="280611"/>
                    <a:pt x="254772" y="340873"/>
                    <a:pt x="180434" y="34087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E9EFF8CF-784B-451C-8183-11FCCA9CFBC6}"/>
                </a:ext>
              </a:extLst>
            </p:cNvPr>
            <p:cNvSpPr/>
            <p:nvPr/>
          </p:nvSpPr>
          <p:spPr bwMode="auto">
            <a:xfrm>
              <a:off x="4082683" y="683694"/>
              <a:ext cx="625198" cy="625198"/>
            </a:xfrm>
            <a:custGeom>
              <a:avLst/>
              <a:gdLst>
                <a:gd name="connsiteX0" fmla="*/ 312599 w 625198"/>
                <a:gd name="connsiteY0" fmla="*/ 0 h 625198"/>
                <a:gd name="connsiteX1" fmla="*/ 625198 w 625198"/>
                <a:gd name="connsiteY1" fmla="*/ 312599 h 625198"/>
                <a:gd name="connsiteX2" fmla="*/ 600633 w 625198"/>
                <a:gd name="connsiteY2" fmla="*/ 434277 h 625198"/>
                <a:gd name="connsiteX3" fmla="*/ 578368 w 625198"/>
                <a:gd name="connsiteY3" fmla="*/ 475296 h 625198"/>
                <a:gd name="connsiteX4" fmla="*/ 582128 w 625198"/>
                <a:gd name="connsiteY4" fmla="*/ 502560 h 625198"/>
                <a:gd name="connsiteX5" fmla="*/ 514620 w 625198"/>
                <a:gd name="connsiteY5" fmla="*/ 601386 h 625198"/>
                <a:gd name="connsiteX6" fmla="*/ 488343 w 625198"/>
                <a:gd name="connsiteY6" fmla="*/ 593620 h 625198"/>
                <a:gd name="connsiteX7" fmla="*/ 473744 w 625198"/>
                <a:gd name="connsiteY7" fmla="*/ 579211 h 625198"/>
                <a:gd name="connsiteX8" fmla="*/ 434277 w 625198"/>
                <a:gd name="connsiteY8" fmla="*/ 600633 h 625198"/>
                <a:gd name="connsiteX9" fmla="*/ 312599 w 625198"/>
                <a:gd name="connsiteY9" fmla="*/ 625198 h 625198"/>
                <a:gd name="connsiteX10" fmla="*/ 190921 w 625198"/>
                <a:gd name="connsiteY10" fmla="*/ 600633 h 625198"/>
                <a:gd name="connsiteX11" fmla="*/ 157102 w 625198"/>
                <a:gd name="connsiteY11" fmla="*/ 582276 h 625198"/>
                <a:gd name="connsiteX12" fmla="*/ 145609 w 625198"/>
                <a:gd name="connsiteY12" fmla="*/ 593620 h 625198"/>
                <a:gd name="connsiteX13" fmla="*/ 119332 w 625198"/>
                <a:gd name="connsiteY13" fmla="*/ 601386 h 625198"/>
                <a:gd name="connsiteX14" fmla="*/ 51824 w 625198"/>
                <a:gd name="connsiteY14" fmla="*/ 502560 h 625198"/>
                <a:gd name="connsiteX15" fmla="*/ 53842 w 625198"/>
                <a:gd name="connsiteY15" fmla="*/ 487928 h 625198"/>
                <a:gd name="connsiteX16" fmla="*/ 53387 w 625198"/>
                <a:gd name="connsiteY16" fmla="*/ 487376 h 625198"/>
                <a:gd name="connsiteX17" fmla="*/ 0 w 625198"/>
                <a:gd name="connsiteY17" fmla="*/ 312599 h 625198"/>
                <a:gd name="connsiteX18" fmla="*/ 312599 w 625198"/>
                <a:gd name="connsiteY18" fmla="*/ 0 h 625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25198" h="625198">
                  <a:moveTo>
                    <a:pt x="312599" y="0"/>
                  </a:moveTo>
                  <a:cubicBezTo>
                    <a:pt x="485243" y="0"/>
                    <a:pt x="625198" y="139955"/>
                    <a:pt x="625198" y="312599"/>
                  </a:cubicBezTo>
                  <a:cubicBezTo>
                    <a:pt x="625198" y="355760"/>
                    <a:pt x="616451" y="396878"/>
                    <a:pt x="600633" y="434277"/>
                  </a:cubicBezTo>
                  <a:lnTo>
                    <a:pt x="578368" y="475296"/>
                  </a:lnTo>
                  <a:lnTo>
                    <a:pt x="582128" y="502560"/>
                  </a:lnTo>
                  <a:cubicBezTo>
                    <a:pt x="582128" y="557140"/>
                    <a:pt x="551904" y="601386"/>
                    <a:pt x="514620" y="601386"/>
                  </a:cubicBezTo>
                  <a:cubicBezTo>
                    <a:pt x="505299" y="601386"/>
                    <a:pt x="496419" y="598621"/>
                    <a:pt x="488343" y="593620"/>
                  </a:cubicBezTo>
                  <a:lnTo>
                    <a:pt x="473744" y="579211"/>
                  </a:lnTo>
                  <a:lnTo>
                    <a:pt x="434277" y="600633"/>
                  </a:lnTo>
                  <a:cubicBezTo>
                    <a:pt x="396878" y="616451"/>
                    <a:pt x="355760" y="625198"/>
                    <a:pt x="312599" y="625198"/>
                  </a:cubicBezTo>
                  <a:cubicBezTo>
                    <a:pt x="269438" y="625198"/>
                    <a:pt x="228320" y="616451"/>
                    <a:pt x="190921" y="600633"/>
                  </a:cubicBezTo>
                  <a:lnTo>
                    <a:pt x="157102" y="582276"/>
                  </a:lnTo>
                  <a:lnTo>
                    <a:pt x="145609" y="593620"/>
                  </a:lnTo>
                  <a:cubicBezTo>
                    <a:pt x="137533" y="598621"/>
                    <a:pt x="128653" y="601386"/>
                    <a:pt x="119332" y="601386"/>
                  </a:cubicBezTo>
                  <a:cubicBezTo>
                    <a:pt x="82048" y="601386"/>
                    <a:pt x="51824" y="557140"/>
                    <a:pt x="51824" y="502560"/>
                  </a:cubicBezTo>
                  <a:lnTo>
                    <a:pt x="53842" y="487928"/>
                  </a:lnTo>
                  <a:lnTo>
                    <a:pt x="53387" y="487376"/>
                  </a:lnTo>
                  <a:cubicBezTo>
                    <a:pt x="19681" y="437485"/>
                    <a:pt x="0" y="377340"/>
                    <a:pt x="0" y="312599"/>
                  </a:cubicBezTo>
                  <a:cubicBezTo>
                    <a:pt x="0" y="139955"/>
                    <a:pt x="139955" y="0"/>
                    <a:pt x="312599" y="0"/>
                  </a:cubicBezTo>
                  <a:close/>
                </a:path>
              </a:pathLst>
            </a:custGeom>
            <a:solidFill>
              <a:srgbClr val="FFCC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5AF0578C-0D2E-416B-A414-7DC32F1CC56E}"/>
              </a:ext>
            </a:extLst>
          </p:cNvPr>
          <p:cNvGrpSpPr/>
          <p:nvPr/>
        </p:nvGrpSpPr>
        <p:grpSpPr>
          <a:xfrm>
            <a:off x="508598" y="745019"/>
            <a:ext cx="364348" cy="1305580"/>
            <a:chOff x="508598" y="503675"/>
            <a:chExt cx="540060" cy="1935216"/>
          </a:xfrm>
        </p:grpSpPr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A590C1AC-BCE4-4B79-B5A7-BC2AF8EC870C}"/>
                </a:ext>
              </a:extLst>
            </p:cNvPr>
            <p:cNvGrpSpPr/>
            <p:nvPr/>
          </p:nvGrpSpPr>
          <p:grpSpPr>
            <a:xfrm>
              <a:off x="669199" y="1223756"/>
              <a:ext cx="201225" cy="1215135"/>
              <a:chOff x="2276500" y="728700"/>
              <a:chExt cx="344169" cy="1215135"/>
            </a:xfrm>
            <a:solidFill>
              <a:schemeClr val="bg1">
                <a:lumMod val="85000"/>
              </a:schemeClr>
            </a:solidFill>
          </p:grpSpPr>
          <p:sp>
            <p:nvSpPr>
              <p:cNvPr id="14" name="正方形/長方形 13">
                <a:extLst>
                  <a:ext uri="{FF2B5EF4-FFF2-40B4-BE49-F238E27FC236}">
                    <a16:creationId xmlns:a16="http://schemas.microsoft.com/office/drawing/2014/main" id="{F858A41F-26A0-4CB4-AFEA-CB3082ED82C4}"/>
                  </a:ext>
                </a:extLst>
              </p:cNvPr>
              <p:cNvSpPr/>
              <p:nvPr/>
            </p:nvSpPr>
            <p:spPr bwMode="auto">
              <a:xfrm>
                <a:off x="2276500" y="728700"/>
                <a:ext cx="45719" cy="1215135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正方形/長方形 14">
                <a:extLst>
                  <a:ext uri="{FF2B5EF4-FFF2-40B4-BE49-F238E27FC236}">
                    <a16:creationId xmlns:a16="http://schemas.microsoft.com/office/drawing/2014/main" id="{0EECAF0D-553C-4342-9826-45CD13BE49E7}"/>
                  </a:ext>
                </a:extLst>
              </p:cNvPr>
              <p:cNvSpPr/>
              <p:nvPr/>
            </p:nvSpPr>
            <p:spPr bwMode="auto">
              <a:xfrm>
                <a:off x="2574950" y="728701"/>
                <a:ext cx="45719" cy="900100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C3E27CC4-3E00-406C-B53D-8B925C0155C1}"/>
                </a:ext>
              </a:extLst>
            </p:cNvPr>
            <p:cNvSpPr/>
            <p:nvPr/>
          </p:nvSpPr>
          <p:spPr bwMode="auto">
            <a:xfrm>
              <a:off x="508598" y="503675"/>
              <a:ext cx="540060" cy="896165"/>
            </a:xfrm>
            <a:custGeom>
              <a:avLst/>
              <a:gdLst>
                <a:gd name="connsiteX0" fmla="*/ 90012 w 540060"/>
                <a:gd name="connsiteY0" fmla="*/ 0 h 896165"/>
                <a:gd name="connsiteX1" fmla="*/ 450048 w 540060"/>
                <a:gd name="connsiteY1" fmla="*/ 0 h 896165"/>
                <a:gd name="connsiteX2" fmla="*/ 540060 w 540060"/>
                <a:gd name="connsiteY2" fmla="*/ 90012 h 896165"/>
                <a:gd name="connsiteX3" fmla="*/ 540060 w 540060"/>
                <a:gd name="connsiteY3" fmla="*/ 675073 h 896165"/>
                <a:gd name="connsiteX4" fmla="*/ 513696 w 540060"/>
                <a:gd name="connsiteY4" fmla="*/ 738721 h 896165"/>
                <a:gd name="connsiteX5" fmla="*/ 489321 w 540060"/>
                <a:gd name="connsiteY5" fmla="*/ 755155 h 896165"/>
                <a:gd name="connsiteX6" fmla="*/ 524117 w 540060"/>
                <a:gd name="connsiteY6" fmla="*/ 769568 h 896165"/>
                <a:gd name="connsiteX7" fmla="*/ 540060 w 540060"/>
                <a:gd name="connsiteY7" fmla="*/ 808058 h 896165"/>
                <a:gd name="connsiteX8" fmla="*/ 540060 w 540060"/>
                <a:gd name="connsiteY8" fmla="*/ 841732 h 896165"/>
                <a:gd name="connsiteX9" fmla="*/ 485627 w 540060"/>
                <a:gd name="connsiteY9" fmla="*/ 896165 h 896165"/>
                <a:gd name="connsiteX10" fmla="*/ 54433 w 540060"/>
                <a:gd name="connsiteY10" fmla="*/ 896165 h 896165"/>
                <a:gd name="connsiteX11" fmla="*/ 0 w 540060"/>
                <a:gd name="connsiteY11" fmla="*/ 841732 h 896165"/>
                <a:gd name="connsiteX12" fmla="*/ 0 w 540060"/>
                <a:gd name="connsiteY12" fmla="*/ 808058 h 896165"/>
                <a:gd name="connsiteX13" fmla="*/ 15943 w 540060"/>
                <a:gd name="connsiteY13" fmla="*/ 769568 h 896165"/>
                <a:gd name="connsiteX14" fmla="*/ 50739 w 540060"/>
                <a:gd name="connsiteY14" fmla="*/ 755155 h 896165"/>
                <a:gd name="connsiteX15" fmla="*/ 26364 w 540060"/>
                <a:gd name="connsiteY15" fmla="*/ 738721 h 896165"/>
                <a:gd name="connsiteX16" fmla="*/ 0 w 540060"/>
                <a:gd name="connsiteY16" fmla="*/ 675073 h 896165"/>
                <a:gd name="connsiteX17" fmla="*/ 0 w 540060"/>
                <a:gd name="connsiteY17" fmla="*/ 90012 h 896165"/>
                <a:gd name="connsiteX18" fmla="*/ 90012 w 540060"/>
                <a:gd name="connsiteY18" fmla="*/ 0 h 896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40060" h="896165">
                  <a:moveTo>
                    <a:pt x="90012" y="0"/>
                  </a:moveTo>
                  <a:lnTo>
                    <a:pt x="450048" y="0"/>
                  </a:lnTo>
                  <a:cubicBezTo>
                    <a:pt x="499760" y="0"/>
                    <a:pt x="540060" y="40300"/>
                    <a:pt x="540060" y="90012"/>
                  </a:cubicBezTo>
                  <a:lnTo>
                    <a:pt x="540060" y="675073"/>
                  </a:lnTo>
                  <a:cubicBezTo>
                    <a:pt x="540060" y="699929"/>
                    <a:pt x="529985" y="722432"/>
                    <a:pt x="513696" y="738721"/>
                  </a:cubicBezTo>
                  <a:lnTo>
                    <a:pt x="489321" y="755155"/>
                  </a:lnTo>
                  <a:lnTo>
                    <a:pt x="524117" y="769568"/>
                  </a:lnTo>
                  <a:cubicBezTo>
                    <a:pt x="533968" y="779418"/>
                    <a:pt x="540060" y="793027"/>
                    <a:pt x="540060" y="808058"/>
                  </a:cubicBezTo>
                  <a:lnTo>
                    <a:pt x="540060" y="841732"/>
                  </a:lnTo>
                  <a:cubicBezTo>
                    <a:pt x="540060" y="871795"/>
                    <a:pt x="515690" y="896165"/>
                    <a:pt x="485627" y="896165"/>
                  </a:cubicBezTo>
                  <a:lnTo>
                    <a:pt x="54433" y="896165"/>
                  </a:lnTo>
                  <a:cubicBezTo>
                    <a:pt x="24370" y="896165"/>
                    <a:pt x="0" y="871795"/>
                    <a:pt x="0" y="841732"/>
                  </a:cubicBezTo>
                  <a:lnTo>
                    <a:pt x="0" y="808058"/>
                  </a:lnTo>
                  <a:cubicBezTo>
                    <a:pt x="0" y="793027"/>
                    <a:pt x="6093" y="779418"/>
                    <a:pt x="15943" y="769568"/>
                  </a:cubicBezTo>
                  <a:lnTo>
                    <a:pt x="50739" y="755155"/>
                  </a:lnTo>
                  <a:lnTo>
                    <a:pt x="26364" y="738721"/>
                  </a:lnTo>
                  <a:cubicBezTo>
                    <a:pt x="10075" y="722432"/>
                    <a:pt x="0" y="699929"/>
                    <a:pt x="0" y="675073"/>
                  </a:cubicBezTo>
                  <a:lnTo>
                    <a:pt x="0" y="90012"/>
                  </a:lnTo>
                  <a:cubicBezTo>
                    <a:pt x="0" y="40300"/>
                    <a:pt x="40300" y="0"/>
                    <a:pt x="90012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A2ACFC17-4F67-422F-9A60-9357531EF01E}"/>
                </a:ext>
              </a:extLst>
            </p:cNvPr>
            <p:cNvSpPr/>
            <p:nvPr/>
          </p:nvSpPr>
          <p:spPr bwMode="auto">
            <a:xfrm>
              <a:off x="595545" y="503675"/>
              <a:ext cx="352010" cy="896165"/>
            </a:xfrm>
            <a:prstGeom prst="rect">
              <a:avLst/>
            </a:prstGeom>
            <a:solidFill>
              <a:srgbClr val="0066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AF6ED8D2-AAB9-4D23-8B5D-B96E05D555E0}"/>
              </a:ext>
            </a:extLst>
          </p:cNvPr>
          <p:cNvGrpSpPr/>
          <p:nvPr/>
        </p:nvGrpSpPr>
        <p:grpSpPr>
          <a:xfrm>
            <a:off x="1156298" y="1015049"/>
            <a:ext cx="364348" cy="1123406"/>
            <a:chOff x="1156298" y="773705"/>
            <a:chExt cx="540060" cy="1665186"/>
          </a:xfrm>
        </p:grpSpPr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65DDAD64-4295-4A9C-A19E-F35F00BE59DF}"/>
                </a:ext>
              </a:extLst>
            </p:cNvPr>
            <p:cNvGrpSpPr/>
            <p:nvPr/>
          </p:nvGrpSpPr>
          <p:grpSpPr>
            <a:xfrm>
              <a:off x="1316899" y="1223756"/>
              <a:ext cx="201225" cy="1215135"/>
              <a:chOff x="2276500" y="728700"/>
              <a:chExt cx="344169" cy="1215135"/>
            </a:xfrm>
            <a:solidFill>
              <a:schemeClr val="bg1">
                <a:lumMod val="85000"/>
              </a:schemeClr>
            </a:solidFill>
          </p:grpSpPr>
          <p:sp>
            <p:nvSpPr>
              <p:cNvPr id="20" name="正方形/長方形 19">
                <a:extLst>
                  <a:ext uri="{FF2B5EF4-FFF2-40B4-BE49-F238E27FC236}">
                    <a16:creationId xmlns:a16="http://schemas.microsoft.com/office/drawing/2014/main" id="{31E47175-EC75-4E1A-9054-0D2DF3E9F168}"/>
                  </a:ext>
                </a:extLst>
              </p:cNvPr>
              <p:cNvSpPr/>
              <p:nvPr/>
            </p:nvSpPr>
            <p:spPr bwMode="auto">
              <a:xfrm>
                <a:off x="2276500" y="728700"/>
                <a:ext cx="45719" cy="1215135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正方形/長方形 20">
                <a:extLst>
                  <a:ext uri="{FF2B5EF4-FFF2-40B4-BE49-F238E27FC236}">
                    <a16:creationId xmlns:a16="http://schemas.microsoft.com/office/drawing/2014/main" id="{344318BC-C447-4B8D-9A02-E8A0C5CD3595}"/>
                  </a:ext>
                </a:extLst>
              </p:cNvPr>
              <p:cNvSpPr/>
              <p:nvPr/>
            </p:nvSpPr>
            <p:spPr bwMode="auto">
              <a:xfrm>
                <a:off x="2574950" y="728701"/>
                <a:ext cx="45719" cy="900100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EB21C67D-627C-471F-8583-83CF68F5DE9D}"/>
                </a:ext>
              </a:extLst>
            </p:cNvPr>
            <p:cNvSpPr/>
            <p:nvPr/>
          </p:nvSpPr>
          <p:spPr bwMode="auto">
            <a:xfrm>
              <a:off x="1156298" y="773705"/>
              <a:ext cx="540060" cy="626135"/>
            </a:xfrm>
            <a:custGeom>
              <a:avLst/>
              <a:gdLst>
                <a:gd name="connsiteX0" fmla="*/ 82511 w 540060"/>
                <a:gd name="connsiteY0" fmla="*/ 0 h 626135"/>
                <a:gd name="connsiteX1" fmla="*/ 457549 w 540060"/>
                <a:gd name="connsiteY1" fmla="*/ 0 h 626135"/>
                <a:gd name="connsiteX2" fmla="*/ 540060 w 540060"/>
                <a:gd name="connsiteY2" fmla="*/ 82511 h 626135"/>
                <a:gd name="connsiteX3" fmla="*/ 540060 w 540060"/>
                <a:gd name="connsiteY3" fmla="*/ 412544 h 626135"/>
                <a:gd name="connsiteX4" fmla="*/ 515893 w 540060"/>
                <a:gd name="connsiteY4" fmla="*/ 470888 h 626135"/>
                <a:gd name="connsiteX5" fmla="*/ 494415 w 540060"/>
                <a:gd name="connsiteY5" fmla="*/ 485369 h 626135"/>
                <a:gd name="connsiteX6" fmla="*/ 506815 w 540060"/>
                <a:gd name="connsiteY6" fmla="*/ 487873 h 626135"/>
                <a:gd name="connsiteX7" fmla="*/ 540060 w 540060"/>
                <a:gd name="connsiteY7" fmla="*/ 538028 h 626135"/>
                <a:gd name="connsiteX8" fmla="*/ 540060 w 540060"/>
                <a:gd name="connsiteY8" fmla="*/ 571702 h 626135"/>
                <a:gd name="connsiteX9" fmla="*/ 485627 w 540060"/>
                <a:gd name="connsiteY9" fmla="*/ 626135 h 626135"/>
                <a:gd name="connsiteX10" fmla="*/ 54433 w 540060"/>
                <a:gd name="connsiteY10" fmla="*/ 626135 h 626135"/>
                <a:gd name="connsiteX11" fmla="*/ 0 w 540060"/>
                <a:gd name="connsiteY11" fmla="*/ 571702 h 626135"/>
                <a:gd name="connsiteX12" fmla="*/ 0 w 540060"/>
                <a:gd name="connsiteY12" fmla="*/ 538028 h 626135"/>
                <a:gd name="connsiteX13" fmla="*/ 33245 w 540060"/>
                <a:gd name="connsiteY13" fmla="*/ 487873 h 626135"/>
                <a:gd name="connsiteX14" fmla="*/ 45645 w 540060"/>
                <a:gd name="connsiteY14" fmla="*/ 485369 h 626135"/>
                <a:gd name="connsiteX15" fmla="*/ 24167 w 540060"/>
                <a:gd name="connsiteY15" fmla="*/ 470888 h 626135"/>
                <a:gd name="connsiteX16" fmla="*/ 0 w 540060"/>
                <a:gd name="connsiteY16" fmla="*/ 412544 h 626135"/>
                <a:gd name="connsiteX17" fmla="*/ 0 w 540060"/>
                <a:gd name="connsiteY17" fmla="*/ 82511 h 626135"/>
                <a:gd name="connsiteX18" fmla="*/ 82511 w 540060"/>
                <a:gd name="connsiteY18" fmla="*/ 0 h 626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40060" h="626135">
                  <a:moveTo>
                    <a:pt x="82511" y="0"/>
                  </a:moveTo>
                  <a:lnTo>
                    <a:pt x="457549" y="0"/>
                  </a:lnTo>
                  <a:cubicBezTo>
                    <a:pt x="503119" y="0"/>
                    <a:pt x="540060" y="36941"/>
                    <a:pt x="540060" y="82511"/>
                  </a:cubicBezTo>
                  <a:lnTo>
                    <a:pt x="540060" y="412544"/>
                  </a:lnTo>
                  <a:cubicBezTo>
                    <a:pt x="540060" y="435329"/>
                    <a:pt x="530825" y="455957"/>
                    <a:pt x="515893" y="470888"/>
                  </a:cubicBezTo>
                  <a:lnTo>
                    <a:pt x="494415" y="485369"/>
                  </a:lnTo>
                  <a:lnTo>
                    <a:pt x="506815" y="487873"/>
                  </a:lnTo>
                  <a:cubicBezTo>
                    <a:pt x="526352" y="496136"/>
                    <a:pt x="540060" y="515481"/>
                    <a:pt x="540060" y="538028"/>
                  </a:cubicBezTo>
                  <a:lnTo>
                    <a:pt x="540060" y="571702"/>
                  </a:lnTo>
                  <a:cubicBezTo>
                    <a:pt x="540060" y="601765"/>
                    <a:pt x="515690" y="626135"/>
                    <a:pt x="485627" y="626135"/>
                  </a:cubicBezTo>
                  <a:lnTo>
                    <a:pt x="54433" y="626135"/>
                  </a:lnTo>
                  <a:cubicBezTo>
                    <a:pt x="24370" y="626135"/>
                    <a:pt x="0" y="601765"/>
                    <a:pt x="0" y="571702"/>
                  </a:cubicBezTo>
                  <a:lnTo>
                    <a:pt x="0" y="538028"/>
                  </a:lnTo>
                  <a:cubicBezTo>
                    <a:pt x="0" y="515481"/>
                    <a:pt x="13708" y="496136"/>
                    <a:pt x="33245" y="487873"/>
                  </a:cubicBezTo>
                  <a:lnTo>
                    <a:pt x="45645" y="485369"/>
                  </a:lnTo>
                  <a:lnTo>
                    <a:pt x="24167" y="470888"/>
                  </a:lnTo>
                  <a:cubicBezTo>
                    <a:pt x="9235" y="455957"/>
                    <a:pt x="0" y="435329"/>
                    <a:pt x="0" y="412544"/>
                  </a:cubicBezTo>
                  <a:lnTo>
                    <a:pt x="0" y="82511"/>
                  </a:lnTo>
                  <a:cubicBezTo>
                    <a:pt x="0" y="36941"/>
                    <a:pt x="36941" y="0"/>
                    <a:pt x="82511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8260016B-7868-4A5A-A4F0-E3EB1C445637}"/>
                </a:ext>
              </a:extLst>
            </p:cNvPr>
            <p:cNvSpPr/>
            <p:nvPr/>
          </p:nvSpPr>
          <p:spPr bwMode="auto">
            <a:xfrm>
              <a:off x="1250323" y="773705"/>
              <a:ext cx="352010" cy="626135"/>
            </a:xfrm>
            <a:prstGeom prst="rect">
              <a:avLst/>
            </a:prstGeom>
            <a:solidFill>
              <a:srgbClr val="0066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08C502F1-C78E-4861-80B2-1E2BC6FD9AEA}"/>
              </a:ext>
            </a:extLst>
          </p:cNvPr>
          <p:cNvGrpSpPr/>
          <p:nvPr/>
        </p:nvGrpSpPr>
        <p:grpSpPr>
          <a:xfrm>
            <a:off x="1795182" y="1195069"/>
            <a:ext cx="364348" cy="1001957"/>
            <a:chOff x="1795182" y="953725"/>
            <a:chExt cx="540060" cy="1485166"/>
          </a:xfrm>
        </p:grpSpPr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AF8522AA-18FA-42F8-A4A5-2D11D98E110C}"/>
                </a:ext>
              </a:extLst>
            </p:cNvPr>
            <p:cNvGrpSpPr/>
            <p:nvPr/>
          </p:nvGrpSpPr>
          <p:grpSpPr>
            <a:xfrm>
              <a:off x="1964599" y="1223756"/>
              <a:ext cx="201225" cy="1215135"/>
              <a:chOff x="2276500" y="728700"/>
              <a:chExt cx="344169" cy="1215135"/>
            </a:xfrm>
            <a:solidFill>
              <a:schemeClr val="bg1">
                <a:lumMod val="85000"/>
              </a:schemeClr>
            </a:solidFill>
          </p:grpSpPr>
          <p:sp>
            <p:nvSpPr>
              <p:cNvPr id="26" name="正方形/長方形 25">
                <a:extLst>
                  <a:ext uri="{FF2B5EF4-FFF2-40B4-BE49-F238E27FC236}">
                    <a16:creationId xmlns:a16="http://schemas.microsoft.com/office/drawing/2014/main" id="{125C7E8A-3D6C-4C3C-B518-ADCC97EA51F9}"/>
                  </a:ext>
                </a:extLst>
              </p:cNvPr>
              <p:cNvSpPr/>
              <p:nvPr/>
            </p:nvSpPr>
            <p:spPr bwMode="auto">
              <a:xfrm>
                <a:off x="2276500" y="728700"/>
                <a:ext cx="45719" cy="1215135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正方形/長方形 26">
                <a:extLst>
                  <a:ext uri="{FF2B5EF4-FFF2-40B4-BE49-F238E27FC236}">
                    <a16:creationId xmlns:a16="http://schemas.microsoft.com/office/drawing/2014/main" id="{F32D825E-6E67-44A9-AB5B-98F67413F86E}"/>
                  </a:ext>
                </a:extLst>
              </p:cNvPr>
              <p:cNvSpPr/>
              <p:nvPr/>
            </p:nvSpPr>
            <p:spPr bwMode="auto">
              <a:xfrm>
                <a:off x="2574950" y="728701"/>
                <a:ext cx="45719" cy="900100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E454E8CF-ECF7-4073-9836-DAC2EB0AE5A4}"/>
                </a:ext>
              </a:extLst>
            </p:cNvPr>
            <p:cNvSpPr/>
            <p:nvPr/>
          </p:nvSpPr>
          <p:spPr bwMode="auto">
            <a:xfrm>
              <a:off x="1795182" y="953725"/>
              <a:ext cx="540060" cy="446115"/>
            </a:xfrm>
            <a:custGeom>
              <a:avLst/>
              <a:gdLst>
                <a:gd name="connsiteX0" fmla="*/ 52507 w 540060"/>
                <a:gd name="connsiteY0" fmla="*/ 0 h 446115"/>
                <a:gd name="connsiteX1" fmla="*/ 487553 w 540060"/>
                <a:gd name="connsiteY1" fmla="*/ 0 h 446115"/>
                <a:gd name="connsiteX2" fmla="*/ 540060 w 540060"/>
                <a:gd name="connsiteY2" fmla="*/ 52507 h 446115"/>
                <a:gd name="connsiteX3" fmla="*/ 540060 w 540060"/>
                <a:gd name="connsiteY3" fmla="*/ 262528 h 446115"/>
                <a:gd name="connsiteX4" fmla="*/ 524681 w 540060"/>
                <a:gd name="connsiteY4" fmla="*/ 299656 h 446115"/>
                <a:gd name="connsiteX5" fmla="*/ 509670 w 540060"/>
                <a:gd name="connsiteY5" fmla="*/ 309777 h 446115"/>
                <a:gd name="connsiteX6" fmla="*/ 524117 w 540060"/>
                <a:gd name="connsiteY6" fmla="*/ 319518 h 446115"/>
                <a:gd name="connsiteX7" fmla="*/ 540060 w 540060"/>
                <a:gd name="connsiteY7" fmla="*/ 358008 h 446115"/>
                <a:gd name="connsiteX8" fmla="*/ 540060 w 540060"/>
                <a:gd name="connsiteY8" fmla="*/ 391682 h 446115"/>
                <a:gd name="connsiteX9" fmla="*/ 485627 w 540060"/>
                <a:gd name="connsiteY9" fmla="*/ 446115 h 446115"/>
                <a:gd name="connsiteX10" fmla="*/ 54433 w 540060"/>
                <a:gd name="connsiteY10" fmla="*/ 446115 h 446115"/>
                <a:gd name="connsiteX11" fmla="*/ 0 w 540060"/>
                <a:gd name="connsiteY11" fmla="*/ 391682 h 446115"/>
                <a:gd name="connsiteX12" fmla="*/ 0 w 540060"/>
                <a:gd name="connsiteY12" fmla="*/ 358008 h 446115"/>
                <a:gd name="connsiteX13" fmla="*/ 15943 w 540060"/>
                <a:gd name="connsiteY13" fmla="*/ 319518 h 446115"/>
                <a:gd name="connsiteX14" fmla="*/ 30390 w 540060"/>
                <a:gd name="connsiteY14" fmla="*/ 309777 h 446115"/>
                <a:gd name="connsiteX15" fmla="*/ 15379 w 540060"/>
                <a:gd name="connsiteY15" fmla="*/ 299656 h 446115"/>
                <a:gd name="connsiteX16" fmla="*/ 0 w 540060"/>
                <a:gd name="connsiteY16" fmla="*/ 262528 h 446115"/>
                <a:gd name="connsiteX17" fmla="*/ 0 w 540060"/>
                <a:gd name="connsiteY17" fmla="*/ 52507 h 446115"/>
                <a:gd name="connsiteX18" fmla="*/ 52507 w 540060"/>
                <a:gd name="connsiteY18" fmla="*/ 0 h 4461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40060" h="446115">
                  <a:moveTo>
                    <a:pt x="52507" y="0"/>
                  </a:moveTo>
                  <a:lnTo>
                    <a:pt x="487553" y="0"/>
                  </a:lnTo>
                  <a:cubicBezTo>
                    <a:pt x="516552" y="0"/>
                    <a:pt x="540060" y="23508"/>
                    <a:pt x="540060" y="52507"/>
                  </a:cubicBezTo>
                  <a:lnTo>
                    <a:pt x="540060" y="262528"/>
                  </a:lnTo>
                  <a:cubicBezTo>
                    <a:pt x="540060" y="277027"/>
                    <a:pt x="534183" y="290154"/>
                    <a:pt x="524681" y="299656"/>
                  </a:cubicBezTo>
                  <a:lnTo>
                    <a:pt x="509670" y="309777"/>
                  </a:lnTo>
                  <a:lnTo>
                    <a:pt x="524117" y="319518"/>
                  </a:lnTo>
                  <a:cubicBezTo>
                    <a:pt x="533968" y="329368"/>
                    <a:pt x="540060" y="342977"/>
                    <a:pt x="540060" y="358008"/>
                  </a:cubicBezTo>
                  <a:lnTo>
                    <a:pt x="540060" y="391682"/>
                  </a:lnTo>
                  <a:cubicBezTo>
                    <a:pt x="540060" y="421745"/>
                    <a:pt x="515690" y="446115"/>
                    <a:pt x="485627" y="446115"/>
                  </a:cubicBezTo>
                  <a:lnTo>
                    <a:pt x="54433" y="446115"/>
                  </a:lnTo>
                  <a:cubicBezTo>
                    <a:pt x="24370" y="446115"/>
                    <a:pt x="0" y="421745"/>
                    <a:pt x="0" y="391682"/>
                  </a:cubicBezTo>
                  <a:lnTo>
                    <a:pt x="0" y="358008"/>
                  </a:lnTo>
                  <a:cubicBezTo>
                    <a:pt x="0" y="342977"/>
                    <a:pt x="6093" y="329368"/>
                    <a:pt x="15943" y="319518"/>
                  </a:cubicBezTo>
                  <a:lnTo>
                    <a:pt x="30390" y="309777"/>
                  </a:lnTo>
                  <a:lnTo>
                    <a:pt x="15379" y="299656"/>
                  </a:lnTo>
                  <a:cubicBezTo>
                    <a:pt x="5877" y="290154"/>
                    <a:pt x="0" y="277027"/>
                    <a:pt x="0" y="262528"/>
                  </a:cubicBezTo>
                  <a:lnTo>
                    <a:pt x="0" y="52507"/>
                  </a:lnTo>
                  <a:cubicBezTo>
                    <a:pt x="0" y="23508"/>
                    <a:pt x="23508" y="0"/>
                    <a:pt x="52507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1E576A39-9AC7-40AD-97D4-EFC7EEBD9AFB}"/>
                </a:ext>
              </a:extLst>
            </p:cNvPr>
            <p:cNvSpPr/>
            <p:nvPr/>
          </p:nvSpPr>
          <p:spPr bwMode="auto">
            <a:xfrm>
              <a:off x="1887468" y="953725"/>
              <a:ext cx="352010" cy="446115"/>
            </a:xfrm>
            <a:prstGeom prst="rect">
              <a:avLst/>
            </a:prstGeom>
            <a:solidFill>
              <a:srgbClr val="0066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59C01F3C-CA49-42E9-8433-98109F4FA3CF}"/>
              </a:ext>
            </a:extLst>
          </p:cNvPr>
          <p:cNvGrpSpPr/>
          <p:nvPr/>
        </p:nvGrpSpPr>
        <p:grpSpPr>
          <a:xfrm>
            <a:off x="2618270" y="2213865"/>
            <a:ext cx="417140" cy="1510046"/>
            <a:chOff x="2618270" y="2213865"/>
            <a:chExt cx="417140" cy="1510046"/>
          </a:xfrm>
        </p:grpSpPr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CFD955F5-E0FA-4742-A27C-1F15A7232B8E}"/>
                </a:ext>
              </a:extLst>
            </p:cNvPr>
            <p:cNvSpPr/>
            <p:nvPr/>
          </p:nvSpPr>
          <p:spPr bwMode="auto">
            <a:xfrm rot="257801">
              <a:off x="2654075" y="2508776"/>
              <a:ext cx="26730" cy="121513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6327436-6A8B-4835-9469-31CF7244B7BD}"/>
                </a:ext>
              </a:extLst>
            </p:cNvPr>
            <p:cNvSpPr/>
            <p:nvPr/>
          </p:nvSpPr>
          <p:spPr bwMode="auto">
            <a:xfrm rot="21342199" flipH="1">
              <a:off x="2985583" y="2508776"/>
              <a:ext cx="26730" cy="121513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四角形: 角を丸くする 30">
              <a:extLst>
                <a:ext uri="{FF2B5EF4-FFF2-40B4-BE49-F238E27FC236}">
                  <a16:creationId xmlns:a16="http://schemas.microsoft.com/office/drawing/2014/main" id="{73C541BD-EAB2-4328-8AEB-9D259FCB354D}"/>
                </a:ext>
              </a:extLst>
            </p:cNvPr>
            <p:cNvSpPr/>
            <p:nvPr/>
          </p:nvSpPr>
          <p:spPr bwMode="auto">
            <a:xfrm>
              <a:off x="2618270" y="2213865"/>
              <a:ext cx="417140" cy="495055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3217E82F-FCEC-46EC-B73A-0E0CFC0A4E51}"/>
              </a:ext>
            </a:extLst>
          </p:cNvPr>
          <p:cNvGrpSpPr/>
          <p:nvPr/>
        </p:nvGrpSpPr>
        <p:grpSpPr>
          <a:xfrm>
            <a:off x="376893" y="2708920"/>
            <a:ext cx="262469" cy="1658041"/>
            <a:chOff x="376893" y="2708920"/>
            <a:chExt cx="262469" cy="1658041"/>
          </a:xfrm>
        </p:grpSpPr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716EA23F-6824-4670-91BF-9B05F69B5AB8}"/>
                </a:ext>
              </a:extLst>
            </p:cNvPr>
            <p:cNvGrpSpPr/>
            <p:nvPr/>
          </p:nvGrpSpPr>
          <p:grpSpPr>
            <a:xfrm>
              <a:off x="429992" y="3151826"/>
              <a:ext cx="156270" cy="1215135"/>
              <a:chOff x="1621675" y="3433556"/>
              <a:chExt cx="156270" cy="1215135"/>
            </a:xfrm>
            <a:solidFill>
              <a:schemeClr val="bg1">
                <a:lumMod val="85000"/>
              </a:schemeClr>
            </a:solidFill>
          </p:grpSpPr>
          <p:sp>
            <p:nvSpPr>
              <p:cNvPr id="37" name="正方形/長方形 36">
                <a:extLst>
                  <a:ext uri="{FF2B5EF4-FFF2-40B4-BE49-F238E27FC236}">
                    <a16:creationId xmlns:a16="http://schemas.microsoft.com/office/drawing/2014/main" id="{708A241F-4F05-451A-805F-10C045E44B2A}"/>
                  </a:ext>
                </a:extLst>
              </p:cNvPr>
              <p:cNvSpPr/>
              <p:nvPr/>
            </p:nvSpPr>
            <p:spPr bwMode="auto">
              <a:xfrm>
                <a:off x="1621675" y="3433556"/>
                <a:ext cx="26730" cy="1215135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正方形/長方形 37">
                <a:extLst>
                  <a:ext uri="{FF2B5EF4-FFF2-40B4-BE49-F238E27FC236}">
                    <a16:creationId xmlns:a16="http://schemas.microsoft.com/office/drawing/2014/main" id="{92CDFD8A-D0CC-4C9E-A6B6-8517E7C17868}"/>
                  </a:ext>
                </a:extLst>
              </p:cNvPr>
              <p:cNvSpPr/>
              <p:nvPr/>
            </p:nvSpPr>
            <p:spPr bwMode="auto">
              <a:xfrm>
                <a:off x="1751215" y="3433556"/>
                <a:ext cx="26730" cy="1215135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4" name="四角形: 上の 2 つの角を丸める 33">
              <a:extLst>
                <a:ext uri="{FF2B5EF4-FFF2-40B4-BE49-F238E27FC236}">
                  <a16:creationId xmlns:a16="http://schemas.microsoft.com/office/drawing/2014/main" id="{20069CB3-46DF-4D8F-B7FD-FDB2BC2DC93E}"/>
                </a:ext>
              </a:extLst>
            </p:cNvPr>
            <p:cNvSpPr/>
            <p:nvPr/>
          </p:nvSpPr>
          <p:spPr bwMode="auto">
            <a:xfrm>
              <a:off x="392210" y="2708920"/>
              <a:ext cx="231835" cy="45005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D902805B-9E15-4ABD-BCF2-5955B2862191}"/>
                </a:ext>
              </a:extLst>
            </p:cNvPr>
            <p:cNvSpPr/>
            <p:nvPr/>
          </p:nvSpPr>
          <p:spPr bwMode="auto">
            <a:xfrm>
              <a:off x="376893" y="3151826"/>
              <a:ext cx="262469" cy="45719"/>
            </a:xfrm>
            <a:prstGeom prst="rect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楕円 35">
              <a:extLst>
                <a:ext uri="{FF2B5EF4-FFF2-40B4-BE49-F238E27FC236}">
                  <a16:creationId xmlns:a16="http://schemas.microsoft.com/office/drawing/2014/main" id="{4C81EB27-7C3B-4551-B194-BB829439F751}"/>
                </a:ext>
              </a:extLst>
            </p:cNvPr>
            <p:cNvSpPr/>
            <p:nvPr/>
          </p:nvSpPr>
          <p:spPr bwMode="auto">
            <a:xfrm>
              <a:off x="534065" y="2746583"/>
              <a:ext cx="50934" cy="5093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4B48D788-C3BE-4D57-A964-8F94C66CD7BF}"/>
              </a:ext>
            </a:extLst>
          </p:cNvPr>
          <p:cNvGrpSpPr/>
          <p:nvPr/>
        </p:nvGrpSpPr>
        <p:grpSpPr>
          <a:xfrm>
            <a:off x="672168" y="2708920"/>
            <a:ext cx="262469" cy="1658041"/>
            <a:chOff x="376893" y="2708920"/>
            <a:chExt cx="262469" cy="1658041"/>
          </a:xfrm>
        </p:grpSpPr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E83A26D3-E4CA-4728-92F8-899BE91FF499}"/>
                </a:ext>
              </a:extLst>
            </p:cNvPr>
            <p:cNvGrpSpPr/>
            <p:nvPr/>
          </p:nvGrpSpPr>
          <p:grpSpPr>
            <a:xfrm>
              <a:off x="429992" y="3151826"/>
              <a:ext cx="156270" cy="1215135"/>
              <a:chOff x="1621675" y="3433556"/>
              <a:chExt cx="156270" cy="1215135"/>
            </a:xfrm>
            <a:solidFill>
              <a:schemeClr val="bg1">
                <a:lumMod val="85000"/>
              </a:schemeClr>
            </a:solidFill>
          </p:grpSpPr>
          <p:sp>
            <p:nvSpPr>
              <p:cNvPr id="44" name="正方形/長方形 43">
                <a:extLst>
                  <a:ext uri="{FF2B5EF4-FFF2-40B4-BE49-F238E27FC236}">
                    <a16:creationId xmlns:a16="http://schemas.microsoft.com/office/drawing/2014/main" id="{223605FA-FDF2-40BA-904B-168FC37D5F9F}"/>
                  </a:ext>
                </a:extLst>
              </p:cNvPr>
              <p:cNvSpPr/>
              <p:nvPr/>
            </p:nvSpPr>
            <p:spPr bwMode="auto">
              <a:xfrm>
                <a:off x="1621675" y="3433556"/>
                <a:ext cx="26730" cy="1215135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正方形/長方形 44">
                <a:extLst>
                  <a:ext uri="{FF2B5EF4-FFF2-40B4-BE49-F238E27FC236}">
                    <a16:creationId xmlns:a16="http://schemas.microsoft.com/office/drawing/2014/main" id="{EDDD1429-9E95-4883-A6AF-47BDFEBF0E65}"/>
                  </a:ext>
                </a:extLst>
              </p:cNvPr>
              <p:cNvSpPr/>
              <p:nvPr/>
            </p:nvSpPr>
            <p:spPr bwMode="auto">
              <a:xfrm>
                <a:off x="1751215" y="3433556"/>
                <a:ext cx="26730" cy="1215135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1" name="四角形: 上の 2 つの角を丸める 40">
              <a:extLst>
                <a:ext uri="{FF2B5EF4-FFF2-40B4-BE49-F238E27FC236}">
                  <a16:creationId xmlns:a16="http://schemas.microsoft.com/office/drawing/2014/main" id="{B4D81F59-9824-4493-BC70-0D6E006065B9}"/>
                </a:ext>
              </a:extLst>
            </p:cNvPr>
            <p:cNvSpPr/>
            <p:nvPr/>
          </p:nvSpPr>
          <p:spPr bwMode="auto">
            <a:xfrm>
              <a:off x="392210" y="2708920"/>
              <a:ext cx="231835" cy="45005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99EA1C3F-4AB6-4529-B63E-6639A5816B8E}"/>
                </a:ext>
              </a:extLst>
            </p:cNvPr>
            <p:cNvSpPr/>
            <p:nvPr/>
          </p:nvSpPr>
          <p:spPr bwMode="auto">
            <a:xfrm>
              <a:off x="376893" y="3151826"/>
              <a:ext cx="262469" cy="45719"/>
            </a:xfrm>
            <a:prstGeom prst="rect">
              <a:avLst/>
            </a:prstGeom>
            <a:solidFill>
              <a:srgbClr val="00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楕円 42">
              <a:extLst>
                <a:ext uri="{FF2B5EF4-FFF2-40B4-BE49-F238E27FC236}">
                  <a16:creationId xmlns:a16="http://schemas.microsoft.com/office/drawing/2014/main" id="{151DE7A5-C597-4F9D-B4B5-517E768B68B7}"/>
                </a:ext>
              </a:extLst>
            </p:cNvPr>
            <p:cNvSpPr/>
            <p:nvPr/>
          </p:nvSpPr>
          <p:spPr bwMode="auto">
            <a:xfrm>
              <a:off x="534065" y="2746583"/>
              <a:ext cx="50934" cy="5093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372E82AC-18AA-4A75-B4BF-92C759F8A717}"/>
              </a:ext>
            </a:extLst>
          </p:cNvPr>
          <p:cNvGrpSpPr/>
          <p:nvPr/>
        </p:nvGrpSpPr>
        <p:grpSpPr>
          <a:xfrm>
            <a:off x="976968" y="2708920"/>
            <a:ext cx="262469" cy="1658041"/>
            <a:chOff x="376893" y="2708920"/>
            <a:chExt cx="262469" cy="1658041"/>
          </a:xfrm>
        </p:grpSpPr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514CEC64-9422-411A-8D68-65D3E777D5AF}"/>
                </a:ext>
              </a:extLst>
            </p:cNvPr>
            <p:cNvGrpSpPr/>
            <p:nvPr/>
          </p:nvGrpSpPr>
          <p:grpSpPr>
            <a:xfrm>
              <a:off x="429992" y="3151826"/>
              <a:ext cx="156270" cy="1215135"/>
              <a:chOff x="1621675" y="3433556"/>
              <a:chExt cx="156270" cy="1215135"/>
            </a:xfrm>
            <a:solidFill>
              <a:schemeClr val="bg1">
                <a:lumMod val="85000"/>
              </a:schemeClr>
            </a:solidFill>
          </p:grpSpPr>
          <p:sp>
            <p:nvSpPr>
              <p:cNvPr id="51" name="正方形/長方形 50">
                <a:extLst>
                  <a:ext uri="{FF2B5EF4-FFF2-40B4-BE49-F238E27FC236}">
                    <a16:creationId xmlns:a16="http://schemas.microsoft.com/office/drawing/2014/main" id="{27AA8A27-83EE-4786-B290-C7146FCBE379}"/>
                  </a:ext>
                </a:extLst>
              </p:cNvPr>
              <p:cNvSpPr/>
              <p:nvPr/>
            </p:nvSpPr>
            <p:spPr bwMode="auto">
              <a:xfrm>
                <a:off x="1621675" y="3433556"/>
                <a:ext cx="26730" cy="1215135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正方形/長方形 51">
                <a:extLst>
                  <a:ext uri="{FF2B5EF4-FFF2-40B4-BE49-F238E27FC236}">
                    <a16:creationId xmlns:a16="http://schemas.microsoft.com/office/drawing/2014/main" id="{1466D694-B0B3-4634-8D34-DFFC2C502B41}"/>
                  </a:ext>
                </a:extLst>
              </p:cNvPr>
              <p:cNvSpPr/>
              <p:nvPr/>
            </p:nvSpPr>
            <p:spPr bwMode="auto">
              <a:xfrm>
                <a:off x="1751215" y="3433556"/>
                <a:ext cx="26730" cy="1215135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8" name="四角形: 上の 2 つの角を丸める 47">
              <a:extLst>
                <a:ext uri="{FF2B5EF4-FFF2-40B4-BE49-F238E27FC236}">
                  <a16:creationId xmlns:a16="http://schemas.microsoft.com/office/drawing/2014/main" id="{61525C81-3CDE-4AE4-AD4D-E27BD0DCB354}"/>
                </a:ext>
              </a:extLst>
            </p:cNvPr>
            <p:cNvSpPr/>
            <p:nvPr/>
          </p:nvSpPr>
          <p:spPr bwMode="auto">
            <a:xfrm>
              <a:off x="392210" y="2708920"/>
              <a:ext cx="231835" cy="45005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AC314357-2141-4C9D-9A10-1D861FECA0B1}"/>
                </a:ext>
              </a:extLst>
            </p:cNvPr>
            <p:cNvSpPr/>
            <p:nvPr/>
          </p:nvSpPr>
          <p:spPr bwMode="auto">
            <a:xfrm>
              <a:off x="376893" y="3151826"/>
              <a:ext cx="262469" cy="45719"/>
            </a:xfrm>
            <a:prstGeom prst="rect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楕円 49">
              <a:extLst>
                <a:ext uri="{FF2B5EF4-FFF2-40B4-BE49-F238E27FC236}">
                  <a16:creationId xmlns:a16="http://schemas.microsoft.com/office/drawing/2014/main" id="{8F209242-A02A-4A80-BE52-EB83C99F61D1}"/>
                </a:ext>
              </a:extLst>
            </p:cNvPr>
            <p:cNvSpPr/>
            <p:nvPr/>
          </p:nvSpPr>
          <p:spPr bwMode="auto">
            <a:xfrm>
              <a:off x="534065" y="2746583"/>
              <a:ext cx="50934" cy="5093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4BE4690E-F746-4DD5-9923-81D8FFE431DC}"/>
              </a:ext>
            </a:extLst>
          </p:cNvPr>
          <p:cNvGrpSpPr/>
          <p:nvPr/>
        </p:nvGrpSpPr>
        <p:grpSpPr>
          <a:xfrm>
            <a:off x="4541540" y="683696"/>
            <a:ext cx="469299" cy="1203048"/>
            <a:chOff x="4930311" y="683695"/>
            <a:chExt cx="720080" cy="1845927"/>
          </a:xfrm>
        </p:grpSpPr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3A44ACF0-E489-4B05-A395-E2617DE78CE2}"/>
                </a:ext>
              </a:extLst>
            </p:cNvPr>
            <p:cNvSpPr/>
            <p:nvPr/>
          </p:nvSpPr>
          <p:spPr bwMode="auto">
            <a:xfrm rot="5400000">
              <a:off x="4529198" y="1776176"/>
              <a:ext cx="1305146" cy="201741"/>
            </a:xfrm>
            <a:custGeom>
              <a:avLst/>
              <a:gdLst>
                <a:gd name="connsiteX0" fmla="*/ 0 w 2205244"/>
                <a:gd name="connsiteY0" fmla="*/ 340873 h 340873"/>
                <a:gd name="connsiteX1" fmla="*/ 0 w 2205244"/>
                <a:gd name="connsiteY1" fmla="*/ 304073 h 340873"/>
                <a:gd name="connsiteX2" fmla="*/ 180435 w 2205244"/>
                <a:gd name="connsiteY2" fmla="*/ 304073 h 340873"/>
                <a:gd name="connsiteX3" fmla="*/ 278235 w 2205244"/>
                <a:gd name="connsiteY3" fmla="*/ 206273 h 340873"/>
                <a:gd name="connsiteX4" fmla="*/ 278235 w 2205244"/>
                <a:gd name="connsiteY4" fmla="*/ 83338 h 340873"/>
                <a:gd name="connsiteX5" fmla="*/ 276230 w 2205244"/>
                <a:gd name="connsiteY5" fmla="*/ 83338 h 340873"/>
                <a:gd name="connsiteX6" fmla="*/ 319478 w 2205244"/>
                <a:gd name="connsiteY6" fmla="*/ 10276 h 340873"/>
                <a:gd name="connsiteX7" fmla="*/ 404335 w 2205244"/>
                <a:gd name="connsiteY7" fmla="*/ 13044 h 340873"/>
                <a:gd name="connsiteX8" fmla="*/ 433898 w 2205244"/>
                <a:gd name="connsiteY8" fmla="*/ 45651 h 340873"/>
                <a:gd name="connsiteX9" fmla="*/ 440424 w 2205244"/>
                <a:gd name="connsiteY9" fmla="*/ 77516 h 340873"/>
                <a:gd name="connsiteX10" fmla="*/ 441843 w 2205244"/>
                <a:gd name="connsiteY10" fmla="*/ 77516 h 340873"/>
                <a:gd name="connsiteX11" fmla="*/ 441843 w 2205244"/>
                <a:gd name="connsiteY11" fmla="*/ 84443 h 340873"/>
                <a:gd name="connsiteX12" fmla="*/ 442729 w 2205244"/>
                <a:gd name="connsiteY12" fmla="*/ 88769 h 340873"/>
                <a:gd name="connsiteX13" fmla="*/ 441843 w 2205244"/>
                <a:gd name="connsiteY13" fmla="*/ 88711 h 340873"/>
                <a:gd name="connsiteX14" fmla="*/ 441843 w 2205244"/>
                <a:gd name="connsiteY14" fmla="*/ 206273 h 340873"/>
                <a:gd name="connsiteX15" fmla="*/ 539643 w 2205244"/>
                <a:gd name="connsiteY15" fmla="*/ 304073 h 340873"/>
                <a:gd name="connsiteX16" fmla="*/ 2205244 w 2205244"/>
                <a:gd name="connsiteY16" fmla="*/ 304074 h 340873"/>
                <a:gd name="connsiteX17" fmla="*/ 2205244 w 2205244"/>
                <a:gd name="connsiteY17" fmla="*/ 340873 h 340873"/>
                <a:gd name="connsiteX18" fmla="*/ 539644 w 2205244"/>
                <a:gd name="connsiteY18" fmla="*/ 340873 h 340873"/>
                <a:gd name="connsiteX19" fmla="*/ 405044 w 2205244"/>
                <a:gd name="connsiteY19" fmla="*/ 206273 h 340873"/>
                <a:gd name="connsiteX20" fmla="*/ 405044 w 2205244"/>
                <a:gd name="connsiteY20" fmla="*/ 86308 h 340873"/>
                <a:gd name="connsiteX21" fmla="*/ 404585 w 2205244"/>
                <a:gd name="connsiteY21" fmla="*/ 86278 h 340873"/>
                <a:gd name="connsiteX22" fmla="*/ 383801 w 2205244"/>
                <a:gd name="connsiteY22" fmla="*/ 45285 h 340873"/>
                <a:gd name="connsiteX23" fmla="*/ 337865 w 2205244"/>
                <a:gd name="connsiteY23" fmla="*/ 43786 h 340873"/>
                <a:gd name="connsiteX24" fmla="*/ 320745 w 2205244"/>
                <a:gd name="connsiteY24" fmla="*/ 60356 h 340873"/>
                <a:gd name="connsiteX25" fmla="*/ 315034 w 2205244"/>
                <a:gd name="connsiteY25" fmla="*/ 81215 h 340873"/>
                <a:gd name="connsiteX26" fmla="*/ 315034 w 2205244"/>
                <a:gd name="connsiteY26" fmla="*/ 206273 h 340873"/>
                <a:gd name="connsiteX27" fmla="*/ 180434 w 2205244"/>
                <a:gd name="connsiteY27" fmla="*/ 340873 h 340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205244" h="340873">
                  <a:moveTo>
                    <a:pt x="0" y="340873"/>
                  </a:moveTo>
                  <a:lnTo>
                    <a:pt x="0" y="304073"/>
                  </a:lnTo>
                  <a:lnTo>
                    <a:pt x="180435" y="304073"/>
                  </a:lnTo>
                  <a:cubicBezTo>
                    <a:pt x="234448" y="304073"/>
                    <a:pt x="278235" y="260286"/>
                    <a:pt x="278235" y="206273"/>
                  </a:cubicBezTo>
                  <a:lnTo>
                    <a:pt x="278235" y="83338"/>
                  </a:lnTo>
                  <a:lnTo>
                    <a:pt x="276230" y="83338"/>
                  </a:lnTo>
                  <a:cubicBezTo>
                    <a:pt x="276230" y="52916"/>
                    <a:pt x="292807" y="24911"/>
                    <a:pt x="319478" y="10276"/>
                  </a:cubicBezTo>
                  <a:cubicBezTo>
                    <a:pt x="346149" y="-4359"/>
                    <a:pt x="378675" y="-3298"/>
                    <a:pt x="404335" y="13044"/>
                  </a:cubicBezTo>
                  <a:cubicBezTo>
                    <a:pt x="417165" y="21215"/>
                    <a:pt x="427259" y="32557"/>
                    <a:pt x="433898" y="45651"/>
                  </a:cubicBezTo>
                  <a:lnTo>
                    <a:pt x="440424" y="77516"/>
                  </a:lnTo>
                  <a:lnTo>
                    <a:pt x="441843" y="77516"/>
                  </a:lnTo>
                  <a:lnTo>
                    <a:pt x="441843" y="84443"/>
                  </a:lnTo>
                  <a:lnTo>
                    <a:pt x="442729" y="88769"/>
                  </a:lnTo>
                  <a:lnTo>
                    <a:pt x="441843" y="88711"/>
                  </a:lnTo>
                  <a:lnTo>
                    <a:pt x="441843" y="206273"/>
                  </a:lnTo>
                  <a:cubicBezTo>
                    <a:pt x="441843" y="260286"/>
                    <a:pt x="485630" y="304073"/>
                    <a:pt x="539643" y="304073"/>
                  </a:cubicBezTo>
                  <a:cubicBezTo>
                    <a:pt x="1094843" y="304073"/>
                    <a:pt x="1650044" y="304074"/>
                    <a:pt x="2205244" y="304074"/>
                  </a:cubicBezTo>
                  <a:lnTo>
                    <a:pt x="2205244" y="340873"/>
                  </a:lnTo>
                  <a:lnTo>
                    <a:pt x="539644" y="340873"/>
                  </a:lnTo>
                  <a:cubicBezTo>
                    <a:pt x="465306" y="340873"/>
                    <a:pt x="405044" y="280611"/>
                    <a:pt x="405044" y="206273"/>
                  </a:cubicBezTo>
                  <a:lnTo>
                    <a:pt x="405044" y="86308"/>
                  </a:lnTo>
                  <a:lnTo>
                    <a:pt x="404585" y="86278"/>
                  </a:lnTo>
                  <a:cubicBezTo>
                    <a:pt x="405658" y="69844"/>
                    <a:pt x="397692" y="54132"/>
                    <a:pt x="383801" y="45285"/>
                  </a:cubicBezTo>
                  <a:cubicBezTo>
                    <a:pt x="369910" y="36438"/>
                    <a:pt x="352303" y="35864"/>
                    <a:pt x="337865" y="43786"/>
                  </a:cubicBezTo>
                  <a:cubicBezTo>
                    <a:pt x="330646" y="47747"/>
                    <a:pt x="324793" y="53518"/>
                    <a:pt x="320745" y="60356"/>
                  </a:cubicBezTo>
                  <a:lnTo>
                    <a:pt x="315034" y="81215"/>
                  </a:lnTo>
                  <a:lnTo>
                    <a:pt x="315034" y="206273"/>
                  </a:lnTo>
                  <a:cubicBezTo>
                    <a:pt x="315034" y="280611"/>
                    <a:pt x="254772" y="340873"/>
                    <a:pt x="180434" y="34087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F6144FF5-D0C3-49AD-8137-01385B3E0677}"/>
                </a:ext>
              </a:extLst>
            </p:cNvPr>
            <p:cNvSpPr/>
            <p:nvPr/>
          </p:nvSpPr>
          <p:spPr bwMode="auto">
            <a:xfrm rot="16200000" flipH="1">
              <a:off x="4760276" y="1776178"/>
              <a:ext cx="1305146" cy="201741"/>
            </a:xfrm>
            <a:custGeom>
              <a:avLst/>
              <a:gdLst>
                <a:gd name="connsiteX0" fmla="*/ 0 w 2205244"/>
                <a:gd name="connsiteY0" fmla="*/ 340873 h 340873"/>
                <a:gd name="connsiteX1" fmla="*/ 0 w 2205244"/>
                <a:gd name="connsiteY1" fmla="*/ 304073 h 340873"/>
                <a:gd name="connsiteX2" fmla="*/ 180435 w 2205244"/>
                <a:gd name="connsiteY2" fmla="*/ 304073 h 340873"/>
                <a:gd name="connsiteX3" fmla="*/ 278235 w 2205244"/>
                <a:gd name="connsiteY3" fmla="*/ 206273 h 340873"/>
                <a:gd name="connsiteX4" fmla="*/ 278235 w 2205244"/>
                <a:gd name="connsiteY4" fmla="*/ 83338 h 340873"/>
                <a:gd name="connsiteX5" fmla="*/ 276230 w 2205244"/>
                <a:gd name="connsiteY5" fmla="*/ 83338 h 340873"/>
                <a:gd name="connsiteX6" fmla="*/ 319478 w 2205244"/>
                <a:gd name="connsiteY6" fmla="*/ 10276 h 340873"/>
                <a:gd name="connsiteX7" fmla="*/ 404335 w 2205244"/>
                <a:gd name="connsiteY7" fmla="*/ 13044 h 340873"/>
                <a:gd name="connsiteX8" fmla="*/ 433898 w 2205244"/>
                <a:gd name="connsiteY8" fmla="*/ 45651 h 340873"/>
                <a:gd name="connsiteX9" fmla="*/ 440424 w 2205244"/>
                <a:gd name="connsiteY9" fmla="*/ 77516 h 340873"/>
                <a:gd name="connsiteX10" fmla="*/ 441843 w 2205244"/>
                <a:gd name="connsiteY10" fmla="*/ 77516 h 340873"/>
                <a:gd name="connsiteX11" fmla="*/ 441843 w 2205244"/>
                <a:gd name="connsiteY11" fmla="*/ 84443 h 340873"/>
                <a:gd name="connsiteX12" fmla="*/ 442729 w 2205244"/>
                <a:gd name="connsiteY12" fmla="*/ 88769 h 340873"/>
                <a:gd name="connsiteX13" fmla="*/ 441843 w 2205244"/>
                <a:gd name="connsiteY13" fmla="*/ 88711 h 340873"/>
                <a:gd name="connsiteX14" fmla="*/ 441843 w 2205244"/>
                <a:gd name="connsiteY14" fmla="*/ 206273 h 340873"/>
                <a:gd name="connsiteX15" fmla="*/ 539643 w 2205244"/>
                <a:gd name="connsiteY15" fmla="*/ 304073 h 340873"/>
                <a:gd name="connsiteX16" fmla="*/ 2205244 w 2205244"/>
                <a:gd name="connsiteY16" fmla="*/ 304074 h 340873"/>
                <a:gd name="connsiteX17" fmla="*/ 2205244 w 2205244"/>
                <a:gd name="connsiteY17" fmla="*/ 340873 h 340873"/>
                <a:gd name="connsiteX18" fmla="*/ 539644 w 2205244"/>
                <a:gd name="connsiteY18" fmla="*/ 340873 h 340873"/>
                <a:gd name="connsiteX19" fmla="*/ 405044 w 2205244"/>
                <a:gd name="connsiteY19" fmla="*/ 206273 h 340873"/>
                <a:gd name="connsiteX20" fmla="*/ 405044 w 2205244"/>
                <a:gd name="connsiteY20" fmla="*/ 86308 h 340873"/>
                <a:gd name="connsiteX21" fmla="*/ 404585 w 2205244"/>
                <a:gd name="connsiteY21" fmla="*/ 86278 h 340873"/>
                <a:gd name="connsiteX22" fmla="*/ 383801 w 2205244"/>
                <a:gd name="connsiteY22" fmla="*/ 45285 h 340873"/>
                <a:gd name="connsiteX23" fmla="*/ 337865 w 2205244"/>
                <a:gd name="connsiteY23" fmla="*/ 43786 h 340873"/>
                <a:gd name="connsiteX24" fmla="*/ 320745 w 2205244"/>
                <a:gd name="connsiteY24" fmla="*/ 60356 h 340873"/>
                <a:gd name="connsiteX25" fmla="*/ 315034 w 2205244"/>
                <a:gd name="connsiteY25" fmla="*/ 81215 h 340873"/>
                <a:gd name="connsiteX26" fmla="*/ 315034 w 2205244"/>
                <a:gd name="connsiteY26" fmla="*/ 206273 h 340873"/>
                <a:gd name="connsiteX27" fmla="*/ 180434 w 2205244"/>
                <a:gd name="connsiteY27" fmla="*/ 340873 h 340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205244" h="340873">
                  <a:moveTo>
                    <a:pt x="0" y="340873"/>
                  </a:moveTo>
                  <a:lnTo>
                    <a:pt x="0" y="304073"/>
                  </a:lnTo>
                  <a:lnTo>
                    <a:pt x="180435" y="304073"/>
                  </a:lnTo>
                  <a:cubicBezTo>
                    <a:pt x="234448" y="304073"/>
                    <a:pt x="278235" y="260286"/>
                    <a:pt x="278235" y="206273"/>
                  </a:cubicBezTo>
                  <a:lnTo>
                    <a:pt x="278235" y="83338"/>
                  </a:lnTo>
                  <a:lnTo>
                    <a:pt x="276230" y="83338"/>
                  </a:lnTo>
                  <a:cubicBezTo>
                    <a:pt x="276230" y="52916"/>
                    <a:pt x="292807" y="24911"/>
                    <a:pt x="319478" y="10276"/>
                  </a:cubicBezTo>
                  <a:cubicBezTo>
                    <a:pt x="346149" y="-4359"/>
                    <a:pt x="378675" y="-3298"/>
                    <a:pt x="404335" y="13044"/>
                  </a:cubicBezTo>
                  <a:cubicBezTo>
                    <a:pt x="417165" y="21215"/>
                    <a:pt x="427259" y="32557"/>
                    <a:pt x="433898" y="45651"/>
                  </a:cubicBezTo>
                  <a:lnTo>
                    <a:pt x="440424" y="77516"/>
                  </a:lnTo>
                  <a:lnTo>
                    <a:pt x="441843" y="77516"/>
                  </a:lnTo>
                  <a:lnTo>
                    <a:pt x="441843" y="84443"/>
                  </a:lnTo>
                  <a:lnTo>
                    <a:pt x="442729" y="88769"/>
                  </a:lnTo>
                  <a:lnTo>
                    <a:pt x="441843" y="88711"/>
                  </a:lnTo>
                  <a:lnTo>
                    <a:pt x="441843" y="206273"/>
                  </a:lnTo>
                  <a:cubicBezTo>
                    <a:pt x="441843" y="260286"/>
                    <a:pt x="485630" y="304073"/>
                    <a:pt x="539643" y="304073"/>
                  </a:cubicBezTo>
                  <a:cubicBezTo>
                    <a:pt x="1094843" y="304073"/>
                    <a:pt x="1650044" y="304074"/>
                    <a:pt x="2205244" y="304074"/>
                  </a:cubicBezTo>
                  <a:lnTo>
                    <a:pt x="2205244" y="340873"/>
                  </a:lnTo>
                  <a:lnTo>
                    <a:pt x="539644" y="340873"/>
                  </a:lnTo>
                  <a:cubicBezTo>
                    <a:pt x="465306" y="340873"/>
                    <a:pt x="405044" y="280611"/>
                    <a:pt x="405044" y="206273"/>
                  </a:cubicBezTo>
                  <a:lnTo>
                    <a:pt x="405044" y="86308"/>
                  </a:lnTo>
                  <a:lnTo>
                    <a:pt x="404585" y="86278"/>
                  </a:lnTo>
                  <a:cubicBezTo>
                    <a:pt x="405658" y="69844"/>
                    <a:pt x="397692" y="54132"/>
                    <a:pt x="383801" y="45285"/>
                  </a:cubicBezTo>
                  <a:cubicBezTo>
                    <a:pt x="369910" y="36438"/>
                    <a:pt x="352303" y="35864"/>
                    <a:pt x="337865" y="43786"/>
                  </a:cubicBezTo>
                  <a:cubicBezTo>
                    <a:pt x="330646" y="47747"/>
                    <a:pt x="324793" y="53518"/>
                    <a:pt x="320745" y="60356"/>
                  </a:cubicBezTo>
                  <a:lnTo>
                    <a:pt x="315034" y="81215"/>
                  </a:lnTo>
                  <a:lnTo>
                    <a:pt x="315034" y="206273"/>
                  </a:lnTo>
                  <a:cubicBezTo>
                    <a:pt x="315034" y="280611"/>
                    <a:pt x="254772" y="340873"/>
                    <a:pt x="180434" y="34087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34C0DF8D-A6FE-459F-9015-667564DE5D65}"/>
                </a:ext>
              </a:extLst>
            </p:cNvPr>
            <p:cNvSpPr/>
            <p:nvPr/>
          </p:nvSpPr>
          <p:spPr bwMode="auto">
            <a:xfrm>
              <a:off x="4930311" y="683695"/>
              <a:ext cx="720080" cy="631770"/>
            </a:xfrm>
            <a:custGeom>
              <a:avLst/>
              <a:gdLst>
                <a:gd name="connsiteX0" fmla="*/ 360040 w 720080"/>
                <a:gd name="connsiteY0" fmla="*/ 0 h 631770"/>
                <a:gd name="connsiteX1" fmla="*/ 720080 w 720080"/>
                <a:gd name="connsiteY1" fmla="*/ 360040 h 631770"/>
                <a:gd name="connsiteX2" fmla="*/ 658591 w 720080"/>
                <a:gd name="connsiteY2" fmla="*/ 561342 h 631770"/>
                <a:gd name="connsiteX3" fmla="*/ 648433 w 720080"/>
                <a:gd name="connsiteY3" fmla="*/ 573654 h 631770"/>
                <a:gd name="connsiteX4" fmla="*/ 581705 w 720080"/>
                <a:gd name="connsiteY4" fmla="*/ 599650 h 631770"/>
                <a:gd name="connsiteX5" fmla="*/ 360040 w 720080"/>
                <a:gd name="connsiteY5" fmla="*/ 631770 h 631770"/>
                <a:gd name="connsiteX6" fmla="*/ 138375 w 720080"/>
                <a:gd name="connsiteY6" fmla="*/ 599650 h 631770"/>
                <a:gd name="connsiteX7" fmla="*/ 71648 w 720080"/>
                <a:gd name="connsiteY7" fmla="*/ 573654 h 631770"/>
                <a:gd name="connsiteX8" fmla="*/ 61489 w 720080"/>
                <a:gd name="connsiteY8" fmla="*/ 561342 h 631770"/>
                <a:gd name="connsiteX9" fmla="*/ 0 w 720080"/>
                <a:gd name="connsiteY9" fmla="*/ 360040 h 631770"/>
                <a:gd name="connsiteX10" fmla="*/ 360040 w 720080"/>
                <a:gd name="connsiteY10" fmla="*/ 0 h 631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20080" h="631770">
                  <a:moveTo>
                    <a:pt x="360040" y="0"/>
                  </a:moveTo>
                  <a:cubicBezTo>
                    <a:pt x="558885" y="0"/>
                    <a:pt x="720080" y="161195"/>
                    <a:pt x="720080" y="360040"/>
                  </a:cubicBezTo>
                  <a:cubicBezTo>
                    <a:pt x="720080" y="434607"/>
                    <a:pt x="697412" y="503879"/>
                    <a:pt x="658591" y="561342"/>
                  </a:cubicBezTo>
                  <a:lnTo>
                    <a:pt x="648433" y="573654"/>
                  </a:lnTo>
                  <a:lnTo>
                    <a:pt x="581705" y="599650"/>
                  </a:lnTo>
                  <a:cubicBezTo>
                    <a:pt x="513574" y="620333"/>
                    <a:pt x="438668" y="631770"/>
                    <a:pt x="360040" y="631770"/>
                  </a:cubicBezTo>
                  <a:cubicBezTo>
                    <a:pt x="281412" y="631770"/>
                    <a:pt x="206506" y="620333"/>
                    <a:pt x="138375" y="599650"/>
                  </a:cubicBezTo>
                  <a:lnTo>
                    <a:pt x="71648" y="573654"/>
                  </a:lnTo>
                  <a:lnTo>
                    <a:pt x="61489" y="561342"/>
                  </a:lnTo>
                  <a:cubicBezTo>
                    <a:pt x="22668" y="503879"/>
                    <a:pt x="0" y="434607"/>
                    <a:pt x="0" y="360040"/>
                  </a:cubicBezTo>
                  <a:cubicBezTo>
                    <a:pt x="0" y="161195"/>
                    <a:pt x="161195" y="0"/>
                    <a:pt x="360040" y="0"/>
                  </a:cubicBezTo>
                  <a:close/>
                </a:path>
              </a:pathLst>
            </a:custGeom>
            <a:solidFill>
              <a:srgbClr val="FFCC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88A50015-11F6-4D5E-A3D9-3279049414D6}"/>
              </a:ext>
            </a:extLst>
          </p:cNvPr>
          <p:cNvGrpSpPr/>
          <p:nvPr/>
        </p:nvGrpSpPr>
        <p:grpSpPr>
          <a:xfrm>
            <a:off x="2511805" y="526177"/>
            <a:ext cx="630070" cy="1551814"/>
            <a:chOff x="2511805" y="526177"/>
            <a:chExt cx="630070" cy="1551814"/>
          </a:xfrm>
        </p:grpSpPr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0B735B9A-F8E2-45F7-AD47-01A8C307BEF0}"/>
                </a:ext>
              </a:extLst>
            </p:cNvPr>
            <p:cNvSpPr/>
            <p:nvPr/>
          </p:nvSpPr>
          <p:spPr bwMode="auto">
            <a:xfrm rot="257801">
              <a:off x="2654075" y="862856"/>
              <a:ext cx="26730" cy="121513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正方形/長方形 58">
              <a:extLst>
                <a:ext uri="{FF2B5EF4-FFF2-40B4-BE49-F238E27FC236}">
                  <a16:creationId xmlns:a16="http://schemas.microsoft.com/office/drawing/2014/main" id="{874A1830-A2D3-4BBC-B825-01EBA20C434E}"/>
                </a:ext>
              </a:extLst>
            </p:cNvPr>
            <p:cNvSpPr/>
            <p:nvPr/>
          </p:nvSpPr>
          <p:spPr bwMode="auto">
            <a:xfrm rot="21342199" flipH="1">
              <a:off x="2985583" y="862856"/>
              <a:ext cx="26730" cy="121513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四角形: 角を丸くする 59">
              <a:extLst>
                <a:ext uri="{FF2B5EF4-FFF2-40B4-BE49-F238E27FC236}">
                  <a16:creationId xmlns:a16="http://schemas.microsoft.com/office/drawing/2014/main" id="{C740E293-C086-4E64-A37D-50323EDE33FE}"/>
                </a:ext>
              </a:extLst>
            </p:cNvPr>
            <p:cNvSpPr/>
            <p:nvPr/>
          </p:nvSpPr>
          <p:spPr bwMode="auto">
            <a:xfrm>
              <a:off x="2511805" y="526177"/>
              <a:ext cx="630070" cy="495055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E94B7BE7-AB84-413A-AA63-805CAFCE52CC}"/>
              </a:ext>
            </a:extLst>
          </p:cNvPr>
          <p:cNvGrpSpPr/>
          <p:nvPr/>
        </p:nvGrpSpPr>
        <p:grpSpPr>
          <a:xfrm>
            <a:off x="4082683" y="2024295"/>
            <a:ext cx="407461" cy="1173250"/>
            <a:chOff x="4082683" y="2893494"/>
            <a:chExt cx="625198" cy="1800206"/>
          </a:xfrm>
        </p:grpSpPr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285E7438-84CF-4845-91FC-C4220E3F3320}"/>
                </a:ext>
              </a:extLst>
            </p:cNvPr>
            <p:cNvSpPr/>
            <p:nvPr/>
          </p:nvSpPr>
          <p:spPr bwMode="auto">
            <a:xfrm rot="5400000">
              <a:off x="3630037" y="3940254"/>
              <a:ext cx="1305146" cy="201741"/>
            </a:xfrm>
            <a:custGeom>
              <a:avLst/>
              <a:gdLst>
                <a:gd name="connsiteX0" fmla="*/ 0 w 2205244"/>
                <a:gd name="connsiteY0" fmla="*/ 340873 h 340873"/>
                <a:gd name="connsiteX1" fmla="*/ 0 w 2205244"/>
                <a:gd name="connsiteY1" fmla="*/ 304073 h 340873"/>
                <a:gd name="connsiteX2" fmla="*/ 180435 w 2205244"/>
                <a:gd name="connsiteY2" fmla="*/ 304073 h 340873"/>
                <a:gd name="connsiteX3" fmla="*/ 278235 w 2205244"/>
                <a:gd name="connsiteY3" fmla="*/ 206273 h 340873"/>
                <a:gd name="connsiteX4" fmla="*/ 278235 w 2205244"/>
                <a:gd name="connsiteY4" fmla="*/ 83338 h 340873"/>
                <a:gd name="connsiteX5" fmla="*/ 276230 w 2205244"/>
                <a:gd name="connsiteY5" fmla="*/ 83338 h 340873"/>
                <a:gd name="connsiteX6" fmla="*/ 319478 w 2205244"/>
                <a:gd name="connsiteY6" fmla="*/ 10276 h 340873"/>
                <a:gd name="connsiteX7" fmla="*/ 404335 w 2205244"/>
                <a:gd name="connsiteY7" fmla="*/ 13044 h 340873"/>
                <a:gd name="connsiteX8" fmla="*/ 433898 w 2205244"/>
                <a:gd name="connsiteY8" fmla="*/ 45651 h 340873"/>
                <a:gd name="connsiteX9" fmla="*/ 440424 w 2205244"/>
                <a:gd name="connsiteY9" fmla="*/ 77516 h 340873"/>
                <a:gd name="connsiteX10" fmla="*/ 441843 w 2205244"/>
                <a:gd name="connsiteY10" fmla="*/ 77516 h 340873"/>
                <a:gd name="connsiteX11" fmla="*/ 441843 w 2205244"/>
                <a:gd name="connsiteY11" fmla="*/ 84443 h 340873"/>
                <a:gd name="connsiteX12" fmla="*/ 442729 w 2205244"/>
                <a:gd name="connsiteY12" fmla="*/ 88769 h 340873"/>
                <a:gd name="connsiteX13" fmla="*/ 441843 w 2205244"/>
                <a:gd name="connsiteY13" fmla="*/ 88711 h 340873"/>
                <a:gd name="connsiteX14" fmla="*/ 441843 w 2205244"/>
                <a:gd name="connsiteY14" fmla="*/ 206273 h 340873"/>
                <a:gd name="connsiteX15" fmla="*/ 539643 w 2205244"/>
                <a:gd name="connsiteY15" fmla="*/ 304073 h 340873"/>
                <a:gd name="connsiteX16" fmla="*/ 2205244 w 2205244"/>
                <a:gd name="connsiteY16" fmla="*/ 304074 h 340873"/>
                <a:gd name="connsiteX17" fmla="*/ 2205244 w 2205244"/>
                <a:gd name="connsiteY17" fmla="*/ 340873 h 340873"/>
                <a:gd name="connsiteX18" fmla="*/ 539644 w 2205244"/>
                <a:gd name="connsiteY18" fmla="*/ 340873 h 340873"/>
                <a:gd name="connsiteX19" fmla="*/ 405044 w 2205244"/>
                <a:gd name="connsiteY19" fmla="*/ 206273 h 340873"/>
                <a:gd name="connsiteX20" fmla="*/ 405044 w 2205244"/>
                <a:gd name="connsiteY20" fmla="*/ 86308 h 340873"/>
                <a:gd name="connsiteX21" fmla="*/ 404585 w 2205244"/>
                <a:gd name="connsiteY21" fmla="*/ 86278 h 340873"/>
                <a:gd name="connsiteX22" fmla="*/ 383801 w 2205244"/>
                <a:gd name="connsiteY22" fmla="*/ 45285 h 340873"/>
                <a:gd name="connsiteX23" fmla="*/ 337865 w 2205244"/>
                <a:gd name="connsiteY23" fmla="*/ 43786 h 340873"/>
                <a:gd name="connsiteX24" fmla="*/ 320745 w 2205244"/>
                <a:gd name="connsiteY24" fmla="*/ 60356 h 340873"/>
                <a:gd name="connsiteX25" fmla="*/ 315034 w 2205244"/>
                <a:gd name="connsiteY25" fmla="*/ 81215 h 340873"/>
                <a:gd name="connsiteX26" fmla="*/ 315034 w 2205244"/>
                <a:gd name="connsiteY26" fmla="*/ 206273 h 340873"/>
                <a:gd name="connsiteX27" fmla="*/ 180434 w 2205244"/>
                <a:gd name="connsiteY27" fmla="*/ 340873 h 340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205244" h="340873">
                  <a:moveTo>
                    <a:pt x="0" y="340873"/>
                  </a:moveTo>
                  <a:lnTo>
                    <a:pt x="0" y="304073"/>
                  </a:lnTo>
                  <a:lnTo>
                    <a:pt x="180435" y="304073"/>
                  </a:lnTo>
                  <a:cubicBezTo>
                    <a:pt x="234448" y="304073"/>
                    <a:pt x="278235" y="260286"/>
                    <a:pt x="278235" y="206273"/>
                  </a:cubicBezTo>
                  <a:lnTo>
                    <a:pt x="278235" y="83338"/>
                  </a:lnTo>
                  <a:lnTo>
                    <a:pt x="276230" y="83338"/>
                  </a:lnTo>
                  <a:cubicBezTo>
                    <a:pt x="276230" y="52916"/>
                    <a:pt x="292807" y="24911"/>
                    <a:pt x="319478" y="10276"/>
                  </a:cubicBezTo>
                  <a:cubicBezTo>
                    <a:pt x="346149" y="-4359"/>
                    <a:pt x="378675" y="-3298"/>
                    <a:pt x="404335" y="13044"/>
                  </a:cubicBezTo>
                  <a:cubicBezTo>
                    <a:pt x="417165" y="21215"/>
                    <a:pt x="427259" y="32557"/>
                    <a:pt x="433898" y="45651"/>
                  </a:cubicBezTo>
                  <a:lnTo>
                    <a:pt x="440424" y="77516"/>
                  </a:lnTo>
                  <a:lnTo>
                    <a:pt x="441843" y="77516"/>
                  </a:lnTo>
                  <a:lnTo>
                    <a:pt x="441843" y="84443"/>
                  </a:lnTo>
                  <a:lnTo>
                    <a:pt x="442729" y="88769"/>
                  </a:lnTo>
                  <a:lnTo>
                    <a:pt x="441843" y="88711"/>
                  </a:lnTo>
                  <a:lnTo>
                    <a:pt x="441843" y="206273"/>
                  </a:lnTo>
                  <a:cubicBezTo>
                    <a:pt x="441843" y="260286"/>
                    <a:pt x="485630" y="304073"/>
                    <a:pt x="539643" y="304073"/>
                  </a:cubicBezTo>
                  <a:cubicBezTo>
                    <a:pt x="1094843" y="304073"/>
                    <a:pt x="1650044" y="304074"/>
                    <a:pt x="2205244" y="304074"/>
                  </a:cubicBezTo>
                  <a:lnTo>
                    <a:pt x="2205244" y="340873"/>
                  </a:lnTo>
                  <a:lnTo>
                    <a:pt x="539644" y="340873"/>
                  </a:lnTo>
                  <a:cubicBezTo>
                    <a:pt x="465306" y="340873"/>
                    <a:pt x="405044" y="280611"/>
                    <a:pt x="405044" y="206273"/>
                  </a:cubicBezTo>
                  <a:lnTo>
                    <a:pt x="405044" y="86308"/>
                  </a:lnTo>
                  <a:lnTo>
                    <a:pt x="404585" y="86278"/>
                  </a:lnTo>
                  <a:cubicBezTo>
                    <a:pt x="405658" y="69844"/>
                    <a:pt x="397692" y="54132"/>
                    <a:pt x="383801" y="45285"/>
                  </a:cubicBezTo>
                  <a:cubicBezTo>
                    <a:pt x="369910" y="36438"/>
                    <a:pt x="352303" y="35864"/>
                    <a:pt x="337865" y="43786"/>
                  </a:cubicBezTo>
                  <a:cubicBezTo>
                    <a:pt x="330646" y="47747"/>
                    <a:pt x="324793" y="53518"/>
                    <a:pt x="320745" y="60356"/>
                  </a:cubicBezTo>
                  <a:lnTo>
                    <a:pt x="315034" y="81215"/>
                  </a:lnTo>
                  <a:lnTo>
                    <a:pt x="315034" y="206273"/>
                  </a:lnTo>
                  <a:cubicBezTo>
                    <a:pt x="315034" y="280611"/>
                    <a:pt x="254772" y="340873"/>
                    <a:pt x="180434" y="34087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0A2AAFB7-B07D-4BA3-8E10-E02AA329E11E}"/>
                </a:ext>
              </a:extLst>
            </p:cNvPr>
            <p:cNvSpPr/>
            <p:nvPr/>
          </p:nvSpPr>
          <p:spPr bwMode="auto">
            <a:xfrm rot="16200000" flipH="1">
              <a:off x="3861115" y="3940256"/>
              <a:ext cx="1305146" cy="201741"/>
            </a:xfrm>
            <a:custGeom>
              <a:avLst/>
              <a:gdLst>
                <a:gd name="connsiteX0" fmla="*/ 0 w 2205244"/>
                <a:gd name="connsiteY0" fmla="*/ 340873 h 340873"/>
                <a:gd name="connsiteX1" fmla="*/ 0 w 2205244"/>
                <a:gd name="connsiteY1" fmla="*/ 304073 h 340873"/>
                <a:gd name="connsiteX2" fmla="*/ 180435 w 2205244"/>
                <a:gd name="connsiteY2" fmla="*/ 304073 h 340873"/>
                <a:gd name="connsiteX3" fmla="*/ 278235 w 2205244"/>
                <a:gd name="connsiteY3" fmla="*/ 206273 h 340873"/>
                <a:gd name="connsiteX4" fmla="*/ 278235 w 2205244"/>
                <a:gd name="connsiteY4" fmla="*/ 83338 h 340873"/>
                <a:gd name="connsiteX5" fmla="*/ 276230 w 2205244"/>
                <a:gd name="connsiteY5" fmla="*/ 83338 h 340873"/>
                <a:gd name="connsiteX6" fmla="*/ 319478 w 2205244"/>
                <a:gd name="connsiteY6" fmla="*/ 10276 h 340873"/>
                <a:gd name="connsiteX7" fmla="*/ 404335 w 2205244"/>
                <a:gd name="connsiteY7" fmla="*/ 13044 h 340873"/>
                <a:gd name="connsiteX8" fmla="*/ 433898 w 2205244"/>
                <a:gd name="connsiteY8" fmla="*/ 45651 h 340873"/>
                <a:gd name="connsiteX9" fmla="*/ 440424 w 2205244"/>
                <a:gd name="connsiteY9" fmla="*/ 77516 h 340873"/>
                <a:gd name="connsiteX10" fmla="*/ 441843 w 2205244"/>
                <a:gd name="connsiteY10" fmla="*/ 77516 h 340873"/>
                <a:gd name="connsiteX11" fmla="*/ 441843 w 2205244"/>
                <a:gd name="connsiteY11" fmla="*/ 84443 h 340873"/>
                <a:gd name="connsiteX12" fmla="*/ 442729 w 2205244"/>
                <a:gd name="connsiteY12" fmla="*/ 88769 h 340873"/>
                <a:gd name="connsiteX13" fmla="*/ 441843 w 2205244"/>
                <a:gd name="connsiteY13" fmla="*/ 88711 h 340873"/>
                <a:gd name="connsiteX14" fmla="*/ 441843 w 2205244"/>
                <a:gd name="connsiteY14" fmla="*/ 206273 h 340873"/>
                <a:gd name="connsiteX15" fmla="*/ 539643 w 2205244"/>
                <a:gd name="connsiteY15" fmla="*/ 304073 h 340873"/>
                <a:gd name="connsiteX16" fmla="*/ 2205244 w 2205244"/>
                <a:gd name="connsiteY16" fmla="*/ 304074 h 340873"/>
                <a:gd name="connsiteX17" fmla="*/ 2205244 w 2205244"/>
                <a:gd name="connsiteY17" fmla="*/ 340873 h 340873"/>
                <a:gd name="connsiteX18" fmla="*/ 539644 w 2205244"/>
                <a:gd name="connsiteY18" fmla="*/ 340873 h 340873"/>
                <a:gd name="connsiteX19" fmla="*/ 405044 w 2205244"/>
                <a:gd name="connsiteY19" fmla="*/ 206273 h 340873"/>
                <a:gd name="connsiteX20" fmla="*/ 405044 w 2205244"/>
                <a:gd name="connsiteY20" fmla="*/ 86308 h 340873"/>
                <a:gd name="connsiteX21" fmla="*/ 404585 w 2205244"/>
                <a:gd name="connsiteY21" fmla="*/ 86278 h 340873"/>
                <a:gd name="connsiteX22" fmla="*/ 383801 w 2205244"/>
                <a:gd name="connsiteY22" fmla="*/ 45285 h 340873"/>
                <a:gd name="connsiteX23" fmla="*/ 337865 w 2205244"/>
                <a:gd name="connsiteY23" fmla="*/ 43786 h 340873"/>
                <a:gd name="connsiteX24" fmla="*/ 320745 w 2205244"/>
                <a:gd name="connsiteY24" fmla="*/ 60356 h 340873"/>
                <a:gd name="connsiteX25" fmla="*/ 315034 w 2205244"/>
                <a:gd name="connsiteY25" fmla="*/ 81215 h 340873"/>
                <a:gd name="connsiteX26" fmla="*/ 315034 w 2205244"/>
                <a:gd name="connsiteY26" fmla="*/ 206273 h 340873"/>
                <a:gd name="connsiteX27" fmla="*/ 180434 w 2205244"/>
                <a:gd name="connsiteY27" fmla="*/ 340873 h 340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205244" h="340873">
                  <a:moveTo>
                    <a:pt x="0" y="340873"/>
                  </a:moveTo>
                  <a:lnTo>
                    <a:pt x="0" y="304073"/>
                  </a:lnTo>
                  <a:lnTo>
                    <a:pt x="180435" y="304073"/>
                  </a:lnTo>
                  <a:cubicBezTo>
                    <a:pt x="234448" y="304073"/>
                    <a:pt x="278235" y="260286"/>
                    <a:pt x="278235" y="206273"/>
                  </a:cubicBezTo>
                  <a:lnTo>
                    <a:pt x="278235" y="83338"/>
                  </a:lnTo>
                  <a:lnTo>
                    <a:pt x="276230" y="83338"/>
                  </a:lnTo>
                  <a:cubicBezTo>
                    <a:pt x="276230" y="52916"/>
                    <a:pt x="292807" y="24911"/>
                    <a:pt x="319478" y="10276"/>
                  </a:cubicBezTo>
                  <a:cubicBezTo>
                    <a:pt x="346149" y="-4359"/>
                    <a:pt x="378675" y="-3298"/>
                    <a:pt x="404335" y="13044"/>
                  </a:cubicBezTo>
                  <a:cubicBezTo>
                    <a:pt x="417165" y="21215"/>
                    <a:pt x="427259" y="32557"/>
                    <a:pt x="433898" y="45651"/>
                  </a:cubicBezTo>
                  <a:lnTo>
                    <a:pt x="440424" y="77516"/>
                  </a:lnTo>
                  <a:lnTo>
                    <a:pt x="441843" y="77516"/>
                  </a:lnTo>
                  <a:lnTo>
                    <a:pt x="441843" y="84443"/>
                  </a:lnTo>
                  <a:lnTo>
                    <a:pt x="442729" y="88769"/>
                  </a:lnTo>
                  <a:lnTo>
                    <a:pt x="441843" y="88711"/>
                  </a:lnTo>
                  <a:lnTo>
                    <a:pt x="441843" y="206273"/>
                  </a:lnTo>
                  <a:cubicBezTo>
                    <a:pt x="441843" y="260286"/>
                    <a:pt x="485630" y="304073"/>
                    <a:pt x="539643" y="304073"/>
                  </a:cubicBezTo>
                  <a:cubicBezTo>
                    <a:pt x="1094843" y="304073"/>
                    <a:pt x="1650044" y="304074"/>
                    <a:pt x="2205244" y="304074"/>
                  </a:cubicBezTo>
                  <a:lnTo>
                    <a:pt x="2205244" y="340873"/>
                  </a:lnTo>
                  <a:lnTo>
                    <a:pt x="539644" y="340873"/>
                  </a:lnTo>
                  <a:cubicBezTo>
                    <a:pt x="465306" y="340873"/>
                    <a:pt x="405044" y="280611"/>
                    <a:pt x="405044" y="206273"/>
                  </a:cubicBezTo>
                  <a:lnTo>
                    <a:pt x="405044" y="86308"/>
                  </a:lnTo>
                  <a:lnTo>
                    <a:pt x="404585" y="86278"/>
                  </a:lnTo>
                  <a:cubicBezTo>
                    <a:pt x="405658" y="69844"/>
                    <a:pt x="397692" y="54132"/>
                    <a:pt x="383801" y="45285"/>
                  </a:cubicBezTo>
                  <a:cubicBezTo>
                    <a:pt x="369910" y="36438"/>
                    <a:pt x="352303" y="35864"/>
                    <a:pt x="337865" y="43786"/>
                  </a:cubicBezTo>
                  <a:cubicBezTo>
                    <a:pt x="330646" y="47747"/>
                    <a:pt x="324793" y="53518"/>
                    <a:pt x="320745" y="60356"/>
                  </a:cubicBezTo>
                  <a:lnTo>
                    <a:pt x="315034" y="81215"/>
                  </a:lnTo>
                  <a:lnTo>
                    <a:pt x="315034" y="206273"/>
                  </a:lnTo>
                  <a:cubicBezTo>
                    <a:pt x="315034" y="280611"/>
                    <a:pt x="254772" y="340873"/>
                    <a:pt x="180434" y="34087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B80FF183-8C11-4379-ACD2-8225B9DC4D7F}"/>
                </a:ext>
              </a:extLst>
            </p:cNvPr>
            <p:cNvSpPr/>
            <p:nvPr/>
          </p:nvSpPr>
          <p:spPr bwMode="auto">
            <a:xfrm>
              <a:off x="4082683" y="2893494"/>
              <a:ext cx="625198" cy="625198"/>
            </a:xfrm>
            <a:custGeom>
              <a:avLst/>
              <a:gdLst>
                <a:gd name="connsiteX0" fmla="*/ 312599 w 625198"/>
                <a:gd name="connsiteY0" fmla="*/ 0 h 625198"/>
                <a:gd name="connsiteX1" fmla="*/ 625198 w 625198"/>
                <a:gd name="connsiteY1" fmla="*/ 312599 h 625198"/>
                <a:gd name="connsiteX2" fmla="*/ 600633 w 625198"/>
                <a:gd name="connsiteY2" fmla="*/ 434277 h 625198"/>
                <a:gd name="connsiteX3" fmla="*/ 578368 w 625198"/>
                <a:gd name="connsiteY3" fmla="*/ 475296 h 625198"/>
                <a:gd name="connsiteX4" fmla="*/ 582128 w 625198"/>
                <a:gd name="connsiteY4" fmla="*/ 502560 h 625198"/>
                <a:gd name="connsiteX5" fmla="*/ 514620 w 625198"/>
                <a:gd name="connsiteY5" fmla="*/ 601386 h 625198"/>
                <a:gd name="connsiteX6" fmla="*/ 488343 w 625198"/>
                <a:gd name="connsiteY6" fmla="*/ 593620 h 625198"/>
                <a:gd name="connsiteX7" fmla="*/ 473744 w 625198"/>
                <a:gd name="connsiteY7" fmla="*/ 579211 h 625198"/>
                <a:gd name="connsiteX8" fmla="*/ 434277 w 625198"/>
                <a:gd name="connsiteY8" fmla="*/ 600633 h 625198"/>
                <a:gd name="connsiteX9" fmla="*/ 312599 w 625198"/>
                <a:gd name="connsiteY9" fmla="*/ 625198 h 625198"/>
                <a:gd name="connsiteX10" fmla="*/ 190921 w 625198"/>
                <a:gd name="connsiteY10" fmla="*/ 600633 h 625198"/>
                <a:gd name="connsiteX11" fmla="*/ 157102 w 625198"/>
                <a:gd name="connsiteY11" fmla="*/ 582276 h 625198"/>
                <a:gd name="connsiteX12" fmla="*/ 145609 w 625198"/>
                <a:gd name="connsiteY12" fmla="*/ 593620 h 625198"/>
                <a:gd name="connsiteX13" fmla="*/ 119332 w 625198"/>
                <a:gd name="connsiteY13" fmla="*/ 601386 h 625198"/>
                <a:gd name="connsiteX14" fmla="*/ 51824 w 625198"/>
                <a:gd name="connsiteY14" fmla="*/ 502560 h 625198"/>
                <a:gd name="connsiteX15" fmla="*/ 53842 w 625198"/>
                <a:gd name="connsiteY15" fmla="*/ 487928 h 625198"/>
                <a:gd name="connsiteX16" fmla="*/ 53387 w 625198"/>
                <a:gd name="connsiteY16" fmla="*/ 487376 h 625198"/>
                <a:gd name="connsiteX17" fmla="*/ 0 w 625198"/>
                <a:gd name="connsiteY17" fmla="*/ 312599 h 625198"/>
                <a:gd name="connsiteX18" fmla="*/ 312599 w 625198"/>
                <a:gd name="connsiteY18" fmla="*/ 0 h 625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25198" h="625198">
                  <a:moveTo>
                    <a:pt x="312599" y="0"/>
                  </a:moveTo>
                  <a:cubicBezTo>
                    <a:pt x="485243" y="0"/>
                    <a:pt x="625198" y="139955"/>
                    <a:pt x="625198" y="312599"/>
                  </a:cubicBezTo>
                  <a:cubicBezTo>
                    <a:pt x="625198" y="355760"/>
                    <a:pt x="616451" y="396878"/>
                    <a:pt x="600633" y="434277"/>
                  </a:cubicBezTo>
                  <a:lnTo>
                    <a:pt x="578368" y="475296"/>
                  </a:lnTo>
                  <a:lnTo>
                    <a:pt x="582128" y="502560"/>
                  </a:lnTo>
                  <a:cubicBezTo>
                    <a:pt x="582128" y="557140"/>
                    <a:pt x="551904" y="601386"/>
                    <a:pt x="514620" y="601386"/>
                  </a:cubicBezTo>
                  <a:cubicBezTo>
                    <a:pt x="505299" y="601386"/>
                    <a:pt x="496419" y="598621"/>
                    <a:pt x="488343" y="593620"/>
                  </a:cubicBezTo>
                  <a:lnTo>
                    <a:pt x="473744" y="579211"/>
                  </a:lnTo>
                  <a:lnTo>
                    <a:pt x="434277" y="600633"/>
                  </a:lnTo>
                  <a:cubicBezTo>
                    <a:pt x="396878" y="616451"/>
                    <a:pt x="355760" y="625198"/>
                    <a:pt x="312599" y="625198"/>
                  </a:cubicBezTo>
                  <a:cubicBezTo>
                    <a:pt x="269438" y="625198"/>
                    <a:pt x="228320" y="616451"/>
                    <a:pt x="190921" y="600633"/>
                  </a:cubicBezTo>
                  <a:lnTo>
                    <a:pt x="157102" y="582276"/>
                  </a:lnTo>
                  <a:lnTo>
                    <a:pt x="145609" y="593620"/>
                  </a:lnTo>
                  <a:cubicBezTo>
                    <a:pt x="137533" y="598621"/>
                    <a:pt x="128653" y="601386"/>
                    <a:pt x="119332" y="601386"/>
                  </a:cubicBezTo>
                  <a:cubicBezTo>
                    <a:pt x="82048" y="601386"/>
                    <a:pt x="51824" y="557140"/>
                    <a:pt x="51824" y="502560"/>
                  </a:cubicBezTo>
                  <a:lnTo>
                    <a:pt x="53842" y="487928"/>
                  </a:lnTo>
                  <a:lnTo>
                    <a:pt x="53387" y="487376"/>
                  </a:lnTo>
                  <a:cubicBezTo>
                    <a:pt x="19681" y="437485"/>
                    <a:pt x="0" y="377340"/>
                    <a:pt x="0" y="312599"/>
                  </a:cubicBezTo>
                  <a:cubicBezTo>
                    <a:pt x="0" y="139955"/>
                    <a:pt x="139955" y="0"/>
                    <a:pt x="312599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5" name="グループ化 64">
            <a:extLst>
              <a:ext uri="{FF2B5EF4-FFF2-40B4-BE49-F238E27FC236}">
                <a16:creationId xmlns:a16="http://schemas.microsoft.com/office/drawing/2014/main" id="{3FFAE6F0-7B60-49E6-9056-9E12BF3999D4}"/>
              </a:ext>
            </a:extLst>
          </p:cNvPr>
          <p:cNvGrpSpPr/>
          <p:nvPr/>
        </p:nvGrpSpPr>
        <p:grpSpPr>
          <a:xfrm>
            <a:off x="4540942" y="2024297"/>
            <a:ext cx="469299" cy="1203048"/>
            <a:chOff x="4748614" y="2893495"/>
            <a:chExt cx="720080" cy="1845927"/>
          </a:xfrm>
        </p:grpSpPr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1C2B3E14-F62E-4E43-B4B2-BA242B2C5153}"/>
                </a:ext>
              </a:extLst>
            </p:cNvPr>
            <p:cNvSpPr/>
            <p:nvPr/>
          </p:nvSpPr>
          <p:spPr bwMode="auto">
            <a:xfrm rot="5400000">
              <a:off x="4347501" y="3985976"/>
              <a:ext cx="1305146" cy="201741"/>
            </a:xfrm>
            <a:custGeom>
              <a:avLst/>
              <a:gdLst>
                <a:gd name="connsiteX0" fmla="*/ 0 w 2205244"/>
                <a:gd name="connsiteY0" fmla="*/ 340873 h 340873"/>
                <a:gd name="connsiteX1" fmla="*/ 0 w 2205244"/>
                <a:gd name="connsiteY1" fmla="*/ 304073 h 340873"/>
                <a:gd name="connsiteX2" fmla="*/ 180435 w 2205244"/>
                <a:gd name="connsiteY2" fmla="*/ 304073 h 340873"/>
                <a:gd name="connsiteX3" fmla="*/ 278235 w 2205244"/>
                <a:gd name="connsiteY3" fmla="*/ 206273 h 340873"/>
                <a:gd name="connsiteX4" fmla="*/ 278235 w 2205244"/>
                <a:gd name="connsiteY4" fmla="*/ 83338 h 340873"/>
                <a:gd name="connsiteX5" fmla="*/ 276230 w 2205244"/>
                <a:gd name="connsiteY5" fmla="*/ 83338 h 340873"/>
                <a:gd name="connsiteX6" fmla="*/ 319478 w 2205244"/>
                <a:gd name="connsiteY6" fmla="*/ 10276 h 340873"/>
                <a:gd name="connsiteX7" fmla="*/ 404335 w 2205244"/>
                <a:gd name="connsiteY7" fmla="*/ 13044 h 340873"/>
                <a:gd name="connsiteX8" fmla="*/ 433898 w 2205244"/>
                <a:gd name="connsiteY8" fmla="*/ 45651 h 340873"/>
                <a:gd name="connsiteX9" fmla="*/ 440424 w 2205244"/>
                <a:gd name="connsiteY9" fmla="*/ 77516 h 340873"/>
                <a:gd name="connsiteX10" fmla="*/ 441843 w 2205244"/>
                <a:gd name="connsiteY10" fmla="*/ 77516 h 340873"/>
                <a:gd name="connsiteX11" fmla="*/ 441843 w 2205244"/>
                <a:gd name="connsiteY11" fmla="*/ 84443 h 340873"/>
                <a:gd name="connsiteX12" fmla="*/ 442729 w 2205244"/>
                <a:gd name="connsiteY12" fmla="*/ 88769 h 340873"/>
                <a:gd name="connsiteX13" fmla="*/ 441843 w 2205244"/>
                <a:gd name="connsiteY13" fmla="*/ 88711 h 340873"/>
                <a:gd name="connsiteX14" fmla="*/ 441843 w 2205244"/>
                <a:gd name="connsiteY14" fmla="*/ 206273 h 340873"/>
                <a:gd name="connsiteX15" fmla="*/ 539643 w 2205244"/>
                <a:gd name="connsiteY15" fmla="*/ 304073 h 340873"/>
                <a:gd name="connsiteX16" fmla="*/ 2205244 w 2205244"/>
                <a:gd name="connsiteY16" fmla="*/ 304074 h 340873"/>
                <a:gd name="connsiteX17" fmla="*/ 2205244 w 2205244"/>
                <a:gd name="connsiteY17" fmla="*/ 340873 h 340873"/>
                <a:gd name="connsiteX18" fmla="*/ 539644 w 2205244"/>
                <a:gd name="connsiteY18" fmla="*/ 340873 h 340873"/>
                <a:gd name="connsiteX19" fmla="*/ 405044 w 2205244"/>
                <a:gd name="connsiteY19" fmla="*/ 206273 h 340873"/>
                <a:gd name="connsiteX20" fmla="*/ 405044 w 2205244"/>
                <a:gd name="connsiteY20" fmla="*/ 86308 h 340873"/>
                <a:gd name="connsiteX21" fmla="*/ 404585 w 2205244"/>
                <a:gd name="connsiteY21" fmla="*/ 86278 h 340873"/>
                <a:gd name="connsiteX22" fmla="*/ 383801 w 2205244"/>
                <a:gd name="connsiteY22" fmla="*/ 45285 h 340873"/>
                <a:gd name="connsiteX23" fmla="*/ 337865 w 2205244"/>
                <a:gd name="connsiteY23" fmla="*/ 43786 h 340873"/>
                <a:gd name="connsiteX24" fmla="*/ 320745 w 2205244"/>
                <a:gd name="connsiteY24" fmla="*/ 60356 h 340873"/>
                <a:gd name="connsiteX25" fmla="*/ 315034 w 2205244"/>
                <a:gd name="connsiteY25" fmla="*/ 81215 h 340873"/>
                <a:gd name="connsiteX26" fmla="*/ 315034 w 2205244"/>
                <a:gd name="connsiteY26" fmla="*/ 206273 h 340873"/>
                <a:gd name="connsiteX27" fmla="*/ 180434 w 2205244"/>
                <a:gd name="connsiteY27" fmla="*/ 340873 h 340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205244" h="340873">
                  <a:moveTo>
                    <a:pt x="0" y="340873"/>
                  </a:moveTo>
                  <a:lnTo>
                    <a:pt x="0" y="304073"/>
                  </a:lnTo>
                  <a:lnTo>
                    <a:pt x="180435" y="304073"/>
                  </a:lnTo>
                  <a:cubicBezTo>
                    <a:pt x="234448" y="304073"/>
                    <a:pt x="278235" y="260286"/>
                    <a:pt x="278235" y="206273"/>
                  </a:cubicBezTo>
                  <a:lnTo>
                    <a:pt x="278235" y="83338"/>
                  </a:lnTo>
                  <a:lnTo>
                    <a:pt x="276230" y="83338"/>
                  </a:lnTo>
                  <a:cubicBezTo>
                    <a:pt x="276230" y="52916"/>
                    <a:pt x="292807" y="24911"/>
                    <a:pt x="319478" y="10276"/>
                  </a:cubicBezTo>
                  <a:cubicBezTo>
                    <a:pt x="346149" y="-4359"/>
                    <a:pt x="378675" y="-3298"/>
                    <a:pt x="404335" y="13044"/>
                  </a:cubicBezTo>
                  <a:cubicBezTo>
                    <a:pt x="417165" y="21215"/>
                    <a:pt x="427259" y="32557"/>
                    <a:pt x="433898" y="45651"/>
                  </a:cubicBezTo>
                  <a:lnTo>
                    <a:pt x="440424" y="77516"/>
                  </a:lnTo>
                  <a:lnTo>
                    <a:pt x="441843" y="77516"/>
                  </a:lnTo>
                  <a:lnTo>
                    <a:pt x="441843" y="84443"/>
                  </a:lnTo>
                  <a:lnTo>
                    <a:pt x="442729" y="88769"/>
                  </a:lnTo>
                  <a:lnTo>
                    <a:pt x="441843" y="88711"/>
                  </a:lnTo>
                  <a:lnTo>
                    <a:pt x="441843" y="206273"/>
                  </a:lnTo>
                  <a:cubicBezTo>
                    <a:pt x="441843" y="260286"/>
                    <a:pt x="485630" y="304073"/>
                    <a:pt x="539643" y="304073"/>
                  </a:cubicBezTo>
                  <a:cubicBezTo>
                    <a:pt x="1094843" y="304073"/>
                    <a:pt x="1650044" y="304074"/>
                    <a:pt x="2205244" y="304074"/>
                  </a:cubicBezTo>
                  <a:lnTo>
                    <a:pt x="2205244" y="340873"/>
                  </a:lnTo>
                  <a:lnTo>
                    <a:pt x="539644" y="340873"/>
                  </a:lnTo>
                  <a:cubicBezTo>
                    <a:pt x="465306" y="340873"/>
                    <a:pt x="405044" y="280611"/>
                    <a:pt x="405044" y="206273"/>
                  </a:cubicBezTo>
                  <a:lnTo>
                    <a:pt x="405044" y="86308"/>
                  </a:lnTo>
                  <a:lnTo>
                    <a:pt x="404585" y="86278"/>
                  </a:lnTo>
                  <a:cubicBezTo>
                    <a:pt x="405658" y="69844"/>
                    <a:pt x="397692" y="54132"/>
                    <a:pt x="383801" y="45285"/>
                  </a:cubicBezTo>
                  <a:cubicBezTo>
                    <a:pt x="369910" y="36438"/>
                    <a:pt x="352303" y="35864"/>
                    <a:pt x="337865" y="43786"/>
                  </a:cubicBezTo>
                  <a:cubicBezTo>
                    <a:pt x="330646" y="47747"/>
                    <a:pt x="324793" y="53518"/>
                    <a:pt x="320745" y="60356"/>
                  </a:cubicBezTo>
                  <a:lnTo>
                    <a:pt x="315034" y="81215"/>
                  </a:lnTo>
                  <a:lnTo>
                    <a:pt x="315034" y="206273"/>
                  </a:lnTo>
                  <a:cubicBezTo>
                    <a:pt x="315034" y="280611"/>
                    <a:pt x="254772" y="340873"/>
                    <a:pt x="180434" y="34087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7B299003-B201-4AAD-A7BB-A8166DF6CD51}"/>
                </a:ext>
              </a:extLst>
            </p:cNvPr>
            <p:cNvSpPr/>
            <p:nvPr/>
          </p:nvSpPr>
          <p:spPr bwMode="auto">
            <a:xfrm rot="16200000" flipH="1">
              <a:off x="4578579" y="3985978"/>
              <a:ext cx="1305146" cy="201741"/>
            </a:xfrm>
            <a:custGeom>
              <a:avLst/>
              <a:gdLst>
                <a:gd name="connsiteX0" fmla="*/ 0 w 2205244"/>
                <a:gd name="connsiteY0" fmla="*/ 340873 h 340873"/>
                <a:gd name="connsiteX1" fmla="*/ 0 w 2205244"/>
                <a:gd name="connsiteY1" fmla="*/ 304073 h 340873"/>
                <a:gd name="connsiteX2" fmla="*/ 180435 w 2205244"/>
                <a:gd name="connsiteY2" fmla="*/ 304073 h 340873"/>
                <a:gd name="connsiteX3" fmla="*/ 278235 w 2205244"/>
                <a:gd name="connsiteY3" fmla="*/ 206273 h 340873"/>
                <a:gd name="connsiteX4" fmla="*/ 278235 w 2205244"/>
                <a:gd name="connsiteY4" fmla="*/ 83338 h 340873"/>
                <a:gd name="connsiteX5" fmla="*/ 276230 w 2205244"/>
                <a:gd name="connsiteY5" fmla="*/ 83338 h 340873"/>
                <a:gd name="connsiteX6" fmla="*/ 319478 w 2205244"/>
                <a:gd name="connsiteY6" fmla="*/ 10276 h 340873"/>
                <a:gd name="connsiteX7" fmla="*/ 404335 w 2205244"/>
                <a:gd name="connsiteY7" fmla="*/ 13044 h 340873"/>
                <a:gd name="connsiteX8" fmla="*/ 433898 w 2205244"/>
                <a:gd name="connsiteY8" fmla="*/ 45651 h 340873"/>
                <a:gd name="connsiteX9" fmla="*/ 440424 w 2205244"/>
                <a:gd name="connsiteY9" fmla="*/ 77516 h 340873"/>
                <a:gd name="connsiteX10" fmla="*/ 441843 w 2205244"/>
                <a:gd name="connsiteY10" fmla="*/ 77516 h 340873"/>
                <a:gd name="connsiteX11" fmla="*/ 441843 w 2205244"/>
                <a:gd name="connsiteY11" fmla="*/ 84443 h 340873"/>
                <a:gd name="connsiteX12" fmla="*/ 442729 w 2205244"/>
                <a:gd name="connsiteY12" fmla="*/ 88769 h 340873"/>
                <a:gd name="connsiteX13" fmla="*/ 441843 w 2205244"/>
                <a:gd name="connsiteY13" fmla="*/ 88711 h 340873"/>
                <a:gd name="connsiteX14" fmla="*/ 441843 w 2205244"/>
                <a:gd name="connsiteY14" fmla="*/ 206273 h 340873"/>
                <a:gd name="connsiteX15" fmla="*/ 539643 w 2205244"/>
                <a:gd name="connsiteY15" fmla="*/ 304073 h 340873"/>
                <a:gd name="connsiteX16" fmla="*/ 2205244 w 2205244"/>
                <a:gd name="connsiteY16" fmla="*/ 304074 h 340873"/>
                <a:gd name="connsiteX17" fmla="*/ 2205244 w 2205244"/>
                <a:gd name="connsiteY17" fmla="*/ 340873 h 340873"/>
                <a:gd name="connsiteX18" fmla="*/ 539644 w 2205244"/>
                <a:gd name="connsiteY18" fmla="*/ 340873 h 340873"/>
                <a:gd name="connsiteX19" fmla="*/ 405044 w 2205244"/>
                <a:gd name="connsiteY19" fmla="*/ 206273 h 340873"/>
                <a:gd name="connsiteX20" fmla="*/ 405044 w 2205244"/>
                <a:gd name="connsiteY20" fmla="*/ 86308 h 340873"/>
                <a:gd name="connsiteX21" fmla="*/ 404585 w 2205244"/>
                <a:gd name="connsiteY21" fmla="*/ 86278 h 340873"/>
                <a:gd name="connsiteX22" fmla="*/ 383801 w 2205244"/>
                <a:gd name="connsiteY22" fmla="*/ 45285 h 340873"/>
                <a:gd name="connsiteX23" fmla="*/ 337865 w 2205244"/>
                <a:gd name="connsiteY23" fmla="*/ 43786 h 340873"/>
                <a:gd name="connsiteX24" fmla="*/ 320745 w 2205244"/>
                <a:gd name="connsiteY24" fmla="*/ 60356 h 340873"/>
                <a:gd name="connsiteX25" fmla="*/ 315034 w 2205244"/>
                <a:gd name="connsiteY25" fmla="*/ 81215 h 340873"/>
                <a:gd name="connsiteX26" fmla="*/ 315034 w 2205244"/>
                <a:gd name="connsiteY26" fmla="*/ 206273 h 340873"/>
                <a:gd name="connsiteX27" fmla="*/ 180434 w 2205244"/>
                <a:gd name="connsiteY27" fmla="*/ 340873 h 340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205244" h="340873">
                  <a:moveTo>
                    <a:pt x="0" y="340873"/>
                  </a:moveTo>
                  <a:lnTo>
                    <a:pt x="0" y="304073"/>
                  </a:lnTo>
                  <a:lnTo>
                    <a:pt x="180435" y="304073"/>
                  </a:lnTo>
                  <a:cubicBezTo>
                    <a:pt x="234448" y="304073"/>
                    <a:pt x="278235" y="260286"/>
                    <a:pt x="278235" y="206273"/>
                  </a:cubicBezTo>
                  <a:lnTo>
                    <a:pt x="278235" y="83338"/>
                  </a:lnTo>
                  <a:lnTo>
                    <a:pt x="276230" y="83338"/>
                  </a:lnTo>
                  <a:cubicBezTo>
                    <a:pt x="276230" y="52916"/>
                    <a:pt x="292807" y="24911"/>
                    <a:pt x="319478" y="10276"/>
                  </a:cubicBezTo>
                  <a:cubicBezTo>
                    <a:pt x="346149" y="-4359"/>
                    <a:pt x="378675" y="-3298"/>
                    <a:pt x="404335" y="13044"/>
                  </a:cubicBezTo>
                  <a:cubicBezTo>
                    <a:pt x="417165" y="21215"/>
                    <a:pt x="427259" y="32557"/>
                    <a:pt x="433898" y="45651"/>
                  </a:cubicBezTo>
                  <a:lnTo>
                    <a:pt x="440424" y="77516"/>
                  </a:lnTo>
                  <a:lnTo>
                    <a:pt x="441843" y="77516"/>
                  </a:lnTo>
                  <a:lnTo>
                    <a:pt x="441843" y="84443"/>
                  </a:lnTo>
                  <a:lnTo>
                    <a:pt x="442729" y="88769"/>
                  </a:lnTo>
                  <a:lnTo>
                    <a:pt x="441843" y="88711"/>
                  </a:lnTo>
                  <a:lnTo>
                    <a:pt x="441843" y="206273"/>
                  </a:lnTo>
                  <a:cubicBezTo>
                    <a:pt x="441843" y="260286"/>
                    <a:pt x="485630" y="304073"/>
                    <a:pt x="539643" y="304073"/>
                  </a:cubicBezTo>
                  <a:cubicBezTo>
                    <a:pt x="1094843" y="304073"/>
                    <a:pt x="1650044" y="304074"/>
                    <a:pt x="2205244" y="304074"/>
                  </a:cubicBezTo>
                  <a:lnTo>
                    <a:pt x="2205244" y="340873"/>
                  </a:lnTo>
                  <a:lnTo>
                    <a:pt x="539644" y="340873"/>
                  </a:lnTo>
                  <a:cubicBezTo>
                    <a:pt x="465306" y="340873"/>
                    <a:pt x="405044" y="280611"/>
                    <a:pt x="405044" y="206273"/>
                  </a:cubicBezTo>
                  <a:lnTo>
                    <a:pt x="405044" y="86308"/>
                  </a:lnTo>
                  <a:lnTo>
                    <a:pt x="404585" y="86278"/>
                  </a:lnTo>
                  <a:cubicBezTo>
                    <a:pt x="405658" y="69844"/>
                    <a:pt x="397692" y="54132"/>
                    <a:pt x="383801" y="45285"/>
                  </a:cubicBezTo>
                  <a:cubicBezTo>
                    <a:pt x="369910" y="36438"/>
                    <a:pt x="352303" y="35864"/>
                    <a:pt x="337865" y="43786"/>
                  </a:cubicBezTo>
                  <a:cubicBezTo>
                    <a:pt x="330646" y="47747"/>
                    <a:pt x="324793" y="53518"/>
                    <a:pt x="320745" y="60356"/>
                  </a:cubicBezTo>
                  <a:lnTo>
                    <a:pt x="315034" y="81215"/>
                  </a:lnTo>
                  <a:lnTo>
                    <a:pt x="315034" y="206273"/>
                  </a:lnTo>
                  <a:cubicBezTo>
                    <a:pt x="315034" y="280611"/>
                    <a:pt x="254772" y="340873"/>
                    <a:pt x="180434" y="34087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41CB1BA6-C9CC-449F-9401-5A556546D724}"/>
                </a:ext>
              </a:extLst>
            </p:cNvPr>
            <p:cNvSpPr/>
            <p:nvPr/>
          </p:nvSpPr>
          <p:spPr bwMode="auto">
            <a:xfrm>
              <a:off x="4748614" y="2893495"/>
              <a:ext cx="720080" cy="631770"/>
            </a:xfrm>
            <a:custGeom>
              <a:avLst/>
              <a:gdLst>
                <a:gd name="connsiteX0" fmla="*/ 360040 w 720080"/>
                <a:gd name="connsiteY0" fmla="*/ 0 h 631770"/>
                <a:gd name="connsiteX1" fmla="*/ 720080 w 720080"/>
                <a:gd name="connsiteY1" fmla="*/ 360040 h 631770"/>
                <a:gd name="connsiteX2" fmla="*/ 658591 w 720080"/>
                <a:gd name="connsiteY2" fmla="*/ 561342 h 631770"/>
                <a:gd name="connsiteX3" fmla="*/ 648433 w 720080"/>
                <a:gd name="connsiteY3" fmla="*/ 573654 h 631770"/>
                <a:gd name="connsiteX4" fmla="*/ 581705 w 720080"/>
                <a:gd name="connsiteY4" fmla="*/ 599650 h 631770"/>
                <a:gd name="connsiteX5" fmla="*/ 360040 w 720080"/>
                <a:gd name="connsiteY5" fmla="*/ 631770 h 631770"/>
                <a:gd name="connsiteX6" fmla="*/ 138375 w 720080"/>
                <a:gd name="connsiteY6" fmla="*/ 599650 h 631770"/>
                <a:gd name="connsiteX7" fmla="*/ 71648 w 720080"/>
                <a:gd name="connsiteY7" fmla="*/ 573654 h 631770"/>
                <a:gd name="connsiteX8" fmla="*/ 61489 w 720080"/>
                <a:gd name="connsiteY8" fmla="*/ 561342 h 631770"/>
                <a:gd name="connsiteX9" fmla="*/ 0 w 720080"/>
                <a:gd name="connsiteY9" fmla="*/ 360040 h 631770"/>
                <a:gd name="connsiteX10" fmla="*/ 360040 w 720080"/>
                <a:gd name="connsiteY10" fmla="*/ 0 h 631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20080" h="631770">
                  <a:moveTo>
                    <a:pt x="360040" y="0"/>
                  </a:moveTo>
                  <a:cubicBezTo>
                    <a:pt x="558885" y="0"/>
                    <a:pt x="720080" y="161195"/>
                    <a:pt x="720080" y="360040"/>
                  </a:cubicBezTo>
                  <a:cubicBezTo>
                    <a:pt x="720080" y="434607"/>
                    <a:pt x="697412" y="503879"/>
                    <a:pt x="658591" y="561342"/>
                  </a:cubicBezTo>
                  <a:lnTo>
                    <a:pt x="648433" y="573654"/>
                  </a:lnTo>
                  <a:lnTo>
                    <a:pt x="581705" y="599650"/>
                  </a:lnTo>
                  <a:cubicBezTo>
                    <a:pt x="513574" y="620333"/>
                    <a:pt x="438668" y="631770"/>
                    <a:pt x="360040" y="631770"/>
                  </a:cubicBezTo>
                  <a:cubicBezTo>
                    <a:pt x="281412" y="631770"/>
                    <a:pt x="206506" y="620333"/>
                    <a:pt x="138375" y="599650"/>
                  </a:cubicBezTo>
                  <a:lnTo>
                    <a:pt x="71648" y="573654"/>
                  </a:lnTo>
                  <a:lnTo>
                    <a:pt x="61489" y="561342"/>
                  </a:lnTo>
                  <a:cubicBezTo>
                    <a:pt x="22668" y="503879"/>
                    <a:pt x="0" y="434607"/>
                    <a:pt x="0" y="360040"/>
                  </a:cubicBezTo>
                  <a:cubicBezTo>
                    <a:pt x="0" y="161195"/>
                    <a:pt x="161195" y="0"/>
                    <a:pt x="360040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565C6B4B-3123-4187-99BE-FF210E15C330}"/>
              </a:ext>
            </a:extLst>
          </p:cNvPr>
          <p:cNvGrpSpPr/>
          <p:nvPr/>
        </p:nvGrpSpPr>
        <p:grpSpPr>
          <a:xfrm>
            <a:off x="3334550" y="2213865"/>
            <a:ext cx="417140" cy="1510046"/>
            <a:chOff x="3334550" y="2213865"/>
            <a:chExt cx="417140" cy="1510046"/>
          </a:xfrm>
        </p:grpSpPr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EF017712-90B6-475F-B560-FE9A65B6A6E1}"/>
                </a:ext>
              </a:extLst>
            </p:cNvPr>
            <p:cNvSpPr/>
            <p:nvPr/>
          </p:nvSpPr>
          <p:spPr bwMode="auto">
            <a:xfrm rot="257801">
              <a:off x="3370355" y="2508776"/>
              <a:ext cx="26730" cy="121513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D43F4DA-C55D-4019-851F-53EE2477EB3D}"/>
                </a:ext>
              </a:extLst>
            </p:cNvPr>
            <p:cNvSpPr/>
            <p:nvPr/>
          </p:nvSpPr>
          <p:spPr bwMode="auto">
            <a:xfrm rot="21342199" flipH="1">
              <a:off x="3701863" y="2508776"/>
              <a:ext cx="26730" cy="121513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四角形: 角を丸くする 71">
              <a:extLst>
                <a:ext uri="{FF2B5EF4-FFF2-40B4-BE49-F238E27FC236}">
                  <a16:creationId xmlns:a16="http://schemas.microsoft.com/office/drawing/2014/main" id="{30616293-15B7-48E4-B56A-5C8C0FA64064}"/>
                </a:ext>
              </a:extLst>
            </p:cNvPr>
            <p:cNvSpPr/>
            <p:nvPr/>
          </p:nvSpPr>
          <p:spPr bwMode="auto">
            <a:xfrm>
              <a:off x="3334550" y="2213865"/>
              <a:ext cx="417140" cy="495055"/>
            </a:xfrm>
            <a:prstGeom prst="roundRect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3" name="グループ化 72">
            <a:extLst>
              <a:ext uri="{FF2B5EF4-FFF2-40B4-BE49-F238E27FC236}">
                <a16:creationId xmlns:a16="http://schemas.microsoft.com/office/drawing/2014/main" id="{0C025EB8-0E83-460B-9777-AB230DE9807C}"/>
              </a:ext>
            </a:extLst>
          </p:cNvPr>
          <p:cNvGrpSpPr/>
          <p:nvPr/>
        </p:nvGrpSpPr>
        <p:grpSpPr>
          <a:xfrm>
            <a:off x="3228085" y="526177"/>
            <a:ext cx="630070" cy="1551814"/>
            <a:chOff x="3228085" y="526177"/>
            <a:chExt cx="630070" cy="1551814"/>
          </a:xfrm>
        </p:grpSpPr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6E1573A-3C7D-40FE-B807-5DFAA6315FC3}"/>
                </a:ext>
              </a:extLst>
            </p:cNvPr>
            <p:cNvSpPr/>
            <p:nvPr/>
          </p:nvSpPr>
          <p:spPr bwMode="auto">
            <a:xfrm rot="257801">
              <a:off x="3370355" y="862856"/>
              <a:ext cx="26730" cy="121513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4C23AA86-831B-4AD5-BF8A-412D2F8CE874}"/>
                </a:ext>
              </a:extLst>
            </p:cNvPr>
            <p:cNvSpPr/>
            <p:nvPr/>
          </p:nvSpPr>
          <p:spPr bwMode="auto">
            <a:xfrm rot="21342199" flipH="1">
              <a:off x="3701863" y="862856"/>
              <a:ext cx="26730" cy="121513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四角形: 角を丸くする 75">
              <a:extLst>
                <a:ext uri="{FF2B5EF4-FFF2-40B4-BE49-F238E27FC236}">
                  <a16:creationId xmlns:a16="http://schemas.microsoft.com/office/drawing/2014/main" id="{AC407F4A-7DB1-4217-AD2B-69E796EB9F4B}"/>
                </a:ext>
              </a:extLst>
            </p:cNvPr>
            <p:cNvSpPr/>
            <p:nvPr/>
          </p:nvSpPr>
          <p:spPr bwMode="auto">
            <a:xfrm>
              <a:off x="3228085" y="526177"/>
              <a:ext cx="630070" cy="495055"/>
            </a:xfrm>
            <a:prstGeom prst="roundRect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7" name="グループ化 76">
            <a:extLst>
              <a:ext uri="{FF2B5EF4-FFF2-40B4-BE49-F238E27FC236}">
                <a16:creationId xmlns:a16="http://schemas.microsoft.com/office/drawing/2014/main" id="{7B816C8C-B96D-4C8F-B373-4367D2150921}"/>
              </a:ext>
            </a:extLst>
          </p:cNvPr>
          <p:cNvGrpSpPr/>
          <p:nvPr/>
        </p:nvGrpSpPr>
        <p:grpSpPr>
          <a:xfrm>
            <a:off x="4130882" y="4799469"/>
            <a:ext cx="336572" cy="756169"/>
            <a:chOff x="1368991" y="3372276"/>
            <a:chExt cx="442736" cy="994686"/>
          </a:xfrm>
        </p:grpSpPr>
        <p:grpSp>
          <p:nvGrpSpPr>
            <p:cNvPr id="78" name="グループ化 77">
              <a:extLst>
                <a:ext uri="{FF2B5EF4-FFF2-40B4-BE49-F238E27FC236}">
                  <a16:creationId xmlns:a16="http://schemas.microsoft.com/office/drawing/2014/main" id="{2BA7F85C-4246-4DEA-8B68-F384B1E205CD}"/>
                </a:ext>
              </a:extLst>
            </p:cNvPr>
            <p:cNvGrpSpPr/>
            <p:nvPr/>
          </p:nvGrpSpPr>
          <p:grpSpPr>
            <a:xfrm>
              <a:off x="1393193" y="3834046"/>
              <a:ext cx="394332" cy="532916"/>
              <a:chOff x="1719360" y="3834046"/>
              <a:chExt cx="410522" cy="532916"/>
            </a:xfrm>
          </p:grpSpPr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F9D34B27-2B26-4F27-A739-A303A1C23A55}"/>
                  </a:ext>
                </a:extLst>
              </p:cNvPr>
              <p:cNvSpPr/>
              <p:nvPr/>
            </p:nvSpPr>
            <p:spPr bwMode="auto">
              <a:xfrm>
                <a:off x="1719360" y="3834046"/>
                <a:ext cx="111746" cy="532916"/>
              </a:xfrm>
              <a:custGeom>
                <a:avLst/>
                <a:gdLst>
                  <a:gd name="connsiteX0" fmla="*/ 0 w 111746"/>
                  <a:gd name="connsiteY0" fmla="*/ 0 h 686997"/>
                  <a:gd name="connsiteX1" fmla="*/ 111746 w 111746"/>
                  <a:gd name="connsiteY1" fmla="*/ 0 h 686997"/>
                  <a:gd name="connsiteX2" fmla="*/ 111746 w 111746"/>
                  <a:gd name="connsiteY2" fmla="*/ 128451 h 686997"/>
                  <a:gd name="connsiteX3" fmla="*/ 78733 w 111746"/>
                  <a:gd name="connsiteY3" fmla="*/ 185851 h 686997"/>
                  <a:gd name="connsiteX4" fmla="*/ 78733 w 111746"/>
                  <a:gd name="connsiteY4" fmla="*/ 686997 h 686997"/>
                  <a:gd name="connsiteX5" fmla="*/ 33014 w 111746"/>
                  <a:gd name="connsiteY5" fmla="*/ 686997 h 686997"/>
                  <a:gd name="connsiteX6" fmla="*/ 33014 w 111746"/>
                  <a:gd name="connsiteY6" fmla="*/ 185854 h 686997"/>
                  <a:gd name="connsiteX7" fmla="*/ 0 w 111746"/>
                  <a:gd name="connsiteY7" fmla="*/ 128451 h 6869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1746" h="686997">
                    <a:moveTo>
                      <a:pt x="0" y="0"/>
                    </a:moveTo>
                    <a:lnTo>
                      <a:pt x="111746" y="0"/>
                    </a:lnTo>
                    <a:lnTo>
                      <a:pt x="111746" y="128451"/>
                    </a:lnTo>
                    <a:lnTo>
                      <a:pt x="78733" y="185851"/>
                    </a:lnTo>
                    <a:lnTo>
                      <a:pt x="78733" y="686997"/>
                    </a:lnTo>
                    <a:lnTo>
                      <a:pt x="33014" y="686997"/>
                    </a:lnTo>
                    <a:lnTo>
                      <a:pt x="33014" y="185854"/>
                    </a:lnTo>
                    <a:lnTo>
                      <a:pt x="0" y="128451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0D3102E9-5634-400F-8F74-80E24FB560DF}"/>
                  </a:ext>
                </a:extLst>
              </p:cNvPr>
              <p:cNvSpPr/>
              <p:nvPr/>
            </p:nvSpPr>
            <p:spPr bwMode="auto">
              <a:xfrm>
                <a:off x="2018136" y="3834046"/>
                <a:ext cx="111746" cy="532916"/>
              </a:xfrm>
              <a:custGeom>
                <a:avLst/>
                <a:gdLst>
                  <a:gd name="connsiteX0" fmla="*/ 0 w 111746"/>
                  <a:gd name="connsiteY0" fmla="*/ 0 h 686997"/>
                  <a:gd name="connsiteX1" fmla="*/ 111746 w 111746"/>
                  <a:gd name="connsiteY1" fmla="*/ 0 h 686997"/>
                  <a:gd name="connsiteX2" fmla="*/ 111746 w 111746"/>
                  <a:gd name="connsiteY2" fmla="*/ 128451 h 686997"/>
                  <a:gd name="connsiteX3" fmla="*/ 78733 w 111746"/>
                  <a:gd name="connsiteY3" fmla="*/ 185851 h 686997"/>
                  <a:gd name="connsiteX4" fmla="*/ 78733 w 111746"/>
                  <a:gd name="connsiteY4" fmla="*/ 686997 h 686997"/>
                  <a:gd name="connsiteX5" fmla="*/ 33014 w 111746"/>
                  <a:gd name="connsiteY5" fmla="*/ 686997 h 686997"/>
                  <a:gd name="connsiteX6" fmla="*/ 33014 w 111746"/>
                  <a:gd name="connsiteY6" fmla="*/ 185854 h 686997"/>
                  <a:gd name="connsiteX7" fmla="*/ 0 w 111746"/>
                  <a:gd name="connsiteY7" fmla="*/ 128451 h 6869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1746" h="686997">
                    <a:moveTo>
                      <a:pt x="0" y="0"/>
                    </a:moveTo>
                    <a:lnTo>
                      <a:pt x="111746" y="0"/>
                    </a:lnTo>
                    <a:lnTo>
                      <a:pt x="111746" y="128451"/>
                    </a:lnTo>
                    <a:lnTo>
                      <a:pt x="78733" y="185851"/>
                    </a:lnTo>
                    <a:lnTo>
                      <a:pt x="78733" y="686997"/>
                    </a:lnTo>
                    <a:lnTo>
                      <a:pt x="33014" y="686997"/>
                    </a:lnTo>
                    <a:lnTo>
                      <a:pt x="33014" y="185854"/>
                    </a:lnTo>
                    <a:lnTo>
                      <a:pt x="0" y="128451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64826726-07D7-4D04-AB8F-2A8F1AA9838C}"/>
                  </a:ext>
                </a:extLst>
              </p:cNvPr>
              <p:cNvSpPr/>
              <p:nvPr/>
            </p:nvSpPr>
            <p:spPr bwMode="auto">
              <a:xfrm>
                <a:off x="1868748" y="3834046"/>
                <a:ext cx="111746" cy="532916"/>
              </a:xfrm>
              <a:custGeom>
                <a:avLst/>
                <a:gdLst>
                  <a:gd name="connsiteX0" fmla="*/ 0 w 111746"/>
                  <a:gd name="connsiteY0" fmla="*/ 0 h 686997"/>
                  <a:gd name="connsiteX1" fmla="*/ 111746 w 111746"/>
                  <a:gd name="connsiteY1" fmla="*/ 0 h 686997"/>
                  <a:gd name="connsiteX2" fmla="*/ 111746 w 111746"/>
                  <a:gd name="connsiteY2" fmla="*/ 128451 h 686997"/>
                  <a:gd name="connsiteX3" fmla="*/ 78733 w 111746"/>
                  <a:gd name="connsiteY3" fmla="*/ 185851 h 686997"/>
                  <a:gd name="connsiteX4" fmla="*/ 78733 w 111746"/>
                  <a:gd name="connsiteY4" fmla="*/ 686997 h 686997"/>
                  <a:gd name="connsiteX5" fmla="*/ 33014 w 111746"/>
                  <a:gd name="connsiteY5" fmla="*/ 686997 h 686997"/>
                  <a:gd name="connsiteX6" fmla="*/ 33014 w 111746"/>
                  <a:gd name="connsiteY6" fmla="*/ 185854 h 686997"/>
                  <a:gd name="connsiteX7" fmla="*/ 0 w 111746"/>
                  <a:gd name="connsiteY7" fmla="*/ 128451 h 6869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1746" h="686997">
                    <a:moveTo>
                      <a:pt x="0" y="0"/>
                    </a:moveTo>
                    <a:lnTo>
                      <a:pt x="111746" y="0"/>
                    </a:lnTo>
                    <a:lnTo>
                      <a:pt x="111746" y="128451"/>
                    </a:lnTo>
                    <a:lnTo>
                      <a:pt x="78733" y="185851"/>
                    </a:lnTo>
                    <a:lnTo>
                      <a:pt x="78733" y="686997"/>
                    </a:lnTo>
                    <a:lnTo>
                      <a:pt x="33014" y="686997"/>
                    </a:lnTo>
                    <a:lnTo>
                      <a:pt x="33014" y="185854"/>
                    </a:lnTo>
                    <a:lnTo>
                      <a:pt x="0" y="128451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088A8EBC-C45B-4932-9830-AC54A9D4BDFF}"/>
                </a:ext>
              </a:extLst>
            </p:cNvPr>
            <p:cNvSpPr/>
            <p:nvPr/>
          </p:nvSpPr>
          <p:spPr bwMode="auto">
            <a:xfrm>
              <a:off x="1368991" y="3372276"/>
              <a:ext cx="442736" cy="540060"/>
            </a:xfrm>
            <a:prstGeom prst="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3" name="グループ化 82">
            <a:extLst>
              <a:ext uri="{FF2B5EF4-FFF2-40B4-BE49-F238E27FC236}">
                <a16:creationId xmlns:a16="http://schemas.microsoft.com/office/drawing/2014/main" id="{B5985C54-F06A-4431-A7DD-32738BD6CBB6}"/>
              </a:ext>
            </a:extLst>
          </p:cNvPr>
          <p:cNvGrpSpPr/>
          <p:nvPr/>
        </p:nvGrpSpPr>
        <p:grpSpPr>
          <a:xfrm>
            <a:off x="4560897" y="4808782"/>
            <a:ext cx="336572" cy="550404"/>
            <a:chOff x="1956366" y="3434272"/>
            <a:chExt cx="442736" cy="724017"/>
          </a:xfrm>
        </p:grpSpPr>
        <p:grpSp>
          <p:nvGrpSpPr>
            <p:cNvPr id="84" name="グループ化 83">
              <a:extLst>
                <a:ext uri="{FF2B5EF4-FFF2-40B4-BE49-F238E27FC236}">
                  <a16:creationId xmlns:a16="http://schemas.microsoft.com/office/drawing/2014/main" id="{CCE7385B-2836-41B8-884D-A8DBD1B42446}"/>
                </a:ext>
              </a:extLst>
            </p:cNvPr>
            <p:cNvGrpSpPr/>
            <p:nvPr/>
          </p:nvGrpSpPr>
          <p:grpSpPr>
            <a:xfrm>
              <a:off x="1972474" y="3834046"/>
              <a:ext cx="412930" cy="324243"/>
              <a:chOff x="1972473" y="3834046"/>
              <a:chExt cx="486583" cy="405044"/>
            </a:xfrm>
          </p:grpSpPr>
          <p:grpSp>
            <p:nvGrpSpPr>
              <p:cNvPr id="86" name="グループ化 85">
                <a:extLst>
                  <a:ext uri="{FF2B5EF4-FFF2-40B4-BE49-F238E27FC236}">
                    <a16:creationId xmlns:a16="http://schemas.microsoft.com/office/drawing/2014/main" id="{2C3951B6-377E-4053-91BF-5F56CBF108A3}"/>
                  </a:ext>
                </a:extLst>
              </p:cNvPr>
              <p:cNvGrpSpPr/>
              <p:nvPr/>
            </p:nvGrpSpPr>
            <p:grpSpPr>
              <a:xfrm>
                <a:off x="1972473" y="3834046"/>
                <a:ext cx="230810" cy="405044"/>
                <a:chOff x="1719360" y="3834046"/>
                <a:chExt cx="410522" cy="532916"/>
              </a:xfrm>
            </p:grpSpPr>
            <p:sp>
              <p:nvSpPr>
                <p:cNvPr id="91" name="フリーフォーム: 図形 90">
                  <a:extLst>
                    <a:ext uri="{FF2B5EF4-FFF2-40B4-BE49-F238E27FC236}">
                      <a16:creationId xmlns:a16="http://schemas.microsoft.com/office/drawing/2014/main" id="{26F9E1EA-314F-44AA-9278-3801933067D3}"/>
                    </a:ext>
                  </a:extLst>
                </p:cNvPr>
                <p:cNvSpPr/>
                <p:nvPr/>
              </p:nvSpPr>
              <p:spPr bwMode="auto">
                <a:xfrm>
                  <a:off x="1719360" y="3834046"/>
                  <a:ext cx="111746" cy="532916"/>
                </a:xfrm>
                <a:custGeom>
                  <a:avLst/>
                  <a:gdLst>
                    <a:gd name="connsiteX0" fmla="*/ 0 w 111746"/>
                    <a:gd name="connsiteY0" fmla="*/ 0 h 686997"/>
                    <a:gd name="connsiteX1" fmla="*/ 111746 w 111746"/>
                    <a:gd name="connsiteY1" fmla="*/ 0 h 686997"/>
                    <a:gd name="connsiteX2" fmla="*/ 111746 w 111746"/>
                    <a:gd name="connsiteY2" fmla="*/ 128451 h 686997"/>
                    <a:gd name="connsiteX3" fmla="*/ 78733 w 111746"/>
                    <a:gd name="connsiteY3" fmla="*/ 185851 h 686997"/>
                    <a:gd name="connsiteX4" fmla="*/ 78733 w 111746"/>
                    <a:gd name="connsiteY4" fmla="*/ 686997 h 686997"/>
                    <a:gd name="connsiteX5" fmla="*/ 33014 w 111746"/>
                    <a:gd name="connsiteY5" fmla="*/ 686997 h 686997"/>
                    <a:gd name="connsiteX6" fmla="*/ 33014 w 111746"/>
                    <a:gd name="connsiteY6" fmla="*/ 185854 h 686997"/>
                    <a:gd name="connsiteX7" fmla="*/ 0 w 111746"/>
                    <a:gd name="connsiteY7" fmla="*/ 128451 h 6869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1746" h="686997">
                      <a:moveTo>
                        <a:pt x="0" y="0"/>
                      </a:moveTo>
                      <a:lnTo>
                        <a:pt x="111746" y="0"/>
                      </a:lnTo>
                      <a:lnTo>
                        <a:pt x="111746" y="128451"/>
                      </a:lnTo>
                      <a:lnTo>
                        <a:pt x="78733" y="185851"/>
                      </a:lnTo>
                      <a:lnTo>
                        <a:pt x="78733" y="686997"/>
                      </a:lnTo>
                      <a:lnTo>
                        <a:pt x="33014" y="686997"/>
                      </a:lnTo>
                      <a:lnTo>
                        <a:pt x="33014" y="185854"/>
                      </a:lnTo>
                      <a:lnTo>
                        <a:pt x="0" y="128451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2" name="フリーフォーム: 図形 91">
                  <a:extLst>
                    <a:ext uri="{FF2B5EF4-FFF2-40B4-BE49-F238E27FC236}">
                      <a16:creationId xmlns:a16="http://schemas.microsoft.com/office/drawing/2014/main" id="{BD5D09FA-D10B-4426-AE06-84C90152EDB4}"/>
                    </a:ext>
                  </a:extLst>
                </p:cNvPr>
                <p:cNvSpPr/>
                <p:nvPr/>
              </p:nvSpPr>
              <p:spPr bwMode="auto">
                <a:xfrm>
                  <a:off x="2018136" y="3834046"/>
                  <a:ext cx="111746" cy="532916"/>
                </a:xfrm>
                <a:custGeom>
                  <a:avLst/>
                  <a:gdLst>
                    <a:gd name="connsiteX0" fmla="*/ 0 w 111746"/>
                    <a:gd name="connsiteY0" fmla="*/ 0 h 686997"/>
                    <a:gd name="connsiteX1" fmla="*/ 111746 w 111746"/>
                    <a:gd name="connsiteY1" fmla="*/ 0 h 686997"/>
                    <a:gd name="connsiteX2" fmla="*/ 111746 w 111746"/>
                    <a:gd name="connsiteY2" fmla="*/ 128451 h 686997"/>
                    <a:gd name="connsiteX3" fmla="*/ 78733 w 111746"/>
                    <a:gd name="connsiteY3" fmla="*/ 185851 h 686997"/>
                    <a:gd name="connsiteX4" fmla="*/ 78733 w 111746"/>
                    <a:gd name="connsiteY4" fmla="*/ 686997 h 686997"/>
                    <a:gd name="connsiteX5" fmla="*/ 33014 w 111746"/>
                    <a:gd name="connsiteY5" fmla="*/ 686997 h 686997"/>
                    <a:gd name="connsiteX6" fmla="*/ 33014 w 111746"/>
                    <a:gd name="connsiteY6" fmla="*/ 185854 h 686997"/>
                    <a:gd name="connsiteX7" fmla="*/ 0 w 111746"/>
                    <a:gd name="connsiteY7" fmla="*/ 128451 h 6869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1746" h="686997">
                      <a:moveTo>
                        <a:pt x="0" y="0"/>
                      </a:moveTo>
                      <a:lnTo>
                        <a:pt x="111746" y="0"/>
                      </a:lnTo>
                      <a:lnTo>
                        <a:pt x="111746" y="128451"/>
                      </a:lnTo>
                      <a:lnTo>
                        <a:pt x="78733" y="185851"/>
                      </a:lnTo>
                      <a:lnTo>
                        <a:pt x="78733" y="686997"/>
                      </a:lnTo>
                      <a:lnTo>
                        <a:pt x="33014" y="686997"/>
                      </a:lnTo>
                      <a:lnTo>
                        <a:pt x="33014" y="185854"/>
                      </a:lnTo>
                      <a:lnTo>
                        <a:pt x="0" y="128451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3" name="フリーフォーム: 図形 92">
                  <a:extLst>
                    <a:ext uri="{FF2B5EF4-FFF2-40B4-BE49-F238E27FC236}">
                      <a16:creationId xmlns:a16="http://schemas.microsoft.com/office/drawing/2014/main" id="{B95D0D9E-274D-4501-AE6B-8B849C1C3E89}"/>
                    </a:ext>
                  </a:extLst>
                </p:cNvPr>
                <p:cNvSpPr/>
                <p:nvPr/>
              </p:nvSpPr>
              <p:spPr bwMode="auto">
                <a:xfrm>
                  <a:off x="1868748" y="3834046"/>
                  <a:ext cx="111746" cy="532916"/>
                </a:xfrm>
                <a:custGeom>
                  <a:avLst/>
                  <a:gdLst>
                    <a:gd name="connsiteX0" fmla="*/ 0 w 111746"/>
                    <a:gd name="connsiteY0" fmla="*/ 0 h 686997"/>
                    <a:gd name="connsiteX1" fmla="*/ 111746 w 111746"/>
                    <a:gd name="connsiteY1" fmla="*/ 0 h 686997"/>
                    <a:gd name="connsiteX2" fmla="*/ 111746 w 111746"/>
                    <a:gd name="connsiteY2" fmla="*/ 128451 h 686997"/>
                    <a:gd name="connsiteX3" fmla="*/ 78733 w 111746"/>
                    <a:gd name="connsiteY3" fmla="*/ 185851 h 686997"/>
                    <a:gd name="connsiteX4" fmla="*/ 78733 w 111746"/>
                    <a:gd name="connsiteY4" fmla="*/ 686997 h 686997"/>
                    <a:gd name="connsiteX5" fmla="*/ 33014 w 111746"/>
                    <a:gd name="connsiteY5" fmla="*/ 686997 h 686997"/>
                    <a:gd name="connsiteX6" fmla="*/ 33014 w 111746"/>
                    <a:gd name="connsiteY6" fmla="*/ 185854 h 686997"/>
                    <a:gd name="connsiteX7" fmla="*/ 0 w 111746"/>
                    <a:gd name="connsiteY7" fmla="*/ 128451 h 6869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1746" h="686997">
                      <a:moveTo>
                        <a:pt x="0" y="0"/>
                      </a:moveTo>
                      <a:lnTo>
                        <a:pt x="111746" y="0"/>
                      </a:lnTo>
                      <a:lnTo>
                        <a:pt x="111746" y="128451"/>
                      </a:lnTo>
                      <a:lnTo>
                        <a:pt x="78733" y="185851"/>
                      </a:lnTo>
                      <a:lnTo>
                        <a:pt x="78733" y="686997"/>
                      </a:lnTo>
                      <a:lnTo>
                        <a:pt x="33014" y="686997"/>
                      </a:lnTo>
                      <a:lnTo>
                        <a:pt x="33014" y="185854"/>
                      </a:lnTo>
                      <a:lnTo>
                        <a:pt x="0" y="128451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87" name="グループ化 86">
                <a:extLst>
                  <a:ext uri="{FF2B5EF4-FFF2-40B4-BE49-F238E27FC236}">
                    <a16:creationId xmlns:a16="http://schemas.microsoft.com/office/drawing/2014/main" id="{0B2F93D4-3928-4BB8-A3FA-AFD8473787CC}"/>
                  </a:ext>
                </a:extLst>
              </p:cNvPr>
              <p:cNvGrpSpPr/>
              <p:nvPr/>
            </p:nvGrpSpPr>
            <p:grpSpPr>
              <a:xfrm>
                <a:off x="2228246" y="3834046"/>
                <a:ext cx="230810" cy="405044"/>
                <a:chOff x="1719360" y="3834046"/>
                <a:chExt cx="410522" cy="532916"/>
              </a:xfrm>
            </p:grpSpPr>
            <p:sp>
              <p:nvSpPr>
                <p:cNvPr id="88" name="フリーフォーム: 図形 87">
                  <a:extLst>
                    <a:ext uri="{FF2B5EF4-FFF2-40B4-BE49-F238E27FC236}">
                      <a16:creationId xmlns:a16="http://schemas.microsoft.com/office/drawing/2014/main" id="{1842737C-06D9-44D1-AFFB-157F901C71EC}"/>
                    </a:ext>
                  </a:extLst>
                </p:cNvPr>
                <p:cNvSpPr/>
                <p:nvPr/>
              </p:nvSpPr>
              <p:spPr bwMode="auto">
                <a:xfrm>
                  <a:off x="1719360" y="3834046"/>
                  <a:ext cx="111746" cy="532916"/>
                </a:xfrm>
                <a:custGeom>
                  <a:avLst/>
                  <a:gdLst>
                    <a:gd name="connsiteX0" fmla="*/ 0 w 111746"/>
                    <a:gd name="connsiteY0" fmla="*/ 0 h 686997"/>
                    <a:gd name="connsiteX1" fmla="*/ 111746 w 111746"/>
                    <a:gd name="connsiteY1" fmla="*/ 0 h 686997"/>
                    <a:gd name="connsiteX2" fmla="*/ 111746 w 111746"/>
                    <a:gd name="connsiteY2" fmla="*/ 128451 h 686997"/>
                    <a:gd name="connsiteX3" fmla="*/ 78733 w 111746"/>
                    <a:gd name="connsiteY3" fmla="*/ 185851 h 686997"/>
                    <a:gd name="connsiteX4" fmla="*/ 78733 w 111746"/>
                    <a:gd name="connsiteY4" fmla="*/ 686997 h 686997"/>
                    <a:gd name="connsiteX5" fmla="*/ 33014 w 111746"/>
                    <a:gd name="connsiteY5" fmla="*/ 686997 h 686997"/>
                    <a:gd name="connsiteX6" fmla="*/ 33014 w 111746"/>
                    <a:gd name="connsiteY6" fmla="*/ 185854 h 686997"/>
                    <a:gd name="connsiteX7" fmla="*/ 0 w 111746"/>
                    <a:gd name="connsiteY7" fmla="*/ 128451 h 6869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1746" h="686997">
                      <a:moveTo>
                        <a:pt x="0" y="0"/>
                      </a:moveTo>
                      <a:lnTo>
                        <a:pt x="111746" y="0"/>
                      </a:lnTo>
                      <a:lnTo>
                        <a:pt x="111746" y="128451"/>
                      </a:lnTo>
                      <a:lnTo>
                        <a:pt x="78733" y="185851"/>
                      </a:lnTo>
                      <a:lnTo>
                        <a:pt x="78733" y="686997"/>
                      </a:lnTo>
                      <a:lnTo>
                        <a:pt x="33014" y="686997"/>
                      </a:lnTo>
                      <a:lnTo>
                        <a:pt x="33014" y="185854"/>
                      </a:lnTo>
                      <a:lnTo>
                        <a:pt x="0" y="128451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9" name="フリーフォーム: 図形 88">
                  <a:extLst>
                    <a:ext uri="{FF2B5EF4-FFF2-40B4-BE49-F238E27FC236}">
                      <a16:creationId xmlns:a16="http://schemas.microsoft.com/office/drawing/2014/main" id="{ABF73F7B-1FBC-4751-A8C1-410E4E473AE2}"/>
                    </a:ext>
                  </a:extLst>
                </p:cNvPr>
                <p:cNvSpPr/>
                <p:nvPr/>
              </p:nvSpPr>
              <p:spPr bwMode="auto">
                <a:xfrm>
                  <a:off x="2018136" y="3834046"/>
                  <a:ext cx="111746" cy="532916"/>
                </a:xfrm>
                <a:custGeom>
                  <a:avLst/>
                  <a:gdLst>
                    <a:gd name="connsiteX0" fmla="*/ 0 w 111746"/>
                    <a:gd name="connsiteY0" fmla="*/ 0 h 686997"/>
                    <a:gd name="connsiteX1" fmla="*/ 111746 w 111746"/>
                    <a:gd name="connsiteY1" fmla="*/ 0 h 686997"/>
                    <a:gd name="connsiteX2" fmla="*/ 111746 w 111746"/>
                    <a:gd name="connsiteY2" fmla="*/ 128451 h 686997"/>
                    <a:gd name="connsiteX3" fmla="*/ 78733 w 111746"/>
                    <a:gd name="connsiteY3" fmla="*/ 185851 h 686997"/>
                    <a:gd name="connsiteX4" fmla="*/ 78733 w 111746"/>
                    <a:gd name="connsiteY4" fmla="*/ 686997 h 686997"/>
                    <a:gd name="connsiteX5" fmla="*/ 33014 w 111746"/>
                    <a:gd name="connsiteY5" fmla="*/ 686997 h 686997"/>
                    <a:gd name="connsiteX6" fmla="*/ 33014 w 111746"/>
                    <a:gd name="connsiteY6" fmla="*/ 185854 h 686997"/>
                    <a:gd name="connsiteX7" fmla="*/ 0 w 111746"/>
                    <a:gd name="connsiteY7" fmla="*/ 128451 h 6869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1746" h="686997">
                      <a:moveTo>
                        <a:pt x="0" y="0"/>
                      </a:moveTo>
                      <a:lnTo>
                        <a:pt x="111746" y="0"/>
                      </a:lnTo>
                      <a:lnTo>
                        <a:pt x="111746" y="128451"/>
                      </a:lnTo>
                      <a:lnTo>
                        <a:pt x="78733" y="185851"/>
                      </a:lnTo>
                      <a:lnTo>
                        <a:pt x="78733" y="686997"/>
                      </a:lnTo>
                      <a:lnTo>
                        <a:pt x="33014" y="686997"/>
                      </a:lnTo>
                      <a:lnTo>
                        <a:pt x="33014" y="185854"/>
                      </a:lnTo>
                      <a:lnTo>
                        <a:pt x="0" y="128451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0" name="フリーフォーム: 図形 89">
                  <a:extLst>
                    <a:ext uri="{FF2B5EF4-FFF2-40B4-BE49-F238E27FC236}">
                      <a16:creationId xmlns:a16="http://schemas.microsoft.com/office/drawing/2014/main" id="{EFC81E4F-9C09-4479-BC23-9D197345717D}"/>
                    </a:ext>
                  </a:extLst>
                </p:cNvPr>
                <p:cNvSpPr/>
                <p:nvPr/>
              </p:nvSpPr>
              <p:spPr bwMode="auto">
                <a:xfrm>
                  <a:off x="1868748" y="3834046"/>
                  <a:ext cx="111746" cy="532916"/>
                </a:xfrm>
                <a:custGeom>
                  <a:avLst/>
                  <a:gdLst>
                    <a:gd name="connsiteX0" fmla="*/ 0 w 111746"/>
                    <a:gd name="connsiteY0" fmla="*/ 0 h 686997"/>
                    <a:gd name="connsiteX1" fmla="*/ 111746 w 111746"/>
                    <a:gd name="connsiteY1" fmla="*/ 0 h 686997"/>
                    <a:gd name="connsiteX2" fmla="*/ 111746 w 111746"/>
                    <a:gd name="connsiteY2" fmla="*/ 128451 h 686997"/>
                    <a:gd name="connsiteX3" fmla="*/ 78733 w 111746"/>
                    <a:gd name="connsiteY3" fmla="*/ 185851 h 686997"/>
                    <a:gd name="connsiteX4" fmla="*/ 78733 w 111746"/>
                    <a:gd name="connsiteY4" fmla="*/ 686997 h 686997"/>
                    <a:gd name="connsiteX5" fmla="*/ 33014 w 111746"/>
                    <a:gd name="connsiteY5" fmla="*/ 686997 h 686997"/>
                    <a:gd name="connsiteX6" fmla="*/ 33014 w 111746"/>
                    <a:gd name="connsiteY6" fmla="*/ 185854 h 686997"/>
                    <a:gd name="connsiteX7" fmla="*/ 0 w 111746"/>
                    <a:gd name="connsiteY7" fmla="*/ 128451 h 6869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1746" h="686997">
                      <a:moveTo>
                        <a:pt x="0" y="0"/>
                      </a:moveTo>
                      <a:lnTo>
                        <a:pt x="111746" y="0"/>
                      </a:lnTo>
                      <a:lnTo>
                        <a:pt x="111746" y="128451"/>
                      </a:lnTo>
                      <a:lnTo>
                        <a:pt x="78733" y="185851"/>
                      </a:lnTo>
                      <a:lnTo>
                        <a:pt x="78733" y="686997"/>
                      </a:lnTo>
                      <a:lnTo>
                        <a:pt x="33014" y="686997"/>
                      </a:lnTo>
                      <a:lnTo>
                        <a:pt x="33014" y="185854"/>
                      </a:lnTo>
                      <a:lnTo>
                        <a:pt x="0" y="128451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012FD8A4-DB27-4AE0-B09E-5B48DD091C59}"/>
                </a:ext>
              </a:extLst>
            </p:cNvPr>
            <p:cNvSpPr/>
            <p:nvPr/>
          </p:nvSpPr>
          <p:spPr bwMode="auto">
            <a:xfrm>
              <a:off x="1956366" y="3434272"/>
              <a:ext cx="442736" cy="444777"/>
            </a:xfrm>
            <a:prstGeom prst="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75EF7355-5E09-4479-A533-BD307EEE5370}"/>
              </a:ext>
            </a:extLst>
          </p:cNvPr>
          <p:cNvGrpSpPr/>
          <p:nvPr/>
        </p:nvGrpSpPr>
        <p:grpSpPr>
          <a:xfrm>
            <a:off x="2569693" y="3850386"/>
            <a:ext cx="420388" cy="380572"/>
            <a:chOff x="2569693" y="3850386"/>
            <a:chExt cx="528798" cy="478714"/>
          </a:xfrm>
        </p:grpSpPr>
        <p:sp>
          <p:nvSpPr>
            <p:cNvPr id="95" name="四角形: 角を丸くする 94">
              <a:extLst>
                <a:ext uri="{FF2B5EF4-FFF2-40B4-BE49-F238E27FC236}">
                  <a16:creationId xmlns:a16="http://schemas.microsoft.com/office/drawing/2014/main" id="{7CCA0EC3-BC1F-48E7-BF5A-DD839557CE12}"/>
                </a:ext>
              </a:extLst>
            </p:cNvPr>
            <p:cNvSpPr/>
            <p:nvPr/>
          </p:nvSpPr>
          <p:spPr bwMode="auto">
            <a:xfrm>
              <a:off x="2603481" y="4255432"/>
              <a:ext cx="94158" cy="73668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四角形: 角を丸くする 95">
              <a:extLst>
                <a:ext uri="{FF2B5EF4-FFF2-40B4-BE49-F238E27FC236}">
                  <a16:creationId xmlns:a16="http://schemas.microsoft.com/office/drawing/2014/main" id="{14D1CA13-C2AF-4BD0-8681-E5B186B60F5E}"/>
                </a:ext>
              </a:extLst>
            </p:cNvPr>
            <p:cNvSpPr/>
            <p:nvPr/>
          </p:nvSpPr>
          <p:spPr bwMode="auto">
            <a:xfrm>
              <a:off x="2977404" y="4255432"/>
              <a:ext cx="94158" cy="73668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1AC8DA50-5B7D-4E84-A239-5B872D74DBBA}"/>
                </a:ext>
              </a:extLst>
            </p:cNvPr>
            <p:cNvSpPr/>
            <p:nvPr/>
          </p:nvSpPr>
          <p:spPr bwMode="auto">
            <a:xfrm>
              <a:off x="2569693" y="3850386"/>
              <a:ext cx="528798" cy="441880"/>
            </a:xfrm>
            <a:custGeom>
              <a:avLst/>
              <a:gdLst>
                <a:gd name="connsiteX0" fmla="*/ 88940 w 528798"/>
                <a:gd name="connsiteY0" fmla="*/ 0 h 441880"/>
                <a:gd name="connsiteX1" fmla="*/ 439858 w 528798"/>
                <a:gd name="connsiteY1" fmla="*/ 0 h 441880"/>
                <a:gd name="connsiteX2" fmla="*/ 528798 w 528798"/>
                <a:gd name="connsiteY2" fmla="*/ 88940 h 441880"/>
                <a:gd name="connsiteX3" fmla="*/ 528798 w 528798"/>
                <a:gd name="connsiteY3" fmla="*/ 405046 h 441880"/>
                <a:gd name="connsiteX4" fmla="*/ 526889 w 528798"/>
                <a:gd name="connsiteY4" fmla="*/ 405046 h 441880"/>
                <a:gd name="connsiteX5" fmla="*/ 448648 w 528798"/>
                <a:gd name="connsiteY5" fmla="*/ 441880 h 441880"/>
                <a:gd name="connsiteX6" fmla="*/ 370407 w 528798"/>
                <a:gd name="connsiteY6" fmla="*/ 405046 h 441880"/>
                <a:gd name="connsiteX7" fmla="*/ 156595 w 528798"/>
                <a:gd name="connsiteY7" fmla="*/ 405046 h 441880"/>
                <a:gd name="connsiteX8" fmla="*/ 78354 w 528798"/>
                <a:gd name="connsiteY8" fmla="*/ 441880 h 441880"/>
                <a:gd name="connsiteX9" fmla="*/ 113 w 528798"/>
                <a:gd name="connsiteY9" fmla="*/ 405046 h 441880"/>
                <a:gd name="connsiteX10" fmla="*/ 0 w 528798"/>
                <a:gd name="connsiteY10" fmla="*/ 405046 h 441880"/>
                <a:gd name="connsiteX11" fmla="*/ 0 w 528798"/>
                <a:gd name="connsiteY11" fmla="*/ 88940 h 441880"/>
                <a:gd name="connsiteX12" fmla="*/ 88940 w 528798"/>
                <a:gd name="connsiteY12" fmla="*/ 0 h 441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28798" h="441880">
                  <a:moveTo>
                    <a:pt x="88940" y="0"/>
                  </a:moveTo>
                  <a:lnTo>
                    <a:pt x="439858" y="0"/>
                  </a:lnTo>
                  <a:cubicBezTo>
                    <a:pt x="488978" y="0"/>
                    <a:pt x="528798" y="39820"/>
                    <a:pt x="528798" y="88940"/>
                  </a:cubicBezTo>
                  <a:lnTo>
                    <a:pt x="528798" y="405046"/>
                  </a:lnTo>
                  <a:lnTo>
                    <a:pt x="526889" y="405046"/>
                  </a:lnTo>
                  <a:cubicBezTo>
                    <a:pt x="526889" y="425389"/>
                    <a:pt x="491859" y="441880"/>
                    <a:pt x="448648" y="441880"/>
                  </a:cubicBezTo>
                  <a:cubicBezTo>
                    <a:pt x="405437" y="441880"/>
                    <a:pt x="370407" y="425389"/>
                    <a:pt x="370407" y="405046"/>
                  </a:cubicBezTo>
                  <a:lnTo>
                    <a:pt x="156595" y="405046"/>
                  </a:lnTo>
                  <a:cubicBezTo>
                    <a:pt x="156595" y="425389"/>
                    <a:pt x="121565" y="441880"/>
                    <a:pt x="78354" y="441880"/>
                  </a:cubicBezTo>
                  <a:cubicBezTo>
                    <a:pt x="35143" y="441880"/>
                    <a:pt x="113" y="425389"/>
                    <a:pt x="113" y="405046"/>
                  </a:cubicBezTo>
                  <a:lnTo>
                    <a:pt x="0" y="405046"/>
                  </a:lnTo>
                  <a:lnTo>
                    <a:pt x="0" y="88940"/>
                  </a:lnTo>
                  <a:cubicBezTo>
                    <a:pt x="0" y="39820"/>
                    <a:pt x="39820" y="0"/>
                    <a:pt x="88940" y="0"/>
                  </a:cubicBezTo>
                  <a:close/>
                </a:path>
              </a:pathLst>
            </a:custGeom>
            <a:solidFill>
              <a:srgbClr val="0099CC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98" name="グループ化 97">
            <a:extLst>
              <a:ext uri="{FF2B5EF4-FFF2-40B4-BE49-F238E27FC236}">
                <a16:creationId xmlns:a16="http://schemas.microsoft.com/office/drawing/2014/main" id="{8B743E35-8962-4B7A-ADF6-04BCBD3C7AB7}"/>
              </a:ext>
            </a:extLst>
          </p:cNvPr>
          <p:cNvGrpSpPr/>
          <p:nvPr/>
        </p:nvGrpSpPr>
        <p:grpSpPr>
          <a:xfrm>
            <a:off x="3150718" y="3850386"/>
            <a:ext cx="420388" cy="380572"/>
            <a:chOff x="2569693" y="3850386"/>
            <a:chExt cx="528798" cy="478714"/>
          </a:xfrm>
        </p:grpSpPr>
        <p:sp>
          <p:nvSpPr>
            <p:cNvPr id="99" name="四角形: 角を丸くする 98">
              <a:extLst>
                <a:ext uri="{FF2B5EF4-FFF2-40B4-BE49-F238E27FC236}">
                  <a16:creationId xmlns:a16="http://schemas.microsoft.com/office/drawing/2014/main" id="{F8101E9F-B5C3-4690-8E2C-ABF459E6F0C7}"/>
                </a:ext>
              </a:extLst>
            </p:cNvPr>
            <p:cNvSpPr/>
            <p:nvPr/>
          </p:nvSpPr>
          <p:spPr bwMode="auto">
            <a:xfrm>
              <a:off x="2603481" y="4255432"/>
              <a:ext cx="94158" cy="73668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四角形: 角を丸くする 99">
              <a:extLst>
                <a:ext uri="{FF2B5EF4-FFF2-40B4-BE49-F238E27FC236}">
                  <a16:creationId xmlns:a16="http://schemas.microsoft.com/office/drawing/2014/main" id="{4BCFE8BA-4A0D-4FA9-9A88-86E02D4B8979}"/>
                </a:ext>
              </a:extLst>
            </p:cNvPr>
            <p:cNvSpPr/>
            <p:nvPr/>
          </p:nvSpPr>
          <p:spPr bwMode="auto">
            <a:xfrm>
              <a:off x="2977404" y="4255432"/>
              <a:ext cx="94158" cy="73668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7899EBFE-C052-4D35-8E56-8602ECA712FD}"/>
                </a:ext>
              </a:extLst>
            </p:cNvPr>
            <p:cNvSpPr/>
            <p:nvPr/>
          </p:nvSpPr>
          <p:spPr bwMode="auto">
            <a:xfrm>
              <a:off x="2569693" y="3850386"/>
              <a:ext cx="528798" cy="441880"/>
            </a:xfrm>
            <a:custGeom>
              <a:avLst/>
              <a:gdLst>
                <a:gd name="connsiteX0" fmla="*/ 88940 w 528798"/>
                <a:gd name="connsiteY0" fmla="*/ 0 h 441880"/>
                <a:gd name="connsiteX1" fmla="*/ 439858 w 528798"/>
                <a:gd name="connsiteY1" fmla="*/ 0 h 441880"/>
                <a:gd name="connsiteX2" fmla="*/ 528798 w 528798"/>
                <a:gd name="connsiteY2" fmla="*/ 88940 h 441880"/>
                <a:gd name="connsiteX3" fmla="*/ 528798 w 528798"/>
                <a:gd name="connsiteY3" fmla="*/ 405046 h 441880"/>
                <a:gd name="connsiteX4" fmla="*/ 526889 w 528798"/>
                <a:gd name="connsiteY4" fmla="*/ 405046 h 441880"/>
                <a:gd name="connsiteX5" fmla="*/ 448648 w 528798"/>
                <a:gd name="connsiteY5" fmla="*/ 441880 h 441880"/>
                <a:gd name="connsiteX6" fmla="*/ 370407 w 528798"/>
                <a:gd name="connsiteY6" fmla="*/ 405046 h 441880"/>
                <a:gd name="connsiteX7" fmla="*/ 156595 w 528798"/>
                <a:gd name="connsiteY7" fmla="*/ 405046 h 441880"/>
                <a:gd name="connsiteX8" fmla="*/ 78354 w 528798"/>
                <a:gd name="connsiteY8" fmla="*/ 441880 h 441880"/>
                <a:gd name="connsiteX9" fmla="*/ 113 w 528798"/>
                <a:gd name="connsiteY9" fmla="*/ 405046 h 441880"/>
                <a:gd name="connsiteX10" fmla="*/ 0 w 528798"/>
                <a:gd name="connsiteY10" fmla="*/ 405046 h 441880"/>
                <a:gd name="connsiteX11" fmla="*/ 0 w 528798"/>
                <a:gd name="connsiteY11" fmla="*/ 88940 h 441880"/>
                <a:gd name="connsiteX12" fmla="*/ 88940 w 528798"/>
                <a:gd name="connsiteY12" fmla="*/ 0 h 441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28798" h="441880">
                  <a:moveTo>
                    <a:pt x="88940" y="0"/>
                  </a:moveTo>
                  <a:lnTo>
                    <a:pt x="439858" y="0"/>
                  </a:lnTo>
                  <a:cubicBezTo>
                    <a:pt x="488978" y="0"/>
                    <a:pt x="528798" y="39820"/>
                    <a:pt x="528798" y="88940"/>
                  </a:cubicBezTo>
                  <a:lnTo>
                    <a:pt x="528798" y="405046"/>
                  </a:lnTo>
                  <a:lnTo>
                    <a:pt x="526889" y="405046"/>
                  </a:lnTo>
                  <a:cubicBezTo>
                    <a:pt x="526889" y="425389"/>
                    <a:pt x="491859" y="441880"/>
                    <a:pt x="448648" y="441880"/>
                  </a:cubicBezTo>
                  <a:cubicBezTo>
                    <a:pt x="405437" y="441880"/>
                    <a:pt x="370407" y="425389"/>
                    <a:pt x="370407" y="405046"/>
                  </a:cubicBezTo>
                  <a:lnTo>
                    <a:pt x="156595" y="405046"/>
                  </a:lnTo>
                  <a:cubicBezTo>
                    <a:pt x="156595" y="425389"/>
                    <a:pt x="121565" y="441880"/>
                    <a:pt x="78354" y="441880"/>
                  </a:cubicBezTo>
                  <a:cubicBezTo>
                    <a:pt x="35143" y="441880"/>
                    <a:pt x="113" y="425389"/>
                    <a:pt x="113" y="405046"/>
                  </a:cubicBezTo>
                  <a:lnTo>
                    <a:pt x="0" y="405046"/>
                  </a:lnTo>
                  <a:lnTo>
                    <a:pt x="0" y="88940"/>
                  </a:lnTo>
                  <a:cubicBezTo>
                    <a:pt x="0" y="39820"/>
                    <a:pt x="39820" y="0"/>
                    <a:pt x="88940" y="0"/>
                  </a:cubicBezTo>
                  <a:close/>
                </a:path>
              </a:pathLst>
            </a:custGeom>
            <a:solidFill>
              <a:srgbClr val="6600CC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02" name="グループ化 101">
            <a:extLst>
              <a:ext uri="{FF2B5EF4-FFF2-40B4-BE49-F238E27FC236}">
                <a16:creationId xmlns:a16="http://schemas.microsoft.com/office/drawing/2014/main" id="{2C7051D9-3A42-44EB-8EC7-94DBB2391E92}"/>
              </a:ext>
            </a:extLst>
          </p:cNvPr>
          <p:cNvGrpSpPr/>
          <p:nvPr/>
        </p:nvGrpSpPr>
        <p:grpSpPr>
          <a:xfrm>
            <a:off x="424626" y="4599130"/>
            <a:ext cx="489145" cy="1485165"/>
            <a:chOff x="695929" y="4599130"/>
            <a:chExt cx="489145" cy="1485165"/>
          </a:xfrm>
        </p:grpSpPr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2483F2C3-29A5-4A3C-A417-3BA4D453F4DE}"/>
                </a:ext>
              </a:extLst>
            </p:cNvPr>
            <p:cNvGrpSpPr/>
            <p:nvPr/>
          </p:nvGrpSpPr>
          <p:grpSpPr>
            <a:xfrm>
              <a:off x="781434" y="5049180"/>
              <a:ext cx="318134" cy="1035115"/>
              <a:chOff x="769071" y="5049179"/>
              <a:chExt cx="318134" cy="1035115"/>
            </a:xfrm>
          </p:grpSpPr>
          <p:sp>
            <p:nvSpPr>
              <p:cNvPr id="106" name="台形 105">
                <a:extLst>
                  <a:ext uri="{FF2B5EF4-FFF2-40B4-BE49-F238E27FC236}">
                    <a16:creationId xmlns:a16="http://schemas.microsoft.com/office/drawing/2014/main" id="{23333BF7-D2E1-41EB-850D-DC54673447BE}"/>
                  </a:ext>
                </a:extLst>
              </p:cNvPr>
              <p:cNvSpPr/>
              <p:nvPr/>
            </p:nvSpPr>
            <p:spPr bwMode="auto">
              <a:xfrm rot="10800000">
                <a:off x="769071" y="5049179"/>
                <a:ext cx="45720" cy="1035115"/>
              </a:xfrm>
              <a:prstGeom prst="trapezoid">
                <a:avLst/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7" name="台形 106">
                <a:extLst>
                  <a:ext uri="{FF2B5EF4-FFF2-40B4-BE49-F238E27FC236}">
                    <a16:creationId xmlns:a16="http://schemas.microsoft.com/office/drawing/2014/main" id="{0BFFB3CC-0F8D-4477-BD16-F0234F2E8FE3}"/>
                  </a:ext>
                </a:extLst>
              </p:cNvPr>
              <p:cNvSpPr/>
              <p:nvPr/>
            </p:nvSpPr>
            <p:spPr bwMode="auto">
              <a:xfrm rot="10800000">
                <a:off x="905278" y="5049179"/>
                <a:ext cx="45720" cy="1035115"/>
              </a:xfrm>
              <a:prstGeom prst="trapezoid">
                <a:avLst/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8" name="台形 107">
                <a:extLst>
                  <a:ext uri="{FF2B5EF4-FFF2-40B4-BE49-F238E27FC236}">
                    <a16:creationId xmlns:a16="http://schemas.microsoft.com/office/drawing/2014/main" id="{12EA232D-5821-4071-A01E-0658A6911815}"/>
                  </a:ext>
                </a:extLst>
              </p:cNvPr>
              <p:cNvSpPr/>
              <p:nvPr/>
            </p:nvSpPr>
            <p:spPr bwMode="auto">
              <a:xfrm rot="10800000">
                <a:off x="1041485" y="5049179"/>
                <a:ext cx="45720" cy="1035115"/>
              </a:xfrm>
              <a:prstGeom prst="trapezoid">
                <a:avLst/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04" name="正方形/長方形 103">
              <a:extLst>
                <a:ext uri="{FF2B5EF4-FFF2-40B4-BE49-F238E27FC236}">
                  <a16:creationId xmlns:a16="http://schemas.microsoft.com/office/drawing/2014/main" id="{52ECB3B6-35C2-484F-A3A4-5CD5935BE8BE}"/>
                </a:ext>
              </a:extLst>
            </p:cNvPr>
            <p:cNvSpPr/>
            <p:nvPr/>
          </p:nvSpPr>
          <p:spPr bwMode="auto">
            <a:xfrm>
              <a:off x="695929" y="4599130"/>
              <a:ext cx="489145" cy="540060"/>
            </a:xfrm>
            <a:prstGeom prst="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5" name="正方形/長方形 104">
              <a:extLst>
                <a:ext uri="{FF2B5EF4-FFF2-40B4-BE49-F238E27FC236}">
                  <a16:creationId xmlns:a16="http://schemas.microsoft.com/office/drawing/2014/main" id="{691608B0-D17C-4CEA-BC13-E7E0B5CD90B5}"/>
                </a:ext>
              </a:extLst>
            </p:cNvPr>
            <p:cNvSpPr/>
            <p:nvPr/>
          </p:nvSpPr>
          <p:spPr bwMode="auto">
            <a:xfrm>
              <a:off x="757052" y="4599130"/>
              <a:ext cx="366898" cy="54006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09" name="グループ化 108">
            <a:extLst>
              <a:ext uri="{FF2B5EF4-FFF2-40B4-BE49-F238E27FC236}">
                <a16:creationId xmlns:a16="http://schemas.microsoft.com/office/drawing/2014/main" id="{00DE17C4-C30B-42D5-845C-806E0DF7ABBF}"/>
              </a:ext>
            </a:extLst>
          </p:cNvPr>
          <p:cNvGrpSpPr/>
          <p:nvPr/>
        </p:nvGrpSpPr>
        <p:grpSpPr>
          <a:xfrm>
            <a:off x="3273156" y="5368502"/>
            <a:ext cx="728079" cy="461731"/>
            <a:chOff x="3273156" y="5368502"/>
            <a:chExt cx="728079" cy="461731"/>
          </a:xfrm>
        </p:grpSpPr>
        <p:sp>
          <p:nvSpPr>
            <p:cNvPr id="110" name="正方形/長方形 109">
              <a:extLst>
                <a:ext uri="{FF2B5EF4-FFF2-40B4-BE49-F238E27FC236}">
                  <a16:creationId xmlns:a16="http://schemas.microsoft.com/office/drawing/2014/main" id="{0F529D52-93A0-4AA3-B019-B3260966FC93}"/>
                </a:ext>
              </a:extLst>
            </p:cNvPr>
            <p:cNvSpPr/>
            <p:nvPr/>
          </p:nvSpPr>
          <p:spPr bwMode="auto">
            <a:xfrm>
              <a:off x="3273156" y="5380170"/>
              <a:ext cx="728079" cy="197133"/>
            </a:xfrm>
            <a:prstGeom prst="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1" name="グループ化 110">
              <a:extLst>
                <a:ext uri="{FF2B5EF4-FFF2-40B4-BE49-F238E27FC236}">
                  <a16:creationId xmlns:a16="http://schemas.microsoft.com/office/drawing/2014/main" id="{32474796-8F78-44DA-8C85-D4322427567B}"/>
                </a:ext>
              </a:extLst>
            </p:cNvPr>
            <p:cNvGrpSpPr/>
            <p:nvPr/>
          </p:nvGrpSpPr>
          <p:grpSpPr>
            <a:xfrm>
              <a:off x="3305468" y="5523743"/>
              <a:ext cx="668790" cy="306490"/>
              <a:chOff x="1062379" y="5094185"/>
              <a:chExt cx="710662" cy="360041"/>
            </a:xfrm>
            <a:solidFill>
              <a:schemeClr val="bg1">
                <a:lumMod val="85000"/>
              </a:schemeClr>
            </a:solidFill>
          </p:grpSpPr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9FAF1C1A-BBDA-4986-8955-7F224D9D1DEC}"/>
                  </a:ext>
                </a:extLst>
              </p:cNvPr>
              <p:cNvSpPr/>
              <p:nvPr/>
            </p:nvSpPr>
            <p:spPr bwMode="auto">
              <a:xfrm>
                <a:off x="1062379" y="5094185"/>
                <a:ext cx="93919" cy="360041"/>
              </a:xfrm>
              <a:custGeom>
                <a:avLst/>
                <a:gdLst>
                  <a:gd name="connsiteX0" fmla="*/ 22503 w 161741"/>
                  <a:gd name="connsiteY0" fmla="*/ 0 h 467164"/>
                  <a:gd name="connsiteX1" fmla="*/ 139238 w 161741"/>
                  <a:gd name="connsiteY1" fmla="*/ 0 h 467164"/>
                  <a:gd name="connsiteX2" fmla="*/ 161741 w 161741"/>
                  <a:gd name="connsiteY2" fmla="*/ 22503 h 467164"/>
                  <a:gd name="connsiteX3" fmla="*/ 161741 w 161741"/>
                  <a:gd name="connsiteY3" fmla="*/ 135016 h 467164"/>
                  <a:gd name="connsiteX4" fmla="*/ 148507 w 161741"/>
                  <a:gd name="connsiteY4" fmla="*/ 135016 h 467164"/>
                  <a:gd name="connsiteX5" fmla="*/ 125382 w 161741"/>
                  <a:gd name="connsiteY5" fmla="*/ 273219 h 467164"/>
                  <a:gd name="connsiteX6" fmla="*/ 103731 w 161741"/>
                  <a:gd name="connsiteY6" fmla="*/ 273219 h 467164"/>
                  <a:gd name="connsiteX7" fmla="*/ 103730 w 161741"/>
                  <a:gd name="connsiteY7" fmla="*/ 444304 h 467164"/>
                  <a:gd name="connsiteX8" fmla="*/ 80870 w 161741"/>
                  <a:gd name="connsiteY8" fmla="*/ 467164 h 467164"/>
                  <a:gd name="connsiteX9" fmla="*/ 80871 w 161741"/>
                  <a:gd name="connsiteY9" fmla="*/ 467163 h 467164"/>
                  <a:gd name="connsiteX10" fmla="*/ 58011 w 161741"/>
                  <a:gd name="connsiteY10" fmla="*/ 444303 h 467164"/>
                  <a:gd name="connsiteX11" fmla="*/ 58011 w 161741"/>
                  <a:gd name="connsiteY11" fmla="*/ 273219 h 467164"/>
                  <a:gd name="connsiteX12" fmla="*/ 36357 w 161741"/>
                  <a:gd name="connsiteY12" fmla="*/ 273219 h 467164"/>
                  <a:gd name="connsiteX13" fmla="*/ 13232 w 161741"/>
                  <a:gd name="connsiteY13" fmla="*/ 135016 h 467164"/>
                  <a:gd name="connsiteX14" fmla="*/ 0 w 161741"/>
                  <a:gd name="connsiteY14" fmla="*/ 135016 h 467164"/>
                  <a:gd name="connsiteX15" fmla="*/ 0 w 161741"/>
                  <a:gd name="connsiteY15" fmla="*/ 22503 h 467164"/>
                  <a:gd name="connsiteX16" fmla="*/ 22503 w 161741"/>
                  <a:gd name="connsiteY16" fmla="*/ 0 h 467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741" h="467164">
                    <a:moveTo>
                      <a:pt x="22503" y="0"/>
                    </a:moveTo>
                    <a:lnTo>
                      <a:pt x="139238" y="0"/>
                    </a:lnTo>
                    <a:cubicBezTo>
                      <a:pt x="151666" y="0"/>
                      <a:pt x="161741" y="10075"/>
                      <a:pt x="161741" y="22503"/>
                    </a:cubicBezTo>
                    <a:lnTo>
                      <a:pt x="161741" y="135016"/>
                    </a:lnTo>
                    <a:lnTo>
                      <a:pt x="148507" y="135016"/>
                    </a:lnTo>
                    <a:lnTo>
                      <a:pt x="125382" y="273219"/>
                    </a:lnTo>
                    <a:lnTo>
                      <a:pt x="103731" y="273219"/>
                    </a:lnTo>
                    <a:lnTo>
                      <a:pt x="103730" y="444304"/>
                    </a:lnTo>
                    <a:cubicBezTo>
                      <a:pt x="103730" y="456929"/>
                      <a:pt x="93495" y="467164"/>
                      <a:pt x="80870" y="467164"/>
                    </a:cubicBezTo>
                    <a:lnTo>
                      <a:pt x="80871" y="467163"/>
                    </a:lnTo>
                    <a:cubicBezTo>
                      <a:pt x="68246" y="467163"/>
                      <a:pt x="58011" y="456928"/>
                      <a:pt x="58011" y="444303"/>
                    </a:cubicBezTo>
                    <a:lnTo>
                      <a:pt x="58011" y="273219"/>
                    </a:lnTo>
                    <a:lnTo>
                      <a:pt x="36357" y="273219"/>
                    </a:lnTo>
                    <a:lnTo>
                      <a:pt x="13232" y="135016"/>
                    </a:lnTo>
                    <a:lnTo>
                      <a:pt x="0" y="135016"/>
                    </a:lnTo>
                    <a:lnTo>
                      <a:pt x="0" y="22503"/>
                    </a:lnTo>
                    <a:cubicBezTo>
                      <a:pt x="0" y="10075"/>
                      <a:pt x="10075" y="0"/>
                      <a:pt x="2250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72842B0D-78B0-4AAE-8E21-C7B8F7A2CC79}"/>
                  </a:ext>
                </a:extLst>
              </p:cNvPr>
              <p:cNvSpPr/>
              <p:nvPr/>
            </p:nvSpPr>
            <p:spPr bwMode="auto">
              <a:xfrm>
                <a:off x="1185728" y="5094185"/>
                <a:ext cx="93919" cy="360041"/>
              </a:xfrm>
              <a:custGeom>
                <a:avLst/>
                <a:gdLst>
                  <a:gd name="connsiteX0" fmla="*/ 22503 w 161741"/>
                  <a:gd name="connsiteY0" fmla="*/ 0 h 467164"/>
                  <a:gd name="connsiteX1" fmla="*/ 139238 w 161741"/>
                  <a:gd name="connsiteY1" fmla="*/ 0 h 467164"/>
                  <a:gd name="connsiteX2" fmla="*/ 161741 w 161741"/>
                  <a:gd name="connsiteY2" fmla="*/ 22503 h 467164"/>
                  <a:gd name="connsiteX3" fmla="*/ 161741 w 161741"/>
                  <a:gd name="connsiteY3" fmla="*/ 135016 h 467164"/>
                  <a:gd name="connsiteX4" fmla="*/ 148507 w 161741"/>
                  <a:gd name="connsiteY4" fmla="*/ 135016 h 467164"/>
                  <a:gd name="connsiteX5" fmla="*/ 125382 w 161741"/>
                  <a:gd name="connsiteY5" fmla="*/ 273219 h 467164"/>
                  <a:gd name="connsiteX6" fmla="*/ 103731 w 161741"/>
                  <a:gd name="connsiteY6" fmla="*/ 273219 h 467164"/>
                  <a:gd name="connsiteX7" fmla="*/ 103730 w 161741"/>
                  <a:gd name="connsiteY7" fmla="*/ 444304 h 467164"/>
                  <a:gd name="connsiteX8" fmla="*/ 80870 w 161741"/>
                  <a:gd name="connsiteY8" fmla="*/ 467164 h 467164"/>
                  <a:gd name="connsiteX9" fmla="*/ 80871 w 161741"/>
                  <a:gd name="connsiteY9" fmla="*/ 467163 h 467164"/>
                  <a:gd name="connsiteX10" fmla="*/ 58011 w 161741"/>
                  <a:gd name="connsiteY10" fmla="*/ 444303 h 467164"/>
                  <a:gd name="connsiteX11" fmla="*/ 58011 w 161741"/>
                  <a:gd name="connsiteY11" fmla="*/ 273219 h 467164"/>
                  <a:gd name="connsiteX12" fmla="*/ 36357 w 161741"/>
                  <a:gd name="connsiteY12" fmla="*/ 273219 h 467164"/>
                  <a:gd name="connsiteX13" fmla="*/ 13232 w 161741"/>
                  <a:gd name="connsiteY13" fmla="*/ 135016 h 467164"/>
                  <a:gd name="connsiteX14" fmla="*/ 0 w 161741"/>
                  <a:gd name="connsiteY14" fmla="*/ 135016 h 467164"/>
                  <a:gd name="connsiteX15" fmla="*/ 0 w 161741"/>
                  <a:gd name="connsiteY15" fmla="*/ 22503 h 467164"/>
                  <a:gd name="connsiteX16" fmla="*/ 22503 w 161741"/>
                  <a:gd name="connsiteY16" fmla="*/ 0 h 467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741" h="467164">
                    <a:moveTo>
                      <a:pt x="22503" y="0"/>
                    </a:moveTo>
                    <a:lnTo>
                      <a:pt x="139238" y="0"/>
                    </a:lnTo>
                    <a:cubicBezTo>
                      <a:pt x="151666" y="0"/>
                      <a:pt x="161741" y="10075"/>
                      <a:pt x="161741" y="22503"/>
                    </a:cubicBezTo>
                    <a:lnTo>
                      <a:pt x="161741" y="135016"/>
                    </a:lnTo>
                    <a:lnTo>
                      <a:pt x="148507" y="135016"/>
                    </a:lnTo>
                    <a:lnTo>
                      <a:pt x="125382" y="273219"/>
                    </a:lnTo>
                    <a:lnTo>
                      <a:pt x="103731" y="273219"/>
                    </a:lnTo>
                    <a:lnTo>
                      <a:pt x="103730" y="444304"/>
                    </a:lnTo>
                    <a:cubicBezTo>
                      <a:pt x="103730" y="456929"/>
                      <a:pt x="93495" y="467164"/>
                      <a:pt x="80870" y="467164"/>
                    </a:cubicBezTo>
                    <a:lnTo>
                      <a:pt x="80871" y="467163"/>
                    </a:lnTo>
                    <a:cubicBezTo>
                      <a:pt x="68246" y="467163"/>
                      <a:pt x="58011" y="456928"/>
                      <a:pt x="58011" y="444303"/>
                    </a:cubicBezTo>
                    <a:lnTo>
                      <a:pt x="58011" y="273219"/>
                    </a:lnTo>
                    <a:lnTo>
                      <a:pt x="36357" y="273219"/>
                    </a:lnTo>
                    <a:lnTo>
                      <a:pt x="13232" y="135016"/>
                    </a:lnTo>
                    <a:lnTo>
                      <a:pt x="0" y="135016"/>
                    </a:lnTo>
                    <a:lnTo>
                      <a:pt x="0" y="22503"/>
                    </a:lnTo>
                    <a:cubicBezTo>
                      <a:pt x="0" y="10075"/>
                      <a:pt x="10075" y="0"/>
                      <a:pt x="2250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E108E76C-273D-4734-B5F4-BEE983B64365}"/>
                  </a:ext>
                </a:extLst>
              </p:cNvPr>
              <p:cNvSpPr/>
              <p:nvPr/>
            </p:nvSpPr>
            <p:spPr bwMode="auto">
              <a:xfrm>
                <a:off x="1309077" y="5094185"/>
                <a:ext cx="93919" cy="360041"/>
              </a:xfrm>
              <a:custGeom>
                <a:avLst/>
                <a:gdLst>
                  <a:gd name="connsiteX0" fmla="*/ 22503 w 161741"/>
                  <a:gd name="connsiteY0" fmla="*/ 0 h 467164"/>
                  <a:gd name="connsiteX1" fmla="*/ 139238 w 161741"/>
                  <a:gd name="connsiteY1" fmla="*/ 0 h 467164"/>
                  <a:gd name="connsiteX2" fmla="*/ 161741 w 161741"/>
                  <a:gd name="connsiteY2" fmla="*/ 22503 h 467164"/>
                  <a:gd name="connsiteX3" fmla="*/ 161741 w 161741"/>
                  <a:gd name="connsiteY3" fmla="*/ 135016 h 467164"/>
                  <a:gd name="connsiteX4" fmla="*/ 148507 w 161741"/>
                  <a:gd name="connsiteY4" fmla="*/ 135016 h 467164"/>
                  <a:gd name="connsiteX5" fmla="*/ 125382 w 161741"/>
                  <a:gd name="connsiteY5" fmla="*/ 273219 h 467164"/>
                  <a:gd name="connsiteX6" fmla="*/ 103731 w 161741"/>
                  <a:gd name="connsiteY6" fmla="*/ 273219 h 467164"/>
                  <a:gd name="connsiteX7" fmla="*/ 103730 w 161741"/>
                  <a:gd name="connsiteY7" fmla="*/ 444304 h 467164"/>
                  <a:gd name="connsiteX8" fmla="*/ 80870 w 161741"/>
                  <a:gd name="connsiteY8" fmla="*/ 467164 h 467164"/>
                  <a:gd name="connsiteX9" fmla="*/ 80871 w 161741"/>
                  <a:gd name="connsiteY9" fmla="*/ 467163 h 467164"/>
                  <a:gd name="connsiteX10" fmla="*/ 58011 w 161741"/>
                  <a:gd name="connsiteY10" fmla="*/ 444303 h 467164"/>
                  <a:gd name="connsiteX11" fmla="*/ 58011 w 161741"/>
                  <a:gd name="connsiteY11" fmla="*/ 273219 h 467164"/>
                  <a:gd name="connsiteX12" fmla="*/ 36357 w 161741"/>
                  <a:gd name="connsiteY12" fmla="*/ 273219 h 467164"/>
                  <a:gd name="connsiteX13" fmla="*/ 13232 w 161741"/>
                  <a:gd name="connsiteY13" fmla="*/ 135016 h 467164"/>
                  <a:gd name="connsiteX14" fmla="*/ 0 w 161741"/>
                  <a:gd name="connsiteY14" fmla="*/ 135016 h 467164"/>
                  <a:gd name="connsiteX15" fmla="*/ 0 w 161741"/>
                  <a:gd name="connsiteY15" fmla="*/ 22503 h 467164"/>
                  <a:gd name="connsiteX16" fmla="*/ 22503 w 161741"/>
                  <a:gd name="connsiteY16" fmla="*/ 0 h 467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741" h="467164">
                    <a:moveTo>
                      <a:pt x="22503" y="0"/>
                    </a:moveTo>
                    <a:lnTo>
                      <a:pt x="139238" y="0"/>
                    </a:lnTo>
                    <a:cubicBezTo>
                      <a:pt x="151666" y="0"/>
                      <a:pt x="161741" y="10075"/>
                      <a:pt x="161741" y="22503"/>
                    </a:cubicBezTo>
                    <a:lnTo>
                      <a:pt x="161741" y="135016"/>
                    </a:lnTo>
                    <a:lnTo>
                      <a:pt x="148507" y="135016"/>
                    </a:lnTo>
                    <a:lnTo>
                      <a:pt x="125382" y="273219"/>
                    </a:lnTo>
                    <a:lnTo>
                      <a:pt x="103731" y="273219"/>
                    </a:lnTo>
                    <a:lnTo>
                      <a:pt x="103730" y="444304"/>
                    </a:lnTo>
                    <a:cubicBezTo>
                      <a:pt x="103730" y="456929"/>
                      <a:pt x="93495" y="467164"/>
                      <a:pt x="80870" y="467164"/>
                    </a:cubicBezTo>
                    <a:lnTo>
                      <a:pt x="80871" y="467163"/>
                    </a:lnTo>
                    <a:cubicBezTo>
                      <a:pt x="68246" y="467163"/>
                      <a:pt x="58011" y="456928"/>
                      <a:pt x="58011" y="444303"/>
                    </a:cubicBezTo>
                    <a:lnTo>
                      <a:pt x="58011" y="273219"/>
                    </a:lnTo>
                    <a:lnTo>
                      <a:pt x="36357" y="273219"/>
                    </a:lnTo>
                    <a:lnTo>
                      <a:pt x="13232" y="135016"/>
                    </a:lnTo>
                    <a:lnTo>
                      <a:pt x="0" y="135016"/>
                    </a:lnTo>
                    <a:lnTo>
                      <a:pt x="0" y="22503"/>
                    </a:lnTo>
                    <a:cubicBezTo>
                      <a:pt x="0" y="10075"/>
                      <a:pt x="10075" y="0"/>
                      <a:pt x="2250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5DB1E68C-E902-4019-9327-D40201F648F9}"/>
                  </a:ext>
                </a:extLst>
              </p:cNvPr>
              <p:cNvSpPr/>
              <p:nvPr/>
            </p:nvSpPr>
            <p:spPr bwMode="auto">
              <a:xfrm>
                <a:off x="1432426" y="5094185"/>
                <a:ext cx="93919" cy="360041"/>
              </a:xfrm>
              <a:custGeom>
                <a:avLst/>
                <a:gdLst>
                  <a:gd name="connsiteX0" fmla="*/ 22503 w 161741"/>
                  <a:gd name="connsiteY0" fmla="*/ 0 h 467164"/>
                  <a:gd name="connsiteX1" fmla="*/ 139238 w 161741"/>
                  <a:gd name="connsiteY1" fmla="*/ 0 h 467164"/>
                  <a:gd name="connsiteX2" fmla="*/ 161741 w 161741"/>
                  <a:gd name="connsiteY2" fmla="*/ 22503 h 467164"/>
                  <a:gd name="connsiteX3" fmla="*/ 161741 w 161741"/>
                  <a:gd name="connsiteY3" fmla="*/ 135016 h 467164"/>
                  <a:gd name="connsiteX4" fmla="*/ 148507 w 161741"/>
                  <a:gd name="connsiteY4" fmla="*/ 135016 h 467164"/>
                  <a:gd name="connsiteX5" fmla="*/ 125382 w 161741"/>
                  <a:gd name="connsiteY5" fmla="*/ 273219 h 467164"/>
                  <a:gd name="connsiteX6" fmla="*/ 103731 w 161741"/>
                  <a:gd name="connsiteY6" fmla="*/ 273219 h 467164"/>
                  <a:gd name="connsiteX7" fmla="*/ 103730 w 161741"/>
                  <a:gd name="connsiteY7" fmla="*/ 444304 h 467164"/>
                  <a:gd name="connsiteX8" fmla="*/ 80870 w 161741"/>
                  <a:gd name="connsiteY8" fmla="*/ 467164 h 467164"/>
                  <a:gd name="connsiteX9" fmla="*/ 80871 w 161741"/>
                  <a:gd name="connsiteY9" fmla="*/ 467163 h 467164"/>
                  <a:gd name="connsiteX10" fmla="*/ 58011 w 161741"/>
                  <a:gd name="connsiteY10" fmla="*/ 444303 h 467164"/>
                  <a:gd name="connsiteX11" fmla="*/ 58011 w 161741"/>
                  <a:gd name="connsiteY11" fmla="*/ 273219 h 467164"/>
                  <a:gd name="connsiteX12" fmla="*/ 36357 w 161741"/>
                  <a:gd name="connsiteY12" fmla="*/ 273219 h 467164"/>
                  <a:gd name="connsiteX13" fmla="*/ 13232 w 161741"/>
                  <a:gd name="connsiteY13" fmla="*/ 135016 h 467164"/>
                  <a:gd name="connsiteX14" fmla="*/ 0 w 161741"/>
                  <a:gd name="connsiteY14" fmla="*/ 135016 h 467164"/>
                  <a:gd name="connsiteX15" fmla="*/ 0 w 161741"/>
                  <a:gd name="connsiteY15" fmla="*/ 22503 h 467164"/>
                  <a:gd name="connsiteX16" fmla="*/ 22503 w 161741"/>
                  <a:gd name="connsiteY16" fmla="*/ 0 h 467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741" h="467164">
                    <a:moveTo>
                      <a:pt x="22503" y="0"/>
                    </a:moveTo>
                    <a:lnTo>
                      <a:pt x="139238" y="0"/>
                    </a:lnTo>
                    <a:cubicBezTo>
                      <a:pt x="151666" y="0"/>
                      <a:pt x="161741" y="10075"/>
                      <a:pt x="161741" y="22503"/>
                    </a:cubicBezTo>
                    <a:lnTo>
                      <a:pt x="161741" y="135016"/>
                    </a:lnTo>
                    <a:lnTo>
                      <a:pt x="148507" y="135016"/>
                    </a:lnTo>
                    <a:lnTo>
                      <a:pt x="125382" y="273219"/>
                    </a:lnTo>
                    <a:lnTo>
                      <a:pt x="103731" y="273219"/>
                    </a:lnTo>
                    <a:lnTo>
                      <a:pt x="103730" y="444304"/>
                    </a:lnTo>
                    <a:cubicBezTo>
                      <a:pt x="103730" y="456929"/>
                      <a:pt x="93495" y="467164"/>
                      <a:pt x="80870" y="467164"/>
                    </a:cubicBezTo>
                    <a:lnTo>
                      <a:pt x="80871" y="467163"/>
                    </a:lnTo>
                    <a:cubicBezTo>
                      <a:pt x="68246" y="467163"/>
                      <a:pt x="58011" y="456928"/>
                      <a:pt x="58011" y="444303"/>
                    </a:cubicBezTo>
                    <a:lnTo>
                      <a:pt x="58011" y="273219"/>
                    </a:lnTo>
                    <a:lnTo>
                      <a:pt x="36357" y="273219"/>
                    </a:lnTo>
                    <a:lnTo>
                      <a:pt x="13232" y="135016"/>
                    </a:lnTo>
                    <a:lnTo>
                      <a:pt x="0" y="135016"/>
                    </a:lnTo>
                    <a:lnTo>
                      <a:pt x="0" y="22503"/>
                    </a:lnTo>
                    <a:cubicBezTo>
                      <a:pt x="0" y="10075"/>
                      <a:pt x="10075" y="0"/>
                      <a:pt x="2250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07F5E06B-3F42-4A07-9A66-7F08AF496AE4}"/>
                  </a:ext>
                </a:extLst>
              </p:cNvPr>
              <p:cNvSpPr/>
              <p:nvPr/>
            </p:nvSpPr>
            <p:spPr bwMode="auto">
              <a:xfrm>
                <a:off x="1555775" y="5094185"/>
                <a:ext cx="93919" cy="360041"/>
              </a:xfrm>
              <a:custGeom>
                <a:avLst/>
                <a:gdLst>
                  <a:gd name="connsiteX0" fmla="*/ 22503 w 161741"/>
                  <a:gd name="connsiteY0" fmla="*/ 0 h 467164"/>
                  <a:gd name="connsiteX1" fmla="*/ 139238 w 161741"/>
                  <a:gd name="connsiteY1" fmla="*/ 0 h 467164"/>
                  <a:gd name="connsiteX2" fmla="*/ 161741 w 161741"/>
                  <a:gd name="connsiteY2" fmla="*/ 22503 h 467164"/>
                  <a:gd name="connsiteX3" fmla="*/ 161741 w 161741"/>
                  <a:gd name="connsiteY3" fmla="*/ 135016 h 467164"/>
                  <a:gd name="connsiteX4" fmla="*/ 148507 w 161741"/>
                  <a:gd name="connsiteY4" fmla="*/ 135016 h 467164"/>
                  <a:gd name="connsiteX5" fmla="*/ 125382 w 161741"/>
                  <a:gd name="connsiteY5" fmla="*/ 273219 h 467164"/>
                  <a:gd name="connsiteX6" fmla="*/ 103731 w 161741"/>
                  <a:gd name="connsiteY6" fmla="*/ 273219 h 467164"/>
                  <a:gd name="connsiteX7" fmla="*/ 103730 w 161741"/>
                  <a:gd name="connsiteY7" fmla="*/ 444304 h 467164"/>
                  <a:gd name="connsiteX8" fmla="*/ 80870 w 161741"/>
                  <a:gd name="connsiteY8" fmla="*/ 467164 h 467164"/>
                  <a:gd name="connsiteX9" fmla="*/ 80871 w 161741"/>
                  <a:gd name="connsiteY9" fmla="*/ 467163 h 467164"/>
                  <a:gd name="connsiteX10" fmla="*/ 58011 w 161741"/>
                  <a:gd name="connsiteY10" fmla="*/ 444303 h 467164"/>
                  <a:gd name="connsiteX11" fmla="*/ 58011 w 161741"/>
                  <a:gd name="connsiteY11" fmla="*/ 273219 h 467164"/>
                  <a:gd name="connsiteX12" fmla="*/ 36357 w 161741"/>
                  <a:gd name="connsiteY12" fmla="*/ 273219 h 467164"/>
                  <a:gd name="connsiteX13" fmla="*/ 13232 w 161741"/>
                  <a:gd name="connsiteY13" fmla="*/ 135016 h 467164"/>
                  <a:gd name="connsiteX14" fmla="*/ 0 w 161741"/>
                  <a:gd name="connsiteY14" fmla="*/ 135016 h 467164"/>
                  <a:gd name="connsiteX15" fmla="*/ 0 w 161741"/>
                  <a:gd name="connsiteY15" fmla="*/ 22503 h 467164"/>
                  <a:gd name="connsiteX16" fmla="*/ 22503 w 161741"/>
                  <a:gd name="connsiteY16" fmla="*/ 0 h 467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741" h="467164">
                    <a:moveTo>
                      <a:pt x="22503" y="0"/>
                    </a:moveTo>
                    <a:lnTo>
                      <a:pt x="139238" y="0"/>
                    </a:lnTo>
                    <a:cubicBezTo>
                      <a:pt x="151666" y="0"/>
                      <a:pt x="161741" y="10075"/>
                      <a:pt x="161741" y="22503"/>
                    </a:cubicBezTo>
                    <a:lnTo>
                      <a:pt x="161741" y="135016"/>
                    </a:lnTo>
                    <a:lnTo>
                      <a:pt x="148507" y="135016"/>
                    </a:lnTo>
                    <a:lnTo>
                      <a:pt x="125382" y="273219"/>
                    </a:lnTo>
                    <a:lnTo>
                      <a:pt x="103731" y="273219"/>
                    </a:lnTo>
                    <a:lnTo>
                      <a:pt x="103730" y="444304"/>
                    </a:lnTo>
                    <a:cubicBezTo>
                      <a:pt x="103730" y="456929"/>
                      <a:pt x="93495" y="467164"/>
                      <a:pt x="80870" y="467164"/>
                    </a:cubicBezTo>
                    <a:lnTo>
                      <a:pt x="80871" y="467163"/>
                    </a:lnTo>
                    <a:cubicBezTo>
                      <a:pt x="68246" y="467163"/>
                      <a:pt x="58011" y="456928"/>
                      <a:pt x="58011" y="444303"/>
                    </a:cubicBezTo>
                    <a:lnTo>
                      <a:pt x="58011" y="273219"/>
                    </a:lnTo>
                    <a:lnTo>
                      <a:pt x="36357" y="273219"/>
                    </a:lnTo>
                    <a:lnTo>
                      <a:pt x="13232" y="135016"/>
                    </a:lnTo>
                    <a:lnTo>
                      <a:pt x="0" y="135016"/>
                    </a:lnTo>
                    <a:lnTo>
                      <a:pt x="0" y="22503"/>
                    </a:lnTo>
                    <a:cubicBezTo>
                      <a:pt x="0" y="10075"/>
                      <a:pt x="10075" y="0"/>
                      <a:pt x="2250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B37D9D63-ADF8-470D-A4F6-7CA4D10BFC09}"/>
                  </a:ext>
                </a:extLst>
              </p:cNvPr>
              <p:cNvSpPr/>
              <p:nvPr/>
            </p:nvSpPr>
            <p:spPr bwMode="auto">
              <a:xfrm>
                <a:off x="1679122" y="5094185"/>
                <a:ext cx="93919" cy="360041"/>
              </a:xfrm>
              <a:custGeom>
                <a:avLst/>
                <a:gdLst>
                  <a:gd name="connsiteX0" fmla="*/ 22503 w 161741"/>
                  <a:gd name="connsiteY0" fmla="*/ 0 h 467164"/>
                  <a:gd name="connsiteX1" fmla="*/ 139238 w 161741"/>
                  <a:gd name="connsiteY1" fmla="*/ 0 h 467164"/>
                  <a:gd name="connsiteX2" fmla="*/ 161741 w 161741"/>
                  <a:gd name="connsiteY2" fmla="*/ 22503 h 467164"/>
                  <a:gd name="connsiteX3" fmla="*/ 161741 w 161741"/>
                  <a:gd name="connsiteY3" fmla="*/ 135016 h 467164"/>
                  <a:gd name="connsiteX4" fmla="*/ 148507 w 161741"/>
                  <a:gd name="connsiteY4" fmla="*/ 135016 h 467164"/>
                  <a:gd name="connsiteX5" fmla="*/ 125382 w 161741"/>
                  <a:gd name="connsiteY5" fmla="*/ 273219 h 467164"/>
                  <a:gd name="connsiteX6" fmla="*/ 103731 w 161741"/>
                  <a:gd name="connsiteY6" fmla="*/ 273219 h 467164"/>
                  <a:gd name="connsiteX7" fmla="*/ 103730 w 161741"/>
                  <a:gd name="connsiteY7" fmla="*/ 444304 h 467164"/>
                  <a:gd name="connsiteX8" fmla="*/ 80870 w 161741"/>
                  <a:gd name="connsiteY8" fmla="*/ 467164 h 467164"/>
                  <a:gd name="connsiteX9" fmla="*/ 80871 w 161741"/>
                  <a:gd name="connsiteY9" fmla="*/ 467163 h 467164"/>
                  <a:gd name="connsiteX10" fmla="*/ 58011 w 161741"/>
                  <a:gd name="connsiteY10" fmla="*/ 444303 h 467164"/>
                  <a:gd name="connsiteX11" fmla="*/ 58011 w 161741"/>
                  <a:gd name="connsiteY11" fmla="*/ 273219 h 467164"/>
                  <a:gd name="connsiteX12" fmla="*/ 36357 w 161741"/>
                  <a:gd name="connsiteY12" fmla="*/ 273219 h 467164"/>
                  <a:gd name="connsiteX13" fmla="*/ 13232 w 161741"/>
                  <a:gd name="connsiteY13" fmla="*/ 135016 h 467164"/>
                  <a:gd name="connsiteX14" fmla="*/ 0 w 161741"/>
                  <a:gd name="connsiteY14" fmla="*/ 135016 h 467164"/>
                  <a:gd name="connsiteX15" fmla="*/ 0 w 161741"/>
                  <a:gd name="connsiteY15" fmla="*/ 22503 h 467164"/>
                  <a:gd name="connsiteX16" fmla="*/ 22503 w 161741"/>
                  <a:gd name="connsiteY16" fmla="*/ 0 h 467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741" h="467164">
                    <a:moveTo>
                      <a:pt x="22503" y="0"/>
                    </a:moveTo>
                    <a:lnTo>
                      <a:pt x="139238" y="0"/>
                    </a:lnTo>
                    <a:cubicBezTo>
                      <a:pt x="151666" y="0"/>
                      <a:pt x="161741" y="10075"/>
                      <a:pt x="161741" y="22503"/>
                    </a:cubicBezTo>
                    <a:lnTo>
                      <a:pt x="161741" y="135016"/>
                    </a:lnTo>
                    <a:lnTo>
                      <a:pt x="148507" y="135016"/>
                    </a:lnTo>
                    <a:lnTo>
                      <a:pt x="125382" y="273219"/>
                    </a:lnTo>
                    <a:lnTo>
                      <a:pt x="103731" y="273219"/>
                    </a:lnTo>
                    <a:lnTo>
                      <a:pt x="103730" y="444304"/>
                    </a:lnTo>
                    <a:cubicBezTo>
                      <a:pt x="103730" y="456929"/>
                      <a:pt x="93495" y="467164"/>
                      <a:pt x="80870" y="467164"/>
                    </a:cubicBezTo>
                    <a:lnTo>
                      <a:pt x="80871" y="467163"/>
                    </a:lnTo>
                    <a:cubicBezTo>
                      <a:pt x="68246" y="467163"/>
                      <a:pt x="58011" y="456928"/>
                      <a:pt x="58011" y="444303"/>
                    </a:cubicBezTo>
                    <a:lnTo>
                      <a:pt x="58011" y="273219"/>
                    </a:lnTo>
                    <a:lnTo>
                      <a:pt x="36357" y="273219"/>
                    </a:lnTo>
                    <a:lnTo>
                      <a:pt x="13232" y="135016"/>
                    </a:lnTo>
                    <a:lnTo>
                      <a:pt x="0" y="135016"/>
                    </a:lnTo>
                    <a:lnTo>
                      <a:pt x="0" y="22503"/>
                    </a:lnTo>
                    <a:cubicBezTo>
                      <a:pt x="0" y="10075"/>
                      <a:pt x="10075" y="0"/>
                      <a:pt x="2250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2" name="正方形/長方形 111">
              <a:extLst>
                <a:ext uri="{FF2B5EF4-FFF2-40B4-BE49-F238E27FC236}">
                  <a16:creationId xmlns:a16="http://schemas.microsoft.com/office/drawing/2014/main" id="{D202063E-9516-4B41-8A66-658A0872A578}"/>
                </a:ext>
              </a:extLst>
            </p:cNvPr>
            <p:cNvSpPr/>
            <p:nvPr/>
          </p:nvSpPr>
          <p:spPr bwMode="auto">
            <a:xfrm>
              <a:off x="3273156" y="5368502"/>
              <a:ext cx="728079" cy="65230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9" name="グループ化 118">
            <a:extLst>
              <a:ext uri="{FF2B5EF4-FFF2-40B4-BE49-F238E27FC236}">
                <a16:creationId xmlns:a16="http://schemas.microsoft.com/office/drawing/2014/main" id="{94ADF5BD-E3A9-43E1-88AA-006759358203}"/>
              </a:ext>
            </a:extLst>
          </p:cNvPr>
          <p:cNvGrpSpPr/>
          <p:nvPr/>
        </p:nvGrpSpPr>
        <p:grpSpPr>
          <a:xfrm>
            <a:off x="2758807" y="5368502"/>
            <a:ext cx="381730" cy="461731"/>
            <a:chOff x="2758807" y="5368502"/>
            <a:chExt cx="381730" cy="461731"/>
          </a:xfrm>
        </p:grpSpPr>
        <p:sp>
          <p:nvSpPr>
            <p:cNvPr id="120" name="正方形/長方形 119">
              <a:extLst>
                <a:ext uri="{FF2B5EF4-FFF2-40B4-BE49-F238E27FC236}">
                  <a16:creationId xmlns:a16="http://schemas.microsoft.com/office/drawing/2014/main" id="{5A9CFD2E-E422-4BB2-9DB8-23DF0CEFAC2A}"/>
                </a:ext>
              </a:extLst>
            </p:cNvPr>
            <p:cNvSpPr/>
            <p:nvPr/>
          </p:nvSpPr>
          <p:spPr bwMode="auto">
            <a:xfrm>
              <a:off x="2758807" y="5380170"/>
              <a:ext cx="381730" cy="197133"/>
            </a:xfrm>
            <a:prstGeom prst="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1" name="グループ化 120">
              <a:extLst>
                <a:ext uri="{FF2B5EF4-FFF2-40B4-BE49-F238E27FC236}">
                  <a16:creationId xmlns:a16="http://schemas.microsoft.com/office/drawing/2014/main" id="{F96814CB-02A1-4B4F-928C-915A594A9A4D}"/>
                </a:ext>
              </a:extLst>
            </p:cNvPr>
            <p:cNvGrpSpPr/>
            <p:nvPr/>
          </p:nvGrpSpPr>
          <p:grpSpPr>
            <a:xfrm>
              <a:off x="2791118" y="5523743"/>
              <a:ext cx="320548" cy="306490"/>
              <a:chOff x="1062379" y="5094185"/>
              <a:chExt cx="340617" cy="360041"/>
            </a:xfrm>
            <a:solidFill>
              <a:schemeClr val="bg1">
                <a:lumMod val="85000"/>
              </a:schemeClr>
            </a:solidFill>
          </p:grpSpPr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72884F17-7C51-4C09-9B81-12828BA4D7A5}"/>
                  </a:ext>
                </a:extLst>
              </p:cNvPr>
              <p:cNvSpPr/>
              <p:nvPr/>
            </p:nvSpPr>
            <p:spPr bwMode="auto">
              <a:xfrm>
                <a:off x="1062379" y="5094185"/>
                <a:ext cx="93919" cy="360041"/>
              </a:xfrm>
              <a:custGeom>
                <a:avLst/>
                <a:gdLst>
                  <a:gd name="connsiteX0" fmla="*/ 22503 w 161741"/>
                  <a:gd name="connsiteY0" fmla="*/ 0 h 467164"/>
                  <a:gd name="connsiteX1" fmla="*/ 139238 w 161741"/>
                  <a:gd name="connsiteY1" fmla="*/ 0 h 467164"/>
                  <a:gd name="connsiteX2" fmla="*/ 161741 w 161741"/>
                  <a:gd name="connsiteY2" fmla="*/ 22503 h 467164"/>
                  <a:gd name="connsiteX3" fmla="*/ 161741 w 161741"/>
                  <a:gd name="connsiteY3" fmla="*/ 135016 h 467164"/>
                  <a:gd name="connsiteX4" fmla="*/ 148507 w 161741"/>
                  <a:gd name="connsiteY4" fmla="*/ 135016 h 467164"/>
                  <a:gd name="connsiteX5" fmla="*/ 125382 w 161741"/>
                  <a:gd name="connsiteY5" fmla="*/ 273219 h 467164"/>
                  <a:gd name="connsiteX6" fmla="*/ 103731 w 161741"/>
                  <a:gd name="connsiteY6" fmla="*/ 273219 h 467164"/>
                  <a:gd name="connsiteX7" fmla="*/ 103730 w 161741"/>
                  <a:gd name="connsiteY7" fmla="*/ 444304 h 467164"/>
                  <a:gd name="connsiteX8" fmla="*/ 80870 w 161741"/>
                  <a:gd name="connsiteY8" fmla="*/ 467164 h 467164"/>
                  <a:gd name="connsiteX9" fmla="*/ 80871 w 161741"/>
                  <a:gd name="connsiteY9" fmla="*/ 467163 h 467164"/>
                  <a:gd name="connsiteX10" fmla="*/ 58011 w 161741"/>
                  <a:gd name="connsiteY10" fmla="*/ 444303 h 467164"/>
                  <a:gd name="connsiteX11" fmla="*/ 58011 w 161741"/>
                  <a:gd name="connsiteY11" fmla="*/ 273219 h 467164"/>
                  <a:gd name="connsiteX12" fmla="*/ 36357 w 161741"/>
                  <a:gd name="connsiteY12" fmla="*/ 273219 h 467164"/>
                  <a:gd name="connsiteX13" fmla="*/ 13232 w 161741"/>
                  <a:gd name="connsiteY13" fmla="*/ 135016 h 467164"/>
                  <a:gd name="connsiteX14" fmla="*/ 0 w 161741"/>
                  <a:gd name="connsiteY14" fmla="*/ 135016 h 467164"/>
                  <a:gd name="connsiteX15" fmla="*/ 0 w 161741"/>
                  <a:gd name="connsiteY15" fmla="*/ 22503 h 467164"/>
                  <a:gd name="connsiteX16" fmla="*/ 22503 w 161741"/>
                  <a:gd name="connsiteY16" fmla="*/ 0 h 467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741" h="467164">
                    <a:moveTo>
                      <a:pt x="22503" y="0"/>
                    </a:moveTo>
                    <a:lnTo>
                      <a:pt x="139238" y="0"/>
                    </a:lnTo>
                    <a:cubicBezTo>
                      <a:pt x="151666" y="0"/>
                      <a:pt x="161741" y="10075"/>
                      <a:pt x="161741" y="22503"/>
                    </a:cubicBezTo>
                    <a:lnTo>
                      <a:pt x="161741" y="135016"/>
                    </a:lnTo>
                    <a:lnTo>
                      <a:pt x="148507" y="135016"/>
                    </a:lnTo>
                    <a:lnTo>
                      <a:pt x="125382" y="273219"/>
                    </a:lnTo>
                    <a:lnTo>
                      <a:pt x="103731" y="273219"/>
                    </a:lnTo>
                    <a:lnTo>
                      <a:pt x="103730" y="444304"/>
                    </a:lnTo>
                    <a:cubicBezTo>
                      <a:pt x="103730" y="456929"/>
                      <a:pt x="93495" y="467164"/>
                      <a:pt x="80870" y="467164"/>
                    </a:cubicBezTo>
                    <a:lnTo>
                      <a:pt x="80871" y="467163"/>
                    </a:lnTo>
                    <a:cubicBezTo>
                      <a:pt x="68246" y="467163"/>
                      <a:pt x="58011" y="456928"/>
                      <a:pt x="58011" y="444303"/>
                    </a:cubicBezTo>
                    <a:lnTo>
                      <a:pt x="58011" y="273219"/>
                    </a:lnTo>
                    <a:lnTo>
                      <a:pt x="36357" y="273219"/>
                    </a:lnTo>
                    <a:lnTo>
                      <a:pt x="13232" y="135016"/>
                    </a:lnTo>
                    <a:lnTo>
                      <a:pt x="0" y="135016"/>
                    </a:lnTo>
                    <a:lnTo>
                      <a:pt x="0" y="22503"/>
                    </a:lnTo>
                    <a:cubicBezTo>
                      <a:pt x="0" y="10075"/>
                      <a:pt x="10075" y="0"/>
                      <a:pt x="2250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4D186D0E-18DE-4A02-BF32-466BFEAE7E11}"/>
                  </a:ext>
                </a:extLst>
              </p:cNvPr>
              <p:cNvSpPr/>
              <p:nvPr/>
            </p:nvSpPr>
            <p:spPr bwMode="auto">
              <a:xfrm>
                <a:off x="1185728" y="5094185"/>
                <a:ext cx="93919" cy="360041"/>
              </a:xfrm>
              <a:custGeom>
                <a:avLst/>
                <a:gdLst>
                  <a:gd name="connsiteX0" fmla="*/ 22503 w 161741"/>
                  <a:gd name="connsiteY0" fmla="*/ 0 h 467164"/>
                  <a:gd name="connsiteX1" fmla="*/ 139238 w 161741"/>
                  <a:gd name="connsiteY1" fmla="*/ 0 h 467164"/>
                  <a:gd name="connsiteX2" fmla="*/ 161741 w 161741"/>
                  <a:gd name="connsiteY2" fmla="*/ 22503 h 467164"/>
                  <a:gd name="connsiteX3" fmla="*/ 161741 w 161741"/>
                  <a:gd name="connsiteY3" fmla="*/ 135016 h 467164"/>
                  <a:gd name="connsiteX4" fmla="*/ 148507 w 161741"/>
                  <a:gd name="connsiteY4" fmla="*/ 135016 h 467164"/>
                  <a:gd name="connsiteX5" fmla="*/ 125382 w 161741"/>
                  <a:gd name="connsiteY5" fmla="*/ 273219 h 467164"/>
                  <a:gd name="connsiteX6" fmla="*/ 103731 w 161741"/>
                  <a:gd name="connsiteY6" fmla="*/ 273219 h 467164"/>
                  <a:gd name="connsiteX7" fmla="*/ 103730 w 161741"/>
                  <a:gd name="connsiteY7" fmla="*/ 444304 h 467164"/>
                  <a:gd name="connsiteX8" fmla="*/ 80870 w 161741"/>
                  <a:gd name="connsiteY8" fmla="*/ 467164 h 467164"/>
                  <a:gd name="connsiteX9" fmla="*/ 80871 w 161741"/>
                  <a:gd name="connsiteY9" fmla="*/ 467163 h 467164"/>
                  <a:gd name="connsiteX10" fmla="*/ 58011 w 161741"/>
                  <a:gd name="connsiteY10" fmla="*/ 444303 h 467164"/>
                  <a:gd name="connsiteX11" fmla="*/ 58011 w 161741"/>
                  <a:gd name="connsiteY11" fmla="*/ 273219 h 467164"/>
                  <a:gd name="connsiteX12" fmla="*/ 36357 w 161741"/>
                  <a:gd name="connsiteY12" fmla="*/ 273219 h 467164"/>
                  <a:gd name="connsiteX13" fmla="*/ 13232 w 161741"/>
                  <a:gd name="connsiteY13" fmla="*/ 135016 h 467164"/>
                  <a:gd name="connsiteX14" fmla="*/ 0 w 161741"/>
                  <a:gd name="connsiteY14" fmla="*/ 135016 h 467164"/>
                  <a:gd name="connsiteX15" fmla="*/ 0 w 161741"/>
                  <a:gd name="connsiteY15" fmla="*/ 22503 h 467164"/>
                  <a:gd name="connsiteX16" fmla="*/ 22503 w 161741"/>
                  <a:gd name="connsiteY16" fmla="*/ 0 h 467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741" h="467164">
                    <a:moveTo>
                      <a:pt x="22503" y="0"/>
                    </a:moveTo>
                    <a:lnTo>
                      <a:pt x="139238" y="0"/>
                    </a:lnTo>
                    <a:cubicBezTo>
                      <a:pt x="151666" y="0"/>
                      <a:pt x="161741" y="10075"/>
                      <a:pt x="161741" y="22503"/>
                    </a:cubicBezTo>
                    <a:lnTo>
                      <a:pt x="161741" y="135016"/>
                    </a:lnTo>
                    <a:lnTo>
                      <a:pt x="148507" y="135016"/>
                    </a:lnTo>
                    <a:lnTo>
                      <a:pt x="125382" y="273219"/>
                    </a:lnTo>
                    <a:lnTo>
                      <a:pt x="103731" y="273219"/>
                    </a:lnTo>
                    <a:lnTo>
                      <a:pt x="103730" y="444304"/>
                    </a:lnTo>
                    <a:cubicBezTo>
                      <a:pt x="103730" y="456929"/>
                      <a:pt x="93495" y="467164"/>
                      <a:pt x="80870" y="467164"/>
                    </a:cubicBezTo>
                    <a:lnTo>
                      <a:pt x="80871" y="467163"/>
                    </a:lnTo>
                    <a:cubicBezTo>
                      <a:pt x="68246" y="467163"/>
                      <a:pt x="58011" y="456928"/>
                      <a:pt x="58011" y="444303"/>
                    </a:cubicBezTo>
                    <a:lnTo>
                      <a:pt x="58011" y="273219"/>
                    </a:lnTo>
                    <a:lnTo>
                      <a:pt x="36357" y="273219"/>
                    </a:lnTo>
                    <a:lnTo>
                      <a:pt x="13232" y="135016"/>
                    </a:lnTo>
                    <a:lnTo>
                      <a:pt x="0" y="135016"/>
                    </a:lnTo>
                    <a:lnTo>
                      <a:pt x="0" y="22503"/>
                    </a:lnTo>
                    <a:cubicBezTo>
                      <a:pt x="0" y="10075"/>
                      <a:pt x="10075" y="0"/>
                      <a:pt x="2250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1B61CFAF-C613-458D-9EEA-53EE4A87C82D}"/>
                  </a:ext>
                </a:extLst>
              </p:cNvPr>
              <p:cNvSpPr/>
              <p:nvPr/>
            </p:nvSpPr>
            <p:spPr bwMode="auto">
              <a:xfrm>
                <a:off x="1309077" y="5094185"/>
                <a:ext cx="93919" cy="360041"/>
              </a:xfrm>
              <a:custGeom>
                <a:avLst/>
                <a:gdLst>
                  <a:gd name="connsiteX0" fmla="*/ 22503 w 161741"/>
                  <a:gd name="connsiteY0" fmla="*/ 0 h 467164"/>
                  <a:gd name="connsiteX1" fmla="*/ 139238 w 161741"/>
                  <a:gd name="connsiteY1" fmla="*/ 0 h 467164"/>
                  <a:gd name="connsiteX2" fmla="*/ 161741 w 161741"/>
                  <a:gd name="connsiteY2" fmla="*/ 22503 h 467164"/>
                  <a:gd name="connsiteX3" fmla="*/ 161741 w 161741"/>
                  <a:gd name="connsiteY3" fmla="*/ 135016 h 467164"/>
                  <a:gd name="connsiteX4" fmla="*/ 148507 w 161741"/>
                  <a:gd name="connsiteY4" fmla="*/ 135016 h 467164"/>
                  <a:gd name="connsiteX5" fmla="*/ 125382 w 161741"/>
                  <a:gd name="connsiteY5" fmla="*/ 273219 h 467164"/>
                  <a:gd name="connsiteX6" fmla="*/ 103731 w 161741"/>
                  <a:gd name="connsiteY6" fmla="*/ 273219 h 467164"/>
                  <a:gd name="connsiteX7" fmla="*/ 103730 w 161741"/>
                  <a:gd name="connsiteY7" fmla="*/ 444304 h 467164"/>
                  <a:gd name="connsiteX8" fmla="*/ 80870 w 161741"/>
                  <a:gd name="connsiteY8" fmla="*/ 467164 h 467164"/>
                  <a:gd name="connsiteX9" fmla="*/ 80871 w 161741"/>
                  <a:gd name="connsiteY9" fmla="*/ 467163 h 467164"/>
                  <a:gd name="connsiteX10" fmla="*/ 58011 w 161741"/>
                  <a:gd name="connsiteY10" fmla="*/ 444303 h 467164"/>
                  <a:gd name="connsiteX11" fmla="*/ 58011 w 161741"/>
                  <a:gd name="connsiteY11" fmla="*/ 273219 h 467164"/>
                  <a:gd name="connsiteX12" fmla="*/ 36357 w 161741"/>
                  <a:gd name="connsiteY12" fmla="*/ 273219 h 467164"/>
                  <a:gd name="connsiteX13" fmla="*/ 13232 w 161741"/>
                  <a:gd name="connsiteY13" fmla="*/ 135016 h 467164"/>
                  <a:gd name="connsiteX14" fmla="*/ 0 w 161741"/>
                  <a:gd name="connsiteY14" fmla="*/ 135016 h 467164"/>
                  <a:gd name="connsiteX15" fmla="*/ 0 w 161741"/>
                  <a:gd name="connsiteY15" fmla="*/ 22503 h 467164"/>
                  <a:gd name="connsiteX16" fmla="*/ 22503 w 161741"/>
                  <a:gd name="connsiteY16" fmla="*/ 0 h 467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741" h="467164">
                    <a:moveTo>
                      <a:pt x="22503" y="0"/>
                    </a:moveTo>
                    <a:lnTo>
                      <a:pt x="139238" y="0"/>
                    </a:lnTo>
                    <a:cubicBezTo>
                      <a:pt x="151666" y="0"/>
                      <a:pt x="161741" y="10075"/>
                      <a:pt x="161741" y="22503"/>
                    </a:cubicBezTo>
                    <a:lnTo>
                      <a:pt x="161741" y="135016"/>
                    </a:lnTo>
                    <a:lnTo>
                      <a:pt x="148507" y="135016"/>
                    </a:lnTo>
                    <a:lnTo>
                      <a:pt x="125382" y="273219"/>
                    </a:lnTo>
                    <a:lnTo>
                      <a:pt x="103731" y="273219"/>
                    </a:lnTo>
                    <a:lnTo>
                      <a:pt x="103730" y="444304"/>
                    </a:lnTo>
                    <a:cubicBezTo>
                      <a:pt x="103730" y="456929"/>
                      <a:pt x="93495" y="467164"/>
                      <a:pt x="80870" y="467164"/>
                    </a:cubicBezTo>
                    <a:lnTo>
                      <a:pt x="80871" y="467163"/>
                    </a:lnTo>
                    <a:cubicBezTo>
                      <a:pt x="68246" y="467163"/>
                      <a:pt x="58011" y="456928"/>
                      <a:pt x="58011" y="444303"/>
                    </a:cubicBezTo>
                    <a:lnTo>
                      <a:pt x="58011" y="273219"/>
                    </a:lnTo>
                    <a:lnTo>
                      <a:pt x="36357" y="273219"/>
                    </a:lnTo>
                    <a:lnTo>
                      <a:pt x="13232" y="135016"/>
                    </a:lnTo>
                    <a:lnTo>
                      <a:pt x="0" y="135016"/>
                    </a:lnTo>
                    <a:lnTo>
                      <a:pt x="0" y="22503"/>
                    </a:lnTo>
                    <a:cubicBezTo>
                      <a:pt x="0" y="10075"/>
                      <a:pt x="10075" y="0"/>
                      <a:pt x="2250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2" name="正方形/長方形 121">
              <a:extLst>
                <a:ext uri="{FF2B5EF4-FFF2-40B4-BE49-F238E27FC236}">
                  <a16:creationId xmlns:a16="http://schemas.microsoft.com/office/drawing/2014/main" id="{7AE401D6-2187-4B31-9359-B8441F1E74A1}"/>
                </a:ext>
              </a:extLst>
            </p:cNvPr>
            <p:cNvSpPr/>
            <p:nvPr/>
          </p:nvSpPr>
          <p:spPr bwMode="auto">
            <a:xfrm>
              <a:off x="2758807" y="5368502"/>
              <a:ext cx="381730" cy="65230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6" name="グループ化 125">
            <a:extLst>
              <a:ext uri="{FF2B5EF4-FFF2-40B4-BE49-F238E27FC236}">
                <a16:creationId xmlns:a16="http://schemas.microsoft.com/office/drawing/2014/main" id="{83005418-2898-482A-A3E3-F7D88D543876}"/>
              </a:ext>
            </a:extLst>
          </p:cNvPr>
          <p:cNvGrpSpPr/>
          <p:nvPr/>
        </p:nvGrpSpPr>
        <p:grpSpPr>
          <a:xfrm>
            <a:off x="3287817" y="5008610"/>
            <a:ext cx="707962" cy="242829"/>
            <a:chOff x="3287817" y="5008610"/>
            <a:chExt cx="707962" cy="242829"/>
          </a:xfrm>
        </p:grpSpPr>
        <p:sp>
          <p:nvSpPr>
            <p:cNvPr id="127" name="正方形/長方形 126">
              <a:extLst>
                <a:ext uri="{FF2B5EF4-FFF2-40B4-BE49-F238E27FC236}">
                  <a16:creationId xmlns:a16="http://schemas.microsoft.com/office/drawing/2014/main" id="{356F4807-67C7-40A1-A21F-E9934D607614}"/>
                </a:ext>
              </a:extLst>
            </p:cNvPr>
            <p:cNvSpPr/>
            <p:nvPr/>
          </p:nvSpPr>
          <p:spPr bwMode="auto">
            <a:xfrm>
              <a:off x="3287817" y="5020515"/>
              <a:ext cx="707962" cy="127231"/>
            </a:xfrm>
            <a:prstGeom prst="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正方形/長方形 127">
              <a:extLst>
                <a:ext uri="{FF2B5EF4-FFF2-40B4-BE49-F238E27FC236}">
                  <a16:creationId xmlns:a16="http://schemas.microsoft.com/office/drawing/2014/main" id="{38F04D98-0FC3-4F95-9087-7B5CB95AF332}"/>
                </a:ext>
              </a:extLst>
            </p:cNvPr>
            <p:cNvSpPr/>
            <p:nvPr/>
          </p:nvSpPr>
          <p:spPr bwMode="auto">
            <a:xfrm>
              <a:off x="3287817" y="5008610"/>
              <a:ext cx="707962" cy="48740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9" name="グループ化 128">
              <a:extLst>
                <a:ext uri="{FF2B5EF4-FFF2-40B4-BE49-F238E27FC236}">
                  <a16:creationId xmlns:a16="http://schemas.microsoft.com/office/drawing/2014/main" id="{D6DD7F07-6E1E-445F-8419-4B64AFD5D9AC}"/>
                </a:ext>
              </a:extLst>
            </p:cNvPr>
            <p:cNvGrpSpPr/>
            <p:nvPr/>
          </p:nvGrpSpPr>
          <p:grpSpPr>
            <a:xfrm>
              <a:off x="3310314" y="5101637"/>
              <a:ext cx="326882" cy="149802"/>
              <a:chOff x="1062379" y="5094185"/>
              <a:chExt cx="710662" cy="360041"/>
            </a:xfrm>
            <a:solidFill>
              <a:schemeClr val="bg1">
                <a:lumMod val="85000"/>
              </a:schemeClr>
            </a:solidFill>
          </p:grpSpPr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3FA0C373-9D72-44D8-ACF8-096D667BA2F2}"/>
                  </a:ext>
                </a:extLst>
              </p:cNvPr>
              <p:cNvSpPr/>
              <p:nvPr/>
            </p:nvSpPr>
            <p:spPr bwMode="auto">
              <a:xfrm>
                <a:off x="1062379" y="5094185"/>
                <a:ext cx="93919" cy="360041"/>
              </a:xfrm>
              <a:custGeom>
                <a:avLst/>
                <a:gdLst>
                  <a:gd name="connsiteX0" fmla="*/ 22503 w 161741"/>
                  <a:gd name="connsiteY0" fmla="*/ 0 h 467164"/>
                  <a:gd name="connsiteX1" fmla="*/ 139238 w 161741"/>
                  <a:gd name="connsiteY1" fmla="*/ 0 h 467164"/>
                  <a:gd name="connsiteX2" fmla="*/ 161741 w 161741"/>
                  <a:gd name="connsiteY2" fmla="*/ 22503 h 467164"/>
                  <a:gd name="connsiteX3" fmla="*/ 161741 w 161741"/>
                  <a:gd name="connsiteY3" fmla="*/ 135016 h 467164"/>
                  <a:gd name="connsiteX4" fmla="*/ 148507 w 161741"/>
                  <a:gd name="connsiteY4" fmla="*/ 135016 h 467164"/>
                  <a:gd name="connsiteX5" fmla="*/ 125382 w 161741"/>
                  <a:gd name="connsiteY5" fmla="*/ 273219 h 467164"/>
                  <a:gd name="connsiteX6" fmla="*/ 103731 w 161741"/>
                  <a:gd name="connsiteY6" fmla="*/ 273219 h 467164"/>
                  <a:gd name="connsiteX7" fmla="*/ 103730 w 161741"/>
                  <a:gd name="connsiteY7" fmla="*/ 444304 h 467164"/>
                  <a:gd name="connsiteX8" fmla="*/ 80870 w 161741"/>
                  <a:gd name="connsiteY8" fmla="*/ 467164 h 467164"/>
                  <a:gd name="connsiteX9" fmla="*/ 80871 w 161741"/>
                  <a:gd name="connsiteY9" fmla="*/ 467163 h 467164"/>
                  <a:gd name="connsiteX10" fmla="*/ 58011 w 161741"/>
                  <a:gd name="connsiteY10" fmla="*/ 444303 h 467164"/>
                  <a:gd name="connsiteX11" fmla="*/ 58011 w 161741"/>
                  <a:gd name="connsiteY11" fmla="*/ 273219 h 467164"/>
                  <a:gd name="connsiteX12" fmla="*/ 36357 w 161741"/>
                  <a:gd name="connsiteY12" fmla="*/ 273219 h 467164"/>
                  <a:gd name="connsiteX13" fmla="*/ 13232 w 161741"/>
                  <a:gd name="connsiteY13" fmla="*/ 135016 h 467164"/>
                  <a:gd name="connsiteX14" fmla="*/ 0 w 161741"/>
                  <a:gd name="connsiteY14" fmla="*/ 135016 h 467164"/>
                  <a:gd name="connsiteX15" fmla="*/ 0 w 161741"/>
                  <a:gd name="connsiteY15" fmla="*/ 22503 h 467164"/>
                  <a:gd name="connsiteX16" fmla="*/ 22503 w 161741"/>
                  <a:gd name="connsiteY16" fmla="*/ 0 h 467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741" h="467164">
                    <a:moveTo>
                      <a:pt x="22503" y="0"/>
                    </a:moveTo>
                    <a:lnTo>
                      <a:pt x="139238" y="0"/>
                    </a:lnTo>
                    <a:cubicBezTo>
                      <a:pt x="151666" y="0"/>
                      <a:pt x="161741" y="10075"/>
                      <a:pt x="161741" y="22503"/>
                    </a:cubicBezTo>
                    <a:lnTo>
                      <a:pt x="161741" y="135016"/>
                    </a:lnTo>
                    <a:lnTo>
                      <a:pt x="148507" y="135016"/>
                    </a:lnTo>
                    <a:lnTo>
                      <a:pt x="125382" y="273219"/>
                    </a:lnTo>
                    <a:lnTo>
                      <a:pt x="103731" y="273219"/>
                    </a:lnTo>
                    <a:lnTo>
                      <a:pt x="103730" y="444304"/>
                    </a:lnTo>
                    <a:cubicBezTo>
                      <a:pt x="103730" y="456929"/>
                      <a:pt x="93495" y="467164"/>
                      <a:pt x="80870" y="467164"/>
                    </a:cubicBezTo>
                    <a:lnTo>
                      <a:pt x="80871" y="467163"/>
                    </a:lnTo>
                    <a:cubicBezTo>
                      <a:pt x="68246" y="467163"/>
                      <a:pt x="58011" y="456928"/>
                      <a:pt x="58011" y="444303"/>
                    </a:cubicBezTo>
                    <a:lnTo>
                      <a:pt x="58011" y="273219"/>
                    </a:lnTo>
                    <a:lnTo>
                      <a:pt x="36357" y="273219"/>
                    </a:lnTo>
                    <a:lnTo>
                      <a:pt x="13232" y="135016"/>
                    </a:lnTo>
                    <a:lnTo>
                      <a:pt x="0" y="135016"/>
                    </a:lnTo>
                    <a:lnTo>
                      <a:pt x="0" y="22503"/>
                    </a:lnTo>
                    <a:cubicBezTo>
                      <a:pt x="0" y="10075"/>
                      <a:pt x="10075" y="0"/>
                      <a:pt x="2250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02E76AFC-9160-4A03-AA76-C66F126F331F}"/>
                  </a:ext>
                </a:extLst>
              </p:cNvPr>
              <p:cNvSpPr/>
              <p:nvPr/>
            </p:nvSpPr>
            <p:spPr bwMode="auto">
              <a:xfrm>
                <a:off x="1185728" y="5094185"/>
                <a:ext cx="93919" cy="360041"/>
              </a:xfrm>
              <a:custGeom>
                <a:avLst/>
                <a:gdLst>
                  <a:gd name="connsiteX0" fmla="*/ 22503 w 161741"/>
                  <a:gd name="connsiteY0" fmla="*/ 0 h 467164"/>
                  <a:gd name="connsiteX1" fmla="*/ 139238 w 161741"/>
                  <a:gd name="connsiteY1" fmla="*/ 0 h 467164"/>
                  <a:gd name="connsiteX2" fmla="*/ 161741 w 161741"/>
                  <a:gd name="connsiteY2" fmla="*/ 22503 h 467164"/>
                  <a:gd name="connsiteX3" fmla="*/ 161741 w 161741"/>
                  <a:gd name="connsiteY3" fmla="*/ 135016 h 467164"/>
                  <a:gd name="connsiteX4" fmla="*/ 148507 w 161741"/>
                  <a:gd name="connsiteY4" fmla="*/ 135016 h 467164"/>
                  <a:gd name="connsiteX5" fmla="*/ 125382 w 161741"/>
                  <a:gd name="connsiteY5" fmla="*/ 273219 h 467164"/>
                  <a:gd name="connsiteX6" fmla="*/ 103731 w 161741"/>
                  <a:gd name="connsiteY6" fmla="*/ 273219 h 467164"/>
                  <a:gd name="connsiteX7" fmla="*/ 103730 w 161741"/>
                  <a:gd name="connsiteY7" fmla="*/ 444304 h 467164"/>
                  <a:gd name="connsiteX8" fmla="*/ 80870 w 161741"/>
                  <a:gd name="connsiteY8" fmla="*/ 467164 h 467164"/>
                  <a:gd name="connsiteX9" fmla="*/ 80871 w 161741"/>
                  <a:gd name="connsiteY9" fmla="*/ 467163 h 467164"/>
                  <a:gd name="connsiteX10" fmla="*/ 58011 w 161741"/>
                  <a:gd name="connsiteY10" fmla="*/ 444303 h 467164"/>
                  <a:gd name="connsiteX11" fmla="*/ 58011 w 161741"/>
                  <a:gd name="connsiteY11" fmla="*/ 273219 h 467164"/>
                  <a:gd name="connsiteX12" fmla="*/ 36357 w 161741"/>
                  <a:gd name="connsiteY12" fmla="*/ 273219 h 467164"/>
                  <a:gd name="connsiteX13" fmla="*/ 13232 w 161741"/>
                  <a:gd name="connsiteY13" fmla="*/ 135016 h 467164"/>
                  <a:gd name="connsiteX14" fmla="*/ 0 w 161741"/>
                  <a:gd name="connsiteY14" fmla="*/ 135016 h 467164"/>
                  <a:gd name="connsiteX15" fmla="*/ 0 w 161741"/>
                  <a:gd name="connsiteY15" fmla="*/ 22503 h 467164"/>
                  <a:gd name="connsiteX16" fmla="*/ 22503 w 161741"/>
                  <a:gd name="connsiteY16" fmla="*/ 0 h 467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741" h="467164">
                    <a:moveTo>
                      <a:pt x="22503" y="0"/>
                    </a:moveTo>
                    <a:lnTo>
                      <a:pt x="139238" y="0"/>
                    </a:lnTo>
                    <a:cubicBezTo>
                      <a:pt x="151666" y="0"/>
                      <a:pt x="161741" y="10075"/>
                      <a:pt x="161741" y="22503"/>
                    </a:cubicBezTo>
                    <a:lnTo>
                      <a:pt x="161741" y="135016"/>
                    </a:lnTo>
                    <a:lnTo>
                      <a:pt x="148507" y="135016"/>
                    </a:lnTo>
                    <a:lnTo>
                      <a:pt x="125382" y="273219"/>
                    </a:lnTo>
                    <a:lnTo>
                      <a:pt x="103731" y="273219"/>
                    </a:lnTo>
                    <a:lnTo>
                      <a:pt x="103730" y="444304"/>
                    </a:lnTo>
                    <a:cubicBezTo>
                      <a:pt x="103730" y="456929"/>
                      <a:pt x="93495" y="467164"/>
                      <a:pt x="80870" y="467164"/>
                    </a:cubicBezTo>
                    <a:lnTo>
                      <a:pt x="80871" y="467163"/>
                    </a:lnTo>
                    <a:cubicBezTo>
                      <a:pt x="68246" y="467163"/>
                      <a:pt x="58011" y="456928"/>
                      <a:pt x="58011" y="444303"/>
                    </a:cubicBezTo>
                    <a:lnTo>
                      <a:pt x="58011" y="273219"/>
                    </a:lnTo>
                    <a:lnTo>
                      <a:pt x="36357" y="273219"/>
                    </a:lnTo>
                    <a:lnTo>
                      <a:pt x="13232" y="135016"/>
                    </a:lnTo>
                    <a:lnTo>
                      <a:pt x="0" y="135016"/>
                    </a:lnTo>
                    <a:lnTo>
                      <a:pt x="0" y="22503"/>
                    </a:lnTo>
                    <a:cubicBezTo>
                      <a:pt x="0" y="10075"/>
                      <a:pt x="10075" y="0"/>
                      <a:pt x="2250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703683BE-1F66-4E67-B5C2-9414793C146B}"/>
                  </a:ext>
                </a:extLst>
              </p:cNvPr>
              <p:cNvSpPr/>
              <p:nvPr/>
            </p:nvSpPr>
            <p:spPr bwMode="auto">
              <a:xfrm>
                <a:off x="1309077" y="5094185"/>
                <a:ext cx="93919" cy="360041"/>
              </a:xfrm>
              <a:custGeom>
                <a:avLst/>
                <a:gdLst>
                  <a:gd name="connsiteX0" fmla="*/ 22503 w 161741"/>
                  <a:gd name="connsiteY0" fmla="*/ 0 h 467164"/>
                  <a:gd name="connsiteX1" fmla="*/ 139238 w 161741"/>
                  <a:gd name="connsiteY1" fmla="*/ 0 h 467164"/>
                  <a:gd name="connsiteX2" fmla="*/ 161741 w 161741"/>
                  <a:gd name="connsiteY2" fmla="*/ 22503 h 467164"/>
                  <a:gd name="connsiteX3" fmla="*/ 161741 w 161741"/>
                  <a:gd name="connsiteY3" fmla="*/ 135016 h 467164"/>
                  <a:gd name="connsiteX4" fmla="*/ 148507 w 161741"/>
                  <a:gd name="connsiteY4" fmla="*/ 135016 h 467164"/>
                  <a:gd name="connsiteX5" fmla="*/ 125382 w 161741"/>
                  <a:gd name="connsiteY5" fmla="*/ 273219 h 467164"/>
                  <a:gd name="connsiteX6" fmla="*/ 103731 w 161741"/>
                  <a:gd name="connsiteY6" fmla="*/ 273219 h 467164"/>
                  <a:gd name="connsiteX7" fmla="*/ 103730 w 161741"/>
                  <a:gd name="connsiteY7" fmla="*/ 444304 h 467164"/>
                  <a:gd name="connsiteX8" fmla="*/ 80870 w 161741"/>
                  <a:gd name="connsiteY8" fmla="*/ 467164 h 467164"/>
                  <a:gd name="connsiteX9" fmla="*/ 80871 w 161741"/>
                  <a:gd name="connsiteY9" fmla="*/ 467163 h 467164"/>
                  <a:gd name="connsiteX10" fmla="*/ 58011 w 161741"/>
                  <a:gd name="connsiteY10" fmla="*/ 444303 h 467164"/>
                  <a:gd name="connsiteX11" fmla="*/ 58011 w 161741"/>
                  <a:gd name="connsiteY11" fmla="*/ 273219 h 467164"/>
                  <a:gd name="connsiteX12" fmla="*/ 36357 w 161741"/>
                  <a:gd name="connsiteY12" fmla="*/ 273219 h 467164"/>
                  <a:gd name="connsiteX13" fmla="*/ 13232 w 161741"/>
                  <a:gd name="connsiteY13" fmla="*/ 135016 h 467164"/>
                  <a:gd name="connsiteX14" fmla="*/ 0 w 161741"/>
                  <a:gd name="connsiteY14" fmla="*/ 135016 h 467164"/>
                  <a:gd name="connsiteX15" fmla="*/ 0 w 161741"/>
                  <a:gd name="connsiteY15" fmla="*/ 22503 h 467164"/>
                  <a:gd name="connsiteX16" fmla="*/ 22503 w 161741"/>
                  <a:gd name="connsiteY16" fmla="*/ 0 h 467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741" h="467164">
                    <a:moveTo>
                      <a:pt x="22503" y="0"/>
                    </a:moveTo>
                    <a:lnTo>
                      <a:pt x="139238" y="0"/>
                    </a:lnTo>
                    <a:cubicBezTo>
                      <a:pt x="151666" y="0"/>
                      <a:pt x="161741" y="10075"/>
                      <a:pt x="161741" y="22503"/>
                    </a:cubicBezTo>
                    <a:lnTo>
                      <a:pt x="161741" y="135016"/>
                    </a:lnTo>
                    <a:lnTo>
                      <a:pt x="148507" y="135016"/>
                    </a:lnTo>
                    <a:lnTo>
                      <a:pt x="125382" y="273219"/>
                    </a:lnTo>
                    <a:lnTo>
                      <a:pt x="103731" y="273219"/>
                    </a:lnTo>
                    <a:lnTo>
                      <a:pt x="103730" y="444304"/>
                    </a:lnTo>
                    <a:cubicBezTo>
                      <a:pt x="103730" y="456929"/>
                      <a:pt x="93495" y="467164"/>
                      <a:pt x="80870" y="467164"/>
                    </a:cubicBezTo>
                    <a:lnTo>
                      <a:pt x="80871" y="467163"/>
                    </a:lnTo>
                    <a:cubicBezTo>
                      <a:pt x="68246" y="467163"/>
                      <a:pt x="58011" y="456928"/>
                      <a:pt x="58011" y="444303"/>
                    </a:cubicBezTo>
                    <a:lnTo>
                      <a:pt x="58011" y="273219"/>
                    </a:lnTo>
                    <a:lnTo>
                      <a:pt x="36357" y="273219"/>
                    </a:lnTo>
                    <a:lnTo>
                      <a:pt x="13232" y="135016"/>
                    </a:lnTo>
                    <a:lnTo>
                      <a:pt x="0" y="135016"/>
                    </a:lnTo>
                    <a:lnTo>
                      <a:pt x="0" y="22503"/>
                    </a:lnTo>
                    <a:cubicBezTo>
                      <a:pt x="0" y="10075"/>
                      <a:pt x="10075" y="0"/>
                      <a:pt x="2250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4C692CC3-5951-4FDC-8DE4-8245869077CA}"/>
                  </a:ext>
                </a:extLst>
              </p:cNvPr>
              <p:cNvSpPr/>
              <p:nvPr/>
            </p:nvSpPr>
            <p:spPr bwMode="auto">
              <a:xfrm>
                <a:off x="1432426" y="5094185"/>
                <a:ext cx="93919" cy="360041"/>
              </a:xfrm>
              <a:custGeom>
                <a:avLst/>
                <a:gdLst>
                  <a:gd name="connsiteX0" fmla="*/ 22503 w 161741"/>
                  <a:gd name="connsiteY0" fmla="*/ 0 h 467164"/>
                  <a:gd name="connsiteX1" fmla="*/ 139238 w 161741"/>
                  <a:gd name="connsiteY1" fmla="*/ 0 h 467164"/>
                  <a:gd name="connsiteX2" fmla="*/ 161741 w 161741"/>
                  <a:gd name="connsiteY2" fmla="*/ 22503 h 467164"/>
                  <a:gd name="connsiteX3" fmla="*/ 161741 w 161741"/>
                  <a:gd name="connsiteY3" fmla="*/ 135016 h 467164"/>
                  <a:gd name="connsiteX4" fmla="*/ 148507 w 161741"/>
                  <a:gd name="connsiteY4" fmla="*/ 135016 h 467164"/>
                  <a:gd name="connsiteX5" fmla="*/ 125382 w 161741"/>
                  <a:gd name="connsiteY5" fmla="*/ 273219 h 467164"/>
                  <a:gd name="connsiteX6" fmla="*/ 103731 w 161741"/>
                  <a:gd name="connsiteY6" fmla="*/ 273219 h 467164"/>
                  <a:gd name="connsiteX7" fmla="*/ 103730 w 161741"/>
                  <a:gd name="connsiteY7" fmla="*/ 444304 h 467164"/>
                  <a:gd name="connsiteX8" fmla="*/ 80870 w 161741"/>
                  <a:gd name="connsiteY8" fmla="*/ 467164 h 467164"/>
                  <a:gd name="connsiteX9" fmla="*/ 80871 w 161741"/>
                  <a:gd name="connsiteY9" fmla="*/ 467163 h 467164"/>
                  <a:gd name="connsiteX10" fmla="*/ 58011 w 161741"/>
                  <a:gd name="connsiteY10" fmla="*/ 444303 h 467164"/>
                  <a:gd name="connsiteX11" fmla="*/ 58011 w 161741"/>
                  <a:gd name="connsiteY11" fmla="*/ 273219 h 467164"/>
                  <a:gd name="connsiteX12" fmla="*/ 36357 w 161741"/>
                  <a:gd name="connsiteY12" fmla="*/ 273219 h 467164"/>
                  <a:gd name="connsiteX13" fmla="*/ 13232 w 161741"/>
                  <a:gd name="connsiteY13" fmla="*/ 135016 h 467164"/>
                  <a:gd name="connsiteX14" fmla="*/ 0 w 161741"/>
                  <a:gd name="connsiteY14" fmla="*/ 135016 h 467164"/>
                  <a:gd name="connsiteX15" fmla="*/ 0 w 161741"/>
                  <a:gd name="connsiteY15" fmla="*/ 22503 h 467164"/>
                  <a:gd name="connsiteX16" fmla="*/ 22503 w 161741"/>
                  <a:gd name="connsiteY16" fmla="*/ 0 h 467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741" h="467164">
                    <a:moveTo>
                      <a:pt x="22503" y="0"/>
                    </a:moveTo>
                    <a:lnTo>
                      <a:pt x="139238" y="0"/>
                    </a:lnTo>
                    <a:cubicBezTo>
                      <a:pt x="151666" y="0"/>
                      <a:pt x="161741" y="10075"/>
                      <a:pt x="161741" y="22503"/>
                    </a:cubicBezTo>
                    <a:lnTo>
                      <a:pt x="161741" y="135016"/>
                    </a:lnTo>
                    <a:lnTo>
                      <a:pt x="148507" y="135016"/>
                    </a:lnTo>
                    <a:lnTo>
                      <a:pt x="125382" y="273219"/>
                    </a:lnTo>
                    <a:lnTo>
                      <a:pt x="103731" y="273219"/>
                    </a:lnTo>
                    <a:lnTo>
                      <a:pt x="103730" y="444304"/>
                    </a:lnTo>
                    <a:cubicBezTo>
                      <a:pt x="103730" y="456929"/>
                      <a:pt x="93495" y="467164"/>
                      <a:pt x="80870" y="467164"/>
                    </a:cubicBezTo>
                    <a:lnTo>
                      <a:pt x="80871" y="467163"/>
                    </a:lnTo>
                    <a:cubicBezTo>
                      <a:pt x="68246" y="467163"/>
                      <a:pt x="58011" y="456928"/>
                      <a:pt x="58011" y="444303"/>
                    </a:cubicBezTo>
                    <a:lnTo>
                      <a:pt x="58011" y="273219"/>
                    </a:lnTo>
                    <a:lnTo>
                      <a:pt x="36357" y="273219"/>
                    </a:lnTo>
                    <a:lnTo>
                      <a:pt x="13232" y="135016"/>
                    </a:lnTo>
                    <a:lnTo>
                      <a:pt x="0" y="135016"/>
                    </a:lnTo>
                    <a:lnTo>
                      <a:pt x="0" y="22503"/>
                    </a:lnTo>
                    <a:cubicBezTo>
                      <a:pt x="0" y="10075"/>
                      <a:pt x="10075" y="0"/>
                      <a:pt x="2250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2CE7CACB-5BBB-4FBF-A8A9-F91A9B6B5173}"/>
                  </a:ext>
                </a:extLst>
              </p:cNvPr>
              <p:cNvSpPr/>
              <p:nvPr/>
            </p:nvSpPr>
            <p:spPr bwMode="auto">
              <a:xfrm>
                <a:off x="1555775" y="5094185"/>
                <a:ext cx="93919" cy="360041"/>
              </a:xfrm>
              <a:custGeom>
                <a:avLst/>
                <a:gdLst>
                  <a:gd name="connsiteX0" fmla="*/ 22503 w 161741"/>
                  <a:gd name="connsiteY0" fmla="*/ 0 h 467164"/>
                  <a:gd name="connsiteX1" fmla="*/ 139238 w 161741"/>
                  <a:gd name="connsiteY1" fmla="*/ 0 h 467164"/>
                  <a:gd name="connsiteX2" fmla="*/ 161741 w 161741"/>
                  <a:gd name="connsiteY2" fmla="*/ 22503 h 467164"/>
                  <a:gd name="connsiteX3" fmla="*/ 161741 w 161741"/>
                  <a:gd name="connsiteY3" fmla="*/ 135016 h 467164"/>
                  <a:gd name="connsiteX4" fmla="*/ 148507 w 161741"/>
                  <a:gd name="connsiteY4" fmla="*/ 135016 h 467164"/>
                  <a:gd name="connsiteX5" fmla="*/ 125382 w 161741"/>
                  <a:gd name="connsiteY5" fmla="*/ 273219 h 467164"/>
                  <a:gd name="connsiteX6" fmla="*/ 103731 w 161741"/>
                  <a:gd name="connsiteY6" fmla="*/ 273219 h 467164"/>
                  <a:gd name="connsiteX7" fmla="*/ 103730 w 161741"/>
                  <a:gd name="connsiteY7" fmla="*/ 444304 h 467164"/>
                  <a:gd name="connsiteX8" fmla="*/ 80870 w 161741"/>
                  <a:gd name="connsiteY8" fmla="*/ 467164 h 467164"/>
                  <a:gd name="connsiteX9" fmla="*/ 80871 w 161741"/>
                  <a:gd name="connsiteY9" fmla="*/ 467163 h 467164"/>
                  <a:gd name="connsiteX10" fmla="*/ 58011 w 161741"/>
                  <a:gd name="connsiteY10" fmla="*/ 444303 h 467164"/>
                  <a:gd name="connsiteX11" fmla="*/ 58011 w 161741"/>
                  <a:gd name="connsiteY11" fmla="*/ 273219 h 467164"/>
                  <a:gd name="connsiteX12" fmla="*/ 36357 w 161741"/>
                  <a:gd name="connsiteY12" fmla="*/ 273219 h 467164"/>
                  <a:gd name="connsiteX13" fmla="*/ 13232 w 161741"/>
                  <a:gd name="connsiteY13" fmla="*/ 135016 h 467164"/>
                  <a:gd name="connsiteX14" fmla="*/ 0 w 161741"/>
                  <a:gd name="connsiteY14" fmla="*/ 135016 h 467164"/>
                  <a:gd name="connsiteX15" fmla="*/ 0 w 161741"/>
                  <a:gd name="connsiteY15" fmla="*/ 22503 h 467164"/>
                  <a:gd name="connsiteX16" fmla="*/ 22503 w 161741"/>
                  <a:gd name="connsiteY16" fmla="*/ 0 h 467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741" h="467164">
                    <a:moveTo>
                      <a:pt x="22503" y="0"/>
                    </a:moveTo>
                    <a:lnTo>
                      <a:pt x="139238" y="0"/>
                    </a:lnTo>
                    <a:cubicBezTo>
                      <a:pt x="151666" y="0"/>
                      <a:pt x="161741" y="10075"/>
                      <a:pt x="161741" y="22503"/>
                    </a:cubicBezTo>
                    <a:lnTo>
                      <a:pt x="161741" y="135016"/>
                    </a:lnTo>
                    <a:lnTo>
                      <a:pt x="148507" y="135016"/>
                    </a:lnTo>
                    <a:lnTo>
                      <a:pt x="125382" y="273219"/>
                    </a:lnTo>
                    <a:lnTo>
                      <a:pt x="103731" y="273219"/>
                    </a:lnTo>
                    <a:lnTo>
                      <a:pt x="103730" y="444304"/>
                    </a:lnTo>
                    <a:cubicBezTo>
                      <a:pt x="103730" y="456929"/>
                      <a:pt x="93495" y="467164"/>
                      <a:pt x="80870" y="467164"/>
                    </a:cubicBezTo>
                    <a:lnTo>
                      <a:pt x="80871" y="467163"/>
                    </a:lnTo>
                    <a:cubicBezTo>
                      <a:pt x="68246" y="467163"/>
                      <a:pt x="58011" y="456928"/>
                      <a:pt x="58011" y="444303"/>
                    </a:cubicBezTo>
                    <a:lnTo>
                      <a:pt x="58011" y="273219"/>
                    </a:lnTo>
                    <a:lnTo>
                      <a:pt x="36357" y="273219"/>
                    </a:lnTo>
                    <a:lnTo>
                      <a:pt x="13232" y="135016"/>
                    </a:lnTo>
                    <a:lnTo>
                      <a:pt x="0" y="135016"/>
                    </a:lnTo>
                    <a:lnTo>
                      <a:pt x="0" y="22503"/>
                    </a:lnTo>
                    <a:cubicBezTo>
                      <a:pt x="0" y="10075"/>
                      <a:pt x="10075" y="0"/>
                      <a:pt x="2250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7BB6AA67-4CE3-4A9E-9032-C5BE9C9675A9}"/>
                  </a:ext>
                </a:extLst>
              </p:cNvPr>
              <p:cNvSpPr/>
              <p:nvPr/>
            </p:nvSpPr>
            <p:spPr bwMode="auto">
              <a:xfrm>
                <a:off x="1679122" y="5094185"/>
                <a:ext cx="93919" cy="360041"/>
              </a:xfrm>
              <a:custGeom>
                <a:avLst/>
                <a:gdLst>
                  <a:gd name="connsiteX0" fmla="*/ 22503 w 161741"/>
                  <a:gd name="connsiteY0" fmla="*/ 0 h 467164"/>
                  <a:gd name="connsiteX1" fmla="*/ 139238 w 161741"/>
                  <a:gd name="connsiteY1" fmla="*/ 0 h 467164"/>
                  <a:gd name="connsiteX2" fmla="*/ 161741 w 161741"/>
                  <a:gd name="connsiteY2" fmla="*/ 22503 h 467164"/>
                  <a:gd name="connsiteX3" fmla="*/ 161741 w 161741"/>
                  <a:gd name="connsiteY3" fmla="*/ 135016 h 467164"/>
                  <a:gd name="connsiteX4" fmla="*/ 148507 w 161741"/>
                  <a:gd name="connsiteY4" fmla="*/ 135016 h 467164"/>
                  <a:gd name="connsiteX5" fmla="*/ 125382 w 161741"/>
                  <a:gd name="connsiteY5" fmla="*/ 273219 h 467164"/>
                  <a:gd name="connsiteX6" fmla="*/ 103731 w 161741"/>
                  <a:gd name="connsiteY6" fmla="*/ 273219 h 467164"/>
                  <a:gd name="connsiteX7" fmla="*/ 103730 w 161741"/>
                  <a:gd name="connsiteY7" fmla="*/ 444304 h 467164"/>
                  <a:gd name="connsiteX8" fmla="*/ 80870 w 161741"/>
                  <a:gd name="connsiteY8" fmla="*/ 467164 h 467164"/>
                  <a:gd name="connsiteX9" fmla="*/ 80871 w 161741"/>
                  <a:gd name="connsiteY9" fmla="*/ 467163 h 467164"/>
                  <a:gd name="connsiteX10" fmla="*/ 58011 w 161741"/>
                  <a:gd name="connsiteY10" fmla="*/ 444303 h 467164"/>
                  <a:gd name="connsiteX11" fmla="*/ 58011 w 161741"/>
                  <a:gd name="connsiteY11" fmla="*/ 273219 h 467164"/>
                  <a:gd name="connsiteX12" fmla="*/ 36357 w 161741"/>
                  <a:gd name="connsiteY12" fmla="*/ 273219 h 467164"/>
                  <a:gd name="connsiteX13" fmla="*/ 13232 w 161741"/>
                  <a:gd name="connsiteY13" fmla="*/ 135016 h 467164"/>
                  <a:gd name="connsiteX14" fmla="*/ 0 w 161741"/>
                  <a:gd name="connsiteY14" fmla="*/ 135016 h 467164"/>
                  <a:gd name="connsiteX15" fmla="*/ 0 w 161741"/>
                  <a:gd name="connsiteY15" fmla="*/ 22503 h 467164"/>
                  <a:gd name="connsiteX16" fmla="*/ 22503 w 161741"/>
                  <a:gd name="connsiteY16" fmla="*/ 0 h 467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741" h="467164">
                    <a:moveTo>
                      <a:pt x="22503" y="0"/>
                    </a:moveTo>
                    <a:lnTo>
                      <a:pt x="139238" y="0"/>
                    </a:lnTo>
                    <a:cubicBezTo>
                      <a:pt x="151666" y="0"/>
                      <a:pt x="161741" y="10075"/>
                      <a:pt x="161741" y="22503"/>
                    </a:cubicBezTo>
                    <a:lnTo>
                      <a:pt x="161741" y="135016"/>
                    </a:lnTo>
                    <a:lnTo>
                      <a:pt x="148507" y="135016"/>
                    </a:lnTo>
                    <a:lnTo>
                      <a:pt x="125382" y="273219"/>
                    </a:lnTo>
                    <a:lnTo>
                      <a:pt x="103731" y="273219"/>
                    </a:lnTo>
                    <a:lnTo>
                      <a:pt x="103730" y="444304"/>
                    </a:lnTo>
                    <a:cubicBezTo>
                      <a:pt x="103730" y="456929"/>
                      <a:pt x="93495" y="467164"/>
                      <a:pt x="80870" y="467164"/>
                    </a:cubicBezTo>
                    <a:lnTo>
                      <a:pt x="80871" y="467163"/>
                    </a:lnTo>
                    <a:cubicBezTo>
                      <a:pt x="68246" y="467163"/>
                      <a:pt x="58011" y="456928"/>
                      <a:pt x="58011" y="444303"/>
                    </a:cubicBezTo>
                    <a:lnTo>
                      <a:pt x="58011" y="273219"/>
                    </a:lnTo>
                    <a:lnTo>
                      <a:pt x="36357" y="273219"/>
                    </a:lnTo>
                    <a:lnTo>
                      <a:pt x="13232" y="135016"/>
                    </a:lnTo>
                    <a:lnTo>
                      <a:pt x="0" y="135016"/>
                    </a:lnTo>
                    <a:lnTo>
                      <a:pt x="0" y="22503"/>
                    </a:lnTo>
                    <a:cubicBezTo>
                      <a:pt x="0" y="10075"/>
                      <a:pt x="10075" y="0"/>
                      <a:pt x="2250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0" name="グループ化 129">
              <a:extLst>
                <a:ext uri="{FF2B5EF4-FFF2-40B4-BE49-F238E27FC236}">
                  <a16:creationId xmlns:a16="http://schemas.microsoft.com/office/drawing/2014/main" id="{817A03BF-0B97-43A3-AE29-5569BCA42BD8}"/>
                </a:ext>
              </a:extLst>
            </p:cNvPr>
            <p:cNvGrpSpPr/>
            <p:nvPr/>
          </p:nvGrpSpPr>
          <p:grpSpPr>
            <a:xfrm>
              <a:off x="3650731" y="5101637"/>
              <a:ext cx="326882" cy="149802"/>
              <a:chOff x="1062379" y="5094185"/>
              <a:chExt cx="710662" cy="360041"/>
            </a:xfrm>
            <a:solidFill>
              <a:schemeClr val="bg1">
                <a:lumMod val="85000"/>
              </a:schemeClr>
            </a:solidFill>
          </p:grpSpPr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2D2E4191-C2F7-4EBD-A49B-69CC200D85E1}"/>
                  </a:ext>
                </a:extLst>
              </p:cNvPr>
              <p:cNvSpPr/>
              <p:nvPr/>
            </p:nvSpPr>
            <p:spPr bwMode="auto">
              <a:xfrm>
                <a:off x="1062379" y="5094185"/>
                <a:ext cx="93919" cy="360041"/>
              </a:xfrm>
              <a:custGeom>
                <a:avLst/>
                <a:gdLst>
                  <a:gd name="connsiteX0" fmla="*/ 22503 w 161741"/>
                  <a:gd name="connsiteY0" fmla="*/ 0 h 467164"/>
                  <a:gd name="connsiteX1" fmla="*/ 139238 w 161741"/>
                  <a:gd name="connsiteY1" fmla="*/ 0 h 467164"/>
                  <a:gd name="connsiteX2" fmla="*/ 161741 w 161741"/>
                  <a:gd name="connsiteY2" fmla="*/ 22503 h 467164"/>
                  <a:gd name="connsiteX3" fmla="*/ 161741 w 161741"/>
                  <a:gd name="connsiteY3" fmla="*/ 135016 h 467164"/>
                  <a:gd name="connsiteX4" fmla="*/ 148507 w 161741"/>
                  <a:gd name="connsiteY4" fmla="*/ 135016 h 467164"/>
                  <a:gd name="connsiteX5" fmla="*/ 125382 w 161741"/>
                  <a:gd name="connsiteY5" fmla="*/ 273219 h 467164"/>
                  <a:gd name="connsiteX6" fmla="*/ 103731 w 161741"/>
                  <a:gd name="connsiteY6" fmla="*/ 273219 h 467164"/>
                  <a:gd name="connsiteX7" fmla="*/ 103730 w 161741"/>
                  <a:gd name="connsiteY7" fmla="*/ 444304 h 467164"/>
                  <a:gd name="connsiteX8" fmla="*/ 80870 w 161741"/>
                  <a:gd name="connsiteY8" fmla="*/ 467164 h 467164"/>
                  <a:gd name="connsiteX9" fmla="*/ 80871 w 161741"/>
                  <a:gd name="connsiteY9" fmla="*/ 467163 h 467164"/>
                  <a:gd name="connsiteX10" fmla="*/ 58011 w 161741"/>
                  <a:gd name="connsiteY10" fmla="*/ 444303 h 467164"/>
                  <a:gd name="connsiteX11" fmla="*/ 58011 w 161741"/>
                  <a:gd name="connsiteY11" fmla="*/ 273219 h 467164"/>
                  <a:gd name="connsiteX12" fmla="*/ 36357 w 161741"/>
                  <a:gd name="connsiteY12" fmla="*/ 273219 h 467164"/>
                  <a:gd name="connsiteX13" fmla="*/ 13232 w 161741"/>
                  <a:gd name="connsiteY13" fmla="*/ 135016 h 467164"/>
                  <a:gd name="connsiteX14" fmla="*/ 0 w 161741"/>
                  <a:gd name="connsiteY14" fmla="*/ 135016 h 467164"/>
                  <a:gd name="connsiteX15" fmla="*/ 0 w 161741"/>
                  <a:gd name="connsiteY15" fmla="*/ 22503 h 467164"/>
                  <a:gd name="connsiteX16" fmla="*/ 22503 w 161741"/>
                  <a:gd name="connsiteY16" fmla="*/ 0 h 467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741" h="467164">
                    <a:moveTo>
                      <a:pt x="22503" y="0"/>
                    </a:moveTo>
                    <a:lnTo>
                      <a:pt x="139238" y="0"/>
                    </a:lnTo>
                    <a:cubicBezTo>
                      <a:pt x="151666" y="0"/>
                      <a:pt x="161741" y="10075"/>
                      <a:pt x="161741" y="22503"/>
                    </a:cubicBezTo>
                    <a:lnTo>
                      <a:pt x="161741" y="135016"/>
                    </a:lnTo>
                    <a:lnTo>
                      <a:pt x="148507" y="135016"/>
                    </a:lnTo>
                    <a:lnTo>
                      <a:pt x="125382" y="273219"/>
                    </a:lnTo>
                    <a:lnTo>
                      <a:pt x="103731" y="273219"/>
                    </a:lnTo>
                    <a:lnTo>
                      <a:pt x="103730" y="444304"/>
                    </a:lnTo>
                    <a:cubicBezTo>
                      <a:pt x="103730" y="456929"/>
                      <a:pt x="93495" y="467164"/>
                      <a:pt x="80870" y="467164"/>
                    </a:cubicBezTo>
                    <a:lnTo>
                      <a:pt x="80871" y="467163"/>
                    </a:lnTo>
                    <a:cubicBezTo>
                      <a:pt x="68246" y="467163"/>
                      <a:pt x="58011" y="456928"/>
                      <a:pt x="58011" y="444303"/>
                    </a:cubicBezTo>
                    <a:lnTo>
                      <a:pt x="58011" y="273219"/>
                    </a:lnTo>
                    <a:lnTo>
                      <a:pt x="36357" y="273219"/>
                    </a:lnTo>
                    <a:lnTo>
                      <a:pt x="13232" y="135016"/>
                    </a:lnTo>
                    <a:lnTo>
                      <a:pt x="0" y="135016"/>
                    </a:lnTo>
                    <a:lnTo>
                      <a:pt x="0" y="22503"/>
                    </a:lnTo>
                    <a:cubicBezTo>
                      <a:pt x="0" y="10075"/>
                      <a:pt x="10075" y="0"/>
                      <a:pt x="2250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5AB5C226-65C5-41C8-9A51-0AC6B53911B7}"/>
                  </a:ext>
                </a:extLst>
              </p:cNvPr>
              <p:cNvSpPr/>
              <p:nvPr/>
            </p:nvSpPr>
            <p:spPr bwMode="auto">
              <a:xfrm>
                <a:off x="1185728" y="5094185"/>
                <a:ext cx="93919" cy="360041"/>
              </a:xfrm>
              <a:custGeom>
                <a:avLst/>
                <a:gdLst>
                  <a:gd name="connsiteX0" fmla="*/ 22503 w 161741"/>
                  <a:gd name="connsiteY0" fmla="*/ 0 h 467164"/>
                  <a:gd name="connsiteX1" fmla="*/ 139238 w 161741"/>
                  <a:gd name="connsiteY1" fmla="*/ 0 h 467164"/>
                  <a:gd name="connsiteX2" fmla="*/ 161741 w 161741"/>
                  <a:gd name="connsiteY2" fmla="*/ 22503 h 467164"/>
                  <a:gd name="connsiteX3" fmla="*/ 161741 w 161741"/>
                  <a:gd name="connsiteY3" fmla="*/ 135016 h 467164"/>
                  <a:gd name="connsiteX4" fmla="*/ 148507 w 161741"/>
                  <a:gd name="connsiteY4" fmla="*/ 135016 h 467164"/>
                  <a:gd name="connsiteX5" fmla="*/ 125382 w 161741"/>
                  <a:gd name="connsiteY5" fmla="*/ 273219 h 467164"/>
                  <a:gd name="connsiteX6" fmla="*/ 103731 w 161741"/>
                  <a:gd name="connsiteY6" fmla="*/ 273219 h 467164"/>
                  <a:gd name="connsiteX7" fmla="*/ 103730 w 161741"/>
                  <a:gd name="connsiteY7" fmla="*/ 444304 h 467164"/>
                  <a:gd name="connsiteX8" fmla="*/ 80870 w 161741"/>
                  <a:gd name="connsiteY8" fmla="*/ 467164 h 467164"/>
                  <a:gd name="connsiteX9" fmla="*/ 80871 w 161741"/>
                  <a:gd name="connsiteY9" fmla="*/ 467163 h 467164"/>
                  <a:gd name="connsiteX10" fmla="*/ 58011 w 161741"/>
                  <a:gd name="connsiteY10" fmla="*/ 444303 h 467164"/>
                  <a:gd name="connsiteX11" fmla="*/ 58011 w 161741"/>
                  <a:gd name="connsiteY11" fmla="*/ 273219 h 467164"/>
                  <a:gd name="connsiteX12" fmla="*/ 36357 w 161741"/>
                  <a:gd name="connsiteY12" fmla="*/ 273219 h 467164"/>
                  <a:gd name="connsiteX13" fmla="*/ 13232 w 161741"/>
                  <a:gd name="connsiteY13" fmla="*/ 135016 h 467164"/>
                  <a:gd name="connsiteX14" fmla="*/ 0 w 161741"/>
                  <a:gd name="connsiteY14" fmla="*/ 135016 h 467164"/>
                  <a:gd name="connsiteX15" fmla="*/ 0 w 161741"/>
                  <a:gd name="connsiteY15" fmla="*/ 22503 h 467164"/>
                  <a:gd name="connsiteX16" fmla="*/ 22503 w 161741"/>
                  <a:gd name="connsiteY16" fmla="*/ 0 h 467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741" h="467164">
                    <a:moveTo>
                      <a:pt x="22503" y="0"/>
                    </a:moveTo>
                    <a:lnTo>
                      <a:pt x="139238" y="0"/>
                    </a:lnTo>
                    <a:cubicBezTo>
                      <a:pt x="151666" y="0"/>
                      <a:pt x="161741" y="10075"/>
                      <a:pt x="161741" y="22503"/>
                    </a:cubicBezTo>
                    <a:lnTo>
                      <a:pt x="161741" y="135016"/>
                    </a:lnTo>
                    <a:lnTo>
                      <a:pt x="148507" y="135016"/>
                    </a:lnTo>
                    <a:lnTo>
                      <a:pt x="125382" y="273219"/>
                    </a:lnTo>
                    <a:lnTo>
                      <a:pt x="103731" y="273219"/>
                    </a:lnTo>
                    <a:lnTo>
                      <a:pt x="103730" y="444304"/>
                    </a:lnTo>
                    <a:cubicBezTo>
                      <a:pt x="103730" y="456929"/>
                      <a:pt x="93495" y="467164"/>
                      <a:pt x="80870" y="467164"/>
                    </a:cubicBezTo>
                    <a:lnTo>
                      <a:pt x="80871" y="467163"/>
                    </a:lnTo>
                    <a:cubicBezTo>
                      <a:pt x="68246" y="467163"/>
                      <a:pt x="58011" y="456928"/>
                      <a:pt x="58011" y="444303"/>
                    </a:cubicBezTo>
                    <a:lnTo>
                      <a:pt x="58011" y="273219"/>
                    </a:lnTo>
                    <a:lnTo>
                      <a:pt x="36357" y="273219"/>
                    </a:lnTo>
                    <a:lnTo>
                      <a:pt x="13232" y="135016"/>
                    </a:lnTo>
                    <a:lnTo>
                      <a:pt x="0" y="135016"/>
                    </a:lnTo>
                    <a:lnTo>
                      <a:pt x="0" y="22503"/>
                    </a:lnTo>
                    <a:cubicBezTo>
                      <a:pt x="0" y="10075"/>
                      <a:pt x="10075" y="0"/>
                      <a:pt x="2250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DCAABD65-0E3E-4BDB-8751-67ABEA99FA80}"/>
                  </a:ext>
                </a:extLst>
              </p:cNvPr>
              <p:cNvSpPr/>
              <p:nvPr/>
            </p:nvSpPr>
            <p:spPr bwMode="auto">
              <a:xfrm>
                <a:off x="1309077" y="5094185"/>
                <a:ext cx="93919" cy="360041"/>
              </a:xfrm>
              <a:custGeom>
                <a:avLst/>
                <a:gdLst>
                  <a:gd name="connsiteX0" fmla="*/ 22503 w 161741"/>
                  <a:gd name="connsiteY0" fmla="*/ 0 h 467164"/>
                  <a:gd name="connsiteX1" fmla="*/ 139238 w 161741"/>
                  <a:gd name="connsiteY1" fmla="*/ 0 h 467164"/>
                  <a:gd name="connsiteX2" fmla="*/ 161741 w 161741"/>
                  <a:gd name="connsiteY2" fmla="*/ 22503 h 467164"/>
                  <a:gd name="connsiteX3" fmla="*/ 161741 w 161741"/>
                  <a:gd name="connsiteY3" fmla="*/ 135016 h 467164"/>
                  <a:gd name="connsiteX4" fmla="*/ 148507 w 161741"/>
                  <a:gd name="connsiteY4" fmla="*/ 135016 h 467164"/>
                  <a:gd name="connsiteX5" fmla="*/ 125382 w 161741"/>
                  <a:gd name="connsiteY5" fmla="*/ 273219 h 467164"/>
                  <a:gd name="connsiteX6" fmla="*/ 103731 w 161741"/>
                  <a:gd name="connsiteY6" fmla="*/ 273219 h 467164"/>
                  <a:gd name="connsiteX7" fmla="*/ 103730 w 161741"/>
                  <a:gd name="connsiteY7" fmla="*/ 444304 h 467164"/>
                  <a:gd name="connsiteX8" fmla="*/ 80870 w 161741"/>
                  <a:gd name="connsiteY8" fmla="*/ 467164 h 467164"/>
                  <a:gd name="connsiteX9" fmla="*/ 80871 w 161741"/>
                  <a:gd name="connsiteY9" fmla="*/ 467163 h 467164"/>
                  <a:gd name="connsiteX10" fmla="*/ 58011 w 161741"/>
                  <a:gd name="connsiteY10" fmla="*/ 444303 h 467164"/>
                  <a:gd name="connsiteX11" fmla="*/ 58011 w 161741"/>
                  <a:gd name="connsiteY11" fmla="*/ 273219 h 467164"/>
                  <a:gd name="connsiteX12" fmla="*/ 36357 w 161741"/>
                  <a:gd name="connsiteY12" fmla="*/ 273219 h 467164"/>
                  <a:gd name="connsiteX13" fmla="*/ 13232 w 161741"/>
                  <a:gd name="connsiteY13" fmla="*/ 135016 h 467164"/>
                  <a:gd name="connsiteX14" fmla="*/ 0 w 161741"/>
                  <a:gd name="connsiteY14" fmla="*/ 135016 h 467164"/>
                  <a:gd name="connsiteX15" fmla="*/ 0 w 161741"/>
                  <a:gd name="connsiteY15" fmla="*/ 22503 h 467164"/>
                  <a:gd name="connsiteX16" fmla="*/ 22503 w 161741"/>
                  <a:gd name="connsiteY16" fmla="*/ 0 h 467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741" h="467164">
                    <a:moveTo>
                      <a:pt x="22503" y="0"/>
                    </a:moveTo>
                    <a:lnTo>
                      <a:pt x="139238" y="0"/>
                    </a:lnTo>
                    <a:cubicBezTo>
                      <a:pt x="151666" y="0"/>
                      <a:pt x="161741" y="10075"/>
                      <a:pt x="161741" y="22503"/>
                    </a:cubicBezTo>
                    <a:lnTo>
                      <a:pt x="161741" y="135016"/>
                    </a:lnTo>
                    <a:lnTo>
                      <a:pt x="148507" y="135016"/>
                    </a:lnTo>
                    <a:lnTo>
                      <a:pt x="125382" y="273219"/>
                    </a:lnTo>
                    <a:lnTo>
                      <a:pt x="103731" y="273219"/>
                    </a:lnTo>
                    <a:lnTo>
                      <a:pt x="103730" y="444304"/>
                    </a:lnTo>
                    <a:cubicBezTo>
                      <a:pt x="103730" y="456929"/>
                      <a:pt x="93495" y="467164"/>
                      <a:pt x="80870" y="467164"/>
                    </a:cubicBezTo>
                    <a:lnTo>
                      <a:pt x="80871" y="467163"/>
                    </a:lnTo>
                    <a:cubicBezTo>
                      <a:pt x="68246" y="467163"/>
                      <a:pt x="58011" y="456928"/>
                      <a:pt x="58011" y="444303"/>
                    </a:cubicBezTo>
                    <a:lnTo>
                      <a:pt x="58011" y="273219"/>
                    </a:lnTo>
                    <a:lnTo>
                      <a:pt x="36357" y="273219"/>
                    </a:lnTo>
                    <a:lnTo>
                      <a:pt x="13232" y="135016"/>
                    </a:lnTo>
                    <a:lnTo>
                      <a:pt x="0" y="135016"/>
                    </a:lnTo>
                    <a:lnTo>
                      <a:pt x="0" y="22503"/>
                    </a:lnTo>
                    <a:cubicBezTo>
                      <a:pt x="0" y="10075"/>
                      <a:pt x="10075" y="0"/>
                      <a:pt x="2250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6D4BC8A3-4EC9-4E95-9786-87D908D26A84}"/>
                  </a:ext>
                </a:extLst>
              </p:cNvPr>
              <p:cNvSpPr/>
              <p:nvPr/>
            </p:nvSpPr>
            <p:spPr bwMode="auto">
              <a:xfrm>
                <a:off x="1432426" y="5094185"/>
                <a:ext cx="93919" cy="360041"/>
              </a:xfrm>
              <a:custGeom>
                <a:avLst/>
                <a:gdLst>
                  <a:gd name="connsiteX0" fmla="*/ 22503 w 161741"/>
                  <a:gd name="connsiteY0" fmla="*/ 0 h 467164"/>
                  <a:gd name="connsiteX1" fmla="*/ 139238 w 161741"/>
                  <a:gd name="connsiteY1" fmla="*/ 0 h 467164"/>
                  <a:gd name="connsiteX2" fmla="*/ 161741 w 161741"/>
                  <a:gd name="connsiteY2" fmla="*/ 22503 h 467164"/>
                  <a:gd name="connsiteX3" fmla="*/ 161741 w 161741"/>
                  <a:gd name="connsiteY3" fmla="*/ 135016 h 467164"/>
                  <a:gd name="connsiteX4" fmla="*/ 148507 w 161741"/>
                  <a:gd name="connsiteY4" fmla="*/ 135016 h 467164"/>
                  <a:gd name="connsiteX5" fmla="*/ 125382 w 161741"/>
                  <a:gd name="connsiteY5" fmla="*/ 273219 h 467164"/>
                  <a:gd name="connsiteX6" fmla="*/ 103731 w 161741"/>
                  <a:gd name="connsiteY6" fmla="*/ 273219 h 467164"/>
                  <a:gd name="connsiteX7" fmla="*/ 103730 w 161741"/>
                  <a:gd name="connsiteY7" fmla="*/ 444304 h 467164"/>
                  <a:gd name="connsiteX8" fmla="*/ 80870 w 161741"/>
                  <a:gd name="connsiteY8" fmla="*/ 467164 h 467164"/>
                  <a:gd name="connsiteX9" fmla="*/ 80871 w 161741"/>
                  <a:gd name="connsiteY9" fmla="*/ 467163 h 467164"/>
                  <a:gd name="connsiteX10" fmla="*/ 58011 w 161741"/>
                  <a:gd name="connsiteY10" fmla="*/ 444303 h 467164"/>
                  <a:gd name="connsiteX11" fmla="*/ 58011 w 161741"/>
                  <a:gd name="connsiteY11" fmla="*/ 273219 h 467164"/>
                  <a:gd name="connsiteX12" fmla="*/ 36357 w 161741"/>
                  <a:gd name="connsiteY12" fmla="*/ 273219 h 467164"/>
                  <a:gd name="connsiteX13" fmla="*/ 13232 w 161741"/>
                  <a:gd name="connsiteY13" fmla="*/ 135016 h 467164"/>
                  <a:gd name="connsiteX14" fmla="*/ 0 w 161741"/>
                  <a:gd name="connsiteY14" fmla="*/ 135016 h 467164"/>
                  <a:gd name="connsiteX15" fmla="*/ 0 w 161741"/>
                  <a:gd name="connsiteY15" fmla="*/ 22503 h 467164"/>
                  <a:gd name="connsiteX16" fmla="*/ 22503 w 161741"/>
                  <a:gd name="connsiteY16" fmla="*/ 0 h 467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741" h="467164">
                    <a:moveTo>
                      <a:pt x="22503" y="0"/>
                    </a:moveTo>
                    <a:lnTo>
                      <a:pt x="139238" y="0"/>
                    </a:lnTo>
                    <a:cubicBezTo>
                      <a:pt x="151666" y="0"/>
                      <a:pt x="161741" y="10075"/>
                      <a:pt x="161741" y="22503"/>
                    </a:cubicBezTo>
                    <a:lnTo>
                      <a:pt x="161741" y="135016"/>
                    </a:lnTo>
                    <a:lnTo>
                      <a:pt x="148507" y="135016"/>
                    </a:lnTo>
                    <a:lnTo>
                      <a:pt x="125382" y="273219"/>
                    </a:lnTo>
                    <a:lnTo>
                      <a:pt x="103731" y="273219"/>
                    </a:lnTo>
                    <a:lnTo>
                      <a:pt x="103730" y="444304"/>
                    </a:lnTo>
                    <a:cubicBezTo>
                      <a:pt x="103730" y="456929"/>
                      <a:pt x="93495" y="467164"/>
                      <a:pt x="80870" y="467164"/>
                    </a:cubicBezTo>
                    <a:lnTo>
                      <a:pt x="80871" y="467163"/>
                    </a:lnTo>
                    <a:cubicBezTo>
                      <a:pt x="68246" y="467163"/>
                      <a:pt x="58011" y="456928"/>
                      <a:pt x="58011" y="444303"/>
                    </a:cubicBezTo>
                    <a:lnTo>
                      <a:pt x="58011" y="273219"/>
                    </a:lnTo>
                    <a:lnTo>
                      <a:pt x="36357" y="273219"/>
                    </a:lnTo>
                    <a:lnTo>
                      <a:pt x="13232" y="135016"/>
                    </a:lnTo>
                    <a:lnTo>
                      <a:pt x="0" y="135016"/>
                    </a:lnTo>
                    <a:lnTo>
                      <a:pt x="0" y="22503"/>
                    </a:lnTo>
                    <a:cubicBezTo>
                      <a:pt x="0" y="10075"/>
                      <a:pt x="10075" y="0"/>
                      <a:pt x="2250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D4339147-9A67-4FD8-813D-25CA6A49885B}"/>
                  </a:ext>
                </a:extLst>
              </p:cNvPr>
              <p:cNvSpPr/>
              <p:nvPr/>
            </p:nvSpPr>
            <p:spPr bwMode="auto">
              <a:xfrm>
                <a:off x="1555775" y="5094185"/>
                <a:ext cx="93919" cy="360041"/>
              </a:xfrm>
              <a:custGeom>
                <a:avLst/>
                <a:gdLst>
                  <a:gd name="connsiteX0" fmla="*/ 22503 w 161741"/>
                  <a:gd name="connsiteY0" fmla="*/ 0 h 467164"/>
                  <a:gd name="connsiteX1" fmla="*/ 139238 w 161741"/>
                  <a:gd name="connsiteY1" fmla="*/ 0 h 467164"/>
                  <a:gd name="connsiteX2" fmla="*/ 161741 w 161741"/>
                  <a:gd name="connsiteY2" fmla="*/ 22503 h 467164"/>
                  <a:gd name="connsiteX3" fmla="*/ 161741 w 161741"/>
                  <a:gd name="connsiteY3" fmla="*/ 135016 h 467164"/>
                  <a:gd name="connsiteX4" fmla="*/ 148507 w 161741"/>
                  <a:gd name="connsiteY4" fmla="*/ 135016 h 467164"/>
                  <a:gd name="connsiteX5" fmla="*/ 125382 w 161741"/>
                  <a:gd name="connsiteY5" fmla="*/ 273219 h 467164"/>
                  <a:gd name="connsiteX6" fmla="*/ 103731 w 161741"/>
                  <a:gd name="connsiteY6" fmla="*/ 273219 h 467164"/>
                  <a:gd name="connsiteX7" fmla="*/ 103730 w 161741"/>
                  <a:gd name="connsiteY7" fmla="*/ 444304 h 467164"/>
                  <a:gd name="connsiteX8" fmla="*/ 80870 w 161741"/>
                  <a:gd name="connsiteY8" fmla="*/ 467164 h 467164"/>
                  <a:gd name="connsiteX9" fmla="*/ 80871 w 161741"/>
                  <a:gd name="connsiteY9" fmla="*/ 467163 h 467164"/>
                  <a:gd name="connsiteX10" fmla="*/ 58011 w 161741"/>
                  <a:gd name="connsiteY10" fmla="*/ 444303 h 467164"/>
                  <a:gd name="connsiteX11" fmla="*/ 58011 w 161741"/>
                  <a:gd name="connsiteY11" fmla="*/ 273219 h 467164"/>
                  <a:gd name="connsiteX12" fmla="*/ 36357 w 161741"/>
                  <a:gd name="connsiteY12" fmla="*/ 273219 h 467164"/>
                  <a:gd name="connsiteX13" fmla="*/ 13232 w 161741"/>
                  <a:gd name="connsiteY13" fmla="*/ 135016 h 467164"/>
                  <a:gd name="connsiteX14" fmla="*/ 0 w 161741"/>
                  <a:gd name="connsiteY14" fmla="*/ 135016 h 467164"/>
                  <a:gd name="connsiteX15" fmla="*/ 0 w 161741"/>
                  <a:gd name="connsiteY15" fmla="*/ 22503 h 467164"/>
                  <a:gd name="connsiteX16" fmla="*/ 22503 w 161741"/>
                  <a:gd name="connsiteY16" fmla="*/ 0 h 467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741" h="467164">
                    <a:moveTo>
                      <a:pt x="22503" y="0"/>
                    </a:moveTo>
                    <a:lnTo>
                      <a:pt x="139238" y="0"/>
                    </a:lnTo>
                    <a:cubicBezTo>
                      <a:pt x="151666" y="0"/>
                      <a:pt x="161741" y="10075"/>
                      <a:pt x="161741" y="22503"/>
                    </a:cubicBezTo>
                    <a:lnTo>
                      <a:pt x="161741" y="135016"/>
                    </a:lnTo>
                    <a:lnTo>
                      <a:pt x="148507" y="135016"/>
                    </a:lnTo>
                    <a:lnTo>
                      <a:pt x="125382" y="273219"/>
                    </a:lnTo>
                    <a:lnTo>
                      <a:pt x="103731" y="273219"/>
                    </a:lnTo>
                    <a:lnTo>
                      <a:pt x="103730" y="444304"/>
                    </a:lnTo>
                    <a:cubicBezTo>
                      <a:pt x="103730" y="456929"/>
                      <a:pt x="93495" y="467164"/>
                      <a:pt x="80870" y="467164"/>
                    </a:cubicBezTo>
                    <a:lnTo>
                      <a:pt x="80871" y="467163"/>
                    </a:lnTo>
                    <a:cubicBezTo>
                      <a:pt x="68246" y="467163"/>
                      <a:pt x="58011" y="456928"/>
                      <a:pt x="58011" y="444303"/>
                    </a:cubicBezTo>
                    <a:lnTo>
                      <a:pt x="58011" y="273219"/>
                    </a:lnTo>
                    <a:lnTo>
                      <a:pt x="36357" y="273219"/>
                    </a:lnTo>
                    <a:lnTo>
                      <a:pt x="13232" y="135016"/>
                    </a:lnTo>
                    <a:lnTo>
                      <a:pt x="0" y="135016"/>
                    </a:lnTo>
                    <a:lnTo>
                      <a:pt x="0" y="22503"/>
                    </a:lnTo>
                    <a:cubicBezTo>
                      <a:pt x="0" y="10075"/>
                      <a:pt x="10075" y="0"/>
                      <a:pt x="2250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A99FB19F-B52C-4A14-92C2-ADF085235A55}"/>
                  </a:ext>
                </a:extLst>
              </p:cNvPr>
              <p:cNvSpPr/>
              <p:nvPr/>
            </p:nvSpPr>
            <p:spPr bwMode="auto">
              <a:xfrm>
                <a:off x="1679122" y="5094185"/>
                <a:ext cx="93919" cy="360041"/>
              </a:xfrm>
              <a:custGeom>
                <a:avLst/>
                <a:gdLst>
                  <a:gd name="connsiteX0" fmla="*/ 22503 w 161741"/>
                  <a:gd name="connsiteY0" fmla="*/ 0 h 467164"/>
                  <a:gd name="connsiteX1" fmla="*/ 139238 w 161741"/>
                  <a:gd name="connsiteY1" fmla="*/ 0 h 467164"/>
                  <a:gd name="connsiteX2" fmla="*/ 161741 w 161741"/>
                  <a:gd name="connsiteY2" fmla="*/ 22503 h 467164"/>
                  <a:gd name="connsiteX3" fmla="*/ 161741 w 161741"/>
                  <a:gd name="connsiteY3" fmla="*/ 135016 h 467164"/>
                  <a:gd name="connsiteX4" fmla="*/ 148507 w 161741"/>
                  <a:gd name="connsiteY4" fmla="*/ 135016 h 467164"/>
                  <a:gd name="connsiteX5" fmla="*/ 125382 w 161741"/>
                  <a:gd name="connsiteY5" fmla="*/ 273219 h 467164"/>
                  <a:gd name="connsiteX6" fmla="*/ 103731 w 161741"/>
                  <a:gd name="connsiteY6" fmla="*/ 273219 h 467164"/>
                  <a:gd name="connsiteX7" fmla="*/ 103730 w 161741"/>
                  <a:gd name="connsiteY7" fmla="*/ 444304 h 467164"/>
                  <a:gd name="connsiteX8" fmla="*/ 80870 w 161741"/>
                  <a:gd name="connsiteY8" fmla="*/ 467164 h 467164"/>
                  <a:gd name="connsiteX9" fmla="*/ 80871 w 161741"/>
                  <a:gd name="connsiteY9" fmla="*/ 467163 h 467164"/>
                  <a:gd name="connsiteX10" fmla="*/ 58011 w 161741"/>
                  <a:gd name="connsiteY10" fmla="*/ 444303 h 467164"/>
                  <a:gd name="connsiteX11" fmla="*/ 58011 w 161741"/>
                  <a:gd name="connsiteY11" fmla="*/ 273219 h 467164"/>
                  <a:gd name="connsiteX12" fmla="*/ 36357 w 161741"/>
                  <a:gd name="connsiteY12" fmla="*/ 273219 h 467164"/>
                  <a:gd name="connsiteX13" fmla="*/ 13232 w 161741"/>
                  <a:gd name="connsiteY13" fmla="*/ 135016 h 467164"/>
                  <a:gd name="connsiteX14" fmla="*/ 0 w 161741"/>
                  <a:gd name="connsiteY14" fmla="*/ 135016 h 467164"/>
                  <a:gd name="connsiteX15" fmla="*/ 0 w 161741"/>
                  <a:gd name="connsiteY15" fmla="*/ 22503 h 467164"/>
                  <a:gd name="connsiteX16" fmla="*/ 22503 w 161741"/>
                  <a:gd name="connsiteY16" fmla="*/ 0 h 467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741" h="467164">
                    <a:moveTo>
                      <a:pt x="22503" y="0"/>
                    </a:moveTo>
                    <a:lnTo>
                      <a:pt x="139238" y="0"/>
                    </a:lnTo>
                    <a:cubicBezTo>
                      <a:pt x="151666" y="0"/>
                      <a:pt x="161741" y="10075"/>
                      <a:pt x="161741" y="22503"/>
                    </a:cubicBezTo>
                    <a:lnTo>
                      <a:pt x="161741" y="135016"/>
                    </a:lnTo>
                    <a:lnTo>
                      <a:pt x="148507" y="135016"/>
                    </a:lnTo>
                    <a:lnTo>
                      <a:pt x="125382" y="273219"/>
                    </a:lnTo>
                    <a:lnTo>
                      <a:pt x="103731" y="273219"/>
                    </a:lnTo>
                    <a:lnTo>
                      <a:pt x="103730" y="444304"/>
                    </a:lnTo>
                    <a:cubicBezTo>
                      <a:pt x="103730" y="456929"/>
                      <a:pt x="93495" y="467164"/>
                      <a:pt x="80870" y="467164"/>
                    </a:cubicBezTo>
                    <a:lnTo>
                      <a:pt x="80871" y="467163"/>
                    </a:lnTo>
                    <a:cubicBezTo>
                      <a:pt x="68246" y="467163"/>
                      <a:pt x="58011" y="456928"/>
                      <a:pt x="58011" y="444303"/>
                    </a:cubicBezTo>
                    <a:lnTo>
                      <a:pt x="58011" y="273219"/>
                    </a:lnTo>
                    <a:lnTo>
                      <a:pt x="36357" y="273219"/>
                    </a:lnTo>
                    <a:lnTo>
                      <a:pt x="13232" y="135016"/>
                    </a:lnTo>
                    <a:lnTo>
                      <a:pt x="0" y="135016"/>
                    </a:lnTo>
                    <a:lnTo>
                      <a:pt x="0" y="22503"/>
                    </a:lnTo>
                    <a:cubicBezTo>
                      <a:pt x="0" y="10075"/>
                      <a:pt x="10075" y="0"/>
                      <a:pt x="2250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43" name="グループ化 142">
            <a:extLst>
              <a:ext uri="{FF2B5EF4-FFF2-40B4-BE49-F238E27FC236}">
                <a16:creationId xmlns:a16="http://schemas.microsoft.com/office/drawing/2014/main" id="{C5169AF6-0856-4423-BCC8-264EE292A949}"/>
              </a:ext>
            </a:extLst>
          </p:cNvPr>
          <p:cNvGrpSpPr/>
          <p:nvPr/>
        </p:nvGrpSpPr>
        <p:grpSpPr>
          <a:xfrm>
            <a:off x="2166382" y="4599130"/>
            <a:ext cx="315303" cy="1485165"/>
            <a:chOff x="1119951" y="4599130"/>
            <a:chExt cx="315303" cy="1485165"/>
          </a:xfrm>
        </p:grpSpPr>
        <p:grpSp>
          <p:nvGrpSpPr>
            <p:cNvPr id="144" name="グループ化 143">
              <a:extLst>
                <a:ext uri="{FF2B5EF4-FFF2-40B4-BE49-F238E27FC236}">
                  <a16:creationId xmlns:a16="http://schemas.microsoft.com/office/drawing/2014/main" id="{8EBBD09B-65F5-46ED-9658-9A5A201AF58D}"/>
                </a:ext>
              </a:extLst>
            </p:cNvPr>
            <p:cNvGrpSpPr/>
            <p:nvPr/>
          </p:nvGrpSpPr>
          <p:grpSpPr>
            <a:xfrm>
              <a:off x="1195835" y="5049180"/>
              <a:ext cx="163535" cy="1035115"/>
              <a:chOff x="769071" y="5049179"/>
              <a:chExt cx="163535" cy="1035115"/>
            </a:xfrm>
          </p:grpSpPr>
          <p:sp>
            <p:nvSpPr>
              <p:cNvPr id="148" name="台形 147">
                <a:extLst>
                  <a:ext uri="{FF2B5EF4-FFF2-40B4-BE49-F238E27FC236}">
                    <a16:creationId xmlns:a16="http://schemas.microsoft.com/office/drawing/2014/main" id="{06F561F0-DF93-4343-B457-9EC32A88750B}"/>
                  </a:ext>
                </a:extLst>
              </p:cNvPr>
              <p:cNvSpPr/>
              <p:nvPr/>
            </p:nvSpPr>
            <p:spPr bwMode="auto">
              <a:xfrm rot="10800000">
                <a:off x="769071" y="5049179"/>
                <a:ext cx="45720" cy="1035115"/>
              </a:xfrm>
              <a:prstGeom prst="trapezoid">
                <a:avLst/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9" name="台形 148">
                <a:extLst>
                  <a:ext uri="{FF2B5EF4-FFF2-40B4-BE49-F238E27FC236}">
                    <a16:creationId xmlns:a16="http://schemas.microsoft.com/office/drawing/2014/main" id="{39D549E1-A7B9-4FF4-9851-AAB1400E841F}"/>
                  </a:ext>
                </a:extLst>
              </p:cNvPr>
              <p:cNvSpPr/>
              <p:nvPr/>
            </p:nvSpPr>
            <p:spPr bwMode="auto">
              <a:xfrm rot="10800000">
                <a:off x="886886" y="5049179"/>
                <a:ext cx="45720" cy="1035115"/>
              </a:xfrm>
              <a:prstGeom prst="trapezoid">
                <a:avLst/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45" name="グループ化 144">
              <a:extLst>
                <a:ext uri="{FF2B5EF4-FFF2-40B4-BE49-F238E27FC236}">
                  <a16:creationId xmlns:a16="http://schemas.microsoft.com/office/drawing/2014/main" id="{A36F931C-727F-48DE-B2CE-0BA8C5AE9692}"/>
                </a:ext>
              </a:extLst>
            </p:cNvPr>
            <p:cNvGrpSpPr/>
            <p:nvPr/>
          </p:nvGrpSpPr>
          <p:grpSpPr>
            <a:xfrm>
              <a:off x="1119951" y="4599130"/>
              <a:ext cx="315303" cy="540060"/>
              <a:chOff x="1119951" y="4599130"/>
              <a:chExt cx="489145" cy="540060"/>
            </a:xfrm>
          </p:grpSpPr>
          <p:sp>
            <p:nvSpPr>
              <p:cNvPr id="146" name="正方形/長方形 145">
                <a:extLst>
                  <a:ext uri="{FF2B5EF4-FFF2-40B4-BE49-F238E27FC236}">
                    <a16:creationId xmlns:a16="http://schemas.microsoft.com/office/drawing/2014/main" id="{7BE13D56-B7F6-4868-B9FE-DBADD205452C}"/>
                  </a:ext>
                </a:extLst>
              </p:cNvPr>
              <p:cNvSpPr/>
              <p:nvPr/>
            </p:nvSpPr>
            <p:spPr bwMode="auto">
              <a:xfrm>
                <a:off x="1119951" y="4599130"/>
                <a:ext cx="489145" cy="540060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7" name="正方形/長方形 146">
                <a:extLst>
                  <a:ext uri="{FF2B5EF4-FFF2-40B4-BE49-F238E27FC236}">
                    <a16:creationId xmlns:a16="http://schemas.microsoft.com/office/drawing/2014/main" id="{2484006E-4946-4905-8891-0AA55EC9067F}"/>
                  </a:ext>
                </a:extLst>
              </p:cNvPr>
              <p:cNvSpPr/>
              <p:nvPr/>
            </p:nvSpPr>
            <p:spPr bwMode="auto">
              <a:xfrm>
                <a:off x="1181074" y="4599130"/>
                <a:ext cx="366898" cy="540060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50" name="グループ化 149">
            <a:extLst>
              <a:ext uri="{FF2B5EF4-FFF2-40B4-BE49-F238E27FC236}">
                <a16:creationId xmlns:a16="http://schemas.microsoft.com/office/drawing/2014/main" id="{1BB280AE-2DD8-4FBC-974D-9C151B14ED8D}"/>
              </a:ext>
            </a:extLst>
          </p:cNvPr>
          <p:cNvGrpSpPr/>
          <p:nvPr/>
        </p:nvGrpSpPr>
        <p:grpSpPr>
          <a:xfrm>
            <a:off x="1287804" y="2708920"/>
            <a:ext cx="262469" cy="1658041"/>
            <a:chOff x="376893" y="2708920"/>
            <a:chExt cx="262469" cy="1658041"/>
          </a:xfrm>
        </p:grpSpPr>
        <p:grpSp>
          <p:nvGrpSpPr>
            <p:cNvPr id="151" name="グループ化 150">
              <a:extLst>
                <a:ext uri="{FF2B5EF4-FFF2-40B4-BE49-F238E27FC236}">
                  <a16:creationId xmlns:a16="http://schemas.microsoft.com/office/drawing/2014/main" id="{A2DA7429-D523-4AF2-A411-58A41A2FB6B7}"/>
                </a:ext>
              </a:extLst>
            </p:cNvPr>
            <p:cNvGrpSpPr/>
            <p:nvPr/>
          </p:nvGrpSpPr>
          <p:grpSpPr>
            <a:xfrm>
              <a:off x="429992" y="3151826"/>
              <a:ext cx="156270" cy="1215135"/>
              <a:chOff x="1621675" y="3433556"/>
              <a:chExt cx="156270" cy="1215135"/>
            </a:xfrm>
            <a:solidFill>
              <a:schemeClr val="bg1">
                <a:lumMod val="85000"/>
              </a:schemeClr>
            </a:solidFill>
          </p:grpSpPr>
          <p:sp>
            <p:nvSpPr>
              <p:cNvPr id="155" name="正方形/長方形 154">
                <a:extLst>
                  <a:ext uri="{FF2B5EF4-FFF2-40B4-BE49-F238E27FC236}">
                    <a16:creationId xmlns:a16="http://schemas.microsoft.com/office/drawing/2014/main" id="{740BBC9C-EF27-4A19-ABAD-5B44C463A177}"/>
                  </a:ext>
                </a:extLst>
              </p:cNvPr>
              <p:cNvSpPr/>
              <p:nvPr/>
            </p:nvSpPr>
            <p:spPr bwMode="auto">
              <a:xfrm>
                <a:off x="1621675" y="3433556"/>
                <a:ext cx="26730" cy="1215135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正方形/長方形 155">
                <a:extLst>
                  <a:ext uri="{FF2B5EF4-FFF2-40B4-BE49-F238E27FC236}">
                    <a16:creationId xmlns:a16="http://schemas.microsoft.com/office/drawing/2014/main" id="{26C91AFD-C742-428D-8027-5334EDCBCA41}"/>
                  </a:ext>
                </a:extLst>
              </p:cNvPr>
              <p:cNvSpPr/>
              <p:nvPr/>
            </p:nvSpPr>
            <p:spPr bwMode="auto">
              <a:xfrm>
                <a:off x="1751215" y="3433556"/>
                <a:ext cx="26730" cy="1215135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2" name="四角形: 上の 2 つの角を丸める 151">
              <a:extLst>
                <a:ext uri="{FF2B5EF4-FFF2-40B4-BE49-F238E27FC236}">
                  <a16:creationId xmlns:a16="http://schemas.microsoft.com/office/drawing/2014/main" id="{DCAFD67D-7428-425F-963A-C182D9464347}"/>
                </a:ext>
              </a:extLst>
            </p:cNvPr>
            <p:cNvSpPr/>
            <p:nvPr/>
          </p:nvSpPr>
          <p:spPr bwMode="auto">
            <a:xfrm>
              <a:off x="392210" y="2708920"/>
              <a:ext cx="231835" cy="45005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" name="正方形/長方形 152">
              <a:extLst>
                <a:ext uri="{FF2B5EF4-FFF2-40B4-BE49-F238E27FC236}">
                  <a16:creationId xmlns:a16="http://schemas.microsoft.com/office/drawing/2014/main" id="{E8797474-28DD-4CF6-A6C2-3BFC813D1564}"/>
                </a:ext>
              </a:extLst>
            </p:cNvPr>
            <p:cNvSpPr/>
            <p:nvPr/>
          </p:nvSpPr>
          <p:spPr bwMode="auto">
            <a:xfrm>
              <a:off x="376893" y="3151826"/>
              <a:ext cx="262469" cy="4571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" name="楕円 153">
              <a:extLst>
                <a:ext uri="{FF2B5EF4-FFF2-40B4-BE49-F238E27FC236}">
                  <a16:creationId xmlns:a16="http://schemas.microsoft.com/office/drawing/2014/main" id="{7DCC5FF5-4405-4958-A8EC-D6F12CE6BE63}"/>
                </a:ext>
              </a:extLst>
            </p:cNvPr>
            <p:cNvSpPr/>
            <p:nvPr/>
          </p:nvSpPr>
          <p:spPr bwMode="auto">
            <a:xfrm>
              <a:off x="534065" y="2746583"/>
              <a:ext cx="50934" cy="5093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7" name="グループ化 156">
            <a:extLst>
              <a:ext uri="{FF2B5EF4-FFF2-40B4-BE49-F238E27FC236}">
                <a16:creationId xmlns:a16="http://schemas.microsoft.com/office/drawing/2014/main" id="{201BB329-3B90-4D46-A33E-25B570C61FAA}"/>
              </a:ext>
            </a:extLst>
          </p:cNvPr>
          <p:cNvGrpSpPr/>
          <p:nvPr/>
        </p:nvGrpSpPr>
        <p:grpSpPr>
          <a:xfrm>
            <a:off x="1590223" y="2708920"/>
            <a:ext cx="262469" cy="1658041"/>
            <a:chOff x="376893" y="2708920"/>
            <a:chExt cx="262469" cy="1658041"/>
          </a:xfrm>
        </p:grpSpPr>
        <p:grpSp>
          <p:nvGrpSpPr>
            <p:cNvPr id="158" name="グループ化 157">
              <a:extLst>
                <a:ext uri="{FF2B5EF4-FFF2-40B4-BE49-F238E27FC236}">
                  <a16:creationId xmlns:a16="http://schemas.microsoft.com/office/drawing/2014/main" id="{2BE56D03-70F0-4D0F-8EC8-C4581DD49183}"/>
                </a:ext>
              </a:extLst>
            </p:cNvPr>
            <p:cNvGrpSpPr/>
            <p:nvPr/>
          </p:nvGrpSpPr>
          <p:grpSpPr>
            <a:xfrm>
              <a:off x="429992" y="3151826"/>
              <a:ext cx="156270" cy="1215135"/>
              <a:chOff x="1621675" y="3433556"/>
              <a:chExt cx="156270" cy="1215135"/>
            </a:xfrm>
            <a:solidFill>
              <a:schemeClr val="bg1">
                <a:lumMod val="85000"/>
              </a:schemeClr>
            </a:solidFill>
          </p:grpSpPr>
          <p:sp>
            <p:nvSpPr>
              <p:cNvPr id="162" name="正方形/長方形 161">
                <a:extLst>
                  <a:ext uri="{FF2B5EF4-FFF2-40B4-BE49-F238E27FC236}">
                    <a16:creationId xmlns:a16="http://schemas.microsoft.com/office/drawing/2014/main" id="{011DB404-D345-43CF-BB87-92EACBCDDE96}"/>
                  </a:ext>
                </a:extLst>
              </p:cNvPr>
              <p:cNvSpPr/>
              <p:nvPr/>
            </p:nvSpPr>
            <p:spPr bwMode="auto">
              <a:xfrm>
                <a:off x="1621675" y="3433556"/>
                <a:ext cx="26730" cy="1215135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正方形/長方形 162">
                <a:extLst>
                  <a:ext uri="{FF2B5EF4-FFF2-40B4-BE49-F238E27FC236}">
                    <a16:creationId xmlns:a16="http://schemas.microsoft.com/office/drawing/2014/main" id="{4ECFC6AA-CA4B-4E54-AA67-CE8235F783FE}"/>
                  </a:ext>
                </a:extLst>
              </p:cNvPr>
              <p:cNvSpPr/>
              <p:nvPr/>
            </p:nvSpPr>
            <p:spPr bwMode="auto">
              <a:xfrm>
                <a:off x="1751215" y="3433556"/>
                <a:ext cx="26730" cy="1215135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9" name="四角形: 上の 2 つの角を丸める 158">
              <a:extLst>
                <a:ext uri="{FF2B5EF4-FFF2-40B4-BE49-F238E27FC236}">
                  <a16:creationId xmlns:a16="http://schemas.microsoft.com/office/drawing/2014/main" id="{F57E68D7-B617-4AFD-B458-51A359AA6EE8}"/>
                </a:ext>
              </a:extLst>
            </p:cNvPr>
            <p:cNvSpPr/>
            <p:nvPr/>
          </p:nvSpPr>
          <p:spPr bwMode="auto">
            <a:xfrm>
              <a:off x="392210" y="2708920"/>
              <a:ext cx="231835" cy="45005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" name="正方形/長方形 159">
              <a:extLst>
                <a:ext uri="{FF2B5EF4-FFF2-40B4-BE49-F238E27FC236}">
                  <a16:creationId xmlns:a16="http://schemas.microsoft.com/office/drawing/2014/main" id="{DE83AC1F-EBDD-41B7-AEB0-72D7F9B40B7A}"/>
                </a:ext>
              </a:extLst>
            </p:cNvPr>
            <p:cNvSpPr/>
            <p:nvPr/>
          </p:nvSpPr>
          <p:spPr bwMode="auto">
            <a:xfrm>
              <a:off x="376893" y="3151826"/>
              <a:ext cx="262469" cy="45719"/>
            </a:xfrm>
            <a:prstGeom prst="rect">
              <a:avLst/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楕円 160">
              <a:extLst>
                <a:ext uri="{FF2B5EF4-FFF2-40B4-BE49-F238E27FC236}">
                  <a16:creationId xmlns:a16="http://schemas.microsoft.com/office/drawing/2014/main" id="{B730BE16-4B9D-47C9-976F-AAF91F7F7545}"/>
                </a:ext>
              </a:extLst>
            </p:cNvPr>
            <p:cNvSpPr/>
            <p:nvPr/>
          </p:nvSpPr>
          <p:spPr bwMode="auto">
            <a:xfrm>
              <a:off x="534065" y="2746583"/>
              <a:ext cx="50934" cy="5093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4" name="グループ化 163">
            <a:extLst>
              <a:ext uri="{FF2B5EF4-FFF2-40B4-BE49-F238E27FC236}">
                <a16:creationId xmlns:a16="http://schemas.microsoft.com/office/drawing/2014/main" id="{5CAA1E74-06B2-4DE0-9AE1-926A14B4C75C}"/>
              </a:ext>
            </a:extLst>
          </p:cNvPr>
          <p:cNvGrpSpPr/>
          <p:nvPr/>
        </p:nvGrpSpPr>
        <p:grpSpPr>
          <a:xfrm>
            <a:off x="1908462" y="3001534"/>
            <a:ext cx="115372" cy="196011"/>
            <a:chOff x="1956316" y="3178969"/>
            <a:chExt cx="115372" cy="196011"/>
          </a:xfrm>
        </p:grpSpPr>
        <p:grpSp>
          <p:nvGrpSpPr>
            <p:cNvPr id="165" name="グループ化 164">
              <a:extLst>
                <a:ext uri="{FF2B5EF4-FFF2-40B4-BE49-F238E27FC236}">
                  <a16:creationId xmlns:a16="http://schemas.microsoft.com/office/drawing/2014/main" id="{65101009-DEE4-4665-ACC7-31D8CFC4B3E2}"/>
                </a:ext>
              </a:extLst>
            </p:cNvPr>
            <p:cNvGrpSpPr/>
            <p:nvPr/>
          </p:nvGrpSpPr>
          <p:grpSpPr>
            <a:xfrm>
              <a:off x="1983914" y="3239965"/>
              <a:ext cx="62053" cy="135015"/>
              <a:chOff x="1967263" y="3248980"/>
              <a:chExt cx="89503" cy="212225"/>
            </a:xfrm>
          </p:grpSpPr>
          <p:sp>
            <p:nvSpPr>
              <p:cNvPr id="168" name="正方形/長方形 167">
                <a:extLst>
                  <a:ext uri="{FF2B5EF4-FFF2-40B4-BE49-F238E27FC236}">
                    <a16:creationId xmlns:a16="http://schemas.microsoft.com/office/drawing/2014/main" id="{81062BAD-010F-486E-B50B-BEE388CC063B}"/>
                  </a:ext>
                </a:extLst>
              </p:cNvPr>
              <p:cNvSpPr/>
              <p:nvPr/>
            </p:nvSpPr>
            <p:spPr bwMode="auto">
              <a:xfrm>
                <a:off x="1967263" y="3248980"/>
                <a:ext cx="26730" cy="212225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正方形/長方形 168">
                <a:extLst>
                  <a:ext uri="{FF2B5EF4-FFF2-40B4-BE49-F238E27FC236}">
                    <a16:creationId xmlns:a16="http://schemas.microsoft.com/office/drawing/2014/main" id="{913CC19E-44C0-4E1F-8939-D8BE5085C6F9}"/>
                  </a:ext>
                </a:extLst>
              </p:cNvPr>
              <p:cNvSpPr/>
              <p:nvPr/>
            </p:nvSpPr>
            <p:spPr bwMode="auto">
              <a:xfrm>
                <a:off x="2030036" y="3248980"/>
                <a:ext cx="26730" cy="212225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6" name="正方形/長方形 165">
              <a:extLst>
                <a:ext uri="{FF2B5EF4-FFF2-40B4-BE49-F238E27FC236}">
                  <a16:creationId xmlns:a16="http://schemas.microsoft.com/office/drawing/2014/main" id="{DD266E15-32E5-4B0B-A52E-C56EF502E4E8}"/>
                </a:ext>
              </a:extLst>
            </p:cNvPr>
            <p:cNvSpPr/>
            <p:nvPr/>
          </p:nvSpPr>
          <p:spPr bwMode="auto">
            <a:xfrm flipV="1">
              <a:off x="1958697" y="3178969"/>
              <a:ext cx="110610" cy="88084"/>
            </a:xfrm>
            <a:prstGeom prst="rect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正方形/長方形 166">
              <a:extLst>
                <a:ext uri="{FF2B5EF4-FFF2-40B4-BE49-F238E27FC236}">
                  <a16:creationId xmlns:a16="http://schemas.microsoft.com/office/drawing/2014/main" id="{21DA1183-B49B-41F5-82EA-2644A7D41D2B}"/>
                </a:ext>
              </a:extLst>
            </p:cNvPr>
            <p:cNvSpPr/>
            <p:nvPr/>
          </p:nvSpPr>
          <p:spPr bwMode="auto">
            <a:xfrm flipV="1">
              <a:off x="1956316" y="3242120"/>
              <a:ext cx="115372" cy="26631"/>
            </a:xfrm>
            <a:prstGeom prst="rect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0" name="グループ化 169">
            <a:extLst>
              <a:ext uri="{FF2B5EF4-FFF2-40B4-BE49-F238E27FC236}">
                <a16:creationId xmlns:a16="http://schemas.microsoft.com/office/drawing/2014/main" id="{984C5FB3-F360-4CA4-8A88-D2C03E0729D6}"/>
              </a:ext>
            </a:extLst>
          </p:cNvPr>
          <p:cNvGrpSpPr/>
          <p:nvPr/>
        </p:nvGrpSpPr>
        <p:grpSpPr>
          <a:xfrm>
            <a:off x="2058480" y="3001534"/>
            <a:ext cx="115372" cy="196011"/>
            <a:chOff x="1956316" y="3178969"/>
            <a:chExt cx="115372" cy="196011"/>
          </a:xfrm>
        </p:grpSpPr>
        <p:grpSp>
          <p:nvGrpSpPr>
            <p:cNvPr id="171" name="グループ化 170">
              <a:extLst>
                <a:ext uri="{FF2B5EF4-FFF2-40B4-BE49-F238E27FC236}">
                  <a16:creationId xmlns:a16="http://schemas.microsoft.com/office/drawing/2014/main" id="{8DB83FEF-73DE-4F40-B846-434228E2B2B0}"/>
                </a:ext>
              </a:extLst>
            </p:cNvPr>
            <p:cNvGrpSpPr/>
            <p:nvPr/>
          </p:nvGrpSpPr>
          <p:grpSpPr>
            <a:xfrm>
              <a:off x="1983914" y="3239965"/>
              <a:ext cx="62053" cy="135015"/>
              <a:chOff x="1967263" y="3248980"/>
              <a:chExt cx="89503" cy="212225"/>
            </a:xfrm>
          </p:grpSpPr>
          <p:sp>
            <p:nvSpPr>
              <p:cNvPr id="174" name="正方形/長方形 173">
                <a:extLst>
                  <a:ext uri="{FF2B5EF4-FFF2-40B4-BE49-F238E27FC236}">
                    <a16:creationId xmlns:a16="http://schemas.microsoft.com/office/drawing/2014/main" id="{096F0BF6-1E02-4876-B63B-5553F1E4B620}"/>
                  </a:ext>
                </a:extLst>
              </p:cNvPr>
              <p:cNvSpPr/>
              <p:nvPr/>
            </p:nvSpPr>
            <p:spPr bwMode="auto">
              <a:xfrm>
                <a:off x="1967263" y="3248980"/>
                <a:ext cx="26730" cy="212225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正方形/長方形 174">
                <a:extLst>
                  <a:ext uri="{FF2B5EF4-FFF2-40B4-BE49-F238E27FC236}">
                    <a16:creationId xmlns:a16="http://schemas.microsoft.com/office/drawing/2014/main" id="{BFB20348-8B25-4C8B-95B9-1301C84291F5}"/>
                  </a:ext>
                </a:extLst>
              </p:cNvPr>
              <p:cNvSpPr/>
              <p:nvPr/>
            </p:nvSpPr>
            <p:spPr bwMode="auto">
              <a:xfrm>
                <a:off x="2030036" y="3248980"/>
                <a:ext cx="26730" cy="212225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2" name="正方形/長方形 171">
              <a:extLst>
                <a:ext uri="{FF2B5EF4-FFF2-40B4-BE49-F238E27FC236}">
                  <a16:creationId xmlns:a16="http://schemas.microsoft.com/office/drawing/2014/main" id="{C4E143DD-CDF3-49D3-8400-7BE202870AEC}"/>
                </a:ext>
              </a:extLst>
            </p:cNvPr>
            <p:cNvSpPr/>
            <p:nvPr/>
          </p:nvSpPr>
          <p:spPr bwMode="auto">
            <a:xfrm flipV="1">
              <a:off x="1958697" y="3178969"/>
              <a:ext cx="110610" cy="88084"/>
            </a:xfrm>
            <a:prstGeom prst="rect">
              <a:avLst/>
            </a:prstGeom>
            <a:solidFill>
              <a:srgbClr val="00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" name="正方形/長方形 172">
              <a:extLst>
                <a:ext uri="{FF2B5EF4-FFF2-40B4-BE49-F238E27FC236}">
                  <a16:creationId xmlns:a16="http://schemas.microsoft.com/office/drawing/2014/main" id="{53E457BB-9D70-419F-986F-DBDA0D0FBC48}"/>
                </a:ext>
              </a:extLst>
            </p:cNvPr>
            <p:cNvSpPr/>
            <p:nvPr/>
          </p:nvSpPr>
          <p:spPr bwMode="auto">
            <a:xfrm flipV="1">
              <a:off x="1956316" y="3242120"/>
              <a:ext cx="115372" cy="26631"/>
            </a:xfrm>
            <a:prstGeom prst="rect">
              <a:avLst/>
            </a:prstGeom>
            <a:solidFill>
              <a:srgbClr val="00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6" name="グループ化 175">
            <a:extLst>
              <a:ext uri="{FF2B5EF4-FFF2-40B4-BE49-F238E27FC236}">
                <a16:creationId xmlns:a16="http://schemas.microsoft.com/office/drawing/2014/main" id="{BB495B5D-DCF0-43FD-93A3-7810F85013A2}"/>
              </a:ext>
            </a:extLst>
          </p:cNvPr>
          <p:cNvGrpSpPr/>
          <p:nvPr/>
        </p:nvGrpSpPr>
        <p:grpSpPr>
          <a:xfrm>
            <a:off x="2203736" y="3001534"/>
            <a:ext cx="115372" cy="196011"/>
            <a:chOff x="1956316" y="3178969"/>
            <a:chExt cx="115372" cy="196011"/>
          </a:xfrm>
        </p:grpSpPr>
        <p:grpSp>
          <p:nvGrpSpPr>
            <p:cNvPr id="177" name="グループ化 176">
              <a:extLst>
                <a:ext uri="{FF2B5EF4-FFF2-40B4-BE49-F238E27FC236}">
                  <a16:creationId xmlns:a16="http://schemas.microsoft.com/office/drawing/2014/main" id="{6FC2464E-3B1A-4F6A-8AE4-E61CBC1BFBD6}"/>
                </a:ext>
              </a:extLst>
            </p:cNvPr>
            <p:cNvGrpSpPr/>
            <p:nvPr/>
          </p:nvGrpSpPr>
          <p:grpSpPr>
            <a:xfrm>
              <a:off x="1983914" y="3239965"/>
              <a:ext cx="62053" cy="135015"/>
              <a:chOff x="1967263" y="3248980"/>
              <a:chExt cx="89503" cy="212225"/>
            </a:xfrm>
          </p:grpSpPr>
          <p:sp>
            <p:nvSpPr>
              <p:cNvPr id="180" name="正方形/長方形 179">
                <a:extLst>
                  <a:ext uri="{FF2B5EF4-FFF2-40B4-BE49-F238E27FC236}">
                    <a16:creationId xmlns:a16="http://schemas.microsoft.com/office/drawing/2014/main" id="{AAA33C4A-0165-40E0-8DDB-55A62AD3BC67}"/>
                  </a:ext>
                </a:extLst>
              </p:cNvPr>
              <p:cNvSpPr/>
              <p:nvPr/>
            </p:nvSpPr>
            <p:spPr bwMode="auto">
              <a:xfrm>
                <a:off x="1967263" y="3248980"/>
                <a:ext cx="26730" cy="212225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正方形/長方形 180">
                <a:extLst>
                  <a:ext uri="{FF2B5EF4-FFF2-40B4-BE49-F238E27FC236}">
                    <a16:creationId xmlns:a16="http://schemas.microsoft.com/office/drawing/2014/main" id="{160B7EC1-D0E8-4922-9181-D8D6E72496DE}"/>
                  </a:ext>
                </a:extLst>
              </p:cNvPr>
              <p:cNvSpPr/>
              <p:nvPr/>
            </p:nvSpPr>
            <p:spPr bwMode="auto">
              <a:xfrm>
                <a:off x="2030036" y="3248980"/>
                <a:ext cx="26730" cy="212225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8" name="正方形/長方形 177">
              <a:extLst>
                <a:ext uri="{FF2B5EF4-FFF2-40B4-BE49-F238E27FC236}">
                  <a16:creationId xmlns:a16="http://schemas.microsoft.com/office/drawing/2014/main" id="{19FE48FE-0D3C-44A6-B89E-F15B6ED709A2}"/>
                </a:ext>
              </a:extLst>
            </p:cNvPr>
            <p:cNvSpPr/>
            <p:nvPr/>
          </p:nvSpPr>
          <p:spPr bwMode="auto">
            <a:xfrm flipV="1">
              <a:off x="1958697" y="3178969"/>
              <a:ext cx="110610" cy="88084"/>
            </a:xfrm>
            <a:prstGeom prst="rect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" name="正方形/長方形 178">
              <a:extLst>
                <a:ext uri="{FF2B5EF4-FFF2-40B4-BE49-F238E27FC236}">
                  <a16:creationId xmlns:a16="http://schemas.microsoft.com/office/drawing/2014/main" id="{58B54F9D-A458-4A72-8408-9ABC5CA51CB7}"/>
                </a:ext>
              </a:extLst>
            </p:cNvPr>
            <p:cNvSpPr/>
            <p:nvPr/>
          </p:nvSpPr>
          <p:spPr bwMode="auto">
            <a:xfrm flipV="1">
              <a:off x="1956316" y="3242120"/>
              <a:ext cx="115372" cy="26631"/>
            </a:xfrm>
            <a:prstGeom prst="rect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2" name="グループ化 181">
            <a:extLst>
              <a:ext uri="{FF2B5EF4-FFF2-40B4-BE49-F238E27FC236}">
                <a16:creationId xmlns:a16="http://schemas.microsoft.com/office/drawing/2014/main" id="{BB967288-B879-4DD8-815A-FA2001390864}"/>
              </a:ext>
            </a:extLst>
          </p:cNvPr>
          <p:cNvGrpSpPr/>
          <p:nvPr/>
        </p:nvGrpSpPr>
        <p:grpSpPr>
          <a:xfrm>
            <a:off x="1908462" y="3232515"/>
            <a:ext cx="115372" cy="196011"/>
            <a:chOff x="1956316" y="3178969"/>
            <a:chExt cx="115372" cy="196011"/>
          </a:xfrm>
        </p:grpSpPr>
        <p:grpSp>
          <p:nvGrpSpPr>
            <p:cNvPr id="183" name="グループ化 182">
              <a:extLst>
                <a:ext uri="{FF2B5EF4-FFF2-40B4-BE49-F238E27FC236}">
                  <a16:creationId xmlns:a16="http://schemas.microsoft.com/office/drawing/2014/main" id="{CFBFE3AF-3ACE-48EE-9BE6-08E41A49F013}"/>
                </a:ext>
              </a:extLst>
            </p:cNvPr>
            <p:cNvGrpSpPr/>
            <p:nvPr/>
          </p:nvGrpSpPr>
          <p:grpSpPr>
            <a:xfrm>
              <a:off x="1983914" y="3239965"/>
              <a:ext cx="62053" cy="135015"/>
              <a:chOff x="1967263" y="3248980"/>
              <a:chExt cx="89503" cy="212225"/>
            </a:xfrm>
          </p:grpSpPr>
          <p:sp>
            <p:nvSpPr>
              <p:cNvPr id="186" name="正方形/長方形 185">
                <a:extLst>
                  <a:ext uri="{FF2B5EF4-FFF2-40B4-BE49-F238E27FC236}">
                    <a16:creationId xmlns:a16="http://schemas.microsoft.com/office/drawing/2014/main" id="{86611F69-E316-4D84-ADF9-E0EC7A525977}"/>
                  </a:ext>
                </a:extLst>
              </p:cNvPr>
              <p:cNvSpPr/>
              <p:nvPr/>
            </p:nvSpPr>
            <p:spPr bwMode="auto">
              <a:xfrm>
                <a:off x="1967263" y="3248980"/>
                <a:ext cx="26730" cy="212225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正方形/長方形 186">
                <a:extLst>
                  <a:ext uri="{FF2B5EF4-FFF2-40B4-BE49-F238E27FC236}">
                    <a16:creationId xmlns:a16="http://schemas.microsoft.com/office/drawing/2014/main" id="{C0A6CA7E-37F0-4725-BF7C-A209FD47F8D9}"/>
                  </a:ext>
                </a:extLst>
              </p:cNvPr>
              <p:cNvSpPr/>
              <p:nvPr/>
            </p:nvSpPr>
            <p:spPr bwMode="auto">
              <a:xfrm>
                <a:off x="2030036" y="3248980"/>
                <a:ext cx="26730" cy="212225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4" name="正方形/長方形 183">
              <a:extLst>
                <a:ext uri="{FF2B5EF4-FFF2-40B4-BE49-F238E27FC236}">
                  <a16:creationId xmlns:a16="http://schemas.microsoft.com/office/drawing/2014/main" id="{4DB86E2E-1D04-4057-9492-D86A83CDD7C1}"/>
                </a:ext>
              </a:extLst>
            </p:cNvPr>
            <p:cNvSpPr/>
            <p:nvPr/>
          </p:nvSpPr>
          <p:spPr bwMode="auto">
            <a:xfrm flipV="1">
              <a:off x="1958697" y="3178969"/>
              <a:ext cx="110610" cy="88084"/>
            </a:xfrm>
            <a:prstGeom prst="rect">
              <a:avLst/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正方形/長方形 184">
              <a:extLst>
                <a:ext uri="{FF2B5EF4-FFF2-40B4-BE49-F238E27FC236}">
                  <a16:creationId xmlns:a16="http://schemas.microsoft.com/office/drawing/2014/main" id="{6AAB6F62-A70C-4486-BF8C-3ACAA61E4C48}"/>
                </a:ext>
              </a:extLst>
            </p:cNvPr>
            <p:cNvSpPr/>
            <p:nvPr/>
          </p:nvSpPr>
          <p:spPr bwMode="auto">
            <a:xfrm flipV="1">
              <a:off x="1956316" y="3242120"/>
              <a:ext cx="115372" cy="26631"/>
            </a:xfrm>
            <a:prstGeom prst="rect">
              <a:avLst/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8" name="グループ化 187">
            <a:extLst>
              <a:ext uri="{FF2B5EF4-FFF2-40B4-BE49-F238E27FC236}">
                <a16:creationId xmlns:a16="http://schemas.microsoft.com/office/drawing/2014/main" id="{D02A7A33-DACD-4BB8-A18C-FA4CFC871DB4}"/>
              </a:ext>
            </a:extLst>
          </p:cNvPr>
          <p:cNvGrpSpPr/>
          <p:nvPr/>
        </p:nvGrpSpPr>
        <p:grpSpPr>
          <a:xfrm>
            <a:off x="2058480" y="3232515"/>
            <a:ext cx="115372" cy="196011"/>
            <a:chOff x="1956316" y="3178969"/>
            <a:chExt cx="115372" cy="196011"/>
          </a:xfrm>
        </p:grpSpPr>
        <p:grpSp>
          <p:nvGrpSpPr>
            <p:cNvPr id="189" name="グループ化 188">
              <a:extLst>
                <a:ext uri="{FF2B5EF4-FFF2-40B4-BE49-F238E27FC236}">
                  <a16:creationId xmlns:a16="http://schemas.microsoft.com/office/drawing/2014/main" id="{3FA0A84A-55F5-450B-A99B-F6CBF757876D}"/>
                </a:ext>
              </a:extLst>
            </p:cNvPr>
            <p:cNvGrpSpPr/>
            <p:nvPr/>
          </p:nvGrpSpPr>
          <p:grpSpPr>
            <a:xfrm>
              <a:off x="1983914" y="3239965"/>
              <a:ext cx="62053" cy="135015"/>
              <a:chOff x="1967263" y="3248980"/>
              <a:chExt cx="89503" cy="212225"/>
            </a:xfrm>
          </p:grpSpPr>
          <p:sp>
            <p:nvSpPr>
              <p:cNvPr id="192" name="正方形/長方形 191">
                <a:extLst>
                  <a:ext uri="{FF2B5EF4-FFF2-40B4-BE49-F238E27FC236}">
                    <a16:creationId xmlns:a16="http://schemas.microsoft.com/office/drawing/2014/main" id="{683DC7C4-EE22-4B0B-B8A9-58449E6D989F}"/>
                  </a:ext>
                </a:extLst>
              </p:cNvPr>
              <p:cNvSpPr/>
              <p:nvPr/>
            </p:nvSpPr>
            <p:spPr bwMode="auto">
              <a:xfrm>
                <a:off x="1967263" y="3248980"/>
                <a:ext cx="26730" cy="212225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正方形/長方形 192">
                <a:extLst>
                  <a:ext uri="{FF2B5EF4-FFF2-40B4-BE49-F238E27FC236}">
                    <a16:creationId xmlns:a16="http://schemas.microsoft.com/office/drawing/2014/main" id="{029F4634-7E75-49FF-B9B9-E56DA8DDB269}"/>
                  </a:ext>
                </a:extLst>
              </p:cNvPr>
              <p:cNvSpPr/>
              <p:nvPr/>
            </p:nvSpPr>
            <p:spPr bwMode="auto">
              <a:xfrm>
                <a:off x="2030036" y="3248980"/>
                <a:ext cx="26730" cy="212225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90" name="正方形/長方形 189">
              <a:extLst>
                <a:ext uri="{FF2B5EF4-FFF2-40B4-BE49-F238E27FC236}">
                  <a16:creationId xmlns:a16="http://schemas.microsoft.com/office/drawing/2014/main" id="{E9D1609B-ACF3-42FF-A7CE-418534EEDEDA}"/>
                </a:ext>
              </a:extLst>
            </p:cNvPr>
            <p:cNvSpPr/>
            <p:nvPr/>
          </p:nvSpPr>
          <p:spPr bwMode="auto">
            <a:xfrm flipV="1">
              <a:off x="1958697" y="3178969"/>
              <a:ext cx="110610" cy="8808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正方形/長方形 190">
              <a:extLst>
                <a:ext uri="{FF2B5EF4-FFF2-40B4-BE49-F238E27FC236}">
                  <a16:creationId xmlns:a16="http://schemas.microsoft.com/office/drawing/2014/main" id="{D2875FF0-3EB9-4942-A674-A4441025CF0F}"/>
                </a:ext>
              </a:extLst>
            </p:cNvPr>
            <p:cNvSpPr/>
            <p:nvPr/>
          </p:nvSpPr>
          <p:spPr bwMode="auto">
            <a:xfrm flipV="1">
              <a:off x="1956316" y="3242120"/>
              <a:ext cx="115372" cy="2663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4" name="グループ化 193">
            <a:extLst>
              <a:ext uri="{FF2B5EF4-FFF2-40B4-BE49-F238E27FC236}">
                <a16:creationId xmlns:a16="http://schemas.microsoft.com/office/drawing/2014/main" id="{DCFA5F57-27C7-46B3-9FAB-A7AF0320D741}"/>
              </a:ext>
            </a:extLst>
          </p:cNvPr>
          <p:cNvGrpSpPr/>
          <p:nvPr/>
        </p:nvGrpSpPr>
        <p:grpSpPr>
          <a:xfrm>
            <a:off x="5828748" y="4464115"/>
            <a:ext cx="372028" cy="1312427"/>
            <a:chOff x="5828748" y="4464115"/>
            <a:chExt cx="372028" cy="1312427"/>
          </a:xfrm>
        </p:grpSpPr>
        <p:grpSp>
          <p:nvGrpSpPr>
            <p:cNvPr id="195" name="グループ化 194">
              <a:extLst>
                <a:ext uri="{FF2B5EF4-FFF2-40B4-BE49-F238E27FC236}">
                  <a16:creationId xmlns:a16="http://schemas.microsoft.com/office/drawing/2014/main" id="{D1030AE1-B21F-47F3-B71C-3D53EAF99E39}"/>
                </a:ext>
              </a:extLst>
            </p:cNvPr>
            <p:cNvGrpSpPr/>
            <p:nvPr/>
          </p:nvGrpSpPr>
          <p:grpSpPr>
            <a:xfrm>
              <a:off x="5843972" y="4810126"/>
              <a:ext cx="343029" cy="966416"/>
              <a:chOff x="5824786" y="4757557"/>
              <a:chExt cx="380345" cy="1071553"/>
            </a:xfrm>
          </p:grpSpPr>
          <p:sp>
            <p:nvSpPr>
              <p:cNvPr id="199" name="台形 198">
                <a:extLst>
                  <a:ext uri="{FF2B5EF4-FFF2-40B4-BE49-F238E27FC236}">
                    <a16:creationId xmlns:a16="http://schemas.microsoft.com/office/drawing/2014/main" id="{3096063E-29DF-4B6F-B99A-8EED1FF48558}"/>
                  </a:ext>
                </a:extLst>
              </p:cNvPr>
              <p:cNvSpPr/>
              <p:nvPr/>
            </p:nvSpPr>
            <p:spPr bwMode="auto">
              <a:xfrm rot="10800000">
                <a:off x="5991734" y="4793995"/>
                <a:ext cx="45720" cy="1035115"/>
              </a:xfrm>
              <a:prstGeom prst="trapezoid">
                <a:avLst/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06F0E108-B495-486D-9665-47B4BB548102}"/>
                  </a:ext>
                </a:extLst>
              </p:cNvPr>
              <p:cNvSpPr/>
              <p:nvPr/>
            </p:nvSpPr>
            <p:spPr bwMode="auto">
              <a:xfrm rot="10800000">
                <a:off x="5824786" y="4757557"/>
                <a:ext cx="147544" cy="1071553"/>
              </a:xfrm>
              <a:custGeom>
                <a:avLst/>
                <a:gdLst>
                  <a:gd name="connsiteX0" fmla="*/ 8398 w 147544"/>
                  <a:gd name="connsiteY0" fmla="*/ 1071553 h 1071553"/>
                  <a:gd name="connsiteX1" fmla="*/ 24672 w 147544"/>
                  <a:gd name="connsiteY1" fmla="*/ 936168 h 1071553"/>
                  <a:gd name="connsiteX2" fmla="*/ 74396 w 147544"/>
                  <a:gd name="connsiteY2" fmla="*/ 887007 h 1071553"/>
                  <a:gd name="connsiteX3" fmla="*/ 102113 w 147544"/>
                  <a:gd name="connsiteY3" fmla="*/ 877450 h 1071553"/>
                  <a:gd name="connsiteX4" fmla="*/ 113255 w 147544"/>
                  <a:gd name="connsiteY4" fmla="*/ 0 h 1071553"/>
                  <a:gd name="connsiteX5" fmla="*/ 136114 w 147544"/>
                  <a:gd name="connsiteY5" fmla="*/ 0 h 1071553"/>
                  <a:gd name="connsiteX6" fmla="*/ 147544 w 147544"/>
                  <a:gd name="connsiteY6" fmla="*/ 900100 h 1071553"/>
                  <a:gd name="connsiteX7" fmla="*/ 144400 w 147544"/>
                  <a:gd name="connsiteY7" fmla="*/ 900100 h 1071553"/>
                  <a:gd name="connsiteX8" fmla="*/ 144818 w 147544"/>
                  <a:gd name="connsiteY8" fmla="*/ 903951 h 1071553"/>
                  <a:gd name="connsiteX9" fmla="*/ 58383 w 147544"/>
                  <a:gd name="connsiteY9" fmla="*/ 957648 h 1071553"/>
                  <a:gd name="connsiteX10" fmla="*/ 46239 w 147544"/>
                  <a:gd name="connsiteY10" fmla="*/ 1058677 h 1071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47544" h="1071553">
                    <a:moveTo>
                      <a:pt x="8398" y="1071553"/>
                    </a:moveTo>
                    <a:cubicBezTo>
                      <a:pt x="-7004" y="1026293"/>
                      <a:pt x="-1017" y="976488"/>
                      <a:pt x="24672" y="936168"/>
                    </a:cubicBezTo>
                    <a:cubicBezTo>
                      <a:pt x="37516" y="916008"/>
                      <a:pt x="54591" y="899310"/>
                      <a:pt x="74396" y="887007"/>
                    </a:cubicBezTo>
                    <a:lnTo>
                      <a:pt x="102113" y="877450"/>
                    </a:lnTo>
                    <a:lnTo>
                      <a:pt x="113255" y="0"/>
                    </a:lnTo>
                    <a:lnTo>
                      <a:pt x="136114" y="0"/>
                    </a:lnTo>
                    <a:lnTo>
                      <a:pt x="147544" y="900100"/>
                    </a:lnTo>
                    <a:lnTo>
                      <a:pt x="144400" y="900100"/>
                    </a:lnTo>
                    <a:lnTo>
                      <a:pt x="144818" y="903951"/>
                    </a:lnTo>
                    <a:cubicBezTo>
                      <a:pt x="109350" y="907805"/>
                      <a:pt x="77553" y="927559"/>
                      <a:pt x="58383" y="957648"/>
                    </a:cubicBezTo>
                    <a:cubicBezTo>
                      <a:pt x="39213" y="987736"/>
                      <a:pt x="34745" y="1024903"/>
                      <a:pt x="46239" y="1058677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111FC451-32C5-4A70-A76D-CB77DDF90066}"/>
                  </a:ext>
                </a:extLst>
              </p:cNvPr>
              <p:cNvSpPr/>
              <p:nvPr/>
            </p:nvSpPr>
            <p:spPr bwMode="auto">
              <a:xfrm rot="10800000" flipH="1">
                <a:off x="6057587" y="4757557"/>
                <a:ext cx="147544" cy="1071553"/>
              </a:xfrm>
              <a:custGeom>
                <a:avLst/>
                <a:gdLst>
                  <a:gd name="connsiteX0" fmla="*/ 8398 w 147544"/>
                  <a:gd name="connsiteY0" fmla="*/ 1071553 h 1071553"/>
                  <a:gd name="connsiteX1" fmla="*/ 24672 w 147544"/>
                  <a:gd name="connsiteY1" fmla="*/ 936168 h 1071553"/>
                  <a:gd name="connsiteX2" fmla="*/ 74396 w 147544"/>
                  <a:gd name="connsiteY2" fmla="*/ 887007 h 1071553"/>
                  <a:gd name="connsiteX3" fmla="*/ 102113 w 147544"/>
                  <a:gd name="connsiteY3" fmla="*/ 877450 h 1071553"/>
                  <a:gd name="connsiteX4" fmla="*/ 113255 w 147544"/>
                  <a:gd name="connsiteY4" fmla="*/ 0 h 1071553"/>
                  <a:gd name="connsiteX5" fmla="*/ 136114 w 147544"/>
                  <a:gd name="connsiteY5" fmla="*/ 0 h 1071553"/>
                  <a:gd name="connsiteX6" fmla="*/ 147544 w 147544"/>
                  <a:gd name="connsiteY6" fmla="*/ 900100 h 1071553"/>
                  <a:gd name="connsiteX7" fmla="*/ 144400 w 147544"/>
                  <a:gd name="connsiteY7" fmla="*/ 900100 h 1071553"/>
                  <a:gd name="connsiteX8" fmla="*/ 144818 w 147544"/>
                  <a:gd name="connsiteY8" fmla="*/ 903951 h 1071553"/>
                  <a:gd name="connsiteX9" fmla="*/ 58383 w 147544"/>
                  <a:gd name="connsiteY9" fmla="*/ 957648 h 1071553"/>
                  <a:gd name="connsiteX10" fmla="*/ 46239 w 147544"/>
                  <a:gd name="connsiteY10" fmla="*/ 1058677 h 1071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47544" h="1071553">
                    <a:moveTo>
                      <a:pt x="8398" y="1071553"/>
                    </a:moveTo>
                    <a:cubicBezTo>
                      <a:pt x="-7004" y="1026293"/>
                      <a:pt x="-1017" y="976488"/>
                      <a:pt x="24672" y="936168"/>
                    </a:cubicBezTo>
                    <a:cubicBezTo>
                      <a:pt x="37516" y="916008"/>
                      <a:pt x="54591" y="899310"/>
                      <a:pt x="74396" y="887007"/>
                    </a:cubicBezTo>
                    <a:lnTo>
                      <a:pt x="102113" y="877450"/>
                    </a:lnTo>
                    <a:lnTo>
                      <a:pt x="113255" y="0"/>
                    </a:lnTo>
                    <a:lnTo>
                      <a:pt x="136114" y="0"/>
                    </a:lnTo>
                    <a:lnTo>
                      <a:pt x="147544" y="900100"/>
                    </a:lnTo>
                    <a:lnTo>
                      <a:pt x="144400" y="900100"/>
                    </a:lnTo>
                    <a:lnTo>
                      <a:pt x="144818" y="903951"/>
                    </a:lnTo>
                    <a:cubicBezTo>
                      <a:pt x="109350" y="907805"/>
                      <a:pt x="77553" y="927559"/>
                      <a:pt x="58383" y="957648"/>
                    </a:cubicBezTo>
                    <a:cubicBezTo>
                      <a:pt x="39213" y="987736"/>
                      <a:pt x="34745" y="1024903"/>
                      <a:pt x="46239" y="1058677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96" name="正方形/長方形 195">
              <a:extLst>
                <a:ext uri="{FF2B5EF4-FFF2-40B4-BE49-F238E27FC236}">
                  <a16:creationId xmlns:a16="http://schemas.microsoft.com/office/drawing/2014/main" id="{01C59B22-6EF7-4CA5-859D-25E2CB653FCE}"/>
                </a:ext>
              </a:extLst>
            </p:cNvPr>
            <p:cNvSpPr/>
            <p:nvPr/>
          </p:nvSpPr>
          <p:spPr bwMode="auto">
            <a:xfrm>
              <a:off x="5828748" y="4464115"/>
              <a:ext cx="372028" cy="419890"/>
            </a:xfrm>
            <a:prstGeom prst="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7" name="楕円 196">
              <a:extLst>
                <a:ext uri="{FF2B5EF4-FFF2-40B4-BE49-F238E27FC236}">
                  <a16:creationId xmlns:a16="http://schemas.microsoft.com/office/drawing/2014/main" id="{F280517B-B532-4E1B-B804-D1BB38A1001F}"/>
                </a:ext>
              </a:extLst>
            </p:cNvPr>
            <p:cNvSpPr/>
            <p:nvPr/>
          </p:nvSpPr>
          <p:spPr bwMode="auto">
            <a:xfrm>
              <a:off x="5942145" y="4497547"/>
              <a:ext cx="139573" cy="139573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8" name="楕円 197">
              <a:extLst>
                <a:ext uri="{FF2B5EF4-FFF2-40B4-BE49-F238E27FC236}">
                  <a16:creationId xmlns:a16="http://schemas.microsoft.com/office/drawing/2014/main" id="{063E6419-99F0-4178-8AC6-F949D1076784}"/>
                </a:ext>
              </a:extLst>
            </p:cNvPr>
            <p:cNvSpPr/>
            <p:nvPr/>
          </p:nvSpPr>
          <p:spPr bwMode="auto">
            <a:xfrm>
              <a:off x="5989072" y="4521613"/>
              <a:ext cx="45720" cy="4572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2" name="グループ化 201">
            <a:extLst>
              <a:ext uri="{FF2B5EF4-FFF2-40B4-BE49-F238E27FC236}">
                <a16:creationId xmlns:a16="http://schemas.microsoft.com/office/drawing/2014/main" id="{FDC7A2A2-4372-451B-88C5-CA3B873A0E1B}"/>
              </a:ext>
            </a:extLst>
          </p:cNvPr>
          <p:cNvGrpSpPr/>
          <p:nvPr/>
        </p:nvGrpSpPr>
        <p:grpSpPr>
          <a:xfrm>
            <a:off x="5859417" y="3035270"/>
            <a:ext cx="403308" cy="1320503"/>
            <a:chOff x="6264192" y="1831323"/>
            <a:chExt cx="403308" cy="1320503"/>
          </a:xfrm>
        </p:grpSpPr>
        <p:sp>
          <p:nvSpPr>
            <p:cNvPr id="203" name="正方形/長方形 202">
              <a:extLst>
                <a:ext uri="{FF2B5EF4-FFF2-40B4-BE49-F238E27FC236}">
                  <a16:creationId xmlns:a16="http://schemas.microsoft.com/office/drawing/2014/main" id="{510CD39E-7D04-4F0B-B086-0D62F9C5FB2A}"/>
                </a:ext>
              </a:extLst>
            </p:cNvPr>
            <p:cNvSpPr/>
            <p:nvPr/>
          </p:nvSpPr>
          <p:spPr bwMode="auto">
            <a:xfrm>
              <a:off x="6353677" y="2306972"/>
              <a:ext cx="45719" cy="84485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4" name="正方形/長方形 203">
              <a:extLst>
                <a:ext uri="{FF2B5EF4-FFF2-40B4-BE49-F238E27FC236}">
                  <a16:creationId xmlns:a16="http://schemas.microsoft.com/office/drawing/2014/main" id="{23B39131-BA56-4288-BFE2-7313482F7E9A}"/>
                </a:ext>
              </a:extLst>
            </p:cNvPr>
            <p:cNvSpPr/>
            <p:nvPr/>
          </p:nvSpPr>
          <p:spPr bwMode="auto">
            <a:xfrm>
              <a:off x="6525127" y="2306972"/>
              <a:ext cx="45719" cy="84485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05" name="グループ化 204">
              <a:extLst>
                <a:ext uri="{FF2B5EF4-FFF2-40B4-BE49-F238E27FC236}">
                  <a16:creationId xmlns:a16="http://schemas.microsoft.com/office/drawing/2014/main" id="{466953F5-95A6-4A96-9281-0D7C0B7A9AAB}"/>
                </a:ext>
              </a:extLst>
            </p:cNvPr>
            <p:cNvGrpSpPr/>
            <p:nvPr/>
          </p:nvGrpSpPr>
          <p:grpSpPr>
            <a:xfrm>
              <a:off x="6264192" y="1831323"/>
              <a:ext cx="403308" cy="543578"/>
              <a:chOff x="6264192" y="1831323"/>
              <a:chExt cx="403308" cy="543578"/>
            </a:xfrm>
          </p:grpSpPr>
          <p:sp>
            <p:nvSpPr>
              <p:cNvPr id="206" name="四角形: 上の 2 つの角を丸める 205">
                <a:extLst>
                  <a:ext uri="{FF2B5EF4-FFF2-40B4-BE49-F238E27FC236}">
                    <a16:creationId xmlns:a16="http://schemas.microsoft.com/office/drawing/2014/main" id="{902D3C72-96A9-42FE-AFF7-C26E13B21320}"/>
                  </a:ext>
                </a:extLst>
              </p:cNvPr>
              <p:cNvSpPr/>
              <p:nvPr/>
            </p:nvSpPr>
            <p:spPr bwMode="auto">
              <a:xfrm>
                <a:off x="6303150" y="1831323"/>
                <a:ext cx="325392" cy="517557"/>
              </a:xfrm>
              <a:prstGeom prst="round2SameRect">
                <a:avLst>
                  <a:gd name="adj1" fmla="val 19594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207" name="四角形: 上の 2 つの角を丸める 206">
                <a:extLst>
                  <a:ext uri="{FF2B5EF4-FFF2-40B4-BE49-F238E27FC236}">
                    <a16:creationId xmlns:a16="http://schemas.microsoft.com/office/drawing/2014/main" id="{41B2A2D9-D837-49CC-829A-E9C5493FA316}"/>
                  </a:ext>
                </a:extLst>
              </p:cNvPr>
              <p:cNvSpPr/>
              <p:nvPr/>
            </p:nvSpPr>
            <p:spPr bwMode="auto">
              <a:xfrm>
                <a:off x="6264192" y="2322859"/>
                <a:ext cx="403308" cy="52042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08" name="グループ化 207">
            <a:extLst>
              <a:ext uri="{FF2B5EF4-FFF2-40B4-BE49-F238E27FC236}">
                <a16:creationId xmlns:a16="http://schemas.microsoft.com/office/drawing/2014/main" id="{8C4D3A89-37C9-4BD3-A531-20BDE0C8F371}"/>
              </a:ext>
            </a:extLst>
          </p:cNvPr>
          <p:cNvGrpSpPr/>
          <p:nvPr/>
        </p:nvGrpSpPr>
        <p:grpSpPr>
          <a:xfrm>
            <a:off x="7443472" y="3022002"/>
            <a:ext cx="403308" cy="1074541"/>
            <a:chOff x="6264192" y="2077285"/>
            <a:chExt cx="403308" cy="1074541"/>
          </a:xfrm>
        </p:grpSpPr>
        <p:sp>
          <p:nvSpPr>
            <p:cNvPr id="209" name="正方形/長方形 208">
              <a:extLst>
                <a:ext uri="{FF2B5EF4-FFF2-40B4-BE49-F238E27FC236}">
                  <a16:creationId xmlns:a16="http://schemas.microsoft.com/office/drawing/2014/main" id="{CF419174-D7A7-4B12-A8DE-100E0C2E3256}"/>
                </a:ext>
              </a:extLst>
            </p:cNvPr>
            <p:cNvSpPr/>
            <p:nvPr/>
          </p:nvSpPr>
          <p:spPr bwMode="auto">
            <a:xfrm>
              <a:off x="6353677" y="2306972"/>
              <a:ext cx="45719" cy="84485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0" name="正方形/長方形 209">
              <a:extLst>
                <a:ext uri="{FF2B5EF4-FFF2-40B4-BE49-F238E27FC236}">
                  <a16:creationId xmlns:a16="http://schemas.microsoft.com/office/drawing/2014/main" id="{CA685847-E1A9-4EF3-A8D1-370A0F280821}"/>
                </a:ext>
              </a:extLst>
            </p:cNvPr>
            <p:cNvSpPr/>
            <p:nvPr/>
          </p:nvSpPr>
          <p:spPr bwMode="auto">
            <a:xfrm>
              <a:off x="6525127" y="2306972"/>
              <a:ext cx="45719" cy="84485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11" name="グループ化 210">
              <a:extLst>
                <a:ext uri="{FF2B5EF4-FFF2-40B4-BE49-F238E27FC236}">
                  <a16:creationId xmlns:a16="http://schemas.microsoft.com/office/drawing/2014/main" id="{98CA9C9C-8EFF-4B6A-A5D1-6BB3D57760B8}"/>
                </a:ext>
              </a:extLst>
            </p:cNvPr>
            <p:cNvGrpSpPr/>
            <p:nvPr/>
          </p:nvGrpSpPr>
          <p:grpSpPr>
            <a:xfrm>
              <a:off x="6264192" y="2077285"/>
              <a:ext cx="403308" cy="297616"/>
              <a:chOff x="6264192" y="2077285"/>
              <a:chExt cx="403308" cy="297616"/>
            </a:xfrm>
          </p:grpSpPr>
          <p:sp>
            <p:nvSpPr>
              <p:cNvPr id="212" name="四角形: 上の 2 つの角を丸める 211">
                <a:extLst>
                  <a:ext uri="{FF2B5EF4-FFF2-40B4-BE49-F238E27FC236}">
                    <a16:creationId xmlns:a16="http://schemas.microsoft.com/office/drawing/2014/main" id="{A6480DBC-6051-419B-821B-7935E8B14305}"/>
                  </a:ext>
                </a:extLst>
              </p:cNvPr>
              <p:cNvSpPr/>
              <p:nvPr/>
            </p:nvSpPr>
            <p:spPr bwMode="auto">
              <a:xfrm>
                <a:off x="6303150" y="2077285"/>
                <a:ext cx="325392" cy="271595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3" name="四角形: 上の 2 つの角を丸める 212">
                <a:extLst>
                  <a:ext uri="{FF2B5EF4-FFF2-40B4-BE49-F238E27FC236}">
                    <a16:creationId xmlns:a16="http://schemas.microsoft.com/office/drawing/2014/main" id="{45A2EE8D-1FE8-402C-AB19-A60DEB528181}"/>
                  </a:ext>
                </a:extLst>
              </p:cNvPr>
              <p:cNvSpPr/>
              <p:nvPr/>
            </p:nvSpPr>
            <p:spPr bwMode="auto">
              <a:xfrm>
                <a:off x="6264192" y="2322859"/>
                <a:ext cx="403308" cy="52042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14" name="グループ化 213">
            <a:extLst>
              <a:ext uri="{FF2B5EF4-FFF2-40B4-BE49-F238E27FC236}">
                <a16:creationId xmlns:a16="http://schemas.microsoft.com/office/drawing/2014/main" id="{49BC3172-CC34-4DAF-B261-8392D9CA9B90}"/>
              </a:ext>
            </a:extLst>
          </p:cNvPr>
          <p:cNvGrpSpPr/>
          <p:nvPr/>
        </p:nvGrpSpPr>
        <p:grpSpPr>
          <a:xfrm>
            <a:off x="6345282" y="3335482"/>
            <a:ext cx="460530" cy="1020291"/>
            <a:chOff x="6253470" y="2348880"/>
            <a:chExt cx="460530" cy="1020291"/>
          </a:xfrm>
        </p:grpSpPr>
        <p:grpSp>
          <p:nvGrpSpPr>
            <p:cNvPr id="215" name="グループ化 214">
              <a:extLst>
                <a:ext uri="{FF2B5EF4-FFF2-40B4-BE49-F238E27FC236}">
                  <a16:creationId xmlns:a16="http://schemas.microsoft.com/office/drawing/2014/main" id="{4B20273A-492A-4299-91F4-C73E4711D4CA}"/>
                </a:ext>
              </a:extLst>
            </p:cNvPr>
            <p:cNvGrpSpPr/>
            <p:nvPr/>
          </p:nvGrpSpPr>
          <p:grpSpPr>
            <a:xfrm>
              <a:off x="6337150" y="2524317"/>
              <a:ext cx="282847" cy="844854"/>
              <a:chOff x="6353677" y="2306972"/>
              <a:chExt cx="282847" cy="844854"/>
            </a:xfrm>
          </p:grpSpPr>
          <p:sp>
            <p:nvSpPr>
              <p:cNvPr id="219" name="正方形/長方形 218">
                <a:extLst>
                  <a:ext uri="{FF2B5EF4-FFF2-40B4-BE49-F238E27FC236}">
                    <a16:creationId xmlns:a16="http://schemas.microsoft.com/office/drawing/2014/main" id="{532B2016-2DB7-44CD-90C9-89BFD56812A8}"/>
                  </a:ext>
                </a:extLst>
              </p:cNvPr>
              <p:cNvSpPr/>
              <p:nvPr/>
            </p:nvSpPr>
            <p:spPr bwMode="auto">
              <a:xfrm>
                <a:off x="6353677" y="2306972"/>
                <a:ext cx="45719" cy="84485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正方形/長方形 219">
                <a:extLst>
                  <a:ext uri="{FF2B5EF4-FFF2-40B4-BE49-F238E27FC236}">
                    <a16:creationId xmlns:a16="http://schemas.microsoft.com/office/drawing/2014/main" id="{3372589F-AEF0-4C3A-8CB3-453045C981C2}"/>
                  </a:ext>
                </a:extLst>
              </p:cNvPr>
              <p:cNvSpPr/>
              <p:nvPr/>
            </p:nvSpPr>
            <p:spPr bwMode="auto">
              <a:xfrm>
                <a:off x="6479408" y="2306972"/>
                <a:ext cx="45719" cy="84485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" name="正方形/長方形 220">
                <a:extLst>
                  <a:ext uri="{FF2B5EF4-FFF2-40B4-BE49-F238E27FC236}">
                    <a16:creationId xmlns:a16="http://schemas.microsoft.com/office/drawing/2014/main" id="{11797D00-54A1-4792-9AAB-7F9FD8359359}"/>
                  </a:ext>
                </a:extLst>
              </p:cNvPr>
              <p:cNvSpPr/>
              <p:nvPr/>
            </p:nvSpPr>
            <p:spPr bwMode="auto">
              <a:xfrm>
                <a:off x="6590805" y="2306972"/>
                <a:ext cx="45719" cy="84485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6" name="グループ化 215">
              <a:extLst>
                <a:ext uri="{FF2B5EF4-FFF2-40B4-BE49-F238E27FC236}">
                  <a16:creationId xmlns:a16="http://schemas.microsoft.com/office/drawing/2014/main" id="{B32C2DDD-4F30-4065-8DCE-CAEBF851C4F6}"/>
                </a:ext>
              </a:extLst>
            </p:cNvPr>
            <p:cNvGrpSpPr/>
            <p:nvPr/>
          </p:nvGrpSpPr>
          <p:grpSpPr>
            <a:xfrm>
              <a:off x="6253470" y="2348880"/>
              <a:ext cx="460530" cy="243366"/>
              <a:chOff x="6247665" y="2348880"/>
              <a:chExt cx="403308" cy="243366"/>
            </a:xfrm>
          </p:grpSpPr>
          <p:sp>
            <p:nvSpPr>
              <p:cNvPr id="217" name="四角形: 上の 2 つの角を丸める 216">
                <a:extLst>
                  <a:ext uri="{FF2B5EF4-FFF2-40B4-BE49-F238E27FC236}">
                    <a16:creationId xmlns:a16="http://schemas.microsoft.com/office/drawing/2014/main" id="{4231409C-0E3B-4BCE-8BF4-F60DAF13688D}"/>
                  </a:ext>
                </a:extLst>
              </p:cNvPr>
              <p:cNvSpPr/>
              <p:nvPr/>
            </p:nvSpPr>
            <p:spPr bwMode="auto">
              <a:xfrm>
                <a:off x="6277961" y="2348880"/>
                <a:ext cx="342717" cy="21734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8" name="四角形: 上の 2 つの角を丸める 217">
                <a:extLst>
                  <a:ext uri="{FF2B5EF4-FFF2-40B4-BE49-F238E27FC236}">
                    <a16:creationId xmlns:a16="http://schemas.microsoft.com/office/drawing/2014/main" id="{F9F9E150-B476-4DFE-9F84-618C21256468}"/>
                  </a:ext>
                </a:extLst>
              </p:cNvPr>
              <p:cNvSpPr/>
              <p:nvPr/>
            </p:nvSpPr>
            <p:spPr bwMode="auto">
              <a:xfrm>
                <a:off x="6247665" y="2540204"/>
                <a:ext cx="403308" cy="52042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22" name="グループ化 221">
            <a:extLst>
              <a:ext uri="{FF2B5EF4-FFF2-40B4-BE49-F238E27FC236}">
                <a16:creationId xmlns:a16="http://schemas.microsoft.com/office/drawing/2014/main" id="{FF2104A2-6511-4BE7-AC3F-FB57BC794F40}"/>
              </a:ext>
            </a:extLst>
          </p:cNvPr>
          <p:cNvGrpSpPr/>
          <p:nvPr/>
        </p:nvGrpSpPr>
        <p:grpSpPr>
          <a:xfrm>
            <a:off x="6894377" y="3335482"/>
            <a:ext cx="460530" cy="555193"/>
            <a:chOff x="6802565" y="2348880"/>
            <a:chExt cx="460530" cy="555193"/>
          </a:xfrm>
        </p:grpSpPr>
        <p:sp>
          <p:nvSpPr>
            <p:cNvPr id="223" name="フリーフォーム: 図形 222">
              <a:extLst>
                <a:ext uri="{FF2B5EF4-FFF2-40B4-BE49-F238E27FC236}">
                  <a16:creationId xmlns:a16="http://schemas.microsoft.com/office/drawing/2014/main" id="{012A5168-B309-4780-A8BC-4B841754D2E7}"/>
                </a:ext>
              </a:extLst>
            </p:cNvPr>
            <p:cNvSpPr/>
            <p:nvPr/>
          </p:nvSpPr>
          <p:spPr bwMode="auto">
            <a:xfrm>
              <a:off x="6871753" y="2566225"/>
              <a:ext cx="58388" cy="337848"/>
            </a:xfrm>
            <a:custGeom>
              <a:avLst/>
              <a:gdLst>
                <a:gd name="connsiteX0" fmla="*/ 22503 w 161741"/>
                <a:gd name="connsiteY0" fmla="*/ 0 h 467164"/>
                <a:gd name="connsiteX1" fmla="*/ 139238 w 161741"/>
                <a:gd name="connsiteY1" fmla="*/ 0 h 467164"/>
                <a:gd name="connsiteX2" fmla="*/ 161741 w 161741"/>
                <a:gd name="connsiteY2" fmla="*/ 22503 h 467164"/>
                <a:gd name="connsiteX3" fmla="*/ 161741 w 161741"/>
                <a:gd name="connsiteY3" fmla="*/ 135016 h 467164"/>
                <a:gd name="connsiteX4" fmla="*/ 148507 w 161741"/>
                <a:gd name="connsiteY4" fmla="*/ 135016 h 467164"/>
                <a:gd name="connsiteX5" fmla="*/ 125382 w 161741"/>
                <a:gd name="connsiteY5" fmla="*/ 273219 h 467164"/>
                <a:gd name="connsiteX6" fmla="*/ 103731 w 161741"/>
                <a:gd name="connsiteY6" fmla="*/ 273219 h 467164"/>
                <a:gd name="connsiteX7" fmla="*/ 103730 w 161741"/>
                <a:gd name="connsiteY7" fmla="*/ 444304 h 467164"/>
                <a:gd name="connsiteX8" fmla="*/ 80870 w 161741"/>
                <a:gd name="connsiteY8" fmla="*/ 467164 h 467164"/>
                <a:gd name="connsiteX9" fmla="*/ 80871 w 161741"/>
                <a:gd name="connsiteY9" fmla="*/ 467163 h 467164"/>
                <a:gd name="connsiteX10" fmla="*/ 58011 w 161741"/>
                <a:gd name="connsiteY10" fmla="*/ 444303 h 467164"/>
                <a:gd name="connsiteX11" fmla="*/ 58011 w 161741"/>
                <a:gd name="connsiteY11" fmla="*/ 273219 h 467164"/>
                <a:gd name="connsiteX12" fmla="*/ 36357 w 161741"/>
                <a:gd name="connsiteY12" fmla="*/ 273219 h 467164"/>
                <a:gd name="connsiteX13" fmla="*/ 13232 w 161741"/>
                <a:gd name="connsiteY13" fmla="*/ 135016 h 467164"/>
                <a:gd name="connsiteX14" fmla="*/ 0 w 161741"/>
                <a:gd name="connsiteY14" fmla="*/ 135016 h 467164"/>
                <a:gd name="connsiteX15" fmla="*/ 0 w 161741"/>
                <a:gd name="connsiteY15" fmla="*/ 22503 h 467164"/>
                <a:gd name="connsiteX16" fmla="*/ 22503 w 161741"/>
                <a:gd name="connsiteY16" fmla="*/ 0 h 4671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1741" h="467164">
                  <a:moveTo>
                    <a:pt x="22503" y="0"/>
                  </a:moveTo>
                  <a:lnTo>
                    <a:pt x="139238" y="0"/>
                  </a:lnTo>
                  <a:cubicBezTo>
                    <a:pt x="151666" y="0"/>
                    <a:pt x="161741" y="10075"/>
                    <a:pt x="161741" y="22503"/>
                  </a:cubicBezTo>
                  <a:lnTo>
                    <a:pt x="161741" y="135016"/>
                  </a:lnTo>
                  <a:lnTo>
                    <a:pt x="148507" y="135016"/>
                  </a:lnTo>
                  <a:lnTo>
                    <a:pt x="125382" y="273219"/>
                  </a:lnTo>
                  <a:lnTo>
                    <a:pt x="103731" y="273219"/>
                  </a:lnTo>
                  <a:lnTo>
                    <a:pt x="103730" y="444304"/>
                  </a:lnTo>
                  <a:cubicBezTo>
                    <a:pt x="103730" y="456929"/>
                    <a:pt x="93495" y="467164"/>
                    <a:pt x="80870" y="467164"/>
                  </a:cubicBezTo>
                  <a:lnTo>
                    <a:pt x="80871" y="467163"/>
                  </a:lnTo>
                  <a:cubicBezTo>
                    <a:pt x="68246" y="467163"/>
                    <a:pt x="58011" y="456928"/>
                    <a:pt x="58011" y="444303"/>
                  </a:cubicBezTo>
                  <a:lnTo>
                    <a:pt x="58011" y="273219"/>
                  </a:lnTo>
                  <a:lnTo>
                    <a:pt x="36357" y="273219"/>
                  </a:lnTo>
                  <a:lnTo>
                    <a:pt x="13232" y="135016"/>
                  </a:lnTo>
                  <a:lnTo>
                    <a:pt x="0" y="135016"/>
                  </a:lnTo>
                  <a:lnTo>
                    <a:pt x="0" y="22503"/>
                  </a:lnTo>
                  <a:cubicBezTo>
                    <a:pt x="0" y="10075"/>
                    <a:pt x="10075" y="0"/>
                    <a:pt x="2250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4" name="フリーフォーム: 図形 223">
              <a:extLst>
                <a:ext uri="{FF2B5EF4-FFF2-40B4-BE49-F238E27FC236}">
                  <a16:creationId xmlns:a16="http://schemas.microsoft.com/office/drawing/2014/main" id="{120E040F-1BAF-4944-91E0-8DDD183D96A0}"/>
                </a:ext>
              </a:extLst>
            </p:cNvPr>
            <p:cNvSpPr/>
            <p:nvPr/>
          </p:nvSpPr>
          <p:spPr bwMode="auto">
            <a:xfrm>
              <a:off x="7009129" y="2566225"/>
              <a:ext cx="58388" cy="337848"/>
            </a:xfrm>
            <a:custGeom>
              <a:avLst/>
              <a:gdLst>
                <a:gd name="connsiteX0" fmla="*/ 22503 w 161741"/>
                <a:gd name="connsiteY0" fmla="*/ 0 h 467164"/>
                <a:gd name="connsiteX1" fmla="*/ 139238 w 161741"/>
                <a:gd name="connsiteY1" fmla="*/ 0 h 467164"/>
                <a:gd name="connsiteX2" fmla="*/ 161741 w 161741"/>
                <a:gd name="connsiteY2" fmla="*/ 22503 h 467164"/>
                <a:gd name="connsiteX3" fmla="*/ 161741 w 161741"/>
                <a:gd name="connsiteY3" fmla="*/ 135016 h 467164"/>
                <a:gd name="connsiteX4" fmla="*/ 148507 w 161741"/>
                <a:gd name="connsiteY4" fmla="*/ 135016 h 467164"/>
                <a:gd name="connsiteX5" fmla="*/ 125382 w 161741"/>
                <a:gd name="connsiteY5" fmla="*/ 273219 h 467164"/>
                <a:gd name="connsiteX6" fmla="*/ 103731 w 161741"/>
                <a:gd name="connsiteY6" fmla="*/ 273219 h 467164"/>
                <a:gd name="connsiteX7" fmla="*/ 103730 w 161741"/>
                <a:gd name="connsiteY7" fmla="*/ 444304 h 467164"/>
                <a:gd name="connsiteX8" fmla="*/ 80870 w 161741"/>
                <a:gd name="connsiteY8" fmla="*/ 467164 h 467164"/>
                <a:gd name="connsiteX9" fmla="*/ 80871 w 161741"/>
                <a:gd name="connsiteY9" fmla="*/ 467163 h 467164"/>
                <a:gd name="connsiteX10" fmla="*/ 58011 w 161741"/>
                <a:gd name="connsiteY10" fmla="*/ 444303 h 467164"/>
                <a:gd name="connsiteX11" fmla="*/ 58011 w 161741"/>
                <a:gd name="connsiteY11" fmla="*/ 273219 h 467164"/>
                <a:gd name="connsiteX12" fmla="*/ 36357 w 161741"/>
                <a:gd name="connsiteY12" fmla="*/ 273219 h 467164"/>
                <a:gd name="connsiteX13" fmla="*/ 13232 w 161741"/>
                <a:gd name="connsiteY13" fmla="*/ 135016 h 467164"/>
                <a:gd name="connsiteX14" fmla="*/ 0 w 161741"/>
                <a:gd name="connsiteY14" fmla="*/ 135016 h 467164"/>
                <a:gd name="connsiteX15" fmla="*/ 0 w 161741"/>
                <a:gd name="connsiteY15" fmla="*/ 22503 h 467164"/>
                <a:gd name="connsiteX16" fmla="*/ 22503 w 161741"/>
                <a:gd name="connsiteY16" fmla="*/ 0 h 4671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1741" h="467164">
                  <a:moveTo>
                    <a:pt x="22503" y="0"/>
                  </a:moveTo>
                  <a:lnTo>
                    <a:pt x="139238" y="0"/>
                  </a:lnTo>
                  <a:cubicBezTo>
                    <a:pt x="151666" y="0"/>
                    <a:pt x="161741" y="10075"/>
                    <a:pt x="161741" y="22503"/>
                  </a:cubicBezTo>
                  <a:lnTo>
                    <a:pt x="161741" y="135016"/>
                  </a:lnTo>
                  <a:lnTo>
                    <a:pt x="148507" y="135016"/>
                  </a:lnTo>
                  <a:lnTo>
                    <a:pt x="125382" y="273219"/>
                  </a:lnTo>
                  <a:lnTo>
                    <a:pt x="103731" y="273219"/>
                  </a:lnTo>
                  <a:lnTo>
                    <a:pt x="103730" y="444304"/>
                  </a:lnTo>
                  <a:cubicBezTo>
                    <a:pt x="103730" y="456929"/>
                    <a:pt x="93495" y="467164"/>
                    <a:pt x="80870" y="467164"/>
                  </a:cubicBezTo>
                  <a:lnTo>
                    <a:pt x="80871" y="467163"/>
                  </a:lnTo>
                  <a:cubicBezTo>
                    <a:pt x="68246" y="467163"/>
                    <a:pt x="58011" y="456928"/>
                    <a:pt x="58011" y="444303"/>
                  </a:cubicBezTo>
                  <a:lnTo>
                    <a:pt x="58011" y="273219"/>
                  </a:lnTo>
                  <a:lnTo>
                    <a:pt x="36357" y="273219"/>
                  </a:lnTo>
                  <a:lnTo>
                    <a:pt x="13232" y="135016"/>
                  </a:lnTo>
                  <a:lnTo>
                    <a:pt x="0" y="135016"/>
                  </a:lnTo>
                  <a:lnTo>
                    <a:pt x="0" y="22503"/>
                  </a:lnTo>
                  <a:cubicBezTo>
                    <a:pt x="0" y="10075"/>
                    <a:pt x="10075" y="0"/>
                    <a:pt x="2250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5" name="フリーフォーム: 図形 224">
              <a:extLst>
                <a:ext uri="{FF2B5EF4-FFF2-40B4-BE49-F238E27FC236}">
                  <a16:creationId xmlns:a16="http://schemas.microsoft.com/office/drawing/2014/main" id="{20D7BB9C-D8A2-4B8C-9E98-D45B7C9D0510}"/>
                </a:ext>
              </a:extLst>
            </p:cNvPr>
            <p:cNvSpPr/>
            <p:nvPr/>
          </p:nvSpPr>
          <p:spPr bwMode="auto">
            <a:xfrm>
              <a:off x="7146505" y="2566225"/>
              <a:ext cx="58388" cy="337848"/>
            </a:xfrm>
            <a:custGeom>
              <a:avLst/>
              <a:gdLst>
                <a:gd name="connsiteX0" fmla="*/ 22503 w 161741"/>
                <a:gd name="connsiteY0" fmla="*/ 0 h 467164"/>
                <a:gd name="connsiteX1" fmla="*/ 139238 w 161741"/>
                <a:gd name="connsiteY1" fmla="*/ 0 h 467164"/>
                <a:gd name="connsiteX2" fmla="*/ 161741 w 161741"/>
                <a:gd name="connsiteY2" fmla="*/ 22503 h 467164"/>
                <a:gd name="connsiteX3" fmla="*/ 161741 w 161741"/>
                <a:gd name="connsiteY3" fmla="*/ 135016 h 467164"/>
                <a:gd name="connsiteX4" fmla="*/ 148507 w 161741"/>
                <a:gd name="connsiteY4" fmla="*/ 135016 h 467164"/>
                <a:gd name="connsiteX5" fmla="*/ 125382 w 161741"/>
                <a:gd name="connsiteY5" fmla="*/ 273219 h 467164"/>
                <a:gd name="connsiteX6" fmla="*/ 103731 w 161741"/>
                <a:gd name="connsiteY6" fmla="*/ 273219 h 467164"/>
                <a:gd name="connsiteX7" fmla="*/ 103730 w 161741"/>
                <a:gd name="connsiteY7" fmla="*/ 444304 h 467164"/>
                <a:gd name="connsiteX8" fmla="*/ 80870 w 161741"/>
                <a:gd name="connsiteY8" fmla="*/ 467164 h 467164"/>
                <a:gd name="connsiteX9" fmla="*/ 80871 w 161741"/>
                <a:gd name="connsiteY9" fmla="*/ 467163 h 467164"/>
                <a:gd name="connsiteX10" fmla="*/ 58011 w 161741"/>
                <a:gd name="connsiteY10" fmla="*/ 444303 h 467164"/>
                <a:gd name="connsiteX11" fmla="*/ 58011 w 161741"/>
                <a:gd name="connsiteY11" fmla="*/ 273219 h 467164"/>
                <a:gd name="connsiteX12" fmla="*/ 36357 w 161741"/>
                <a:gd name="connsiteY12" fmla="*/ 273219 h 467164"/>
                <a:gd name="connsiteX13" fmla="*/ 13232 w 161741"/>
                <a:gd name="connsiteY13" fmla="*/ 135016 h 467164"/>
                <a:gd name="connsiteX14" fmla="*/ 0 w 161741"/>
                <a:gd name="connsiteY14" fmla="*/ 135016 h 467164"/>
                <a:gd name="connsiteX15" fmla="*/ 0 w 161741"/>
                <a:gd name="connsiteY15" fmla="*/ 22503 h 467164"/>
                <a:gd name="connsiteX16" fmla="*/ 22503 w 161741"/>
                <a:gd name="connsiteY16" fmla="*/ 0 h 4671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1741" h="467164">
                  <a:moveTo>
                    <a:pt x="22503" y="0"/>
                  </a:moveTo>
                  <a:lnTo>
                    <a:pt x="139238" y="0"/>
                  </a:lnTo>
                  <a:cubicBezTo>
                    <a:pt x="151666" y="0"/>
                    <a:pt x="161741" y="10075"/>
                    <a:pt x="161741" y="22503"/>
                  </a:cubicBezTo>
                  <a:lnTo>
                    <a:pt x="161741" y="135016"/>
                  </a:lnTo>
                  <a:lnTo>
                    <a:pt x="148507" y="135016"/>
                  </a:lnTo>
                  <a:lnTo>
                    <a:pt x="125382" y="273219"/>
                  </a:lnTo>
                  <a:lnTo>
                    <a:pt x="103731" y="273219"/>
                  </a:lnTo>
                  <a:lnTo>
                    <a:pt x="103730" y="444304"/>
                  </a:lnTo>
                  <a:cubicBezTo>
                    <a:pt x="103730" y="456929"/>
                    <a:pt x="93495" y="467164"/>
                    <a:pt x="80870" y="467164"/>
                  </a:cubicBezTo>
                  <a:lnTo>
                    <a:pt x="80871" y="467163"/>
                  </a:lnTo>
                  <a:cubicBezTo>
                    <a:pt x="68246" y="467163"/>
                    <a:pt x="58011" y="456928"/>
                    <a:pt x="58011" y="444303"/>
                  </a:cubicBezTo>
                  <a:lnTo>
                    <a:pt x="58011" y="273219"/>
                  </a:lnTo>
                  <a:lnTo>
                    <a:pt x="36357" y="273219"/>
                  </a:lnTo>
                  <a:lnTo>
                    <a:pt x="13232" y="135016"/>
                  </a:lnTo>
                  <a:lnTo>
                    <a:pt x="0" y="135016"/>
                  </a:lnTo>
                  <a:lnTo>
                    <a:pt x="0" y="22503"/>
                  </a:lnTo>
                  <a:cubicBezTo>
                    <a:pt x="0" y="10075"/>
                    <a:pt x="10075" y="0"/>
                    <a:pt x="2250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6" name="四角形: 上の 2 つの角を丸める 225">
              <a:extLst>
                <a:ext uri="{FF2B5EF4-FFF2-40B4-BE49-F238E27FC236}">
                  <a16:creationId xmlns:a16="http://schemas.microsoft.com/office/drawing/2014/main" id="{931078E5-EFA6-4E41-A756-5E2B63C2B0D3}"/>
                </a:ext>
              </a:extLst>
            </p:cNvPr>
            <p:cNvSpPr/>
            <p:nvPr/>
          </p:nvSpPr>
          <p:spPr bwMode="auto">
            <a:xfrm>
              <a:off x="6837159" y="2348880"/>
              <a:ext cx="391342" cy="217345"/>
            </a:xfrm>
            <a:prstGeom prst="round2SameRect">
              <a:avLst>
                <a:gd name="adj1" fmla="val 14940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7" name="四角形: 上の 2 つの角を丸める 226">
              <a:extLst>
                <a:ext uri="{FF2B5EF4-FFF2-40B4-BE49-F238E27FC236}">
                  <a16:creationId xmlns:a16="http://schemas.microsoft.com/office/drawing/2014/main" id="{4256B40B-E62A-4B13-A3BA-BAAA65A75845}"/>
                </a:ext>
              </a:extLst>
            </p:cNvPr>
            <p:cNvSpPr/>
            <p:nvPr/>
          </p:nvSpPr>
          <p:spPr bwMode="auto">
            <a:xfrm>
              <a:off x="6802565" y="2540204"/>
              <a:ext cx="460530" cy="52042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28" name="グループ化 227">
            <a:extLst>
              <a:ext uri="{FF2B5EF4-FFF2-40B4-BE49-F238E27FC236}">
                <a16:creationId xmlns:a16="http://schemas.microsoft.com/office/drawing/2014/main" id="{44FB53F5-EE1C-487A-B94B-E29B47855437}"/>
              </a:ext>
            </a:extLst>
          </p:cNvPr>
          <p:cNvGrpSpPr/>
          <p:nvPr/>
        </p:nvGrpSpPr>
        <p:grpSpPr>
          <a:xfrm>
            <a:off x="6390079" y="4349458"/>
            <a:ext cx="576354" cy="862389"/>
            <a:chOff x="6895168" y="3774731"/>
            <a:chExt cx="576354" cy="862389"/>
          </a:xfrm>
        </p:grpSpPr>
        <p:grpSp>
          <p:nvGrpSpPr>
            <p:cNvPr id="229" name="グループ化 228">
              <a:extLst>
                <a:ext uri="{FF2B5EF4-FFF2-40B4-BE49-F238E27FC236}">
                  <a16:creationId xmlns:a16="http://schemas.microsoft.com/office/drawing/2014/main" id="{51D73309-6D00-4669-9D43-DE0CB41A96EC}"/>
                </a:ext>
              </a:extLst>
            </p:cNvPr>
            <p:cNvGrpSpPr/>
            <p:nvPr/>
          </p:nvGrpSpPr>
          <p:grpSpPr>
            <a:xfrm>
              <a:off x="7050689" y="4156167"/>
              <a:ext cx="265310" cy="480953"/>
              <a:chOff x="6337150" y="3110104"/>
              <a:chExt cx="282847" cy="844854"/>
            </a:xfrm>
          </p:grpSpPr>
          <p:sp>
            <p:nvSpPr>
              <p:cNvPr id="231" name="正方形/長方形 230">
                <a:extLst>
                  <a:ext uri="{FF2B5EF4-FFF2-40B4-BE49-F238E27FC236}">
                    <a16:creationId xmlns:a16="http://schemas.microsoft.com/office/drawing/2014/main" id="{1071D13E-B0DE-4DE4-9C6F-AD236F785230}"/>
                  </a:ext>
                </a:extLst>
              </p:cNvPr>
              <p:cNvSpPr/>
              <p:nvPr/>
            </p:nvSpPr>
            <p:spPr bwMode="auto">
              <a:xfrm>
                <a:off x="6337150" y="3110104"/>
                <a:ext cx="45719" cy="84485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正方形/長方形 231">
                <a:extLst>
                  <a:ext uri="{FF2B5EF4-FFF2-40B4-BE49-F238E27FC236}">
                    <a16:creationId xmlns:a16="http://schemas.microsoft.com/office/drawing/2014/main" id="{8B066EA1-AFB6-484B-93DD-C51CBAA49979}"/>
                  </a:ext>
                </a:extLst>
              </p:cNvPr>
              <p:cNvSpPr/>
              <p:nvPr/>
            </p:nvSpPr>
            <p:spPr bwMode="auto">
              <a:xfrm>
                <a:off x="6462881" y="3110104"/>
                <a:ext cx="45719" cy="84485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正方形/長方形 232">
                <a:extLst>
                  <a:ext uri="{FF2B5EF4-FFF2-40B4-BE49-F238E27FC236}">
                    <a16:creationId xmlns:a16="http://schemas.microsoft.com/office/drawing/2014/main" id="{CBD8394A-B810-4EFF-9C59-7579AAF8CC14}"/>
                  </a:ext>
                </a:extLst>
              </p:cNvPr>
              <p:cNvSpPr/>
              <p:nvPr/>
            </p:nvSpPr>
            <p:spPr bwMode="auto">
              <a:xfrm>
                <a:off x="6574278" y="3110104"/>
                <a:ext cx="45719" cy="84485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30" name="フリーフォーム: 図形 229">
              <a:extLst>
                <a:ext uri="{FF2B5EF4-FFF2-40B4-BE49-F238E27FC236}">
                  <a16:creationId xmlns:a16="http://schemas.microsoft.com/office/drawing/2014/main" id="{E7C41642-4F1A-4954-8254-FCD2395BD6DD}"/>
                </a:ext>
              </a:extLst>
            </p:cNvPr>
            <p:cNvSpPr/>
            <p:nvPr/>
          </p:nvSpPr>
          <p:spPr bwMode="auto">
            <a:xfrm rot="5400000" flipH="1">
              <a:off x="6921370" y="3748529"/>
              <a:ext cx="523949" cy="576354"/>
            </a:xfrm>
            <a:custGeom>
              <a:avLst/>
              <a:gdLst>
                <a:gd name="connsiteX0" fmla="*/ 523949 w 523949"/>
                <a:gd name="connsiteY0" fmla="*/ 574762 h 576354"/>
                <a:gd name="connsiteX1" fmla="*/ 523949 w 523949"/>
                <a:gd name="connsiteY1" fmla="*/ 0 h 576354"/>
                <a:gd name="connsiteX2" fmla="*/ 166109 w 523949"/>
                <a:gd name="connsiteY2" fmla="*/ 0 h 576354"/>
                <a:gd name="connsiteX3" fmla="*/ 166109 w 523949"/>
                <a:gd name="connsiteY3" fmla="*/ 0 h 576354"/>
                <a:gd name="connsiteX4" fmla="*/ 0 w 523949"/>
                <a:gd name="connsiteY4" fmla="*/ 0 h 576354"/>
                <a:gd name="connsiteX5" fmla="*/ 0 w 523949"/>
                <a:gd name="connsiteY5" fmla="*/ 104469 h 576354"/>
                <a:gd name="connsiteX6" fmla="*/ 48019 w 523949"/>
                <a:gd name="connsiteY6" fmla="*/ 112019 h 576354"/>
                <a:gd name="connsiteX7" fmla="*/ 48019 w 523949"/>
                <a:gd name="connsiteY7" fmla="*/ 464335 h 576354"/>
                <a:gd name="connsiteX8" fmla="*/ 0 w 523949"/>
                <a:gd name="connsiteY8" fmla="*/ 471885 h 576354"/>
                <a:gd name="connsiteX9" fmla="*/ 0 w 523949"/>
                <a:gd name="connsiteY9" fmla="*/ 576354 h 576354"/>
                <a:gd name="connsiteX10" fmla="*/ 166109 w 523949"/>
                <a:gd name="connsiteY10" fmla="*/ 576354 h 576354"/>
                <a:gd name="connsiteX11" fmla="*/ 166109 w 523949"/>
                <a:gd name="connsiteY11" fmla="*/ 574762 h 5763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23949" h="576354">
                  <a:moveTo>
                    <a:pt x="523949" y="574762"/>
                  </a:moveTo>
                  <a:lnTo>
                    <a:pt x="523949" y="0"/>
                  </a:lnTo>
                  <a:lnTo>
                    <a:pt x="166109" y="0"/>
                  </a:lnTo>
                  <a:lnTo>
                    <a:pt x="166109" y="0"/>
                  </a:lnTo>
                  <a:lnTo>
                    <a:pt x="0" y="0"/>
                  </a:lnTo>
                  <a:lnTo>
                    <a:pt x="0" y="104469"/>
                  </a:lnTo>
                  <a:lnTo>
                    <a:pt x="48019" y="112019"/>
                  </a:lnTo>
                  <a:lnTo>
                    <a:pt x="48019" y="464335"/>
                  </a:lnTo>
                  <a:lnTo>
                    <a:pt x="0" y="471885"/>
                  </a:lnTo>
                  <a:lnTo>
                    <a:pt x="0" y="576354"/>
                  </a:lnTo>
                  <a:lnTo>
                    <a:pt x="166109" y="576354"/>
                  </a:lnTo>
                  <a:lnTo>
                    <a:pt x="166109" y="574762"/>
                  </a:ln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4" name="グループ化 233">
            <a:extLst>
              <a:ext uri="{FF2B5EF4-FFF2-40B4-BE49-F238E27FC236}">
                <a16:creationId xmlns:a16="http://schemas.microsoft.com/office/drawing/2014/main" id="{CC802060-C109-47B0-A305-FEC8B2BCFFAE}"/>
              </a:ext>
            </a:extLst>
          </p:cNvPr>
          <p:cNvGrpSpPr/>
          <p:nvPr/>
        </p:nvGrpSpPr>
        <p:grpSpPr>
          <a:xfrm>
            <a:off x="5893556" y="550756"/>
            <a:ext cx="720173" cy="606835"/>
            <a:chOff x="5893556" y="551240"/>
            <a:chExt cx="1528434" cy="1287895"/>
          </a:xfrm>
        </p:grpSpPr>
        <p:sp>
          <p:nvSpPr>
            <p:cNvPr id="235" name="フリーフォーム: 図形 234">
              <a:extLst>
                <a:ext uri="{FF2B5EF4-FFF2-40B4-BE49-F238E27FC236}">
                  <a16:creationId xmlns:a16="http://schemas.microsoft.com/office/drawing/2014/main" id="{EA9A7A15-4DF0-4454-BED5-0BC6157A74D1}"/>
                </a:ext>
              </a:extLst>
            </p:cNvPr>
            <p:cNvSpPr/>
            <p:nvPr/>
          </p:nvSpPr>
          <p:spPr bwMode="auto">
            <a:xfrm rot="5400000">
              <a:off x="5409432" y="1257830"/>
              <a:ext cx="1065426" cy="97177"/>
            </a:xfrm>
            <a:custGeom>
              <a:avLst/>
              <a:gdLst>
                <a:gd name="connsiteX0" fmla="*/ 0 w 1065426"/>
                <a:gd name="connsiteY0" fmla="*/ 17516 h 97177"/>
                <a:gd name="connsiteX1" fmla="*/ 0 w 1065426"/>
                <a:gd name="connsiteY1" fmla="*/ 0 h 97177"/>
                <a:gd name="connsiteX2" fmla="*/ 21779 w 1065426"/>
                <a:gd name="connsiteY2" fmla="*/ 0 h 97177"/>
                <a:gd name="connsiteX3" fmla="*/ 21779 w 1065426"/>
                <a:gd name="connsiteY3" fmla="*/ 17516 h 97177"/>
                <a:gd name="connsiteX4" fmla="*/ 79661 w 1065426"/>
                <a:gd name="connsiteY4" fmla="*/ 75398 h 97177"/>
                <a:gd name="connsiteX5" fmla="*/ 1065426 w 1065426"/>
                <a:gd name="connsiteY5" fmla="*/ 75398 h 97177"/>
                <a:gd name="connsiteX6" fmla="*/ 1065426 w 1065426"/>
                <a:gd name="connsiteY6" fmla="*/ 97177 h 97177"/>
                <a:gd name="connsiteX7" fmla="*/ 79662 w 1065426"/>
                <a:gd name="connsiteY7" fmla="*/ 97177 h 97177"/>
                <a:gd name="connsiteX8" fmla="*/ 0 w 1065426"/>
                <a:gd name="connsiteY8" fmla="*/ 17516 h 97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5426" h="97177">
                  <a:moveTo>
                    <a:pt x="0" y="17516"/>
                  </a:moveTo>
                  <a:lnTo>
                    <a:pt x="0" y="0"/>
                  </a:lnTo>
                  <a:lnTo>
                    <a:pt x="21779" y="0"/>
                  </a:lnTo>
                  <a:lnTo>
                    <a:pt x="21779" y="17516"/>
                  </a:lnTo>
                  <a:cubicBezTo>
                    <a:pt x="21779" y="49483"/>
                    <a:pt x="47694" y="75398"/>
                    <a:pt x="79661" y="75398"/>
                  </a:cubicBezTo>
                  <a:cubicBezTo>
                    <a:pt x="408249" y="75398"/>
                    <a:pt x="736838" y="75398"/>
                    <a:pt x="1065426" y="75398"/>
                  </a:cubicBezTo>
                  <a:lnTo>
                    <a:pt x="1065426" y="97177"/>
                  </a:lnTo>
                  <a:lnTo>
                    <a:pt x="79662" y="97177"/>
                  </a:lnTo>
                  <a:cubicBezTo>
                    <a:pt x="35666" y="97177"/>
                    <a:pt x="0" y="61512"/>
                    <a:pt x="0" y="1751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6" name="フリーフォーム: 図形 235">
              <a:extLst>
                <a:ext uri="{FF2B5EF4-FFF2-40B4-BE49-F238E27FC236}">
                  <a16:creationId xmlns:a16="http://schemas.microsoft.com/office/drawing/2014/main" id="{3949F26D-2F9B-4606-BFF2-D6839ABB53F8}"/>
                </a:ext>
              </a:extLst>
            </p:cNvPr>
            <p:cNvSpPr/>
            <p:nvPr/>
          </p:nvSpPr>
          <p:spPr bwMode="auto">
            <a:xfrm rot="16200000" flipH="1">
              <a:off x="6840689" y="1257833"/>
              <a:ext cx="1065426" cy="97177"/>
            </a:xfrm>
            <a:custGeom>
              <a:avLst/>
              <a:gdLst>
                <a:gd name="connsiteX0" fmla="*/ 0 w 1065426"/>
                <a:gd name="connsiteY0" fmla="*/ 17516 h 97177"/>
                <a:gd name="connsiteX1" fmla="*/ 0 w 1065426"/>
                <a:gd name="connsiteY1" fmla="*/ 0 h 97177"/>
                <a:gd name="connsiteX2" fmla="*/ 21779 w 1065426"/>
                <a:gd name="connsiteY2" fmla="*/ 0 h 97177"/>
                <a:gd name="connsiteX3" fmla="*/ 21779 w 1065426"/>
                <a:gd name="connsiteY3" fmla="*/ 17516 h 97177"/>
                <a:gd name="connsiteX4" fmla="*/ 79661 w 1065426"/>
                <a:gd name="connsiteY4" fmla="*/ 75398 h 97177"/>
                <a:gd name="connsiteX5" fmla="*/ 1065426 w 1065426"/>
                <a:gd name="connsiteY5" fmla="*/ 75398 h 97177"/>
                <a:gd name="connsiteX6" fmla="*/ 1065426 w 1065426"/>
                <a:gd name="connsiteY6" fmla="*/ 97177 h 97177"/>
                <a:gd name="connsiteX7" fmla="*/ 79662 w 1065426"/>
                <a:gd name="connsiteY7" fmla="*/ 97177 h 97177"/>
                <a:gd name="connsiteX8" fmla="*/ 0 w 1065426"/>
                <a:gd name="connsiteY8" fmla="*/ 17516 h 97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5426" h="97177">
                  <a:moveTo>
                    <a:pt x="0" y="17516"/>
                  </a:moveTo>
                  <a:lnTo>
                    <a:pt x="0" y="0"/>
                  </a:lnTo>
                  <a:lnTo>
                    <a:pt x="21779" y="0"/>
                  </a:lnTo>
                  <a:lnTo>
                    <a:pt x="21779" y="17516"/>
                  </a:lnTo>
                  <a:cubicBezTo>
                    <a:pt x="21779" y="49483"/>
                    <a:pt x="47694" y="75398"/>
                    <a:pt x="79661" y="75398"/>
                  </a:cubicBezTo>
                  <a:cubicBezTo>
                    <a:pt x="408249" y="75398"/>
                    <a:pt x="736838" y="75398"/>
                    <a:pt x="1065426" y="75398"/>
                  </a:cubicBezTo>
                  <a:lnTo>
                    <a:pt x="1065426" y="97177"/>
                  </a:lnTo>
                  <a:lnTo>
                    <a:pt x="79662" y="97177"/>
                  </a:lnTo>
                  <a:cubicBezTo>
                    <a:pt x="35666" y="97177"/>
                    <a:pt x="0" y="61512"/>
                    <a:pt x="0" y="1751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フリーフォーム: 図形 236">
              <a:extLst>
                <a:ext uri="{FF2B5EF4-FFF2-40B4-BE49-F238E27FC236}">
                  <a16:creationId xmlns:a16="http://schemas.microsoft.com/office/drawing/2014/main" id="{B94FF417-41BB-4258-A288-AB5199E853C1}"/>
                </a:ext>
              </a:extLst>
            </p:cNvPr>
            <p:cNvSpPr/>
            <p:nvPr/>
          </p:nvSpPr>
          <p:spPr bwMode="auto">
            <a:xfrm>
              <a:off x="5977636" y="551240"/>
              <a:ext cx="1360274" cy="460406"/>
            </a:xfrm>
            <a:custGeom>
              <a:avLst/>
              <a:gdLst>
                <a:gd name="connsiteX0" fmla="*/ 303098 w 1869561"/>
                <a:gd name="connsiteY0" fmla="*/ 0 h 632782"/>
                <a:gd name="connsiteX1" fmla="*/ 472563 w 1869561"/>
                <a:gd name="connsiteY1" fmla="*/ 54035 h 632782"/>
                <a:gd name="connsiteX2" fmla="*/ 506916 w 1869561"/>
                <a:gd name="connsiteY2" fmla="*/ 83622 h 632782"/>
                <a:gd name="connsiteX3" fmla="*/ 603009 w 1869561"/>
                <a:gd name="connsiteY3" fmla="*/ 98602 h 632782"/>
                <a:gd name="connsiteX4" fmla="*/ 934779 w 1869561"/>
                <a:gd name="connsiteY4" fmla="*/ 113045 h 632782"/>
                <a:gd name="connsiteX5" fmla="*/ 1266549 w 1869561"/>
                <a:gd name="connsiteY5" fmla="*/ 98602 h 632782"/>
                <a:gd name="connsiteX6" fmla="*/ 1362646 w 1869561"/>
                <a:gd name="connsiteY6" fmla="*/ 83621 h 632782"/>
                <a:gd name="connsiteX7" fmla="*/ 1396998 w 1869561"/>
                <a:gd name="connsiteY7" fmla="*/ 54035 h 632782"/>
                <a:gd name="connsiteX8" fmla="*/ 1566463 w 1869561"/>
                <a:gd name="connsiteY8" fmla="*/ 0 h 632782"/>
                <a:gd name="connsiteX9" fmla="*/ 1869561 w 1869561"/>
                <a:gd name="connsiteY9" fmla="*/ 316391 h 632782"/>
                <a:gd name="connsiteX10" fmla="*/ 1566463 w 1869561"/>
                <a:gd name="connsiteY10" fmla="*/ 632782 h 632782"/>
                <a:gd name="connsiteX11" fmla="*/ 1396998 w 1869561"/>
                <a:gd name="connsiteY11" fmla="*/ 578747 h 632782"/>
                <a:gd name="connsiteX12" fmla="*/ 1362648 w 1869561"/>
                <a:gd name="connsiteY12" fmla="*/ 549163 h 632782"/>
                <a:gd name="connsiteX13" fmla="*/ 1266552 w 1869561"/>
                <a:gd name="connsiteY13" fmla="*/ 534182 h 632782"/>
                <a:gd name="connsiteX14" fmla="*/ 934782 w 1869561"/>
                <a:gd name="connsiteY14" fmla="*/ 519740 h 632782"/>
                <a:gd name="connsiteX15" fmla="*/ 603012 w 1869561"/>
                <a:gd name="connsiteY15" fmla="*/ 534182 h 632782"/>
                <a:gd name="connsiteX16" fmla="*/ 506912 w 1869561"/>
                <a:gd name="connsiteY16" fmla="*/ 549163 h 632782"/>
                <a:gd name="connsiteX17" fmla="*/ 472563 w 1869561"/>
                <a:gd name="connsiteY17" fmla="*/ 578747 h 632782"/>
                <a:gd name="connsiteX18" fmla="*/ 303098 w 1869561"/>
                <a:gd name="connsiteY18" fmla="*/ 632782 h 632782"/>
                <a:gd name="connsiteX19" fmla="*/ 0 w 1869561"/>
                <a:gd name="connsiteY19" fmla="*/ 316391 h 632782"/>
                <a:gd name="connsiteX20" fmla="*/ 303098 w 1869561"/>
                <a:gd name="connsiteY20" fmla="*/ 0 h 632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869561" h="632782">
                  <a:moveTo>
                    <a:pt x="303098" y="0"/>
                  </a:moveTo>
                  <a:cubicBezTo>
                    <a:pt x="365871" y="0"/>
                    <a:pt x="424188" y="19920"/>
                    <a:pt x="472563" y="54035"/>
                  </a:cubicBezTo>
                  <a:lnTo>
                    <a:pt x="506916" y="83622"/>
                  </a:lnTo>
                  <a:lnTo>
                    <a:pt x="603009" y="98602"/>
                  </a:lnTo>
                  <a:cubicBezTo>
                    <a:pt x="687925" y="107526"/>
                    <a:pt x="805229" y="113045"/>
                    <a:pt x="934779" y="113045"/>
                  </a:cubicBezTo>
                  <a:cubicBezTo>
                    <a:pt x="1064329" y="113045"/>
                    <a:pt x="1181633" y="107526"/>
                    <a:pt x="1266549" y="98602"/>
                  </a:cubicBezTo>
                  <a:lnTo>
                    <a:pt x="1362646" y="83621"/>
                  </a:lnTo>
                  <a:lnTo>
                    <a:pt x="1396998" y="54035"/>
                  </a:lnTo>
                  <a:cubicBezTo>
                    <a:pt x="1445373" y="19920"/>
                    <a:pt x="1503690" y="0"/>
                    <a:pt x="1566463" y="0"/>
                  </a:cubicBezTo>
                  <a:cubicBezTo>
                    <a:pt x="1733859" y="0"/>
                    <a:pt x="1869561" y="141653"/>
                    <a:pt x="1869561" y="316391"/>
                  </a:cubicBezTo>
                  <a:cubicBezTo>
                    <a:pt x="1869561" y="491129"/>
                    <a:pt x="1733859" y="632782"/>
                    <a:pt x="1566463" y="632782"/>
                  </a:cubicBezTo>
                  <a:cubicBezTo>
                    <a:pt x="1503690" y="632782"/>
                    <a:pt x="1445373" y="612862"/>
                    <a:pt x="1396998" y="578747"/>
                  </a:cubicBezTo>
                  <a:lnTo>
                    <a:pt x="1362648" y="549163"/>
                  </a:lnTo>
                  <a:lnTo>
                    <a:pt x="1266552" y="534182"/>
                  </a:lnTo>
                  <a:cubicBezTo>
                    <a:pt x="1181635" y="525258"/>
                    <a:pt x="1064332" y="519740"/>
                    <a:pt x="934782" y="519740"/>
                  </a:cubicBezTo>
                  <a:cubicBezTo>
                    <a:pt x="805232" y="519740"/>
                    <a:pt x="687928" y="525258"/>
                    <a:pt x="603012" y="534182"/>
                  </a:cubicBezTo>
                  <a:lnTo>
                    <a:pt x="506912" y="549163"/>
                  </a:lnTo>
                  <a:lnTo>
                    <a:pt x="472563" y="578747"/>
                  </a:lnTo>
                  <a:cubicBezTo>
                    <a:pt x="424188" y="612862"/>
                    <a:pt x="365871" y="632782"/>
                    <a:pt x="303098" y="632782"/>
                  </a:cubicBezTo>
                  <a:cubicBezTo>
                    <a:pt x="135702" y="632782"/>
                    <a:pt x="0" y="491129"/>
                    <a:pt x="0" y="316391"/>
                  </a:cubicBezTo>
                  <a:cubicBezTo>
                    <a:pt x="0" y="141653"/>
                    <a:pt x="135702" y="0"/>
                    <a:pt x="303098" y="0"/>
                  </a:cubicBezTo>
                  <a:close/>
                </a:path>
              </a:pathLst>
            </a:custGeom>
            <a:solidFill>
              <a:srgbClr val="FFCC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フリーフォーム: 図形 237">
              <a:extLst>
                <a:ext uri="{FF2B5EF4-FFF2-40B4-BE49-F238E27FC236}">
                  <a16:creationId xmlns:a16="http://schemas.microsoft.com/office/drawing/2014/main" id="{EFDC20E9-CA6E-4ED8-B544-914ACFA85962}"/>
                </a:ext>
              </a:extLst>
            </p:cNvPr>
            <p:cNvSpPr/>
            <p:nvPr/>
          </p:nvSpPr>
          <p:spPr bwMode="auto">
            <a:xfrm>
              <a:off x="6380892" y="618179"/>
              <a:ext cx="56468" cy="327989"/>
            </a:xfrm>
            <a:custGeom>
              <a:avLst/>
              <a:gdLst>
                <a:gd name="connsiteX0" fmla="*/ 0 w 56468"/>
                <a:gd name="connsiteY0" fmla="*/ 0 h 327989"/>
                <a:gd name="connsiteX1" fmla="*/ 35488 w 56468"/>
                <a:gd name="connsiteY1" fmla="*/ 5532 h 327989"/>
                <a:gd name="connsiteX2" fmla="*/ 56468 w 56468"/>
                <a:gd name="connsiteY2" fmla="*/ 7351 h 327989"/>
                <a:gd name="connsiteX3" fmla="*/ 56468 w 56468"/>
                <a:gd name="connsiteY3" fmla="*/ 320637 h 327989"/>
                <a:gd name="connsiteX4" fmla="*/ 35490 w 56468"/>
                <a:gd name="connsiteY4" fmla="*/ 322456 h 327989"/>
                <a:gd name="connsiteX5" fmla="*/ 0 w 56468"/>
                <a:gd name="connsiteY5" fmla="*/ 327989 h 327989"/>
                <a:gd name="connsiteX6" fmla="*/ 0 w 56468"/>
                <a:gd name="connsiteY6" fmla="*/ 0 h 327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6468" h="327989">
                  <a:moveTo>
                    <a:pt x="0" y="0"/>
                  </a:moveTo>
                  <a:lnTo>
                    <a:pt x="35488" y="5532"/>
                  </a:lnTo>
                  <a:lnTo>
                    <a:pt x="56468" y="7351"/>
                  </a:lnTo>
                  <a:lnTo>
                    <a:pt x="56468" y="320637"/>
                  </a:lnTo>
                  <a:lnTo>
                    <a:pt x="35490" y="322456"/>
                  </a:lnTo>
                  <a:lnTo>
                    <a:pt x="0" y="3279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9" name="フリーフォーム: 図形 238">
              <a:extLst>
                <a:ext uri="{FF2B5EF4-FFF2-40B4-BE49-F238E27FC236}">
                  <a16:creationId xmlns:a16="http://schemas.microsoft.com/office/drawing/2014/main" id="{37A8098B-FA83-48F1-88FE-EE6AEE1D556F}"/>
                </a:ext>
              </a:extLst>
            </p:cNvPr>
            <p:cNvSpPr/>
            <p:nvPr/>
          </p:nvSpPr>
          <p:spPr bwMode="auto">
            <a:xfrm>
              <a:off x="6876192" y="618489"/>
              <a:ext cx="56468" cy="327368"/>
            </a:xfrm>
            <a:custGeom>
              <a:avLst/>
              <a:gdLst>
                <a:gd name="connsiteX0" fmla="*/ 56468 w 56468"/>
                <a:gd name="connsiteY0" fmla="*/ 0 h 327368"/>
                <a:gd name="connsiteX1" fmla="*/ 56468 w 56468"/>
                <a:gd name="connsiteY1" fmla="*/ 327368 h 327368"/>
                <a:gd name="connsiteX2" fmla="*/ 22975 w 56468"/>
                <a:gd name="connsiteY2" fmla="*/ 322146 h 327368"/>
                <a:gd name="connsiteX3" fmla="*/ 0 w 56468"/>
                <a:gd name="connsiteY3" fmla="*/ 320154 h 327368"/>
                <a:gd name="connsiteX4" fmla="*/ 0 w 56468"/>
                <a:gd name="connsiteY4" fmla="*/ 7214 h 327368"/>
                <a:gd name="connsiteX5" fmla="*/ 22973 w 56468"/>
                <a:gd name="connsiteY5" fmla="*/ 5222 h 327368"/>
                <a:gd name="connsiteX6" fmla="*/ 56468 w 56468"/>
                <a:gd name="connsiteY6" fmla="*/ 0 h 3273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6468" h="327368">
                  <a:moveTo>
                    <a:pt x="56468" y="0"/>
                  </a:moveTo>
                  <a:lnTo>
                    <a:pt x="56468" y="327368"/>
                  </a:lnTo>
                  <a:lnTo>
                    <a:pt x="22975" y="322146"/>
                  </a:lnTo>
                  <a:lnTo>
                    <a:pt x="0" y="320154"/>
                  </a:lnTo>
                  <a:lnTo>
                    <a:pt x="0" y="7214"/>
                  </a:lnTo>
                  <a:lnTo>
                    <a:pt x="22973" y="5222"/>
                  </a:lnTo>
                  <a:lnTo>
                    <a:pt x="56468" y="0"/>
                  </a:lnTo>
                  <a:close/>
                </a:path>
              </a:pathLst>
            </a:custGeom>
            <a:solidFill>
              <a:srgbClr val="CC99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0" name="フリーフォーム: 図形 239">
              <a:extLst>
                <a:ext uri="{FF2B5EF4-FFF2-40B4-BE49-F238E27FC236}">
                  <a16:creationId xmlns:a16="http://schemas.microsoft.com/office/drawing/2014/main" id="{81F53106-11E6-4C15-A2DC-0ADEACC83C12}"/>
                </a:ext>
              </a:extLst>
            </p:cNvPr>
            <p:cNvSpPr/>
            <p:nvPr/>
          </p:nvSpPr>
          <p:spPr bwMode="auto">
            <a:xfrm>
              <a:off x="6545992" y="630249"/>
              <a:ext cx="56468" cy="303848"/>
            </a:xfrm>
            <a:custGeom>
              <a:avLst/>
              <a:gdLst>
                <a:gd name="connsiteX0" fmla="*/ 0 w 56468"/>
                <a:gd name="connsiteY0" fmla="*/ 0 h 303848"/>
                <a:gd name="connsiteX1" fmla="*/ 20181 w 56468"/>
                <a:gd name="connsiteY1" fmla="*/ 1151 h 303848"/>
                <a:gd name="connsiteX2" fmla="*/ 56468 w 56468"/>
                <a:gd name="connsiteY2" fmla="*/ 1921 h 303848"/>
                <a:gd name="connsiteX3" fmla="*/ 56468 w 56468"/>
                <a:gd name="connsiteY3" fmla="*/ 301927 h 303848"/>
                <a:gd name="connsiteX4" fmla="*/ 20183 w 56468"/>
                <a:gd name="connsiteY4" fmla="*/ 302697 h 303848"/>
                <a:gd name="connsiteX5" fmla="*/ 0 w 56468"/>
                <a:gd name="connsiteY5" fmla="*/ 303848 h 303848"/>
                <a:gd name="connsiteX6" fmla="*/ 0 w 56468"/>
                <a:gd name="connsiteY6" fmla="*/ 0 h 3038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6468" h="303848">
                  <a:moveTo>
                    <a:pt x="0" y="0"/>
                  </a:moveTo>
                  <a:lnTo>
                    <a:pt x="20181" y="1151"/>
                  </a:lnTo>
                  <a:lnTo>
                    <a:pt x="56468" y="1921"/>
                  </a:lnTo>
                  <a:lnTo>
                    <a:pt x="56468" y="301927"/>
                  </a:lnTo>
                  <a:lnTo>
                    <a:pt x="20183" y="302697"/>
                  </a:lnTo>
                  <a:lnTo>
                    <a:pt x="0" y="3038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フリーフォーム: 図形 240">
              <a:extLst>
                <a:ext uri="{FF2B5EF4-FFF2-40B4-BE49-F238E27FC236}">
                  <a16:creationId xmlns:a16="http://schemas.microsoft.com/office/drawing/2014/main" id="{9ABBD1E2-83F2-4B9A-A7DA-4FCF86204297}"/>
                </a:ext>
              </a:extLst>
            </p:cNvPr>
            <p:cNvSpPr/>
            <p:nvPr/>
          </p:nvSpPr>
          <p:spPr bwMode="auto">
            <a:xfrm>
              <a:off x="6711092" y="633600"/>
              <a:ext cx="56468" cy="297147"/>
            </a:xfrm>
            <a:custGeom>
              <a:avLst/>
              <a:gdLst>
                <a:gd name="connsiteX0" fmla="*/ 0 w 56468"/>
                <a:gd name="connsiteY0" fmla="*/ 0 h 297147"/>
                <a:gd name="connsiteX1" fmla="*/ 29230 w 56468"/>
                <a:gd name="connsiteY1" fmla="*/ 620 h 297147"/>
                <a:gd name="connsiteX2" fmla="*/ 56468 w 56468"/>
                <a:gd name="connsiteY2" fmla="*/ 42 h 297147"/>
                <a:gd name="connsiteX3" fmla="*/ 56468 w 56468"/>
                <a:gd name="connsiteY3" fmla="*/ 297105 h 297147"/>
                <a:gd name="connsiteX4" fmla="*/ 29232 w 56468"/>
                <a:gd name="connsiteY4" fmla="*/ 296527 h 297147"/>
                <a:gd name="connsiteX5" fmla="*/ 0 w 56468"/>
                <a:gd name="connsiteY5" fmla="*/ 297147 h 297147"/>
                <a:gd name="connsiteX6" fmla="*/ 0 w 56468"/>
                <a:gd name="connsiteY6" fmla="*/ 0 h 297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6468" h="297147">
                  <a:moveTo>
                    <a:pt x="0" y="0"/>
                  </a:moveTo>
                  <a:lnTo>
                    <a:pt x="29230" y="620"/>
                  </a:lnTo>
                  <a:lnTo>
                    <a:pt x="56468" y="42"/>
                  </a:lnTo>
                  <a:lnTo>
                    <a:pt x="56468" y="297105"/>
                  </a:lnTo>
                  <a:lnTo>
                    <a:pt x="29232" y="296527"/>
                  </a:lnTo>
                  <a:lnTo>
                    <a:pt x="0" y="29714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2" name="グループ化 241">
            <a:extLst>
              <a:ext uri="{FF2B5EF4-FFF2-40B4-BE49-F238E27FC236}">
                <a16:creationId xmlns:a16="http://schemas.microsoft.com/office/drawing/2014/main" id="{62D0AEF8-929C-4AF7-8FFB-D56600A66F7F}"/>
              </a:ext>
            </a:extLst>
          </p:cNvPr>
          <p:cNvGrpSpPr/>
          <p:nvPr/>
        </p:nvGrpSpPr>
        <p:grpSpPr>
          <a:xfrm>
            <a:off x="6737045" y="549653"/>
            <a:ext cx="720173" cy="607583"/>
            <a:chOff x="7741165" y="549652"/>
            <a:chExt cx="1528434" cy="1289483"/>
          </a:xfrm>
        </p:grpSpPr>
        <p:sp>
          <p:nvSpPr>
            <p:cNvPr id="243" name="フリーフォーム: 図形 242">
              <a:extLst>
                <a:ext uri="{FF2B5EF4-FFF2-40B4-BE49-F238E27FC236}">
                  <a16:creationId xmlns:a16="http://schemas.microsoft.com/office/drawing/2014/main" id="{6249D369-CCA0-4CB8-ACB0-0037EF960FC9}"/>
                </a:ext>
              </a:extLst>
            </p:cNvPr>
            <p:cNvSpPr/>
            <p:nvPr/>
          </p:nvSpPr>
          <p:spPr bwMode="auto">
            <a:xfrm>
              <a:off x="7839270" y="549652"/>
              <a:ext cx="1333150" cy="495055"/>
            </a:xfrm>
            <a:custGeom>
              <a:avLst/>
              <a:gdLst>
                <a:gd name="connsiteX0" fmla="*/ 105651 w 1333150"/>
                <a:gd name="connsiteY0" fmla="*/ 0 h 495055"/>
                <a:gd name="connsiteX1" fmla="*/ 205664 w 1333150"/>
                <a:gd name="connsiteY1" fmla="*/ 0 h 495055"/>
                <a:gd name="connsiteX2" fmla="*/ 213933 w 1333150"/>
                <a:gd name="connsiteY2" fmla="*/ 0 h 495055"/>
                <a:gd name="connsiteX3" fmla="*/ 218696 w 1333150"/>
                <a:gd name="connsiteY3" fmla="*/ 0 h 495055"/>
                <a:gd name="connsiteX4" fmla="*/ 336972 w 1333150"/>
                <a:gd name="connsiteY4" fmla="*/ 55778 h 495055"/>
                <a:gd name="connsiteX5" fmla="*/ 337417 w 1333150"/>
                <a:gd name="connsiteY5" fmla="*/ 56513 h 495055"/>
                <a:gd name="connsiteX6" fmla="*/ 427223 w 1333150"/>
                <a:gd name="connsiteY6" fmla="*/ 48895 h 495055"/>
                <a:gd name="connsiteX7" fmla="*/ 666111 w 1333150"/>
                <a:gd name="connsiteY7" fmla="*/ 42827 h 495055"/>
                <a:gd name="connsiteX8" fmla="*/ 905000 w 1333150"/>
                <a:gd name="connsiteY8" fmla="*/ 48895 h 495055"/>
                <a:gd name="connsiteX9" fmla="*/ 994804 w 1333150"/>
                <a:gd name="connsiteY9" fmla="*/ 56513 h 495055"/>
                <a:gd name="connsiteX10" fmla="*/ 995250 w 1333150"/>
                <a:gd name="connsiteY10" fmla="*/ 55778 h 495055"/>
                <a:gd name="connsiteX11" fmla="*/ 1113525 w 1333150"/>
                <a:gd name="connsiteY11" fmla="*/ 0 h 495055"/>
                <a:gd name="connsiteX12" fmla="*/ 1119217 w 1333150"/>
                <a:gd name="connsiteY12" fmla="*/ 0 h 495055"/>
                <a:gd name="connsiteX13" fmla="*/ 1126557 w 1333150"/>
                <a:gd name="connsiteY13" fmla="*/ 0 h 495055"/>
                <a:gd name="connsiteX14" fmla="*/ 1227499 w 1333150"/>
                <a:gd name="connsiteY14" fmla="*/ 0 h 495055"/>
                <a:gd name="connsiteX15" fmla="*/ 1333150 w 1333150"/>
                <a:gd name="connsiteY15" fmla="*/ 105651 h 495055"/>
                <a:gd name="connsiteX16" fmla="*/ 1333150 w 1333150"/>
                <a:gd name="connsiteY16" fmla="*/ 389404 h 495055"/>
                <a:gd name="connsiteX17" fmla="*/ 1227499 w 1333150"/>
                <a:gd name="connsiteY17" fmla="*/ 495055 h 495055"/>
                <a:gd name="connsiteX18" fmla="*/ 1126557 w 1333150"/>
                <a:gd name="connsiteY18" fmla="*/ 495055 h 495055"/>
                <a:gd name="connsiteX19" fmla="*/ 1119217 w 1333150"/>
                <a:gd name="connsiteY19" fmla="*/ 495055 h 495055"/>
                <a:gd name="connsiteX20" fmla="*/ 1113525 w 1333150"/>
                <a:gd name="connsiteY20" fmla="*/ 495055 h 495055"/>
                <a:gd name="connsiteX21" fmla="*/ 1027827 w 1333150"/>
                <a:gd name="connsiteY21" fmla="*/ 468878 h 495055"/>
                <a:gd name="connsiteX22" fmla="*/ 996693 w 1333150"/>
                <a:gd name="connsiteY22" fmla="*/ 440588 h 495055"/>
                <a:gd name="connsiteX23" fmla="*/ 905000 w 1333150"/>
                <a:gd name="connsiteY23" fmla="*/ 448366 h 495055"/>
                <a:gd name="connsiteX24" fmla="*/ 666111 w 1333150"/>
                <a:gd name="connsiteY24" fmla="*/ 454434 h 495055"/>
                <a:gd name="connsiteX25" fmla="*/ 427223 w 1333150"/>
                <a:gd name="connsiteY25" fmla="*/ 448366 h 495055"/>
                <a:gd name="connsiteX26" fmla="*/ 335529 w 1333150"/>
                <a:gd name="connsiteY26" fmla="*/ 440588 h 495055"/>
                <a:gd name="connsiteX27" fmla="*/ 304394 w 1333150"/>
                <a:gd name="connsiteY27" fmla="*/ 468878 h 495055"/>
                <a:gd name="connsiteX28" fmla="*/ 218696 w 1333150"/>
                <a:gd name="connsiteY28" fmla="*/ 495055 h 495055"/>
                <a:gd name="connsiteX29" fmla="*/ 213933 w 1333150"/>
                <a:gd name="connsiteY29" fmla="*/ 495055 h 495055"/>
                <a:gd name="connsiteX30" fmla="*/ 205664 w 1333150"/>
                <a:gd name="connsiteY30" fmla="*/ 495055 h 495055"/>
                <a:gd name="connsiteX31" fmla="*/ 105651 w 1333150"/>
                <a:gd name="connsiteY31" fmla="*/ 495055 h 495055"/>
                <a:gd name="connsiteX32" fmla="*/ 0 w 1333150"/>
                <a:gd name="connsiteY32" fmla="*/ 389404 h 495055"/>
                <a:gd name="connsiteX33" fmla="*/ 0 w 1333150"/>
                <a:gd name="connsiteY33" fmla="*/ 105651 h 495055"/>
                <a:gd name="connsiteX34" fmla="*/ 105651 w 1333150"/>
                <a:gd name="connsiteY34" fmla="*/ 0 h 495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333150" h="495055">
                  <a:moveTo>
                    <a:pt x="105651" y="0"/>
                  </a:moveTo>
                  <a:lnTo>
                    <a:pt x="205664" y="0"/>
                  </a:lnTo>
                  <a:lnTo>
                    <a:pt x="213933" y="0"/>
                  </a:lnTo>
                  <a:lnTo>
                    <a:pt x="218696" y="0"/>
                  </a:lnTo>
                  <a:cubicBezTo>
                    <a:pt x="266313" y="0"/>
                    <a:pt x="308859" y="21713"/>
                    <a:pt x="336972" y="55778"/>
                  </a:cubicBezTo>
                  <a:lnTo>
                    <a:pt x="337417" y="56513"/>
                  </a:lnTo>
                  <a:lnTo>
                    <a:pt x="427223" y="48895"/>
                  </a:lnTo>
                  <a:cubicBezTo>
                    <a:pt x="500647" y="44988"/>
                    <a:pt x="581374" y="42827"/>
                    <a:pt x="666111" y="42827"/>
                  </a:cubicBezTo>
                  <a:cubicBezTo>
                    <a:pt x="750849" y="42827"/>
                    <a:pt x="831575" y="44988"/>
                    <a:pt x="905000" y="48895"/>
                  </a:cubicBezTo>
                  <a:lnTo>
                    <a:pt x="994804" y="56513"/>
                  </a:lnTo>
                  <a:lnTo>
                    <a:pt x="995250" y="55778"/>
                  </a:lnTo>
                  <a:cubicBezTo>
                    <a:pt x="1023363" y="21713"/>
                    <a:pt x="1065909" y="0"/>
                    <a:pt x="1113525" y="0"/>
                  </a:cubicBezTo>
                  <a:lnTo>
                    <a:pt x="1119217" y="0"/>
                  </a:lnTo>
                  <a:lnTo>
                    <a:pt x="1126557" y="0"/>
                  </a:lnTo>
                  <a:lnTo>
                    <a:pt x="1227499" y="0"/>
                  </a:lnTo>
                  <a:cubicBezTo>
                    <a:pt x="1285848" y="0"/>
                    <a:pt x="1333150" y="47302"/>
                    <a:pt x="1333150" y="105651"/>
                  </a:cubicBezTo>
                  <a:lnTo>
                    <a:pt x="1333150" y="389404"/>
                  </a:lnTo>
                  <a:cubicBezTo>
                    <a:pt x="1333150" y="447753"/>
                    <a:pt x="1285848" y="495055"/>
                    <a:pt x="1227499" y="495055"/>
                  </a:cubicBezTo>
                  <a:lnTo>
                    <a:pt x="1126557" y="495055"/>
                  </a:lnTo>
                  <a:lnTo>
                    <a:pt x="1119217" y="495055"/>
                  </a:lnTo>
                  <a:lnTo>
                    <a:pt x="1113525" y="495055"/>
                  </a:lnTo>
                  <a:cubicBezTo>
                    <a:pt x="1081781" y="495055"/>
                    <a:pt x="1052290" y="485405"/>
                    <a:pt x="1027827" y="468878"/>
                  </a:cubicBezTo>
                  <a:lnTo>
                    <a:pt x="996693" y="440588"/>
                  </a:lnTo>
                  <a:lnTo>
                    <a:pt x="905000" y="448366"/>
                  </a:lnTo>
                  <a:cubicBezTo>
                    <a:pt x="831575" y="452273"/>
                    <a:pt x="750849" y="454434"/>
                    <a:pt x="666111" y="454434"/>
                  </a:cubicBezTo>
                  <a:cubicBezTo>
                    <a:pt x="581374" y="454434"/>
                    <a:pt x="500647" y="452273"/>
                    <a:pt x="427223" y="448366"/>
                  </a:cubicBezTo>
                  <a:lnTo>
                    <a:pt x="335529" y="440588"/>
                  </a:lnTo>
                  <a:lnTo>
                    <a:pt x="304394" y="468878"/>
                  </a:lnTo>
                  <a:cubicBezTo>
                    <a:pt x="279931" y="485405"/>
                    <a:pt x="250441" y="495055"/>
                    <a:pt x="218696" y="495055"/>
                  </a:cubicBezTo>
                  <a:lnTo>
                    <a:pt x="213933" y="495055"/>
                  </a:lnTo>
                  <a:lnTo>
                    <a:pt x="205664" y="495055"/>
                  </a:lnTo>
                  <a:lnTo>
                    <a:pt x="105651" y="495055"/>
                  </a:lnTo>
                  <a:cubicBezTo>
                    <a:pt x="47302" y="495055"/>
                    <a:pt x="0" y="447753"/>
                    <a:pt x="0" y="389404"/>
                  </a:cubicBezTo>
                  <a:lnTo>
                    <a:pt x="0" y="105651"/>
                  </a:lnTo>
                  <a:cubicBezTo>
                    <a:pt x="0" y="47302"/>
                    <a:pt x="47302" y="0"/>
                    <a:pt x="105651" y="0"/>
                  </a:cubicBezTo>
                  <a:close/>
                </a:path>
              </a:pathLst>
            </a:custGeom>
            <a:solidFill>
              <a:srgbClr val="FFFF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4" name="フリーフォーム: 図形 243">
              <a:extLst>
                <a:ext uri="{FF2B5EF4-FFF2-40B4-BE49-F238E27FC236}">
                  <a16:creationId xmlns:a16="http://schemas.microsoft.com/office/drawing/2014/main" id="{4CEC8391-1154-42FB-9F1C-8DBE083045CE}"/>
                </a:ext>
              </a:extLst>
            </p:cNvPr>
            <p:cNvSpPr/>
            <p:nvPr/>
          </p:nvSpPr>
          <p:spPr bwMode="auto">
            <a:xfrm rot="5400000">
              <a:off x="7257041" y="1257830"/>
              <a:ext cx="1065426" cy="97177"/>
            </a:xfrm>
            <a:custGeom>
              <a:avLst/>
              <a:gdLst>
                <a:gd name="connsiteX0" fmla="*/ 0 w 1065426"/>
                <a:gd name="connsiteY0" fmla="*/ 17516 h 97177"/>
                <a:gd name="connsiteX1" fmla="*/ 0 w 1065426"/>
                <a:gd name="connsiteY1" fmla="*/ 0 h 97177"/>
                <a:gd name="connsiteX2" fmla="*/ 21779 w 1065426"/>
                <a:gd name="connsiteY2" fmla="*/ 0 h 97177"/>
                <a:gd name="connsiteX3" fmla="*/ 21779 w 1065426"/>
                <a:gd name="connsiteY3" fmla="*/ 17516 h 97177"/>
                <a:gd name="connsiteX4" fmla="*/ 79661 w 1065426"/>
                <a:gd name="connsiteY4" fmla="*/ 75398 h 97177"/>
                <a:gd name="connsiteX5" fmla="*/ 1065426 w 1065426"/>
                <a:gd name="connsiteY5" fmla="*/ 75398 h 97177"/>
                <a:gd name="connsiteX6" fmla="*/ 1065426 w 1065426"/>
                <a:gd name="connsiteY6" fmla="*/ 97177 h 97177"/>
                <a:gd name="connsiteX7" fmla="*/ 79662 w 1065426"/>
                <a:gd name="connsiteY7" fmla="*/ 97177 h 97177"/>
                <a:gd name="connsiteX8" fmla="*/ 0 w 1065426"/>
                <a:gd name="connsiteY8" fmla="*/ 17516 h 97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5426" h="97177">
                  <a:moveTo>
                    <a:pt x="0" y="17516"/>
                  </a:moveTo>
                  <a:lnTo>
                    <a:pt x="0" y="0"/>
                  </a:lnTo>
                  <a:lnTo>
                    <a:pt x="21779" y="0"/>
                  </a:lnTo>
                  <a:lnTo>
                    <a:pt x="21779" y="17516"/>
                  </a:lnTo>
                  <a:cubicBezTo>
                    <a:pt x="21779" y="49483"/>
                    <a:pt x="47694" y="75398"/>
                    <a:pt x="79661" y="75398"/>
                  </a:cubicBezTo>
                  <a:cubicBezTo>
                    <a:pt x="408249" y="75398"/>
                    <a:pt x="736838" y="75398"/>
                    <a:pt x="1065426" y="75398"/>
                  </a:cubicBezTo>
                  <a:lnTo>
                    <a:pt x="1065426" y="97177"/>
                  </a:lnTo>
                  <a:lnTo>
                    <a:pt x="79662" y="97177"/>
                  </a:lnTo>
                  <a:cubicBezTo>
                    <a:pt x="35666" y="97177"/>
                    <a:pt x="0" y="61512"/>
                    <a:pt x="0" y="1751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フリーフォーム: 図形 244">
              <a:extLst>
                <a:ext uri="{FF2B5EF4-FFF2-40B4-BE49-F238E27FC236}">
                  <a16:creationId xmlns:a16="http://schemas.microsoft.com/office/drawing/2014/main" id="{D5BECE2E-7369-4A3E-AF14-F9E53638618A}"/>
                </a:ext>
              </a:extLst>
            </p:cNvPr>
            <p:cNvSpPr/>
            <p:nvPr/>
          </p:nvSpPr>
          <p:spPr bwMode="auto">
            <a:xfrm rot="16200000" flipH="1">
              <a:off x="8688298" y="1257833"/>
              <a:ext cx="1065426" cy="97177"/>
            </a:xfrm>
            <a:custGeom>
              <a:avLst/>
              <a:gdLst>
                <a:gd name="connsiteX0" fmla="*/ 0 w 1065426"/>
                <a:gd name="connsiteY0" fmla="*/ 17516 h 97177"/>
                <a:gd name="connsiteX1" fmla="*/ 0 w 1065426"/>
                <a:gd name="connsiteY1" fmla="*/ 0 h 97177"/>
                <a:gd name="connsiteX2" fmla="*/ 21779 w 1065426"/>
                <a:gd name="connsiteY2" fmla="*/ 0 h 97177"/>
                <a:gd name="connsiteX3" fmla="*/ 21779 w 1065426"/>
                <a:gd name="connsiteY3" fmla="*/ 17516 h 97177"/>
                <a:gd name="connsiteX4" fmla="*/ 79661 w 1065426"/>
                <a:gd name="connsiteY4" fmla="*/ 75398 h 97177"/>
                <a:gd name="connsiteX5" fmla="*/ 1065426 w 1065426"/>
                <a:gd name="connsiteY5" fmla="*/ 75398 h 97177"/>
                <a:gd name="connsiteX6" fmla="*/ 1065426 w 1065426"/>
                <a:gd name="connsiteY6" fmla="*/ 97177 h 97177"/>
                <a:gd name="connsiteX7" fmla="*/ 79662 w 1065426"/>
                <a:gd name="connsiteY7" fmla="*/ 97177 h 97177"/>
                <a:gd name="connsiteX8" fmla="*/ 0 w 1065426"/>
                <a:gd name="connsiteY8" fmla="*/ 17516 h 97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5426" h="97177">
                  <a:moveTo>
                    <a:pt x="0" y="17516"/>
                  </a:moveTo>
                  <a:lnTo>
                    <a:pt x="0" y="0"/>
                  </a:lnTo>
                  <a:lnTo>
                    <a:pt x="21779" y="0"/>
                  </a:lnTo>
                  <a:lnTo>
                    <a:pt x="21779" y="17516"/>
                  </a:lnTo>
                  <a:cubicBezTo>
                    <a:pt x="21779" y="49483"/>
                    <a:pt x="47694" y="75398"/>
                    <a:pt x="79661" y="75398"/>
                  </a:cubicBezTo>
                  <a:cubicBezTo>
                    <a:pt x="408249" y="75398"/>
                    <a:pt x="736838" y="75398"/>
                    <a:pt x="1065426" y="75398"/>
                  </a:cubicBezTo>
                  <a:lnTo>
                    <a:pt x="1065426" y="97177"/>
                  </a:lnTo>
                  <a:lnTo>
                    <a:pt x="79662" y="97177"/>
                  </a:lnTo>
                  <a:cubicBezTo>
                    <a:pt x="35666" y="97177"/>
                    <a:pt x="0" y="61512"/>
                    <a:pt x="0" y="1751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フリーフォーム: 図形 245">
              <a:extLst>
                <a:ext uri="{FF2B5EF4-FFF2-40B4-BE49-F238E27FC236}">
                  <a16:creationId xmlns:a16="http://schemas.microsoft.com/office/drawing/2014/main" id="{9451C01D-16D7-41FF-9711-61A0EA5A2BF7}"/>
                </a:ext>
              </a:extLst>
            </p:cNvPr>
            <p:cNvSpPr/>
            <p:nvPr/>
          </p:nvSpPr>
          <p:spPr bwMode="auto">
            <a:xfrm>
              <a:off x="8538813" y="592891"/>
              <a:ext cx="84081" cy="410759"/>
            </a:xfrm>
            <a:custGeom>
              <a:avLst/>
              <a:gdLst>
                <a:gd name="connsiteX0" fmla="*/ 0 w 84081"/>
                <a:gd name="connsiteY0" fmla="*/ 0 h 410759"/>
                <a:gd name="connsiteX1" fmla="*/ 84081 w 84081"/>
                <a:gd name="connsiteY1" fmla="*/ 1067 h 410759"/>
                <a:gd name="connsiteX2" fmla="*/ 84081 w 84081"/>
                <a:gd name="connsiteY2" fmla="*/ 409692 h 410759"/>
                <a:gd name="connsiteX3" fmla="*/ 0 w 84081"/>
                <a:gd name="connsiteY3" fmla="*/ 410759 h 410759"/>
                <a:gd name="connsiteX4" fmla="*/ 0 w 84081"/>
                <a:gd name="connsiteY4" fmla="*/ 0 h 410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081" h="410759">
                  <a:moveTo>
                    <a:pt x="0" y="0"/>
                  </a:moveTo>
                  <a:lnTo>
                    <a:pt x="84081" y="1067"/>
                  </a:lnTo>
                  <a:lnTo>
                    <a:pt x="84081" y="409692"/>
                  </a:lnTo>
                  <a:lnTo>
                    <a:pt x="0" y="4107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7" name="フリーフォーム: 図形 246">
              <a:extLst>
                <a:ext uri="{FF2B5EF4-FFF2-40B4-BE49-F238E27FC236}">
                  <a16:creationId xmlns:a16="http://schemas.microsoft.com/office/drawing/2014/main" id="{B09B5C95-CB97-44CC-8A42-DD284B4FB598}"/>
                </a:ext>
              </a:extLst>
            </p:cNvPr>
            <p:cNvSpPr/>
            <p:nvPr/>
          </p:nvSpPr>
          <p:spPr bwMode="auto">
            <a:xfrm>
              <a:off x="8382088" y="592964"/>
              <a:ext cx="84081" cy="410613"/>
            </a:xfrm>
            <a:custGeom>
              <a:avLst/>
              <a:gdLst>
                <a:gd name="connsiteX0" fmla="*/ 84081 w 84081"/>
                <a:gd name="connsiteY0" fmla="*/ 0 h 410613"/>
                <a:gd name="connsiteX1" fmla="*/ 84081 w 84081"/>
                <a:gd name="connsiteY1" fmla="*/ 410613 h 410613"/>
                <a:gd name="connsiteX2" fmla="*/ 0 w 84081"/>
                <a:gd name="connsiteY2" fmla="*/ 409546 h 410613"/>
                <a:gd name="connsiteX3" fmla="*/ 0 w 84081"/>
                <a:gd name="connsiteY3" fmla="*/ 1067 h 410613"/>
                <a:gd name="connsiteX4" fmla="*/ 84081 w 84081"/>
                <a:gd name="connsiteY4" fmla="*/ 0 h 41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081" h="410613">
                  <a:moveTo>
                    <a:pt x="84081" y="0"/>
                  </a:moveTo>
                  <a:lnTo>
                    <a:pt x="84081" y="410613"/>
                  </a:lnTo>
                  <a:lnTo>
                    <a:pt x="0" y="409546"/>
                  </a:lnTo>
                  <a:lnTo>
                    <a:pt x="0" y="1067"/>
                  </a:lnTo>
                  <a:lnTo>
                    <a:pt x="84081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8" name="フリーフォーム: 図形 247">
              <a:extLst>
                <a:ext uri="{FF2B5EF4-FFF2-40B4-BE49-F238E27FC236}">
                  <a16:creationId xmlns:a16="http://schemas.microsoft.com/office/drawing/2014/main" id="{C22CF95B-8096-408D-AD5C-F8357E194217}"/>
                </a:ext>
              </a:extLst>
            </p:cNvPr>
            <p:cNvSpPr/>
            <p:nvPr/>
          </p:nvSpPr>
          <p:spPr bwMode="auto">
            <a:xfrm>
              <a:off x="8695537" y="596632"/>
              <a:ext cx="84081" cy="403277"/>
            </a:xfrm>
            <a:custGeom>
              <a:avLst/>
              <a:gdLst>
                <a:gd name="connsiteX0" fmla="*/ 0 w 84081"/>
                <a:gd name="connsiteY0" fmla="*/ 0 h 403277"/>
                <a:gd name="connsiteX1" fmla="*/ 48733 w 84081"/>
                <a:gd name="connsiteY1" fmla="*/ 1903 h 403277"/>
                <a:gd name="connsiteX2" fmla="*/ 84081 w 84081"/>
                <a:gd name="connsiteY2" fmla="*/ 4902 h 403277"/>
                <a:gd name="connsiteX3" fmla="*/ 84081 w 84081"/>
                <a:gd name="connsiteY3" fmla="*/ 398376 h 403277"/>
                <a:gd name="connsiteX4" fmla="*/ 48733 w 84081"/>
                <a:gd name="connsiteY4" fmla="*/ 401374 h 403277"/>
                <a:gd name="connsiteX5" fmla="*/ 0 w 84081"/>
                <a:gd name="connsiteY5" fmla="*/ 403277 h 403277"/>
                <a:gd name="connsiteX6" fmla="*/ 0 w 84081"/>
                <a:gd name="connsiteY6" fmla="*/ 0 h 403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4081" h="403277">
                  <a:moveTo>
                    <a:pt x="0" y="0"/>
                  </a:moveTo>
                  <a:lnTo>
                    <a:pt x="48733" y="1903"/>
                  </a:lnTo>
                  <a:lnTo>
                    <a:pt x="84081" y="4902"/>
                  </a:lnTo>
                  <a:lnTo>
                    <a:pt x="84081" y="398376"/>
                  </a:lnTo>
                  <a:lnTo>
                    <a:pt x="48733" y="401374"/>
                  </a:lnTo>
                  <a:lnTo>
                    <a:pt x="0" y="4032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99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9" name="フリーフォーム: 図形 248">
              <a:extLst>
                <a:ext uri="{FF2B5EF4-FFF2-40B4-BE49-F238E27FC236}">
                  <a16:creationId xmlns:a16="http://schemas.microsoft.com/office/drawing/2014/main" id="{C8D9041B-2E74-4D46-A571-7140B4300E31}"/>
                </a:ext>
              </a:extLst>
            </p:cNvPr>
            <p:cNvSpPr/>
            <p:nvPr/>
          </p:nvSpPr>
          <p:spPr bwMode="auto">
            <a:xfrm>
              <a:off x="8225363" y="596858"/>
              <a:ext cx="84081" cy="402825"/>
            </a:xfrm>
            <a:custGeom>
              <a:avLst/>
              <a:gdLst>
                <a:gd name="connsiteX0" fmla="*/ 84081 w 84081"/>
                <a:gd name="connsiteY0" fmla="*/ 0 h 402825"/>
                <a:gd name="connsiteX1" fmla="*/ 84081 w 84081"/>
                <a:gd name="connsiteY1" fmla="*/ 402825 h 402825"/>
                <a:gd name="connsiteX2" fmla="*/ 41130 w 84081"/>
                <a:gd name="connsiteY2" fmla="*/ 401148 h 402825"/>
                <a:gd name="connsiteX3" fmla="*/ 0 w 84081"/>
                <a:gd name="connsiteY3" fmla="*/ 397659 h 402825"/>
                <a:gd name="connsiteX4" fmla="*/ 0 w 84081"/>
                <a:gd name="connsiteY4" fmla="*/ 5166 h 402825"/>
                <a:gd name="connsiteX5" fmla="*/ 41130 w 84081"/>
                <a:gd name="connsiteY5" fmla="*/ 1677 h 402825"/>
                <a:gd name="connsiteX6" fmla="*/ 84081 w 84081"/>
                <a:gd name="connsiteY6" fmla="*/ 0 h 402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4081" h="402825">
                  <a:moveTo>
                    <a:pt x="84081" y="0"/>
                  </a:moveTo>
                  <a:lnTo>
                    <a:pt x="84081" y="402825"/>
                  </a:lnTo>
                  <a:lnTo>
                    <a:pt x="41130" y="401148"/>
                  </a:lnTo>
                  <a:lnTo>
                    <a:pt x="0" y="397659"/>
                  </a:lnTo>
                  <a:lnTo>
                    <a:pt x="0" y="5166"/>
                  </a:lnTo>
                  <a:lnTo>
                    <a:pt x="41130" y="1677"/>
                  </a:lnTo>
                  <a:lnTo>
                    <a:pt x="84081" y="0"/>
                  </a:lnTo>
                  <a:close/>
                </a:path>
              </a:pathLst>
            </a:cu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50" name="グループ化 249">
            <a:extLst>
              <a:ext uri="{FF2B5EF4-FFF2-40B4-BE49-F238E27FC236}">
                <a16:creationId xmlns:a16="http://schemas.microsoft.com/office/drawing/2014/main" id="{6B4F9316-1FC7-4369-A9EE-1169B55A7345}"/>
              </a:ext>
            </a:extLst>
          </p:cNvPr>
          <p:cNvGrpSpPr/>
          <p:nvPr/>
        </p:nvGrpSpPr>
        <p:grpSpPr>
          <a:xfrm>
            <a:off x="5893557" y="1265432"/>
            <a:ext cx="720173" cy="599774"/>
            <a:chOff x="5893557" y="1580585"/>
            <a:chExt cx="1037260" cy="863850"/>
          </a:xfrm>
        </p:grpSpPr>
        <p:sp>
          <p:nvSpPr>
            <p:cNvPr id="251" name="フリーフォーム: 図形 250">
              <a:extLst>
                <a:ext uri="{FF2B5EF4-FFF2-40B4-BE49-F238E27FC236}">
                  <a16:creationId xmlns:a16="http://schemas.microsoft.com/office/drawing/2014/main" id="{541CECE5-CC3F-4839-A81B-6D5BCBCD2C04}"/>
                </a:ext>
              </a:extLst>
            </p:cNvPr>
            <p:cNvSpPr/>
            <p:nvPr/>
          </p:nvSpPr>
          <p:spPr bwMode="auto">
            <a:xfrm rot="5400000">
              <a:off x="5565009" y="2049938"/>
              <a:ext cx="723043" cy="65948"/>
            </a:xfrm>
            <a:custGeom>
              <a:avLst/>
              <a:gdLst>
                <a:gd name="connsiteX0" fmla="*/ 0 w 1065426"/>
                <a:gd name="connsiteY0" fmla="*/ 17516 h 97177"/>
                <a:gd name="connsiteX1" fmla="*/ 0 w 1065426"/>
                <a:gd name="connsiteY1" fmla="*/ 0 h 97177"/>
                <a:gd name="connsiteX2" fmla="*/ 21779 w 1065426"/>
                <a:gd name="connsiteY2" fmla="*/ 0 h 97177"/>
                <a:gd name="connsiteX3" fmla="*/ 21779 w 1065426"/>
                <a:gd name="connsiteY3" fmla="*/ 17516 h 97177"/>
                <a:gd name="connsiteX4" fmla="*/ 79661 w 1065426"/>
                <a:gd name="connsiteY4" fmla="*/ 75398 h 97177"/>
                <a:gd name="connsiteX5" fmla="*/ 1065426 w 1065426"/>
                <a:gd name="connsiteY5" fmla="*/ 75398 h 97177"/>
                <a:gd name="connsiteX6" fmla="*/ 1065426 w 1065426"/>
                <a:gd name="connsiteY6" fmla="*/ 97177 h 97177"/>
                <a:gd name="connsiteX7" fmla="*/ 79662 w 1065426"/>
                <a:gd name="connsiteY7" fmla="*/ 97177 h 97177"/>
                <a:gd name="connsiteX8" fmla="*/ 0 w 1065426"/>
                <a:gd name="connsiteY8" fmla="*/ 17516 h 97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5426" h="97177">
                  <a:moveTo>
                    <a:pt x="0" y="17516"/>
                  </a:moveTo>
                  <a:lnTo>
                    <a:pt x="0" y="0"/>
                  </a:lnTo>
                  <a:lnTo>
                    <a:pt x="21779" y="0"/>
                  </a:lnTo>
                  <a:lnTo>
                    <a:pt x="21779" y="17516"/>
                  </a:lnTo>
                  <a:cubicBezTo>
                    <a:pt x="21779" y="49483"/>
                    <a:pt x="47694" y="75398"/>
                    <a:pt x="79661" y="75398"/>
                  </a:cubicBezTo>
                  <a:cubicBezTo>
                    <a:pt x="408249" y="75398"/>
                    <a:pt x="736838" y="75398"/>
                    <a:pt x="1065426" y="75398"/>
                  </a:cubicBezTo>
                  <a:lnTo>
                    <a:pt x="1065426" y="97177"/>
                  </a:lnTo>
                  <a:lnTo>
                    <a:pt x="79662" y="97177"/>
                  </a:lnTo>
                  <a:cubicBezTo>
                    <a:pt x="35666" y="97177"/>
                    <a:pt x="0" y="61512"/>
                    <a:pt x="0" y="1751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2" name="フリーフォーム: 図形 251">
              <a:extLst>
                <a:ext uri="{FF2B5EF4-FFF2-40B4-BE49-F238E27FC236}">
                  <a16:creationId xmlns:a16="http://schemas.microsoft.com/office/drawing/2014/main" id="{304F981B-D6CD-42FA-B36D-394F51DA7844}"/>
                </a:ext>
              </a:extLst>
            </p:cNvPr>
            <p:cNvSpPr/>
            <p:nvPr/>
          </p:nvSpPr>
          <p:spPr bwMode="auto">
            <a:xfrm rot="16200000" flipH="1">
              <a:off x="6536321" y="2049940"/>
              <a:ext cx="723043" cy="65948"/>
            </a:xfrm>
            <a:custGeom>
              <a:avLst/>
              <a:gdLst>
                <a:gd name="connsiteX0" fmla="*/ 0 w 1065426"/>
                <a:gd name="connsiteY0" fmla="*/ 17516 h 97177"/>
                <a:gd name="connsiteX1" fmla="*/ 0 w 1065426"/>
                <a:gd name="connsiteY1" fmla="*/ 0 h 97177"/>
                <a:gd name="connsiteX2" fmla="*/ 21779 w 1065426"/>
                <a:gd name="connsiteY2" fmla="*/ 0 h 97177"/>
                <a:gd name="connsiteX3" fmla="*/ 21779 w 1065426"/>
                <a:gd name="connsiteY3" fmla="*/ 17516 h 97177"/>
                <a:gd name="connsiteX4" fmla="*/ 79661 w 1065426"/>
                <a:gd name="connsiteY4" fmla="*/ 75398 h 97177"/>
                <a:gd name="connsiteX5" fmla="*/ 1065426 w 1065426"/>
                <a:gd name="connsiteY5" fmla="*/ 75398 h 97177"/>
                <a:gd name="connsiteX6" fmla="*/ 1065426 w 1065426"/>
                <a:gd name="connsiteY6" fmla="*/ 97177 h 97177"/>
                <a:gd name="connsiteX7" fmla="*/ 79662 w 1065426"/>
                <a:gd name="connsiteY7" fmla="*/ 97177 h 97177"/>
                <a:gd name="connsiteX8" fmla="*/ 0 w 1065426"/>
                <a:gd name="connsiteY8" fmla="*/ 17516 h 97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5426" h="97177">
                  <a:moveTo>
                    <a:pt x="0" y="17516"/>
                  </a:moveTo>
                  <a:lnTo>
                    <a:pt x="0" y="0"/>
                  </a:lnTo>
                  <a:lnTo>
                    <a:pt x="21779" y="0"/>
                  </a:lnTo>
                  <a:lnTo>
                    <a:pt x="21779" y="17516"/>
                  </a:lnTo>
                  <a:cubicBezTo>
                    <a:pt x="21779" y="49483"/>
                    <a:pt x="47694" y="75398"/>
                    <a:pt x="79661" y="75398"/>
                  </a:cubicBezTo>
                  <a:cubicBezTo>
                    <a:pt x="408249" y="75398"/>
                    <a:pt x="736838" y="75398"/>
                    <a:pt x="1065426" y="75398"/>
                  </a:cubicBezTo>
                  <a:lnTo>
                    <a:pt x="1065426" y="97177"/>
                  </a:lnTo>
                  <a:lnTo>
                    <a:pt x="79662" y="97177"/>
                  </a:lnTo>
                  <a:cubicBezTo>
                    <a:pt x="35666" y="97177"/>
                    <a:pt x="0" y="61512"/>
                    <a:pt x="0" y="1751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フリーフォーム: 図形 252">
              <a:extLst>
                <a:ext uri="{FF2B5EF4-FFF2-40B4-BE49-F238E27FC236}">
                  <a16:creationId xmlns:a16="http://schemas.microsoft.com/office/drawing/2014/main" id="{38CEB84C-69D0-4042-8E15-72FCEADE0001}"/>
                </a:ext>
              </a:extLst>
            </p:cNvPr>
            <p:cNvSpPr/>
            <p:nvPr/>
          </p:nvSpPr>
          <p:spPr bwMode="auto">
            <a:xfrm>
              <a:off x="5950616" y="1580585"/>
              <a:ext cx="923140" cy="312451"/>
            </a:xfrm>
            <a:custGeom>
              <a:avLst/>
              <a:gdLst>
                <a:gd name="connsiteX0" fmla="*/ 303098 w 1869561"/>
                <a:gd name="connsiteY0" fmla="*/ 0 h 632782"/>
                <a:gd name="connsiteX1" fmla="*/ 472563 w 1869561"/>
                <a:gd name="connsiteY1" fmla="*/ 54035 h 632782"/>
                <a:gd name="connsiteX2" fmla="*/ 506916 w 1869561"/>
                <a:gd name="connsiteY2" fmla="*/ 83622 h 632782"/>
                <a:gd name="connsiteX3" fmla="*/ 603009 w 1869561"/>
                <a:gd name="connsiteY3" fmla="*/ 98602 h 632782"/>
                <a:gd name="connsiteX4" fmla="*/ 934779 w 1869561"/>
                <a:gd name="connsiteY4" fmla="*/ 113045 h 632782"/>
                <a:gd name="connsiteX5" fmla="*/ 1266549 w 1869561"/>
                <a:gd name="connsiteY5" fmla="*/ 98602 h 632782"/>
                <a:gd name="connsiteX6" fmla="*/ 1362646 w 1869561"/>
                <a:gd name="connsiteY6" fmla="*/ 83621 h 632782"/>
                <a:gd name="connsiteX7" fmla="*/ 1396998 w 1869561"/>
                <a:gd name="connsiteY7" fmla="*/ 54035 h 632782"/>
                <a:gd name="connsiteX8" fmla="*/ 1566463 w 1869561"/>
                <a:gd name="connsiteY8" fmla="*/ 0 h 632782"/>
                <a:gd name="connsiteX9" fmla="*/ 1869561 w 1869561"/>
                <a:gd name="connsiteY9" fmla="*/ 316391 h 632782"/>
                <a:gd name="connsiteX10" fmla="*/ 1566463 w 1869561"/>
                <a:gd name="connsiteY10" fmla="*/ 632782 h 632782"/>
                <a:gd name="connsiteX11" fmla="*/ 1396998 w 1869561"/>
                <a:gd name="connsiteY11" fmla="*/ 578747 h 632782"/>
                <a:gd name="connsiteX12" fmla="*/ 1362648 w 1869561"/>
                <a:gd name="connsiteY12" fmla="*/ 549163 h 632782"/>
                <a:gd name="connsiteX13" fmla="*/ 1266552 w 1869561"/>
                <a:gd name="connsiteY13" fmla="*/ 534182 h 632782"/>
                <a:gd name="connsiteX14" fmla="*/ 934782 w 1869561"/>
                <a:gd name="connsiteY14" fmla="*/ 519740 h 632782"/>
                <a:gd name="connsiteX15" fmla="*/ 603012 w 1869561"/>
                <a:gd name="connsiteY15" fmla="*/ 534182 h 632782"/>
                <a:gd name="connsiteX16" fmla="*/ 506912 w 1869561"/>
                <a:gd name="connsiteY16" fmla="*/ 549163 h 632782"/>
                <a:gd name="connsiteX17" fmla="*/ 472563 w 1869561"/>
                <a:gd name="connsiteY17" fmla="*/ 578747 h 632782"/>
                <a:gd name="connsiteX18" fmla="*/ 303098 w 1869561"/>
                <a:gd name="connsiteY18" fmla="*/ 632782 h 632782"/>
                <a:gd name="connsiteX19" fmla="*/ 0 w 1869561"/>
                <a:gd name="connsiteY19" fmla="*/ 316391 h 632782"/>
                <a:gd name="connsiteX20" fmla="*/ 303098 w 1869561"/>
                <a:gd name="connsiteY20" fmla="*/ 0 h 632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869561" h="632782">
                  <a:moveTo>
                    <a:pt x="303098" y="0"/>
                  </a:moveTo>
                  <a:cubicBezTo>
                    <a:pt x="365871" y="0"/>
                    <a:pt x="424188" y="19920"/>
                    <a:pt x="472563" y="54035"/>
                  </a:cubicBezTo>
                  <a:lnTo>
                    <a:pt x="506916" y="83622"/>
                  </a:lnTo>
                  <a:lnTo>
                    <a:pt x="603009" y="98602"/>
                  </a:lnTo>
                  <a:cubicBezTo>
                    <a:pt x="687925" y="107526"/>
                    <a:pt x="805229" y="113045"/>
                    <a:pt x="934779" y="113045"/>
                  </a:cubicBezTo>
                  <a:cubicBezTo>
                    <a:pt x="1064329" y="113045"/>
                    <a:pt x="1181633" y="107526"/>
                    <a:pt x="1266549" y="98602"/>
                  </a:cubicBezTo>
                  <a:lnTo>
                    <a:pt x="1362646" y="83621"/>
                  </a:lnTo>
                  <a:lnTo>
                    <a:pt x="1396998" y="54035"/>
                  </a:lnTo>
                  <a:cubicBezTo>
                    <a:pt x="1445373" y="19920"/>
                    <a:pt x="1503690" y="0"/>
                    <a:pt x="1566463" y="0"/>
                  </a:cubicBezTo>
                  <a:cubicBezTo>
                    <a:pt x="1733859" y="0"/>
                    <a:pt x="1869561" y="141653"/>
                    <a:pt x="1869561" y="316391"/>
                  </a:cubicBezTo>
                  <a:cubicBezTo>
                    <a:pt x="1869561" y="491129"/>
                    <a:pt x="1733859" y="632782"/>
                    <a:pt x="1566463" y="632782"/>
                  </a:cubicBezTo>
                  <a:cubicBezTo>
                    <a:pt x="1503690" y="632782"/>
                    <a:pt x="1445373" y="612862"/>
                    <a:pt x="1396998" y="578747"/>
                  </a:cubicBezTo>
                  <a:lnTo>
                    <a:pt x="1362648" y="549163"/>
                  </a:lnTo>
                  <a:lnTo>
                    <a:pt x="1266552" y="534182"/>
                  </a:lnTo>
                  <a:cubicBezTo>
                    <a:pt x="1181635" y="525258"/>
                    <a:pt x="1064332" y="519740"/>
                    <a:pt x="934782" y="519740"/>
                  </a:cubicBezTo>
                  <a:cubicBezTo>
                    <a:pt x="805232" y="519740"/>
                    <a:pt x="687928" y="525258"/>
                    <a:pt x="603012" y="534182"/>
                  </a:cubicBezTo>
                  <a:lnTo>
                    <a:pt x="506912" y="549163"/>
                  </a:lnTo>
                  <a:lnTo>
                    <a:pt x="472563" y="578747"/>
                  </a:lnTo>
                  <a:cubicBezTo>
                    <a:pt x="424188" y="612862"/>
                    <a:pt x="365871" y="632782"/>
                    <a:pt x="303098" y="632782"/>
                  </a:cubicBezTo>
                  <a:cubicBezTo>
                    <a:pt x="135702" y="632782"/>
                    <a:pt x="0" y="491129"/>
                    <a:pt x="0" y="316391"/>
                  </a:cubicBezTo>
                  <a:cubicBezTo>
                    <a:pt x="0" y="141653"/>
                    <a:pt x="135702" y="0"/>
                    <a:pt x="303098" y="0"/>
                  </a:cubicBezTo>
                  <a:close/>
                </a:path>
              </a:pathLst>
            </a:cu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フリーフォーム: 図形 253">
              <a:extLst>
                <a:ext uri="{FF2B5EF4-FFF2-40B4-BE49-F238E27FC236}">
                  <a16:creationId xmlns:a16="http://schemas.microsoft.com/office/drawing/2014/main" id="{77FC014B-B088-4220-B1D8-878C883CBF83}"/>
                </a:ext>
              </a:extLst>
            </p:cNvPr>
            <p:cNvSpPr/>
            <p:nvPr/>
          </p:nvSpPr>
          <p:spPr bwMode="auto">
            <a:xfrm>
              <a:off x="6214240" y="1623951"/>
              <a:ext cx="53210" cy="225718"/>
            </a:xfrm>
            <a:custGeom>
              <a:avLst/>
              <a:gdLst>
                <a:gd name="connsiteX0" fmla="*/ 0 w 53210"/>
                <a:gd name="connsiteY0" fmla="*/ 0 h 225718"/>
                <a:gd name="connsiteX1" fmla="*/ 34126 w 53210"/>
                <a:gd name="connsiteY1" fmla="*/ 5320 h 225718"/>
                <a:gd name="connsiteX2" fmla="*/ 53210 w 53210"/>
                <a:gd name="connsiteY2" fmla="*/ 6672 h 225718"/>
                <a:gd name="connsiteX3" fmla="*/ 53210 w 53210"/>
                <a:gd name="connsiteY3" fmla="*/ 219046 h 225718"/>
                <a:gd name="connsiteX4" fmla="*/ 34128 w 53210"/>
                <a:gd name="connsiteY4" fmla="*/ 220398 h 225718"/>
                <a:gd name="connsiteX5" fmla="*/ 0 w 53210"/>
                <a:gd name="connsiteY5" fmla="*/ 225718 h 225718"/>
                <a:gd name="connsiteX6" fmla="*/ 0 w 53210"/>
                <a:gd name="connsiteY6" fmla="*/ 0 h 225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3210" h="225718">
                  <a:moveTo>
                    <a:pt x="0" y="0"/>
                  </a:moveTo>
                  <a:lnTo>
                    <a:pt x="34126" y="5320"/>
                  </a:lnTo>
                  <a:lnTo>
                    <a:pt x="53210" y="6672"/>
                  </a:lnTo>
                  <a:lnTo>
                    <a:pt x="53210" y="219046"/>
                  </a:lnTo>
                  <a:lnTo>
                    <a:pt x="34128" y="220398"/>
                  </a:lnTo>
                  <a:lnTo>
                    <a:pt x="0" y="2257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5" name="フリーフォーム: 図形 254">
              <a:extLst>
                <a:ext uri="{FF2B5EF4-FFF2-40B4-BE49-F238E27FC236}">
                  <a16:creationId xmlns:a16="http://schemas.microsoft.com/office/drawing/2014/main" id="{83243C64-162A-482C-AFD2-8762E41C7C6A}"/>
                </a:ext>
              </a:extLst>
            </p:cNvPr>
            <p:cNvSpPr/>
            <p:nvPr/>
          </p:nvSpPr>
          <p:spPr bwMode="auto">
            <a:xfrm>
              <a:off x="6547615" y="1625402"/>
              <a:ext cx="53210" cy="222816"/>
            </a:xfrm>
            <a:custGeom>
              <a:avLst/>
              <a:gdLst>
                <a:gd name="connsiteX0" fmla="*/ 53210 w 53210"/>
                <a:gd name="connsiteY0" fmla="*/ 0 h 222816"/>
                <a:gd name="connsiteX1" fmla="*/ 53210 w 53210"/>
                <a:gd name="connsiteY1" fmla="*/ 222816 h 222816"/>
                <a:gd name="connsiteX2" fmla="*/ 28391 w 53210"/>
                <a:gd name="connsiteY2" fmla="*/ 218947 h 222816"/>
                <a:gd name="connsiteX3" fmla="*/ 0 w 53210"/>
                <a:gd name="connsiteY3" fmla="*/ 216935 h 222816"/>
                <a:gd name="connsiteX4" fmla="*/ 0 w 53210"/>
                <a:gd name="connsiteY4" fmla="*/ 5881 h 222816"/>
                <a:gd name="connsiteX5" fmla="*/ 28390 w 53210"/>
                <a:gd name="connsiteY5" fmla="*/ 3869 h 222816"/>
                <a:gd name="connsiteX6" fmla="*/ 53210 w 53210"/>
                <a:gd name="connsiteY6" fmla="*/ 0 h 222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3210" h="222816">
                  <a:moveTo>
                    <a:pt x="53210" y="0"/>
                  </a:moveTo>
                  <a:lnTo>
                    <a:pt x="53210" y="222816"/>
                  </a:lnTo>
                  <a:lnTo>
                    <a:pt x="28391" y="218947"/>
                  </a:lnTo>
                  <a:lnTo>
                    <a:pt x="0" y="216935"/>
                  </a:lnTo>
                  <a:lnTo>
                    <a:pt x="0" y="5881"/>
                  </a:lnTo>
                  <a:lnTo>
                    <a:pt x="28390" y="3869"/>
                  </a:lnTo>
                  <a:lnTo>
                    <a:pt x="53210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6" name="フリーフォーム: 図形 255">
              <a:extLst>
                <a:ext uri="{FF2B5EF4-FFF2-40B4-BE49-F238E27FC236}">
                  <a16:creationId xmlns:a16="http://schemas.microsoft.com/office/drawing/2014/main" id="{027B8362-A868-4A29-BD5F-71C895DA35E3}"/>
                </a:ext>
              </a:extLst>
            </p:cNvPr>
            <p:cNvSpPr/>
            <p:nvPr/>
          </p:nvSpPr>
          <p:spPr bwMode="auto">
            <a:xfrm>
              <a:off x="6297584" y="1632759"/>
              <a:ext cx="53210" cy="208103"/>
            </a:xfrm>
            <a:custGeom>
              <a:avLst/>
              <a:gdLst>
                <a:gd name="connsiteX0" fmla="*/ 0 w 53210"/>
                <a:gd name="connsiteY0" fmla="*/ 0 h 208103"/>
                <a:gd name="connsiteX1" fmla="*/ 24427 w 53210"/>
                <a:gd name="connsiteY1" fmla="*/ 1731 h 208103"/>
                <a:gd name="connsiteX2" fmla="*/ 53210 w 53210"/>
                <a:gd name="connsiteY2" fmla="*/ 2342 h 208103"/>
                <a:gd name="connsiteX3" fmla="*/ 53210 w 53210"/>
                <a:gd name="connsiteY3" fmla="*/ 205761 h 208103"/>
                <a:gd name="connsiteX4" fmla="*/ 24429 w 53210"/>
                <a:gd name="connsiteY4" fmla="*/ 206372 h 208103"/>
                <a:gd name="connsiteX5" fmla="*/ 0 w 53210"/>
                <a:gd name="connsiteY5" fmla="*/ 208103 h 208103"/>
                <a:gd name="connsiteX6" fmla="*/ 0 w 53210"/>
                <a:gd name="connsiteY6" fmla="*/ 0 h 208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3210" h="208103">
                  <a:moveTo>
                    <a:pt x="0" y="0"/>
                  </a:moveTo>
                  <a:lnTo>
                    <a:pt x="24427" y="1731"/>
                  </a:lnTo>
                  <a:lnTo>
                    <a:pt x="53210" y="2342"/>
                  </a:lnTo>
                  <a:lnTo>
                    <a:pt x="53210" y="205761"/>
                  </a:lnTo>
                  <a:lnTo>
                    <a:pt x="24429" y="206372"/>
                  </a:lnTo>
                  <a:lnTo>
                    <a:pt x="0" y="20810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フリーフォーム: 図形 256">
              <a:extLst>
                <a:ext uri="{FF2B5EF4-FFF2-40B4-BE49-F238E27FC236}">
                  <a16:creationId xmlns:a16="http://schemas.microsoft.com/office/drawing/2014/main" id="{9C62FA63-9A97-426D-99B5-552A17281E3D}"/>
                </a:ext>
              </a:extLst>
            </p:cNvPr>
            <p:cNvSpPr/>
            <p:nvPr/>
          </p:nvSpPr>
          <p:spPr bwMode="auto">
            <a:xfrm>
              <a:off x="6464272" y="1633418"/>
              <a:ext cx="53210" cy="206784"/>
            </a:xfrm>
            <a:custGeom>
              <a:avLst/>
              <a:gdLst>
                <a:gd name="connsiteX0" fmla="*/ 53210 w 53210"/>
                <a:gd name="connsiteY0" fmla="*/ 0 h 206784"/>
                <a:gd name="connsiteX1" fmla="*/ 53210 w 53210"/>
                <a:gd name="connsiteY1" fmla="*/ 206784 h 206784"/>
                <a:gd name="connsiteX2" fmla="*/ 38089 w 53210"/>
                <a:gd name="connsiteY2" fmla="*/ 205713 h 206784"/>
                <a:gd name="connsiteX3" fmla="*/ 0 w 53210"/>
                <a:gd name="connsiteY3" fmla="*/ 204905 h 206784"/>
                <a:gd name="connsiteX4" fmla="*/ 0 w 53210"/>
                <a:gd name="connsiteY4" fmla="*/ 1880 h 206784"/>
                <a:gd name="connsiteX5" fmla="*/ 38088 w 53210"/>
                <a:gd name="connsiteY5" fmla="*/ 1072 h 206784"/>
                <a:gd name="connsiteX6" fmla="*/ 53210 w 53210"/>
                <a:gd name="connsiteY6" fmla="*/ 0 h 206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3210" h="206784">
                  <a:moveTo>
                    <a:pt x="53210" y="0"/>
                  </a:moveTo>
                  <a:lnTo>
                    <a:pt x="53210" y="206784"/>
                  </a:lnTo>
                  <a:lnTo>
                    <a:pt x="38089" y="205713"/>
                  </a:lnTo>
                  <a:lnTo>
                    <a:pt x="0" y="204905"/>
                  </a:lnTo>
                  <a:lnTo>
                    <a:pt x="0" y="1880"/>
                  </a:lnTo>
                  <a:lnTo>
                    <a:pt x="38088" y="1072"/>
                  </a:lnTo>
                  <a:lnTo>
                    <a:pt x="53210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フリーフォーム: 図形 257">
              <a:extLst>
                <a:ext uri="{FF2B5EF4-FFF2-40B4-BE49-F238E27FC236}">
                  <a16:creationId xmlns:a16="http://schemas.microsoft.com/office/drawing/2014/main" id="{AE278D46-F21B-4613-9F9F-15D5E98A24C0}"/>
                </a:ext>
              </a:extLst>
            </p:cNvPr>
            <p:cNvSpPr/>
            <p:nvPr/>
          </p:nvSpPr>
          <p:spPr bwMode="auto">
            <a:xfrm>
              <a:off x="6380928" y="1635740"/>
              <a:ext cx="53210" cy="202141"/>
            </a:xfrm>
            <a:custGeom>
              <a:avLst/>
              <a:gdLst>
                <a:gd name="connsiteX0" fmla="*/ 0 w 53210"/>
                <a:gd name="connsiteY0" fmla="*/ 0 h 202141"/>
                <a:gd name="connsiteX1" fmla="*/ 31257 w 53210"/>
                <a:gd name="connsiteY1" fmla="*/ 663 h 202141"/>
                <a:gd name="connsiteX2" fmla="*/ 53210 w 53210"/>
                <a:gd name="connsiteY2" fmla="*/ 197 h 202141"/>
                <a:gd name="connsiteX3" fmla="*/ 53210 w 53210"/>
                <a:gd name="connsiteY3" fmla="*/ 201944 h 202141"/>
                <a:gd name="connsiteX4" fmla="*/ 31259 w 53210"/>
                <a:gd name="connsiteY4" fmla="*/ 201478 h 202141"/>
                <a:gd name="connsiteX5" fmla="*/ 0 w 53210"/>
                <a:gd name="connsiteY5" fmla="*/ 202141 h 202141"/>
                <a:gd name="connsiteX6" fmla="*/ 0 w 53210"/>
                <a:gd name="connsiteY6" fmla="*/ 0 h 202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3210" h="202141">
                  <a:moveTo>
                    <a:pt x="0" y="0"/>
                  </a:moveTo>
                  <a:lnTo>
                    <a:pt x="31257" y="663"/>
                  </a:lnTo>
                  <a:lnTo>
                    <a:pt x="53210" y="197"/>
                  </a:lnTo>
                  <a:lnTo>
                    <a:pt x="53210" y="201944"/>
                  </a:lnTo>
                  <a:lnTo>
                    <a:pt x="31259" y="201478"/>
                  </a:lnTo>
                  <a:lnTo>
                    <a:pt x="0" y="2021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9" name="グループ化 258">
            <a:extLst>
              <a:ext uri="{FF2B5EF4-FFF2-40B4-BE49-F238E27FC236}">
                <a16:creationId xmlns:a16="http://schemas.microsoft.com/office/drawing/2014/main" id="{C672E91C-D222-4A81-88A1-6D4F5A43979E}"/>
              </a:ext>
            </a:extLst>
          </p:cNvPr>
          <p:cNvGrpSpPr/>
          <p:nvPr/>
        </p:nvGrpSpPr>
        <p:grpSpPr>
          <a:xfrm>
            <a:off x="6737046" y="1257269"/>
            <a:ext cx="720172" cy="607583"/>
            <a:chOff x="7108429" y="1568828"/>
            <a:chExt cx="1037259" cy="875097"/>
          </a:xfrm>
        </p:grpSpPr>
        <p:sp>
          <p:nvSpPr>
            <p:cNvPr id="260" name="フリーフォーム: 図形 259">
              <a:extLst>
                <a:ext uri="{FF2B5EF4-FFF2-40B4-BE49-F238E27FC236}">
                  <a16:creationId xmlns:a16="http://schemas.microsoft.com/office/drawing/2014/main" id="{2C17E512-CF17-4D93-AC08-FB81F8929D46}"/>
                </a:ext>
              </a:extLst>
            </p:cNvPr>
            <p:cNvSpPr/>
            <p:nvPr/>
          </p:nvSpPr>
          <p:spPr bwMode="auto">
            <a:xfrm>
              <a:off x="7175006" y="1568828"/>
              <a:ext cx="904732" cy="335965"/>
            </a:xfrm>
            <a:custGeom>
              <a:avLst/>
              <a:gdLst>
                <a:gd name="connsiteX0" fmla="*/ 105651 w 1333150"/>
                <a:gd name="connsiteY0" fmla="*/ 0 h 495055"/>
                <a:gd name="connsiteX1" fmla="*/ 205664 w 1333150"/>
                <a:gd name="connsiteY1" fmla="*/ 0 h 495055"/>
                <a:gd name="connsiteX2" fmla="*/ 213933 w 1333150"/>
                <a:gd name="connsiteY2" fmla="*/ 0 h 495055"/>
                <a:gd name="connsiteX3" fmla="*/ 218696 w 1333150"/>
                <a:gd name="connsiteY3" fmla="*/ 0 h 495055"/>
                <a:gd name="connsiteX4" fmla="*/ 336972 w 1333150"/>
                <a:gd name="connsiteY4" fmla="*/ 55778 h 495055"/>
                <a:gd name="connsiteX5" fmla="*/ 337417 w 1333150"/>
                <a:gd name="connsiteY5" fmla="*/ 56513 h 495055"/>
                <a:gd name="connsiteX6" fmla="*/ 427223 w 1333150"/>
                <a:gd name="connsiteY6" fmla="*/ 48895 h 495055"/>
                <a:gd name="connsiteX7" fmla="*/ 666111 w 1333150"/>
                <a:gd name="connsiteY7" fmla="*/ 42827 h 495055"/>
                <a:gd name="connsiteX8" fmla="*/ 905000 w 1333150"/>
                <a:gd name="connsiteY8" fmla="*/ 48895 h 495055"/>
                <a:gd name="connsiteX9" fmla="*/ 994804 w 1333150"/>
                <a:gd name="connsiteY9" fmla="*/ 56513 h 495055"/>
                <a:gd name="connsiteX10" fmla="*/ 995250 w 1333150"/>
                <a:gd name="connsiteY10" fmla="*/ 55778 h 495055"/>
                <a:gd name="connsiteX11" fmla="*/ 1113525 w 1333150"/>
                <a:gd name="connsiteY11" fmla="*/ 0 h 495055"/>
                <a:gd name="connsiteX12" fmla="*/ 1119217 w 1333150"/>
                <a:gd name="connsiteY12" fmla="*/ 0 h 495055"/>
                <a:gd name="connsiteX13" fmla="*/ 1126557 w 1333150"/>
                <a:gd name="connsiteY13" fmla="*/ 0 h 495055"/>
                <a:gd name="connsiteX14" fmla="*/ 1227499 w 1333150"/>
                <a:gd name="connsiteY14" fmla="*/ 0 h 495055"/>
                <a:gd name="connsiteX15" fmla="*/ 1333150 w 1333150"/>
                <a:gd name="connsiteY15" fmla="*/ 105651 h 495055"/>
                <a:gd name="connsiteX16" fmla="*/ 1333150 w 1333150"/>
                <a:gd name="connsiteY16" fmla="*/ 389404 h 495055"/>
                <a:gd name="connsiteX17" fmla="*/ 1227499 w 1333150"/>
                <a:gd name="connsiteY17" fmla="*/ 495055 h 495055"/>
                <a:gd name="connsiteX18" fmla="*/ 1126557 w 1333150"/>
                <a:gd name="connsiteY18" fmla="*/ 495055 h 495055"/>
                <a:gd name="connsiteX19" fmla="*/ 1119217 w 1333150"/>
                <a:gd name="connsiteY19" fmla="*/ 495055 h 495055"/>
                <a:gd name="connsiteX20" fmla="*/ 1113525 w 1333150"/>
                <a:gd name="connsiteY20" fmla="*/ 495055 h 495055"/>
                <a:gd name="connsiteX21" fmla="*/ 1027827 w 1333150"/>
                <a:gd name="connsiteY21" fmla="*/ 468878 h 495055"/>
                <a:gd name="connsiteX22" fmla="*/ 996693 w 1333150"/>
                <a:gd name="connsiteY22" fmla="*/ 440588 h 495055"/>
                <a:gd name="connsiteX23" fmla="*/ 905000 w 1333150"/>
                <a:gd name="connsiteY23" fmla="*/ 448366 h 495055"/>
                <a:gd name="connsiteX24" fmla="*/ 666111 w 1333150"/>
                <a:gd name="connsiteY24" fmla="*/ 454434 h 495055"/>
                <a:gd name="connsiteX25" fmla="*/ 427223 w 1333150"/>
                <a:gd name="connsiteY25" fmla="*/ 448366 h 495055"/>
                <a:gd name="connsiteX26" fmla="*/ 335529 w 1333150"/>
                <a:gd name="connsiteY26" fmla="*/ 440588 h 495055"/>
                <a:gd name="connsiteX27" fmla="*/ 304394 w 1333150"/>
                <a:gd name="connsiteY27" fmla="*/ 468878 h 495055"/>
                <a:gd name="connsiteX28" fmla="*/ 218696 w 1333150"/>
                <a:gd name="connsiteY28" fmla="*/ 495055 h 495055"/>
                <a:gd name="connsiteX29" fmla="*/ 213933 w 1333150"/>
                <a:gd name="connsiteY29" fmla="*/ 495055 h 495055"/>
                <a:gd name="connsiteX30" fmla="*/ 205664 w 1333150"/>
                <a:gd name="connsiteY30" fmla="*/ 495055 h 495055"/>
                <a:gd name="connsiteX31" fmla="*/ 105651 w 1333150"/>
                <a:gd name="connsiteY31" fmla="*/ 495055 h 495055"/>
                <a:gd name="connsiteX32" fmla="*/ 0 w 1333150"/>
                <a:gd name="connsiteY32" fmla="*/ 389404 h 495055"/>
                <a:gd name="connsiteX33" fmla="*/ 0 w 1333150"/>
                <a:gd name="connsiteY33" fmla="*/ 105651 h 495055"/>
                <a:gd name="connsiteX34" fmla="*/ 105651 w 1333150"/>
                <a:gd name="connsiteY34" fmla="*/ 0 h 495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333150" h="495055">
                  <a:moveTo>
                    <a:pt x="105651" y="0"/>
                  </a:moveTo>
                  <a:lnTo>
                    <a:pt x="205664" y="0"/>
                  </a:lnTo>
                  <a:lnTo>
                    <a:pt x="213933" y="0"/>
                  </a:lnTo>
                  <a:lnTo>
                    <a:pt x="218696" y="0"/>
                  </a:lnTo>
                  <a:cubicBezTo>
                    <a:pt x="266313" y="0"/>
                    <a:pt x="308859" y="21713"/>
                    <a:pt x="336972" y="55778"/>
                  </a:cubicBezTo>
                  <a:lnTo>
                    <a:pt x="337417" y="56513"/>
                  </a:lnTo>
                  <a:lnTo>
                    <a:pt x="427223" y="48895"/>
                  </a:lnTo>
                  <a:cubicBezTo>
                    <a:pt x="500647" y="44988"/>
                    <a:pt x="581374" y="42827"/>
                    <a:pt x="666111" y="42827"/>
                  </a:cubicBezTo>
                  <a:cubicBezTo>
                    <a:pt x="750849" y="42827"/>
                    <a:pt x="831575" y="44988"/>
                    <a:pt x="905000" y="48895"/>
                  </a:cubicBezTo>
                  <a:lnTo>
                    <a:pt x="994804" y="56513"/>
                  </a:lnTo>
                  <a:lnTo>
                    <a:pt x="995250" y="55778"/>
                  </a:lnTo>
                  <a:cubicBezTo>
                    <a:pt x="1023363" y="21713"/>
                    <a:pt x="1065909" y="0"/>
                    <a:pt x="1113525" y="0"/>
                  </a:cubicBezTo>
                  <a:lnTo>
                    <a:pt x="1119217" y="0"/>
                  </a:lnTo>
                  <a:lnTo>
                    <a:pt x="1126557" y="0"/>
                  </a:lnTo>
                  <a:lnTo>
                    <a:pt x="1227499" y="0"/>
                  </a:lnTo>
                  <a:cubicBezTo>
                    <a:pt x="1285848" y="0"/>
                    <a:pt x="1333150" y="47302"/>
                    <a:pt x="1333150" y="105651"/>
                  </a:cubicBezTo>
                  <a:lnTo>
                    <a:pt x="1333150" y="389404"/>
                  </a:lnTo>
                  <a:cubicBezTo>
                    <a:pt x="1333150" y="447753"/>
                    <a:pt x="1285848" y="495055"/>
                    <a:pt x="1227499" y="495055"/>
                  </a:cubicBezTo>
                  <a:lnTo>
                    <a:pt x="1126557" y="495055"/>
                  </a:lnTo>
                  <a:lnTo>
                    <a:pt x="1119217" y="495055"/>
                  </a:lnTo>
                  <a:lnTo>
                    <a:pt x="1113525" y="495055"/>
                  </a:lnTo>
                  <a:cubicBezTo>
                    <a:pt x="1081781" y="495055"/>
                    <a:pt x="1052290" y="485405"/>
                    <a:pt x="1027827" y="468878"/>
                  </a:cubicBezTo>
                  <a:lnTo>
                    <a:pt x="996693" y="440588"/>
                  </a:lnTo>
                  <a:lnTo>
                    <a:pt x="905000" y="448366"/>
                  </a:lnTo>
                  <a:cubicBezTo>
                    <a:pt x="831575" y="452273"/>
                    <a:pt x="750849" y="454434"/>
                    <a:pt x="666111" y="454434"/>
                  </a:cubicBezTo>
                  <a:cubicBezTo>
                    <a:pt x="581374" y="454434"/>
                    <a:pt x="500647" y="452273"/>
                    <a:pt x="427223" y="448366"/>
                  </a:cubicBezTo>
                  <a:lnTo>
                    <a:pt x="335529" y="440588"/>
                  </a:lnTo>
                  <a:lnTo>
                    <a:pt x="304394" y="468878"/>
                  </a:lnTo>
                  <a:cubicBezTo>
                    <a:pt x="279931" y="485405"/>
                    <a:pt x="250441" y="495055"/>
                    <a:pt x="218696" y="495055"/>
                  </a:cubicBezTo>
                  <a:lnTo>
                    <a:pt x="213933" y="495055"/>
                  </a:lnTo>
                  <a:lnTo>
                    <a:pt x="205664" y="495055"/>
                  </a:lnTo>
                  <a:lnTo>
                    <a:pt x="105651" y="495055"/>
                  </a:lnTo>
                  <a:cubicBezTo>
                    <a:pt x="47302" y="495055"/>
                    <a:pt x="0" y="447753"/>
                    <a:pt x="0" y="389404"/>
                  </a:cubicBezTo>
                  <a:lnTo>
                    <a:pt x="0" y="105651"/>
                  </a:lnTo>
                  <a:cubicBezTo>
                    <a:pt x="0" y="47302"/>
                    <a:pt x="47302" y="0"/>
                    <a:pt x="105651" y="0"/>
                  </a:cubicBezTo>
                  <a:close/>
                </a:path>
              </a:pathLst>
            </a:cu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フリーフォーム: 図形 260">
              <a:extLst>
                <a:ext uri="{FF2B5EF4-FFF2-40B4-BE49-F238E27FC236}">
                  <a16:creationId xmlns:a16="http://schemas.microsoft.com/office/drawing/2014/main" id="{4BC32428-8380-4FEE-9E80-27C6A4F982EC}"/>
                </a:ext>
              </a:extLst>
            </p:cNvPr>
            <p:cNvSpPr/>
            <p:nvPr/>
          </p:nvSpPr>
          <p:spPr bwMode="auto">
            <a:xfrm rot="5400000">
              <a:off x="6779881" y="2049428"/>
              <a:ext cx="723043" cy="65948"/>
            </a:xfrm>
            <a:custGeom>
              <a:avLst/>
              <a:gdLst>
                <a:gd name="connsiteX0" fmla="*/ 0 w 1065426"/>
                <a:gd name="connsiteY0" fmla="*/ 17516 h 97177"/>
                <a:gd name="connsiteX1" fmla="*/ 0 w 1065426"/>
                <a:gd name="connsiteY1" fmla="*/ 0 h 97177"/>
                <a:gd name="connsiteX2" fmla="*/ 21779 w 1065426"/>
                <a:gd name="connsiteY2" fmla="*/ 0 h 97177"/>
                <a:gd name="connsiteX3" fmla="*/ 21779 w 1065426"/>
                <a:gd name="connsiteY3" fmla="*/ 17516 h 97177"/>
                <a:gd name="connsiteX4" fmla="*/ 79661 w 1065426"/>
                <a:gd name="connsiteY4" fmla="*/ 75398 h 97177"/>
                <a:gd name="connsiteX5" fmla="*/ 1065426 w 1065426"/>
                <a:gd name="connsiteY5" fmla="*/ 75398 h 97177"/>
                <a:gd name="connsiteX6" fmla="*/ 1065426 w 1065426"/>
                <a:gd name="connsiteY6" fmla="*/ 97177 h 97177"/>
                <a:gd name="connsiteX7" fmla="*/ 79662 w 1065426"/>
                <a:gd name="connsiteY7" fmla="*/ 97177 h 97177"/>
                <a:gd name="connsiteX8" fmla="*/ 0 w 1065426"/>
                <a:gd name="connsiteY8" fmla="*/ 17516 h 97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5426" h="97177">
                  <a:moveTo>
                    <a:pt x="0" y="17516"/>
                  </a:moveTo>
                  <a:lnTo>
                    <a:pt x="0" y="0"/>
                  </a:lnTo>
                  <a:lnTo>
                    <a:pt x="21779" y="0"/>
                  </a:lnTo>
                  <a:lnTo>
                    <a:pt x="21779" y="17516"/>
                  </a:lnTo>
                  <a:cubicBezTo>
                    <a:pt x="21779" y="49483"/>
                    <a:pt x="47694" y="75398"/>
                    <a:pt x="79661" y="75398"/>
                  </a:cubicBezTo>
                  <a:cubicBezTo>
                    <a:pt x="408249" y="75398"/>
                    <a:pt x="736838" y="75398"/>
                    <a:pt x="1065426" y="75398"/>
                  </a:cubicBezTo>
                  <a:lnTo>
                    <a:pt x="1065426" y="97177"/>
                  </a:lnTo>
                  <a:lnTo>
                    <a:pt x="79662" y="97177"/>
                  </a:lnTo>
                  <a:cubicBezTo>
                    <a:pt x="35666" y="97177"/>
                    <a:pt x="0" y="61512"/>
                    <a:pt x="0" y="1751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フリーフォーム: 図形 261">
              <a:extLst>
                <a:ext uri="{FF2B5EF4-FFF2-40B4-BE49-F238E27FC236}">
                  <a16:creationId xmlns:a16="http://schemas.microsoft.com/office/drawing/2014/main" id="{EFFE7519-76DD-41AB-9BFA-1D9137C47800}"/>
                </a:ext>
              </a:extLst>
            </p:cNvPr>
            <p:cNvSpPr/>
            <p:nvPr/>
          </p:nvSpPr>
          <p:spPr bwMode="auto">
            <a:xfrm rot="16200000" flipH="1">
              <a:off x="7751192" y="2049430"/>
              <a:ext cx="723043" cy="65948"/>
            </a:xfrm>
            <a:custGeom>
              <a:avLst/>
              <a:gdLst>
                <a:gd name="connsiteX0" fmla="*/ 0 w 1065426"/>
                <a:gd name="connsiteY0" fmla="*/ 17516 h 97177"/>
                <a:gd name="connsiteX1" fmla="*/ 0 w 1065426"/>
                <a:gd name="connsiteY1" fmla="*/ 0 h 97177"/>
                <a:gd name="connsiteX2" fmla="*/ 21779 w 1065426"/>
                <a:gd name="connsiteY2" fmla="*/ 0 h 97177"/>
                <a:gd name="connsiteX3" fmla="*/ 21779 w 1065426"/>
                <a:gd name="connsiteY3" fmla="*/ 17516 h 97177"/>
                <a:gd name="connsiteX4" fmla="*/ 79661 w 1065426"/>
                <a:gd name="connsiteY4" fmla="*/ 75398 h 97177"/>
                <a:gd name="connsiteX5" fmla="*/ 1065426 w 1065426"/>
                <a:gd name="connsiteY5" fmla="*/ 75398 h 97177"/>
                <a:gd name="connsiteX6" fmla="*/ 1065426 w 1065426"/>
                <a:gd name="connsiteY6" fmla="*/ 97177 h 97177"/>
                <a:gd name="connsiteX7" fmla="*/ 79662 w 1065426"/>
                <a:gd name="connsiteY7" fmla="*/ 97177 h 97177"/>
                <a:gd name="connsiteX8" fmla="*/ 0 w 1065426"/>
                <a:gd name="connsiteY8" fmla="*/ 17516 h 97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5426" h="97177">
                  <a:moveTo>
                    <a:pt x="0" y="17516"/>
                  </a:moveTo>
                  <a:lnTo>
                    <a:pt x="0" y="0"/>
                  </a:lnTo>
                  <a:lnTo>
                    <a:pt x="21779" y="0"/>
                  </a:lnTo>
                  <a:lnTo>
                    <a:pt x="21779" y="17516"/>
                  </a:lnTo>
                  <a:cubicBezTo>
                    <a:pt x="21779" y="49483"/>
                    <a:pt x="47694" y="75398"/>
                    <a:pt x="79661" y="75398"/>
                  </a:cubicBezTo>
                  <a:cubicBezTo>
                    <a:pt x="408249" y="75398"/>
                    <a:pt x="736838" y="75398"/>
                    <a:pt x="1065426" y="75398"/>
                  </a:cubicBezTo>
                  <a:lnTo>
                    <a:pt x="1065426" y="97177"/>
                  </a:lnTo>
                  <a:lnTo>
                    <a:pt x="79662" y="97177"/>
                  </a:lnTo>
                  <a:cubicBezTo>
                    <a:pt x="35666" y="97177"/>
                    <a:pt x="0" y="61512"/>
                    <a:pt x="0" y="1751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3" name="フリーフォーム: 図形 262">
              <a:extLst>
                <a:ext uri="{FF2B5EF4-FFF2-40B4-BE49-F238E27FC236}">
                  <a16:creationId xmlns:a16="http://schemas.microsoft.com/office/drawing/2014/main" id="{808DE698-A25A-4AAC-8024-C0FB2518BCAC}"/>
                </a:ext>
              </a:extLst>
            </p:cNvPr>
            <p:cNvSpPr/>
            <p:nvPr/>
          </p:nvSpPr>
          <p:spPr bwMode="auto">
            <a:xfrm>
              <a:off x="7597746" y="1597143"/>
              <a:ext cx="53210" cy="279334"/>
            </a:xfrm>
            <a:custGeom>
              <a:avLst/>
              <a:gdLst>
                <a:gd name="connsiteX0" fmla="*/ 29311 w 53210"/>
                <a:gd name="connsiteY0" fmla="*/ 0 h 279334"/>
                <a:gd name="connsiteX1" fmla="*/ 53210 w 53210"/>
                <a:gd name="connsiteY1" fmla="*/ 607 h 279334"/>
                <a:gd name="connsiteX2" fmla="*/ 53210 w 53210"/>
                <a:gd name="connsiteY2" fmla="*/ 278727 h 279334"/>
                <a:gd name="connsiteX3" fmla="*/ 29311 w 53210"/>
                <a:gd name="connsiteY3" fmla="*/ 279334 h 279334"/>
                <a:gd name="connsiteX4" fmla="*/ 0 w 53210"/>
                <a:gd name="connsiteY4" fmla="*/ 278590 h 279334"/>
                <a:gd name="connsiteX5" fmla="*/ 0 w 53210"/>
                <a:gd name="connsiteY5" fmla="*/ 745 h 279334"/>
                <a:gd name="connsiteX6" fmla="*/ 29311 w 53210"/>
                <a:gd name="connsiteY6" fmla="*/ 0 h 27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3210" h="279334">
                  <a:moveTo>
                    <a:pt x="29311" y="0"/>
                  </a:moveTo>
                  <a:lnTo>
                    <a:pt x="53210" y="607"/>
                  </a:lnTo>
                  <a:lnTo>
                    <a:pt x="53210" y="278727"/>
                  </a:lnTo>
                  <a:lnTo>
                    <a:pt x="29311" y="279334"/>
                  </a:lnTo>
                  <a:lnTo>
                    <a:pt x="0" y="278590"/>
                  </a:lnTo>
                  <a:lnTo>
                    <a:pt x="0" y="745"/>
                  </a:lnTo>
                  <a:lnTo>
                    <a:pt x="29311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4" name="フリーフォーム: 図形 263">
              <a:extLst>
                <a:ext uri="{FF2B5EF4-FFF2-40B4-BE49-F238E27FC236}">
                  <a16:creationId xmlns:a16="http://schemas.microsoft.com/office/drawing/2014/main" id="{6DCE4EB7-1E02-4ADB-BF73-4D1D896CEB21}"/>
                </a:ext>
              </a:extLst>
            </p:cNvPr>
            <p:cNvSpPr/>
            <p:nvPr/>
          </p:nvSpPr>
          <p:spPr bwMode="auto">
            <a:xfrm>
              <a:off x="7689424" y="1598727"/>
              <a:ext cx="53210" cy="276166"/>
            </a:xfrm>
            <a:custGeom>
              <a:avLst/>
              <a:gdLst>
                <a:gd name="connsiteX0" fmla="*/ 0 w 53210"/>
                <a:gd name="connsiteY0" fmla="*/ 0 h 276166"/>
                <a:gd name="connsiteX1" fmla="*/ 53210 w 53210"/>
                <a:gd name="connsiteY1" fmla="*/ 1352 h 276166"/>
                <a:gd name="connsiteX2" fmla="*/ 53210 w 53210"/>
                <a:gd name="connsiteY2" fmla="*/ 274814 h 276166"/>
                <a:gd name="connsiteX3" fmla="*/ 0 w 53210"/>
                <a:gd name="connsiteY3" fmla="*/ 276166 h 276166"/>
                <a:gd name="connsiteX4" fmla="*/ 0 w 53210"/>
                <a:gd name="connsiteY4" fmla="*/ 0 h 276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210" h="276166">
                  <a:moveTo>
                    <a:pt x="0" y="0"/>
                  </a:moveTo>
                  <a:lnTo>
                    <a:pt x="53210" y="1352"/>
                  </a:lnTo>
                  <a:lnTo>
                    <a:pt x="53210" y="274814"/>
                  </a:lnTo>
                  <a:lnTo>
                    <a:pt x="0" y="2761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フリーフォーム: 図形 264">
              <a:extLst>
                <a:ext uri="{FF2B5EF4-FFF2-40B4-BE49-F238E27FC236}">
                  <a16:creationId xmlns:a16="http://schemas.microsoft.com/office/drawing/2014/main" id="{BD670107-0101-4CF4-8354-57C76F997274}"/>
                </a:ext>
              </a:extLst>
            </p:cNvPr>
            <p:cNvSpPr/>
            <p:nvPr/>
          </p:nvSpPr>
          <p:spPr bwMode="auto">
            <a:xfrm>
              <a:off x="7506068" y="1598865"/>
              <a:ext cx="53210" cy="275890"/>
            </a:xfrm>
            <a:custGeom>
              <a:avLst/>
              <a:gdLst>
                <a:gd name="connsiteX0" fmla="*/ 53210 w 53210"/>
                <a:gd name="connsiteY0" fmla="*/ 0 h 275890"/>
                <a:gd name="connsiteX1" fmla="*/ 53210 w 53210"/>
                <a:gd name="connsiteY1" fmla="*/ 275890 h 275890"/>
                <a:gd name="connsiteX2" fmla="*/ 0 w 53210"/>
                <a:gd name="connsiteY2" fmla="*/ 274539 h 275890"/>
                <a:gd name="connsiteX3" fmla="*/ 0 w 53210"/>
                <a:gd name="connsiteY3" fmla="*/ 1351 h 275890"/>
                <a:gd name="connsiteX4" fmla="*/ 53210 w 53210"/>
                <a:gd name="connsiteY4" fmla="*/ 0 h 27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210" h="275890">
                  <a:moveTo>
                    <a:pt x="53210" y="0"/>
                  </a:moveTo>
                  <a:lnTo>
                    <a:pt x="53210" y="275890"/>
                  </a:lnTo>
                  <a:lnTo>
                    <a:pt x="0" y="274539"/>
                  </a:lnTo>
                  <a:lnTo>
                    <a:pt x="0" y="1351"/>
                  </a:lnTo>
                  <a:lnTo>
                    <a:pt x="5321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フリーフォーム: 図形 265">
              <a:extLst>
                <a:ext uri="{FF2B5EF4-FFF2-40B4-BE49-F238E27FC236}">
                  <a16:creationId xmlns:a16="http://schemas.microsoft.com/office/drawing/2014/main" id="{D52E7438-01B6-44DC-959E-B7FD65B57A39}"/>
                </a:ext>
              </a:extLst>
            </p:cNvPr>
            <p:cNvSpPr/>
            <p:nvPr/>
          </p:nvSpPr>
          <p:spPr bwMode="auto">
            <a:xfrm>
              <a:off x="7781102" y="1601056"/>
              <a:ext cx="53210" cy="271508"/>
            </a:xfrm>
            <a:custGeom>
              <a:avLst/>
              <a:gdLst>
                <a:gd name="connsiteX0" fmla="*/ 0 w 53210"/>
                <a:gd name="connsiteY0" fmla="*/ 0 h 271508"/>
                <a:gd name="connsiteX1" fmla="*/ 8076 w 53210"/>
                <a:gd name="connsiteY1" fmla="*/ 205 h 271508"/>
                <a:gd name="connsiteX2" fmla="*/ 53210 w 53210"/>
                <a:gd name="connsiteY2" fmla="*/ 4034 h 271508"/>
                <a:gd name="connsiteX3" fmla="*/ 53210 w 53210"/>
                <a:gd name="connsiteY3" fmla="*/ 267475 h 271508"/>
                <a:gd name="connsiteX4" fmla="*/ 8076 w 53210"/>
                <a:gd name="connsiteY4" fmla="*/ 271303 h 271508"/>
                <a:gd name="connsiteX5" fmla="*/ 0 w 53210"/>
                <a:gd name="connsiteY5" fmla="*/ 271508 h 271508"/>
                <a:gd name="connsiteX6" fmla="*/ 0 w 53210"/>
                <a:gd name="connsiteY6" fmla="*/ 0 h 271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3210" h="271508">
                  <a:moveTo>
                    <a:pt x="0" y="0"/>
                  </a:moveTo>
                  <a:lnTo>
                    <a:pt x="8076" y="205"/>
                  </a:lnTo>
                  <a:lnTo>
                    <a:pt x="53210" y="4034"/>
                  </a:lnTo>
                  <a:lnTo>
                    <a:pt x="53210" y="267475"/>
                  </a:lnTo>
                  <a:lnTo>
                    <a:pt x="8076" y="271303"/>
                  </a:lnTo>
                  <a:lnTo>
                    <a:pt x="0" y="27150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7" name="フリーフォーム: 図形 266">
              <a:extLst>
                <a:ext uri="{FF2B5EF4-FFF2-40B4-BE49-F238E27FC236}">
                  <a16:creationId xmlns:a16="http://schemas.microsoft.com/office/drawing/2014/main" id="{B686A023-B01B-4F17-BFCE-430901541481}"/>
                </a:ext>
              </a:extLst>
            </p:cNvPr>
            <p:cNvSpPr/>
            <p:nvPr/>
          </p:nvSpPr>
          <p:spPr bwMode="auto">
            <a:xfrm>
              <a:off x="7414390" y="1601194"/>
              <a:ext cx="53210" cy="271233"/>
            </a:xfrm>
            <a:custGeom>
              <a:avLst/>
              <a:gdLst>
                <a:gd name="connsiteX0" fmla="*/ 53210 w 53210"/>
                <a:gd name="connsiteY0" fmla="*/ 0 h 271233"/>
                <a:gd name="connsiteX1" fmla="*/ 53210 w 53210"/>
                <a:gd name="connsiteY1" fmla="*/ 271233 h 271233"/>
                <a:gd name="connsiteX2" fmla="*/ 50548 w 53210"/>
                <a:gd name="connsiteY2" fmla="*/ 271165 h 271233"/>
                <a:gd name="connsiteX3" fmla="*/ 0 w 53210"/>
                <a:gd name="connsiteY3" fmla="*/ 266878 h 271233"/>
                <a:gd name="connsiteX4" fmla="*/ 0 w 53210"/>
                <a:gd name="connsiteY4" fmla="*/ 4355 h 271233"/>
                <a:gd name="connsiteX5" fmla="*/ 50548 w 53210"/>
                <a:gd name="connsiteY5" fmla="*/ 67 h 271233"/>
                <a:gd name="connsiteX6" fmla="*/ 53210 w 53210"/>
                <a:gd name="connsiteY6" fmla="*/ 0 h 271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3210" h="271233">
                  <a:moveTo>
                    <a:pt x="53210" y="0"/>
                  </a:moveTo>
                  <a:lnTo>
                    <a:pt x="53210" y="271233"/>
                  </a:lnTo>
                  <a:lnTo>
                    <a:pt x="50548" y="271165"/>
                  </a:lnTo>
                  <a:lnTo>
                    <a:pt x="0" y="266878"/>
                  </a:lnTo>
                  <a:lnTo>
                    <a:pt x="0" y="4355"/>
                  </a:lnTo>
                  <a:lnTo>
                    <a:pt x="50548" y="67"/>
                  </a:lnTo>
                  <a:lnTo>
                    <a:pt x="53210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8" name="グループ化 267">
            <a:extLst>
              <a:ext uri="{FF2B5EF4-FFF2-40B4-BE49-F238E27FC236}">
                <a16:creationId xmlns:a16="http://schemas.microsoft.com/office/drawing/2014/main" id="{97A30577-A7FF-4008-9532-6FB82AC4C8B8}"/>
              </a:ext>
            </a:extLst>
          </p:cNvPr>
          <p:cNvGrpSpPr/>
          <p:nvPr/>
        </p:nvGrpSpPr>
        <p:grpSpPr>
          <a:xfrm>
            <a:off x="5057859" y="1209374"/>
            <a:ext cx="542438" cy="483754"/>
            <a:chOff x="8326870" y="2968807"/>
            <a:chExt cx="778546" cy="694318"/>
          </a:xfrm>
        </p:grpSpPr>
        <p:sp>
          <p:nvSpPr>
            <p:cNvPr id="269" name="フリーフォーム: 図形 268">
              <a:extLst>
                <a:ext uri="{FF2B5EF4-FFF2-40B4-BE49-F238E27FC236}">
                  <a16:creationId xmlns:a16="http://schemas.microsoft.com/office/drawing/2014/main" id="{D48FD71A-A5CD-4B20-8295-FD950027EECB}"/>
                </a:ext>
              </a:extLst>
            </p:cNvPr>
            <p:cNvSpPr/>
            <p:nvPr/>
          </p:nvSpPr>
          <p:spPr bwMode="auto">
            <a:xfrm rot="10800000" flipH="1">
              <a:off x="8391844" y="3309273"/>
              <a:ext cx="133068" cy="353621"/>
            </a:xfrm>
            <a:custGeom>
              <a:avLst/>
              <a:gdLst>
                <a:gd name="connsiteX0" fmla="*/ 7574 w 133068"/>
                <a:gd name="connsiteY0" fmla="*/ 353621 h 353621"/>
                <a:gd name="connsiteX1" fmla="*/ 41703 w 133068"/>
                <a:gd name="connsiteY1" fmla="*/ 342009 h 353621"/>
                <a:gd name="connsiteX2" fmla="*/ 52655 w 133068"/>
                <a:gd name="connsiteY2" fmla="*/ 250892 h 353621"/>
                <a:gd name="connsiteX3" fmla="*/ 130609 w 133068"/>
                <a:gd name="connsiteY3" fmla="*/ 202464 h 353621"/>
                <a:gd name="connsiteX4" fmla="*/ 130232 w 133068"/>
                <a:gd name="connsiteY4" fmla="*/ 198991 h 353621"/>
                <a:gd name="connsiteX5" fmla="*/ 133068 w 133068"/>
                <a:gd name="connsiteY5" fmla="*/ 198991 h 353621"/>
                <a:gd name="connsiteX6" fmla="*/ 130541 w 133068"/>
                <a:gd name="connsiteY6" fmla="*/ 0 h 353621"/>
                <a:gd name="connsiteX7" fmla="*/ 94362 w 133068"/>
                <a:gd name="connsiteY7" fmla="*/ 0 h 353621"/>
                <a:gd name="connsiteX8" fmla="*/ 92095 w 133068"/>
                <a:gd name="connsiteY8" fmla="*/ 178563 h 353621"/>
                <a:gd name="connsiteX9" fmla="*/ 67097 w 133068"/>
                <a:gd name="connsiteY9" fmla="*/ 187182 h 353621"/>
                <a:gd name="connsiteX10" fmla="*/ 22252 w 133068"/>
                <a:gd name="connsiteY10" fmla="*/ 231520 h 353621"/>
                <a:gd name="connsiteX11" fmla="*/ 7574 w 133068"/>
                <a:gd name="connsiteY11" fmla="*/ 353621 h 353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3068" h="353621">
                  <a:moveTo>
                    <a:pt x="7574" y="353621"/>
                  </a:moveTo>
                  <a:lnTo>
                    <a:pt x="41703" y="342009"/>
                  </a:lnTo>
                  <a:cubicBezTo>
                    <a:pt x="31336" y="311548"/>
                    <a:pt x="35366" y="278028"/>
                    <a:pt x="52655" y="250892"/>
                  </a:cubicBezTo>
                  <a:cubicBezTo>
                    <a:pt x="69944" y="223755"/>
                    <a:pt x="98622" y="205940"/>
                    <a:pt x="130609" y="202464"/>
                  </a:cubicBezTo>
                  <a:lnTo>
                    <a:pt x="130232" y="198991"/>
                  </a:lnTo>
                  <a:lnTo>
                    <a:pt x="133068" y="198991"/>
                  </a:lnTo>
                  <a:lnTo>
                    <a:pt x="130541" y="0"/>
                  </a:lnTo>
                  <a:lnTo>
                    <a:pt x="94362" y="0"/>
                  </a:lnTo>
                  <a:lnTo>
                    <a:pt x="92095" y="178563"/>
                  </a:lnTo>
                  <a:lnTo>
                    <a:pt x="67097" y="187182"/>
                  </a:lnTo>
                  <a:cubicBezTo>
                    <a:pt x="49235" y="198278"/>
                    <a:pt x="33835" y="213338"/>
                    <a:pt x="22252" y="231520"/>
                  </a:cubicBezTo>
                  <a:cubicBezTo>
                    <a:pt x="-917" y="267884"/>
                    <a:pt x="-6317" y="312802"/>
                    <a:pt x="7574" y="353621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70" name="台形 269">
              <a:extLst>
                <a:ext uri="{FF2B5EF4-FFF2-40B4-BE49-F238E27FC236}">
                  <a16:creationId xmlns:a16="http://schemas.microsoft.com/office/drawing/2014/main" id="{A1B1078B-27F5-43A4-BCA6-8BC24AB61C43}"/>
                </a:ext>
              </a:extLst>
            </p:cNvPr>
            <p:cNvSpPr/>
            <p:nvPr/>
          </p:nvSpPr>
          <p:spPr bwMode="auto">
            <a:xfrm rot="10800000">
              <a:off x="8688764" y="3316558"/>
              <a:ext cx="54758" cy="346567"/>
            </a:xfrm>
            <a:prstGeom prst="trapezoid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71" name="フリーフォーム: 図形 270">
              <a:extLst>
                <a:ext uri="{FF2B5EF4-FFF2-40B4-BE49-F238E27FC236}">
                  <a16:creationId xmlns:a16="http://schemas.microsoft.com/office/drawing/2014/main" id="{4E14CD18-FD7A-4684-888B-679A7AEFFA8C}"/>
                </a:ext>
              </a:extLst>
            </p:cNvPr>
            <p:cNvSpPr/>
            <p:nvPr/>
          </p:nvSpPr>
          <p:spPr bwMode="auto">
            <a:xfrm rot="10800000">
              <a:off x="8916675" y="3309273"/>
              <a:ext cx="133068" cy="353621"/>
            </a:xfrm>
            <a:custGeom>
              <a:avLst/>
              <a:gdLst>
                <a:gd name="connsiteX0" fmla="*/ 7574 w 133068"/>
                <a:gd name="connsiteY0" fmla="*/ 353621 h 353621"/>
                <a:gd name="connsiteX1" fmla="*/ 41703 w 133068"/>
                <a:gd name="connsiteY1" fmla="*/ 342009 h 353621"/>
                <a:gd name="connsiteX2" fmla="*/ 52655 w 133068"/>
                <a:gd name="connsiteY2" fmla="*/ 250892 h 353621"/>
                <a:gd name="connsiteX3" fmla="*/ 130609 w 133068"/>
                <a:gd name="connsiteY3" fmla="*/ 202464 h 353621"/>
                <a:gd name="connsiteX4" fmla="*/ 130232 w 133068"/>
                <a:gd name="connsiteY4" fmla="*/ 198991 h 353621"/>
                <a:gd name="connsiteX5" fmla="*/ 133068 w 133068"/>
                <a:gd name="connsiteY5" fmla="*/ 198991 h 353621"/>
                <a:gd name="connsiteX6" fmla="*/ 130541 w 133068"/>
                <a:gd name="connsiteY6" fmla="*/ 0 h 353621"/>
                <a:gd name="connsiteX7" fmla="*/ 94362 w 133068"/>
                <a:gd name="connsiteY7" fmla="*/ 0 h 353621"/>
                <a:gd name="connsiteX8" fmla="*/ 92095 w 133068"/>
                <a:gd name="connsiteY8" fmla="*/ 178563 h 353621"/>
                <a:gd name="connsiteX9" fmla="*/ 67097 w 133068"/>
                <a:gd name="connsiteY9" fmla="*/ 187182 h 353621"/>
                <a:gd name="connsiteX10" fmla="*/ 22252 w 133068"/>
                <a:gd name="connsiteY10" fmla="*/ 231520 h 353621"/>
                <a:gd name="connsiteX11" fmla="*/ 7574 w 133068"/>
                <a:gd name="connsiteY11" fmla="*/ 353621 h 353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3068" h="353621">
                  <a:moveTo>
                    <a:pt x="7574" y="353621"/>
                  </a:moveTo>
                  <a:lnTo>
                    <a:pt x="41703" y="342009"/>
                  </a:lnTo>
                  <a:cubicBezTo>
                    <a:pt x="31336" y="311548"/>
                    <a:pt x="35366" y="278028"/>
                    <a:pt x="52655" y="250892"/>
                  </a:cubicBezTo>
                  <a:cubicBezTo>
                    <a:pt x="69944" y="223755"/>
                    <a:pt x="98622" y="205940"/>
                    <a:pt x="130609" y="202464"/>
                  </a:cubicBezTo>
                  <a:lnTo>
                    <a:pt x="130232" y="198991"/>
                  </a:lnTo>
                  <a:lnTo>
                    <a:pt x="133068" y="198991"/>
                  </a:lnTo>
                  <a:lnTo>
                    <a:pt x="130541" y="0"/>
                  </a:lnTo>
                  <a:lnTo>
                    <a:pt x="94362" y="0"/>
                  </a:lnTo>
                  <a:lnTo>
                    <a:pt x="92095" y="178563"/>
                  </a:lnTo>
                  <a:lnTo>
                    <a:pt x="67097" y="187182"/>
                  </a:lnTo>
                  <a:cubicBezTo>
                    <a:pt x="49235" y="198278"/>
                    <a:pt x="33835" y="213338"/>
                    <a:pt x="22252" y="231520"/>
                  </a:cubicBezTo>
                  <a:cubicBezTo>
                    <a:pt x="-917" y="267884"/>
                    <a:pt x="-6317" y="312802"/>
                    <a:pt x="7574" y="353621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72" name="フリーフォーム: 図形 271">
              <a:extLst>
                <a:ext uri="{FF2B5EF4-FFF2-40B4-BE49-F238E27FC236}">
                  <a16:creationId xmlns:a16="http://schemas.microsoft.com/office/drawing/2014/main" id="{60F693AE-BB17-49BF-A4CD-4E62438408CF}"/>
                </a:ext>
              </a:extLst>
            </p:cNvPr>
            <p:cNvSpPr/>
            <p:nvPr/>
          </p:nvSpPr>
          <p:spPr bwMode="auto">
            <a:xfrm>
              <a:off x="8326870" y="2968807"/>
              <a:ext cx="778546" cy="459719"/>
            </a:xfrm>
            <a:custGeom>
              <a:avLst/>
              <a:gdLst>
                <a:gd name="connsiteX0" fmla="*/ 389273 w 778546"/>
                <a:gd name="connsiteY0" fmla="*/ 0 h 459719"/>
                <a:gd name="connsiteX1" fmla="*/ 778546 w 778546"/>
                <a:gd name="connsiteY1" fmla="*/ 202523 h 459719"/>
                <a:gd name="connsiteX2" fmla="*/ 770637 w 778546"/>
                <a:gd name="connsiteY2" fmla="*/ 243338 h 459719"/>
                <a:gd name="connsiteX3" fmla="*/ 752556 w 778546"/>
                <a:gd name="connsiteY3" fmla="*/ 273644 h 459719"/>
                <a:gd name="connsiteX4" fmla="*/ 757172 w 778546"/>
                <a:gd name="connsiteY4" fmla="*/ 302536 h 459719"/>
                <a:gd name="connsiteX5" fmla="*/ 689311 w 778546"/>
                <a:gd name="connsiteY5" fmla="*/ 388282 h 459719"/>
                <a:gd name="connsiteX6" fmla="*/ 641326 w 778546"/>
                <a:gd name="connsiteY6" fmla="*/ 363168 h 459719"/>
                <a:gd name="connsiteX7" fmla="*/ 637146 w 778546"/>
                <a:gd name="connsiteY7" fmla="*/ 355334 h 459719"/>
                <a:gd name="connsiteX8" fmla="*/ 540796 w 778546"/>
                <a:gd name="connsiteY8" fmla="*/ 389131 h 459719"/>
                <a:gd name="connsiteX9" fmla="*/ 467725 w 778546"/>
                <a:gd name="connsiteY9" fmla="*/ 400932 h 459719"/>
                <a:gd name="connsiteX10" fmla="*/ 452701 w 778546"/>
                <a:gd name="connsiteY10" fmla="*/ 401720 h 459719"/>
                <a:gd name="connsiteX11" fmla="*/ 451801 w 778546"/>
                <a:gd name="connsiteY11" fmla="*/ 407349 h 459719"/>
                <a:gd name="connsiteX12" fmla="*/ 389273 w 778546"/>
                <a:gd name="connsiteY12" fmla="*/ 459719 h 459719"/>
                <a:gd name="connsiteX13" fmla="*/ 326745 w 778546"/>
                <a:gd name="connsiteY13" fmla="*/ 407349 h 459719"/>
                <a:gd name="connsiteX14" fmla="*/ 325845 w 778546"/>
                <a:gd name="connsiteY14" fmla="*/ 401720 h 459719"/>
                <a:gd name="connsiteX15" fmla="*/ 310821 w 778546"/>
                <a:gd name="connsiteY15" fmla="*/ 400932 h 459719"/>
                <a:gd name="connsiteX16" fmla="*/ 187421 w 778546"/>
                <a:gd name="connsiteY16" fmla="*/ 375726 h 459719"/>
                <a:gd name="connsiteX17" fmla="*/ 145385 w 778546"/>
                <a:gd name="connsiteY17" fmla="*/ 356793 h 459719"/>
                <a:gd name="connsiteX18" fmla="*/ 141983 w 778546"/>
                <a:gd name="connsiteY18" fmla="*/ 363168 h 459719"/>
                <a:gd name="connsiteX19" fmla="*/ 93998 w 778546"/>
                <a:gd name="connsiteY19" fmla="*/ 388282 h 459719"/>
                <a:gd name="connsiteX20" fmla="*/ 26137 w 778546"/>
                <a:gd name="connsiteY20" fmla="*/ 302536 h 459719"/>
                <a:gd name="connsiteX21" fmla="*/ 30058 w 778546"/>
                <a:gd name="connsiteY21" fmla="*/ 277995 h 459719"/>
                <a:gd name="connsiteX22" fmla="*/ 23621 w 778546"/>
                <a:gd name="connsiteY22" fmla="*/ 272157 h 459719"/>
                <a:gd name="connsiteX23" fmla="*/ 0 w 778546"/>
                <a:gd name="connsiteY23" fmla="*/ 202523 h 459719"/>
                <a:gd name="connsiteX24" fmla="*/ 389273 w 778546"/>
                <a:gd name="connsiteY24" fmla="*/ 0 h 459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778546" h="459719">
                  <a:moveTo>
                    <a:pt x="389273" y="0"/>
                  </a:moveTo>
                  <a:cubicBezTo>
                    <a:pt x="604263" y="0"/>
                    <a:pt x="778546" y="90673"/>
                    <a:pt x="778546" y="202523"/>
                  </a:cubicBezTo>
                  <a:cubicBezTo>
                    <a:pt x="778546" y="216504"/>
                    <a:pt x="775823" y="230155"/>
                    <a:pt x="770637" y="243338"/>
                  </a:cubicBezTo>
                  <a:lnTo>
                    <a:pt x="752556" y="273644"/>
                  </a:lnTo>
                  <a:lnTo>
                    <a:pt x="757172" y="302536"/>
                  </a:lnTo>
                  <a:cubicBezTo>
                    <a:pt x="757172" y="349892"/>
                    <a:pt x="726790" y="388282"/>
                    <a:pt x="689311" y="388282"/>
                  </a:cubicBezTo>
                  <a:cubicBezTo>
                    <a:pt x="670571" y="388282"/>
                    <a:pt x="653606" y="378685"/>
                    <a:pt x="641326" y="363168"/>
                  </a:cubicBezTo>
                  <a:lnTo>
                    <a:pt x="637146" y="355334"/>
                  </a:lnTo>
                  <a:lnTo>
                    <a:pt x="540796" y="389131"/>
                  </a:lnTo>
                  <a:cubicBezTo>
                    <a:pt x="517510" y="394255"/>
                    <a:pt x="493066" y="398234"/>
                    <a:pt x="467725" y="400932"/>
                  </a:cubicBezTo>
                  <a:lnTo>
                    <a:pt x="452701" y="401720"/>
                  </a:lnTo>
                  <a:lnTo>
                    <a:pt x="451801" y="407349"/>
                  </a:lnTo>
                  <a:cubicBezTo>
                    <a:pt x="441499" y="438125"/>
                    <a:pt x="417382" y="459719"/>
                    <a:pt x="389273" y="459719"/>
                  </a:cubicBezTo>
                  <a:cubicBezTo>
                    <a:pt x="361164" y="459719"/>
                    <a:pt x="337047" y="438125"/>
                    <a:pt x="326745" y="407349"/>
                  </a:cubicBezTo>
                  <a:lnTo>
                    <a:pt x="325845" y="401720"/>
                  </a:lnTo>
                  <a:lnTo>
                    <a:pt x="310821" y="400932"/>
                  </a:lnTo>
                  <a:cubicBezTo>
                    <a:pt x="266475" y="396211"/>
                    <a:pt x="224875" y="387566"/>
                    <a:pt x="187421" y="375726"/>
                  </a:cubicBezTo>
                  <a:lnTo>
                    <a:pt x="145385" y="356793"/>
                  </a:lnTo>
                  <a:lnTo>
                    <a:pt x="141983" y="363168"/>
                  </a:lnTo>
                  <a:cubicBezTo>
                    <a:pt x="129703" y="378685"/>
                    <a:pt x="112737" y="388282"/>
                    <a:pt x="93998" y="388282"/>
                  </a:cubicBezTo>
                  <a:cubicBezTo>
                    <a:pt x="56519" y="388282"/>
                    <a:pt x="26137" y="349892"/>
                    <a:pt x="26137" y="302536"/>
                  </a:cubicBezTo>
                  <a:lnTo>
                    <a:pt x="30058" y="277995"/>
                  </a:lnTo>
                  <a:lnTo>
                    <a:pt x="23621" y="272157"/>
                  </a:lnTo>
                  <a:cubicBezTo>
                    <a:pt x="8339" y="250444"/>
                    <a:pt x="0" y="226990"/>
                    <a:pt x="0" y="202523"/>
                  </a:cubicBezTo>
                  <a:cubicBezTo>
                    <a:pt x="0" y="90673"/>
                    <a:pt x="174283" y="0"/>
                    <a:pt x="389273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73" name="グループ化 272">
            <a:extLst>
              <a:ext uri="{FF2B5EF4-FFF2-40B4-BE49-F238E27FC236}">
                <a16:creationId xmlns:a16="http://schemas.microsoft.com/office/drawing/2014/main" id="{05DEF3AB-A657-4C48-B153-8DB5A36D76EB}"/>
              </a:ext>
            </a:extLst>
          </p:cNvPr>
          <p:cNvGrpSpPr/>
          <p:nvPr/>
        </p:nvGrpSpPr>
        <p:grpSpPr>
          <a:xfrm>
            <a:off x="5057859" y="1758083"/>
            <a:ext cx="542438" cy="483754"/>
            <a:chOff x="8326870" y="3883207"/>
            <a:chExt cx="778546" cy="694318"/>
          </a:xfrm>
        </p:grpSpPr>
        <p:sp>
          <p:nvSpPr>
            <p:cNvPr id="274" name="フリーフォーム: 図形 273">
              <a:extLst>
                <a:ext uri="{FF2B5EF4-FFF2-40B4-BE49-F238E27FC236}">
                  <a16:creationId xmlns:a16="http://schemas.microsoft.com/office/drawing/2014/main" id="{95586C2D-A740-4060-A06F-2D9B2DF8E3B8}"/>
                </a:ext>
              </a:extLst>
            </p:cNvPr>
            <p:cNvSpPr/>
            <p:nvPr/>
          </p:nvSpPr>
          <p:spPr bwMode="auto">
            <a:xfrm rot="10800000" flipH="1">
              <a:off x="8391844" y="4223673"/>
              <a:ext cx="133068" cy="353621"/>
            </a:xfrm>
            <a:custGeom>
              <a:avLst/>
              <a:gdLst>
                <a:gd name="connsiteX0" fmla="*/ 7574 w 133068"/>
                <a:gd name="connsiteY0" fmla="*/ 353621 h 353621"/>
                <a:gd name="connsiteX1" fmla="*/ 41703 w 133068"/>
                <a:gd name="connsiteY1" fmla="*/ 342009 h 353621"/>
                <a:gd name="connsiteX2" fmla="*/ 52655 w 133068"/>
                <a:gd name="connsiteY2" fmla="*/ 250892 h 353621"/>
                <a:gd name="connsiteX3" fmla="*/ 130609 w 133068"/>
                <a:gd name="connsiteY3" fmla="*/ 202464 h 353621"/>
                <a:gd name="connsiteX4" fmla="*/ 130232 w 133068"/>
                <a:gd name="connsiteY4" fmla="*/ 198991 h 353621"/>
                <a:gd name="connsiteX5" fmla="*/ 133068 w 133068"/>
                <a:gd name="connsiteY5" fmla="*/ 198991 h 353621"/>
                <a:gd name="connsiteX6" fmla="*/ 130541 w 133068"/>
                <a:gd name="connsiteY6" fmla="*/ 0 h 353621"/>
                <a:gd name="connsiteX7" fmla="*/ 94362 w 133068"/>
                <a:gd name="connsiteY7" fmla="*/ 0 h 353621"/>
                <a:gd name="connsiteX8" fmla="*/ 92095 w 133068"/>
                <a:gd name="connsiteY8" fmla="*/ 178563 h 353621"/>
                <a:gd name="connsiteX9" fmla="*/ 67097 w 133068"/>
                <a:gd name="connsiteY9" fmla="*/ 187182 h 353621"/>
                <a:gd name="connsiteX10" fmla="*/ 22252 w 133068"/>
                <a:gd name="connsiteY10" fmla="*/ 231520 h 353621"/>
                <a:gd name="connsiteX11" fmla="*/ 7574 w 133068"/>
                <a:gd name="connsiteY11" fmla="*/ 353621 h 353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3068" h="353621">
                  <a:moveTo>
                    <a:pt x="7574" y="353621"/>
                  </a:moveTo>
                  <a:lnTo>
                    <a:pt x="41703" y="342009"/>
                  </a:lnTo>
                  <a:cubicBezTo>
                    <a:pt x="31336" y="311548"/>
                    <a:pt x="35366" y="278028"/>
                    <a:pt x="52655" y="250892"/>
                  </a:cubicBezTo>
                  <a:cubicBezTo>
                    <a:pt x="69944" y="223755"/>
                    <a:pt x="98622" y="205940"/>
                    <a:pt x="130609" y="202464"/>
                  </a:cubicBezTo>
                  <a:lnTo>
                    <a:pt x="130232" y="198991"/>
                  </a:lnTo>
                  <a:lnTo>
                    <a:pt x="133068" y="198991"/>
                  </a:lnTo>
                  <a:lnTo>
                    <a:pt x="130541" y="0"/>
                  </a:lnTo>
                  <a:lnTo>
                    <a:pt x="94362" y="0"/>
                  </a:lnTo>
                  <a:lnTo>
                    <a:pt x="92095" y="178563"/>
                  </a:lnTo>
                  <a:lnTo>
                    <a:pt x="67097" y="187182"/>
                  </a:lnTo>
                  <a:cubicBezTo>
                    <a:pt x="49235" y="198278"/>
                    <a:pt x="33835" y="213338"/>
                    <a:pt x="22252" y="231520"/>
                  </a:cubicBezTo>
                  <a:cubicBezTo>
                    <a:pt x="-917" y="267884"/>
                    <a:pt x="-6317" y="312802"/>
                    <a:pt x="7574" y="353621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75" name="台形 274">
              <a:extLst>
                <a:ext uri="{FF2B5EF4-FFF2-40B4-BE49-F238E27FC236}">
                  <a16:creationId xmlns:a16="http://schemas.microsoft.com/office/drawing/2014/main" id="{119EEF3F-3DBD-4FEF-B6C6-BED487301053}"/>
                </a:ext>
              </a:extLst>
            </p:cNvPr>
            <p:cNvSpPr/>
            <p:nvPr/>
          </p:nvSpPr>
          <p:spPr bwMode="auto">
            <a:xfrm rot="10800000">
              <a:off x="8688764" y="4230958"/>
              <a:ext cx="54758" cy="346567"/>
            </a:xfrm>
            <a:prstGeom prst="trapezoid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76" name="フリーフォーム: 図形 275">
              <a:extLst>
                <a:ext uri="{FF2B5EF4-FFF2-40B4-BE49-F238E27FC236}">
                  <a16:creationId xmlns:a16="http://schemas.microsoft.com/office/drawing/2014/main" id="{B8DC4909-5B1E-41A7-95FB-9D852DBA4F37}"/>
                </a:ext>
              </a:extLst>
            </p:cNvPr>
            <p:cNvSpPr/>
            <p:nvPr/>
          </p:nvSpPr>
          <p:spPr bwMode="auto">
            <a:xfrm rot="10800000">
              <a:off x="8916675" y="4223673"/>
              <a:ext cx="133068" cy="353621"/>
            </a:xfrm>
            <a:custGeom>
              <a:avLst/>
              <a:gdLst>
                <a:gd name="connsiteX0" fmla="*/ 7574 w 133068"/>
                <a:gd name="connsiteY0" fmla="*/ 353621 h 353621"/>
                <a:gd name="connsiteX1" fmla="*/ 41703 w 133068"/>
                <a:gd name="connsiteY1" fmla="*/ 342009 h 353621"/>
                <a:gd name="connsiteX2" fmla="*/ 52655 w 133068"/>
                <a:gd name="connsiteY2" fmla="*/ 250892 h 353621"/>
                <a:gd name="connsiteX3" fmla="*/ 130609 w 133068"/>
                <a:gd name="connsiteY3" fmla="*/ 202464 h 353621"/>
                <a:gd name="connsiteX4" fmla="*/ 130232 w 133068"/>
                <a:gd name="connsiteY4" fmla="*/ 198991 h 353621"/>
                <a:gd name="connsiteX5" fmla="*/ 133068 w 133068"/>
                <a:gd name="connsiteY5" fmla="*/ 198991 h 353621"/>
                <a:gd name="connsiteX6" fmla="*/ 130541 w 133068"/>
                <a:gd name="connsiteY6" fmla="*/ 0 h 353621"/>
                <a:gd name="connsiteX7" fmla="*/ 94362 w 133068"/>
                <a:gd name="connsiteY7" fmla="*/ 0 h 353621"/>
                <a:gd name="connsiteX8" fmla="*/ 92095 w 133068"/>
                <a:gd name="connsiteY8" fmla="*/ 178563 h 353621"/>
                <a:gd name="connsiteX9" fmla="*/ 67097 w 133068"/>
                <a:gd name="connsiteY9" fmla="*/ 187182 h 353621"/>
                <a:gd name="connsiteX10" fmla="*/ 22252 w 133068"/>
                <a:gd name="connsiteY10" fmla="*/ 231520 h 353621"/>
                <a:gd name="connsiteX11" fmla="*/ 7574 w 133068"/>
                <a:gd name="connsiteY11" fmla="*/ 353621 h 353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3068" h="353621">
                  <a:moveTo>
                    <a:pt x="7574" y="353621"/>
                  </a:moveTo>
                  <a:lnTo>
                    <a:pt x="41703" y="342009"/>
                  </a:lnTo>
                  <a:cubicBezTo>
                    <a:pt x="31336" y="311548"/>
                    <a:pt x="35366" y="278028"/>
                    <a:pt x="52655" y="250892"/>
                  </a:cubicBezTo>
                  <a:cubicBezTo>
                    <a:pt x="69944" y="223755"/>
                    <a:pt x="98622" y="205940"/>
                    <a:pt x="130609" y="202464"/>
                  </a:cubicBezTo>
                  <a:lnTo>
                    <a:pt x="130232" y="198991"/>
                  </a:lnTo>
                  <a:lnTo>
                    <a:pt x="133068" y="198991"/>
                  </a:lnTo>
                  <a:lnTo>
                    <a:pt x="130541" y="0"/>
                  </a:lnTo>
                  <a:lnTo>
                    <a:pt x="94362" y="0"/>
                  </a:lnTo>
                  <a:lnTo>
                    <a:pt x="92095" y="178563"/>
                  </a:lnTo>
                  <a:lnTo>
                    <a:pt x="67097" y="187182"/>
                  </a:lnTo>
                  <a:cubicBezTo>
                    <a:pt x="49235" y="198278"/>
                    <a:pt x="33835" y="213338"/>
                    <a:pt x="22252" y="231520"/>
                  </a:cubicBezTo>
                  <a:cubicBezTo>
                    <a:pt x="-917" y="267884"/>
                    <a:pt x="-6317" y="312802"/>
                    <a:pt x="7574" y="353621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77" name="フリーフォーム: 図形 276">
              <a:extLst>
                <a:ext uri="{FF2B5EF4-FFF2-40B4-BE49-F238E27FC236}">
                  <a16:creationId xmlns:a16="http://schemas.microsoft.com/office/drawing/2014/main" id="{B320D0A9-DFA4-4023-A756-824C1DC8FBF7}"/>
                </a:ext>
              </a:extLst>
            </p:cNvPr>
            <p:cNvSpPr/>
            <p:nvPr/>
          </p:nvSpPr>
          <p:spPr bwMode="auto">
            <a:xfrm>
              <a:off x="8326870" y="3883207"/>
              <a:ext cx="778546" cy="459719"/>
            </a:xfrm>
            <a:custGeom>
              <a:avLst/>
              <a:gdLst>
                <a:gd name="connsiteX0" fmla="*/ 389273 w 778546"/>
                <a:gd name="connsiteY0" fmla="*/ 0 h 459719"/>
                <a:gd name="connsiteX1" fmla="*/ 778546 w 778546"/>
                <a:gd name="connsiteY1" fmla="*/ 202523 h 459719"/>
                <a:gd name="connsiteX2" fmla="*/ 770637 w 778546"/>
                <a:gd name="connsiteY2" fmla="*/ 243338 h 459719"/>
                <a:gd name="connsiteX3" fmla="*/ 752556 w 778546"/>
                <a:gd name="connsiteY3" fmla="*/ 273644 h 459719"/>
                <a:gd name="connsiteX4" fmla="*/ 757172 w 778546"/>
                <a:gd name="connsiteY4" fmla="*/ 302536 h 459719"/>
                <a:gd name="connsiteX5" fmla="*/ 689311 w 778546"/>
                <a:gd name="connsiteY5" fmla="*/ 388282 h 459719"/>
                <a:gd name="connsiteX6" fmla="*/ 641326 w 778546"/>
                <a:gd name="connsiteY6" fmla="*/ 363168 h 459719"/>
                <a:gd name="connsiteX7" fmla="*/ 637146 w 778546"/>
                <a:gd name="connsiteY7" fmla="*/ 355334 h 459719"/>
                <a:gd name="connsiteX8" fmla="*/ 540796 w 778546"/>
                <a:gd name="connsiteY8" fmla="*/ 389131 h 459719"/>
                <a:gd name="connsiteX9" fmla="*/ 467725 w 778546"/>
                <a:gd name="connsiteY9" fmla="*/ 400932 h 459719"/>
                <a:gd name="connsiteX10" fmla="*/ 452701 w 778546"/>
                <a:gd name="connsiteY10" fmla="*/ 401720 h 459719"/>
                <a:gd name="connsiteX11" fmla="*/ 451801 w 778546"/>
                <a:gd name="connsiteY11" fmla="*/ 407349 h 459719"/>
                <a:gd name="connsiteX12" fmla="*/ 389273 w 778546"/>
                <a:gd name="connsiteY12" fmla="*/ 459719 h 459719"/>
                <a:gd name="connsiteX13" fmla="*/ 326745 w 778546"/>
                <a:gd name="connsiteY13" fmla="*/ 407349 h 459719"/>
                <a:gd name="connsiteX14" fmla="*/ 325845 w 778546"/>
                <a:gd name="connsiteY14" fmla="*/ 401720 h 459719"/>
                <a:gd name="connsiteX15" fmla="*/ 310821 w 778546"/>
                <a:gd name="connsiteY15" fmla="*/ 400932 h 459719"/>
                <a:gd name="connsiteX16" fmla="*/ 187421 w 778546"/>
                <a:gd name="connsiteY16" fmla="*/ 375726 h 459719"/>
                <a:gd name="connsiteX17" fmla="*/ 145385 w 778546"/>
                <a:gd name="connsiteY17" fmla="*/ 356793 h 459719"/>
                <a:gd name="connsiteX18" fmla="*/ 141983 w 778546"/>
                <a:gd name="connsiteY18" fmla="*/ 363168 h 459719"/>
                <a:gd name="connsiteX19" fmla="*/ 93998 w 778546"/>
                <a:gd name="connsiteY19" fmla="*/ 388282 h 459719"/>
                <a:gd name="connsiteX20" fmla="*/ 26137 w 778546"/>
                <a:gd name="connsiteY20" fmla="*/ 302536 h 459719"/>
                <a:gd name="connsiteX21" fmla="*/ 30058 w 778546"/>
                <a:gd name="connsiteY21" fmla="*/ 277995 h 459719"/>
                <a:gd name="connsiteX22" fmla="*/ 23621 w 778546"/>
                <a:gd name="connsiteY22" fmla="*/ 272157 h 459719"/>
                <a:gd name="connsiteX23" fmla="*/ 0 w 778546"/>
                <a:gd name="connsiteY23" fmla="*/ 202523 h 459719"/>
                <a:gd name="connsiteX24" fmla="*/ 389273 w 778546"/>
                <a:gd name="connsiteY24" fmla="*/ 0 h 459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778546" h="459719">
                  <a:moveTo>
                    <a:pt x="389273" y="0"/>
                  </a:moveTo>
                  <a:cubicBezTo>
                    <a:pt x="604263" y="0"/>
                    <a:pt x="778546" y="90673"/>
                    <a:pt x="778546" y="202523"/>
                  </a:cubicBezTo>
                  <a:cubicBezTo>
                    <a:pt x="778546" y="216504"/>
                    <a:pt x="775823" y="230155"/>
                    <a:pt x="770637" y="243338"/>
                  </a:cubicBezTo>
                  <a:lnTo>
                    <a:pt x="752556" y="273644"/>
                  </a:lnTo>
                  <a:lnTo>
                    <a:pt x="757172" y="302536"/>
                  </a:lnTo>
                  <a:cubicBezTo>
                    <a:pt x="757172" y="349892"/>
                    <a:pt x="726790" y="388282"/>
                    <a:pt x="689311" y="388282"/>
                  </a:cubicBezTo>
                  <a:cubicBezTo>
                    <a:pt x="670571" y="388282"/>
                    <a:pt x="653606" y="378685"/>
                    <a:pt x="641326" y="363168"/>
                  </a:cubicBezTo>
                  <a:lnTo>
                    <a:pt x="637146" y="355334"/>
                  </a:lnTo>
                  <a:lnTo>
                    <a:pt x="540796" y="389131"/>
                  </a:lnTo>
                  <a:cubicBezTo>
                    <a:pt x="517510" y="394255"/>
                    <a:pt x="493066" y="398234"/>
                    <a:pt x="467725" y="400932"/>
                  </a:cubicBezTo>
                  <a:lnTo>
                    <a:pt x="452701" y="401720"/>
                  </a:lnTo>
                  <a:lnTo>
                    <a:pt x="451801" y="407349"/>
                  </a:lnTo>
                  <a:cubicBezTo>
                    <a:pt x="441499" y="438125"/>
                    <a:pt x="417382" y="459719"/>
                    <a:pt x="389273" y="459719"/>
                  </a:cubicBezTo>
                  <a:cubicBezTo>
                    <a:pt x="361164" y="459719"/>
                    <a:pt x="337047" y="438125"/>
                    <a:pt x="326745" y="407349"/>
                  </a:cubicBezTo>
                  <a:lnTo>
                    <a:pt x="325845" y="401720"/>
                  </a:lnTo>
                  <a:lnTo>
                    <a:pt x="310821" y="400932"/>
                  </a:lnTo>
                  <a:cubicBezTo>
                    <a:pt x="266475" y="396211"/>
                    <a:pt x="224875" y="387566"/>
                    <a:pt x="187421" y="375726"/>
                  </a:cubicBezTo>
                  <a:lnTo>
                    <a:pt x="145385" y="356793"/>
                  </a:lnTo>
                  <a:lnTo>
                    <a:pt x="141983" y="363168"/>
                  </a:lnTo>
                  <a:cubicBezTo>
                    <a:pt x="129703" y="378685"/>
                    <a:pt x="112737" y="388282"/>
                    <a:pt x="93998" y="388282"/>
                  </a:cubicBezTo>
                  <a:cubicBezTo>
                    <a:pt x="56519" y="388282"/>
                    <a:pt x="26137" y="349892"/>
                    <a:pt x="26137" y="302536"/>
                  </a:cubicBezTo>
                  <a:lnTo>
                    <a:pt x="30058" y="277995"/>
                  </a:lnTo>
                  <a:lnTo>
                    <a:pt x="23621" y="272157"/>
                  </a:lnTo>
                  <a:cubicBezTo>
                    <a:pt x="8339" y="250444"/>
                    <a:pt x="0" y="226990"/>
                    <a:pt x="0" y="202523"/>
                  </a:cubicBezTo>
                  <a:cubicBezTo>
                    <a:pt x="0" y="90673"/>
                    <a:pt x="174283" y="0"/>
                    <a:pt x="389273" y="0"/>
                  </a:cubicBezTo>
                  <a:close/>
                </a:path>
              </a:pathLst>
            </a:custGeom>
            <a:solidFill>
              <a:srgbClr val="FFCC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78" name="グループ化 277">
            <a:extLst>
              <a:ext uri="{FF2B5EF4-FFF2-40B4-BE49-F238E27FC236}">
                <a16:creationId xmlns:a16="http://schemas.microsoft.com/office/drawing/2014/main" id="{B1D5C9B5-F8ED-48EA-82F9-B621BCF5742C}"/>
              </a:ext>
            </a:extLst>
          </p:cNvPr>
          <p:cNvGrpSpPr/>
          <p:nvPr/>
        </p:nvGrpSpPr>
        <p:grpSpPr>
          <a:xfrm>
            <a:off x="7085404" y="4349458"/>
            <a:ext cx="576354" cy="862389"/>
            <a:chOff x="6895168" y="3774731"/>
            <a:chExt cx="576354" cy="862389"/>
          </a:xfrm>
        </p:grpSpPr>
        <p:grpSp>
          <p:nvGrpSpPr>
            <p:cNvPr id="279" name="グループ化 278">
              <a:extLst>
                <a:ext uri="{FF2B5EF4-FFF2-40B4-BE49-F238E27FC236}">
                  <a16:creationId xmlns:a16="http://schemas.microsoft.com/office/drawing/2014/main" id="{AB82302F-AF43-4993-BC21-DF7F34081EFE}"/>
                </a:ext>
              </a:extLst>
            </p:cNvPr>
            <p:cNvGrpSpPr/>
            <p:nvPr/>
          </p:nvGrpSpPr>
          <p:grpSpPr>
            <a:xfrm>
              <a:off x="7050689" y="4156167"/>
              <a:ext cx="265310" cy="480953"/>
              <a:chOff x="6337150" y="3110104"/>
              <a:chExt cx="282847" cy="844854"/>
            </a:xfrm>
          </p:grpSpPr>
          <p:sp>
            <p:nvSpPr>
              <p:cNvPr id="281" name="正方形/長方形 280">
                <a:extLst>
                  <a:ext uri="{FF2B5EF4-FFF2-40B4-BE49-F238E27FC236}">
                    <a16:creationId xmlns:a16="http://schemas.microsoft.com/office/drawing/2014/main" id="{9038AF5F-5A91-4090-A323-DEAC15F9279D}"/>
                  </a:ext>
                </a:extLst>
              </p:cNvPr>
              <p:cNvSpPr/>
              <p:nvPr/>
            </p:nvSpPr>
            <p:spPr bwMode="auto">
              <a:xfrm>
                <a:off x="6337150" y="3110104"/>
                <a:ext cx="45719" cy="84485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" name="正方形/長方形 281">
                <a:extLst>
                  <a:ext uri="{FF2B5EF4-FFF2-40B4-BE49-F238E27FC236}">
                    <a16:creationId xmlns:a16="http://schemas.microsoft.com/office/drawing/2014/main" id="{5C09DE09-6BD4-4A4B-8CE6-5C2F396AC732}"/>
                  </a:ext>
                </a:extLst>
              </p:cNvPr>
              <p:cNvSpPr/>
              <p:nvPr/>
            </p:nvSpPr>
            <p:spPr bwMode="auto">
              <a:xfrm>
                <a:off x="6462881" y="3110104"/>
                <a:ext cx="45719" cy="84485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" name="正方形/長方形 282">
                <a:extLst>
                  <a:ext uri="{FF2B5EF4-FFF2-40B4-BE49-F238E27FC236}">
                    <a16:creationId xmlns:a16="http://schemas.microsoft.com/office/drawing/2014/main" id="{9B9993A4-1788-45A6-9DE3-FA8C2242FCB5}"/>
                  </a:ext>
                </a:extLst>
              </p:cNvPr>
              <p:cNvSpPr/>
              <p:nvPr/>
            </p:nvSpPr>
            <p:spPr bwMode="auto">
              <a:xfrm>
                <a:off x="6574278" y="3110104"/>
                <a:ext cx="45719" cy="84485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80" name="フリーフォーム: 図形 279">
              <a:extLst>
                <a:ext uri="{FF2B5EF4-FFF2-40B4-BE49-F238E27FC236}">
                  <a16:creationId xmlns:a16="http://schemas.microsoft.com/office/drawing/2014/main" id="{6911D976-688C-493A-9DE6-2AB1496551AF}"/>
                </a:ext>
              </a:extLst>
            </p:cNvPr>
            <p:cNvSpPr/>
            <p:nvPr/>
          </p:nvSpPr>
          <p:spPr bwMode="auto">
            <a:xfrm rot="5400000" flipH="1">
              <a:off x="6921370" y="3748529"/>
              <a:ext cx="523949" cy="576354"/>
            </a:xfrm>
            <a:custGeom>
              <a:avLst/>
              <a:gdLst>
                <a:gd name="connsiteX0" fmla="*/ 523949 w 523949"/>
                <a:gd name="connsiteY0" fmla="*/ 574762 h 576354"/>
                <a:gd name="connsiteX1" fmla="*/ 523949 w 523949"/>
                <a:gd name="connsiteY1" fmla="*/ 0 h 576354"/>
                <a:gd name="connsiteX2" fmla="*/ 166109 w 523949"/>
                <a:gd name="connsiteY2" fmla="*/ 0 h 576354"/>
                <a:gd name="connsiteX3" fmla="*/ 166109 w 523949"/>
                <a:gd name="connsiteY3" fmla="*/ 0 h 576354"/>
                <a:gd name="connsiteX4" fmla="*/ 0 w 523949"/>
                <a:gd name="connsiteY4" fmla="*/ 0 h 576354"/>
                <a:gd name="connsiteX5" fmla="*/ 0 w 523949"/>
                <a:gd name="connsiteY5" fmla="*/ 104469 h 576354"/>
                <a:gd name="connsiteX6" fmla="*/ 48019 w 523949"/>
                <a:gd name="connsiteY6" fmla="*/ 112019 h 576354"/>
                <a:gd name="connsiteX7" fmla="*/ 48019 w 523949"/>
                <a:gd name="connsiteY7" fmla="*/ 464335 h 576354"/>
                <a:gd name="connsiteX8" fmla="*/ 0 w 523949"/>
                <a:gd name="connsiteY8" fmla="*/ 471885 h 576354"/>
                <a:gd name="connsiteX9" fmla="*/ 0 w 523949"/>
                <a:gd name="connsiteY9" fmla="*/ 576354 h 576354"/>
                <a:gd name="connsiteX10" fmla="*/ 166109 w 523949"/>
                <a:gd name="connsiteY10" fmla="*/ 576354 h 576354"/>
                <a:gd name="connsiteX11" fmla="*/ 166109 w 523949"/>
                <a:gd name="connsiteY11" fmla="*/ 574762 h 5763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23949" h="576354">
                  <a:moveTo>
                    <a:pt x="523949" y="574762"/>
                  </a:moveTo>
                  <a:lnTo>
                    <a:pt x="523949" y="0"/>
                  </a:lnTo>
                  <a:lnTo>
                    <a:pt x="166109" y="0"/>
                  </a:lnTo>
                  <a:lnTo>
                    <a:pt x="166109" y="0"/>
                  </a:lnTo>
                  <a:lnTo>
                    <a:pt x="0" y="0"/>
                  </a:lnTo>
                  <a:lnTo>
                    <a:pt x="0" y="104469"/>
                  </a:lnTo>
                  <a:lnTo>
                    <a:pt x="48019" y="112019"/>
                  </a:lnTo>
                  <a:lnTo>
                    <a:pt x="48019" y="464335"/>
                  </a:lnTo>
                  <a:lnTo>
                    <a:pt x="0" y="471885"/>
                  </a:lnTo>
                  <a:lnTo>
                    <a:pt x="0" y="576354"/>
                  </a:lnTo>
                  <a:lnTo>
                    <a:pt x="166109" y="576354"/>
                  </a:lnTo>
                  <a:lnTo>
                    <a:pt x="166109" y="574762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4" name="グループ化 283">
            <a:extLst>
              <a:ext uri="{FF2B5EF4-FFF2-40B4-BE49-F238E27FC236}">
                <a16:creationId xmlns:a16="http://schemas.microsoft.com/office/drawing/2014/main" id="{10E5A78B-618E-4B8C-9ECC-829B6DEB453A}"/>
              </a:ext>
            </a:extLst>
          </p:cNvPr>
          <p:cNvGrpSpPr/>
          <p:nvPr/>
        </p:nvGrpSpPr>
        <p:grpSpPr>
          <a:xfrm>
            <a:off x="6833216" y="5652913"/>
            <a:ext cx="342483" cy="308790"/>
            <a:chOff x="6510133" y="5949903"/>
            <a:chExt cx="598295" cy="539436"/>
          </a:xfrm>
        </p:grpSpPr>
        <p:sp>
          <p:nvSpPr>
            <p:cNvPr id="285" name="四角形: 角を丸くする 284">
              <a:extLst>
                <a:ext uri="{FF2B5EF4-FFF2-40B4-BE49-F238E27FC236}">
                  <a16:creationId xmlns:a16="http://schemas.microsoft.com/office/drawing/2014/main" id="{F48411C4-A4EA-4D81-93AC-80717E74325E}"/>
                </a:ext>
              </a:extLst>
            </p:cNvPr>
            <p:cNvSpPr/>
            <p:nvPr/>
          </p:nvSpPr>
          <p:spPr bwMode="auto">
            <a:xfrm>
              <a:off x="6658165" y="5949903"/>
              <a:ext cx="302230" cy="293514"/>
            </a:xfrm>
            <a:prstGeom prst="roundRect">
              <a:avLst>
                <a:gd name="adj" fmla="val 4203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四角形: 角を丸くする 285">
              <a:extLst>
                <a:ext uri="{FF2B5EF4-FFF2-40B4-BE49-F238E27FC236}">
                  <a16:creationId xmlns:a16="http://schemas.microsoft.com/office/drawing/2014/main" id="{AF442469-51D0-4CB2-9536-E5D0D26BBAE9}"/>
                </a:ext>
              </a:extLst>
            </p:cNvPr>
            <p:cNvSpPr/>
            <p:nvPr/>
          </p:nvSpPr>
          <p:spPr bwMode="auto">
            <a:xfrm>
              <a:off x="6632004" y="6051922"/>
              <a:ext cx="354553" cy="229270"/>
            </a:xfrm>
            <a:prstGeom prst="roundRect">
              <a:avLst>
                <a:gd name="adj" fmla="val 4203"/>
              </a:avLst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87" name="グループ化 286">
              <a:extLst>
                <a:ext uri="{FF2B5EF4-FFF2-40B4-BE49-F238E27FC236}">
                  <a16:creationId xmlns:a16="http://schemas.microsoft.com/office/drawing/2014/main" id="{69E1AECE-9184-4A6C-97CF-DB6E886F23C4}"/>
                </a:ext>
              </a:extLst>
            </p:cNvPr>
            <p:cNvGrpSpPr/>
            <p:nvPr/>
          </p:nvGrpSpPr>
          <p:grpSpPr>
            <a:xfrm>
              <a:off x="6510133" y="6122681"/>
              <a:ext cx="598295" cy="366658"/>
              <a:chOff x="6510133" y="6122681"/>
              <a:chExt cx="694760" cy="366658"/>
            </a:xfrm>
          </p:grpSpPr>
          <p:sp>
            <p:nvSpPr>
              <p:cNvPr id="288" name="四角形: 上の 2 つの角を丸める 287">
                <a:extLst>
                  <a:ext uri="{FF2B5EF4-FFF2-40B4-BE49-F238E27FC236}">
                    <a16:creationId xmlns:a16="http://schemas.microsoft.com/office/drawing/2014/main" id="{91FA0449-03E2-4508-BBDC-22A488E04EAE}"/>
                  </a:ext>
                </a:extLst>
              </p:cNvPr>
              <p:cNvSpPr/>
              <p:nvPr/>
            </p:nvSpPr>
            <p:spPr bwMode="auto">
              <a:xfrm>
                <a:off x="6545559" y="6122681"/>
                <a:ext cx="623909" cy="322327"/>
              </a:xfrm>
              <a:prstGeom prst="round2SameRect">
                <a:avLst>
                  <a:gd name="adj1" fmla="val 20188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89" name="四角形: 上の 2 つの角を丸める 288">
                <a:extLst>
                  <a:ext uri="{FF2B5EF4-FFF2-40B4-BE49-F238E27FC236}">
                    <a16:creationId xmlns:a16="http://schemas.microsoft.com/office/drawing/2014/main" id="{76A3029B-F98D-4FE5-8447-97FC6F22F09E}"/>
                  </a:ext>
                </a:extLst>
              </p:cNvPr>
              <p:cNvSpPr/>
              <p:nvPr/>
            </p:nvSpPr>
            <p:spPr bwMode="auto">
              <a:xfrm>
                <a:off x="6510133" y="6396712"/>
                <a:ext cx="694760" cy="92627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0" name="四角形: 上の 2 つの角を丸める 289">
                <a:extLst>
                  <a:ext uri="{FF2B5EF4-FFF2-40B4-BE49-F238E27FC236}">
                    <a16:creationId xmlns:a16="http://schemas.microsoft.com/office/drawing/2014/main" id="{0FDDCA9A-C5FA-47C6-8B9C-55B07C16E761}"/>
                  </a:ext>
                </a:extLst>
              </p:cNvPr>
              <p:cNvSpPr/>
              <p:nvPr/>
            </p:nvSpPr>
            <p:spPr bwMode="auto">
              <a:xfrm>
                <a:off x="6677865" y="6396122"/>
                <a:ext cx="359296" cy="93217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91" name="グループ化 290">
            <a:extLst>
              <a:ext uri="{FF2B5EF4-FFF2-40B4-BE49-F238E27FC236}">
                <a16:creationId xmlns:a16="http://schemas.microsoft.com/office/drawing/2014/main" id="{DD69E2CF-A0A5-4F1E-A2C6-F549A9685E01}"/>
              </a:ext>
            </a:extLst>
          </p:cNvPr>
          <p:cNvGrpSpPr/>
          <p:nvPr/>
        </p:nvGrpSpPr>
        <p:grpSpPr>
          <a:xfrm>
            <a:off x="7228229" y="5463785"/>
            <a:ext cx="342483" cy="495054"/>
            <a:chOff x="7240383" y="5624513"/>
            <a:chExt cx="598295" cy="864826"/>
          </a:xfrm>
        </p:grpSpPr>
        <p:sp>
          <p:nvSpPr>
            <p:cNvPr id="292" name="四角形: 上の 2 つの角を丸める 291">
              <a:extLst>
                <a:ext uri="{FF2B5EF4-FFF2-40B4-BE49-F238E27FC236}">
                  <a16:creationId xmlns:a16="http://schemas.microsoft.com/office/drawing/2014/main" id="{77E1B9EF-ADEF-457D-82C2-F6BF9D99C59F}"/>
                </a:ext>
              </a:extLst>
            </p:cNvPr>
            <p:cNvSpPr/>
            <p:nvPr/>
          </p:nvSpPr>
          <p:spPr bwMode="auto">
            <a:xfrm>
              <a:off x="7507699" y="5624513"/>
              <a:ext cx="69440" cy="50346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四角形: 上の 2 つの角を丸める 292">
              <a:extLst>
                <a:ext uri="{FF2B5EF4-FFF2-40B4-BE49-F238E27FC236}">
                  <a16:creationId xmlns:a16="http://schemas.microsoft.com/office/drawing/2014/main" id="{336D39F6-1FBC-45FB-9470-122A2B35FC3A}"/>
                </a:ext>
              </a:extLst>
            </p:cNvPr>
            <p:cNvSpPr/>
            <p:nvPr/>
          </p:nvSpPr>
          <p:spPr bwMode="auto">
            <a:xfrm>
              <a:off x="7462456" y="6050940"/>
              <a:ext cx="159926" cy="4572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94" name="グループ化 293">
              <a:extLst>
                <a:ext uri="{FF2B5EF4-FFF2-40B4-BE49-F238E27FC236}">
                  <a16:creationId xmlns:a16="http://schemas.microsoft.com/office/drawing/2014/main" id="{5C955568-F6EE-45A0-ADDE-DE3FFFA861FF}"/>
                </a:ext>
              </a:extLst>
            </p:cNvPr>
            <p:cNvGrpSpPr/>
            <p:nvPr/>
          </p:nvGrpSpPr>
          <p:grpSpPr>
            <a:xfrm>
              <a:off x="7240383" y="6084295"/>
              <a:ext cx="598295" cy="405044"/>
              <a:chOff x="6510133" y="6084295"/>
              <a:chExt cx="694760" cy="405044"/>
            </a:xfrm>
          </p:grpSpPr>
          <p:sp>
            <p:nvSpPr>
              <p:cNvPr id="295" name="四角形: 上の 2 つの角を丸める 294">
                <a:extLst>
                  <a:ext uri="{FF2B5EF4-FFF2-40B4-BE49-F238E27FC236}">
                    <a16:creationId xmlns:a16="http://schemas.microsoft.com/office/drawing/2014/main" id="{3BCD6D06-32E8-4766-A8D5-99A36F89968E}"/>
                  </a:ext>
                </a:extLst>
              </p:cNvPr>
              <p:cNvSpPr/>
              <p:nvPr/>
            </p:nvSpPr>
            <p:spPr bwMode="auto">
              <a:xfrm>
                <a:off x="6545559" y="6084295"/>
                <a:ext cx="623909" cy="360713"/>
              </a:xfrm>
              <a:prstGeom prst="round2SameRect">
                <a:avLst>
                  <a:gd name="adj1" fmla="val 41313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96" name="四角形: 上の 2 つの角を丸める 295">
                <a:extLst>
                  <a:ext uri="{FF2B5EF4-FFF2-40B4-BE49-F238E27FC236}">
                    <a16:creationId xmlns:a16="http://schemas.microsoft.com/office/drawing/2014/main" id="{87A30367-6A09-4DAC-B89B-E4546DC1C6CC}"/>
                  </a:ext>
                </a:extLst>
              </p:cNvPr>
              <p:cNvSpPr/>
              <p:nvPr/>
            </p:nvSpPr>
            <p:spPr bwMode="auto">
              <a:xfrm>
                <a:off x="6510133" y="6396712"/>
                <a:ext cx="694760" cy="92627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7" name="四角形: 上の 2 つの角を丸める 296">
                <a:extLst>
                  <a:ext uri="{FF2B5EF4-FFF2-40B4-BE49-F238E27FC236}">
                    <a16:creationId xmlns:a16="http://schemas.microsoft.com/office/drawing/2014/main" id="{B6774BB3-17F2-4EEA-AD2D-896443163F4A}"/>
                  </a:ext>
                </a:extLst>
              </p:cNvPr>
              <p:cNvSpPr/>
              <p:nvPr/>
            </p:nvSpPr>
            <p:spPr bwMode="auto">
              <a:xfrm>
                <a:off x="6677865" y="6396122"/>
                <a:ext cx="359296" cy="93217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98" name="グループ化 297">
            <a:extLst>
              <a:ext uri="{FF2B5EF4-FFF2-40B4-BE49-F238E27FC236}">
                <a16:creationId xmlns:a16="http://schemas.microsoft.com/office/drawing/2014/main" id="{F4A385CB-4446-4282-A9EC-4CDEF5FBFDCB}"/>
              </a:ext>
            </a:extLst>
          </p:cNvPr>
          <p:cNvGrpSpPr/>
          <p:nvPr/>
        </p:nvGrpSpPr>
        <p:grpSpPr>
          <a:xfrm>
            <a:off x="6418975" y="5652913"/>
            <a:ext cx="342483" cy="308790"/>
            <a:chOff x="5846508" y="5949903"/>
            <a:chExt cx="598295" cy="539436"/>
          </a:xfrm>
        </p:grpSpPr>
        <p:sp>
          <p:nvSpPr>
            <p:cNvPr id="299" name="四角形: 角を丸くする 298">
              <a:extLst>
                <a:ext uri="{FF2B5EF4-FFF2-40B4-BE49-F238E27FC236}">
                  <a16:creationId xmlns:a16="http://schemas.microsoft.com/office/drawing/2014/main" id="{A33C5420-0029-4924-ACC5-324AB89C67EB}"/>
                </a:ext>
              </a:extLst>
            </p:cNvPr>
            <p:cNvSpPr/>
            <p:nvPr/>
          </p:nvSpPr>
          <p:spPr bwMode="auto">
            <a:xfrm>
              <a:off x="5994540" y="5949903"/>
              <a:ext cx="302230" cy="293514"/>
            </a:xfrm>
            <a:prstGeom prst="roundRect">
              <a:avLst>
                <a:gd name="adj" fmla="val 4203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0" name="四角形: 角を丸くする 299">
              <a:extLst>
                <a:ext uri="{FF2B5EF4-FFF2-40B4-BE49-F238E27FC236}">
                  <a16:creationId xmlns:a16="http://schemas.microsoft.com/office/drawing/2014/main" id="{D0F4DFDD-0669-452B-8134-B6287AD04652}"/>
                </a:ext>
              </a:extLst>
            </p:cNvPr>
            <p:cNvSpPr/>
            <p:nvPr/>
          </p:nvSpPr>
          <p:spPr bwMode="auto">
            <a:xfrm>
              <a:off x="5968379" y="6051922"/>
              <a:ext cx="354553" cy="229270"/>
            </a:xfrm>
            <a:prstGeom prst="roundRect">
              <a:avLst>
                <a:gd name="adj" fmla="val 4203"/>
              </a:avLst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01" name="グループ化 300">
              <a:extLst>
                <a:ext uri="{FF2B5EF4-FFF2-40B4-BE49-F238E27FC236}">
                  <a16:creationId xmlns:a16="http://schemas.microsoft.com/office/drawing/2014/main" id="{B659017E-2B79-4876-9F1E-D00160A4F393}"/>
                </a:ext>
              </a:extLst>
            </p:cNvPr>
            <p:cNvGrpSpPr/>
            <p:nvPr/>
          </p:nvGrpSpPr>
          <p:grpSpPr>
            <a:xfrm>
              <a:off x="5846508" y="6122681"/>
              <a:ext cx="598295" cy="366658"/>
              <a:chOff x="6510133" y="6122681"/>
              <a:chExt cx="694760" cy="366658"/>
            </a:xfrm>
            <a:solidFill>
              <a:schemeClr val="bg2">
                <a:lumMod val="50000"/>
              </a:schemeClr>
            </a:solidFill>
          </p:grpSpPr>
          <p:sp>
            <p:nvSpPr>
              <p:cNvPr id="302" name="四角形: 上の 2 つの角を丸める 301">
                <a:extLst>
                  <a:ext uri="{FF2B5EF4-FFF2-40B4-BE49-F238E27FC236}">
                    <a16:creationId xmlns:a16="http://schemas.microsoft.com/office/drawing/2014/main" id="{0EF9F7B9-25A1-45A4-A920-14D54A134AC0}"/>
                  </a:ext>
                </a:extLst>
              </p:cNvPr>
              <p:cNvSpPr/>
              <p:nvPr/>
            </p:nvSpPr>
            <p:spPr bwMode="auto">
              <a:xfrm>
                <a:off x="6545559" y="6122681"/>
                <a:ext cx="623909" cy="322327"/>
              </a:xfrm>
              <a:prstGeom prst="round2SameRect">
                <a:avLst>
                  <a:gd name="adj1" fmla="val 20188"/>
                  <a:gd name="adj2" fmla="val 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3" name="四角形: 上の 2 つの角を丸める 302">
                <a:extLst>
                  <a:ext uri="{FF2B5EF4-FFF2-40B4-BE49-F238E27FC236}">
                    <a16:creationId xmlns:a16="http://schemas.microsoft.com/office/drawing/2014/main" id="{96853E82-A331-4DA8-888F-FB3F8E55CA62}"/>
                  </a:ext>
                </a:extLst>
              </p:cNvPr>
              <p:cNvSpPr/>
              <p:nvPr/>
            </p:nvSpPr>
            <p:spPr bwMode="auto">
              <a:xfrm>
                <a:off x="6510133" y="6396712"/>
                <a:ext cx="694760" cy="92627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4" name="四角形: 上の 2 つの角を丸める 303">
                <a:extLst>
                  <a:ext uri="{FF2B5EF4-FFF2-40B4-BE49-F238E27FC236}">
                    <a16:creationId xmlns:a16="http://schemas.microsoft.com/office/drawing/2014/main" id="{67BCF6B3-FB10-46EC-8308-51BDCD825C25}"/>
                  </a:ext>
                </a:extLst>
              </p:cNvPr>
              <p:cNvSpPr/>
              <p:nvPr/>
            </p:nvSpPr>
            <p:spPr bwMode="auto">
              <a:xfrm>
                <a:off x="6677865" y="6396122"/>
                <a:ext cx="359296" cy="93217"/>
              </a:xfrm>
              <a:prstGeom prst="round2SameRect">
                <a:avLst>
                  <a:gd name="adj1" fmla="val 0"/>
                  <a:gd name="adj2" fmla="val 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305" name="グループ化 304">
            <a:extLst>
              <a:ext uri="{FF2B5EF4-FFF2-40B4-BE49-F238E27FC236}">
                <a16:creationId xmlns:a16="http://schemas.microsoft.com/office/drawing/2014/main" id="{3CEAA966-CC06-4B45-9EF2-8EB9A435F62C}"/>
              </a:ext>
            </a:extLst>
          </p:cNvPr>
          <p:cNvGrpSpPr/>
          <p:nvPr/>
        </p:nvGrpSpPr>
        <p:grpSpPr>
          <a:xfrm>
            <a:off x="980886" y="4599130"/>
            <a:ext cx="489145" cy="1485165"/>
            <a:chOff x="980886" y="4599130"/>
            <a:chExt cx="489145" cy="1485165"/>
          </a:xfrm>
        </p:grpSpPr>
        <p:grpSp>
          <p:nvGrpSpPr>
            <p:cNvPr id="306" name="グループ化 305">
              <a:extLst>
                <a:ext uri="{FF2B5EF4-FFF2-40B4-BE49-F238E27FC236}">
                  <a16:creationId xmlns:a16="http://schemas.microsoft.com/office/drawing/2014/main" id="{3901A661-1F0E-494A-8997-684ECE0C480D}"/>
                </a:ext>
              </a:extLst>
            </p:cNvPr>
            <p:cNvGrpSpPr/>
            <p:nvPr/>
          </p:nvGrpSpPr>
          <p:grpSpPr>
            <a:xfrm>
              <a:off x="1066391" y="5049180"/>
              <a:ext cx="318134" cy="1035115"/>
              <a:chOff x="769071" y="5049179"/>
              <a:chExt cx="318134" cy="1035115"/>
            </a:xfrm>
          </p:grpSpPr>
          <p:sp>
            <p:nvSpPr>
              <p:cNvPr id="308" name="台形 307">
                <a:extLst>
                  <a:ext uri="{FF2B5EF4-FFF2-40B4-BE49-F238E27FC236}">
                    <a16:creationId xmlns:a16="http://schemas.microsoft.com/office/drawing/2014/main" id="{851E8776-7C9E-445C-9A27-81D261244BE0}"/>
                  </a:ext>
                </a:extLst>
              </p:cNvPr>
              <p:cNvSpPr/>
              <p:nvPr/>
            </p:nvSpPr>
            <p:spPr bwMode="auto">
              <a:xfrm rot="10800000">
                <a:off x="769071" y="5049179"/>
                <a:ext cx="45720" cy="1035115"/>
              </a:xfrm>
              <a:prstGeom prst="trapezoid">
                <a:avLst/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9" name="台形 308">
                <a:extLst>
                  <a:ext uri="{FF2B5EF4-FFF2-40B4-BE49-F238E27FC236}">
                    <a16:creationId xmlns:a16="http://schemas.microsoft.com/office/drawing/2014/main" id="{9AA62D08-5D0E-4E55-B5D3-29420841A230}"/>
                  </a:ext>
                </a:extLst>
              </p:cNvPr>
              <p:cNvSpPr/>
              <p:nvPr/>
            </p:nvSpPr>
            <p:spPr bwMode="auto">
              <a:xfrm rot="10800000">
                <a:off x="905278" y="5049179"/>
                <a:ext cx="45720" cy="1035115"/>
              </a:xfrm>
              <a:prstGeom prst="trapezoid">
                <a:avLst/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0" name="台形 309">
                <a:extLst>
                  <a:ext uri="{FF2B5EF4-FFF2-40B4-BE49-F238E27FC236}">
                    <a16:creationId xmlns:a16="http://schemas.microsoft.com/office/drawing/2014/main" id="{AA4169F9-5612-4042-8243-F6EE5B48DF09}"/>
                  </a:ext>
                </a:extLst>
              </p:cNvPr>
              <p:cNvSpPr/>
              <p:nvPr/>
            </p:nvSpPr>
            <p:spPr bwMode="auto">
              <a:xfrm rot="10800000">
                <a:off x="1041485" y="5049179"/>
                <a:ext cx="45720" cy="1035115"/>
              </a:xfrm>
              <a:prstGeom prst="trapezoid">
                <a:avLst/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07" name="フリーフォーム: 図形 306">
              <a:extLst>
                <a:ext uri="{FF2B5EF4-FFF2-40B4-BE49-F238E27FC236}">
                  <a16:creationId xmlns:a16="http://schemas.microsoft.com/office/drawing/2014/main" id="{C32F7879-52A6-4B5B-8489-12A80E94797B}"/>
                </a:ext>
              </a:extLst>
            </p:cNvPr>
            <p:cNvSpPr/>
            <p:nvPr/>
          </p:nvSpPr>
          <p:spPr bwMode="auto">
            <a:xfrm>
              <a:off x="980886" y="4599130"/>
              <a:ext cx="489145" cy="540060"/>
            </a:xfrm>
            <a:custGeom>
              <a:avLst/>
              <a:gdLst>
                <a:gd name="connsiteX0" fmla="*/ 236804 w 489145"/>
                <a:gd name="connsiteY0" fmla="*/ 99867 h 540060"/>
                <a:gd name="connsiteX1" fmla="*/ 140044 w 489145"/>
                <a:gd name="connsiteY1" fmla="*/ 196627 h 540060"/>
                <a:gd name="connsiteX2" fmla="*/ 236804 w 489145"/>
                <a:gd name="connsiteY2" fmla="*/ 293387 h 540060"/>
                <a:gd name="connsiteX3" fmla="*/ 333564 w 489145"/>
                <a:gd name="connsiteY3" fmla="*/ 196627 h 540060"/>
                <a:gd name="connsiteX4" fmla="*/ 236804 w 489145"/>
                <a:gd name="connsiteY4" fmla="*/ 99867 h 540060"/>
                <a:gd name="connsiteX5" fmla="*/ 0 w 489145"/>
                <a:gd name="connsiteY5" fmla="*/ 0 h 540060"/>
                <a:gd name="connsiteX6" fmla="*/ 489145 w 489145"/>
                <a:gd name="connsiteY6" fmla="*/ 0 h 540060"/>
                <a:gd name="connsiteX7" fmla="*/ 489145 w 489145"/>
                <a:gd name="connsiteY7" fmla="*/ 540060 h 540060"/>
                <a:gd name="connsiteX8" fmla="*/ 0 w 489145"/>
                <a:gd name="connsiteY8" fmla="*/ 540060 h 540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9145" h="540060">
                  <a:moveTo>
                    <a:pt x="236804" y="99867"/>
                  </a:moveTo>
                  <a:cubicBezTo>
                    <a:pt x="183365" y="99867"/>
                    <a:pt x="140044" y="143188"/>
                    <a:pt x="140044" y="196627"/>
                  </a:cubicBezTo>
                  <a:cubicBezTo>
                    <a:pt x="140044" y="250066"/>
                    <a:pt x="183365" y="293387"/>
                    <a:pt x="236804" y="293387"/>
                  </a:cubicBezTo>
                  <a:cubicBezTo>
                    <a:pt x="290243" y="293387"/>
                    <a:pt x="333564" y="250066"/>
                    <a:pt x="333564" y="196627"/>
                  </a:cubicBezTo>
                  <a:cubicBezTo>
                    <a:pt x="333564" y="143188"/>
                    <a:pt x="290243" y="99867"/>
                    <a:pt x="236804" y="99867"/>
                  </a:cubicBezTo>
                  <a:close/>
                  <a:moveTo>
                    <a:pt x="0" y="0"/>
                  </a:moveTo>
                  <a:lnTo>
                    <a:pt x="489145" y="0"/>
                  </a:lnTo>
                  <a:lnTo>
                    <a:pt x="489145" y="540060"/>
                  </a:lnTo>
                  <a:lnTo>
                    <a:pt x="0" y="54006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311" name="グループ化 310">
            <a:extLst>
              <a:ext uri="{FF2B5EF4-FFF2-40B4-BE49-F238E27FC236}">
                <a16:creationId xmlns:a16="http://schemas.microsoft.com/office/drawing/2014/main" id="{8C2289F3-5D3A-47F0-BA21-406C7A9E4253}"/>
              </a:ext>
            </a:extLst>
          </p:cNvPr>
          <p:cNvGrpSpPr/>
          <p:nvPr/>
        </p:nvGrpSpPr>
        <p:grpSpPr>
          <a:xfrm>
            <a:off x="1745036" y="4599130"/>
            <a:ext cx="319763" cy="757747"/>
            <a:chOff x="1745036" y="4599130"/>
            <a:chExt cx="319763" cy="757747"/>
          </a:xfrm>
        </p:grpSpPr>
        <p:grpSp>
          <p:nvGrpSpPr>
            <p:cNvPr id="312" name="グループ化 311">
              <a:extLst>
                <a:ext uri="{FF2B5EF4-FFF2-40B4-BE49-F238E27FC236}">
                  <a16:creationId xmlns:a16="http://schemas.microsoft.com/office/drawing/2014/main" id="{3466790F-29CF-46A6-8EDC-089CC3286F2C}"/>
                </a:ext>
              </a:extLst>
            </p:cNvPr>
            <p:cNvGrpSpPr/>
            <p:nvPr/>
          </p:nvGrpSpPr>
          <p:grpSpPr>
            <a:xfrm>
              <a:off x="1745036" y="4633831"/>
              <a:ext cx="319763" cy="723046"/>
              <a:chOff x="5893556" y="773706"/>
              <a:chExt cx="471181" cy="1065430"/>
            </a:xfrm>
          </p:grpSpPr>
          <p:sp>
            <p:nvSpPr>
              <p:cNvPr id="314" name="フリーフォーム: 図形 313">
                <a:extLst>
                  <a:ext uri="{FF2B5EF4-FFF2-40B4-BE49-F238E27FC236}">
                    <a16:creationId xmlns:a16="http://schemas.microsoft.com/office/drawing/2014/main" id="{73C518A8-0744-4B36-99DC-BE37280E68AD}"/>
                  </a:ext>
                </a:extLst>
              </p:cNvPr>
              <p:cNvSpPr/>
              <p:nvPr/>
            </p:nvSpPr>
            <p:spPr bwMode="auto">
              <a:xfrm rot="5400000">
                <a:off x="5409432" y="1257830"/>
                <a:ext cx="1065426" cy="97177"/>
              </a:xfrm>
              <a:custGeom>
                <a:avLst/>
                <a:gdLst>
                  <a:gd name="connsiteX0" fmla="*/ 0 w 1065426"/>
                  <a:gd name="connsiteY0" fmla="*/ 17516 h 97177"/>
                  <a:gd name="connsiteX1" fmla="*/ 0 w 1065426"/>
                  <a:gd name="connsiteY1" fmla="*/ 0 h 97177"/>
                  <a:gd name="connsiteX2" fmla="*/ 21779 w 1065426"/>
                  <a:gd name="connsiteY2" fmla="*/ 0 h 97177"/>
                  <a:gd name="connsiteX3" fmla="*/ 21779 w 1065426"/>
                  <a:gd name="connsiteY3" fmla="*/ 17516 h 97177"/>
                  <a:gd name="connsiteX4" fmla="*/ 79661 w 1065426"/>
                  <a:gd name="connsiteY4" fmla="*/ 75398 h 97177"/>
                  <a:gd name="connsiteX5" fmla="*/ 1065426 w 1065426"/>
                  <a:gd name="connsiteY5" fmla="*/ 75398 h 97177"/>
                  <a:gd name="connsiteX6" fmla="*/ 1065426 w 1065426"/>
                  <a:gd name="connsiteY6" fmla="*/ 97177 h 97177"/>
                  <a:gd name="connsiteX7" fmla="*/ 79662 w 1065426"/>
                  <a:gd name="connsiteY7" fmla="*/ 97177 h 97177"/>
                  <a:gd name="connsiteX8" fmla="*/ 0 w 1065426"/>
                  <a:gd name="connsiteY8" fmla="*/ 17516 h 97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65426" h="97177">
                    <a:moveTo>
                      <a:pt x="0" y="17516"/>
                    </a:moveTo>
                    <a:lnTo>
                      <a:pt x="0" y="0"/>
                    </a:lnTo>
                    <a:lnTo>
                      <a:pt x="21779" y="0"/>
                    </a:lnTo>
                    <a:lnTo>
                      <a:pt x="21779" y="17516"/>
                    </a:lnTo>
                    <a:cubicBezTo>
                      <a:pt x="21779" y="49483"/>
                      <a:pt x="47694" y="75398"/>
                      <a:pt x="79661" y="75398"/>
                    </a:cubicBezTo>
                    <a:cubicBezTo>
                      <a:pt x="408249" y="75398"/>
                      <a:pt x="736838" y="75398"/>
                      <a:pt x="1065426" y="75398"/>
                    </a:cubicBezTo>
                    <a:lnTo>
                      <a:pt x="1065426" y="97177"/>
                    </a:lnTo>
                    <a:lnTo>
                      <a:pt x="79662" y="97177"/>
                    </a:lnTo>
                    <a:cubicBezTo>
                      <a:pt x="35666" y="97177"/>
                      <a:pt x="0" y="61512"/>
                      <a:pt x="0" y="17516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5" name="フリーフォーム: 図形 314">
                <a:extLst>
                  <a:ext uri="{FF2B5EF4-FFF2-40B4-BE49-F238E27FC236}">
                    <a16:creationId xmlns:a16="http://schemas.microsoft.com/office/drawing/2014/main" id="{9E4F27DF-FD62-4D48-A456-0B6664F04810}"/>
                  </a:ext>
                </a:extLst>
              </p:cNvPr>
              <p:cNvSpPr/>
              <p:nvPr/>
            </p:nvSpPr>
            <p:spPr bwMode="auto">
              <a:xfrm rot="16200000" flipH="1">
                <a:off x="5783436" y="1257835"/>
                <a:ext cx="1065426" cy="97176"/>
              </a:xfrm>
              <a:custGeom>
                <a:avLst/>
                <a:gdLst>
                  <a:gd name="connsiteX0" fmla="*/ 0 w 1065426"/>
                  <a:gd name="connsiteY0" fmla="*/ 17516 h 97177"/>
                  <a:gd name="connsiteX1" fmla="*/ 0 w 1065426"/>
                  <a:gd name="connsiteY1" fmla="*/ 0 h 97177"/>
                  <a:gd name="connsiteX2" fmla="*/ 21779 w 1065426"/>
                  <a:gd name="connsiteY2" fmla="*/ 0 h 97177"/>
                  <a:gd name="connsiteX3" fmla="*/ 21779 w 1065426"/>
                  <a:gd name="connsiteY3" fmla="*/ 17516 h 97177"/>
                  <a:gd name="connsiteX4" fmla="*/ 79661 w 1065426"/>
                  <a:gd name="connsiteY4" fmla="*/ 75398 h 97177"/>
                  <a:gd name="connsiteX5" fmla="*/ 1065426 w 1065426"/>
                  <a:gd name="connsiteY5" fmla="*/ 75398 h 97177"/>
                  <a:gd name="connsiteX6" fmla="*/ 1065426 w 1065426"/>
                  <a:gd name="connsiteY6" fmla="*/ 97177 h 97177"/>
                  <a:gd name="connsiteX7" fmla="*/ 79662 w 1065426"/>
                  <a:gd name="connsiteY7" fmla="*/ 97177 h 97177"/>
                  <a:gd name="connsiteX8" fmla="*/ 0 w 1065426"/>
                  <a:gd name="connsiteY8" fmla="*/ 17516 h 97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65426" h="97177">
                    <a:moveTo>
                      <a:pt x="0" y="17516"/>
                    </a:moveTo>
                    <a:lnTo>
                      <a:pt x="0" y="0"/>
                    </a:lnTo>
                    <a:lnTo>
                      <a:pt x="21779" y="0"/>
                    </a:lnTo>
                    <a:lnTo>
                      <a:pt x="21779" y="17516"/>
                    </a:lnTo>
                    <a:cubicBezTo>
                      <a:pt x="21779" y="49483"/>
                      <a:pt x="47694" y="75398"/>
                      <a:pt x="79661" y="75398"/>
                    </a:cubicBezTo>
                    <a:cubicBezTo>
                      <a:pt x="408249" y="75398"/>
                      <a:pt x="736838" y="75398"/>
                      <a:pt x="1065426" y="75398"/>
                    </a:cubicBezTo>
                    <a:lnTo>
                      <a:pt x="1065426" y="97177"/>
                    </a:lnTo>
                    <a:lnTo>
                      <a:pt x="79662" y="97177"/>
                    </a:lnTo>
                    <a:cubicBezTo>
                      <a:pt x="35666" y="97177"/>
                      <a:pt x="0" y="61512"/>
                      <a:pt x="0" y="17516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13" name="正方形/長方形 312">
              <a:extLst>
                <a:ext uri="{FF2B5EF4-FFF2-40B4-BE49-F238E27FC236}">
                  <a16:creationId xmlns:a16="http://schemas.microsoft.com/office/drawing/2014/main" id="{80EF5AB2-68A7-4B31-B7E5-35673C14435C}"/>
                </a:ext>
              </a:extLst>
            </p:cNvPr>
            <p:cNvSpPr/>
            <p:nvPr/>
          </p:nvSpPr>
          <p:spPr bwMode="auto">
            <a:xfrm>
              <a:off x="1796749" y="4599130"/>
              <a:ext cx="224258" cy="74930"/>
            </a:xfrm>
            <a:prstGeom prst="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316" name="グループ化 315">
            <a:extLst>
              <a:ext uri="{FF2B5EF4-FFF2-40B4-BE49-F238E27FC236}">
                <a16:creationId xmlns:a16="http://schemas.microsoft.com/office/drawing/2014/main" id="{630983E8-9065-4ADE-90BE-B62144600C31}"/>
              </a:ext>
            </a:extLst>
          </p:cNvPr>
          <p:cNvGrpSpPr/>
          <p:nvPr/>
        </p:nvGrpSpPr>
        <p:grpSpPr>
          <a:xfrm>
            <a:off x="1745036" y="5418280"/>
            <a:ext cx="319763" cy="757747"/>
            <a:chOff x="1745036" y="5418280"/>
            <a:chExt cx="319763" cy="757747"/>
          </a:xfrm>
        </p:grpSpPr>
        <p:grpSp>
          <p:nvGrpSpPr>
            <p:cNvPr id="317" name="グループ化 316">
              <a:extLst>
                <a:ext uri="{FF2B5EF4-FFF2-40B4-BE49-F238E27FC236}">
                  <a16:creationId xmlns:a16="http://schemas.microsoft.com/office/drawing/2014/main" id="{3C9DEABD-E273-4A31-A1B0-9DE5EEE82FFC}"/>
                </a:ext>
              </a:extLst>
            </p:cNvPr>
            <p:cNvGrpSpPr/>
            <p:nvPr/>
          </p:nvGrpSpPr>
          <p:grpSpPr>
            <a:xfrm>
              <a:off x="1745036" y="5452981"/>
              <a:ext cx="319763" cy="723046"/>
              <a:chOff x="5893556" y="773706"/>
              <a:chExt cx="471181" cy="1065430"/>
            </a:xfrm>
          </p:grpSpPr>
          <p:sp>
            <p:nvSpPr>
              <p:cNvPr id="319" name="フリーフォーム: 図形 318">
                <a:extLst>
                  <a:ext uri="{FF2B5EF4-FFF2-40B4-BE49-F238E27FC236}">
                    <a16:creationId xmlns:a16="http://schemas.microsoft.com/office/drawing/2014/main" id="{520AC185-222D-4518-9D7D-13386DD9A35A}"/>
                  </a:ext>
                </a:extLst>
              </p:cNvPr>
              <p:cNvSpPr/>
              <p:nvPr/>
            </p:nvSpPr>
            <p:spPr bwMode="auto">
              <a:xfrm rot="5400000">
                <a:off x="5409432" y="1257830"/>
                <a:ext cx="1065426" cy="97177"/>
              </a:xfrm>
              <a:custGeom>
                <a:avLst/>
                <a:gdLst>
                  <a:gd name="connsiteX0" fmla="*/ 0 w 1065426"/>
                  <a:gd name="connsiteY0" fmla="*/ 17516 h 97177"/>
                  <a:gd name="connsiteX1" fmla="*/ 0 w 1065426"/>
                  <a:gd name="connsiteY1" fmla="*/ 0 h 97177"/>
                  <a:gd name="connsiteX2" fmla="*/ 21779 w 1065426"/>
                  <a:gd name="connsiteY2" fmla="*/ 0 h 97177"/>
                  <a:gd name="connsiteX3" fmla="*/ 21779 w 1065426"/>
                  <a:gd name="connsiteY3" fmla="*/ 17516 h 97177"/>
                  <a:gd name="connsiteX4" fmla="*/ 79661 w 1065426"/>
                  <a:gd name="connsiteY4" fmla="*/ 75398 h 97177"/>
                  <a:gd name="connsiteX5" fmla="*/ 1065426 w 1065426"/>
                  <a:gd name="connsiteY5" fmla="*/ 75398 h 97177"/>
                  <a:gd name="connsiteX6" fmla="*/ 1065426 w 1065426"/>
                  <a:gd name="connsiteY6" fmla="*/ 97177 h 97177"/>
                  <a:gd name="connsiteX7" fmla="*/ 79662 w 1065426"/>
                  <a:gd name="connsiteY7" fmla="*/ 97177 h 97177"/>
                  <a:gd name="connsiteX8" fmla="*/ 0 w 1065426"/>
                  <a:gd name="connsiteY8" fmla="*/ 17516 h 97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65426" h="97177">
                    <a:moveTo>
                      <a:pt x="0" y="17516"/>
                    </a:moveTo>
                    <a:lnTo>
                      <a:pt x="0" y="0"/>
                    </a:lnTo>
                    <a:lnTo>
                      <a:pt x="21779" y="0"/>
                    </a:lnTo>
                    <a:lnTo>
                      <a:pt x="21779" y="17516"/>
                    </a:lnTo>
                    <a:cubicBezTo>
                      <a:pt x="21779" y="49483"/>
                      <a:pt x="47694" y="75398"/>
                      <a:pt x="79661" y="75398"/>
                    </a:cubicBezTo>
                    <a:cubicBezTo>
                      <a:pt x="408249" y="75398"/>
                      <a:pt x="736838" y="75398"/>
                      <a:pt x="1065426" y="75398"/>
                    </a:cubicBezTo>
                    <a:lnTo>
                      <a:pt x="1065426" y="97177"/>
                    </a:lnTo>
                    <a:lnTo>
                      <a:pt x="79662" y="97177"/>
                    </a:lnTo>
                    <a:cubicBezTo>
                      <a:pt x="35666" y="97177"/>
                      <a:pt x="0" y="61512"/>
                      <a:pt x="0" y="17516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0" name="フリーフォーム: 図形 319">
                <a:extLst>
                  <a:ext uri="{FF2B5EF4-FFF2-40B4-BE49-F238E27FC236}">
                    <a16:creationId xmlns:a16="http://schemas.microsoft.com/office/drawing/2014/main" id="{7A03F0F0-F307-41BB-ADBD-C2E7EA8A3C33}"/>
                  </a:ext>
                </a:extLst>
              </p:cNvPr>
              <p:cNvSpPr/>
              <p:nvPr/>
            </p:nvSpPr>
            <p:spPr bwMode="auto">
              <a:xfrm rot="16200000" flipH="1">
                <a:off x="5783436" y="1257835"/>
                <a:ext cx="1065426" cy="97176"/>
              </a:xfrm>
              <a:custGeom>
                <a:avLst/>
                <a:gdLst>
                  <a:gd name="connsiteX0" fmla="*/ 0 w 1065426"/>
                  <a:gd name="connsiteY0" fmla="*/ 17516 h 97177"/>
                  <a:gd name="connsiteX1" fmla="*/ 0 w 1065426"/>
                  <a:gd name="connsiteY1" fmla="*/ 0 h 97177"/>
                  <a:gd name="connsiteX2" fmla="*/ 21779 w 1065426"/>
                  <a:gd name="connsiteY2" fmla="*/ 0 h 97177"/>
                  <a:gd name="connsiteX3" fmla="*/ 21779 w 1065426"/>
                  <a:gd name="connsiteY3" fmla="*/ 17516 h 97177"/>
                  <a:gd name="connsiteX4" fmla="*/ 79661 w 1065426"/>
                  <a:gd name="connsiteY4" fmla="*/ 75398 h 97177"/>
                  <a:gd name="connsiteX5" fmla="*/ 1065426 w 1065426"/>
                  <a:gd name="connsiteY5" fmla="*/ 75398 h 97177"/>
                  <a:gd name="connsiteX6" fmla="*/ 1065426 w 1065426"/>
                  <a:gd name="connsiteY6" fmla="*/ 97177 h 97177"/>
                  <a:gd name="connsiteX7" fmla="*/ 79662 w 1065426"/>
                  <a:gd name="connsiteY7" fmla="*/ 97177 h 97177"/>
                  <a:gd name="connsiteX8" fmla="*/ 0 w 1065426"/>
                  <a:gd name="connsiteY8" fmla="*/ 17516 h 97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65426" h="97177">
                    <a:moveTo>
                      <a:pt x="0" y="17516"/>
                    </a:moveTo>
                    <a:lnTo>
                      <a:pt x="0" y="0"/>
                    </a:lnTo>
                    <a:lnTo>
                      <a:pt x="21779" y="0"/>
                    </a:lnTo>
                    <a:lnTo>
                      <a:pt x="21779" y="17516"/>
                    </a:lnTo>
                    <a:cubicBezTo>
                      <a:pt x="21779" y="49483"/>
                      <a:pt x="47694" y="75398"/>
                      <a:pt x="79661" y="75398"/>
                    </a:cubicBezTo>
                    <a:cubicBezTo>
                      <a:pt x="408249" y="75398"/>
                      <a:pt x="736838" y="75398"/>
                      <a:pt x="1065426" y="75398"/>
                    </a:cubicBezTo>
                    <a:lnTo>
                      <a:pt x="1065426" y="97177"/>
                    </a:lnTo>
                    <a:lnTo>
                      <a:pt x="79662" y="97177"/>
                    </a:lnTo>
                    <a:cubicBezTo>
                      <a:pt x="35666" y="97177"/>
                      <a:pt x="0" y="61512"/>
                      <a:pt x="0" y="17516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18" name="正方形/長方形 317">
              <a:extLst>
                <a:ext uri="{FF2B5EF4-FFF2-40B4-BE49-F238E27FC236}">
                  <a16:creationId xmlns:a16="http://schemas.microsoft.com/office/drawing/2014/main" id="{2ADCECD4-03ED-4680-B257-A4CEFCC9414E}"/>
                </a:ext>
              </a:extLst>
            </p:cNvPr>
            <p:cNvSpPr/>
            <p:nvPr/>
          </p:nvSpPr>
          <p:spPr bwMode="auto">
            <a:xfrm>
              <a:off x="1796749" y="5418280"/>
              <a:ext cx="224258" cy="74930"/>
            </a:xfrm>
            <a:prstGeom prst="rect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321" name="グループ化 320">
            <a:extLst>
              <a:ext uri="{FF2B5EF4-FFF2-40B4-BE49-F238E27FC236}">
                <a16:creationId xmlns:a16="http://schemas.microsoft.com/office/drawing/2014/main" id="{1A4BA6F8-C398-4E6E-A812-40EB590B50B4}"/>
              </a:ext>
            </a:extLst>
          </p:cNvPr>
          <p:cNvGrpSpPr/>
          <p:nvPr/>
        </p:nvGrpSpPr>
        <p:grpSpPr>
          <a:xfrm>
            <a:off x="5144868" y="6176024"/>
            <a:ext cx="346001" cy="496147"/>
            <a:chOff x="5144868" y="6176024"/>
            <a:chExt cx="346001" cy="496147"/>
          </a:xfrm>
        </p:grpSpPr>
        <p:sp>
          <p:nvSpPr>
            <p:cNvPr id="322" name="四角形: 角を丸くする 321">
              <a:extLst>
                <a:ext uri="{FF2B5EF4-FFF2-40B4-BE49-F238E27FC236}">
                  <a16:creationId xmlns:a16="http://schemas.microsoft.com/office/drawing/2014/main" id="{B63BD3A1-B8E8-4280-BBFE-FFD21F73463A}"/>
                </a:ext>
              </a:extLst>
            </p:cNvPr>
            <p:cNvSpPr/>
            <p:nvPr/>
          </p:nvSpPr>
          <p:spPr bwMode="auto">
            <a:xfrm>
              <a:off x="5246493" y="6176024"/>
              <a:ext cx="139616" cy="214150"/>
            </a:xfrm>
            <a:prstGeom prst="roundRect">
              <a:avLst>
                <a:gd name="adj" fmla="val 2467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23" name="グループ化 322">
              <a:extLst>
                <a:ext uri="{FF2B5EF4-FFF2-40B4-BE49-F238E27FC236}">
                  <a16:creationId xmlns:a16="http://schemas.microsoft.com/office/drawing/2014/main" id="{55D6BFA1-44FF-4C81-908F-5C807F9D0D18}"/>
                </a:ext>
              </a:extLst>
            </p:cNvPr>
            <p:cNvGrpSpPr/>
            <p:nvPr/>
          </p:nvGrpSpPr>
          <p:grpSpPr>
            <a:xfrm>
              <a:off x="5144868" y="6309320"/>
              <a:ext cx="346001" cy="180019"/>
              <a:chOff x="5144869" y="6203456"/>
              <a:chExt cx="325392" cy="285883"/>
            </a:xfrm>
          </p:grpSpPr>
          <p:sp>
            <p:nvSpPr>
              <p:cNvPr id="326" name="四角形: 上の 2 つの角を丸める 325">
                <a:extLst>
                  <a:ext uri="{FF2B5EF4-FFF2-40B4-BE49-F238E27FC236}">
                    <a16:creationId xmlns:a16="http://schemas.microsoft.com/office/drawing/2014/main" id="{A9835FD3-F4B6-44FA-995E-F6331D03ACE0}"/>
                  </a:ext>
                </a:extLst>
              </p:cNvPr>
              <p:cNvSpPr/>
              <p:nvPr/>
            </p:nvSpPr>
            <p:spPr bwMode="auto">
              <a:xfrm>
                <a:off x="5144869" y="6217744"/>
                <a:ext cx="325392" cy="271595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7" name="四角形: 上の 2 つの角を丸める 326">
                <a:extLst>
                  <a:ext uri="{FF2B5EF4-FFF2-40B4-BE49-F238E27FC236}">
                    <a16:creationId xmlns:a16="http://schemas.microsoft.com/office/drawing/2014/main" id="{770E749E-8F86-48EC-A6D5-07027397B776}"/>
                  </a:ext>
                </a:extLst>
              </p:cNvPr>
              <p:cNvSpPr/>
              <p:nvPr/>
            </p:nvSpPr>
            <p:spPr bwMode="auto">
              <a:xfrm>
                <a:off x="5144869" y="6203456"/>
                <a:ext cx="325392" cy="45719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24" name="フリーフォーム: 図形 323">
              <a:extLst>
                <a:ext uri="{FF2B5EF4-FFF2-40B4-BE49-F238E27FC236}">
                  <a16:creationId xmlns:a16="http://schemas.microsoft.com/office/drawing/2014/main" id="{08BA4B2A-B9BA-41BE-B46F-72A3A8A390FF}"/>
                </a:ext>
              </a:extLst>
            </p:cNvPr>
            <p:cNvSpPr/>
            <p:nvPr/>
          </p:nvSpPr>
          <p:spPr bwMode="auto">
            <a:xfrm>
              <a:off x="5161873" y="6444039"/>
              <a:ext cx="95068" cy="228132"/>
            </a:xfrm>
            <a:custGeom>
              <a:avLst/>
              <a:gdLst>
                <a:gd name="connsiteX0" fmla="*/ 22503 w 161741"/>
                <a:gd name="connsiteY0" fmla="*/ 0 h 467164"/>
                <a:gd name="connsiteX1" fmla="*/ 139238 w 161741"/>
                <a:gd name="connsiteY1" fmla="*/ 0 h 467164"/>
                <a:gd name="connsiteX2" fmla="*/ 161741 w 161741"/>
                <a:gd name="connsiteY2" fmla="*/ 22503 h 467164"/>
                <a:gd name="connsiteX3" fmla="*/ 161741 w 161741"/>
                <a:gd name="connsiteY3" fmla="*/ 135016 h 467164"/>
                <a:gd name="connsiteX4" fmla="*/ 148507 w 161741"/>
                <a:gd name="connsiteY4" fmla="*/ 135016 h 467164"/>
                <a:gd name="connsiteX5" fmla="*/ 125382 w 161741"/>
                <a:gd name="connsiteY5" fmla="*/ 273219 h 467164"/>
                <a:gd name="connsiteX6" fmla="*/ 103731 w 161741"/>
                <a:gd name="connsiteY6" fmla="*/ 273219 h 467164"/>
                <a:gd name="connsiteX7" fmla="*/ 103730 w 161741"/>
                <a:gd name="connsiteY7" fmla="*/ 444304 h 467164"/>
                <a:gd name="connsiteX8" fmla="*/ 80870 w 161741"/>
                <a:gd name="connsiteY8" fmla="*/ 467164 h 467164"/>
                <a:gd name="connsiteX9" fmla="*/ 80871 w 161741"/>
                <a:gd name="connsiteY9" fmla="*/ 467163 h 467164"/>
                <a:gd name="connsiteX10" fmla="*/ 58011 w 161741"/>
                <a:gd name="connsiteY10" fmla="*/ 444303 h 467164"/>
                <a:gd name="connsiteX11" fmla="*/ 58011 w 161741"/>
                <a:gd name="connsiteY11" fmla="*/ 273219 h 467164"/>
                <a:gd name="connsiteX12" fmla="*/ 36357 w 161741"/>
                <a:gd name="connsiteY12" fmla="*/ 273219 h 467164"/>
                <a:gd name="connsiteX13" fmla="*/ 13232 w 161741"/>
                <a:gd name="connsiteY13" fmla="*/ 135016 h 467164"/>
                <a:gd name="connsiteX14" fmla="*/ 0 w 161741"/>
                <a:gd name="connsiteY14" fmla="*/ 135016 h 467164"/>
                <a:gd name="connsiteX15" fmla="*/ 0 w 161741"/>
                <a:gd name="connsiteY15" fmla="*/ 22503 h 467164"/>
                <a:gd name="connsiteX16" fmla="*/ 22503 w 161741"/>
                <a:gd name="connsiteY16" fmla="*/ 0 h 4671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1741" h="467164">
                  <a:moveTo>
                    <a:pt x="22503" y="0"/>
                  </a:moveTo>
                  <a:lnTo>
                    <a:pt x="139238" y="0"/>
                  </a:lnTo>
                  <a:cubicBezTo>
                    <a:pt x="151666" y="0"/>
                    <a:pt x="161741" y="10075"/>
                    <a:pt x="161741" y="22503"/>
                  </a:cubicBezTo>
                  <a:lnTo>
                    <a:pt x="161741" y="135016"/>
                  </a:lnTo>
                  <a:lnTo>
                    <a:pt x="148507" y="135016"/>
                  </a:lnTo>
                  <a:lnTo>
                    <a:pt x="125382" y="273219"/>
                  </a:lnTo>
                  <a:lnTo>
                    <a:pt x="103731" y="273219"/>
                  </a:lnTo>
                  <a:lnTo>
                    <a:pt x="103730" y="444304"/>
                  </a:lnTo>
                  <a:cubicBezTo>
                    <a:pt x="103730" y="456929"/>
                    <a:pt x="93495" y="467164"/>
                    <a:pt x="80870" y="467164"/>
                  </a:cubicBezTo>
                  <a:lnTo>
                    <a:pt x="80871" y="467163"/>
                  </a:lnTo>
                  <a:cubicBezTo>
                    <a:pt x="68246" y="467163"/>
                    <a:pt x="58011" y="456928"/>
                    <a:pt x="58011" y="444303"/>
                  </a:cubicBezTo>
                  <a:lnTo>
                    <a:pt x="58011" y="273219"/>
                  </a:lnTo>
                  <a:lnTo>
                    <a:pt x="36357" y="273219"/>
                  </a:lnTo>
                  <a:lnTo>
                    <a:pt x="13232" y="135016"/>
                  </a:lnTo>
                  <a:lnTo>
                    <a:pt x="0" y="135016"/>
                  </a:lnTo>
                  <a:lnTo>
                    <a:pt x="0" y="22503"/>
                  </a:lnTo>
                  <a:cubicBezTo>
                    <a:pt x="0" y="10075"/>
                    <a:pt x="10075" y="0"/>
                    <a:pt x="2250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5" name="フリーフォーム: 図形 324">
              <a:extLst>
                <a:ext uri="{FF2B5EF4-FFF2-40B4-BE49-F238E27FC236}">
                  <a16:creationId xmlns:a16="http://schemas.microsoft.com/office/drawing/2014/main" id="{E13FAD2F-7397-4025-9971-78BEB11DD3A8}"/>
                </a:ext>
              </a:extLst>
            </p:cNvPr>
            <p:cNvSpPr/>
            <p:nvPr/>
          </p:nvSpPr>
          <p:spPr bwMode="auto">
            <a:xfrm>
              <a:off x="5372282" y="6444039"/>
              <a:ext cx="95068" cy="228132"/>
            </a:xfrm>
            <a:custGeom>
              <a:avLst/>
              <a:gdLst>
                <a:gd name="connsiteX0" fmla="*/ 22503 w 161741"/>
                <a:gd name="connsiteY0" fmla="*/ 0 h 467164"/>
                <a:gd name="connsiteX1" fmla="*/ 139238 w 161741"/>
                <a:gd name="connsiteY1" fmla="*/ 0 h 467164"/>
                <a:gd name="connsiteX2" fmla="*/ 161741 w 161741"/>
                <a:gd name="connsiteY2" fmla="*/ 22503 h 467164"/>
                <a:gd name="connsiteX3" fmla="*/ 161741 w 161741"/>
                <a:gd name="connsiteY3" fmla="*/ 135016 h 467164"/>
                <a:gd name="connsiteX4" fmla="*/ 148507 w 161741"/>
                <a:gd name="connsiteY4" fmla="*/ 135016 h 467164"/>
                <a:gd name="connsiteX5" fmla="*/ 125382 w 161741"/>
                <a:gd name="connsiteY5" fmla="*/ 273219 h 467164"/>
                <a:gd name="connsiteX6" fmla="*/ 103731 w 161741"/>
                <a:gd name="connsiteY6" fmla="*/ 273219 h 467164"/>
                <a:gd name="connsiteX7" fmla="*/ 103730 w 161741"/>
                <a:gd name="connsiteY7" fmla="*/ 444304 h 467164"/>
                <a:gd name="connsiteX8" fmla="*/ 80870 w 161741"/>
                <a:gd name="connsiteY8" fmla="*/ 467164 h 467164"/>
                <a:gd name="connsiteX9" fmla="*/ 80871 w 161741"/>
                <a:gd name="connsiteY9" fmla="*/ 467163 h 467164"/>
                <a:gd name="connsiteX10" fmla="*/ 58011 w 161741"/>
                <a:gd name="connsiteY10" fmla="*/ 444303 h 467164"/>
                <a:gd name="connsiteX11" fmla="*/ 58011 w 161741"/>
                <a:gd name="connsiteY11" fmla="*/ 273219 h 467164"/>
                <a:gd name="connsiteX12" fmla="*/ 36357 w 161741"/>
                <a:gd name="connsiteY12" fmla="*/ 273219 h 467164"/>
                <a:gd name="connsiteX13" fmla="*/ 13232 w 161741"/>
                <a:gd name="connsiteY13" fmla="*/ 135016 h 467164"/>
                <a:gd name="connsiteX14" fmla="*/ 0 w 161741"/>
                <a:gd name="connsiteY14" fmla="*/ 135016 h 467164"/>
                <a:gd name="connsiteX15" fmla="*/ 0 w 161741"/>
                <a:gd name="connsiteY15" fmla="*/ 22503 h 467164"/>
                <a:gd name="connsiteX16" fmla="*/ 22503 w 161741"/>
                <a:gd name="connsiteY16" fmla="*/ 0 h 4671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1741" h="467164">
                  <a:moveTo>
                    <a:pt x="22503" y="0"/>
                  </a:moveTo>
                  <a:lnTo>
                    <a:pt x="139238" y="0"/>
                  </a:lnTo>
                  <a:cubicBezTo>
                    <a:pt x="151666" y="0"/>
                    <a:pt x="161741" y="10075"/>
                    <a:pt x="161741" y="22503"/>
                  </a:cubicBezTo>
                  <a:lnTo>
                    <a:pt x="161741" y="135016"/>
                  </a:lnTo>
                  <a:lnTo>
                    <a:pt x="148507" y="135016"/>
                  </a:lnTo>
                  <a:lnTo>
                    <a:pt x="125382" y="273219"/>
                  </a:lnTo>
                  <a:lnTo>
                    <a:pt x="103731" y="273219"/>
                  </a:lnTo>
                  <a:lnTo>
                    <a:pt x="103730" y="444304"/>
                  </a:lnTo>
                  <a:cubicBezTo>
                    <a:pt x="103730" y="456929"/>
                    <a:pt x="93495" y="467164"/>
                    <a:pt x="80870" y="467164"/>
                  </a:cubicBezTo>
                  <a:lnTo>
                    <a:pt x="80871" y="467163"/>
                  </a:lnTo>
                  <a:cubicBezTo>
                    <a:pt x="68246" y="467163"/>
                    <a:pt x="58011" y="456928"/>
                    <a:pt x="58011" y="444303"/>
                  </a:cubicBezTo>
                  <a:lnTo>
                    <a:pt x="58011" y="273219"/>
                  </a:lnTo>
                  <a:lnTo>
                    <a:pt x="36357" y="273219"/>
                  </a:lnTo>
                  <a:lnTo>
                    <a:pt x="13232" y="135016"/>
                  </a:lnTo>
                  <a:lnTo>
                    <a:pt x="0" y="135016"/>
                  </a:lnTo>
                  <a:lnTo>
                    <a:pt x="0" y="22503"/>
                  </a:lnTo>
                  <a:cubicBezTo>
                    <a:pt x="0" y="10075"/>
                    <a:pt x="10075" y="0"/>
                    <a:pt x="2250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28" name="グループ化 327">
            <a:extLst>
              <a:ext uri="{FF2B5EF4-FFF2-40B4-BE49-F238E27FC236}">
                <a16:creationId xmlns:a16="http://schemas.microsoft.com/office/drawing/2014/main" id="{308DD9C3-67C6-448F-B587-9104D8692FD7}"/>
              </a:ext>
            </a:extLst>
          </p:cNvPr>
          <p:cNvGrpSpPr/>
          <p:nvPr/>
        </p:nvGrpSpPr>
        <p:grpSpPr>
          <a:xfrm>
            <a:off x="4735293" y="6176024"/>
            <a:ext cx="346001" cy="496147"/>
            <a:chOff x="4735293" y="6176024"/>
            <a:chExt cx="346001" cy="496147"/>
          </a:xfrm>
        </p:grpSpPr>
        <p:sp>
          <p:nvSpPr>
            <p:cNvPr id="329" name="四角形: 角を丸くする 328">
              <a:extLst>
                <a:ext uri="{FF2B5EF4-FFF2-40B4-BE49-F238E27FC236}">
                  <a16:creationId xmlns:a16="http://schemas.microsoft.com/office/drawing/2014/main" id="{3518D933-1DBB-4264-83EE-5ADF7A921CC6}"/>
                </a:ext>
              </a:extLst>
            </p:cNvPr>
            <p:cNvSpPr/>
            <p:nvPr/>
          </p:nvSpPr>
          <p:spPr bwMode="auto">
            <a:xfrm>
              <a:off x="4836918" y="6176024"/>
              <a:ext cx="139616" cy="214150"/>
            </a:xfrm>
            <a:prstGeom prst="roundRect">
              <a:avLst>
                <a:gd name="adj" fmla="val 24670"/>
              </a:avLst>
            </a:prstGeom>
            <a:solidFill>
              <a:srgbClr val="0099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30" name="グループ化 329">
              <a:extLst>
                <a:ext uri="{FF2B5EF4-FFF2-40B4-BE49-F238E27FC236}">
                  <a16:creationId xmlns:a16="http://schemas.microsoft.com/office/drawing/2014/main" id="{BF53C293-9067-4A52-9C0D-B52EFBABB13A}"/>
                </a:ext>
              </a:extLst>
            </p:cNvPr>
            <p:cNvGrpSpPr/>
            <p:nvPr/>
          </p:nvGrpSpPr>
          <p:grpSpPr>
            <a:xfrm>
              <a:off x="4735293" y="6309320"/>
              <a:ext cx="346001" cy="180019"/>
              <a:chOff x="5144869" y="6203456"/>
              <a:chExt cx="325392" cy="285883"/>
            </a:xfrm>
          </p:grpSpPr>
          <p:sp>
            <p:nvSpPr>
              <p:cNvPr id="333" name="四角形: 上の 2 つの角を丸める 332">
                <a:extLst>
                  <a:ext uri="{FF2B5EF4-FFF2-40B4-BE49-F238E27FC236}">
                    <a16:creationId xmlns:a16="http://schemas.microsoft.com/office/drawing/2014/main" id="{F85A8133-2F2C-4012-AEA3-44D634CF1815}"/>
                  </a:ext>
                </a:extLst>
              </p:cNvPr>
              <p:cNvSpPr/>
              <p:nvPr/>
            </p:nvSpPr>
            <p:spPr bwMode="auto">
              <a:xfrm>
                <a:off x="5144869" y="6217744"/>
                <a:ext cx="325392" cy="271595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4" name="四角形: 上の 2 つの角を丸める 333">
                <a:extLst>
                  <a:ext uri="{FF2B5EF4-FFF2-40B4-BE49-F238E27FC236}">
                    <a16:creationId xmlns:a16="http://schemas.microsoft.com/office/drawing/2014/main" id="{F3B556E7-ECCF-4C5F-B56E-80E6EA365219}"/>
                  </a:ext>
                </a:extLst>
              </p:cNvPr>
              <p:cNvSpPr/>
              <p:nvPr/>
            </p:nvSpPr>
            <p:spPr bwMode="auto">
              <a:xfrm>
                <a:off x="5144869" y="6203456"/>
                <a:ext cx="325392" cy="45719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31" name="フリーフォーム: 図形 330">
              <a:extLst>
                <a:ext uri="{FF2B5EF4-FFF2-40B4-BE49-F238E27FC236}">
                  <a16:creationId xmlns:a16="http://schemas.microsoft.com/office/drawing/2014/main" id="{2FF5A27E-D2CE-4DBB-B7FA-B7AA22A00B16}"/>
                </a:ext>
              </a:extLst>
            </p:cNvPr>
            <p:cNvSpPr/>
            <p:nvPr/>
          </p:nvSpPr>
          <p:spPr bwMode="auto">
            <a:xfrm>
              <a:off x="4752298" y="6444039"/>
              <a:ext cx="95068" cy="228132"/>
            </a:xfrm>
            <a:custGeom>
              <a:avLst/>
              <a:gdLst>
                <a:gd name="connsiteX0" fmla="*/ 22503 w 161741"/>
                <a:gd name="connsiteY0" fmla="*/ 0 h 467164"/>
                <a:gd name="connsiteX1" fmla="*/ 139238 w 161741"/>
                <a:gd name="connsiteY1" fmla="*/ 0 h 467164"/>
                <a:gd name="connsiteX2" fmla="*/ 161741 w 161741"/>
                <a:gd name="connsiteY2" fmla="*/ 22503 h 467164"/>
                <a:gd name="connsiteX3" fmla="*/ 161741 w 161741"/>
                <a:gd name="connsiteY3" fmla="*/ 135016 h 467164"/>
                <a:gd name="connsiteX4" fmla="*/ 148507 w 161741"/>
                <a:gd name="connsiteY4" fmla="*/ 135016 h 467164"/>
                <a:gd name="connsiteX5" fmla="*/ 125382 w 161741"/>
                <a:gd name="connsiteY5" fmla="*/ 273219 h 467164"/>
                <a:gd name="connsiteX6" fmla="*/ 103731 w 161741"/>
                <a:gd name="connsiteY6" fmla="*/ 273219 h 467164"/>
                <a:gd name="connsiteX7" fmla="*/ 103730 w 161741"/>
                <a:gd name="connsiteY7" fmla="*/ 444304 h 467164"/>
                <a:gd name="connsiteX8" fmla="*/ 80870 w 161741"/>
                <a:gd name="connsiteY8" fmla="*/ 467164 h 467164"/>
                <a:gd name="connsiteX9" fmla="*/ 80871 w 161741"/>
                <a:gd name="connsiteY9" fmla="*/ 467163 h 467164"/>
                <a:gd name="connsiteX10" fmla="*/ 58011 w 161741"/>
                <a:gd name="connsiteY10" fmla="*/ 444303 h 467164"/>
                <a:gd name="connsiteX11" fmla="*/ 58011 w 161741"/>
                <a:gd name="connsiteY11" fmla="*/ 273219 h 467164"/>
                <a:gd name="connsiteX12" fmla="*/ 36357 w 161741"/>
                <a:gd name="connsiteY12" fmla="*/ 273219 h 467164"/>
                <a:gd name="connsiteX13" fmla="*/ 13232 w 161741"/>
                <a:gd name="connsiteY13" fmla="*/ 135016 h 467164"/>
                <a:gd name="connsiteX14" fmla="*/ 0 w 161741"/>
                <a:gd name="connsiteY14" fmla="*/ 135016 h 467164"/>
                <a:gd name="connsiteX15" fmla="*/ 0 w 161741"/>
                <a:gd name="connsiteY15" fmla="*/ 22503 h 467164"/>
                <a:gd name="connsiteX16" fmla="*/ 22503 w 161741"/>
                <a:gd name="connsiteY16" fmla="*/ 0 h 4671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1741" h="467164">
                  <a:moveTo>
                    <a:pt x="22503" y="0"/>
                  </a:moveTo>
                  <a:lnTo>
                    <a:pt x="139238" y="0"/>
                  </a:lnTo>
                  <a:cubicBezTo>
                    <a:pt x="151666" y="0"/>
                    <a:pt x="161741" y="10075"/>
                    <a:pt x="161741" y="22503"/>
                  </a:cubicBezTo>
                  <a:lnTo>
                    <a:pt x="161741" y="135016"/>
                  </a:lnTo>
                  <a:lnTo>
                    <a:pt x="148507" y="135016"/>
                  </a:lnTo>
                  <a:lnTo>
                    <a:pt x="125382" y="273219"/>
                  </a:lnTo>
                  <a:lnTo>
                    <a:pt x="103731" y="273219"/>
                  </a:lnTo>
                  <a:lnTo>
                    <a:pt x="103730" y="444304"/>
                  </a:lnTo>
                  <a:cubicBezTo>
                    <a:pt x="103730" y="456929"/>
                    <a:pt x="93495" y="467164"/>
                    <a:pt x="80870" y="467164"/>
                  </a:cubicBezTo>
                  <a:lnTo>
                    <a:pt x="80871" y="467163"/>
                  </a:lnTo>
                  <a:cubicBezTo>
                    <a:pt x="68246" y="467163"/>
                    <a:pt x="58011" y="456928"/>
                    <a:pt x="58011" y="444303"/>
                  </a:cubicBezTo>
                  <a:lnTo>
                    <a:pt x="58011" y="273219"/>
                  </a:lnTo>
                  <a:lnTo>
                    <a:pt x="36357" y="273219"/>
                  </a:lnTo>
                  <a:lnTo>
                    <a:pt x="13232" y="135016"/>
                  </a:lnTo>
                  <a:lnTo>
                    <a:pt x="0" y="135016"/>
                  </a:lnTo>
                  <a:lnTo>
                    <a:pt x="0" y="22503"/>
                  </a:lnTo>
                  <a:cubicBezTo>
                    <a:pt x="0" y="10075"/>
                    <a:pt x="10075" y="0"/>
                    <a:pt x="2250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2" name="フリーフォーム: 図形 331">
              <a:extLst>
                <a:ext uri="{FF2B5EF4-FFF2-40B4-BE49-F238E27FC236}">
                  <a16:creationId xmlns:a16="http://schemas.microsoft.com/office/drawing/2014/main" id="{BFA9009C-420A-4414-8285-5A56EB42F6D6}"/>
                </a:ext>
              </a:extLst>
            </p:cNvPr>
            <p:cNvSpPr/>
            <p:nvPr/>
          </p:nvSpPr>
          <p:spPr bwMode="auto">
            <a:xfrm>
              <a:off x="4962707" y="6444039"/>
              <a:ext cx="95068" cy="228132"/>
            </a:xfrm>
            <a:custGeom>
              <a:avLst/>
              <a:gdLst>
                <a:gd name="connsiteX0" fmla="*/ 22503 w 161741"/>
                <a:gd name="connsiteY0" fmla="*/ 0 h 467164"/>
                <a:gd name="connsiteX1" fmla="*/ 139238 w 161741"/>
                <a:gd name="connsiteY1" fmla="*/ 0 h 467164"/>
                <a:gd name="connsiteX2" fmla="*/ 161741 w 161741"/>
                <a:gd name="connsiteY2" fmla="*/ 22503 h 467164"/>
                <a:gd name="connsiteX3" fmla="*/ 161741 w 161741"/>
                <a:gd name="connsiteY3" fmla="*/ 135016 h 467164"/>
                <a:gd name="connsiteX4" fmla="*/ 148507 w 161741"/>
                <a:gd name="connsiteY4" fmla="*/ 135016 h 467164"/>
                <a:gd name="connsiteX5" fmla="*/ 125382 w 161741"/>
                <a:gd name="connsiteY5" fmla="*/ 273219 h 467164"/>
                <a:gd name="connsiteX6" fmla="*/ 103731 w 161741"/>
                <a:gd name="connsiteY6" fmla="*/ 273219 h 467164"/>
                <a:gd name="connsiteX7" fmla="*/ 103730 w 161741"/>
                <a:gd name="connsiteY7" fmla="*/ 444304 h 467164"/>
                <a:gd name="connsiteX8" fmla="*/ 80870 w 161741"/>
                <a:gd name="connsiteY8" fmla="*/ 467164 h 467164"/>
                <a:gd name="connsiteX9" fmla="*/ 80871 w 161741"/>
                <a:gd name="connsiteY9" fmla="*/ 467163 h 467164"/>
                <a:gd name="connsiteX10" fmla="*/ 58011 w 161741"/>
                <a:gd name="connsiteY10" fmla="*/ 444303 h 467164"/>
                <a:gd name="connsiteX11" fmla="*/ 58011 w 161741"/>
                <a:gd name="connsiteY11" fmla="*/ 273219 h 467164"/>
                <a:gd name="connsiteX12" fmla="*/ 36357 w 161741"/>
                <a:gd name="connsiteY12" fmla="*/ 273219 h 467164"/>
                <a:gd name="connsiteX13" fmla="*/ 13232 w 161741"/>
                <a:gd name="connsiteY13" fmla="*/ 135016 h 467164"/>
                <a:gd name="connsiteX14" fmla="*/ 0 w 161741"/>
                <a:gd name="connsiteY14" fmla="*/ 135016 h 467164"/>
                <a:gd name="connsiteX15" fmla="*/ 0 w 161741"/>
                <a:gd name="connsiteY15" fmla="*/ 22503 h 467164"/>
                <a:gd name="connsiteX16" fmla="*/ 22503 w 161741"/>
                <a:gd name="connsiteY16" fmla="*/ 0 h 4671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1741" h="467164">
                  <a:moveTo>
                    <a:pt x="22503" y="0"/>
                  </a:moveTo>
                  <a:lnTo>
                    <a:pt x="139238" y="0"/>
                  </a:lnTo>
                  <a:cubicBezTo>
                    <a:pt x="151666" y="0"/>
                    <a:pt x="161741" y="10075"/>
                    <a:pt x="161741" y="22503"/>
                  </a:cubicBezTo>
                  <a:lnTo>
                    <a:pt x="161741" y="135016"/>
                  </a:lnTo>
                  <a:lnTo>
                    <a:pt x="148507" y="135016"/>
                  </a:lnTo>
                  <a:lnTo>
                    <a:pt x="125382" y="273219"/>
                  </a:lnTo>
                  <a:lnTo>
                    <a:pt x="103731" y="273219"/>
                  </a:lnTo>
                  <a:lnTo>
                    <a:pt x="103730" y="444304"/>
                  </a:lnTo>
                  <a:cubicBezTo>
                    <a:pt x="103730" y="456929"/>
                    <a:pt x="93495" y="467164"/>
                    <a:pt x="80870" y="467164"/>
                  </a:cubicBezTo>
                  <a:lnTo>
                    <a:pt x="80871" y="467163"/>
                  </a:lnTo>
                  <a:cubicBezTo>
                    <a:pt x="68246" y="467163"/>
                    <a:pt x="58011" y="456928"/>
                    <a:pt x="58011" y="444303"/>
                  </a:cubicBezTo>
                  <a:lnTo>
                    <a:pt x="58011" y="273219"/>
                  </a:lnTo>
                  <a:lnTo>
                    <a:pt x="36357" y="273219"/>
                  </a:lnTo>
                  <a:lnTo>
                    <a:pt x="13232" y="135016"/>
                  </a:lnTo>
                  <a:lnTo>
                    <a:pt x="0" y="135016"/>
                  </a:lnTo>
                  <a:lnTo>
                    <a:pt x="0" y="22503"/>
                  </a:lnTo>
                  <a:cubicBezTo>
                    <a:pt x="0" y="10075"/>
                    <a:pt x="10075" y="0"/>
                    <a:pt x="2250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35" name="グループ化 334">
            <a:extLst>
              <a:ext uri="{FF2B5EF4-FFF2-40B4-BE49-F238E27FC236}">
                <a16:creationId xmlns:a16="http://schemas.microsoft.com/office/drawing/2014/main" id="{8FCAA048-F3FE-4186-9C83-6618E62F87B3}"/>
              </a:ext>
            </a:extLst>
          </p:cNvPr>
          <p:cNvGrpSpPr/>
          <p:nvPr/>
        </p:nvGrpSpPr>
        <p:grpSpPr>
          <a:xfrm>
            <a:off x="4320956" y="6176024"/>
            <a:ext cx="346001" cy="496147"/>
            <a:chOff x="4320956" y="6176024"/>
            <a:chExt cx="346001" cy="496147"/>
          </a:xfrm>
        </p:grpSpPr>
        <p:sp>
          <p:nvSpPr>
            <p:cNvPr id="336" name="四角形: 角を丸くする 335">
              <a:extLst>
                <a:ext uri="{FF2B5EF4-FFF2-40B4-BE49-F238E27FC236}">
                  <a16:creationId xmlns:a16="http://schemas.microsoft.com/office/drawing/2014/main" id="{FCD2D5B7-C715-41B8-9C02-F0FA5890A955}"/>
                </a:ext>
              </a:extLst>
            </p:cNvPr>
            <p:cNvSpPr/>
            <p:nvPr/>
          </p:nvSpPr>
          <p:spPr bwMode="auto">
            <a:xfrm>
              <a:off x="4422581" y="6176024"/>
              <a:ext cx="139616" cy="214150"/>
            </a:xfrm>
            <a:prstGeom prst="roundRect">
              <a:avLst>
                <a:gd name="adj" fmla="val 2467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37" name="グループ化 336">
              <a:extLst>
                <a:ext uri="{FF2B5EF4-FFF2-40B4-BE49-F238E27FC236}">
                  <a16:creationId xmlns:a16="http://schemas.microsoft.com/office/drawing/2014/main" id="{28DE570E-163E-4EC9-AC6E-A2D0B634A5EB}"/>
                </a:ext>
              </a:extLst>
            </p:cNvPr>
            <p:cNvGrpSpPr/>
            <p:nvPr/>
          </p:nvGrpSpPr>
          <p:grpSpPr>
            <a:xfrm>
              <a:off x="4320956" y="6309320"/>
              <a:ext cx="346001" cy="180019"/>
              <a:chOff x="5144869" y="6203456"/>
              <a:chExt cx="325392" cy="285883"/>
            </a:xfrm>
          </p:grpSpPr>
          <p:sp>
            <p:nvSpPr>
              <p:cNvPr id="340" name="四角形: 上の 2 つの角を丸める 339">
                <a:extLst>
                  <a:ext uri="{FF2B5EF4-FFF2-40B4-BE49-F238E27FC236}">
                    <a16:creationId xmlns:a16="http://schemas.microsoft.com/office/drawing/2014/main" id="{1053FF8D-B74C-4B15-A55A-A109E723E7D3}"/>
                  </a:ext>
                </a:extLst>
              </p:cNvPr>
              <p:cNvSpPr/>
              <p:nvPr/>
            </p:nvSpPr>
            <p:spPr bwMode="auto">
              <a:xfrm>
                <a:off x="5144869" y="6217744"/>
                <a:ext cx="325392" cy="271595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41" name="四角形: 上の 2 つの角を丸める 340">
                <a:extLst>
                  <a:ext uri="{FF2B5EF4-FFF2-40B4-BE49-F238E27FC236}">
                    <a16:creationId xmlns:a16="http://schemas.microsoft.com/office/drawing/2014/main" id="{017D816B-643A-45EA-921D-2BB7B92C844B}"/>
                  </a:ext>
                </a:extLst>
              </p:cNvPr>
              <p:cNvSpPr/>
              <p:nvPr/>
            </p:nvSpPr>
            <p:spPr bwMode="auto">
              <a:xfrm>
                <a:off x="5144869" y="6203456"/>
                <a:ext cx="325392" cy="45719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38" name="フリーフォーム: 図形 337">
              <a:extLst>
                <a:ext uri="{FF2B5EF4-FFF2-40B4-BE49-F238E27FC236}">
                  <a16:creationId xmlns:a16="http://schemas.microsoft.com/office/drawing/2014/main" id="{9DEE965F-12C7-426B-95F2-42E2809102DF}"/>
                </a:ext>
              </a:extLst>
            </p:cNvPr>
            <p:cNvSpPr/>
            <p:nvPr/>
          </p:nvSpPr>
          <p:spPr bwMode="auto">
            <a:xfrm>
              <a:off x="4337961" y="6444039"/>
              <a:ext cx="95068" cy="228132"/>
            </a:xfrm>
            <a:custGeom>
              <a:avLst/>
              <a:gdLst>
                <a:gd name="connsiteX0" fmla="*/ 22503 w 161741"/>
                <a:gd name="connsiteY0" fmla="*/ 0 h 467164"/>
                <a:gd name="connsiteX1" fmla="*/ 139238 w 161741"/>
                <a:gd name="connsiteY1" fmla="*/ 0 h 467164"/>
                <a:gd name="connsiteX2" fmla="*/ 161741 w 161741"/>
                <a:gd name="connsiteY2" fmla="*/ 22503 h 467164"/>
                <a:gd name="connsiteX3" fmla="*/ 161741 w 161741"/>
                <a:gd name="connsiteY3" fmla="*/ 135016 h 467164"/>
                <a:gd name="connsiteX4" fmla="*/ 148507 w 161741"/>
                <a:gd name="connsiteY4" fmla="*/ 135016 h 467164"/>
                <a:gd name="connsiteX5" fmla="*/ 125382 w 161741"/>
                <a:gd name="connsiteY5" fmla="*/ 273219 h 467164"/>
                <a:gd name="connsiteX6" fmla="*/ 103731 w 161741"/>
                <a:gd name="connsiteY6" fmla="*/ 273219 h 467164"/>
                <a:gd name="connsiteX7" fmla="*/ 103730 w 161741"/>
                <a:gd name="connsiteY7" fmla="*/ 444304 h 467164"/>
                <a:gd name="connsiteX8" fmla="*/ 80870 w 161741"/>
                <a:gd name="connsiteY8" fmla="*/ 467164 h 467164"/>
                <a:gd name="connsiteX9" fmla="*/ 80871 w 161741"/>
                <a:gd name="connsiteY9" fmla="*/ 467163 h 467164"/>
                <a:gd name="connsiteX10" fmla="*/ 58011 w 161741"/>
                <a:gd name="connsiteY10" fmla="*/ 444303 h 467164"/>
                <a:gd name="connsiteX11" fmla="*/ 58011 w 161741"/>
                <a:gd name="connsiteY11" fmla="*/ 273219 h 467164"/>
                <a:gd name="connsiteX12" fmla="*/ 36357 w 161741"/>
                <a:gd name="connsiteY12" fmla="*/ 273219 h 467164"/>
                <a:gd name="connsiteX13" fmla="*/ 13232 w 161741"/>
                <a:gd name="connsiteY13" fmla="*/ 135016 h 467164"/>
                <a:gd name="connsiteX14" fmla="*/ 0 w 161741"/>
                <a:gd name="connsiteY14" fmla="*/ 135016 h 467164"/>
                <a:gd name="connsiteX15" fmla="*/ 0 w 161741"/>
                <a:gd name="connsiteY15" fmla="*/ 22503 h 467164"/>
                <a:gd name="connsiteX16" fmla="*/ 22503 w 161741"/>
                <a:gd name="connsiteY16" fmla="*/ 0 h 4671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1741" h="467164">
                  <a:moveTo>
                    <a:pt x="22503" y="0"/>
                  </a:moveTo>
                  <a:lnTo>
                    <a:pt x="139238" y="0"/>
                  </a:lnTo>
                  <a:cubicBezTo>
                    <a:pt x="151666" y="0"/>
                    <a:pt x="161741" y="10075"/>
                    <a:pt x="161741" y="22503"/>
                  </a:cubicBezTo>
                  <a:lnTo>
                    <a:pt x="161741" y="135016"/>
                  </a:lnTo>
                  <a:lnTo>
                    <a:pt x="148507" y="135016"/>
                  </a:lnTo>
                  <a:lnTo>
                    <a:pt x="125382" y="273219"/>
                  </a:lnTo>
                  <a:lnTo>
                    <a:pt x="103731" y="273219"/>
                  </a:lnTo>
                  <a:lnTo>
                    <a:pt x="103730" y="444304"/>
                  </a:lnTo>
                  <a:cubicBezTo>
                    <a:pt x="103730" y="456929"/>
                    <a:pt x="93495" y="467164"/>
                    <a:pt x="80870" y="467164"/>
                  </a:cubicBezTo>
                  <a:lnTo>
                    <a:pt x="80871" y="467163"/>
                  </a:lnTo>
                  <a:cubicBezTo>
                    <a:pt x="68246" y="467163"/>
                    <a:pt x="58011" y="456928"/>
                    <a:pt x="58011" y="444303"/>
                  </a:cubicBezTo>
                  <a:lnTo>
                    <a:pt x="58011" y="273219"/>
                  </a:lnTo>
                  <a:lnTo>
                    <a:pt x="36357" y="273219"/>
                  </a:lnTo>
                  <a:lnTo>
                    <a:pt x="13232" y="135016"/>
                  </a:lnTo>
                  <a:lnTo>
                    <a:pt x="0" y="135016"/>
                  </a:lnTo>
                  <a:lnTo>
                    <a:pt x="0" y="22503"/>
                  </a:lnTo>
                  <a:cubicBezTo>
                    <a:pt x="0" y="10075"/>
                    <a:pt x="10075" y="0"/>
                    <a:pt x="2250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9" name="フリーフォーム: 図形 338">
              <a:extLst>
                <a:ext uri="{FF2B5EF4-FFF2-40B4-BE49-F238E27FC236}">
                  <a16:creationId xmlns:a16="http://schemas.microsoft.com/office/drawing/2014/main" id="{173BC0FE-0D56-459F-AE52-0E75F48D9BDC}"/>
                </a:ext>
              </a:extLst>
            </p:cNvPr>
            <p:cNvSpPr/>
            <p:nvPr/>
          </p:nvSpPr>
          <p:spPr bwMode="auto">
            <a:xfrm>
              <a:off x="4548370" y="6444039"/>
              <a:ext cx="95068" cy="228132"/>
            </a:xfrm>
            <a:custGeom>
              <a:avLst/>
              <a:gdLst>
                <a:gd name="connsiteX0" fmla="*/ 22503 w 161741"/>
                <a:gd name="connsiteY0" fmla="*/ 0 h 467164"/>
                <a:gd name="connsiteX1" fmla="*/ 139238 w 161741"/>
                <a:gd name="connsiteY1" fmla="*/ 0 h 467164"/>
                <a:gd name="connsiteX2" fmla="*/ 161741 w 161741"/>
                <a:gd name="connsiteY2" fmla="*/ 22503 h 467164"/>
                <a:gd name="connsiteX3" fmla="*/ 161741 w 161741"/>
                <a:gd name="connsiteY3" fmla="*/ 135016 h 467164"/>
                <a:gd name="connsiteX4" fmla="*/ 148507 w 161741"/>
                <a:gd name="connsiteY4" fmla="*/ 135016 h 467164"/>
                <a:gd name="connsiteX5" fmla="*/ 125382 w 161741"/>
                <a:gd name="connsiteY5" fmla="*/ 273219 h 467164"/>
                <a:gd name="connsiteX6" fmla="*/ 103731 w 161741"/>
                <a:gd name="connsiteY6" fmla="*/ 273219 h 467164"/>
                <a:gd name="connsiteX7" fmla="*/ 103730 w 161741"/>
                <a:gd name="connsiteY7" fmla="*/ 444304 h 467164"/>
                <a:gd name="connsiteX8" fmla="*/ 80870 w 161741"/>
                <a:gd name="connsiteY8" fmla="*/ 467164 h 467164"/>
                <a:gd name="connsiteX9" fmla="*/ 80871 w 161741"/>
                <a:gd name="connsiteY9" fmla="*/ 467163 h 467164"/>
                <a:gd name="connsiteX10" fmla="*/ 58011 w 161741"/>
                <a:gd name="connsiteY10" fmla="*/ 444303 h 467164"/>
                <a:gd name="connsiteX11" fmla="*/ 58011 w 161741"/>
                <a:gd name="connsiteY11" fmla="*/ 273219 h 467164"/>
                <a:gd name="connsiteX12" fmla="*/ 36357 w 161741"/>
                <a:gd name="connsiteY12" fmla="*/ 273219 h 467164"/>
                <a:gd name="connsiteX13" fmla="*/ 13232 w 161741"/>
                <a:gd name="connsiteY13" fmla="*/ 135016 h 467164"/>
                <a:gd name="connsiteX14" fmla="*/ 0 w 161741"/>
                <a:gd name="connsiteY14" fmla="*/ 135016 h 467164"/>
                <a:gd name="connsiteX15" fmla="*/ 0 w 161741"/>
                <a:gd name="connsiteY15" fmla="*/ 22503 h 467164"/>
                <a:gd name="connsiteX16" fmla="*/ 22503 w 161741"/>
                <a:gd name="connsiteY16" fmla="*/ 0 h 4671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1741" h="467164">
                  <a:moveTo>
                    <a:pt x="22503" y="0"/>
                  </a:moveTo>
                  <a:lnTo>
                    <a:pt x="139238" y="0"/>
                  </a:lnTo>
                  <a:cubicBezTo>
                    <a:pt x="151666" y="0"/>
                    <a:pt x="161741" y="10075"/>
                    <a:pt x="161741" y="22503"/>
                  </a:cubicBezTo>
                  <a:lnTo>
                    <a:pt x="161741" y="135016"/>
                  </a:lnTo>
                  <a:lnTo>
                    <a:pt x="148507" y="135016"/>
                  </a:lnTo>
                  <a:lnTo>
                    <a:pt x="125382" y="273219"/>
                  </a:lnTo>
                  <a:lnTo>
                    <a:pt x="103731" y="273219"/>
                  </a:lnTo>
                  <a:lnTo>
                    <a:pt x="103730" y="444304"/>
                  </a:lnTo>
                  <a:cubicBezTo>
                    <a:pt x="103730" y="456929"/>
                    <a:pt x="93495" y="467164"/>
                    <a:pt x="80870" y="467164"/>
                  </a:cubicBezTo>
                  <a:lnTo>
                    <a:pt x="80871" y="467163"/>
                  </a:lnTo>
                  <a:cubicBezTo>
                    <a:pt x="68246" y="467163"/>
                    <a:pt x="58011" y="456928"/>
                    <a:pt x="58011" y="444303"/>
                  </a:cubicBezTo>
                  <a:lnTo>
                    <a:pt x="58011" y="273219"/>
                  </a:lnTo>
                  <a:lnTo>
                    <a:pt x="36357" y="273219"/>
                  </a:lnTo>
                  <a:lnTo>
                    <a:pt x="13232" y="135016"/>
                  </a:lnTo>
                  <a:lnTo>
                    <a:pt x="0" y="135016"/>
                  </a:lnTo>
                  <a:lnTo>
                    <a:pt x="0" y="22503"/>
                  </a:lnTo>
                  <a:cubicBezTo>
                    <a:pt x="0" y="10075"/>
                    <a:pt x="10075" y="0"/>
                    <a:pt x="2250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42" name="グループ化 341">
            <a:extLst>
              <a:ext uri="{FF2B5EF4-FFF2-40B4-BE49-F238E27FC236}">
                <a16:creationId xmlns:a16="http://schemas.microsoft.com/office/drawing/2014/main" id="{CE89E6FB-03AD-438A-BECE-48195A36589B}"/>
              </a:ext>
            </a:extLst>
          </p:cNvPr>
          <p:cNvGrpSpPr/>
          <p:nvPr/>
        </p:nvGrpSpPr>
        <p:grpSpPr>
          <a:xfrm>
            <a:off x="2600655" y="4732385"/>
            <a:ext cx="1395124" cy="242829"/>
            <a:chOff x="2600655" y="4732385"/>
            <a:chExt cx="1395124" cy="242829"/>
          </a:xfrm>
        </p:grpSpPr>
        <p:sp>
          <p:nvSpPr>
            <p:cNvPr id="343" name="正方形/長方形 342">
              <a:extLst>
                <a:ext uri="{FF2B5EF4-FFF2-40B4-BE49-F238E27FC236}">
                  <a16:creationId xmlns:a16="http://schemas.microsoft.com/office/drawing/2014/main" id="{C31BF639-B176-4137-BAB6-D39D33A2CB91}"/>
                </a:ext>
              </a:extLst>
            </p:cNvPr>
            <p:cNvSpPr/>
            <p:nvPr/>
          </p:nvSpPr>
          <p:spPr bwMode="auto">
            <a:xfrm>
              <a:off x="2600655" y="4744290"/>
              <a:ext cx="1395124" cy="127231"/>
            </a:xfrm>
            <a:prstGeom prst="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4" name="正方形/長方形 343">
              <a:extLst>
                <a:ext uri="{FF2B5EF4-FFF2-40B4-BE49-F238E27FC236}">
                  <a16:creationId xmlns:a16="http://schemas.microsoft.com/office/drawing/2014/main" id="{35954B96-480F-441B-906B-BBB715FF49CA}"/>
                </a:ext>
              </a:extLst>
            </p:cNvPr>
            <p:cNvSpPr/>
            <p:nvPr/>
          </p:nvSpPr>
          <p:spPr bwMode="auto">
            <a:xfrm>
              <a:off x="2600655" y="4732385"/>
              <a:ext cx="1395124" cy="48740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45" name="グループ化 344">
              <a:extLst>
                <a:ext uri="{FF2B5EF4-FFF2-40B4-BE49-F238E27FC236}">
                  <a16:creationId xmlns:a16="http://schemas.microsoft.com/office/drawing/2014/main" id="{42682920-BA73-4E4C-BFDC-16EA1946E6C4}"/>
                </a:ext>
              </a:extLst>
            </p:cNvPr>
            <p:cNvGrpSpPr/>
            <p:nvPr/>
          </p:nvGrpSpPr>
          <p:grpSpPr>
            <a:xfrm>
              <a:off x="3310314" y="4825412"/>
              <a:ext cx="326882" cy="149802"/>
              <a:chOff x="1062379" y="5094185"/>
              <a:chExt cx="710662" cy="360041"/>
            </a:xfrm>
            <a:solidFill>
              <a:schemeClr val="bg1">
                <a:lumMod val="85000"/>
              </a:schemeClr>
            </a:solidFill>
          </p:grpSpPr>
          <p:sp>
            <p:nvSpPr>
              <p:cNvPr id="367" name="フリーフォーム: 図形 366">
                <a:extLst>
                  <a:ext uri="{FF2B5EF4-FFF2-40B4-BE49-F238E27FC236}">
                    <a16:creationId xmlns:a16="http://schemas.microsoft.com/office/drawing/2014/main" id="{6BABD3B5-8377-4084-AEF6-CE90629CA09B}"/>
                  </a:ext>
                </a:extLst>
              </p:cNvPr>
              <p:cNvSpPr/>
              <p:nvPr/>
            </p:nvSpPr>
            <p:spPr bwMode="auto">
              <a:xfrm>
                <a:off x="1062379" y="5094185"/>
                <a:ext cx="93919" cy="360041"/>
              </a:xfrm>
              <a:custGeom>
                <a:avLst/>
                <a:gdLst>
                  <a:gd name="connsiteX0" fmla="*/ 22503 w 161741"/>
                  <a:gd name="connsiteY0" fmla="*/ 0 h 467164"/>
                  <a:gd name="connsiteX1" fmla="*/ 139238 w 161741"/>
                  <a:gd name="connsiteY1" fmla="*/ 0 h 467164"/>
                  <a:gd name="connsiteX2" fmla="*/ 161741 w 161741"/>
                  <a:gd name="connsiteY2" fmla="*/ 22503 h 467164"/>
                  <a:gd name="connsiteX3" fmla="*/ 161741 w 161741"/>
                  <a:gd name="connsiteY3" fmla="*/ 135016 h 467164"/>
                  <a:gd name="connsiteX4" fmla="*/ 148507 w 161741"/>
                  <a:gd name="connsiteY4" fmla="*/ 135016 h 467164"/>
                  <a:gd name="connsiteX5" fmla="*/ 125382 w 161741"/>
                  <a:gd name="connsiteY5" fmla="*/ 273219 h 467164"/>
                  <a:gd name="connsiteX6" fmla="*/ 103731 w 161741"/>
                  <a:gd name="connsiteY6" fmla="*/ 273219 h 467164"/>
                  <a:gd name="connsiteX7" fmla="*/ 103730 w 161741"/>
                  <a:gd name="connsiteY7" fmla="*/ 444304 h 467164"/>
                  <a:gd name="connsiteX8" fmla="*/ 80870 w 161741"/>
                  <a:gd name="connsiteY8" fmla="*/ 467164 h 467164"/>
                  <a:gd name="connsiteX9" fmla="*/ 80871 w 161741"/>
                  <a:gd name="connsiteY9" fmla="*/ 467163 h 467164"/>
                  <a:gd name="connsiteX10" fmla="*/ 58011 w 161741"/>
                  <a:gd name="connsiteY10" fmla="*/ 444303 h 467164"/>
                  <a:gd name="connsiteX11" fmla="*/ 58011 w 161741"/>
                  <a:gd name="connsiteY11" fmla="*/ 273219 h 467164"/>
                  <a:gd name="connsiteX12" fmla="*/ 36357 w 161741"/>
                  <a:gd name="connsiteY12" fmla="*/ 273219 h 467164"/>
                  <a:gd name="connsiteX13" fmla="*/ 13232 w 161741"/>
                  <a:gd name="connsiteY13" fmla="*/ 135016 h 467164"/>
                  <a:gd name="connsiteX14" fmla="*/ 0 w 161741"/>
                  <a:gd name="connsiteY14" fmla="*/ 135016 h 467164"/>
                  <a:gd name="connsiteX15" fmla="*/ 0 w 161741"/>
                  <a:gd name="connsiteY15" fmla="*/ 22503 h 467164"/>
                  <a:gd name="connsiteX16" fmla="*/ 22503 w 161741"/>
                  <a:gd name="connsiteY16" fmla="*/ 0 h 467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741" h="467164">
                    <a:moveTo>
                      <a:pt x="22503" y="0"/>
                    </a:moveTo>
                    <a:lnTo>
                      <a:pt x="139238" y="0"/>
                    </a:lnTo>
                    <a:cubicBezTo>
                      <a:pt x="151666" y="0"/>
                      <a:pt x="161741" y="10075"/>
                      <a:pt x="161741" y="22503"/>
                    </a:cubicBezTo>
                    <a:lnTo>
                      <a:pt x="161741" y="135016"/>
                    </a:lnTo>
                    <a:lnTo>
                      <a:pt x="148507" y="135016"/>
                    </a:lnTo>
                    <a:lnTo>
                      <a:pt x="125382" y="273219"/>
                    </a:lnTo>
                    <a:lnTo>
                      <a:pt x="103731" y="273219"/>
                    </a:lnTo>
                    <a:lnTo>
                      <a:pt x="103730" y="444304"/>
                    </a:lnTo>
                    <a:cubicBezTo>
                      <a:pt x="103730" y="456929"/>
                      <a:pt x="93495" y="467164"/>
                      <a:pt x="80870" y="467164"/>
                    </a:cubicBezTo>
                    <a:lnTo>
                      <a:pt x="80871" y="467163"/>
                    </a:lnTo>
                    <a:cubicBezTo>
                      <a:pt x="68246" y="467163"/>
                      <a:pt x="58011" y="456928"/>
                      <a:pt x="58011" y="444303"/>
                    </a:cubicBezTo>
                    <a:lnTo>
                      <a:pt x="58011" y="273219"/>
                    </a:lnTo>
                    <a:lnTo>
                      <a:pt x="36357" y="273219"/>
                    </a:lnTo>
                    <a:lnTo>
                      <a:pt x="13232" y="135016"/>
                    </a:lnTo>
                    <a:lnTo>
                      <a:pt x="0" y="135016"/>
                    </a:lnTo>
                    <a:lnTo>
                      <a:pt x="0" y="22503"/>
                    </a:lnTo>
                    <a:cubicBezTo>
                      <a:pt x="0" y="10075"/>
                      <a:pt x="10075" y="0"/>
                      <a:pt x="2250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8" name="フリーフォーム: 図形 367">
                <a:extLst>
                  <a:ext uri="{FF2B5EF4-FFF2-40B4-BE49-F238E27FC236}">
                    <a16:creationId xmlns:a16="http://schemas.microsoft.com/office/drawing/2014/main" id="{7A06968B-960E-4F3C-A5CE-00CA8FA4B298}"/>
                  </a:ext>
                </a:extLst>
              </p:cNvPr>
              <p:cNvSpPr/>
              <p:nvPr/>
            </p:nvSpPr>
            <p:spPr bwMode="auto">
              <a:xfrm>
                <a:off x="1185728" y="5094185"/>
                <a:ext cx="93919" cy="360041"/>
              </a:xfrm>
              <a:custGeom>
                <a:avLst/>
                <a:gdLst>
                  <a:gd name="connsiteX0" fmla="*/ 22503 w 161741"/>
                  <a:gd name="connsiteY0" fmla="*/ 0 h 467164"/>
                  <a:gd name="connsiteX1" fmla="*/ 139238 w 161741"/>
                  <a:gd name="connsiteY1" fmla="*/ 0 h 467164"/>
                  <a:gd name="connsiteX2" fmla="*/ 161741 w 161741"/>
                  <a:gd name="connsiteY2" fmla="*/ 22503 h 467164"/>
                  <a:gd name="connsiteX3" fmla="*/ 161741 w 161741"/>
                  <a:gd name="connsiteY3" fmla="*/ 135016 h 467164"/>
                  <a:gd name="connsiteX4" fmla="*/ 148507 w 161741"/>
                  <a:gd name="connsiteY4" fmla="*/ 135016 h 467164"/>
                  <a:gd name="connsiteX5" fmla="*/ 125382 w 161741"/>
                  <a:gd name="connsiteY5" fmla="*/ 273219 h 467164"/>
                  <a:gd name="connsiteX6" fmla="*/ 103731 w 161741"/>
                  <a:gd name="connsiteY6" fmla="*/ 273219 h 467164"/>
                  <a:gd name="connsiteX7" fmla="*/ 103730 w 161741"/>
                  <a:gd name="connsiteY7" fmla="*/ 444304 h 467164"/>
                  <a:gd name="connsiteX8" fmla="*/ 80870 w 161741"/>
                  <a:gd name="connsiteY8" fmla="*/ 467164 h 467164"/>
                  <a:gd name="connsiteX9" fmla="*/ 80871 w 161741"/>
                  <a:gd name="connsiteY9" fmla="*/ 467163 h 467164"/>
                  <a:gd name="connsiteX10" fmla="*/ 58011 w 161741"/>
                  <a:gd name="connsiteY10" fmla="*/ 444303 h 467164"/>
                  <a:gd name="connsiteX11" fmla="*/ 58011 w 161741"/>
                  <a:gd name="connsiteY11" fmla="*/ 273219 h 467164"/>
                  <a:gd name="connsiteX12" fmla="*/ 36357 w 161741"/>
                  <a:gd name="connsiteY12" fmla="*/ 273219 h 467164"/>
                  <a:gd name="connsiteX13" fmla="*/ 13232 w 161741"/>
                  <a:gd name="connsiteY13" fmla="*/ 135016 h 467164"/>
                  <a:gd name="connsiteX14" fmla="*/ 0 w 161741"/>
                  <a:gd name="connsiteY14" fmla="*/ 135016 h 467164"/>
                  <a:gd name="connsiteX15" fmla="*/ 0 w 161741"/>
                  <a:gd name="connsiteY15" fmla="*/ 22503 h 467164"/>
                  <a:gd name="connsiteX16" fmla="*/ 22503 w 161741"/>
                  <a:gd name="connsiteY16" fmla="*/ 0 h 467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741" h="467164">
                    <a:moveTo>
                      <a:pt x="22503" y="0"/>
                    </a:moveTo>
                    <a:lnTo>
                      <a:pt x="139238" y="0"/>
                    </a:lnTo>
                    <a:cubicBezTo>
                      <a:pt x="151666" y="0"/>
                      <a:pt x="161741" y="10075"/>
                      <a:pt x="161741" y="22503"/>
                    </a:cubicBezTo>
                    <a:lnTo>
                      <a:pt x="161741" y="135016"/>
                    </a:lnTo>
                    <a:lnTo>
                      <a:pt x="148507" y="135016"/>
                    </a:lnTo>
                    <a:lnTo>
                      <a:pt x="125382" y="273219"/>
                    </a:lnTo>
                    <a:lnTo>
                      <a:pt x="103731" y="273219"/>
                    </a:lnTo>
                    <a:lnTo>
                      <a:pt x="103730" y="444304"/>
                    </a:lnTo>
                    <a:cubicBezTo>
                      <a:pt x="103730" y="456929"/>
                      <a:pt x="93495" y="467164"/>
                      <a:pt x="80870" y="467164"/>
                    </a:cubicBezTo>
                    <a:lnTo>
                      <a:pt x="80871" y="467163"/>
                    </a:lnTo>
                    <a:cubicBezTo>
                      <a:pt x="68246" y="467163"/>
                      <a:pt x="58011" y="456928"/>
                      <a:pt x="58011" y="444303"/>
                    </a:cubicBezTo>
                    <a:lnTo>
                      <a:pt x="58011" y="273219"/>
                    </a:lnTo>
                    <a:lnTo>
                      <a:pt x="36357" y="273219"/>
                    </a:lnTo>
                    <a:lnTo>
                      <a:pt x="13232" y="135016"/>
                    </a:lnTo>
                    <a:lnTo>
                      <a:pt x="0" y="135016"/>
                    </a:lnTo>
                    <a:lnTo>
                      <a:pt x="0" y="22503"/>
                    </a:lnTo>
                    <a:cubicBezTo>
                      <a:pt x="0" y="10075"/>
                      <a:pt x="10075" y="0"/>
                      <a:pt x="2250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9" name="フリーフォーム: 図形 368">
                <a:extLst>
                  <a:ext uri="{FF2B5EF4-FFF2-40B4-BE49-F238E27FC236}">
                    <a16:creationId xmlns:a16="http://schemas.microsoft.com/office/drawing/2014/main" id="{7602D467-024F-4250-B9FB-463CFDCDE68B}"/>
                  </a:ext>
                </a:extLst>
              </p:cNvPr>
              <p:cNvSpPr/>
              <p:nvPr/>
            </p:nvSpPr>
            <p:spPr bwMode="auto">
              <a:xfrm>
                <a:off x="1309077" y="5094185"/>
                <a:ext cx="93919" cy="360041"/>
              </a:xfrm>
              <a:custGeom>
                <a:avLst/>
                <a:gdLst>
                  <a:gd name="connsiteX0" fmla="*/ 22503 w 161741"/>
                  <a:gd name="connsiteY0" fmla="*/ 0 h 467164"/>
                  <a:gd name="connsiteX1" fmla="*/ 139238 w 161741"/>
                  <a:gd name="connsiteY1" fmla="*/ 0 h 467164"/>
                  <a:gd name="connsiteX2" fmla="*/ 161741 w 161741"/>
                  <a:gd name="connsiteY2" fmla="*/ 22503 h 467164"/>
                  <a:gd name="connsiteX3" fmla="*/ 161741 w 161741"/>
                  <a:gd name="connsiteY3" fmla="*/ 135016 h 467164"/>
                  <a:gd name="connsiteX4" fmla="*/ 148507 w 161741"/>
                  <a:gd name="connsiteY4" fmla="*/ 135016 h 467164"/>
                  <a:gd name="connsiteX5" fmla="*/ 125382 w 161741"/>
                  <a:gd name="connsiteY5" fmla="*/ 273219 h 467164"/>
                  <a:gd name="connsiteX6" fmla="*/ 103731 w 161741"/>
                  <a:gd name="connsiteY6" fmla="*/ 273219 h 467164"/>
                  <a:gd name="connsiteX7" fmla="*/ 103730 w 161741"/>
                  <a:gd name="connsiteY7" fmla="*/ 444304 h 467164"/>
                  <a:gd name="connsiteX8" fmla="*/ 80870 w 161741"/>
                  <a:gd name="connsiteY8" fmla="*/ 467164 h 467164"/>
                  <a:gd name="connsiteX9" fmla="*/ 80871 w 161741"/>
                  <a:gd name="connsiteY9" fmla="*/ 467163 h 467164"/>
                  <a:gd name="connsiteX10" fmla="*/ 58011 w 161741"/>
                  <a:gd name="connsiteY10" fmla="*/ 444303 h 467164"/>
                  <a:gd name="connsiteX11" fmla="*/ 58011 w 161741"/>
                  <a:gd name="connsiteY11" fmla="*/ 273219 h 467164"/>
                  <a:gd name="connsiteX12" fmla="*/ 36357 w 161741"/>
                  <a:gd name="connsiteY12" fmla="*/ 273219 h 467164"/>
                  <a:gd name="connsiteX13" fmla="*/ 13232 w 161741"/>
                  <a:gd name="connsiteY13" fmla="*/ 135016 h 467164"/>
                  <a:gd name="connsiteX14" fmla="*/ 0 w 161741"/>
                  <a:gd name="connsiteY14" fmla="*/ 135016 h 467164"/>
                  <a:gd name="connsiteX15" fmla="*/ 0 w 161741"/>
                  <a:gd name="connsiteY15" fmla="*/ 22503 h 467164"/>
                  <a:gd name="connsiteX16" fmla="*/ 22503 w 161741"/>
                  <a:gd name="connsiteY16" fmla="*/ 0 h 467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741" h="467164">
                    <a:moveTo>
                      <a:pt x="22503" y="0"/>
                    </a:moveTo>
                    <a:lnTo>
                      <a:pt x="139238" y="0"/>
                    </a:lnTo>
                    <a:cubicBezTo>
                      <a:pt x="151666" y="0"/>
                      <a:pt x="161741" y="10075"/>
                      <a:pt x="161741" y="22503"/>
                    </a:cubicBezTo>
                    <a:lnTo>
                      <a:pt x="161741" y="135016"/>
                    </a:lnTo>
                    <a:lnTo>
                      <a:pt x="148507" y="135016"/>
                    </a:lnTo>
                    <a:lnTo>
                      <a:pt x="125382" y="273219"/>
                    </a:lnTo>
                    <a:lnTo>
                      <a:pt x="103731" y="273219"/>
                    </a:lnTo>
                    <a:lnTo>
                      <a:pt x="103730" y="444304"/>
                    </a:lnTo>
                    <a:cubicBezTo>
                      <a:pt x="103730" y="456929"/>
                      <a:pt x="93495" y="467164"/>
                      <a:pt x="80870" y="467164"/>
                    </a:cubicBezTo>
                    <a:lnTo>
                      <a:pt x="80871" y="467163"/>
                    </a:lnTo>
                    <a:cubicBezTo>
                      <a:pt x="68246" y="467163"/>
                      <a:pt x="58011" y="456928"/>
                      <a:pt x="58011" y="444303"/>
                    </a:cubicBezTo>
                    <a:lnTo>
                      <a:pt x="58011" y="273219"/>
                    </a:lnTo>
                    <a:lnTo>
                      <a:pt x="36357" y="273219"/>
                    </a:lnTo>
                    <a:lnTo>
                      <a:pt x="13232" y="135016"/>
                    </a:lnTo>
                    <a:lnTo>
                      <a:pt x="0" y="135016"/>
                    </a:lnTo>
                    <a:lnTo>
                      <a:pt x="0" y="22503"/>
                    </a:lnTo>
                    <a:cubicBezTo>
                      <a:pt x="0" y="10075"/>
                      <a:pt x="10075" y="0"/>
                      <a:pt x="2250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0" name="フリーフォーム: 図形 369">
                <a:extLst>
                  <a:ext uri="{FF2B5EF4-FFF2-40B4-BE49-F238E27FC236}">
                    <a16:creationId xmlns:a16="http://schemas.microsoft.com/office/drawing/2014/main" id="{5A0D5782-6725-4A67-87A6-9D3CE5C44DF4}"/>
                  </a:ext>
                </a:extLst>
              </p:cNvPr>
              <p:cNvSpPr/>
              <p:nvPr/>
            </p:nvSpPr>
            <p:spPr bwMode="auto">
              <a:xfrm>
                <a:off x="1432426" y="5094185"/>
                <a:ext cx="93919" cy="360041"/>
              </a:xfrm>
              <a:custGeom>
                <a:avLst/>
                <a:gdLst>
                  <a:gd name="connsiteX0" fmla="*/ 22503 w 161741"/>
                  <a:gd name="connsiteY0" fmla="*/ 0 h 467164"/>
                  <a:gd name="connsiteX1" fmla="*/ 139238 w 161741"/>
                  <a:gd name="connsiteY1" fmla="*/ 0 h 467164"/>
                  <a:gd name="connsiteX2" fmla="*/ 161741 w 161741"/>
                  <a:gd name="connsiteY2" fmla="*/ 22503 h 467164"/>
                  <a:gd name="connsiteX3" fmla="*/ 161741 w 161741"/>
                  <a:gd name="connsiteY3" fmla="*/ 135016 h 467164"/>
                  <a:gd name="connsiteX4" fmla="*/ 148507 w 161741"/>
                  <a:gd name="connsiteY4" fmla="*/ 135016 h 467164"/>
                  <a:gd name="connsiteX5" fmla="*/ 125382 w 161741"/>
                  <a:gd name="connsiteY5" fmla="*/ 273219 h 467164"/>
                  <a:gd name="connsiteX6" fmla="*/ 103731 w 161741"/>
                  <a:gd name="connsiteY6" fmla="*/ 273219 h 467164"/>
                  <a:gd name="connsiteX7" fmla="*/ 103730 w 161741"/>
                  <a:gd name="connsiteY7" fmla="*/ 444304 h 467164"/>
                  <a:gd name="connsiteX8" fmla="*/ 80870 w 161741"/>
                  <a:gd name="connsiteY8" fmla="*/ 467164 h 467164"/>
                  <a:gd name="connsiteX9" fmla="*/ 80871 w 161741"/>
                  <a:gd name="connsiteY9" fmla="*/ 467163 h 467164"/>
                  <a:gd name="connsiteX10" fmla="*/ 58011 w 161741"/>
                  <a:gd name="connsiteY10" fmla="*/ 444303 h 467164"/>
                  <a:gd name="connsiteX11" fmla="*/ 58011 w 161741"/>
                  <a:gd name="connsiteY11" fmla="*/ 273219 h 467164"/>
                  <a:gd name="connsiteX12" fmla="*/ 36357 w 161741"/>
                  <a:gd name="connsiteY12" fmla="*/ 273219 h 467164"/>
                  <a:gd name="connsiteX13" fmla="*/ 13232 w 161741"/>
                  <a:gd name="connsiteY13" fmla="*/ 135016 h 467164"/>
                  <a:gd name="connsiteX14" fmla="*/ 0 w 161741"/>
                  <a:gd name="connsiteY14" fmla="*/ 135016 h 467164"/>
                  <a:gd name="connsiteX15" fmla="*/ 0 w 161741"/>
                  <a:gd name="connsiteY15" fmla="*/ 22503 h 467164"/>
                  <a:gd name="connsiteX16" fmla="*/ 22503 w 161741"/>
                  <a:gd name="connsiteY16" fmla="*/ 0 h 467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741" h="467164">
                    <a:moveTo>
                      <a:pt x="22503" y="0"/>
                    </a:moveTo>
                    <a:lnTo>
                      <a:pt x="139238" y="0"/>
                    </a:lnTo>
                    <a:cubicBezTo>
                      <a:pt x="151666" y="0"/>
                      <a:pt x="161741" y="10075"/>
                      <a:pt x="161741" y="22503"/>
                    </a:cubicBezTo>
                    <a:lnTo>
                      <a:pt x="161741" y="135016"/>
                    </a:lnTo>
                    <a:lnTo>
                      <a:pt x="148507" y="135016"/>
                    </a:lnTo>
                    <a:lnTo>
                      <a:pt x="125382" y="273219"/>
                    </a:lnTo>
                    <a:lnTo>
                      <a:pt x="103731" y="273219"/>
                    </a:lnTo>
                    <a:lnTo>
                      <a:pt x="103730" y="444304"/>
                    </a:lnTo>
                    <a:cubicBezTo>
                      <a:pt x="103730" y="456929"/>
                      <a:pt x="93495" y="467164"/>
                      <a:pt x="80870" y="467164"/>
                    </a:cubicBezTo>
                    <a:lnTo>
                      <a:pt x="80871" y="467163"/>
                    </a:lnTo>
                    <a:cubicBezTo>
                      <a:pt x="68246" y="467163"/>
                      <a:pt x="58011" y="456928"/>
                      <a:pt x="58011" y="444303"/>
                    </a:cubicBezTo>
                    <a:lnTo>
                      <a:pt x="58011" y="273219"/>
                    </a:lnTo>
                    <a:lnTo>
                      <a:pt x="36357" y="273219"/>
                    </a:lnTo>
                    <a:lnTo>
                      <a:pt x="13232" y="135016"/>
                    </a:lnTo>
                    <a:lnTo>
                      <a:pt x="0" y="135016"/>
                    </a:lnTo>
                    <a:lnTo>
                      <a:pt x="0" y="22503"/>
                    </a:lnTo>
                    <a:cubicBezTo>
                      <a:pt x="0" y="10075"/>
                      <a:pt x="10075" y="0"/>
                      <a:pt x="2250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1" name="フリーフォーム: 図形 370">
                <a:extLst>
                  <a:ext uri="{FF2B5EF4-FFF2-40B4-BE49-F238E27FC236}">
                    <a16:creationId xmlns:a16="http://schemas.microsoft.com/office/drawing/2014/main" id="{8E8ECEF7-C421-47E5-A9C5-67BDDBF4A91E}"/>
                  </a:ext>
                </a:extLst>
              </p:cNvPr>
              <p:cNvSpPr/>
              <p:nvPr/>
            </p:nvSpPr>
            <p:spPr bwMode="auto">
              <a:xfrm>
                <a:off x="1555775" y="5094185"/>
                <a:ext cx="93919" cy="360041"/>
              </a:xfrm>
              <a:custGeom>
                <a:avLst/>
                <a:gdLst>
                  <a:gd name="connsiteX0" fmla="*/ 22503 w 161741"/>
                  <a:gd name="connsiteY0" fmla="*/ 0 h 467164"/>
                  <a:gd name="connsiteX1" fmla="*/ 139238 w 161741"/>
                  <a:gd name="connsiteY1" fmla="*/ 0 h 467164"/>
                  <a:gd name="connsiteX2" fmla="*/ 161741 w 161741"/>
                  <a:gd name="connsiteY2" fmla="*/ 22503 h 467164"/>
                  <a:gd name="connsiteX3" fmla="*/ 161741 w 161741"/>
                  <a:gd name="connsiteY3" fmla="*/ 135016 h 467164"/>
                  <a:gd name="connsiteX4" fmla="*/ 148507 w 161741"/>
                  <a:gd name="connsiteY4" fmla="*/ 135016 h 467164"/>
                  <a:gd name="connsiteX5" fmla="*/ 125382 w 161741"/>
                  <a:gd name="connsiteY5" fmla="*/ 273219 h 467164"/>
                  <a:gd name="connsiteX6" fmla="*/ 103731 w 161741"/>
                  <a:gd name="connsiteY6" fmla="*/ 273219 h 467164"/>
                  <a:gd name="connsiteX7" fmla="*/ 103730 w 161741"/>
                  <a:gd name="connsiteY7" fmla="*/ 444304 h 467164"/>
                  <a:gd name="connsiteX8" fmla="*/ 80870 w 161741"/>
                  <a:gd name="connsiteY8" fmla="*/ 467164 h 467164"/>
                  <a:gd name="connsiteX9" fmla="*/ 80871 w 161741"/>
                  <a:gd name="connsiteY9" fmla="*/ 467163 h 467164"/>
                  <a:gd name="connsiteX10" fmla="*/ 58011 w 161741"/>
                  <a:gd name="connsiteY10" fmla="*/ 444303 h 467164"/>
                  <a:gd name="connsiteX11" fmla="*/ 58011 w 161741"/>
                  <a:gd name="connsiteY11" fmla="*/ 273219 h 467164"/>
                  <a:gd name="connsiteX12" fmla="*/ 36357 w 161741"/>
                  <a:gd name="connsiteY12" fmla="*/ 273219 h 467164"/>
                  <a:gd name="connsiteX13" fmla="*/ 13232 w 161741"/>
                  <a:gd name="connsiteY13" fmla="*/ 135016 h 467164"/>
                  <a:gd name="connsiteX14" fmla="*/ 0 w 161741"/>
                  <a:gd name="connsiteY14" fmla="*/ 135016 h 467164"/>
                  <a:gd name="connsiteX15" fmla="*/ 0 w 161741"/>
                  <a:gd name="connsiteY15" fmla="*/ 22503 h 467164"/>
                  <a:gd name="connsiteX16" fmla="*/ 22503 w 161741"/>
                  <a:gd name="connsiteY16" fmla="*/ 0 h 467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741" h="467164">
                    <a:moveTo>
                      <a:pt x="22503" y="0"/>
                    </a:moveTo>
                    <a:lnTo>
                      <a:pt x="139238" y="0"/>
                    </a:lnTo>
                    <a:cubicBezTo>
                      <a:pt x="151666" y="0"/>
                      <a:pt x="161741" y="10075"/>
                      <a:pt x="161741" y="22503"/>
                    </a:cubicBezTo>
                    <a:lnTo>
                      <a:pt x="161741" y="135016"/>
                    </a:lnTo>
                    <a:lnTo>
                      <a:pt x="148507" y="135016"/>
                    </a:lnTo>
                    <a:lnTo>
                      <a:pt x="125382" y="273219"/>
                    </a:lnTo>
                    <a:lnTo>
                      <a:pt x="103731" y="273219"/>
                    </a:lnTo>
                    <a:lnTo>
                      <a:pt x="103730" y="444304"/>
                    </a:lnTo>
                    <a:cubicBezTo>
                      <a:pt x="103730" y="456929"/>
                      <a:pt x="93495" y="467164"/>
                      <a:pt x="80870" y="467164"/>
                    </a:cubicBezTo>
                    <a:lnTo>
                      <a:pt x="80871" y="467163"/>
                    </a:lnTo>
                    <a:cubicBezTo>
                      <a:pt x="68246" y="467163"/>
                      <a:pt x="58011" y="456928"/>
                      <a:pt x="58011" y="444303"/>
                    </a:cubicBezTo>
                    <a:lnTo>
                      <a:pt x="58011" y="273219"/>
                    </a:lnTo>
                    <a:lnTo>
                      <a:pt x="36357" y="273219"/>
                    </a:lnTo>
                    <a:lnTo>
                      <a:pt x="13232" y="135016"/>
                    </a:lnTo>
                    <a:lnTo>
                      <a:pt x="0" y="135016"/>
                    </a:lnTo>
                    <a:lnTo>
                      <a:pt x="0" y="22503"/>
                    </a:lnTo>
                    <a:cubicBezTo>
                      <a:pt x="0" y="10075"/>
                      <a:pt x="10075" y="0"/>
                      <a:pt x="2250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2" name="フリーフォーム: 図形 371">
                <a:extLst>
                  <a:ext uri="{FF2B5EF4-FFF2-40B4-BE49-F238E27FC236}">
                    <a16:creationId xmlns:a16="http://schemas.microsoft.com/office/drawing/2014/main" id="{31543A7A-B7FD-4DF6-BC68-5F009B2558E3}"/>
                  </a:ext>
                </a:extLst>
              </p:cNvPr>
              <p:cNvSpPr/>
              <p:nvPr/>
            </p:nvSpPr>
            <p:spPr bwMode="auto">
              <a:xfrm>
                <a:off x="1679122" y="5094185"/>
                <a:ext cx="93919" cy="360041"/>
              </a:xfrm>
              <a:custGeom>
                <a:avLst/>
                <a:gdLst>
                  <a:gd name="connsiteX0" fmla="*/ 22503 w 161741"/>
                  <a:gd name="connsiteY0" fmla="*/ 0 h 467164"/>
                  <a:gd name="connsiteX1" fmla="*/ 139238 w 161741"/>
                  <a:gd name="connsiteY1" fmla="*/ 0 h 467164"/>
                  <a:gd name="connsiteX2" fmla="*/ 161741 w 161741"/>
                  <a:gd name="connsiteY2" fmla="*/ 22503 h 467164"/>
                  <a:gd name="connsiteX3" fmla="*/ 161741 w 161741"/>
                  <a:gd name="connsiteY3" fmla="*/ 135016 h 467164"/>
                  <a:gd name="connsiteX4" fmla="*/ 148507 w 161741"/>
                  <a:gd name="connsiteY4" fmla="*/ 135016 h 467164"/>
                  <a:gd name="connsiteX5" fmla="*/ 125382 w 161741"/>
                  <a:gd name="connsiteY5" fmla="*/ 273219 h 467164"/>
                  <a:gd name="connsiteX6" fmla="*/ 103731 w 161741"/>
                  <a:gd name="connsiteY6" fmla="*/ 273219 h 467164"/>
                  <a:gd name="connsiteX7" fmla="*/ 103730 w 161741"/>
                  <a:gd name="connsiteY7" fmla="*/ 444304 h 467164"/>
                  <a:gd name="connsiteX8" fmla="*/ 80870 w 161741"/>
                  <a:gd name="connsiteY8" fmla="*/ 467164 h 467164"/>
                  <a:gd name="connsiteX9" fmla="*/ 80871 w 161741"/>
                  <a:gd name="connsiteY9" fmla="*/ 467163 h 467164"/>
                  <a:gd name="connsiteX10" fmla="*/ 58011 w 161741"/>
                  <a:gd name="connsiteY10" fmla="*/ 444303 h 467164"/>
                  <a:gd name="connsiteX11" fmla="*/ 58011 w 161741"/>
                  <a:gd name="connsiteY11" fmla="*/ 273219 h 467164"/>
                  <a:gd name="connsiteX12" fmla="*/ 36357 w 161741"/>
                  <a:gd name="connsiteY12" fmla="*/ 273219 h 467164"/>
                  <a:gd name="connsiteX13" fmla="*/ 13232 w 161741"/>
                  <a:gd name="connsiteY13" fmla="*/ 135016 h 467164"/>
                  <a:gd name="connsiteX14" fmla="*/ 0 w 161741"/>
                  <a:gd name="connsiteY14" fmla="*/ 135016 h 467164"/>
                  <a:gd name="connsiteX15" fmla="*/ 0 w 161741"/>
                  <a:gd name="connsiteY15" fmla="*/ 22503 h 467164"/>
                  <a:gd name="connsiteX16" fmla="*/ 22503 w 161741"/>
                  <a:gd name="connsiteY16" fmla="*/ 0 h 467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741" h="467164">
                    <a:moveTo>
                      <a:pt x="22503" y="0"/>
                    </a:moveTo>
                    <a:lnTo>
                      <a:pt x="139238" y="0"/>
                    </a:lnTo>
                    <a:cubicBezTo>
                      <a:pt x="151666" y="0"/>
                      <a:pt x="161741" y="10075"/>
                      <a:pt x="161741" y="22503"/>
                    </a:cubicBezTo>
                    <a:lnTo>
                      <a:pt x="161741" y="135016"/>
                    </a:lnTo>
                    <a:lnTo>
                      <a:pt x="148507" y="135016"/>
                    </a:lnTo>
                    <a:lnTo>
                      <a:pt x="125382" y="273219"/>
                    </a:lnTo>
                    <a:lnTo>
                      <a:pt x="103731" y="273219"/>
                    </a:lnTo>
                    <a:lnTo>
                      <a:pt x="103730" y="444304"/>
                    </a:lnTo>
                    <a:cubicBezTo>
                      <a:pt x="103730" y="456929"/>
                      <a:pt x="93495" y="467164"/>
                      <a:pt x="80870" y="467164"/>
                    </a:cubicBezTo>
                    <a:lnTo>
                      <a:pt x="80871" y="467163"/>
                    </a:lnTo>
                    <a:cubicBezTo>
                      <a:pt x="68246" y="467163"/>
                      <a:pt x="58011" y="456928"/>
                      <a:pt x="58011" y="444303"/>
                    </a:cubicBezTo>
                    <a:lnTo>
                      <a:pt x="58011" y="273219"/>
                    </a:lnTo>
                    <a:lnTo>
                      <a:pt x="36357" y="273219"/>
                    </a:lnTo>
                    <a:lnTo>
                      <a:pt x="13232" y="135016"/>
                    </a:lnTo>
                    <a:lnTo>
                      <a:pt x="0" y="135016"/>
                    </a:lnTo>
                    <a:lnTo>
                      <a:pt x="0" y="22503"/>
                    </a:lnTo>
                    <a:cubicBezTo>
                      <a:pt x="0" y="10075"/>
                      <a:pt x="10075" y="0"/>
                      <a:pt x="2250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6" name="グループ化 345">
              <a:extLst>
                <a:ext uri="{FF2B5EF4-FFF2-40B4-BE49-F238E27FC236}">
                  <a16:creationId xmlns:a16="http://schemas.microsoft.com/office/drawing/2014/main" id="{4672EC76-B6C7-443A-BF17-B3F67FE1FC56}"/>
                </a:ext>
              </a:extLst>
            </p:cNvPr>
            <p:cNvGrpSpPr/>
            <p:nvPr/>
          </p:nvGrpSpPr>
          <p:grpSpPr>
            <a:xfrm>
              <a:off x="3650731" y="4825412"/>
              <a:ext cx="326882" cy="149802"/>
              <a:chOff x="1062379" y="5094185"/>
              <a:chExt cx="710662" cy="360041"/>
            </a:xfrm>
            <a:solidFill>
              <a:schemeClr val="bg1">
                <a:lumMod val="85000"/>
              </a:schemeClr>
            </a:solidFill>
          </p:grpSpPr>
          <p:sp>
            <p:nvSpPr>
              <p:cNvPr id="361" name="フリーフォーム: 図形 360">
                <a:extLst>
                  <a:ext uri="{FF2B5EF4-FFF2-40B4-BE49-F238E27FC236}">
                    <a16:creationId xmlns:a16="http://schemas.microsoft.com/office/drawing/2014/main" id="{30420703-B78B-4B9C-8650-C8FF6BCDFBD8}"/>
                  </a:ext>
                </a:extLst>
              </p:cNvPr>
              <p:cNvSpPr/>
              <p:nvPr/>
            </p:nvSpPr>
            <p:spPr bwMode="auto">
              <a:xfrm>
                <a:off x="1062379" y="5094185"/>
                <a:ext cx="93919" cy="360041"/>
              </a:xfrm>
              <a:custGeom>
                <a:avLst/>
                <a:gdLst>
                  <a:gd name="connsiteX0" fmla="*/ 22503 w 161741"/>
                  <a:gd name="connsiteY0" fmla="*/ 0 h 467164"/>
                  <a:gd name="connsiteX1" fmla="*/ 139238 w 161741"/>
                  <a:gd name="connsiteY1" fmla="*/ 0 h 467164"/>
                  <a:gd name="connsiteX2" fmla="*/ 161741 w 161741"/>
                  <a:gd name="connsiteY2" fmla="*/ 22503 h 467164"/>
                  <a:gd name="connsiteX3" fmla="*/ 161741 w 161741"/>
                  <a:gd name="connsiteY3" fmla="*/ 135016 h 467164"/>
                  <a:gd name="connsiteX4" fmla="*/ 148507 w 161741"/>
                  <a:gd name="connsiteY4" fmla="*/ 135016 h 467164"/>
                  <a:gd name="connsiteX5" fmla="*/ 125382 w 161741"/>
                  <a:gd name="connsiteY5" fmla="*/ 273219 h 467164"/>
                  <a:gd name="connsiteX6" fmla="*/ 103731 w 161741"/>
                  <a:gd name="connsiteY6" fmla="*/ 273219 h 467164"/>
                  <a:gd name="connsiteX7" fmla="*/ 103730 w 161741"/>
                  <a:gd name="connsiteY7" fmla="*/ 444304 h 467164"/>
                  <a:gd name="connsiteX8" fmla="*/ 80870 w 161741"/>
                  <a:gd name="connsiteY8" fmla="*/ 467164 h 467164"/>
                  <a:gd name="connsiteX9" fmla="*/ 80871 w 161741"/>
                  <a:gd name="connsiteY9" fmla="*/ 467163 h 467164"/>
                  <a:gd name="connsiteX10" fmla="*/ 58011 w 161741"/>
                  <a:gd name="connsiteY10" fmla="*/ 444303 h 467164"/>
                  <a:gd name="connsiteX11" fmla="*/ 58011 w 161741"/>
                  <a:gd name="connsiteY11" fmla="*/ 273219 h 467164"/>
                  <a:gd name="connsiteX12" fmla="*/ 36357 w 161741"/>
                  <a:gd name="connsiteY12" fmla="*/ 273219 h 467164"/>
                  <a:gd name="connsiteX13" fmla="*/ 13232 w 161741"/>
                  <a:gd name="connsiteY13" fmla="*/ 135016 h 467164"/>
                  <a:gd name="connsiteX14" fmla="*/ 0 w 161741"/>
                  <a:gd name="connsiteY14" fmla="*/ 135016 h 467164"/>
                  <a:gd name="connsiteX15" fmla="*/ 0 w 161741"/>
                  <a:gd name="connsiteY15" fmla="*/ 22503 h 467164"/>
                  <a:gd name="connsiteX16" fmla="*/ 22503 w 161741"/>
                  <a:gd name="connsiteY16" fmla="*/ 0 h 467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741" h="467164">
                    <a:moveTo>
                      <a:pt x="22503" y="0"/>
                    </a:moveTo>
                    <a:lnTo>
                      <a:pt x="139238" y="0"/>
                    </a:lnTo>
                    <a:cubicBezTo>
                      <a:pt x="151666" y="0"/>
                      <a:pt x="161741" y="10075"/>
                      <a:pt x="161741" y="22503"/>
                    </a:cubicBezTo>
                    <a:lnTo>
                      <a:pt x="161741" y="135016"/>
                    </a:lnTo>
                    <a:lnTo>
                      <a:pt x="148507" y="135016"/>
                    </a:lnTo>
                    <a:lnTo>
                      <a:pt x="125382" y="273219"/>
                    </a:lnTo>
                    <a:lnTo>
                      <a:pt x="103731" y="273219"/>
                    </a:lnTo>
                    <a:lnTo>
                      <a:pt x="103730" y="444304"/>
                    </a:lnTo>
                    <a:cubicBezTo>
                      <a:pt x="103730" y="456929"/>
                      <a:pt x="93495" y="467164"/>
                      <a:pt x="80870" y="467164"/>
                    </a:cubicBezTo>
                    <a:lnTo>
                      <a:pt x="80871" y="467163"/>
                    </a:lnTo>
                    <a:cubicBezTo>
                      <a:pt x="68246" y="467163"/>
                      <a:pt x="58011" y="456928"/>
                      <a:pt x="58011" y="444303"/>
                    </a:cubicBezTo>
                    <a:lnTo>
                      <a:pt x="58011" y="273219"/>
                    </a:lnTo>
                    <a:lnTo>
                      <a:pt x="36357" y="273219"/>
                    </a:lnTo>
                    <a:lnTo>
                      <a:pt x="13232" y="135016"/>
                    </a:lnTo>
                    <a:lnTo>
                      <a:pt x="0" y="135016"/>
                    </a:lnTo>
                    <a:lnTo>
                      <a:pt x="0" y="22503"/>
                    </a:lnTo>
                    <a:cubicBezTo>
                      <a:pt x="0" y="10075"/>
                      <a:pt x="10075" y="0"/>
                      <a:pt x="2250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2" name="フリーフォーム: 図形 361">
                <a:extLst>
                  <a:ext uri="{FF2B5EF4-FFF2-40B4-BE49-F238E27FC236}">
                    <a16:creationId xmlns:a16="http://schemas.microsoft.com/office/drawing/2014/main" id="{E208CBD0-5C64-4EA8-8E9A-65D61459DBA8}"/>
                  </a:ext>
                </a:extLst>
              </p:cNvPr>
              <p:cNvSpPr/>
              <p:nvPr/>
            </p:nvSpPr>
            <p:spPr bwMode="auto">
              <a:xfrm>
                <a:off x="1185728" y="5094185"/>
                <a:ext cx="93919" cy="360041"/>
              </a:xfrm>
              <a:custGeom>
                <a:avLst/>
                <a:gdLst>
                  <a:gd name="connsiteX0" fmla="*/ 22503 w 161741"/>
                  <a:gd name="connsiteY0" fmla="*/ 0 h 467164"/>
                  <a:gd name="connsiteX1" fmla="*/ 139238 w 161741"/>
                  <a:gd name="connsiteY1" fmla="*/ 0 h 467164"/>
                  <a:gd name="connsiteX2" fmla="*/ 161741 w 161741"/>
                  <a:gd name="connsiteY2" fmla="*/ 22503 h 467164"/>
                  <a:gd name="connsiteX3" fmla="*/ 161741 w 161741"/>
                  <a:gd name="connsiteY3" fmla="*/ 135016 h 467164"/>
                  <a:gd name="connsiteX4" fmla="*/ 148507 w 161741"/>
                  <a:gd name="connsiteY4" fmla="*/ 135016 h 467164"/>
                  <a:gd name="connsiteX5" fmla="*/ 125382 w 161741"/>
                  <a:gd name="connsiteY5" fmla="*/ 273219 h 467164"/>
                  <a:gd name="connsiteX6" fmla="*/ 103731 w 161741"/>
                  <a:gd name="connsiteY6" fmla="*/ 273219 h 467164"/>
                  <a:gd name="connsiteX7" fmla="*/ 103730 w 161741"/>
                  <a:gd name="connsiteY7" fmla="*/ 444304 h 467164"/>
                  <a:gd name="connsiteX8" fmla="*/ 80870 w 161741"/>
                  <a:gd name="connsiteY8" fmla="*/ 467164 h 467164"/>
                  <a:gd name="connsiteX9" fmla="*/ 80871 w 161741"/>
                  <a:gd name="connsiteY9" fmla="*/ 467163 h 467164"/>
                  <a:gd name="connsiteX10" fmla="*/ 58011 w 161741"/>
                  <a:gd name="connsiteY10" fmla="*/ 444303 h 467164"/>
                  <a:gd name="connsiteX11" fmla="*/ 58011 w 161741"/>
                  <a:gd name="connsiteY11" fmla="*/ 273219 h 467164"/>
                  <a:gd name="connsiteX12" fmla="*/ 36357 w 161741"/>
                  <a:gd name="connsiteY12" fmla="*/ 273219 h 467164"/>
                  <a:gd name="connsiteX13" fmla="*/ 13232 w 161741"/>
                  <a:gd name="connsiteY13" fmla="*/ 135016 h 467164"/>
                  <a:gd name="connsiteX14" fmla="*/ 0 w 161741"/>
                  <a:gd name="connsiteY14" fmla="*/ 135016 h 467164"/>
                  <a:gd name="connsiteX15" fmla="*/ 0 w 161741"/>
                  <a:gd name="connsiteY15" fmla="*/ 22503 h 467164"/>
                  <a:gd name="connsiteX16" fmla="*/ 22503 w 161741"/>
                  <a:gd name="connsiteY16" fmla="*/ 0 h 467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741" h="467164">
                    <a:moveTo>
                      <a:pt x="22503" y="0"/>
                    </a:moveTo>
                    <a:lnTo>
                      <a:pt x="139238" y="0"/>
                    </a:lnTo>
                    <a:cubicBezTo>
                      <a:pt x="151666" y="0"/>
                      <a:pt x="161741" y="10075"/>
                      <a:pt x="161741" y="22503"/>
                    </a:cubicBezTo>
                    <a:lnTo>
                      <a:pt x="161741" y="135016"/>
                    </a:lnTo>
                    <a:lnTo>
                      <a:pt x="148507" y="135016"/>
                    </a:lnTo>
                    <a:lnTo>
                      <a:pt x="125382" y="273219"/>
                    </a:lnTo>
                    <a:lnTo>
                      <a:pt x="103731" y="273219"/>
                    </a:lnTo>
                    <a:lnTo>
                      <a:pt x="103730" y="444304"/>
                    </a:lnTo>
                    <a:cubicBezTo>
                      <a:pt x="103730" y="456929"/>
                      <a:pt x="93495" y="467164"/>
                      <a:pt x="80870" y="467164"/>
                    </a:cubicBezTo>
                    <a:lnTo>
                      <a:pt x="80871" y="467163"/>
                    </a:lnTo>
                    <a:cubicBezTo>
                      <a:pt x="68246" y="467163"/>
                      <a:pt x="58011" y="456928"/>
                      <a:pt x="58011" y="444303"/>
                    </a:cubicBezTo>
                    <a:lnTo>
                      <a:pt x="58011" y="273219"/>
                    </a:lnTo>
                    <a:lnTo>
                      <a:pt x="36357" y="273219"/>
                    </a:lnTo>
                    <a:lnTo>
                      <a:pt x="13232" y="135016"/>
                    </a:lnTo>
                    <a:lnTo>
                      <a:pt x="0" y="135016"/>
                    </a:lnTo>
                    <a:lnTo>
                      <a:pt x="0" y="22503"/>
                    </a:lnTo>
                    <a:cubicBezTo>
                      <a:pt x="0" y="10075"/>
                      <a:pt x="10075" y="0"/>
                      <a:pt x="2250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3" name="フリーフォーム: 図形 362">
                <a:extLst>
                  <a:ext uri="{FF2B5EF4-FFF2-40B4-BE49-F238E27FC236}">
                    <a16:creationId xmlns:a16="http://schemas.microsoft.com/office/drawing/2014/main" id="{C460FC41-AF63-4D8C-A0F8-07D0F820CAE6}"/>
                  </a:ext>
                </a:extLst>
              </p:cNvPr>
              <p:cNvSpPr/>
              <p:nvPr/>
            </p:nvSpPr>
            <p:spPr bwMode="auto">
              <a:xfrm>
                <a:off x="1309077" y="5094185"/>
                <a:ext cx="93919" cy="360041"/>
              </a:xfrm>
              <a:custGeom>
                <a:avLst/>
                <a:gdLst>
                  <a:gd name="connsiteX0" fmla="*/ 22503 w 161741"/>
                  <a:gd name="connsiteY0" fmla="*/ 0 h 467164"/>
                  <a:gd name="connsiteX1" fmla="*/ 139238 w 161741"/>
                  <a:gd name="connsiteY1" fmla="*/ 0 h 467164"/>
                  <a:gd name="connsiteX2" fmla="*/ 161741 w 161741"/>
                  <a:gd name="connsiteY2" fmla="*/ 22503 h 467164"/>
                  <a:gd name="connsiteX3" fmla="*/ 161741 w 161741"/>
                  <a:gd name="connsiteY3" fmla="*/ 135016 h 467164"/>
                  <a:gd name="connsiteX4" fmla="*/ 148507 w 161741"/>
                  <a:gd name="connsiteY4" fmla="*/ 135016 h 467164"/>
                  <a:gd name="connsiteX5" fmla="*/ 125382 w 161741"/>
                  <a:gd name="connsiteY5" fmla="*/ 273219 h 467164"/>
                  <a:gd name="connsiteX6" fmla="*/ 103731 w 161741"/>
                  <a:gd name="connsiteY6" fmla="*/ 273219 h 467164"/>
                  <a:gd name="connsiteX7" fmla="*/ 103730 w 161741"/>
                  <a:gd name="connsiteY7" fmla="*/ 444304 h 467164"/>
                  <a:gd name="connsiteX8" fmla="*/ 80870 w 161741"/>
                  <a:gd name="connsiteY8" fmla="*/ 467164 h 467164"/>
                  <a:gd name="connsiteX9" fmla="*/ 80871 w 161741"/>
                  <a:gd name="connsiteY9" fmla="*/ 467163 h 467164"/>
                  <a:gd name="connsiteX10" fmla="*/ 58011 w 161741"/>
                  <a:gd name="connsiteY10" fmla="*/ 444303 h 467164"/>
                  <a:gd name="connsiteX11" fmla="*/ 58011 w 161741"/>
                  <a:gd name="connsiteY11" fmla="*/ 273219 h 467164"/>
                  <a:gd name="connsiteX12" fmla="*/ 36357 w 161741"/>
                  <a:gd name="connsiteY12" fmla="*/ 273219 h 467164"/>
                  <a:gd name="connsiteX13" fmla="*/ 13232 w 161741"/>
                  <a:gd name="connsiteY13" fmla="*/ 135016 h 467164"/>
                  <a:gd name="connsiteX14" fmla="*/ 0 w 161741"/>
                  <a:gd name="connsiteY14" fmla="*/ 135016 h 467164"/>
                  <a:gd name="connsiteX15" fmla="*/ 0 w 161741"/>
                  <a:gd name="connsiteY15" fmla="*/ 22503 h 467164"/>
                  <a:gd name="connsiteX16" fmla="*/ 22503 w 161741"/>
                  <a:gd name="connsiteY16" fmla="*/ 0 h 467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741" h="467164">
                    <a:moveTo>
                      <a:pt x="22503" y="0"/>
                    </a:moveTo>
                    <a:lnTo>
                      <a:pt x="139238" y="0"/>
                    </a:lnTo>
                    <a:cubicBezTo>
                      <a:pt x="151666" y="0"/>
                      <a:pt x="161741" y="10075"/>
                      <a:pt x="161741" y="22503"/>
                    </a:cubicBezTo>
                    <a:lnTo>
                      <a:pt x="161741" y="135016"/>
                    </a:lnTo>
                    <a:lnTo>
                      <a:pt x="148507" y="135016"/>
                    </a:lnTo>
                    <a:lnTo>
                      <a:pt x="125382" y="273219"/>
                    </a:lnTo>
                    <a:lnTo>
                      <a:pt x="103731" y="273219"/>
                    </a:lnTo>
                    <a:lnTo>
                      <a:pt x="103730" y="444304"/>
                    </a:lnTo>
                    <a:cubicBezTo>
                      <a:pt x="103730" y="456929"/>
                      <a:pt x="93495" y="467164"/>
                      <a:pt x="80870" y="467164"/>
                    </a:cubicBezTo>
                    <a:lnTo>
                      <a:pt x="80871" y="467163"/>
                    </a:lnTo>
                    <a:cubicBezTo>
                      <a:pt x="68246" y="467163"/>
                      <a:pt x="58011" y="456928"/>
                      <a:pt x="58011" y="444303"/>
                    </a:cubicBezTo>
                    <a:lnTo>
                      <a:pt x="58011" y="273219"/>
                    </a:lnTo>
                    <a:lnTo>
                      <a:pt x="36357" y="273219"/>
                    </a:lnTo>
                    <a:lnTo>
                      <a:pt x="13232" y="135016"/>
                    </a:lnTo>
                    <a:lnTo>
                      <a:pt x="0" y="135016"/>
                    </a:lnTo>
                    <a:lnTo>
                      <a:pt x="0" y="22503"/>
                    </a:lnTo>
                    <a:cubicBezTo>
                      <a:pt x="0" y="10075"/>
                      <a:pt x="10075" y="0"/>
                      <a:pt x="2250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4" name="フリーフォーム: 図形 363">
                <a:extLst>
                  <a:ext uri="{FF2B5EF4-FFF2-40B4-BE49-F238E27FC236}">
                    <a16:creationId xmlns:a16="http://schemas.microsoft.com/office/drawing/2014/main" id="{B090B3D5-345D-4DEA-9EB4-C8424EE7F3F8}"/>
                  </a:ext>
                </a:extLst>
              </p:cNvPr>
              <p:cNvSpPr/>
              <p:nvPr/>
            </p:nvSpPr>
            <p:spPr bwMode="auto">
              <a:xfrm>
                <a:off x="1432426" y="5094185"/>
                <a:ext cx="93919" cy="360041"/>
              </a:xfrm>
              <a:custGeom>
                <a:avLst/>
                <a:gdLst>
                  <a:gd name="connsiteX0" fmla="*/ 22503 w 161741"/>
                  <a:gd name="connsiteY0" fmla="*/ 0 h 467164"/>
                  <a:gd name="connsiteX1" fmla="*/ 139238 w 161741"/>
                  <a:gd name="connsiteY1" fmla="*/ 0 h 467164"/>
                  <a:gd name="connsiteX2" fmla="*/ 161741 w 161741"/>
                  <a:gd name="connsiteY2" fmla="*/ 22503 h 467164"/>
                  <a:gd name="connsiteX3" fmla="*/ 161741 w 161741"/>
                  <a:gd name="connsiteY3" fmla="*/ 135016 h 467164"/>
                  <a:gd name="connsiteX4" fmla="*/ 148507 w 161741"/>
                  <a:gd name="connsiteY4" fmla="*/ 135016 h 467164"/>
                  <a:gd name="connsiteX5" fmla="*/ 125382 w 161741"/>
                  <a:gd name="connsiteY5" fmla="*/ 273219 h 467164"/>
                  <a:gd name="connsiteX6" fmla="*/ 103731 w 161741"/>
                  <a:gd name="connsiteY6" fmla="*/ 273219 h 467164"/>
                  <a:gd name="connsiteX7" fmla="*/ 103730 w 161741"/>
                  <a:gd name="connsiteY7" fmla="*/ 444304 h 467164"/>
                  <a:gd name="connsiteX8" fmla="*/ 80870 w 161741"/>
                  <a:gd name="connsiteY8" fmla="*/ 467164 h 467164"/>
                  <a:gd name="connsiteX9" fmla="*/ 80871 w 161741"/>
                  <a:gd name="connsiteY9" fmla="*/ 467163 h 467164"/>
                  <a:gd name="connsiteX10" fmla="*/ 58011 w 161741"/>
                  <a:gd name="connsiteY10" fmla="*/ 444303 h 467164"/>
                  <a:gd name="connsiteX11" fmla="*/ 58011 w 161741"/>
                  <a:gd name="connsiteY11" fmla="*/ 273219 h 467164"/>
                  <a:gd name="connsiteX12" fmla="*/ 36357 w 161741"/>
                  <a:gd name="connsiteY12" fmla="*/ 273219 h 467164"/>
                  <a:gd name="connsiteX13" fmla="*/ 13232 w 161741"/>
                  <a:gd name="connsiteY13" fmla="*/ 135016 h 467164"/>
                  <a:gd name="connsiteX14" fmla="*/ 0 w 161741"/>
                  <a:gd name="connsiteY14" fmla="*/ 135016 h 467164"/>
                  <a:gd name="connsiteX15" fmla="*/ 0 w 161741"/>
                  <a:gd name="connsiteY15" fmla="*/ 22503 h 467164"/>
                  <a:gd name="connsiteX16" fmla="*/ 22503 w 161741"/>
                  <a:gd name="connsiteY16" fmla="*/ 0 h 467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741" h="467164">
                    <a:moveTo>
                      <a:pt x="22503" y="0"/>
                    </a:moveTo>
                    <a:lnTo>
                      <a:pt x="139238" y="0"/>
                    </a:lnTo>
                    <a:cubicBezTo>
                      <a:pt x="151666" y="0"/>
                      <a:pt x="161741" y="10075"/>
                      <a:pt x="161741" y="22503"/>
                    </a:cubicBezTo>
                    <a:lnTo>
                      <a:pt x="161741" y="135016"/>
                    </a:lnTo>
                    <a:lnTo>
                      <a:pt x="148507" y="135016"/>
                    </a:lnTo>
                    <a:lnTo>
                      <a:pt x="125382" y="273219"/>
                    </a:lnTo>
                    <a:lnTo>
                      <a:pt x="103731" y="273219"/>
                    </a:lnTo>
                    <a:lnTo>
                      <a:pt x="103730" y="444304"/>
                    </a:lnTo>
                    <a:cubicBezTo>
                      <a:pt x="103730" y="456929"/>
                      <a:pt x="93495" y="467164"/>
                      <a:pt x="80870" y="467164"/>
                    </a:cubicBezTo>
                    <a:lnTo>
                      <a:pt x="80871" y="467163"/>
                    </a:lnTo>
                    <a:cubicBezTo>
                      <a:pt x="68246" y="467163"/>
                      <a:pt x="58011" y="456928"/>
                      <a:pt x="58011" y="444303"/>
                    </a:cubicBezTo>
                    <a:lnTo>
                      <a:pt x="58011" y="273219"/>
                    </a:lnTo>
                    <a:lnTo>
                      <a:pt x="36357" y="273219"/>
                    </a:lnTo>
                    <a:lnTo>
                      <a:pt x="13232" y="135016"/>
                    </a:lnTo>
                    <a:lnTo>
                      <a:pt x="0" y="135016"/>
                    </a:lnTo>
                    <a:lnTo>
                      <a:pt x="0" y="22503"/>
                    </a:lnTo>
                    <a:cubicBezTo>
                      <a:pt x="0" y="10075"/>
                      <a:pt x="10075" y="0"/>
                      <a:pt x="2250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5" name="フリーフォーム: 図形 364">
                <a:extLst>
                  <a:ext uri="{FF2B5EF4-FFF2-40B4-BE49-F238E27FC236}">
                    <a16:creationId xmlns:a16="http://schemas.microsoft.com/office/drawing/2014/main" id="{CEA6E12C-ED8C-462C-BBF6-D358D2BC9999}"/>
                  </a:ext>
                </a:extLst>
              </p:cNvPr>
              <p:cNvSpPr/>
              <p:nvPr/>
            </p:nvSpPr>
            <p:spPr bwMode="auto">
              <a:xfrm>
                <a:off x="1555775" y="5094185"/>
                <a:ext cx="93919" cy="360041"/>
              </a:xfrm>
              <a:custGeom>
                <a:avLst/>
                <a:gdLst>
                  <a:gd name="connsiteX0" fmla="*/ 22503 w 161741"/>
                  <a:gd name="connsiteY0" fmla="*/ 0 h 467164"/>
                  <a:gd name="connsiteX1" fmla="*/ 139238 w 161741"/>
                  <a:gd name="connsiteY1" fmla="*/ 0 h 467164"/>
                  <a:gd name="connsiteX2" fmla="*/ 161741 w 161741"/>
                  <a:gd name="connsiteY2" fmla="*/ 22503 h 467164"/>
                  <a:gd name="connsiteX3" fmla="*/ 161741 w 161741"/>
                  <a:gd name="connsiteY3" fmla="*/ 135016 h 467164"/>
                  <a:gd name="connsiteX4" fmla="*/ 148507 w 161741"/>
                  <a:gd name="connsiteY4" fmla="*/ 135016 h 467164"/>
                  <a:gd name="connsiteX5" fmla="*/ 125382 w 161741"/>
                  <a:gd name="connsiteY5" fmla="*/ 273219 h 467164"/>
                  <a:gd name="connsiteX6" fmla="*/ 103731 w 161741"/>
                  <a:gd name="connsiteY6" fmla="*/ 273219 h 467164"/>
                  <a:gd name="connsiteX7" fmla="*/ 103730 w 161741"/>
                  <a:gd name="connsiteY7" fmla="*/ 444304 h 467164"/>
                  <a:gd name="connsiteX8" fmla="*/ 80870 w 161741"/>
                  <a:gd name="connsiteY8" fmla="*/ 467164 h 467164"/>
                  <a:gd name="connsiteX9" fmla="*/ 80871 w 161741"/>
                  <a:gd name="connsiteY9" fmla="*/ 467163 h 467164"/>
                  <a:gd name="connsiteX10" fmla="*/ 58011 w 161741"/>
                  <a:gd name="connsiteY10" fmla="*/ 444303 h 467164"/>
                  <a:gd name="connsiteX11" fmla="*/ 58011 w 161741"/>
                  <a:gd name="connsiteY11" fmla="*/ 273219 h 467164"/>
                  <a:gd name="connsiteX12" fmla="*/ 36357 w 161741"/>
                  <a:gd name="connsiteY12" fmla="*/ 273219 h 467164"/>
                  <a:gd name="connsiteX13" fmla="*/ 13232 w 161741"/>
                  <a:gd name="connsiteY13" fmla="*/ 135016 h 467164"/>
                  <a:gd name="connsiteX14" fmla="*/ 0 w 161741"/>
                  <a:gd name="connsiteY14" fmla="*/ 135016 h 467164"/>
                  <a:gd name="connsiteX15" fmla="*/ 0 w 161741"/>
                  <a:gd name="connsiteY15" fmla="*/ 22503 h 467164"/>
                  <a:gd name="connsiteX16" fmla="*/ 22503 w 161741"/>
                  <a:gd name="connsiteY16" fmla="*/ 0 h 467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741" h="467164">
                    <a:moveTo>
                      <a:pt x="22503" y="0"/>
                    </a:moveTo>
                    <a:lnTo>
                      <a:pt x="139238" y="0"/>
                    </a:lnTo>
                    <a:cubicBezTo>
                      <a:pt x="151666" y="0"/>
                      <a:pt x="161741" y="10075"/>
                      <a:pt x="161741" y="22503"/>
                    </a:cubicBezTo>
                    <a:lnTo>
                      <a:pt x="161741" y="135016"/>
                    </a:lnTo>
                    <a:lnTo>
                      <a:pt x="148507" y="135016"/>
                    </a:lnTo>
                    <a:lnTo>
                      <a:pt x="125382" y="273219"/>
                    </a:lnTo>
                    <a:lnTo>
                      <a:pt x="103731" y="273219"/>
                    </a:lnTo>
                    <a:lnTo>
                      <a:pt x="103730" y="444304"/>
                    </a:lnTo>
                    <a:cubicBezTo>
                      <a:pt x="103730" y="456929"/>
                      <a:pt x="93495" y="467164"/>
                      <a:pt x="80870" y="467164"/>
                    </a:cubicBezTo>
                    <a:lnTo>
                      <a:pt x="80871" y="467163"/>
                    </a:lnTo>
                    <a:cubicBezTo>
                      <a:pt x="68246" y="467163"/>
                      <a:pt x="58011" y="456928"/>
                      <a:pt x="58011" y="444303"/>
                    </a:cubicBezTo>
                    <a:lnTo>
                      <a:pt x="58011" y="273219"/>
                    </a:lnTo>
                    <a:lnTo>
                      <a:pt x="36357" y="273219"/>
                    </a:lnTo>
                    <a:lnTo>
                      <a:pt x="13232" y="135016"/>
                    </a:lnTo>
                    <a:lnTo>
                      <a:pt x="0" y="135016"/>
                    </a:lnTo>
                    <a:lnTo>
                      <a:pt x="0" y="22503"/>
                    </a:lnTo>
                    <a:cubicBezTo>
                      <a:pt x="0" y="10075"/>
                      <a:pt x="10075" y="0"/>
                      <a:pt x="2250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6" name="フリーフォーム: 図形 365">
                <a:extLst>
                  <a:ext uri="{FF2B5EF4-FFF2-40B4-BE49-F238E27FC236}">
                    <a16:creationId xmlns:a16="http://schemas.microsoft.com/office/drawing/2014/main" id="{1CD35F32-34D9-413B-96CC-CD3EC4702B0E}"/>
                  </a:ext>
                </a:extLst>
              </p:cNvPr>
              <p:cNvSpPr/>
              <p:nvPr/>
            </p:nvSpPr>
            <p:spPr bwMode="auto">
              <a:xfrm>
                <a:off x="1679122" y="5094185"/>
                <a:ext cx="93919" cy="360041"/>
              </a:xfrm>
              <a:custGeom>
                <a:avLst/>
                <a:gdLst>
                  <a:gd name="connsiteX0" fmla="*/ 22503 w 161741"/>
                  <a:gd name="connsiteY0" fmla="*/ 0 h 467164"/>
                  <a:gd name="connsiteX1" fmla="*/ 139238 w 161741"/>
                  <a:gd name="connsiteY1" fmla="*/ 0 h 467164"/>
                  <a:gd name="connsiteX2" fmla="*/ 161741 w 161741"/>
                  <a:gd name="connsiteY2" fmla="*/ 22503 h 467164"/>
                  <a:gd name="connsiteX3" fmla="*/ 161741 w 161741"/>
                  <a:gd name="connsiteY3" fmla="*/ 135016 h 467164"/>
                  <a:gd name="connsiteX4" fmla="*/ 148507 w 161741"/>
                  <a:gd name="connsiteY4" fmla="*/ 135016 h 467164"/>
                  <a:gd name="connsiteX5" fmla="*/ 125382 w 161741"/>
                  <a:gd name="connsiteY5" fmla="*/ 273219 h 467164"/>
                  <a:gd name="connsiteX6" fmla="*/ 103731 w 161741"/>
                  <a:gd name="connsiteY6" fmla="*/ 273219 h 467164"/>
                  <a:gd name="connsiteX7" fmla="*/ 103730 w 161741"/>
                  <a:gd name="connsiteY7" fmla="*/ 444304 h 467164"/>
                  <a:gd name="connsiteX8" fmla="*/ 80870 w 161741"/>
                  <a:gd name="connsiteY8" fmla="*/ 467164 h 467164"/>
                  <a:gd name="connsiteX9" fmla="*/ 80871 w 161741"/>
                  <a:gd name="connsiteY9" fmla="*/ 467163 h 467164"/>
                  <a:gd name="connsiteX10" fmla="*/ 58011 w 161741"/>
                  <a:gd name="connsiteY10" fmla="*/ 444303 h 467164"/>
                  <a:gd name="connsiteX11" fmla="*/ 58011 w 161741"/>
                  <a:gd name="connsiteY11" fmla="*/ 273219 h 467164"/>
                  <a:gd name="connsiteX12" fmla="*/ 36357 w 161741"/>
                  <a:gd name="connsiteY12" fmla="*/ 273219 h 467164"/>
                  <a:gd name="connsiteX13" fmla="*/ 13232 w 161741"/>
                  <a:gd name="connsiteY13" fmla="*/ 135016 h 467164"/>
                  <a:gd name="connsiteX14" fmla="*/ 0 w 161741"/>
                  <a:gd name="connsiteY14" fmla="*/ 135016 h 467164"/>
                  <a:gd name="connsiteX15" fmla="*/ 0 w 161741"/>
                  <a:gd name="connsiteY15" fmla="*/ 22503 h 467164"/>
                  <a:gd name="connsiteX16" fmla="*/ 22503 w 161741"/>
                  <a:gd name="connsiteY16" fmla="*/ 0 h 467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741" h="467164">
                    <a:moveTo>
                      <a:pt x="22503" y="0"/>
                    </a:moveTo>
                    <a:lnTo>
                      <a:pt x="139238" y="0"/>
                    </a:lnTo>
                    <a:cubicBezTo>
                      <a:pt x="151666" y="0"/>
                      <a:pt x="161741" y="10075"/>
                      <a:pt x="161741" y="22503"/>
                    </a:cubicBezTo>
                    <a:lnTo>
                      <a:pt x="161741" y="135016"/>
                    </a:lnTo>
                    <a:lnTo>
                      <a:pt x="148507" y="135016"/>
                    </a:lnTo>
                    <a:lnTo>
                      <a:pt x="125382" y="273219"/>
                    </a:lnTo>
                    <a:lnTo>
                      <a:pt x="103731" y="273219"/>
                    </a:lnTo>
                    <a:lnTo>
                      <a:pt x="103730" y="444304"/>
                    </a:lnTo>
                    <a:cubicBezTo>
                      <a:pt x="103730" y="456929"/>
                      <a:pt x="93495" y="467164"/>
                      <a:pt x="80870" y="467164"/>
                    </a:cubicBezTo>
                    <a:lnTo>
                      <a:pt x="80871" y="467163"/>
                    </a:lnTo>
                    <a:cubicBezTo>
                      <a:pt x="68246" y="467163"/>
                      <a:pt x="58011" y="456928"/>
                      <a:pt x="58011" y="444303"/>
                    </a:cubicBezTo>
                    <a:lnTo>
                      <a:pt x="58011" y="273219"/>
                    </a:lnTo>
                    <a:lnTo>
                      <a:pt x="36357" y="273219"/>
                    </a:lnTo>
                    <a:lnTo>
                      <a:pt x="13232" y="135016"/>
                    </a:lnTo>
                    <a:lnTo>
                      <a:pt x="0" y="135016"/>
                    </a:lnTo>
                    <a:lnTo>
                      <a:pt x="0" y="22503"/>
                    </a:lnTo>
                    <a:cubicBezTo>
                      <a:pt x="0" y="10075"/>
                      <a:pt x="10075" y="0"/>
                      <a:pt x="2250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7" name="グループ化 346">
              <a:extLst>
                <a:ext uri="{FF2B5EF4-FFF2-40B4-BE49-F238E27FC236}">
                  <a16:creationId xmlns:a16="http://schemas.microsoft.com/office/drawing/2014/main" id="{8781C2C2-E8BE-4040-80E5-8085F614D956}"/>
                </a:ext>
              </a:extLst>
            </p:cNvPr>
            <p:cNvGrpSpPr/>
            <p:nvPr/>
          </p:nvGrpSpPr>
          <p:grpSpPr>
            <a:xfrm>
              <a:off x="2624514" y="4825412"/>
              <a:ext cx="326882" cy="149802"/>
              <a:chOff x="1062379" y="5094185"/>
              <a:chExt cx="710662" cy="360041"/>
            </a:xfrm>
            <a:solidFill>
              <a:schemeClr val="bg1">
                <a:lumMod val="85000"/>
              </a:schemeClr>
            </a:solidFill>
          </p:grpSpPr>
          <p:sp>
            <p:nvSpPr>
              <p:cNvPr id="355" name="フリーフォーム: 図形 354">
                <a:extLst>
                  <a:ext uri="{FF2B5EF4-FFF2-40B4-BE49-F238E27FC236}">
                    <a16:creationId xmlns:a16="http://schemas.microsoft.com/office/drawing/2014/main" id="{5B5499D7-C820-4C3D-9E77-A0A09656840F}"/>
                  </a:ext>
                </a:extLst>
              </p:cNvPr>
              <p:cNvSpPr/>
              <p:nvPr/>
            </p:nvSpPr>
            <p:spPr bwMode="auto">
              <a:xfrm>
                <a:off x="1062379" y="5094185"/>
                <a:ext cx="93919" cy="360041"/>
              </a:xfrm>
              <a:custGeom>
                <a:avLst/>
                <a:gdLst>
                  <a:gd name="connsiteX0" fmla="*/ 22503 w 161741"/>
                  <a:gd name="connsiteY0" fmla="*/ 0 h 467164"/>
                  <a:gd name="connsiteX1" fmla="*/ 139238 w 161741"/>
                  <a:gd name="connsiteY1" fmla="*/ 0 h 467164"/>
                  <a:gd name="connsiteX2" fmla="*/ 161741 w 161741"/>
                  <a:gd name="connsiteY2" fmla="*/ 22503 h 467164"/>
                  <a:gd name="connsiteX3" fmla="*/ 161741 w 161741"/>
                  <a:gd name="connsiteY3" fmla="*/ 135016 h 467164"/>
                  <a:gd name="connsiteX4" fmla="*/ 148507 w 161741"/>
                  <a:gd name="connsiteY4" fmla="*/ 135016 h 467164"/>
                  <a:gd name="connsiteX5" fmla="*/ 125382 w 161741"/>
                  <a:gd name="connsiteY5" fmla="*/ 273219 h 467164"/>
                  <a:gd name="connsiteX6" fmla="*/ 103731 w 161741"/>
                  <a:gd name="connsiteY6" fmla="*/ 273219 h 467164"/>
                  <a:gd name="connsiteX7" fmla="*/ 103730 w 161741"/>
                  <a:gd name="connsiteY7" fmla="*/ 444304 h 467164"/>
                  <a:gd name="connsiteX8" fmla="*/ 80870 w 161741"/>
                  <a:gd name="connsiteY8" fmla="*/ 467164 h 467164"/>
                  <a:gd name="connsiteX9" fmla="*/ 80871 w 161741"/>
                  <a:gd name="connsiteY9" fmla="*/ 467163 h 467164"/>
                  <a:gd name="connsiteX10" fmla="*/ 58011 w 161741"/>
                  <a:gd name="connsiteY10" fmla="*/ 444303 h 467164"/>
                  <a:gd name="connsiteX11" fmla="*/ 58011 w 161741"/>
                  <a:gd name="connsiteY11" fmla="*/ 273219 h 467164"/>
                  <a:gd name="connsiteX12" fmla="*/ 36357 w 161741"/>
                  <a:gd name="connsiteY12" fmla="*/ 273219 h 467164"/>
                  <a:gd name="connsiteX13" fmla="*/ 13232 w 161741"/>
                  <a:gd name="connsiteY13" fmla="*/ 135016 h 467164"/>
                  <a:gd name="connsiteX14" fmla="*/ 0 w 161741"/>
                  <a:gd name="connsiteY14" fmla="*/ 135016 h 467164"/>
                  <a:gd name="connsiteX15" fmla="*/ 0 w 161741"/>
                  <a:gd name="connsiteY15" fmla="*/ 22503 h 467164"/>
                  <a:gd name="connsiteX16" fmla="*/ 22503 w 161741"/>
                  <a:gd name="connsiteY16" fmla="*/ 0 h 467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741" h="467164">
                    <a:moveTo>
                      <a:pt x="22503" y="0"/>
                    </a:moveTo>
                    <a:lnTo>
                      <a:pt x="139238" y="0"/>
                    </a:lnTo>
                    <a:cubicBezTo>
                      <a:pt x="151666" y="0"/>
                      <a:pt x="161741" y="10075"/>
                      <a:pt x="161741" y="22503"/>
                    </a:cubicBezTo>
                    <a:lnTo>
                      <a:pt x="161741" y="135016"/>
                    </a:lnTo>
                    <a:lnTo>
                      <a:pt x="148507" y="135016"/>
                    </a:lnTo>
                    <a:lnTo>
                      <a:pt x="125382" y="273219"/>
                    </a:lnTo>
                    <a:lnTo>
                      <a:pt x="103731" y="273219"/>
                    </a:lnTo>
                    <a:lnTo>
                      <a:pt x="103730" y="444304"/>
                    </a:lnTo>
                    <a:cubicBezTo>
                      <a:pt x="103730" y="456929"/>
                      <a:pt x="93495" y="467164"/>
                      <a:pt x="80870" y="467164"/>
                    </a:cubicBezTo>
                    <a:lnTo>
                      <a:pt x="80871" y="467163"/>
                    </a:lnTo>
                    <a:cubicBezTo>
                      <a:pt x="68246" y="467163"/>
                      <a:pt x="58011" y="456928"/>
                      <a:pt x="58011" y="444303"/>
                    </a:cubicBezTo>
                    <a:lnTo>
                      <a:pt x="58011" y="273219"/>
                    </a:lnTo>
                    <a:lnTo>
                      <a:pt x="36357" y="273219"/>
                    </a:lnTo>
                    <a:lnTo>
                      <a:pt x="13232" y="135016"/>
                    </a:lnTo>
                    <a:lnTo>
                      <a:pt x="0" y="135016"/>
                    </a:lnTo>
                    <a:lnTo>
                      <a:pt x="0" y="22503"/>
                    </a:lnTo>
                    <a:cubicBezTo>
                      <a:pt x="0" y="10075"/>
                      <a:pt x="10075" y="0"/>
                      <a:pt x="2250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6" name="フリーフォーム: 図形 355">
                <a:extLst>
                  <a:ext uri="{FF2B5EF4-FFF2-40B4-BE49-F238E27FC236}">
                    <a16:creationId xmlns:a16="http://schemas.microsoft.com/office/drawing/2014/main" id="{888564A6-6737-4C8A-BCF9-7725DDD749AD}"/>
                  </a:ext>
                </a:extLst>
              </p:cNvPr>
              <p:cNvSpPr/>
              <p:nvPr/>
            </p:nvSpPr>
            <p:spPr bwMode="auto">
              <a:xfrm>
                <a:off x="1185728" y="5094185"/>
                <a:ext cx="93919" cy="360041"/>
              </a:xfrm>
              <a:custGeom>
                <a:avLst/>
                <a:gdLst>
                  <a:gd name="connsiteX0" fmla="*/ 22503 w 161741"/>
                  <a:gd name="connsiteY0" fmla="*/ 0 h 467164"/>
                  <a:gd name="connsiteX1" fmla="*/ 139238 w 161741"/>
                  <a:gd name="connsiteY1" fmla="*/ 0 h 467164"/>
                  <a:gd name="connsiteX2" fmla="*/ 161741 w 161741"/>
                  <a:gd name="connsiteY2" fmla="*/ 22503 h 467164"/>
                  <a:gd name="connsiteX3" fmla="*/ 161741 w 161741"/>
                  <a:gd name="connsiteY3" fmla="*/ 135016 h 467164"/>
                  <a:gd name="connsiteX4" fmla="*/ 148507 w 161741"/>
                  <a:gd name="connsiteY4" fmla="*/ 135016 h 467164"/>
                  <a:gd name="connsiteX5" fmla="*/ 125382 w 161741"/>
                  <a:gd name="connsiteY5" fmla="*/ 273219 h 467164"/>
                  <a:gd name="connsiteX6" fmla="*/ 103731 w 161741"/>
                  <a:gd name="connsiteY6" fmla="*/ 273219 h 467164"/>
                  <a:gd name="connsiteX7" fmla="*/ 103730 w 161741"/>
                  <a:gd name="connsiteY7" fmla="*/ 444304 h 467164"/>
                  <a:gd name="connsiteX8" fmla="*/ 80870 w 161741"/>
                  <a:gd name="connsiteY8" fmla="*/ 467164 h 467164"/>
                  <a:gd name="connsiteX9" fmla="*/ 80871 w 161741"/>
                  <a:gd name="connsiteY9" fmla="*/ 467163 h 467164"/>
                  <a:gd name="connsiteX10" fmla="*/ 58011 w 161741"/>
                  <a:gd name="connsiteY10" fmla="*/ 444303 h 467164"/>
                  <a:gd name="connsiteX11" fmla="*/ 58011 w 161741"/>
                  <a:gd name="connsiteY11" fmla="*/ 273219 h 467164"/>
                  <a:gd name="connsiteX12" fmla="*/ 36357 w 161741"/>
                  <a:gd name="connsiteY12" fmla="*/ 273219 h 467164"/>
                  <a:gd name="connsiteX13" fmla="*/ 13232 w 161741"/>
                  <a:gd name="connsiteY13" fmla="*/ 135016 h 467164"/>
                  <a:gd name="connsiteX14" fmla="*/ 0 w 161741"/>
                  <a:gd name="connsiteY14" fmla="*/ 135016 h 467164"/>
                  <a:gd name="connsiteX15" fmla="*/ 0 w 161741"/>
                  <a:gd name="connsiteY15" fmla="*/ 22503 h 467164"/>
                  <a:gd name="connsiteX16" fmla="*/ 22503 w 161741"/>
                  <a:gd name="connsiteY16" fmla="*/ 0 h 467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741" h="467164">
                    <a:moveTo>
                      <a:pt x="22503" y="0"/>
                    </a:moveTo>
                    <a:lnTo>
                      <a:pt x="139238" y="0"/>
                    </a:lnTo>
                    <a:cubicBezTo>
                      <a:pt x="151666" y="0"/>
                      <a:pt x="161741" y="10075"/>
                      <a:pt x="161741" y="22503"/>
                    </a:cubicBezTo>
                    <a:lnTo>
                      <a:pt x="161741" y="135016"/>
                    </a:lnTo>
                    <a:lnTo>
                      <a:pt x="148507" y="135016"/>
                    </a:lnTo>
                    <a:lnTo>
                      <a:pt x="125382" y="273219"/>
                    </a:lnTo>
                    <a:lnTo>
                      <a:pt x="103731" y="273219"/>
                    </a:lnTo>
                    <a:lnTo>
                      <a:pt x="103730" y="444304"/>
                    </a:lnTo>
                    <a:cubicBezTo>
                      <a:pt x="103730" y="456929"/>
                      <a:pt x="93495" y="467164"/>
                      <a:pt x="80870" y="467164"/>
                    </a:cubicBezTo>
                    <a:lnTo>
                      <a:pt x="80871" y="467163"/>
                    </a:lnTo>
                    <a:cubicBezTo>
                      <a:pt x="68246" y="467163"/>
                      <a:pt x="58011" y="456928"/>
                      <a:pt x="58011" y="444303"/>
                    </a:cubicBezTo>
                    <a:lnTo>
                      <a:pt x="58011" y="273219"/>
                    </a:lnTo>
                    <a:lnTo>
                      <a:pt x="36357" y="273219"/>
                    </a:lnTo>
                    <a:lnTo>
                      <a:pt x="13232" y="135016"/>
                    </a:lnTo>
                    <a:lnTo>
                      <a:pt x="0" y="135016"/>
                    </a:lnTo>
                    <a:lnTo>
                      <a:pt x="0" y="22503"/>
                    </a:lnTo>
                    <a:cubicBezTo>
                      <a:pt x="0" y="10075"/>
                      <a:pt x="10075" y="0"/>
                      <a:pt x="2250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7" name="フリーフォーム: 図形 356">
                <a:extLst>
                  <a:ext uri="{FF2B5EF4-FFF2-40B4-BE49-F238E27FC236}">
                    <a16:creationId xmlns:a16="http://schemas.microsoft.com/office/drawing/2014/main" id="{49A5121D-C09A-4FA1-9BDE-13DC4EDB63EA}"/>
                  </a:ext>
                </a:extLst>
              </p:cNvPr>
              <p:cNvSpPr/>
              <p:nvPr/>
            </p:nvSpPr>
            <p:spPr bwMode="auto">
              <a:xfrm>
                <a:off x="1309077" y="5094185"/>
                <a:ext cx="93919" cy="360041"/>
              </a:xfrm>
              <a:custGeom>
                <a:avLst/>
                <a:gdLst>
                  <a:gd name="connsiteX0" fmla="*/ 22503 w 161741"/>
                  <a:gd name="connsiteY0" fmla="*/ 0 h 467164"/>
                  <a:gd name="connsiteX1" fmla="*/ 139238 w 161741"/>
                  <a:gd name="connsiteY1" fmla="*/ 0 h 467164"/>
                  <a:gd name="connsiteX2" fmla="*/ 161741 w 161741"/>
                  <a:gd name="connsiteY2" fmla="*/ 22503 h 467164"/>
                  <a:gd name="connsiteX3" fmla="*/ 161741 w 161741"/>
                  <a:gd name="connsiteY3" fmla="*/ 135016 h 467164"/>
                  <a:gd name="connsiteX4" fmla="*/ 148507 w 161741"/>
                  <a:gd name="connsiteY4" fmla="*/ 135016 h 467164"/>
                  <a:gd name="connsiteX5" fmla="*/ 125382 w 161741"/>
                  <a:gd name="connsiteY5" fmla="*/ 273219 h 467164"/>
                  <a:gd name="connsiteX6" fmla="*/ 103731 w 161741"/>
                  <a:gd name="connsiteY6" fmla="*/ 273219 h 467164"/>
                  <a:gd name="connsiteX7" fmla="*/ 103730 w 161741"/>
                  <a:gd name="connsiteY7" fmla="*/ 444304 h 467164"/>
                  <a:gd name="connsiteX8" fmla="*/ 80870 w 161741"/>
                  <a:gd name="connsiteY8" fmla="*/ 467164 h 467164"/>
                  <a:gd name="connsiteX9" fmla="*/ 80871 w 161741"/>
                  <a:gd name="connsiteY9" fmla="*/ 467163 h 467164"/>
                  <a:gd name="connsiteX10" fmla="*/ 58011 w 161741"/>
                  <a:gd name="connsiteY10" fmla="*/ 444303 h 467164"/>
                  <a:gd name="connsiteX11" fmla="*/ 58011 w 161741"/>
                  <a:gd name="connsiteY11" fmla="*/ 273219 h 467164"/>
                  <a:gd name="connsiteX12" fmla="*/ 36357 w 161741"/>
                  <a:gd name="connsiteY12" fmla="*/ 273219 h 467164"/>
                  <a:gd name="connsiteX13" fmla="*/ 13232 w 161741"/>
                  <a:gd name="connsiteY13" fmla="*/ 135016 h 467164"/>
                  <a:gd name="connsiteX14" fmla="*/ 0 w 161741"/>
                  <a:gd name="connsiteY14" fmla="*/ 135016 h 467164"/>
                  <a:gd name="connsiteX15" fmla="*/ 0 w 161741"/>
                  <a:gd name="connsiteY15" fmla="*/ 22503 h 467164"/>
                  <a:gd name="connsiteX16" fmla="*/ 22503 w 161741"/>
                  <a:gd name="connsiteY16" fmla="*/ 0 h 467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741" h="467164">
                    <a:moveTo>
                      <a:pt x="22503" y="0"/>
                    </a:moveTo>
                    <a:lnTo>
                      <a:pt x="139238" y="0"/>
                    </a:lnTo>
                    <a:cubicBezTo>
                      <a:pt x="151666" y="0"/>
                      <a:pt x="161741" y="10075"/>
                      <a:pt x="161741" y="22503"/>
                    </a:cubicBezTo>
                    <a:lnTo>
                      <a:pt x="161741" y="135016"/>
                    </a:lnTo>
                    <a:lnTo>
                      <a:pt x="148507" y="135016"/>
                    </a:lnTo>
                    <a:lnTo>
                      <a:pt x="125382" y="273219"/>
                    </a:lnTo>
                    <a:lnTo>
                      <a:pt x="103731" y="273219"/>
                    </a:lnTo>
                    <a:lnTo>
                      <a:pt x="103730" y="444304"/>
                    </a:lnTo>
                    <a:cubicBezTo>
                      <a:pt x="103730" y="456929"/>
                      <a:pt x="93495" y="467164"/>
                      <a:pt x="80870" y="467164"/>
                    </a:cubicBezTo>
                    <a:lnTo>
                      <a:pt x="80871" y="467163"/>
                    </a:lnTo>
                    <a:cubicBezTo>
                      <a:pt x="68246" y="467163"/>
                      <a:pt x="58011" y="456928"/>
                      <a:pt x="58011" y="444303"/>
                    </a:cubicBezTo>
                    <a:lnTo>
                      <a:pt x="58011" y="273219"/>
                    </a:lnTo>
                    <a:lnTo>
                      <a:pt x="36357" y="273219"/>
                    </a:lnTo>
                    <a:lnTo>
                      <a:pt x="13232" y="135016"/>
                    </a:lnTo>
                    <a:lnTo>
                      <a:pt x="0" y="135016"/>
                    </a:lnTo>
                    <a:lnTo>
                      <a:pt x="0" y="22503"/>
                    </a:lnTo>
                    <a:cubicBezTo>
                      <a:pt x="0" y="10075"/>
                      <a:pt x="10075" y="0"/>
                      <a:pt x="2250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8" name="フリーフォーム: 図形 357">
                <a:extLst>
                  <a:ext uri="{FF2B5EF4-FFF2-40B4-BE49-F238E27FC236}">
                    <a16:creationId xmlns:a16="http://schemas.microsoft.com/office/drawing/2014/main" id="{B6C50B56-E538-4A09-9A76-DCE2989CB1D7}"/>
                  </a:ext>
                </a:extLst>
              </p:cNvPr>
              <p:cNvSpPr/>
              <p:nvPr/>
            </p:nvSpPr>
            <p:spPr bwMode="auto">
              <a:xfrm>
                <a:off x="1432426" y="5094185"/>
                <a:ext cx="93919" cy="360041"/>
              </a:xfrm>
              <a:custGeom>
                <a:avLst/>
                <a:gdLst>
                  <a:gd name="connsiteX0" fmla="*/ 22503 w 161741"/>
                  <a:gd name="connsiteY0" fmla="*/ 0 h 467164"/>
                  <a:gd name="connsiteX1" fmla="*/ 139238 w 161741"/>
                  <a:gd name="connsiteY1" fmla="*/ 0 h 467164"/>
                  <a:gd name="connsiteX2" fmla="*/ 161741 w 161741"/>
                  <a:gd name="connsiteY2" fmla="*/ 22503 h 467164"/>
                  <a:gd name="connsiteX3" fmla="*/ 161741 w 161741"/>
                  <a:gd name="connsiteY3" fmla="*/ 135016 h 467164"/>
                  <a:gd name="connsiteX4" fmla="*/ 148507 w 161741"/>
                  <a:gd name="connsiteY4" fmla="*/ 135016 h 467164"/>
                  <a:gd name="connsiteX5" fmla="*/ 125382 w 161741"/>
                  <a:gd name="connsiteY5" fmla="*/ 273219 h 467164"/>
                  <a:gd name="connsiteX6" fmla="*/ 103731 w 161741"/>
                  <a:gd name="connsiteY6" fmla="*/ 273219 h 467164"/>
                  <a:gd name="connsiteX7" fmla="*/ 103730 w 161741"/>
                  <a:gd name="connsiteY7" fmla="*/ 444304 h 467164"/>
                  <a:gd name="connsiteX8" fmla="*/ 80870 w 161741"/>
                  <a:gd name="connsiteY8" fmla="*/ 467164 h 467164"/>
                  <a:gd name="connsiteX9" fmla="*/ 80871 w 161741"/>
                  <a:gd name="connsiteY9" fmla="*/ 467163 h 467164"/>
                  <a:gd name="connsiteX10" fmla="*/ 58011 w 161741"/>
                  <a:gd name="connsiteY10" fmla="*/ 444303 h 467164"/>
                  <a:gd name="connsiteX11" fmla="*/ 58011 w 161741"/>
                  <a:gd name="connsiteY11" fmla="*/ 273219 h 467164"/>
                  <a:gd name="connsiteX12" fmla="*/ 36357 w 161741"/>
                  <a:gd name="connsiteY12" fmla="*/ 273219 h 467164"/>
                  <a:gd name="connsiteX13" fmla="*/ 13232 w 161741"/>
                  <a:gd name="connsiteY13" fmla="*/ 135016 h 467164"/>
                  <a:gd name="connsiteX14" fmla="*/ 0 w 161741"/>
                  <a:gd name="connsiteY14" fmla="*/ 135016 h 467164"/>
                  <a:gd name="connsiteX15" fmla="*/ 0 w 161741"/>
                  <a:gd name="connsiteY15" fmla="*/ 22503 h 467164"/>
                  <a:gd name="connsiteX16" fmla="*/ 22503 w 161741"/>
                  <a:gd name="connsiteY16" fmla="*/ 0 h 467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741" h="467164">
                    <a:moveTo>
                      <a:pt x="22503" y="0"/>
                    </a:moveTo>
                    <a:lnTo>
                      <a:pt x="139238" y="0"/>
                    </a:lnTo>
                    <a:cubicBezTo>
                      <a:pt x="151666" y="0"/>
                      <a:pt x="161741" y="10075"/>
                      <a:pt x="161741" y="22503"/>
                    </a:cubicBezTo>
                    <a:lnTo>
                      <a:pt x="161741" y="135016"/>
                    </a:lnTo>
                    <a:lnTo>
                      <a:pt x="148507" y="135016"/>
                    </a:lnTo>
                    <a:lnTo>
                      <a:pt x="125382" y="273219"/>
                    </a:lnTo>
                    <a:lnTo>
                      <a:pt x="103731" y="273219"/>
                    </a:lnTo>
                    <a:lnTo>
                      <a:pt x="103730" y="444304"/>
                    </a:lnTo>
                    <a:cubicBezTo>
                      <a:pt x="103730" y="456929"/>
                      <a:pt x="93495" y="467164"/>
                      <a:pt x="80870" y="467164"/>
                    </a:cubicBezTo>
                    <a:lnTo>
                      <a:pt x="80871" y="467163"/>
                    </a:lnTo>
                    <a:cubicBezTo>
                      <a:pt x="68246" y="467163"/>
                      <a:pt x="58011" y="456928"/>
                      <a:pt x="58011" y="444303"/>
                    </a:cubicBezTo>
                    <a:lnTo>
                      <a:pt x="58011" y="273219"/>
                    </a:lnTo>
                    <a:lnTo>
                      <a:pt x="36357" y="273219"/>
                    </a:lnTo>
                    <a:lnTo>
                      <a:pt x="13232" y="135016"/>
                    </a:lnTo>
                    <a:lnTo>
                      <a:pt x="0" y="135016"/>
                    </a:lnTo>
                    <a:lnTo>
                      <a:pt x="0" y="22503"/>
                    </a:lnTo>
                    <a:cubicBezTo>
                      <a:pt x="0" y="10075"/>
                      <a:pt x="10075" y="0"/>
                      <a:pt x="2250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9" name="フリーフォーム: 図形 358">
                <a:extLst>
                  <a:ext uri="{FF2B5EF4-FFF2-40B4-BE49-F238E27FC236}">
                    <a16:creationId xmlns:a16="http://schemas.microsoft.com/office/drawing/2014/main" id="{0802E756-1AE0-49ED-B538-9F9D1F729A26}"/>
                  </a:ext>
                </a:extLst>
              </p:cNvPr>
              <p:cNvSpPr/>
              <p:nvPr/>
            </p:nvSpPr>
            <p:spPr bwMode="auto">
              <a:xfrm>
                <a:off x="1555775" y="5094185"/>
                <a:ext cx="93919" cy="360041"/>
              </a:xfrm>
              <a:custGeom>
                <a:avLst/>
                <a:gdLst>
                  <a:gd name="connsiteX0" fmla="*/ 22503 w 161741"/>
                  <a:gd name="connsiteY0" fmla="*/ 0 h 467164"/>
                  <a:gd name="connsiteX1" fmla="*/ 139238 w 161741"/>
                  <a:gd name="connsiteY1" fmla="*/ 0 h 467164"/>
                  <a:gd name="connsiteX2" fmla="*/ 161741 w 161741"/>
                  <a:gd name="connsiteY2" fmla="*/ 22503 h 467164"/>
                  <a:gd name="connsiteX3" fmla="*/ 161741 w 161741"/>
                  <a:gd name="connsiteY3" fmla="*/ 135016 h 467164"/>
                  <a:gd name="connsiteX4" fmla="*/ 148507 w 161741"/>
                  <a:gd name="connsiteY4" fmla="*/ 135016 h 467164"/>
                  <a:gd name="connsiteX5" fmla="*/ 125382 w 161741"/>
                  <a:gd name="connsiteY5" fmla="*/ 273219 h 467164"/>
                  <a:gd name="connsiteX6" fmla="*/ 103731 w 161741"/>
                  <a:gd name="connsiteY6" fmla="*/ 273219 h 467164"/>
                  <a:gd name="connsiteX7" fmla="*/ 103730 w 161741"/>
                  <a:gd name="connsiteY7" fmla="*/ 444304 h 467164"/>
                  <a:gd name="connsiteX8" fmla="*/ 80870 w 161741"/>
                  <a:gd name="connsiteY8" fmla="*/ 467164 h 467164"/>
                  <a:gd name="connsiteX9" fmla="*/ 80871 w 161741"/>
                  <a:gd name="connsiteY9" fmla="*/ 467163 h 467164"/>
                  <a:gd name="connsiteX10" fmla="*/ 58011 w 161741"/>
                  <a:gd name="connsiteY10" fmla="*/ 444303 h 467164"/>
                  <a:gd name="connsiteX11" fmla="*/ 58011 w 161741"/>
                  <a:gd name="connsiteY11" fmla="*/ 273219 h 467164"/>
                  <a:gd name="connsiteX12" fmla="*/ 36357 w 161741"/>
                  <a:gd name="connsiteY12" fmla="*/ 273219 h 467164"/>
                  <a:gd name="connsiteX13" fmla="*/ 13232 w 161741"/>
                  <a:gd name="connsiteY13" fmla="*/ 135016 h 467164"/>
                  <a:gd name="connsiteX14" fmla="*/ 0 w 161741"/>
                  <a:gd name="connsiteY14" fmla="*/ 135016 h 467164"/>
                  <a:gd name="connsiteX15" fmla="*/ 0 w 161741"/>
                  <a:gd name="connsiteY15" fmla="*/ 22503 h 467164"/>
                  <a:gd name="connsiteX16" fmla="*/ 22503 w 161741"/>
                  <a:gd name="connsiteY16" fmla="*/ 0 h 467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741" h="467164">
                    <a:moveTo>
                      <a:pt x="22503" y="0"/>
                    </a:moveTo>
                    <a:lnTo>
                      <a:pt x="139238" y="0"/>
                    </a:lnTo>
                    <a:cubicBezTo>
                      <a:pt x="151666" y="0"/>
                      <a:pt x="161741" y="10075"/>
                      <a:pt x="161741" y="22503"/>
                    </a:cubicBezTo>
                    <a:lnTo>
                      <a:pt x="161741" y="135016"/>
                    </a:lnTo>
                    <a:lnTo>
                      <a:pt x="148507" y="135016"/>
                    </a:lnTo>
                    <a:lnTo>
                      <a:pt x="125382" y="273219"/>
                    </a:lnTo>
                    <a:lnTo>
                      <a:pt x="103731" y="273219"/>
                    </a:lnTo>
                    <a:lnTo>
                      <a:pt x="103730" y="444304"/>
                    </a:lnTo>
                    <a:cubicBezTo>
                      <a:pt x="103730" y="456929"/>
                      <a:pt x="93495" y="467164"/>
                      <a:pt x="80870" y="467164"/>
                    </a:cubicBezTo>
                    <a:lnTo>
                      <a:pt x="80871" y="467163"/>
                    </a:lnTo>
                    <a:cubicBezTo>
                      <a:pt x="68246" y="467163"/>
                      <a:pt x="58011" y="456928"/>
                      <a:pt x="58011" y="444303"/>
                    </a:cubicBezTo>
                    <a:lnTo>
                      <a:pt x="58011" y="273219"/>
                    </a:lnTo>
                    <a:lnTo>
                      <a:pt x="36357" y="273219"/>
                    </a:lnTo>
                    <a:lnTo>
                      <a:pt x="13232" y="135016"/>
                    </a:lnTo>
                    <a:lnTo>
                      <a:pt x="0" y="135016"/>
                    </a:lnTo>
                    <a:lnTo>
                      <a:pt x="0" y="22503"/>
                    </a:lnTo>
                    <a:cubicBezTo>
                      <a:pt x="0" y="10075"/>
                      <a:pt x="10075" y="0"/>
                      <a:pt x="2250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0" name="フリーフォーム: 図形 359">
                <a:extLst>
                  <a:ext uri="{FF2B5EF4-FFF2-40B4-BE49-F238E27FC236}">
                    <a16:creationId xmlns:a16="http://schemas.microsoft.com/office/drawing/2014/main" id="{D0DA2EED-253D-4AF3-94C7-67C691935731}"/>
                  </a:ext>
                </a:extLst>
              </p:cNvPr>
              <p:cNvSpPr/>
              <p:nvPr/>
            </p:nvSpPr>
            <p:spPr bwMode="auto">
              <a:xfrm>
                <a:off x="1679122" y="5094185"/>
                <a:ext cx="93919" cy="360041"/>
              </a:xfrm>
              <a:custGeom>
                <a:avLst/>
                <a:gdLst>
                  <a:gd name="connsiteX0" fmla="*/ 22503 w 161741"/>
                  <a:gd name="connsiteY0" fmla="*/ 0 h 467164"/>
                  <a:gd name="connsiteX1" fmla="*/ 139238 w 161741"/>
                  <a:gd name="connsiteY1" fmla="*/ 0 h 467164"/>
                  <a:gd name="connsiteX2" fmla="*/ 161741 w 161741"/>
                  <a:gd name="connsiteY2" fmla="*/ 22503 h 467164"/>
                  <a:gd name="connsiteX3" fmla="*/ 161741 w 161741"/>
                  <a:gd name="connsiteY3" fmla="*/ 135016 h 467164"/>
                  <a:gd name="connsiteX4" fmla="*/ 148507 w 161741"/>
                  <a:gd name="connsiteY4" fmla="*/ 135016 h 467164"/>
                  <a:gd name="connsiteX5" fmla="*/ 125382 w 161741"/>
                  <a:gd name="connsiteY5" fmla="*/ 273219 h 467164"/>
                  <a:gd name="connsiteX6" fmla="*/ 103731 w 161741"/>
                  <a:gd name="connsiteY6" fmla="*/ 273219 h 467164"/>
                  <a:gd name="connsiteX7" fmla="*/ 103730 w 161741"/>
                  <a:gd name="connsiteY7" fmla="*/ 444304 h 467164"/>
                  <a:gd name="connsiteX8" fmla="*/ 80870 w 161741"/>
                  <a:gd name="connsiteY8" fmla="*/ 467164 h 467164"/>
                  <a:gd name="connsiteX9" fmla="*/ 80871 w 161741"/>
                  <a:gd name="connsiteY9" fmla="*/ 467163 h 467164"/>
                  <a:gd name="connsiteX10" fmla="*/ 58011 w 161741"/>
                  <a:gd name="connsiteY10" fmla="*/ 444303 h 467164"/>
                  <a:gd name="connsiteX11" fmla="*/ 58011 w 161741"/>
                  <a:gd name="connsiteY11" fmla="*/ 273219 h 467164"/>
                  <a:gd name="connsiteX12" fmla="*/ 36357 w 161741"/>
                  <a:gd name="connsiteY12" fmla="*/ 273219 h 467164"/>
                  <a:gd name="connsiteX13" fmla="*/ 13232 w 161741"/>
                  <a:gd name="connsiteY13" fmla="*/ 135016 h 467164"/>
                  <a:gd name="connsiteX14" fmla="*/ 0 w 161741"/>
                  <a:gd name="connsiteY14" fmla="*/ 135016 h 467164"/>
                  <a:gd name="connsiteX15" fmla="*/ 0 w 161741"/>
                  <a:gd name="connsiteY15" fmla="*/ 22503 h 467164"/>
                  <a:gd name="connsiteX16" fmla="*/ 22503 w 161741"/>
                  <a:gd name="connsiteY16" fmla="*/ 0 h 467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741" h="467164">
                    <a:moveTo>
                      <a:pt x="22503" y="0"/>
                    </a:moveTo>
                    <a:lnTo>
                      <a:pt x="139238" y="0"/>
                    </a:lnTo>
                    <a:cubicBezTo>
                      <a:pt x="151666" y="0"/>
                      <a:pt x="161741" y="10075"/>
                      <a:pt x="161741" y="22503"/>
                    </a:cubicBezTo>
                    <a:lnTo>
                      <a:pt x="161741" y="135016"/>
                    </a:lnTo>
                    <a:lnTo>
                      <a:pt x="148507" y="135016"/>
                    </a:lnTo>
                    <a:lnTo>
                      <a:pt x="125382" y="273219"/>
                    </a:lnTo>
                    <a:lnTo>
                      <a:pt x="103731" y="273219"/>
                    </a:lnTo>
                    <a:lnTo>
                      <a:pt x="103730" y="444304"/>
                    </a:lnTo>
                    <a:cubicBezTo>
                      <a:pt x="103730" y="456929"/>
                      <a:pt x="93495" y="467164"/>
                      <a:pt x="80870" y="467164"/>
                    </a:cubicBezTo>
                    <a:lnTo>
                      <a:pt x="80871" y="467163"/>
                    </a:lnTo>
                    <a:cubicBezTo>
                      <a:pt x="68246" y="467163"/>
                      <a:pt x="58011" y="456928"/>
                      <a:pt x="58011" y="444303"/>
                    </a:cubicBezTo>
                    <a:lnTo>
                      <a:pt x="58011" y="273219"/>
                    </a:lnTo>
                    <a:lnTo>
                      <a:pt x="36357" y="273219"/>
                    </a:lnTo>
                    <a:lnTo>
                      <a:pt x="13232" y="135016"/>
                    </a:lnTo>
                    <a:lnTo>
                      <a:pt x="0" y="135016"/>
                    </a:lnTo>
                    <a:lnTo>
                      <a:pt x="0" y="22503"/>
                    </a:lnTo>
                    <a:cubicBezTo>
                      <a:pt x="0" y="10075"/>
                      <a:pt x="10075" y="0"/>
                      <a:pt x="2250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8" name="グループ化 347">
              <a:extLst>
                <a:ext uri="{FF2B5EF4-FFF2-40B4-BE49-F238E27FC236}">
                  <a16:creationId xmlns:a16="http://schemas.microsoft.com/office/drawing/2014/main" id="{E2285084-9ABE-4FA1-9FCB-460FB3DC2981}"/>
                </a:ext>
              </a:extLst>
            </p:cNvPr>
            <p:cNvGrpSpPr/>
            <p:nvPr/>
          </p:nvGrpSpPr>
          <p:grpSpPr>
            <a:xfrm>
              <a:off x="2964931" y="4825412"/>
              <a:ext cx="326882" cy="149802"/>
              <a:chOff x="1062379" y="5094185"/>
              <a:chExt cx="710662" cy="360041"/>
            </a:xfrm>
            <a:solidFill>
              <a:schemeClr val="bg1">
                <a:lumMod val="85000"/>
              </a:schemeClr>
            </a:solidFill>
          </p:grpSpPr>
          <p:sp>
            <p:nvSpPr>
              <p:cNvPr id="349" name="フリーフォーム: 図形 348">
                <a:extLst>
                  <a:ext uri="{FF2B5EF4-FFF2-40B4-BE49-F238E27FC236}">
                    <a16:creationId xmlns:a16="http://schemas.microsoft.com/office/drawing/2014/main" id="{53FED3C5-4D6D-4A7A-9858-00F5CC0C2C88}"/>
                  </a:ext>
                </a:extLst>
              </p:cNvPr>
              <p:cNvSpPr/>
              <p:nvPr/>
            </p:nvSpPr>
            <p:spPr bwMode="auto">
              <a:xfrm>
                <a:off x="1062379" y="5094185"/>
                <a:ext cx="93919" cy="360041"/>
              </a:xfrm>
              <a:custGeom>
                <a:avLst/>
                <a:gdLst>
                  <a:gd name="connsiteX0" fmla="*/ 22503 w 161741"/>
                  <a:gd name="connsiteY0" fmla="*/ 0 h 467164"/>
                  <a:gd name="connsiteX1" fmla="*/ 139238 w 161741"/>
                  <a:gd name="connsiteY1" fmla="*/ 0 h 467164"/>
                  <a:gd name="connsiteX2" fmla="*/ 161741 w 161741"/>
                  <a:gd name="connsiteY2" fmla="*/ 22503 h 467164"/>
                  <a:gd name="connsiteX3" fmla="*/ 161741 w 161741"/>
                  <a:gd name="connsiteY3" fmla="*/ 135016 h 467164"/>
                  <a:gd name="connsiteX4" fmla="*/ 148507 w 161741"/>
                  <a:gd name="connsiteY4" fmla="*/ 135016 h 467164"/>
                  <a:gd name="connsiteX5" fmla="*/ 125382 w 161741"/>
                  <a:gd name="connsiteY5" fmla="*/ 273219 h 467164"/>
                  <a:gd name="connsiteX6" fmla="*/ 103731 w 161741"/>
                  <a:gd name="connsiteY6" fmla="*/ 273219 h 467164"/>
                  <a:gd name="connsiteX7" fmla="*/ 103730 w 161741"/>
                  <a:gd name="connsiteY7" fmla="*/ 444304 h 467164"/>
                  <a:gd name="connsiteX8" fmla="*/ 80870 w 161741"/>
                  <a:gd name="connsiteY8" fmla="*/ 467164 h 467164"/>
                  <a:gd name="connsiteX9" fmla="*/ 80871 w 161741"/>
                  <a:gd name="connsiteY9" fmla="*/ 467163 h 467164"/>
                  <a:gd name="connsiteX10" fmla="*/ 58011 w 161741"/>
                  <a:gd name="connsiteY10" fmla="*/ 444303 h 467164"/>
                  <a:gd name="connsiteX11" fmla="*/ 58011 w 161741"/>
                  <a:gd name="connsiteY11" fmla="*/ 273219 h 467164"/>
                  <a:gd name="connsiteX12" fmla="*/ 36357 w 161741"/>
                  <a:gd name="connsiteY12" fmla="*/ 273219 h 467164"/>
                  <a:gd name="connsiteX13" fmla="*/ 13232 w 161741"/>
                  <a:gd name="connsiteY13" fmla="*/ 135016 h 467164"/>
                  <a:gd name="connsiteX14" fmla="*/ 0 w 161741"/>
                  <a:gd name="connsiteY14" fmla="*/ 135016 h 467164"/>
                  <a:gd name="connsiteX15" fmla="*/ 0 w 161741"/>
                  <a:gd name="connsiteY15" fmla="*/ 22503 h 467164"/>
                  <a:gd name="connsiteX16" fmla="*/ 22503 w 161741"/>
                  <a:gd name="connsiteY16" fmla="*/ 0 h 467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741" h="467164">
                    <a:moveTo>
                      <a:pt x="22503" y="0"/>
                    </a:moveTo>
                    <a:lnTo>
                      <a:pt x="139238" y="0"/>
                    </a:lnTo>
                    <a:cubicBezTo>
                      <a:pt x="151666" y="0"/>
                      <a:pt x="161741" y="10075"/>
                      <a:pt x="161741" y="22503"/>
                    </a:cubicBezTo>
                    <a:lnTo>
                      <a:pt x="161741" y="135016"/>
                    </a:lnTo>
                    <a:lnTo>
                      <a:pt x="148507" y="135016"/>
                    </a:lnTo>
                    <a:lnTo>
                      <a:pt x="125382" y="273219"/>
                    </a:lnTo>
                    <a:lnTo>
                      <a:pt x="103731" y="273219"/>
                    </a:lnTo>
                    <a:lnTo>
                      <a:pt x="103730" y="444304"/>
                    </a:lnTo>
                    <a:cubicBezTo>
                      <a:pt x="103730" y="456929"/>
                      <a:pt x="93495" y="467164"/>
                      <a:pt x="80870" y="467164"/>
                    </a:cubicBezTo>
                    <a:lnTo>
                      <a:pt x="80871" y="467163"/>
                    </a:lnTo>
                    <a:cubicBezTo>
                      <a:pt x="68246" y="467163"/>
                      <a:pt x="58011" y="456928"/>
                      <a:pt x="58011" y="444303"/>
                    </a:cubicBezTo>
                    <a:lnTo>
                      <a:pt x="58011" y="273219"/>
                    </a:lnTo>
                    <a:lnTo>
                      <a:pt x="36357" y="273219"/>
                    </a:lnTo>
                    <a:lnTo>
                      <a:pt x="13232" y="135016"/>
                    </a:lnTo>
                    <a:lnTo>
                      <a:pt x="0" y="135016"/>
                    </a:lnTo>
                    <a:lnTo>
                      <a:pt x="0" y="22503"/>
                    </a:lnTo>
                    <a:cubicBezTo>
                      <a:pt x="0" y="10075"/>
                      <a:pt x="10075" y="0"/>
                      <a:pt x="2250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0" name="フリーフォーム: 図形 349">
                <a:extLst>
                  <a:ext uri="{FF2B5EF4-FFF2-40B4-BE49-F238E27FC236}">
                    <a16:creationId xmlns:a16="http://schemas.microsoft.com/office/drawing/2014/main" id="{3A316B2E-C46C-49E9-9008-1DEE760B3A03}"/>
                  </a:ext>
                </a:extLst>
              </p:cNvPr>
              <p:cNvSpPr/>
              <p:nvPr/>
            </p:nvSpPr>
            <p:spPr bwMode="auto">
              <a:xfrm>
                <a:off x="1185728" y="5094185"/>
                <a:ext cx="93919" cy="360041"/>
              </a:xfrm>
              <a:custGeom>
                <a:avLst/>
                <a:gdLst>
                  <a:gd name="connsiteX0" fmla="*/ 22503 w 161741"/>
                  <a:gd name="connsiteY0" fmla="*/ 0 h 467164"/>
                  <a:gd name="connsiteX1" fmla="*/ 139238 w 161741"/>
                  <a:gd name="connsiteY1" fmla="*/ 0 h 467164"/>
                  <a:gd name="connsiteX2" fmla="*/ 161741 w 161741"/>
                  <a:gd name="connsiteY2" fmla="*/ 22503 h 467164"/>
                  <a:gd name="connsiteX3" fmla="*/ 161741 w 161741"/>
                  <a:gd name="connsiteY3" fmla="*/ 135016 h 467164"/>
                  <a:gd name="connsiteX4" fmla="*/ 148507 w 161741"/>
                  <a:gd name="connsiteY4" fmla="*/ 135016 h 467164"/>
                  <a:gd name="connsiteX5" fmla="*/ 125382 w 161741"/>
                  <a:gd name="connsiteY5" fmla="*/ 273219 h 467164"/>
                  <a:gd name="connsiteX6" fmla="*/ 103731 w 161741"/>
                  <a:gd name="connsiteY6" fmla="*/ 273219 h 467164"/>
                  <a:gd name="connsiteX7" fmla="*/ 103730 w 161741"/>
                  <a:gd name="connsiteY7" fmla="*/ 444304 h 467164"/>
                  <a:gd name="connsiteX8" fmla="*/ 80870 w 161741"/>
                  <a:gd name="connsiteY8" fmla="*/ 467164 h 467164"/>
                  <a:gd name="connsiteX9" fmla="*/ 80871 w 161741"/>
                  <a:gd name="connsiteY9" fmla="*/ 467163 h 467164"/>
                  <a:gd name="connsiteX10" fmla="*/ 58011 w 161741"/>
                  <a:gd name="connsiteY10" fmla="*/ 444303 h 467164"/>
                  <a:gd name="connsiteX11" fmla="*/ 58011 w 161741"/>
                  <a:gd name="connsiteY11" fmla="*/ 273219 h 467164"/>
                  <a:gd name="connsiteX12" fmla="*/ 36357 w 161741"/>
                  <a:gd name="connsiteY12" fmla="*/ 273219 h 467164"/>
                  <a:gd name="connsiteX13" fmla="*/ 13232 w 161741"/>
                  <a:gd name="connsiteY13" fmla="*/ 135016 h 467164"/>
                  <a:gd name="connsiteX14" fmla="*/ 0 w 161741"/>
                  <a:gd name="connsiteY14" fmla="*/ 135016 h 467164"/>
                  <a:gd name="connsiteX15" fmla="*/ 0 w 161741"/>
                  <a:gd name="connsiteY15" fmla="*/ 22503 h 467164"/>
                  <a:gd name="connsiteX16" fmla="*/ 22503 w 161741"/>
                  <a:gd name="connsiteY16" fmla="*/ 0 h 467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741" h="467164">
                    <a:moveTo>
                      <a:pt x="22503" y="0"/>
                    </a:moveTo>
                    <a:lnTo>
                      <a:pt x="139238" y="0"/>
                    </a:lnTo>
                    <a:cubicBezTo>
                      <a:pt x="151666" y="0"/>
                      <a:pt x="161741" y="10075"/>
                      <a:pt x="161741" y="22503"/>
                    </a:cubicBezTo>
                    <a:lnTo>
                      <a:pt x="161741" y="135016"/>
                    </a:lnTo>
                    <a:lnTo>
                      <a:pt x="148507" y="135016"/>
                    </a:lnTo>
                    <a:lnTo>
                      <a:pt x="125382" y="273219"/>
                    </a:lnTo>
                    <a:lnTo>
                      <a:pt x="103731" y="273219"/>
                    </a:lnTo>
                    <a:lnTo>
                      <a:pt x="103730" y="444304"/>
                    </a:lnTo>
                    <a:cubicBezTo>
                      <a:pt x="103730" y="456929"/>
                      <a:pt x="93495" y="467164"/>
                      <a:pt x="80870" y="467164"/>
                    </a:cubicBezTo>
                    <a:lnTo>
                      <a:pt x="80871" y="467163"/>
                    </a:lnTo>
                    <a:cubicBezTo>
                      <a:pt x="68246" y="467163"/>
                      <a:pt x="58011" y="456928"/>
                      <a:pt x="58011" y="444303"/>
                    </a:cubicBezTo>
                    <a:lnTo>
                      <a:pt x="58011" y="273219"/>
                    </a:lnTo>
                    <a:lnTo>
                      <a:pt x="36357" y="273219"/>
                    </a:lnTo>
                    <a:lnTo>
                      <a:pt x="13232" y="135016"/>
                    </a:lnTo>
                    <a:lnTo>
                      <a:pt x="0" y="135016"/>
                    </a:lnTo>
                    <a:lnTo>
                      <a:pt x="0" y="22503"/>
                    </a:lnTo>
                    <a:cubicBezTo>
                      <a:pt x="0" y="10075"/>
                      <a:pt x="10075" y="0"/>
                      <a:pt x="2250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1" name="フリーフォーム: 図形 350">
                <a:extLst>
                  <a:ext uri="{FF2B5EF4-FFF2-40B4-BE49-F238E27FC236}">
                    <a16:creationId xmlns:a16="http://schemas.microsoft.com/office/drawing/2014/main" id="{710DAB94-6969-46EA-94F6-F389C72528E7}"/>
                  </a:ext>
                </a:extLst>
              </p:cNvPr>
              <p:cNvSpPr/>
              <p:nvPr/>
            </p:nvSpPr>
            <p:spPr bwMode="auto">
              <a:xfrm>
                <a:off x="1309077" y="5094185"/>
                <a:ext cx="93919" cy="360041"/>
              </a:xfrm>
              <a:custGeom>
                <a:avLst/>
                <a:gdLst>
                  <a:gd name="connsiteX0" fmla="*/ 22503 w 161741"/>
                  <a:gd name="connsiteY0" fmla="*/ 0 h 467164"/>
                  <a:gd name="connsiteX1" fmla="*/ 139238 w 161741"/>
                  <a:gd name="connsiteY1" fmla="*/ 0 h 467164"/>
                  <a:gd name="connsiteX2" fmla="*/ 161741 w 161741"/>
                  <a:gd name="connsiteY2" fmla="*/ 22503 h 467164"/>
                  <a:gd name="connsiteX3" fmla="*/ 161741 w 161741"/>
                  <a:gd name="connsiteY3" fmla="*/ 135016 h 467164"/>
                  <a:gd name="connsiteX4" fmla="*/ 148507 w 161741"/>
                  <a:gd name="connsiteY4" fmla="*/ 135016 h 467164"/>
                  <a:gd name="connsiteX5" fmla="*/ 125382 w 161741"/>
                  <a:gd name="connsiteY5" fmla="*/ 273219 h 467164"/>
                  <a:gd name="connsiteX6" fmla="*/ 103731 w 161741"/>
                  <a:gd name="connsiteY6" fmla="*/ 273219 h 467164"/>
                  <a:gd name="connsiteX7" fmla="*/ 103730 w 161741"/>
                  <a:gd name="connsiteY7" fmla="*/ 444304 h 467164"/>
                  <a:gd name="connsiteX8" fmla="*/ 80870 w 161741"/>
                  <a:gd name="connsiteY8" fmla="*/ 467164 h 467164"/>
                  <a:gd name="connsiteX9" fmla="*/ 80871 w 161741"/>
                  <a:gd name="connsiteY9" fmla="*/ 467163 h 467164"/>
                  <a:gd name="connsiteX10" fmla="*/ 58011 w 161741"/>
                  <a:gd name="connsiteY10" fmla="*/ 444303 h 467164"/>
                  <a:gd name="connsiteX11" fmla="*/ 58011 w 161741"/>
                  <a:gd name="connsiteY11" fmla="*/ 273219 h 467164"/>
                  <a:gd name="connsiteX12" fmla="*/ 36357 w 161741"/>
                  <a:gd name="connsiteY12" fmla="*/ 273219 h 467164"/>
                  <a:gd name="connsiteX13" fmla="*/ 13232 w 161741"/>
                  <a:gd name="connsiteY13" fmla="*/ 135016 h 467164"/>
                  <a:gd name="connsiteX14" fmla="*/ 0 w 161741"/>
                  <a:gd name="connsiteY14" fmla="*/ 135016 h 467164"/>
                  <a:gd name="connsiteX15" fmla="*/ 0 w 161741"/>
                  <a:gd name="connsiteY15" fmla="*/ 22503 h 467164"/>
                  <a:gd name="connsiteX16" fmla="*/ 22503 w 161741"/>
                  <a:gd name="connsiteY16" fmla="*/ 0 h 467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741" h="467164">
                    <a:moveTo>
                      <a:pt x="22503" y="0"/>
                    </a:moveTo>
                    <a:lnTo>
                      <a:pt x="139238" y="0"/>
                    </a:lnTo>
                    <a:cubicBezTo>
                      <a:pt x="151666" y="0"/>
                      <a:pt x="161741" y="10075"/>
                      <a:pt x="161741" y="22503"/>
                    </a:cubicBezTo>
                    <a:lnTo>
                      <a:pt x="161741" y="135016"/>
                    </a:lnTo>
                    <a:lnTo>
                      <a:pt x="148507" y="135016"/>
                    </a:lnTo>
                    <a:lnTo>
                      <a:pt x="125382" y="273219"/>
                    </a:lnTo>
                    <a:lnTo>
                      <a:pt x="103731" y="273219"/>
                    </a:lnTo>
                    <a:lnTo>
                      <a:pt x="103730" y="444304"/>
                    </a:lnTo>
                    <a:cubicBezTo>
                      <a:pt x="103730" y="456929"/>
                      <a:pt x="93495" y="467164"/>
                      <a:pt x="80870" y="467164"/>
                    </a:cubicBezTo>
                    <a:lnTo>
                      <a:pt x="80871" y="467163"/>
                    </a:lnTo>
                    <a:cubicBezTo>
                      <a:pt x="68246" y="467163"/>
                      <a:pt x="58011" y="456928"/>
                      <a:pt x="58011" y="444303"/>
                    </a:cubicBezTo>
                    <a:lnTo>
                      <a:pt x="58011" y="273219"/>
                    </a:lnTo>
                    <a:lnTo>
                      <a:pt x="36357" y="273219"/>
                    </a:lnTo>
                    <a:lnTo>
                      <a:pt x="13232" y="135016"/>
                    </a:lnTo>
                    <a:lnTo>
                      <a:pt x="0" y="135016"/>
                    </a:lnTo>
                    <a:lnTo>
                      <a:pt x="0" y="22503"/>
                    </a:lnTo>
                    <a:cubicBezTo>
                      <a:pt x="0" y="10075"/>
                      <a:pt x="10075" y="0"/>
                      <a:pt x="2250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2" name="フリーフォーム: 図形 351">
                <a:extLst>
                  <a:ext uri="{FF2B5EF4-FFF2-40B4-BE49-F238E27FC236}">
                    <a16:creationId xmlns:a16="http://schemas.microsoft.com/office/drawing/2014/main" id="{11286B75-4E14-40D6-9D86-99F23CB0AD95}"/>
                  </a:ext>
                </a:extLst>
              </p:cNvPr>
              <p:cNvSpPr/>
              <p:nvPr/>
            </p:nvSpPr>
            <p:spPr bwMode="auto">
              <a:xfrm>
                <a:off x="1432426" y="5094185"/>
                <a:ext cx="93919" cy="360041"/>
              </a:xfrm>
              <a:custGeom>
                <a:avLst/>
                <a:gdLst>
                  <a:gd name="connsiteX0" fmla="*/ 22503 w 161741"/>
                  <a:gd name="connsiteY0" fmla="*/ 0 h 467164"/>
                  <a:gd name="connsiteX1" fmla="*/ 139238 w 161741"/>
                  <a:gd name="connsiteY1" fmla="*/ 0 h 467164"/>
                  <a:gd name="connsiteX2" fmla="*/ 161741 w 161741"/>
                  <a:gd name="connsiteY2" fmla="*/ 22503 h 467164"/>
                  <a:gd name="connsiteX3" fmla="*/ 161741 w 161741"/>
                  <a:gd name="connsiteY3" fmla="*/ 135016 h 467164"/>
                  <a:gd name="connsiteX4" fmla="*/ 148507 w 161741"/>
                  <a:gd name="connsiteY4" fmla="*/ 135016 h 467164"/>
                  <a:gd name="connsiteX5" fmla="*/ 125382 w 161741"/>
                  <a:gd name="connsiteY5" fmla="*/ 273219 h 467164"/>
                  <a:gd name="connsiteX6" fmla="*/ 103731 w 161741"/>
                  <a:gd name="connsiteY6" fmla="*/ 273219 h 467164"/>
                  <a:gd name="connsiteX7" fmla="*/ 103730 w 161741"/>
                  <a:gd name="connsiteY7" fmla="*/ 444304 h 467164"/>
                  <a:gd name="connsiteX8" fmla="*/ 80870 w 161741"/>
                  <a:gd name="connsiteY8" fmla="*/ 467164 h 467164"/>
                  <a:gd name="connsiteX9" fmla="*/ 80871 w 161741"/>
                  <a:gd name="connsiteY9" fmla="*/ 467163 h 467164"/>
                  <a:gd name="connsiteX10" fmla="*/ 58011 w 161741"/>
                  <a:gd name="connsiteY10" fmla="*/ 444303 h 467164"/>
                  <a:gd name="connsiteX11" fmla="*/ 58011 w 161741"/>
                  <a:gd name="connsiteY11" fmla="*/ 273219 h 467164"/>
                  <a:gd name="connsiteX12" fmla="*/ 36357 w 161741"/>
                  <a:gd name="connsiteY12" fmla="*/ 273219 h 467164"/>
                  <a:gd name="connsiteX13" fmla="*/ 13232 w 161741"/>
                  <a:gd name="connsiteY13" fmla="*/ 135016 h 467164"/>
                  <a:gd name="connsiteX14" fmla="*/ 0 w 161741"/>
                  <a:gd name="connsiteY14" fmla="*/ 135016 h 467164"/>
                  <a:gd name="connsiteX15" fmla="*/ 0 w 161741"/>
                  <a:gd name="connsiteY15" fmla="*/ 22503 h 467164"/>
                  <a:gd name="connsiteX16" fmla="*/ 22503 w 161741"/>
                  <a:gd name="connsiteY16" fmla="*/ 0 h 467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741" h="467164">
                    <a:moveTo>
                      <a:pt x="22503" y="0"/>
                    </a:moveTo>
                    <a:lnTo>
                      <a:pt x="139238" y="0"/>
                    </a:lnTo>
                    <a:cubicBezTo>
                      <a:pt x="151666" y="0"/>
                      <a:pt x="161741" y="10075"/>
                      <a:pt x="161741" y="22503"/>
                    </a:cubicBezTo>
                    <a:lnTo>
                      <a:pt x="161741" y="135016"/>
                    </a:lnTo>
                    <a:lnTo>
                      <a:pt x="148507" y="135016"/>
                    </a:lnTo>
                    <a:lnTo>
                      <a:pt x="125382" y="273219"/>
                    </a:lnTo>
                    <a:lnTo>
                      <a:pt x="103731" y="273219"/>
                    </a:lnTo>
                    <a:lnTo>
                      <a:pt x="103730" y="444304"/>
                    </a:lnTo>
                    <a:cubicBezTo>
                      <a:pt x="103730" y="456929"/>
                      <a:pt x="93495" y="467164"/>
                      <a:pt x="80870" y="467164"/>
                    </a:cubicBezTo>
                    <a:lnTo>
                      <a:pt x="80871" y="467163"/>
                    </a:lnTo>
                    <a:cubicBezTo>
                      <a:pt x="68246" y="467163"/>
                      <a:pt x="58011" y="456928"/>
                      <a:pt x="58011" y="444303"/>
                    </a:cubicBezTo>
                    <a:lnTo>
                      <a:pt x="58011" y="273219"/>
                    </a:lnTo>
                    <a:lnTo>
                      <a:pt x="36357" y="273219"/>
                    </a:lnTo>
                    <a:lnTo>
                      <a:pt x="13232" y="135016"/>
                    </a:lnTo>
                    <a:lnTo>
                      <a:pt x="0" y="135016"/>
                    </a:lnTo>
                    <a:lnTo>
                      <a:pt x="0" y="22503"/>
                    </a:lnTo>
                    <a:cubicBezTo>
                      <a:pt x="0" y="10075"/>
                      <a:pt x="10075" y="0"/>
                      <a:pt x="2250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3" name="フリーフォーム: 図形 352">
                <a:extLst>
                  <a:ext uri="{FF2B5EF4-FFF2-40B4-BE49-F238E27FC236}">
                    <a16:creationId xmlns:a16="http://schemas.microsoft.com/office/drawing/2014/main" id="{854ED2B8-0B67-4E28-80D3-8B04E829BB5C}"/>
                  </a:ext>
                </a:extLst>
              </p:cNvPr>
              <p:cNvSpPr/>
              <p:nvPr/>
            </p:nvSpPr>
            <p:spPr bwMode="auto">
              <a:xfrm>
                <a:off x="1555775" y="5094185"/>
                <a:ext cx="93919" cy="360041"/>
              </a:xfrm>
              <a:custGeom>
                <a:avLst/>
                <a:gdLst>
                  <a:gd name="connsiteX0" fmla="*/ 22503 w 161741"/>
                  <a:gd name="connsiteY0" fmla="*/ 0 h 467164"/>
                  <a:gd name="connsiteX1" fmla="*/ 139238 w 161741"/>
                  <a:gd name="connsiteY1" fmla="*/ 0 h 467164"/>
                  <a:gd name="connsiteX2" fmla="*/ 161741 w 161741"/>
                  <a:gd name="connsiteY2" fmla="*/ 22503 h 467164"/>
                  <a:gd name="connsiteX3" fmla="*/ 161741 w 161741"/>
                  <a:gd name="connsiteY3" fmla="*/ 135016 h 467164"/>
                  <a:gd name="connsiteX4" fmla="*/ 148507 w 161741"/>
                  <a:gd name="connsiteY4" fmla="*/ 135016 h 467164"/>
                  <a:gd name="connsiteX5" fmla="*/ 125382 w 161741"/>
                  <a:gd name="connsiteY5" fmla="*/ 273219 h 467164"/>
                  <a:gd name="connsiteX6" fmla="*/ 103731 w 161741"/>
                  <a:gd name="connsiteY6" fmla="*/ 273219 h 467164"/>
                  <a:gd name="connsiteX7" fmla="*/ 103730 w 161741"/>
                  <a:gd name="connsiteY7" fmla="*/ 444304 h 467164"/>
                  <a:gd name="connsiteX8" fmla="*/ 80870 w 161741"/>
                  <a:gd name="connsiteY8" fmla="*/ 467164 h 467164"/>
                  <a:gd name="connsiteX9" fmla="*/ 80871 w 161741"/>
                  <a:gd name="connsiteY9" fmla="*/ 467163 h 467164"/>
                  <a:gd name="connsiteX10" fmla="*/ 58011 w 161741"/>
                  <a:gd name="connsiteY10" fmla="*/ 444303 h 467164"/>
                  <a:gd name="connsiteX11" fmla="*/ 58011 w 161741"/>
                  <a:gd name="connsiteY11" fmla="*/ 273219 h 467164"/>
                  <a:gd name="connsiteX12" fmla="*/ 36357 w 161741"/>
                  <a:gd name="connsiteY12" fmla="*/ 273219 h 467164"/>
                  <a:gd name="connsiteX13" fmla="*/ 13232 w 161741"/>
                  <a:gd name="connsiteY13" fmla="*/ 135016 h 467164"/>
                  <a:gd name="connsiteX14" fmla="*/ 0 w 161741"/>
                  <a:gd name="connsiteY14" fmla="*/ 135016 h 467164"/>
                  <a:gd name="connsiteX15" fmla="*/ 0 w 161741"/>
                  <a:gd name="connsiteY15" fmla="*/ 22503 h 467164"/>
                  <a:gd name="connsiteX16" fmla="*/ 22503 w 161741"/>
                  <a:gd name="connsiteY16" fmla="*/ 0 h 467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741" h="467164">
                    <a:moveTo>
                      <a:pt x="22503" y="0"/>
                    </a:moveTo>
                    <a:lnTo>
                      <a:pt x="139238" y="0"/>
                    </a:lnTo>
                    <a:cubicBezTo>
                      <a:pt x="151666" y="0"/>
                      <a:pt x="161741" y="10075"/>
                      <a:pt x="161741" y="22503"/>
                    </a:cubicBezTo>
                    <a:lnTo>
                      <a:pt x="161741" y="135016"/>
                    </a:lnTo>
                    <a:lnTo>
                      <a:pt x="148507" y="135016"/>
                    </a:lnTo>
                    <a:lnTo>
                      <a:pt x="125382" y="273219"/>
                    </a:lnTo>
                    <a:lnTo>
                      <a:pt x="103731" y="273219"/>
                    </a:lnTo>
                    <a:lnTo>
                      <a:pt x="103730" y="444304"/>
                    </a:lnTo>
                    <a:cubicBezTo>
                      <a:pt x="103730" y="456929"/>
                      <a:pt x="93495" y="467164"/>
                      <a:pt x="80870" y="467164"/>
                    </a:cubicBezTo>
                    <a:lnTo>
                      <a:pt x="80871" y="467163"/>
                    </a:lnTo>
                    <a:cubicBezTo>
                      <a:pt x="68246" y="467163"/>
                      <a:pt x="58011" y="456928"/>
                      <a:pt x="58011" y="444303"/>
                    </a:cubicBezTo>
                    <a:lnTo>
                      <a:pt x="58011" y="273219"/>
                    </a:lnTo>
                    <a:lnTo>
                      <a:pt x="36357" y="273219"/>
                    </a:lnTo>
                    <a:lnTo>
                      <a:pt x="13232" y="135016"/>
                    </a:lnTo>
                    <a:lnTo>
                      <a:pt x="0" y="135016"/>
                    </a:lnTo>
                    <a:lnTo>
                      <a:pt x="0" y="22503"/>
                    </a:lnTo>
                    <a:cubicBezTo>
                      <a:pt x="0" y="10075"/>
                      <a:pt x="10075" y="0"/>
                      <a:pt x="2250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4" name="フリーフォーム: 図形 353">
                <a:extLst>
                  <a:ext uri="{FF2B5EF4-FFF2-40B4-BE49-F238E27FC236}">
                    <a16:creationId xmlns:a16="http://schemas.microsoft.com/office/drawing/2014/main" id="{0CF97120-32DC-4073-9C09-CED70555C8E0}"/>
                  </a:ext>
                </a:extLst>
              </p:cNvPr>
              <p:cNvSpPr/>
              <p:nvPr/>
            </p:nvSpPr>
            <p:spPr bwMode="auto">
              <a:xfrm>
                <a:off x="1679122" y="5094185"/>
                <a:ext cx="93919" cy="360041"/>
              </a:xfrm>
              <a:custGeom>
                <a:avLst/>
                <a:gdLst>
                  <a:gd name="connsiteX0" fmla="*/ 22503 w 161741"/>
                  <a:gd name="connsiteY0" fmla="*/ 0 h 467164"/>
                  <a:gd name="connsiteX1" fmla="*/ 139238 w 161741"/>
                  <a:gd name="connsiteY1" fmla="*/ 0 h 467164"/>
                  <a:gd name="connsiteX2" fmla="*/ 161741 w 161741"/>
                  <a:gd name="connsiteY2" fmla="*/ 22503 h 467164"/>
                  <a:gd name="connsiteX3" fmla="*/ 161741 w 161741"/>
                  <a:gd name="connsiteY3" fmla="*/ 135016 h 467164"/>
                  <a:gd name="connsiteX4" fmla="*/ 148507 w 161741"/>
                  <a:gd name="connsiteY4" fmla="*/ 135016 h 467164"/>
                  <a:gd name="connsiteX5" fmla="*/ 125382 w 161741"/>
                  <a:gd name="connsiteY5" fmla="*/ 273219 h 467164"/>
                  <a:gd name="connsiteX6" fmla="*/ 103731 w 161741"/>
                  <a:gd name="connsiteY6" fmla="*/ 273219 h 467164"/>
                  <a:gd name="connsiteX7" fmla="*/ 103730 w 161741"/>
                  <a:gd name="connsiteY7" fmla="*/ 444304 h 467164"/>
                  <a:gd name="connsiteX8" fmla="*/ 80870 w 161741"/>
                  <a:gd name="connsiteY8" fmla="*/ 467164 h 467164"/>
                  <a:gd name="connsiteX9" fmla="*/ 80871 w 161741"/>
                  <a:gd name="connsiteY9" fmla="*/ 467163 h 467164"/>
                  <a:gd name="connsiteX10" fmla="*/ 58011 w 161741"/>
                  <a:gd name="connsiteY10" fmla="*/ 444303 h 467164"/>
                  <a:gd name="connsiteX11" fmla="*/ 58011 w 161741"/>
                  <a:gd name="connsiteY11" fmla="*/ 273219 h 467164"/>
                  <a:gd name="connsiteX12" fmla="*/ 36357 w 161741"/>
                  <a:gd name="connsiteY12" fmla="*/ 273219 h 467164"/>
                  <a:gd name="connsiteX13" fmla="*/ 13232 w 161741"/>
                  <a:gd name="connsiteY13" fmla="*/ 135016 h 467164"/>
                  <a:gd name="connsiteX14" fmla="*/ 0 w 161741"/>
                  <a:gd name="connsiteY14" fmla="*/ 135016 h 467164"/>
                  <a:gd name="connsiteX15" fmla="*/ 0 w 161741"/>
                  <a:gd name="connsiteY15" fmla="*/ 22503 h 467164"/>
                  <a:gd name="connsiteX16" fmla="*/ 22503 w 161741"/>
                  <a:gd name="connsiteY16" fmla="*/ 0 h 467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741" h="467164">
                    <a:moveTo>
                      <a:pt x="22503" y="0"/>
                    </a:moveTo>
                    <a:lnTo>
                      <a:pt x="139238" y="0"/>
                    </a:lnTo>
                    <a:cubicBezTo>
                      <a:pt x="151666" y="0"/>
                      <a:pt x="161741" y="10075"/>
                      <a:pt x="161741" y="22503"/>
                    </a:cubicBezTo>
                    <a:lnTo>
                      <a:pt x="161741" y="135016"/>
                    </a:lnTo>
                    <a:lnTo>
                      <a:pt x="148507" y="135016"/>
                    </a:lnTo>
                    <a:lnTo>
                      <a:pt x="125382" y="273219"/>
                    </a:lnTo>
                    <a:lnTo>
                      <a:pt x="103731" y="273219"/>
                    </a:lnTo>
                    <a:lnTo>
                      <a:pt x="103730" y="444304"/>
                    </a:lnTo>
                    <a:cubicBezTo>
                      <a:pt x="103730" y="456929"/>
                      <a:pt x="93495" y="467164"/>
                      <a:pt x="80870" y="467164"/>
                    </a:cubicBezTo>
                    <a:lnTo>
                      <a:pt x="80871" y="467163"/>
                    </a:lnTo>
                    <a:cubicBezTo>
                      <a:pt x="68246" y="467163"/>
                      <a:pt x="58011" y="456928"/>
                      <a:pt x="58011" y="444303"/>
                    </a:cubicBezTo>
                    <a:lnTo>
                      <a:pt x="58011" y="273219"/>
                    </a:lnTo>
                    <a:lnTo>
                      <a:pt x="36357" y="273219"/>
                    </a:lnTo>
                    <a:lnTo>
                      <a:pt x="13232" y="135016"/>
                    </a:lnTo>
                    <a:lnTo>
                      <a:pt x="0" y="135016"/>
                    </a:lnTo>
                    <a:lnTo>
                      <a:pt x="0" y="22503"/>
                    </a:lnTo>
                    <a:cubicBezTo>
                      <a:pt x="0" y="10075"/>
                      <a:pt x="10075" y="0"/>
                      <a:pt x="2250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73" name="グループ化 372">
            <a:extLst>
              <a:ext uri="{FF2B5EF4-FFF2-40B4-BE49-F238E27FC236}">
                <a16:creationId xmlns:a16="http://schemas.microsoft.com/office/drawing/2014/main" id="{065894F6-3E62-4105-A33E-7C4F2C8AFAA6}"/>
              </a:ext>
            </a:extLst>
          </p:cNvPr>
          <p:cNvGrpSpPr/>
          <p:nvPr/>
        </p:nvGrpSpPr>
        <p:grpSpPr>
          <a:xfrm>
            <a:off x="7625241" y="549653"/>
            <a:ext cx="1478256" cy="940878"/>
            <a:chOff x="5950616" y="549653"/>
            <a:chExt cx="2129122" cy="1355140"/>
          </a:xfrm>
        </p:grpSpPr>
        <p:grpSp>
          <p:nvGrpSpPr>
            <p:cNvPr id="374" name="グループ化 373">
              <a:extLst>
                <a:ext uri="{FF2B5EF4-FFF2-40B4-BE49-F238E27FC236}">
                  <a16:creationId xmlns:a16="http://schemas.microsoft.com/office/drawing/2014/main" id="{F73ECA13-47D4-43E3-93A2-DAEEE70F287D}"/>
                </a:ext>
              </a:extLst>
            </p:cNvPr>
            <p:cNvGrpSpPr/>
            <p:nvPr/>
          </p:nvGrpSpPr>
          <p:grpSpPr>
            <a:xfrm>
              <a:off x="5950618" y="551241"/>
              <a:ext cx="923140" cy="312451"/>
              <a:chOff x="5977636" y="551240"/>
              <a:chExt cx="1360274" cy="460406"/>
            </a:xfrm>
          </p:grpSpPr>
          <p:sp>
            <p:nvSpPr>
              <p:cNvPr id="395" name="フリーフォーム: 図形 394">
                <a:extLst>
                  <a:ext uri="{FF2B5EF4-FFF2-40B4-BE49-F238E27FC236}">
                    <a16:creationId xmlns:a16="http://schemas.microsoft.com/office/drawing/2014/main" id="{A112C865-AE9F-46B1-B4D2-4A2ED0A163E3}"/>
                  </a:ext>
                </a:extLst>
              </p:cNvPr>
              <p:cNvSpPr/>
              <p:nvPr/>
            </p:nvSpPr>
            <p:spPr bwMode="auto">
              <a:xfrm>
                <a:off x="5977636" y="551240"/>
                <a:ext cx="1360274" cy="460406"/>
              </a:xfrm>
              <a:custGeom>
                <a:avLst/>
                <a:gdLst>
                  <a:gd name="connsiteX0" fmla="*/ 303098 w 1869561"/>
                  <a:gd name="connsiteY0" fmla="*/ 0 h 632782"/>
                  <a:gd name="connsiteX1" fmla="*/ 472563 w 1869561"/>
                  <a:gd name="connsiteY1" fmla="*/ 54035 h 632782"/>
                  <a:gd name="connsiteX2" fmla="*/ 506916 w 1869561"/>
                  <a:gd name="connsiteY2" fmla="*/ 83622 h 632782"/>
                  <a:gd name="connsiteX3" fmla="*/ 603009 w 1869561"/>
                  <a:gd name="connsiteY3" fmla="*/ 98602 h 632782"/>
                  <a:gd name="connsiteX4" fmla="*/ 934779 w 1869561"/>
                  <a:gd name="connsiteY4" fmla="*/ 113045 h 632782"/>
                  <a:gd name="connsiteX5" fmla="*/ 1266549 w 1869561"/>
                  <a:gd name="connsiteY5" fmla="*/ 98602 h 632782"/>
                  <a:gd name="connsiteX6" fmla="*/ 1362646 w 1869561"/>
                  <a:gd name="connsiteY6" fmla="*/ 83621 h 632782"/>
                  <a:gd name="connsiteX7" fmla="*/ 1396998 w 1869561"/>
                  <a:gd name="connsiteY7" fmla="*/ 54035 h 632782"/>
                  <a:gd name="connsiteX8" fmla="*/ 1566463 w 1869561"/>
                  <a:gd name="connsiteY8" fmla="*/ 0 h 632782"/>
                  <a:gd name="connsiteX9" fmla="*/ 1869561 w 1869561"/>
                  <a:gd name="connsiteY9" fmla="*/ 316391 h 632782"/>
                  <a:gd name="connsiteX10" fmla="*/ 1566463 w 1869561"/>
                  <a:gd name="connsiteY10" fmla="*/ 632782 h 632782"/>
                  <a:gd name="connsiteX11" fmla="*/ 1396998 w 1869561"/>
                  <a:gd name="connsiteY11" fmla="*/ 578747 h 632782"/>
                  <a:gd name="connsiteX12" fmla="*/ 1362648 w 1869561"/>
                  <a:gd name="connsiteY12" fmla="*/ 549163 h 632782"/>
                  <a:gd name="connsiteX13" fmla="*/ 1266552 w 1869561"/>
                  <a:gd name="connsiteY13" fmla="*/ 534182 h 632782"/>
                  <a:gd name="connsiteX14" fmla="*/ 934782 w 1869561"/>
                  <a:gd name="connsiteY14" fmla="*/ 519740 h 632782"/>
                  <a:gd name="connsiteX15" fmla="*/ 603012 w 1869561"/>
                  <a:gd name="connsiteY15" fmla="*/ 534182 h 632782"/>
                  <a:gd name="connsiteX16" fmla="*/ 506912 w 1869561"/>
                  <a:gd name="connsiteY16" fmla="*/ 549163 h 632782"/>
                  <a:gd name="connsiteX17" fmla="*/ 472563 w 1869561"/>
                  <a:gd name="connsiteY17" fmla="*/ 578747 h 632782"/>
                  <a:gd name="connsiteX18" fmla="*/ 303098 w 1869561"/>
                  <a:gd name="connsiteY18" fmla="*/ 632782 h 632782"/>
                  <a:gd name="connsiteX19" fmla="*/ 0 w 1869561"/>
                  <a:gd name="connsiteY19" fmla="*/ 316391 h 632782"/>
                  <a:gd name="connsiteX20" fmla="*/ 303098 w 1869561"/>
                  <a:gd name="connsiteY20" fmla="*/ 0 h 632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869561" h="632782">
                    <a:moveTo>
                      <a:pt x="303098" y="0"/>
                    </a:moveTo>
                    <a:cubicBezTo>
                      <a:pt x="365871" y="0"/>
                      <a:pt x="424188" y="19920"/>
                      <a:pt x="472563" y="54035"/>
                    </a:cubicBezTo>
                    <a:lnTo>
                      <a:pt x="506916" y="83622"/>
                    </a:lnTo>
                    <a:lnTo>
                      <a:pt x="603009" y="98602"/>
                    </a:lnTo>
                    <a:cubicBezTo>
                      <a:pt x="687925" y="107526"/>
                      <a:pt x="805229" y="113045"/>
                      <a:pt x="934779" y="113045"/>
                    </a:cubicBezTo>
                    <a:cubicBezTo>
                      <a:pt x="1064329" y="113045"/>
                      <a:pt x="1181633" y="107526"/>
                      <a:pt x="1266549" y="98602"/>
                    </a:cubicBezTo>
                    <a:lnTo>
                      <a:pt x="1362646" y="83621"/>
                    </a:lnTo>
                    <a:lnTo>
                      <a:pt x="1396998" y="54035"/>
                    </a:lnTo>
                    <a:cubicBezTo>
                      <a:pt x="1445373" y="19920"/>
                      <a:pt x="1503690" y="0"/>
                      <a:pt x="1566463" y="0"/>
                    </a:cubicBezTo>
                    <a:cubicBezTo>
                      <a:pt x="1733859" y="0"/>
                      <a:pt x="1869561" y="141653"/>
                      <a:pt x="1869561" y="316391"/>
                    </a:cubicBezTo>
                    <a:cubicBezTo>
                      <a:pt x="1869561" y="491129"/>
                      <a:pt x="1733859" y="632782"/>
                      <a:pt x="1566463" y="632782"/>
                    </a:cubicBezTo>
                    <a:cubicBezTo>
                      <a:pt x="1503690" y="632782"/>
                      <a:pt x="1445373" y="612862"/>
                      <a:pt x="1396998" y="578747"/>
                    </a:cubicBezTo>
                    <a:lnTo>
                      <a:pt x="1362648" y="549163"/>
                    </a:lnTo>
                    <a:lnTo>
                      <a:pt x="1266552" y="534182"/>
                    </a:lnTo>
                    <a:cubicBezTo>
                      <a:pt x="1181635" y="525258"/>
                      <a:pt x="1064332" y="519740"/>
                      <a:pt x="934782" y="519740"/>
                    </a:cubicBezTo>
                    <a:cubicBezTo>
                      <a:pt x="805232" y="519740"/>
                      <a:pt x="687928" y="525258"/>
                      <a:pt x="603012" y="534182"/>
                    </a:cubicBezTo>
                    <a:lnTo>
                      <a:pt x="506912" y="549163"/>
                    </a:lnTo>
                    <a:lnTo>
                      <a:pt x="472563" y="578747"/>
                    </a:lnTo>
                    <a:cubicBezTo>
                      <a:pt x="424188" y="612862"/>
                      <a:pt x="365871" y="632782"/>
                      <a:pt x="303098" y="632782"/>
                    </a:cubicBezTo>
                    <a:cubicBezTo>
                      <a:pt x="135702" y="632782"/>
                      <a:pt x="0" y="491129"/>
                      <a:pt x="0" y="316391"/>
                    </a:cubicBezTo>
                    <a:cubicBezTo>
                      <a:pt x="0" y="141653"/>
                      <a:pt x="135702" y="0"/>
                      <a:pt x="303098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6" name="フリーフォーム: 図形 395">
                <a:extLst>
                  <a:ext uri="{FF2B5EF4-FFF2-40B4-BE49-F238E27FC236}">
                    <a16:creationId xmlns:a16="http://schemas.microsoft.com/office/drawing/2014/main" id="{D2C2B859-B794-4F99-B695-3663C6AF1A52}"/>
                  </a:ext>
                </a:extLst>
              </p:cNvPr>
              <p:cNvSpPr/>
              <p:nvPr/>
            </p:nvSpPr>
            <p:spPr bwMode="auto">
              <a:xfrm>
                <a:off x="6380892" y="618179"/>
                <a:ext cx="56468" cy="327989"/>
              </a:xfrm>
              <a:custGeom>
                <a:avLst/>
                <a:gdLst>
                  <a:gd name="connsiteX0" fmla="*/ 0 w 56468"/>
                  <a:gd name="connsiteY0" fmla="*/ 0 h 327989"/>
                  <a:gd name="connsiteX1" fmla="*/ 35488 w 56468"/>
                  <a:gd name="connsiteY1" fmla="*/ 5532 h 327989"/>
                  <a:gd name="connsiteX2" fmla="*/ 56468 w 56468"/>
                  <a:gd name="connsiteY2" fmla="*/ 7351 h 327989"/>
                  <a:gd name="connsiteX3" fmla="*/ 56468 w 56468"/>
                  <a:gd name="connsiteY3" fmla="*/ 320637 h 327989"/>
                  <a:gd name="connsiteX4" fmla="*/ 35490 w 56468"/>
                  <a:gd name="connsiteY4" fmla="*/ 322456 h 327989"/>
                  <a:gd name="connsiteX5" fmla="*/ 0 w 56468"/>
                  <a:gd name="connsiteY5" fmla="*/ 327989 h 327989"/>
                  <a:gd name="connsiteX6" fmla="*/ 0 w 56468"/>
                  <a:gd name="connsiteY6" fmla="*/ 0 h 327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6468" h="327989">
                    <a:moveTo>
                      <a:pt x="0" y="0"/>
                    </a:moveTo>
                    <a:lnTo>
                      <a:pt x="35488" y="5532"/>
                    </a:lnTo>
                    <a:lnTo>
                      <a:pt x="56468" y="7351"/>
                    </a:lnTo>
                    <a:lnTo>
                      <a:pt x="56468" y="320637"/>
                    </a:lnTo>
                    <a:lnTo>
                      <a:pt x="35490" y="322456"/>
                    </a:lnTo>
                    <a:lnTo>
                      <a:pt x="0" y="32798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7" name="フリーフォーム: 図形 396">
                <a:extLst>
                  <a:ext uri="{FF2B5EF4-FFF2-40B4-BE49-F238E27FC236}">
                    <a16:creationId xmlns:a16="http://schemas.microsoft.com/office/drawing/2014/main" id="{FF92F613-2654-4383-9674-F3FD56DC158D}"/>
                  </a:ext>
                </a:extLst>
              </p:cNvPr>
              <p:cNvSpPr/>
              <p:nvPr/>
            </p:nvSpPr>
            <p:spPr bwMode="auto">
              <a:xfrm>
                <a:off x="6876192" y="618489"/>
                <a:ext cx="56468" cy="327368"/>
              </a:xfrm>
              <a:custGeom>
                <a:avLst/>
                <a:gdLst>
                  <a:gd name="connsiteX0" fmla="*/ 56468 w 56468"/>
                  <a:gd name="connsiteY0" fmla="*/ 0 h 327368"/>
                  <a:gd name="connsiteX1" fmla="*/ 56468 w 56468"/>
                  <a:gd name="connsiteY1" fmla="*/ 327368 h 327368"/>
                  <a:gd name="connsiteX2" fmla="*/ 22975 w 56468"/>
                  <a:gd name="connsiteY2" fmla="*/ 322146 h 327368"/>
                  <a:gd name="connsiteX3" fmla="*/ 0 w 56468"/>
                  <a:gd name="connsiteY3" fmla="*/ 320154 h 327368"/>
                  <a:gd name="connsiteX4" fmla="*/ 0 w 56468"/>
                  <a:gd name="connsiteY4" fmla="*/ 7214 h 327368"/>
                  <a:gd name="connsiteX5" fmla="*/ 22973 w 56468"/>
                  <a:gd name="connsiteY5" fmla="*/ 5222 h 327368"/>
                  <a:gd name="connsiteX6" fmla="*/ 56468 w 56468"/>
                  <a:gd name="connsiteY6" fmla="*/ 0 h 327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6468" h="327368">
                    <a:moveTo>
                      <a:pt x="56468" y="0"/>
                    </a:moveTo>
                    <a:lnTo>
                      <a:pt x="56468" y="327368"/>
                    </a:lnTo>
                    <a:lnTo>
                      <a:pt x="22975" y="322146"/>
                    </a:lnTo>
                    <a:lnTo>
                      <a:pt x="0" y="320154"/>
                    </a:lnTo>
                    <a:lnTo>
                      <a:pt x="0" y="7214"/>
                    </a:lnTo>
                    <a:lnTo>
                      <a:pt x="22973" y="5222"/>
                    </a:lnTo>
                    <a:lnTo>
                      <a:pt x="56468" y="0"/>
                    </a:lnTo>
                    <a:close/>
                  </a:path>
                </a:pathLst>
              </a:cu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8" name="フリーフォーム: 図形 397">
                <a:extLst>
                  <a:ext uri="{FF2B5EF4-FFF2-40B4-BE49-F238E27FC236}">
                    <a16:creationId xmlns:a16="http://schemas.microsoft.com/office/drawing/2014/main" id="{C8A4FBEF-A9D1-4E7B-AD9E-A443CB938D4E}"/>
                  </a:ext>
                </a:extLst>
              </p:cNvPr>
              <p:cNvSpPr/>
              <p:nvPr/>
            </p:nvSpPr>
            <p:spPr bwMode="auto">
              <a:xfrm>
                <a:off x="6545992" y="630249"/>
                <a:ext cx="56468" cy="303848"/>
              </a:xfrm>
              <a:custGeom>
                <a:avLst/>
                <a:gdLst>
                  <a:gd name="connsiteX0" fmla="*/ 0 w 56468"/>
                  <a:gd name="connsiteY0" fmla="*/ 0 h 303848"/>
                  <a:gd name="connsiteX1" fmla="*/ 20181 w 56468"/>
                  <a:gd name="connsiteY1" fmla="*/ 1151 h 303848"/>
                  <a:gd name="connsiteX2" fmla="*/ 56468 w 56468"/>
                  <a:gd name="connsiteY2" fmla="*/ 1921 h 303848"/>
                  <a:gd name="connsiteX3" fmla="*/ 56468 w 56468"/>
                  <a:gd name="connsiteY3" fmla="*/ 301927 h 303848"/>
                  <a:gd name="connsiteX4" fmla="*/ 20183 w 56468"/>
                  <a:gd name="connsiteY4" fmla="*/ 302697 h 303848"/>
                  <a:gd name="connsiteX5" fmla="*/ 0 w 56468"/>
                  <a:gd name="connsiteY5" fmla="*/ 303848 h 303848"/>
                  <a:gd name="connsiteX6" fmla="*/ 0 w 56468"/>
                  <a:gd name="connsiteY6" fmla="*/ 0 h 303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6468" h="303848">
                    <a:moveTo>
                      <a:pt x="0" y="0"/>
                    </a:moveTo>
                    <a:lnTo>
                      <a:pt x="20181" y="1151"/>
                    </a:lnTo>
                    <a:lnTo>
                      <a:pt x="56468" y="1921"/>
                    </a:lnTo>
                    <a:lnTo>
                      <a:pt x="56468" y="301927"/>
                    </a:lnTo>
                    <a:lnTo>
                      <a:pt x="20183" y="302697"/>
                    </a:lnTo>
                    <a:lnTo>
                      <a:pt x="0" y="3038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9" name="フリーフォーム: 図形 398">
                <a:extLst>
                  <a:ext uri="{FF2B5EF4-FFF2-40B4-BE49-F238E27FC236}">
                    <a16:creationId xmlns:a16="http://schemas.microsoft.com/office/drawing/2014/main" id="{B1C71576-8B31-4E9E-AA64-FD571D37A869}"/>
                  </a:ext>
                </a:extLst>
              </p:cNvPr>
              <p:cNvSpPr/>
              <p:nvPr/>
            </p:nvSpPr>
            <p:spPr bwMode="auto">
              <a:xfrm>
                <a:off x="6711092" y="633600"/>
                <a:ext cx="56468" cy="297147"/>
              </a:xfrm>
              <a:custGeom>
                <a:avLst/>
                <a:gdLst>
                  <a:gd name="connsiteX0" fmla="*/ 0 w 56468"/>
                  <a:gd name="connsiteY0" fmla="*/ 0 h 297147"/>
                  <a:gd name="connsiteX1" fmla="*/ 29230 w 56468"/>
                  <a:gd name="connsiteY1" fmla="*/ 620 h 297147"/>
                  <a:gd name="connsiteX2" fmla="*/ 56468 w 56468"/>
                  <a:gd name="connsiteY2" fmla="*/ 42 h 297147"/>
                  <a:gd name="connsiteX3" fmla="*/ 56468 w 56468"/>
                  <a:gd name="connsiteY3" fmla="*/ 297105 h 297147"/>
                  <a:gd name="connsiteX4" fmla="*/ 29232 w 56468"/>
                  <a:gd name="connsiteY4" fmla="*/ 296527 h 297147"/>
                  <a:gd name="connsiteX5" fmla="*/ 0 w 56468"/>
                  <a:gd name="connsiteY5" fmla="*/ 297147 h 297147"/>
                  <a:gd name="connsiteX6" fmla="*/ 0 w 56468"/>
                  <a:gd name="connsiteY6" fmla="*/ 0 h 2971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6468" h="297147">
                    <a:moveTo>
                      <a:pt x="0" y="0"/>
                    </a:moveTo>
                    <a:lnTo>
                      <a:pt x="29230" y="620"/>
                    </a:lnTo>
                    <a:lnTo>
                      <a:pt x="56468" y="42"/>
                    </a:lnTo>
                    <a:lnTo>
                      <a:pt x="56468" y="297105"/>
                    </a:lnTo>
                    <a:lnTo>
                      <a:pt x="29232" y="296527"/>
                    </a:lnTo>
                    <a:lnTo>
                      <a:pt x="0" y="2971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5" name="グループ化 374">
              <a:extLst>
                <a:ext uri="{FF2B5EF4-FFF2-40B4-BE49-F238E27FC236}">
                  <a16:creationId xmlns:a16="http://schemas.microsoft.com/office/drawing/2014/main" id="{2B275888-A5A7-4025-96BD-B0016BA53BE1}"/>
                </a:ext>
              </a:extLst>
            </p:cNvPr>
            <p:cNvGrpSpPr/>
            <p:nvPr/>
          </p:nvGrpSpPr>
          <p:grpSpPr>
            <a:xfrm>
              <a:off x="7175006" y="549653"/>
              <a:ext cx="904732" cy="335965"/>
              <a:chOff x="7839270" y="549652"/>
              <a:chExt cx="1333150" cy="495055"/>
            </a:xfrm>
          </p:grpSpPr>
          <p:sp>
            <p:nvSpPr>
              <p:cNvPr id="390" name="フリーフォーム: 図形 389">
                <a:extLst>
                  <a:ext uri="{FF2B5EF4-FFF2-40B4-BE49-F238E27FC236}">
                    <a16:creationId xmlns:a16="http://schemas.microsoft.com/office/drawing/2014/main" id="{80A90A41-979E-4998-A0A4-30B247039D2F}"/>
                  </a:ext>
                </a:extLst>
              </p:cNvPr>
              <p:cNvSpPr/>
              <p:nvPr/>
            </p:nvSpPr>
            <p:spPr bwMode="auto">
              <a:xfrm>
                <a:off x="7839270" y="549652"/>
                <a:ext cx="1333150" cy="495055"/>
              </a:xfrm>
              <a:custGeom>
                <a:avLst/>
                <a:gdLst>
                  <a:gd name="connsiteX0" fmla="*/ 105651 w 1333150"/>
                  <a:gd name="connsiteY0" fmla="*/ 0 h 495055"/>
                  <a:gd name="connsiteX1" fmla="*/ 205664 w 1333150"/>
                  <a:gd name="connsiteY1" fmla="*/ 0 h 495055"/>
                  <a:gd name="connsiteX2" fmla="*/ 213933 w 1333150"/>
                  <a:gd name="connsiteY2" fmla="*/ 0 h 495055"/>
                  <a:gd name="connsiteX3" fmla="*/ 218696 w 1333150"/>
                  <a:gd name="connsiteY3" fmla="*/ 0 h 495055"/>
                  <a:gd name="connsiteX4" fmla="*/ 336972 w 1333150"/>
                  <a:gd name="connsiteY4" fmla="*/ 55778 h 495055"/>
                  <a:gd name="connsiteX5" fmla="*/ 337417 w 1333150"/>
                  <a:gd name="connsiteY5" fmla="*/ 56513 h 495055"/>
                  <a:gd name="connsiteX6" fmla="*/ 427223 w 1333150"/>
                  <a:gd name="connsiteY6" fmla="*/ 48895 h 495055"/>
                  <a:gd name="connsiteX7" fmla="*/ 666111 w 1333150"/>
                  <a:gd name="connsiteY7" fmla="*/ 42827 h 495055"/>
                  <a:gd name="connsiteX8" fmla="*/ 905000 w 1333150"/>
                  <a:gd name="connsiteY8" fmla="*/ 48895 h 495055"/>
                  <a:gd name="connsiteX9" fmla="*/ 994804 w 1333150"/>
                  <a:gd name="connsiteY9" fmla="*/ 56513 h 495055"/>
                  <a:gd name="connsiteX10" fmla="*/ 995250 w 1333150"/>
                  <a:gd name="connsiteY10" fmla="*/ 55778 h 495055"/>
                  <a:gd name="connsiteX11" fmla="*/ 1113525 w 1333150"/>
                  <a:gd name="connsiteY11" fmla="*/ 0 h 495055"/>
                  <a:gd name="connsiteX12" fmla="*/ 1119217 w 1333150"/>
                  <a:gd name="connsiteY12" fmla="*/ 0 h 495055"/>
                  <a:gd name="connsiteX13" fmla="*/ 1126557 w 1333150"/>
                  <a:gd name="connsiteY13" fmla="*/ 0 h 495055"/>
                  <a:gd name="connsiteX14" fmla="*/ 1227499 w 1333150"/>
                  <a:gd name="connsiteY14" fmla="*/ 0 h 495055"/>
                  <a:gd name="connsiteX15" fmla="*/ 1333150 w 1333150"/>
                  <a:gd name="connsiteY15" fmla="*/ 105651 h 495055"/>
                  <a:gd name="connsiteX16" fmla="*/ 1333150 w 1333150"/>
                  <a:gd name="connsiteY16" fmla="*/ 389404 h 495055"/>
                  <a:gd name="connsiteX17" fmla="*/ 1227499 w 1333150"/>
                  <a:gd name="connsiteY17" fmla="*/ 495055 h 495055"/>
                  <a:gd name="connsiteX18" fmla="*/ 1126557 w 1333150"/>
                  <a:gd name="connsiteY18" fmla="*/ 495055 h 495055"/>
                  <a:gd name="connsiteX19" fmla="*/ 1119217 w 1333150"/>
                  <a:gd name="connsiteY19" fmla="*/ 495055 h 495055"/>
                  <a:gd name="connsiteX20" fmla="*/ 1113525 w 1333150"/>
                  <a:gd name="connsiteY20" fmla="*/ 495055 h 495055"/>
                  <a:gd name="connsiteX21" fmla="*/ 1027827 w 1333150"/>
                  <a:gd name="connsiteY21" fmla="*/ 468878 h 495055"/>
                  <a:gd name="connsiteX22" fmla="*/ 996693 w 1333150"/>
                  <a:gd name="connsiteY22" fmla="*/ 440588 h 495055"/>
                  <a:gd name="connsiteX23" fmla="*/ 905000 w 1333150"/>
                  <a:gd name="connsiteY23" fmla="*/ 448366 h 495055"/>
                  <a:gd name="connsiteX24" fmla="*/ 666111 w 1333150"/>
                  <a:gd name="connsiteY24" fmla="*/ 454434 h 495055"/>
                  <a:gd name="connsiteX25" fmla="*/ 427223 w 1333150"/>
                  <a:gd name="connsiteY25" fmla="*/ 448366 h 495055"/>
                  <a:gd name="connsiteX26" fmla="*/ 335529 w 1333150"/>
                  <a:gd name="connsiteY26" fmla="*/ 440588 h 495055"/>
                  <a:gd name="connsiteX27" fmla="*/ 304394 w 1333150"/>
                  <a:gd name="connsiteY27" fmla="*/ 468878 h 495055"/>
                  <a:gd name="connsiteX28" fmla="*/ 218696 w 1333150"/>
                  <a:gd name="connsiteY28" fmla="*/ 495055 h 495055"/>
                  <a:gd name="connsiteX29" fmla="*/ 213933 w 1333150"/>
                  <a:gd name="connsiteY29" fmla="*/ 495055 h 495055"/>
                  <a:gd name="connsiteX30" fmla="*/ 205664 w 1333150"/>
                  <a:gd name="connsiteY30" fmla="*/ 495055 h 495055"/>
                  <a:gd name="connsiteX31" fmla="*/ 105651 w 1333150"/>
                  <a:gd name="connsiteY31" fmla="*/ 495055 h 495055"/>
                  <a:gd name="connsiteX32" fmla="*/ 0 w 1333150"/>
                  <a:gd name="connsiteY32" fmla="*/ 389404 h 495055"/>
                  <a:gd name="connsiteX33" fmla="*/ 0 w 1333150"/>
                  <a:gd name="connsiteY33" fmla="*/ 105651 h 495055"/>
                  <a:gd name="connsiteX34" fmla="*/ 105651 w 1333150"/>
                  <a:gd name="connsiteY34" fmla="*/ 0 h 4950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333150" h="495055">
                    <a:moveTo>
                      <a:pt x="105651" y="0"/>
                    </a:moveTo>
                    <a:lnTo>
                      <a:pt x="205664" y="0"/>
                    </a:lnTo>
                    <a:lnTo>
                      <a:pt x="213933" y="0"/>
                    </a:lnTo>
                    <a:lnTo>
                      <a:pt x="218696" y="0"/>
                    </a:lnTo>
                    <a:cubicBezTo>
                      <a:pt x="266313" y="0"/>
                      <a:pt x="308859" y="21713"/>
                      <a:pt x="336972" y="55778"/>
                    </a:cubicBezTo>
                    <a:lnTo>
                      <a:pt x="337417" y="56513"/>
                    </a:lnTo>
                    <a:lnTo>
                      <a:pt x="427223" y="48895"/>
                    </a:lnTo>
                    <a:cubicBezTo>
                      <a:pt x="500647" y="44988"/>
                      <a:pt x="581374" y="42827"/>
                      <a:pt x="666111" y="42827"/>
                    </a:cubicBezTo>
                    <a:cubicBezTo>
                      <a:pt x="750849" y="42827"/>
                      <a:pt x="831575" y="44988"/>
                      <a:pt x="905000" y="48895"/>
                    </a:cubicBezTo>
                    <a:lnTo>
                      <a:pt x="994804" y="56513"/>
                    </a:lnTo>
                    <a:lnTo>
                      <a:pt x="995250" y="55778"/>
                    </a:lnTo>
                    <a:cubicBezTo>
                      <a:pt x="1023363" y="21713"/>
                      <a:pt x="1065909" y="0"/>
                      <a:pt x="1113525" y="0"/>
                    </a:cubicBezTo>
                    <a:lnTo>
                      <a:pt x="1119217" y="0"/>
                    </a:lnTo>
                    <a:lnTo>
                      <a:pt x="1126557" y="0"/>
                    </a:lnTo>
                    <a:lnTo>
                      <a:pt x="1227499" y="0"/>
                    </a:lnTo>
                    <a:cubicBezTo>
                      <a:pt x="1285848" y="0"/>
                      <a:pt x="1333150" y="47302"/>
                      <a:pt x="1333150" y="105651"/>
                    </a:cubicBezTo>
                    <a:lnTo>
                      <a:pt x="1333150" y="389404"/>
                    </a:lnTo>
                    <a:cubicBezTo>
                      <a:pt x="1333150" y="447753"/>
                      <a:pt x="1285848" y="495055"/>
                      <a:pt x="1227499" y="495055"/>
                    </a:cubicBezTo>
                    <a:lnTo>
                      <a:pt x="1126557" y="495055"/>
                    </a:lnTo>
                    <a:lnTo>
                      <a:pt x="1119217" y="495055"/>
                    </a:lnTo>
                    <a:lnTo>
                      <a:pt x="1113525" y="495055"/>
                    </a:lnTo>
                    <a:cubicBezTo>
                      <a:pt x="1081781" y="495055"/>
                      <a:pt x="1052290" y="485405"/>
                      <a:pt x="1027827" y="468878"/>
                    </a:cubicBezTo>
                    <a:lnTo>
                      <a:pt x="996693" y="440588"/>
                    </a:lnTo>
                    <a:lnTo>
                      <a:pt x="905000" y="448366"/>
                    </a:lnTo>
                    <a:cubicBezTo>
                      <a:pt x="831575" y="452273"/>
                      <a:pt x="750849" y="454434"/>
                      <a:pt x="666111" y="454434"/>
                    </a:cubicBezTo>
                    <a:cubicBezTo>
                      <a:pt x="581374" y="454434"/>
                      <a:pt x="500647" y="452273"/>
                      <a:pt x="427223" y="448366"/>
                    </a:cubicBezTo>
                    <a:lnTo>
                      <a:pt x="335529" y="440588"/>
                    </a:lnTo>
                    <a:lnTo>
                      <a:pt x="304394" y="468878"/>
                    </a:lnTo>
                    <a:cubicBezTo>
                      <a:pt x="279931" y="485405"/>
                      <a:pt x="250441" y="495055"/>
                      <a:pt x="218696" y="495055"/>
                    </a:cubicBezTo>
                    <a:lnTo>
                      <a:pt x="213933" y="495055"/>
                    </a:lnTo>
                    <a:lnTo>
                      <a:pt x="205664" y="495055"/>
                    </a:lnTo>
                    <a:lnTo>
                      <a:pt x="105651" y="495055"/>
                    </a:lnTo>
                    <a:cubicBezTo>
                      <a:pt x="47302" y="495055"/>
                      <a:pt x="0" y="447753"/>
                      <a:pt x="0" y="389404"/>
                    </a:cubicBezTo>
                    <a:lnTo>
                      <a:pt x="0" y="105651"/>
                    </a:lnTo>
                    <a:cubicBezTo>
                      <a:pt x="0" y="47302"/>
                      <a:pt x="47302" y="0"/>
                      <a:pt x="105651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1" name="フリーフォーム: 図形 390">
                <a:extLst>
                  <a:ext uri="{FF2B5EF4-FFF2-40B4-BE49-F238E27FC236}">
                    <a16:creationId xmlns:a16="http://schemas.microsoft.com/office/drawing/2014/main" id="{FB4143D7-0712-495B-85A9-7000A92711E2}"/>
                  </a:ext>
                </a:extLst>
              </p:cNvPr>
              <p:cNvSpPr/>
              <p:nvPr/>
            </p:nvSpPr>
            <p:spPr bwMode="auto">
              <a:xfrm>
                <a:off x="8538813" y="592891"/>
                <a:ext cx="84081" cy="410759"/>
              </a:xfrm>
              <a:custGeom>
                <a:avLst/>
                <a:gdLst>
                  <a:gd name="connsiteX0" fmla="*/ 0 w 84081"/>
                  <a:gd name="connsiteY0" fmla="*/ 0 h 410759"/>
                  <a:gd name="connsiteX1" fmla="*/ 84081 w 84081"/>
                  <a:gd name="connsiteY1" fmla="*/ 1067 h 410759"/>
                  <a:gd name="connsiteX2" fmla="*/ 84081 w 84081"/>
                  <a:gd name="connsiteY2" fmla="*/ 409692 h 410759"/>
                  <a:gd name="connsiteX3" fmla="*/ 0 w 84081"/>
                  <a:gd name="connsiteY3" fmla="*/ 410759 h 410759"/>
                  <a:gd name="connsiteX4" fmla="*/ 0 w 84081"/>
                  <a:gd name="connsiteY4" fmla="*/ 0 h 410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081" h="410759">
                    <a:moveTo>
                      <a:pt x="0" y="0"/>
                    </a:moveTo>
                    <a:lnTo>
                      <a:pt x="84081" y="1067"/>
                    </a:lnTo>
                    <a:lnTo>
                      <a:pt x="84081" y="409692"/>
                    </a:lnTo>
                    <a:lnTo>
                      <a:pt x="0" y="41075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2" name="フリーフォーム: 図形 391">
                <a:extLst>
                  <a:ext uri="{FF2B5EF4-FFF2-40B4-BE49-F238E27FC236}">
                    <a16:creationId xmlns:a16="http://schemas.microsoft.com/office/drawing/2014/main" id="{84698291-211A-4BDB-AB14-38C94F1DB4B7}"/>
                  </a:ext>
                </a:extLst>
              </p:cNvPr>
              <p:cNvSpPr/>
              <p:nvPr/>
            </p:nvSpPr>
            <p:spPr bwMode="auto">
              <a:xfrm>
                <a:off x="8382088" y="592964"/>
                <a:ext cx="84081" cy="410613"/>
              </a:xfrm>
              <a:custGeom>
                <a:avLst/>
                <a:gdLst>
                  <a:gd name="connsiteX0" fmla="*/ 84081 w 84081"/>
                  <a:gd name="connsiteY0" fmla="*/ 0 h 410613"/>
                  <a:gd name="connsiteX1" fmla="*/ 84081 w 84081"/>
                  <a:gd name="connsiteY1" fmla="*/ 410613 h 410613"/>
                  <a:gd name="connsiteX2" fmla="*/ 0 w 84081"/>
                  <a:gd name="connsiteY2" fmla="*/ 409546 h 410613"/>
                  <a:gd name="connsiteX3" fmla="*/ 0 w 84081"/>
                  <a:gd name="connsiteY3" fmla="*/ 1067 h 410613"/>
                  <a:gd name="connsiteX4" fmla="*/ 84081 w 84081"/>
                  <a:gd name="connsiteY4" fmla="*/ 0 h 410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081" h="410613">
                    <a:moveTo>
                      <a:pt x="84081" y="0"/>
                    </a:moveTo>
                    <a:lnTo>
                      <a:pt x="84081" y="410613"/>
                    </a:lnTo>
                    <a:lnTo>
                      <a:pt x="0" y="409546"/>
                    </a:lnTo>
                    <a:lnTo>
                      <a:pt x="0" y="1067"/>
                    </a:lnTo>
                    <a:lnTo>
                      <a:pt x="84081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3" name="フリーフォーム: 図形 392">
                <a:extLst>
                  <a:ext uri="{FF2B5EF4-FFF2-40B4-BE49-F238E27FC236}">
                    <a16:creationId xmlns:a16="http://schemas.microsoft.com/office/drawing/2014/main" id="{19092F26-B607-47F0-A294-FF841D28D69F}"/>
                  </a:ext>
                </a:extLst>
              </p:cNvPr>
              <p:cNvSpPr/>
              <p:nvPr/>
            </p:nvSpPr>
            <p:spPr bwMode="auto">
              <a:xfrm>
                <a:off x="8695537" y="596632"/>
                <a:ext cx="84081" cy="403277"/>
              </a:xfrm>
              <a:custGeom>
                <a:avLst/>
                <a:gdLst>
                  <a:gd name="connsiteX0" fmla="*/ 0 w 84081"/>
                  <a:gd name="connsiteY0" fmla="*/ 0 h 403277"/>
                  <a:gd name="connsiteX1" fmla="*/ 48733 w 84081"/>
                  <a:gd name="connsiteY1" fmla="*/ 1903 h 403277"/>
                  <a:gd name="connsiteX2" fmla="*/ 84081 w 84081"/>
                  <a:gd name="connsiteY2" fmla="*/ 4902 h 403277"/>
                  <a:gd name="connsiteX3" fmla="*/ 84081 w 84081"/>
                  <a:gd name="connsiteY3" fmla="*/ 398376 h 403277"/>
                  <a:gd name="connsiteX4" fmla="*/ 48733 w 84081"/>
                  <a:gd name="connsiteY4" fmla="*/ 401374 h 403277"/>
                  <a:gd name="connsiteX5" fmla="*/ 0 w 84081"/>
                  <a:gd name="connsiteY5" fmla="*/ 403277 h 403277"/>
                  <a:gd name="connsiteX6" fmla="*/ 0 w 84081"/>
                  <a:gd name="connsiteY6" fmla="*/ 0 h 4032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4081" h="403277">
                    <a:moveTo>
                      <a:pt x="0" y="0"/>
                    </a:moveTo>
                    <a:lnTo>
                      <a:pt x="48733" y="1903"/>
                    </a:lnTo>
                    <a:lnTo>
                      <a:pt x="84081" y="4902"/>
                    </a:lnTo>
                    <a:lnTo>
                      <a:pt x="84081" y="398376"/>
                    </a:lnTo>
                    <a:lnTo>
                      <a:pt x="48733" y="401374"/>
                    </a:lnTo>
                    <a:lnTo>
                      <a:pt x="0" y="4032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4" name="フリーフォーム: 図形 393">
                <a:extLst>
                  <a:ext uri="{FF2B5EF4-FFF2-40B4-BE49-F238E27FC236}">
                    <a16:creationId xmlns:a16="http://schemas.microsoft.com/office/drawing/2014/main" id="{64268AB7-0BE7-4FD9-BB5B-22483577104C}"/>
                  </a:ext>
                </a:extLst>
              </p:cNvPr>
              <p:cNvSpPr/>
              <p:nvPr/>
            </p:nvSpPr>
            <p:spPr bwMode="auto">
              <a:xfrm>
                <a:off x="8225363" y="596858"/>
                <a:ext cx="84081" cy="402825"/>
              </a:xfrm>
              <a:custGeom>
                <a:avLst/>
                <a:gdLst>
                  <a:gd name="connsiteX0" fmla="*/ 84081 w 84081"/>
                  <a:gd name="connsiteY0" fmla="*/ 0 h 402825"/>
                  <a:gd name="connsiteX1" fmla="*/ 84081 w 84081"/>
                  <a:gd name="connsiteY1" fmla="*/ 402825 h 402825"/>
                  <a:gd name="connsiteX2" fmla="*/ 41130 w 84081"/>
                  <a:gd name="connsiteY2" fmla="*/ 401148 h 402825"/>
                  <a:gd name="connsiteX3" fmla="*/ 0 w 84081"/>
                  <a:gd name="connsiteY3" fmla="*/ 397659 h 402825"/>
                  <a:gd name="connsiteX4" fmla="*/ 0 w 84081"/>
                  <a:gd name="connsiteY4" fmla="*/ 5166 h 402825"/>
                  <a:gd name="connsiteX5" fmla="*/ 41130 w 84081"/>
                  <a:gd name="connsiteY5" fmla="*/ 1677 h 402825"/>
                  <a:gd name="connsiteX6" fmla="*/ 84081 w 84081"/>
                  <a:gd name="connsiteY6" fmla="*/ 0 h 402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4081" h="402825">
                    <a:moveTo>
                      <a:pt x="84081" y="0"/>
                    </a:moveTo>
                    <a:lnTo>
                      <a:pt x="84081" y="402825"/>
                    </a:lnTo>
                    <a:lnTo>
                      <a:pt x="41130" y="401148"/>
                    </a:lnTo>
                    <a:lnTo>
                      <a:pt x="0" y="397659"/>
                    </a:lnTo>
                    <a:lnTo>
                      <a:pt x="0" y="5166"/>
                    </a:lnTo>
                    <a:lnTo>
                      <a:pt x="41130" y="1677"/>
                    </a:lnTo>
                    <a:lnTo>
                      <a:pt x="84081" y="0"/>
                    </a:ln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76" name="グループ化 375">
              <a:extLst>
                <a:ext uri="{FF2B5EF4-FFF2-40B4-BE49-F238E27FC236}">
                  <a16:creationId xmlns:a16="http://schemas.microsoft.com/office/drawing/2014/main" id="{7150747F-D01D-4164-A459-375C66F6501B}"/>
                </a:ext>
              </a:extLst>
            </p:cNvPr>
            <p:cNvGrpSpPr/>
            <p:nvPr/>
          </p:nvGrpSpPr>
          <p:grpSpPr>
            <a:xfrm>
              <a:off x="5950616" y="1580585"/>
              <a:ext cx="923140" cy="312451"/>
              <a:chOff x="5950616" y="1580585"/>
              <a:chExt cx="923140" cy="312451"/>
            </a:xfrm>
          </p:grpSpPr>
          <p:sp>
            <p:nvSpPr>
              <p:cNvPr id="384" name="フリーフォーム: 図形 383">
                <a:extLst>
                  <a:ext uri="{FF2B5EF4-FFF2-40B4-BE49-F238E27FC236}">
                    <a16:creationId xmlns:a16="http://schemas.microsoft.com/office/drawing/2014/main" id="{25D715EB-4B0C-42F2-9832-2C4305C64BF0}"/>
                  </a:ext>
                </a:extLst>
              </p:cNvPr>
              <p:cNvSpPr/>
              <p:nvPr/>
            </p:nvSpPr>
            <p:spPr bwMode="auto">
              <a:xfrm>
                <a:off x="5950616" y="1580585"/>
                <a:ext cx="923140" cy="312451"/>
              </a:xfrm>
              <a:custGeom>
                <a:avLst/>
                <a:gdLst>
                  <a:gd name="connsiteX0" fmla="*/ 303098 w 1869561"/>
                  <a:gd name="connsiteY0" fmla="*/ 0 h 632782"/>
                  <a:gd name="connsiteX1" fmla="*/ 472563 w 1869561"/>
                  <a:gd name="connsiteY1" fmla="*/ 54035 h 632782"/>
                  <a:gd name="connsiteX2" fmla="*/ 506916 w 1869561"/>
                  <a:gd name="connsiteY2" fmla="*/ 83622 h 632782"/>
                  <a:gd name="connsiteX3" fmla="*/ 603009 w 1869561"/>
                  <a:gd name="connsiteY3" fmla="*/ 98602 h 632782"/>
                  <a:gd name="connsiteX4" fmla="*/ 934779 w 1869561"/>
                  <a:gd name="connsiteY4" fmla="*/ 113045 h 632782"/>
                  <a:gd name="connsiteX5" fmla="*/ 1266549 w 1869561"/>
                  <a:gd name="connsiteY5" fmla="*/ 98602 h 632782"/>
                  <a:gd name="connsiteX6" fmla="*/ 1362646 w 1869561"/>
                  <a:gd name="connsiteY6" fmla="*/ 83621 h 632782"/>
                  <a:gd name="connsiteX7" fmla="*/ 1396998 w 1869561"/>
                  <a:gd name="connsiteY7" fmla="*/ 54035 h 632782"/>
                  <a:gd name="connsiteX8" fmla="*/ 1566463 w 1869561"/>
                  <a:gd name="connsiteY8" fmla="*/ 0 h 632782"/>
                  <a:gd name="connsiteX9" fmla="*/ 1869561 w 1869561"/>
                  <a:gd name="connsiteY9" fmla="*/ 316391 h 632782"/>
                  <a:gd name="connsiteX10" fmla="*/ 1566463 w 1869561"/>
                  <a:gd name="connsiteY10" fmla="*/ 632782 h 632782"/>
                  <a:gd name="connsiteX11" fmla="*/ 1396998 w 1869561"/>
                  <a:gd name="connsiteY11" fmla="*/ 578747 h 632782"/>
                  <a:gd name="connsiteX12" fmla="*/ 1362648 w 1869561"/>
                  <a:gd name="connsiteY12" fmla="*/ 549163 h 632782"/>
                  <a:gd name="connsiteX13" fmla="*/ 1266552 w 1869561"/>
                  <a:gd name="connsiteY13" fmla="*/ 534182 h 632782"/>
                  <a:gd name="connsiteX14" fmla="*/ 934782 w 1869561"/>
                  <a:gd name="connsiteY14" fmla="*/ 519740 h 632782"/>
                  <a:gd name="connsiteX15" fmla="*/ 603012 w 1869561"/>
                  <a:gd name="connsiteY15" fmla="*/ 534182 h 632782"/>
                  <a:gd name="connsiteX16" fmla="*/ 506912 w 1869561"/>
                  <a:gd name="connsiteY16" fmla="*/ 549163 h 632782"/>
                  <a:gd name="connsiteX17" fmla="*/ 472563 w 1869561"/>
                  <a:gd name="connsiteY17" fmla="*/ 578747 h 632782"/>
                  <a:gd name="connsiteX18" fmla="*/ 303098 w 1869561"/>
                  <a:gd name="connsiteY18" fmla="*/ 632782 h 632782"/>
                  <a:gd name="connsiteX19" fmla="*/ 0 w 1869561"/>
                  <a:gd name="connsiteY19" fmla="*/ 316391 h 632782"/>
                  <a:gd name="connsiteX20" fmla="*/ 303098 w 1869561"/>
                  <a:gd name="connsiteY20" fmla="*/ 0 h 632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869561" h="632782">
                    <a:moveTo>
                      <a:pt x="303098" y="0"/>
                    </a:moveTo>
                    <a:cubicBezTo>
                      <a:pt x="365871" y="0"/>
                      <a:pt x="424188" y="19920"/>
                      <a:pt x="472563" y="54035"/>
                    </a:cubicBezTo>
                    <a:lnTo>
                      <a:pt x="506916" y="83622"/>
                    </a:lnTo>
                    <a:lnTo>
                      <a:pt x="603009" y="98602"/>
                    </a:lnTo>
                    <a:cubicBezTo>
                      <a:pt x="687925" y="107526"/>
                      <a:pt x="805229" y="113045"/>
                      <a:pt x="934779" y="113045"/>
                    </a:cubicBezTo>
                    <a:cubicBezTo>
                      <a:pt x="1064329" y="113045"/>
                      <a:pt x="1181633" y="107526"/>
                      <a:pt x="1266549" y="98602"/>
                    </a:cubicBezTo>
                    <a:lnTo>
                      <a:pt x="1362646" y="83621"/>
                    </a:lnTo>
                    <a:lnTo>
                      <a:pt x="1396998" y="54035"/>
                    </a:lnTo>
                    <a:cubicBezTo>
                      <a:pt x="1445373" y="19920"/>
                      <a:pt x="1503690" y="0"/>
                      <a:pt x="1566463" y="0"/>
                    </a:cubicBezTo>
                    <a:cubicBezTo>
                      <a:pt x="1733859" y="0"/>
                      <a:pt x="1869561" y="141653"/>
                      <a:pt x="1869561" y="316391"/>
                    </a:cubicBezTo>
                    <a:cubicBezTo>
                      <a:pt x="1869561" y="491129"/>
                      <a:pt x="1733859" y="632782"/>
                      <a:pt x="1566463" y="632782"/>
                    </a:cubicBezTo>
                    <a:cubicBezTo>
                      <a:pt x="1503690" y="632782"/>
                      <a:pt x="1445373" y="612862"/>
                      <a:pt x="1396998" y="578747"/>
                    </a:cubicBezTo>
                    <a:lnTo>
                      <a:pt x="1362648" y="549163"/>
                    </a:lnTo>
                    <a:lnTo>
                      <a:pt x="1266552" y="534182"/>
                    </a:lnTo>
                    <a:cubicBezTo>
                      <a:pt x="1181635" y="525258"/>
                      <a:pt x="1064332" y="519740"/>
                      <a:pt x="934782" y="519740"/>
                    </a:cubicBezTo>
                    <a:cubicBezTo>
                      <a:pt x="805232" y="519740"/>
                      <a:pt x="687928" y="525258"/>
                      <a:pt x="603012" y="534182"/>
                    </a:cubicBezTo>
                    <a:lnTo>
                      <a:pt x="506912" y="549163"/>
                    </a:lnTo>
                    <a:lnTo>
                      <a:pt x="472563" y="578747"/>
                    </a:lnTo>
                    <a:cubicBezTo>
                      <a:pt x="424188" y="612862"/>
                      <a:pt x="365871" y="632782"/>
                      <a:pt x="303098" y="632782"/>
                    </a:cubicBezTo>
                    <a:cubicBezTo>
                      <a:pt x="135702" y="632782"/>
                      <a:pt x="0" y="491129"/>
                      <a:pt x="0" y="316391"/>
                    </a:cubicBezTo>
                    <a:cubicBezTo>
                      <a:pt x="0" y="141653"/>
                      <a:pt x="135702" y="0"/>
                      <a:pt x="303098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5" name="フリーフォーム: 図形 384">
                <a:extLst>
                  <a:ext uri="{FF2B5EF4-FFF2-40B4-BE49-F238E27FC236}">
                    <a16:creationId xmlns:a16="http://schemas.microsoft.com/office/drawing/2014/main" id="{9B04A7B0-C58D-4EEF-91DC-B75A1AF6271D}"/>
                  </a:ext>
                </a:extLst>
              </p:cNvPr>
              <p:cNvSpPr/>
              <p:nvPr/>
            </p:nvSpPr>
            <p:spPr bwMode="auto">
              <a:xfrm>
                <a:off x="6214240" y="1623951"/>
                <a:ext cx="53210" cy="225718"/>
              </a:xfrm>
              <a:custGeom>
                <a:avLst/>
                <a:gdLst>
                  <a:gd name="connsiteX0" fmla="*/ 0 w 53210"/>
                  <a:gd name="connsiteY0" fmla="*/ 0 h 225718"/>
                  <a:gd name="connsiteX1" fmla="*/ 34126 w 53210"/>
                  <a:gd name="connsiteY1" fmla="*/ 5320 h 225718"/>
                  <a:gd name="connsiteX2" fmla="*/ 53210 w 53210"/>
                  <a:gd name="connsiteY2" fmla="*/ 6672 h 225718"/>
                  <a:gd name="connsiteX3" fmla="*/ 53210 w 53210"/>
                  <a:gd name="connsiteY3" fmla="*/ 219046 h 225718"/>
                  <a:gd name="connsiteX4" fmla="*/ 34128 w 53210"/>
                  <a:gd name="connsiteY4" fmla="*/ 220398 h 225718"/>
                  <a:gd name="connsiteX5" fmla="*/ 0 w 53210"/>
                  <a:gd name="connsiteY5" fmla="*/ 225718 h 225718"/>
                  <a:gd name="connsiteX6" fmla="*/ 0 w 53210"/>
                  <a:gd name="connsiteY6" fmla="*/ 0 h 225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3210" h="225718">
                    <a:moveTo>
                      <a:pt x="0" y="0"/>
                    </a:moveTo>
                    <a:lnTo>
                      <a:pt x="34126" y="5320"/>
                    </a:lnTo>
                    <a:lnTo>
                      <a:pt x="53210" y="6672"/>
                    </a:lnTo>
                    <a:lnTo>
                      <a:pt x="53210" y="219046"/>
                    </a:lnTo>
                    <a:lnTo>
                      <a:pt x="34128" y="220398"/>
                    </a:lnTo>
                    <a:lnTo>
                      <a:pt x="0" y="22571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6" name="フリーフォーム: 図形 385">
                <a:extLst>
                  <a:ext uri="{FF2B5EF4-FFF2-40B4-BE49-F238E27FC236}">
                    <a16:creationId xmlns:a16="http://schemas.microsoft.com/office/drawing/2014/main" id="{117E2B2E-03F8-4031-A29C-D87DEB2D84EE}"/>
                  </a:ext>
                </a:extLst>
              </p:cNvPr>
              <p:cNvSpPr/>
              <p:nvPr/>
            </p:nvSpPr>
            <p:spPr bwMode="auto">
              <a:xfrm>
                <a:off x="6547615" y="1625402"/>
                <a:ext cx="53210" cy="222816"/>
              </a:xfrm>
              <a:custGeom>
                <a:avLst/>
                <a:gdLst>
                  <a:gd name="connsiteX0" fmla="*/ 53210 w 53210"/>
                  <a:gd name="connsiteY0" fmla="*/ 0 h 222816"/>
                  <a:gd name="connsiteX1" fmla="*/ 53210 w 53210"/>
                  <a:gd name="connsiteY1" fmla="*/ 222816 h 222816"/>
                  <a:gd name="connsiteX2" fmla="*/ 28391 w 53210"/>
                  <a:gd name="connsiteY2" fmla="*/ 218947 h 222816"/>
                  <a:gd name="connsiteX3" fmla="*/ 0 w 53210"/>
                  <a:gd name="connsiteY3" fmla="*/ 216935 h 222816"/>
                  <a:gd name="connsiteX4" fmla="*/ 0 w 53210"/>
                  <a:gd name="connsiteY4" fmla="*/ 5881 h 222816"/>
                  <a:gd name="connsiteX5" fmla="*/ 28390 w 53210"/>
                  <a:gd name="connsiteY5" fmla="*/ 3869 h 222816"/>
                  <a:gd name="connsiteX6" fmla="*/ 53210 w 53210"/>
                  <a:gd name="connsiteY6" fmla="*/ 0 h 222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3210" h="222816">
                    <a:moveTo>
                      <a:pt x="53210" y="0"/>
                    </a:moveTo>
                    <a:lnTo>
                      <a:pt x="53210" y="222816"/>
                    </a:lnTo>
                    <a:lnTo>
                      <a:pt x="28391" y="218947"/>
                    </a:lnTo>
                    <a:lnTo>
                      <a:pt x="0" y="216935"/>
                    </a:lnTo>
                    <a:lnTo>
                      <a:pt x="0" y="5881"/>
                    </a:lnTo>
                    <a:lnTo>
                      <a:pt x="28390" y="3869"/>
                    </a:lnTo>
                    <a:lnTo>
                      <a:pt x="53210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7" name="フリーフォーム: 図形 386">
                <a:extLst>
                  <a:ext uri="{FF2B5EF4-FFF2-40B4-BE49-F238E27FC236}">
                    <a16:creationId xmlns:a16="http://schemas.microsoft.com/office/drawing/2014/main" id="{35A4DD4D-F1D6-4FA0-81B8-16EC75656388}"/>
                  </a:ext>
                </a:extLst>
              </p:cNvPr>
              <p:cNvSpPr/>
              <p:nvPr/>
            </p:nvSpPr>
            <p:spPr bwMode="auto">
              <a:xfrm>
                <a:off x="6297584" y="1632759"/>
                <a:ext cx="53210" cy="208103"/>
              </a:xfrm>
              <a:custGeom>
                <a:avLst/>
                <a:gdLst>
                  <a:gd name="connsiteX0" fmla="*/ 0 w 53210"/>
                  <a:gd name="connsiteY0" fmla="*/ 0 h 208103"/>
                  <a:gd name="connsiteX1" fmla="*/ 24427 w 53210"/>
                  <a:gd name="connsiteY1" fmla="*/ 1731 h 208103"/>
                  <a:gd name="connsiteX2" fmla="*/ 53210 w 53210"/>
                  <a:gd name="connsiteY2" fmla="*/ 2342 h 208103"/>
                  <a:gd name="connsiteX3" fmla="*/ 53210 w 53210"/>
                  <a:gd name="connsiteY3" fmla="*/ 205761 h 208103"/>
                  <a:gd name="connsiteX4" fmla="*/ 24429 w 53210"/>
                  <a:gd name="connsiteY4" fmla="*/ 206372 h 208103"/>
                  <a:gd name="connsiteX5" fmla="*/ 0 w 53210"/>
                  <a:gd name="connsiteY5" fmla="*/ 208103 h 208103"/>
                  <a:gd name="connsiteX6" fmla="*/ 0 w 53210"/>
                  <a:gd name="connsiteY6" fmla="*/ 0 h 208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3210" h="208103">
                    <a:moveTo>
                      <a:pt x="0" y="0"/>
                    </a:moveTo>
                    <a:lnTo>
                      <a:pt x="24427" y="1731"/>
                    </a:lnTo>
                    <a:lnTo>
                      <a:pt x="53210" y="2342"/>
                    </a:lnTo>
                    <a:lnTo>
                      <a:pt x="53210" y="205761"/>
                    </a:lnTo>
                    <a:lnTo>
                      <a:pt x="24429" y="206372"/>
                    </a:lnTo>
                    <a:lnTo>
                      <a:pt x="0" y="20810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8" name="フリーフォーム: 図形 387">
                <a:extLst>
                  <a:ext uri="{FF2B5EF4-FFF2-40B4-BE49-F238E27FC236}">
                    <a16:creationId xmlns:a16="http://schemas.microsoft.com/office/drawing/2014/main" id="{2341F1D8-CDE5-4B17-A02C-86C5157EF514}"/>
                  </a:ext>
                </a:extLst>
              </p:cNvPr>
              <p:cNvSpPr/>
              <p:nvPr/>
            </p:nvSpPr>
            <p:spPr bwMode="auto">
              <a:xfrm>
                <a:off x="6464272" y="1633418"/>
                <a:ext cx="53210" cy="206784"/>
              </a:xfrm>
              <a:custGeom>
                <a:avLst/>
                <a:gdLst>
                  <a:gd name="connsiteX0" fmla="*/ 53210 w 53210"/>
                  <a:gd name="connsiteY0" fmla="*/ 0 h 206784"/>
                  <a:gd name="connsiteX1" fmla="*/ 53210 w 53210"/>
                  <a:gd name="connsiteY1" fmla="*/ 206784 h 206784"/>
                  <a:gd name="connsiteX2" fmla="*/ 38089 w 53210"/>
                  <a:gd name="connsiteY2" fmla="*/ 205713 h 206784"/>
                  <a:gd name="connsiteX3" fmla="*/ 0 w 53210"/>
                  <a:gd name="connsiteY3" fmla="*/ 204905 h 206784"/>
                  <a:gd name="connsiteX4" fmla="*/ 0 w 53210"/>
                  <a:gd name="connsiteY4" fmla="*/ 1880 h 206784"/>
                  <a:gd name="connsiteX5" fmla="*/ 38088 w 53210"/>
                  <a:gd name="connsiteY5" fmla="*/ 1072 h 206784"/>
                  <a:gd name="connsiteX6" fmla="*/ 53210 w 53210"/>
                  <a:gd name="connsiteY6" fmla="*/ 0 h 206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3210" h="206784">
                    <a:moveTo>
                      <a:pt x="53210" y="0"/>
                    </a:moveTo>
                    <a:lnTo>
                      <a:pt x="53210" y="206784"/>
                    </a:lnTo>
                    <a:lnTo>
                      <a:pt x="38089" y="205713"/>
                    </a:lnTo>
                    <a:lnTo>
                      <a:pt x="0" y="204905"/>
                    </a:lnTo>
                    <a:lnTo>
                      <a:pt x="0" y="1880"/>
                    </a:lnTo>
                    <a:lnTo>
                      <a:pt x="38088" y="1072"/>
                    </a:lnTo>
                    <a:lnTo>
                      <a:pt x="53210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9" name="フリーフォーム: 図形 388">
                <a:extLst>
                  <a:ext uri="{FF2B5EF4-FFF2-40B4-BE49-F238E27FC236}">
                    <a16:creationId xmlns:a16="http://schemas.microsoft.com/office/drawing/2014/main" id="{8ACFA0FF-E136-4319-A8D3-425AFE2FFDEF}"/>
                  </a:ext>
                </a:extLst>
              </p:cNvPr>
              <p:cNvSpPr/>
              <p:nvPr/>
            </p:nvSpPr>
            <p:spPr bwMode="auto">
              <a:xfrm>
                <a:off x="6380928" y="1635740"/>
                <a:ext cx="53210" cy="202141"/>
              </a:xfrm>
              <a:custGeom>
                <a:avLst/>
                <a:gdLst>
                  <a:gd name="connsiteX0" fmla="*/ 0 w 53210"/>
                  <a:gd name="connsiteY0" fmla="*/ 0 h 202141"/>
                  <a:gd name="connsiteX1" fmla="*/ 31257 w 53210"/>
                  <a:gd name="connsiteY1" fmla="*/ 663 h 202141"/>
                  <a:gd name="connsiteX2" fmla="*/ 53210 w 53210"/>
                  <a:gd name="connsiteY2" fmla="*/ 197 h 202141"/>
                  <a:gd name="connsiteX3" fmla="*/ 53210 w 53210"/>
                  <a:gd name="connsiteY3" fmla="*/ 201944 h 202141"/>
                  <a:gd name="connsiteX4" fmla="*/ 31259 w 53210"/>
                  <a:gd name="connsiteY4" fmla="*/ 201478 h 202141"/>
                  <a:gd name="connsiteX5" fmla="*/ 0 w 53210"/>
                  <a:gd name="connsiteY5" fmla="*/ 202141 h 202141"/>
                  <a:gd name="connsiteX6" fmla="*/ 0 w 53210"/>
                  <a:gd name="connsiteY6" fmla="*/ 0 h 2021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3210" h="202141">
                    <a:moveTo>
                      <a:pt x="0" y="0"/>
                    </a:moveTo>
                    <a:lnTo>
                      <a:pt x="31257" y="663"/>
                    </a:lnTo>
                    <a:lnTo>
                      <a:pt x="53210" y="197"/>
                    </a:lnTo>
                    <a:lnTo>
                      <a:pt x="53210" y="201944"/>
                    </a:lnTo>
                    <a:lnTo>
                      <a:pt x="31259" y="201478"/>
                    </a:lnTo>
                    <a:lnTo>
                      <a:pt x="0" y="2021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7" name="グループ化 376">
              <a:extLst>
                <a:ext uri="{FF2B5EF4-FFF2-40B4-BE49-F238E27FC236}">
                  <a16:creationId xmlns:a16="http://schemas.microsoft.com/office/drawing/2014/main" id="{F66D9462-491E-4B14-AB1F-31B8F9D5DC60}"/>
                </a:ext>
              </a:extLst>
            </p:cNvPr>
            <p:cNvGrpSpPr/>
            <p:nvPr/>
          </p:nvGrpSpPr>
          <p:grpSpPr>
            <a:xfrm>
              <a:off x="7175006" y="1568828"/>
              <a:ext cx="904732" cy="335965"/>
              <a:chOff x="7175006" y="1568828"/>
              <a:chExt cx="904732" cy="335965"/>
            </a:xfrm>
          </p:grpSpPr>
          <p:sp>
            <p:nvSpPr>
              <p:cNvPr id="378" name="フリーフォーム: 図形 377">
                <a:extLst>
                  <a:ext uri="{FF2B5EF4-FFF2-40B4-BE49-F238E27FC236}">
                    <a16:creationId xmlns:a16="http://schemas.microsoft.com/office/drawing/2014/main" id="{FFD9FA91-679F-4061-B94C-8CF76DD7EDD4}"/>
                  </a:ext>
                </a:extLst>
              </p:cNvPr>
              <p:cNvSpPr/>
              <p:nvPr/>
            </p:nvSpPr>
            <p:spPr bwMode="auto">
              <a:xfrm>
                <a:off x="7175006" y="1568828"/>
                <a:ext cx="904732" cy="335965"/>
              </a:xfrm>
              <a:custGeom>
                <a:avLst/>
                <a:gdLst>
                  <a:gd name="connsiteX0" fmla="*/ 105651 w 1333150"/>
                  <a:gd name="connsiteY0" fmla="*/ 0 h 495055"/>
                  <a:gd name="connsiteX1" fmla="*/ 205664 w 1333150"/>
                  <a:gd name="connsiteY1" fmla="*/ 0 h 495055"/>
                  <a:gd name="connsiteX2" fmla="*/ 213933 w 1333150"/>
                  <a:gd name="connsiteY2" fmla="*/ 0 h 495055"/>
                  <a:gd name="connsiteX3" fmla="*/ 218696 w 1333150"/>
                  <a:gd name="connsiteY3" fmla="*/ 0 h 495055"/>
                  <a:gd name="connsiteX4" fmla="*/ 336972 w 1333150"/>
                  <a:gd name="connsiteY4" fmla="*/ 55778 h 495055"/>
                  <a:gd name="connsiteX5" fmla="*/ 337417 w 1333150"/>
                  <a:gd name="connsiteY5" fmla="*/ 56513 h 495055"/>
                  <a:gd name="connsiteX6" fmla="*/ 427223 w 1333150"/>
                  <a:gd name="connsiteY6" fmla="*/ 48895 h 495055"/>
                  <a:gd name="connsiteX7" fmla="*/ 666111 w 1333150"/>
                  <a:gd name="connsiteY7" fmla="*/ 42827 h 495055"/>
                  <a:gd name="connsiteX8" fmla="*/ 905000 w 1333150"/>
                  <a:gd name="connsiteY8" fmla="*/ 48895 h 495055"/>
                  <a:gd name="connsiteX9" fmla="*/ 994804 w 1333150"/>
                  <a:gd name="connsiteY9" fmla="*/ 56513 h 495055"/>
                  <a:gd name="connsiteX10" fmla="*/ 995250 w 1333150"/>
                  <a:gd name="connsiteY10" fmla="*/ 55778 h 495055"/>
                  <a:gd name="connsiteX11" fmla="*/ 1113525 w 1333150"/>
                  <a:gd name="connsiteY11" fmla="*/ 0 h 495055"/>
                  <a:gd name="connsiteX12" fmla="*/ 1119217 w 1333150"/>
                  <a:gd name="connsiteY12" fmla="*/ 0 h 495055"/>
                  <a:gd name="connsiteX13" fmla="*/ 1126557 w 1333150"/>
                  <a:gd name="connsiteY13" fmla="*/ 0 h 495055"/>
                  <a:gd name="connsiteX14" fmla="*/ 1227499 w 1333150"/>
                  <a:gd name="connsiteY14" fmla="*/ 0 h 495055"/>
                  <a:gd name="connsiteX15" fmla="*/ 1333150 w 1333150"/>
                  <a:gd name="connsiteY15" fmla="*/ 105651 h 495055"/>
                  <a:gd name="connsiteX16" fmla="*/ 1333150 w 1333150"/>
                  <a:gd name="connsiteY16" fmla="*/ 389404 h 495055"/>
                  <a:gd name="connsiteX17" fmla="*/ 1227499 w 1333150"/>
                  <a:gd name="connsiteY17" fmla="*/ 495055 h 495055"/>
                  <a:gd name="connsiteX18" fmla="*/ 1126557 w 1333150"/>
                  <a:gd name="connsiteY18" fmla="*/ 495055 h 495055"/>
                  <a:gd name="connsiteX19" fmla="*/ 1119217 w 1333150"/>
                  <a:gd name="connsiteY19" fmla="*/ 495055 h 495055"/>
                  <a:gd name="connsiteX20" fmla="*/ 1113525 w 1333150"/>
                  <a:gd name="connsiteY20" fmla="*/ 495055 h 495055"/>
                  <a:gd name="connsiteX21" fmla="*/ 1027827 w 1333150"/>
                  <a:gd name="connsiteY21" fmla="*/ 468878 h 495055"/>
                  <a:gd name="connsiteX22" fmla="*/ 996693 w 1333150"/>
                  <a:gd name="connsiteY22" fmla="*/ 440588 h 495055"/>
                  <a:gd name="connsiteX23" fmla="*/ 905000 w 1333150"/>
                  <a:gd name="connsiteY23" fmla="*/ 448366 h 495055"/>
                  <a:gd name="connsiteX24" fmla="*/ 666111 w 1333150"/>
                  <a:gd name="connsiteY24" fmla="*/ 454434 h 495055"/>
                  <a:gd name="connsiteX25" fmla="*/ 427223 w 1333150"/>
                  <a:gd name="connsiteY25" fmla="*/ 448366 h 495055"/>
                  <a:gd name="connsiteX26" fmla="*/ 335529 w 1333150"/>
                  <a:gd name="connsiteY26" fmla="*/ 440588 h 495055"/>
                  <a:gd name="connsiteX27" fmla="*/ 304394 w 1333150"/>
                  <a:gd name="connsiteY27" fmla="*/ 468878 h 495055"/>
                  <a:gd name="connsiteX28" fmla="*/ 218696 w 1333150"/>
                  <a:gd name="connsiteY28" fmla="*/ 495055 h 495055"/>
                  <a:gd name="connsiteX29" fmla="*/ 213933 w 1333150"/>
                  <a:gd name="connsiteY29" fmla="*/ 495055 h 495055"/>
                  <a:gd name="connsiteX30" fmla="*/ 205664 w 1333150"/>
                  <a:gd name="connsiteY30" fmla="*/ 495055 h 495055"/>
                  <a:gd name="connsiteX31" fmla="*/ 105651 w 1333150"/>
                  <a:gd name="connsiteY31" fmla="*/ 495055 h 495055"/>
                  <a:gd name="connsiteX32" fmla="*/ 0 w 1333150"/>
                  <a:gd name="connsiteY32" fmla="*/ 389404 h 495055"/>
                  <a:gd name="connsiteX33" fmla="*/ 0 w 1333150"/>
                  <a:gd name="connsiteY33" fmla="*/ 105651 h 495055"/>
                  <a:gd name="connsiteX34" fmla="*/ 105651 w 1333150"/>
                  <a:gd name="connsiteY34" fmla="*/ 0 h 4950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333150" h="495055">
                    <a:moveTo>
                      <a:pt x="105651" y="0"/>
                    </a:moveTo>
                    <a:lnTo>
                      <a:pt x="205664" y="0"/>
                    </a:lnTo>
                    <a:lnTo>
                      <a:pt x="213933" y="0"/>
                    </a:lnTo>
                    <a:lnTo>
                      <a:pt x="218696" y="0"/>
                    </a:lnTo>
                    <a:cubicBezTo>
                      <a:pt x="266313" y="0"/>
                      <a:pt x="308859" y="21713"/>
                      <a:pt x="336972" y="55778"/>
                    </a:cubicBezTo>
                    <a:lnTo>
                      <a:pt x="337417" y="56513"/>
                    </a:lnTo>
                    <a:lnTo>
                      <a:pt x="427223" y="48895"/>
                    </a:lnTo>
                    <a:cubicBezTo>
                      <a:pt x="500647" y="44988"/>
                      <a:pt x="581374" y="42827"/>
                      <a:pt x="666111" y="42827"/>
                    </a:cubicBezTo>
                    <a:cubicBezTo>
                      <a:pt x="750849" y="42827"/>
                      <a:pt x="831575" y="44988"/>
                      <a:pt x="905000" y="48895"/>
                    </a:cubicBezTo>
                    <a:lnTo>
                      <a:pt x="994804" y="56513"/>
                    </a:lnTo>
                    <a:lnTo>
                      <a:pt x="995250" y="55778"/>
                    </a:lnTo>
                    <a:cubicBezTo>
                      <a:pt x="1023363" y="21713"/>
                      <a:pt x="1065909" y="0"/>
                      <a:pt x="1113525" y="0"/>
                    </a:cubicBezTo>
                    <a:lnTo>
                      <a:pt x="1119217" y="0"/>
                    </a:lnTo>
                    <a:lnTo>
                      <a:pt x="1126557" y="0"/>
                    </a:lnTo>
                    <a:lnTo>
                      <a:pt x="1227499" y="0"/>
                    </a:lnTo>
                    <a:cubicBezTo>
                      <a:pt x="1285848" y="0"/>
                      <a:pt x="1333150" y="47302"/>
                      <a:pt x="1333150" y="105651"/>
                    </a:cubicBezTo>
                    <a:lnTo>
                      <a:pt x="1333150" y="389404"/>
                    </a:lnTo>
                    <a:cubicBezTo>
                      <a:pt x="1333150" y="447753"/>
                      <a:pt x="1285848" y="495055"/>
                      <a:pt x="1227499" y="495055"/>
                    </a:cubicBezTo>
                    <a:lnTo>
                      <a:pt x="1126557" y="495055"/>
                    </a:lnTo>
                    <a:lnTo>
                      <a:pt x="1119217" y="495055"/>
                    </a:lnTo>
                    <a:lnTo>
                      <a:pt x="1113525" y="495055"/>
                    </a:lnTo>
                    <a:cubicBezTo>
                      <a:pt x="1081781" y="495055"/>
                      <a:pt x="1052290" y="485405"/>
                      <a:pt x="1027827" y="468878"/>
                    </a:cubicBezTo>
                    <a:lnTo>
                      <a:pt x="996693" y="440588"/>
                    </a:lnTo>
                    <a:lnTo>
                      <a:pt x="905000" y="448366"/>
                    </a:lnTo>
                    <a:cubicBezTo>
                      <a:pt x="831575" y="452273"/>
                      <a:pt x="750849" y="454434"/>
                      <a:pt x="666111" y="454434"/>
                    </a:cubicBezTo>
                    <a:cubicBezTo>
                      <a:pt x="581374" y="454434"/>
                      <a:pt x="500647" y="452273"/>
                      <a:pt x="427223" y="448366"/>
                    </a:cubicBezTo>
                    <a:lnTo>
                      <a:pt x="335529" y="440588"/>
                    </a:lnTo>
                    <a:lnTo>
                      <a:pt x="304394" y="468878"/>
                    </a:lnTo>
                    <a:cubicBezTo>
                      <a:pt x="279931" y="485405"/>
                      <a:pt x="250441" y="495055"/>
                      <a:pt x="218696" y="495055"/>
                    </a:cubicBezTo>
                    <a:lnTo>
                      <a:pt x="213933" y="495055"/>
                    </a:lnTo>
                    <a:lnTo>
                      <a:pt x="205664" y="495055"/>
                    </a:lnTo>
                    <a:lnTo>
                      <a:pt x="105651" y="495055"/>
                    </a:lnTo>
                    <a:cubicBezTo>
                      <a:pt x="47302" y="495055"/>
                      <a:pt x="0" y="447753"/>
                      <a:pt x="0" y="389404"/>
                    </a:cubicBezTo>
                    <a:lnTo>
                      <a:pt x="0" y="105651"/>
                    </a:lnTo>
                    <a:cubicBezTo>
                      <a:pt x="0" y="47302"/>
                      <a:pt x="47302" y="0"/>
                      <a:pt x="105651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9" name="フリーフォーム: 図形 378">
                <a:extLst>
                  <a:ext uri="{FF2B5EF4-FFF2-40B4-BE49-F238E27FC236}">
                    <a16:creationId xmlns:a16="http://schemas.microsoft.com/office/drawing/2014/main" id="{30FAF698-F5C4-4A8F-A1BB-03A0840B9A55}"/>
                  </a:ext>
                </a:extLst>
              </p:cNvPr>
              <p:cNvSpPr/>
              <p:nvPr/>
            </p:nvSpPr>
            <p:spPr bwMode="auto">
              <a:xfrm>
                <a:off x="7597746" y="1597143"/>
                <a:ext cx="53210" cy="279334"/>
              </a:xfrm>
              <a:custGeom>
                <a:avLst/>
                <a:gdLst>
                  <a:gd name="connsiteX0" fmla="*/ 29311 w 53210"/>
                  <a:gd name="connsiteY0" fmla="*/ 0 h 279334"/>
                  <a:gd name="connsiteX1" fmla="*/ 53210 w 53210"/>
                  <a:gd name="connsiteY1" fmla="*/ 607 h 279334"/>
                  <a:gd name="connsiteX2" fmla="*/ 53210 w 53210"/>
                  <a:gd name="connsiteY2" fmla="*/ 278727 h 279334"/>
                  <a:gd name="connsiteX3" fmla="*/ 29311 w 53210"/>
                  <a:gd name="connsiteY3" fmla="*/ 279334 h 279334"/>
                  <a:gd name="connsiteX4" fmla="*/ 0 w 53210"/>
                  <a:gd name="connsiteY4" fmla="*/ 278590 h 279334"/>
                  <a:gd name="connsiteX5" fmla="*/ 0 w 53210"/>
                  <a:gd name="connsiteY5" fmla="*/ 745 h 279334"/>
                  <a:gd name="connsiteX6" fmla="*/ 29311 w 53210"/>
                  <a:gd name="connsiteY6" fmla="*/ 0 h 27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3210" h="279334">
                    <a:moveTo>
                      <a:pt x="29311" y="0"/>
                    </a:moveTo>
                    <a:lnTo>
                      <a:pt x="53210" y="607"/>
                    </a:lnTo>
                    <a:lnTo>
                      <a:pt x="53210" y="278727"/>
                    </a:lnTo>
                    <a:lnTo>
                      <a:pt x="29311" y="279334"/>
                    </a:lnTo>
                    <a:lnTo>
                      <a:pt x="0" y="278590"/>
                    </a:lnTo>
                    <a:lnTo>
                      <a:pt x="0" y="745"/>
                    </a:lnTo>
                    <a:lnTo>
                      <a:pt x="29311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0" name="フリーフォーム: 図形 379">
                <a:extLst>
                  <a:ext uri="{FF2B5EF4-FFF2-40B4-BE49-F238E27FC236}">
                    <a16:creationId xmlns:a16="http://schemas.microsoft.com/office/drawing/2014/main" id="{4290ACCD-0989-4F41-8AEF-0D24DAC20723}"/>
                  </a:ext>
                </a:extLst>
              </p:cNvPr>
              <p:cNvSpPr/>
              <p:nvPr/>
            </p:nvSpPr>
            <p:spPr bwMode="auto">
              <a:xfrm>
                <a:off x="7689424" y="1598727"/>
                <a:ext cx="53210" cy="276166"/>
              </a:xfrm>
              <a:custGeom>
                <a:avLst/>
                <a:gdLst>
                  <a:gd name="connsiteX0" fmla="*/ 0 w 53210"/>
                  <a:gd name="connsiteY0" fmla="*/ 0 h 276166"/>
                  <a:gd name="connsiteX1" fmla="*/ 53210 w 53210"/>
                  <a:gd name="connsiteY1" fmla="*/ 1352 h 276166"/>
                  <a:gd name="connsiteX2" fmla="*/ 53210 w 53210"/>
                  <a:gd name="connsiteY2" fmla="*/ 274814 h 276166"/>
                  <a:gd name="connsiteX3" fmla="*/ 0 w 53210"/>
                  <a:gd name="connsiteY3" fmla="*/ 276166 h 276166"/>
                  <a:gd name="connsiteX4" fmla="*/ 0 w 53210"/>
                  <a:gd name="connsiteY4" fmla="*/ 0 h 276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210" h="276166">
                    <a:moveTo>
                      <a:pt x="0" y="0"/>
                    </a:moveTo>
                    <a:lnTo>
                      <a:pt x="53210" y="1352"/>
                    </a:lnTo>
                    <a:lnTo>
                      <a:pt x="53210" y="274814"/>
                    </a:lnTo>
                    <a:lnTo>
                      <a:pt x="0" y="27616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1" name="フリーフォーム: 図形 380">
                <a:extLst>
                  <a:ext uri="{FF2B5EF4-FFF2-40B4-BE49-F238E27FC236}">
                    <a16:creationId xmlns:a16="http://schemas.microsoft.com/office/drawing/2014/main" id="{04ED19BC-2EB1-4508-B844-A47013BD424C}"/>
                  </a:ext>
                </a:extLst>
              </p:cNvPr>
              <p:cNvSpPr/>
              <p:nvPr/>
            </p:nvSpPr>
            <p:spPr bwMode="auto">
              <a:xfrm>
                <a:off x="7506068" y="1598865"/>
                <a:ext cx="53210" cy="275890"/>
              </a:xfrm>
              <a:custGeom>
                <a:avLst/>
                <a:gdLst>
                  <a:gd name="connsiteX0" fmla="*/ 53210 w 53210"/>
                  <a:gd name="connsiteY0" fmla="*/ 0 h 275890"/>
                  <a:gd name="connsiteX1" fmla="*/ 53210 w 53210"/>
                  <a:gd name="connsiteY1" fmla="*/ 275890 h 275890"/>
                  <a:gd name="connsiteX2" fmla="*/ 0 w 53210"/>
                  <a:gd name="connsiteY2" fmla="*/ 274539 h 275890"/>
                  <a:gd name="connsiteX3" fmla="*/ 0 w 53210"/>
                  <a:gd name="connsiteY3" fmla="*/ 1351 h 275890"/>
                  <a:gd name="connsiteX4" fmla="*/ 53210 w 53210"/>
                  <a:gd name="connsiteY4" fmla="*/ 0 h 2758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210" h="275890">
                    <a:moveTo>
                      <a:pt x="53210" y="0"/>
                    </a:moveTo>
                    <a:lnTo>
                      <a:pt x="53210" y="275890"/>
                    </a:lnTo>
                    <a:lnTo>
                      <a:pt x="0" y="274539"/>
                    </a:lnTo>
                    <a:lnTo>
                      <a:pt x="0" y="1351"/>
                    </a:lnTo>
                    <a:lnTo>
                      <a:pt x="5321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2" name="フリーフォーム: 図形 381">
                <a:extLst>
                  <a:ext uri="{FF2B5EF4-FFF2-40B4-BE49-F238E27FC236}">
                    <a16:creationId xmlns:a16="http://schemas.microsoft.com/office/drawing/2014/main" id="{41ECA88B-F622-4125-B5FF-D0F4723B60CB}"/>
                  </a:ext>
                </a:extLst>
              </p:cNvPr>
              <p:cNvSpPr/>
              <p:nvPr/>
            </p:nvSpPr>
            <p:spPr bwMode="auto">
              <a:xfrm>
                <a:off x="7781102" y="1601056"/>
                <a:ext cx="53210" cy="271508"/>
              </a:xfrm>
              <a:custGeom>
                <a:avLst/>
                <a:gdLst>
                  <a:gd name="connsiteX0" fmla="*/ 0 w 53210"/>
                  <a:gd name="connsiteY0" fmla="*/ 0 h 271508"/>
                  <a:gd name="connsiteX1" fmla="*/ 8076 w 53210"/>
                  <a:gd name="connsiteY1" fmla="*/ 205 h 271508"/>
                  <a:gd name="connsiteX2" fmla="*/ 53210 w 53210"/>
                  <a:gd name="connsiteY2" fmla="*/ 4034 h 271508"/>
                  <a:gd name="connsiteX3" fmla="*/ 53210 w 53210"/>
                  <a:gd name="connsiteY3" fmla="*/ 267475 h 271508"/>
                  <a:gd name="connsiteX4" fmla="*/ 8076 w 53210"/>
                  <a:gd name="connsiteY4" fmla="*/ 271303 h 271508"/>
                  <a:gd name="connsiteX5" fmla="*/ 0 w 53210"/>
                  <a:gd name="connsiteY5" fmla="*/ 271508 h 271508"/>
                  <a:gd name="connsiteX6" fmla="*/ 0 w 53210"/>
                  <a:gd name="connsiteY6" fmla="*/ 0 h 271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3210" h="271508">
                    <a:moveTo>
                      <a:pt x="0" y="0"/>
                    </a:moveTo>
                    <a:lnTo>
                      <a:pt x="8076" y="205"/>
                    </a:lnTo>
                    <a:lnTo>
                      <a:pt x="53210" y="4034"/>
                    </a:lnTo>
                    <a:lnTo>
                      <a:pt x="53210" y="267475"/>
                    </a:lnTo>
                    <a:lnTo>
                      <a:pt x="8076" y="271303"/>
                    </a:lnTo>
                    <a:lnTo>
                      <a:pt x="0" y="27150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3" name="フリーフォーム: 図形 382">
                <a:extLst>
                  <a:ext uri="{FF2B5EF4-FFF2-40B4-BE49-F238E27FC236}">
                    <a16:creationId xmlns:a16="http://schemas.microsoft.com/office/drawing/2014/main" id="{94368737-915D-4191-91A2-EE52F56A0BDC}"/>
                  </a:ext>
                </a:extLst>
              </p:cNvPr>
              <p:cNvSpPr/>
              <p:nvPr/>
            </p:nvSpPr>
            <p:spPr bwMode="auto">
              <a:xfrm>
                <a:off x="7414390" y="1601194"/>
                <a:ext cx="53210" cy="271233"/>
              </a:xfrm>
              <a:custGeom>
                <a:avLst/>
                <a:gdLst>
                  <a:gd name="connsiteX0" fmla="*/ 53210 w 53210"/>
                  <a:gd name="connsiteY0" fmla="*/ 0 h 271233"/>
                  <a:gd name="connsiteX1" fmla="*/ 53210 w 53210"/>
                  <a:gd name="connsiteY1" fmla="*/ 271233 h 271233"/>
                  <a:gd name="connsiteX2" fmla="*/ 50548 w 53210"/>
                  <a:gd name="connsiteY2" fmla="*/ 271165 h 271233"/>
                  <a:gd name="connsiteX3" fmla="*/ 0 w 53210"/>
                  <a:gd name="connsiteY3" fmla="*/ 266878 h 271233"/>
                  <a:gd name="connsiteX4" fmla="*/ 0 w 53210"/>
                  <a:gd name="connsiteY4" fmla="*/ 4355 h 271233"/>
                  <a:gd name="connsiteX5" fmla="*/ 50548 w 53210"/>
                  <a:gd name="connsiteY5" fmla="*/ 67 h 271233"/>
                  <a:gd name="connsiteX6" fmla="*/ 53210 w 53210"/>
                  <a:gd name="connsiteY6" fmla="*/ 0 h 271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3210" h="271233">
                    <a:moveTo>
                      <a:pt x="53210" y="0"/>
                    </a:moveTo>
                    <a:lnTo>
                      <a:pt x="53210" y="271233"/>
                    </a:lnTo>
                    <a:lnTo>
                      <a:pt x="50548" y="271165"/>
                    </a:lnTo>
                    <a:lnTo>
                      <a:pt x="0" y="266878"/>
                    </a:lnTo>
                    <a:lnTo>
                      <a:pt x="0" y="4355"/>
                    </a:lnTo>
                    <a:lnTo>
                      <a:pt x="50548" y="67"/>
                    </a:lnTo>
                    <a:lnTo>
                      <a:pt x="53210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00" name="グループ化 399">
            <a:extLst>
              <a:ext uri="{FF2B5EF4-FFF2-40B4-BE49-F238E27FC236}">
                <a16:creationId xmlns:a16="http://schemas.microsoft.com/office/drawing/2014/main" id="{C4AC5366-9F1D-43B0-AF2A-07FA61B9AE86}"/>
              </a:ext>
            </a:extLst>
          </p:cNvPr>
          <p:cNvGrpSpPr/>
          <p:nvPr/>
        </p:nvGrpSpPr>
        <p:grpSpPr>
          <a:xfrm>
            <a:off x="1153067" y="529356"/>
            <a:ext cx="386490" cy="386490"/>
            <a:chOff x="1153067" y="288012"/>
            <a:chExt cx="386490" cy="386490"/>
          </a:xfrm>
        </p:grpSpPr>
        <p:sp>
          <p:nvSpPr>
            <p:cNvPr id="401" name="フリーフォーム: 図形 400">
              <a:extLst>
                <a:ext uri="{FF2B5EF4-FFF2-40B4-BE49-F238E27FC236}">
                  <a16:creationId xmlns:a16="http://schemas.microsoft.com/office/drawing/2014/main" id="{A3C7A46C-FC11-48E2-8E05-CD406CCFCF5E}"/>
                </a:ext>
              </a:extLst>
            </p:cNvPr>
            <p:cNvSpPr/>
            <p:nvPr/>
          </p:nvSpPr>
          <p:spPr bwMode="auto">
            <a:xfrm>
              <a:off x="1227572" y="288012"/>
              <a:ext cx="237481" cy="386490"/>
            </a:xfrm>
            <a:custGeom>
              <a:avLst/>
              <a:gdLst>
                <a:gd name="connsiteX0" fmla="*/ 118740 w 237481"/>
                <a:gd name="connsiteY0" fmla="*/ 0 h 386490"/>
                <a:gd name="connsiteX1" fmla="*/ 193960 w 237481"/>
                <a:gd name="connsiteY1" fmla="*/ 15186 h 386490"/>
                <a:gd name="connsiteX2" fmla="*/ 237481 w 237481"/>
                <a:gd name="connsiteY2" fmla="*/ 44529 h 386490"/>
                <a:gd name="connsiteX3" fmla="*/ 237481 w 237481"/>
                <a:gd name="connsiteY3" fmla="*/ 341961 h 386490"/>
                <a:gd name="connsiteX4" fmla="*/ 193960 w 237481"/>
                <a:gd name="connsiteY4" fmla="*/ 371304 h 386490"/>
                <a:gd name="connsiteX5" fmla="*/ 118740 w 237481"/>
                <a:gd name="connsiteY5" fmla="*/ 386490 h 386490"/>
                <a:gd name="connsiteX6" fmla="*/ 43520 w 237481"/>
                <a:gd name="connsiteY6" fmla="*/ 371304 h 386490"/>
                <a:gd name="connsiteX7" fmla="*/ 0 w 237481"/>
                <a:gd name="connsiteY7" fmla="*/ 341962 h 386490"/>
                <a:gd name="connsiteX8" fmla="*/ 0 w 237481"/>
                <a:gd name="connsiteY8" fmla="*/ 44528 h 386490"/>
                <a:gd name="connsiteX9" fmla="*/ 43520 w 237481"/>
                <a:gd name="connsiteY9" fmla="*/ 15186 h 386490"/>
                <a:gd name="connsiteX10" fmla="*/ 118740 w 237481"/>
                <a:gd name="connsiteY10" fmla="*/ 0 h 386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37481" h="386490">
                  <a:moveTo>
                    <a:pt x="118740" y="0"/>
                  </a:moveTo>
                  <a:cubicBezTo>
                    <a:pt x="145422" y="0"/>
                    <a:pt x="170840" y="5407"/>
                    <a:pt x="193960" y="15186"/>
                  </a:cubicBezTo>
                  <a:lnTo>
                    <a:pt x="237481" y="44529"/>
                  </a:lnTo>
                  <a:lnTo>
                    <a:pt x="237481" y="341961"/>
                  </a:lnTo>
                  <a:lnTo>
                    <a:pt x="193960" y="371304"/>
                  </a:lnTo>
                  <a:cubicBezTo>
                    <a:pt x="170840" y="381083"/>
                    <a:pt x="145422" y="386490"/>
                    <a:pt x="118740" y="386490"/>
                  </a:cubicBezTo>
                  <a:cubicBezTo>
                    <a:pt x="92059" y="386490"/>
                    <a:pt x="66640" y="381083"/>
                    <a:pt x="43520" y="371304"/>
                  </a:cubicBezTo>
                  <a:lnTo>
                    <a:pt x="0" y="341962"/>
                  </a:lnTo>
                  <a:lnTo>
                    <a:pt x="0" y="44528"/>
                  </a:lnTo>
                  <a:lnTo>
                    <a:pt x="43520" y="15186"/>
                  </a:lnTo>
                  <a:cubicBezTo>
                    <a:pt x="66640" y="5407"/>
                    <a:pt x="92059" y="0"/>
                    <a:pt x="118740" y="0"/>
                  </a:cubicBezTo>
                  <a:close/>
                </a:path>
              </a:pathLst>
            </a:custGeom>
            <a:solidFill>
              <a:srgbClr val="0066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2" name="フリーフォーム: 図形 401">
              <a:extLst>
                <a:ext uri="{FF2B5EF4-FFF2-40B4-BE49-F238E27FC236}">
                  <a16:creationId xmlns:a16="http://schemas.microsoft.com/office/drawing/2014/main" id="{6AB658DF-2B0E-43D4-BDA5-E1A286E33D56}"/>
                </a:ext>
              </a:extLst>
            </p:cNvPr>
            <p:cNvSpPr/>
            <p:nvPr/>
          </p:nvSpPr>
          <p:spPr bwMode="auto">
            <a:xfrm>
              <a:off x="1153067" y="332540"/>
              <a:ext cx="74505" cy="297434"/>
            </a:xfrm>
            <a:custGeom>
              <a:avLst/>
              <a:gdLst>
                <a:gd name="connsiteX0" fmla="*/ 74505 w 74505"/>
                <a:gd name="connsiteY0" fmla="*/ 0 h 297434"/>
                <a:gd name="connsiteX1" fmla="*/ 74505 w 74505"/>
                <a:gd name="connsiteY1" fmla="*/ 297434 h 297434"/>
                <a:gd name="connsiteX2" fmla="*/ 56600 w 74505"/>
                <a:gd name="connsiteY2" fmla="*/ 285362 h 297434"/>
                <a:gd name="connsiteX3" fmla="*/ 0 w 74505"/>
                <a:gd name="connsiteY3" fmla="*/ 148717 h 297434"/>
                <a:gd name="connsiteX4" fmla="*/ 56600 w 74505"/>
                <a:gd name="connsiteY4" fmla="*/ 12072 h 297434"/>
                <a:gd name="connsiteX5" fmla="*/ 74505 w 74505"/>
                <a:gd name="connsiteY5" fmla="*/ 0 h 297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505" h="297434">
                  <a:moveTo>
                    <a:pt x="74505" y="0"/>
                  </a:moveTo>
                  <a:lnTo>
                    <a:pt x="74505" y="297434"/>
                  </a:lnTo>
                  <a:lnTo>
                    <a:pt x="56600" y="285362"/>
                  </a:lnTo>
                  <a:cubicBezTo>
                    <a:pt x="21630" y="250391"/>
                    <a:pt x="0" y="202080"/>
                    <a:pt x="0" y="148717"/>
                  </a:cubicBezTo>
                  <a:cubicBezTo>
                    <a:pt x="0" y="95354"/>
                    <a:pt x="21630" y="47043"/>
                    <a:pt x="56600" y="12072"/>
                  </a:cubicBezTo>
                  <a:lnTo>
                    <a:pt x="7450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3" name="フリーフォーム: 図形 402">
              <a:extLst>
                <a:ext uri="{FF2B5EF4-FFF2-40B4-BE49-F238E27FC236}">
                  <a16:creationId xmlns:a16="http://schemas.microsoft.com/office/drawing/2014/main" id="{0135DA9A-8579-45AF-B43F-5994B2929427}"/>
                </a:ext>
              </a:extLst>
            </p:cNvPr>
            <p:cNvSpPr/>
            <p:nvPr/>
          </p:nvSpPr>
          <p:spPr bwMode="auto">
            <a:xfrm>
              <a:off x="1465053" y="332541"/>
              <a:ext cx="74504" cy="297432"/>
            </a:xfrm>
            <a:custGeom>
              <a:avLst/>
              <a:gdLst>
                <a:gd name="connsiteX0" fmla="*/ 0 w 74504"/>
                <a:gd name="connsiteY0" fmla="*/ 0 h 297432"/>
                <a:gd name="connsiteX1" fmla="*/ 17904 w 74504"/>
                <a:gd name="connsiteY1" fmla="*/ 12071 h 297432"/>
                <a:gd name="connsiteX2" fmla="*/ 74504 w 74504"/>
                <a:gd name="connsiteY2" fmla="*/ 148716 h 297432"/>
                <a:gd name="connsiteX3" fmla="*/ 17904 w 74504"/>
                <a:gd name="connsiteY3" fmla="*/ 285361 h 297432"/>
                <a:gd name="connsiteX4" fmla="*/ 0 w 74504"/>
                <a:gd name="connsiteY4" fmla="*/ 297432 h 297432"/>
                <a:gd name="connsiteX5" fmla="*/ 0 w 74504"/>
                <a:gd name="connsiteY5" fmla="*/ 0 h 297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504" h="297432">
                  <a:moveTo>
                    <a:pt x="0" y="0"/>
                  </a:moveTo>
                  <a:lnTo>
                    <a:pt x="17904" y="12071"/>
                  </a:lnTo>
                  <a:cubicBezTo>
                    <a:pt x="52874" y="47042"/>
                    <a:pt x="74504" y="95353"/>
                    <a:pt x="74504" y="148716"/>
                  </a:cubicBezTo>
                  <a:cubicBezTo>
                    <a:pt x="74504" y="202079"/>
                    <a:pt x="52874" y="250390"/>
                    <a:pt x="17904" y="285361"/>
                  </a:cubicBezTo>
                  <a:lnTo>
                    <a:pt x="0" y="2974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4" name="楕円 403">
              <a:extLst>
                <a:ext uri="{FF2B5EF4-FFF2-40B4-BE49-F238E27FC236}">
                  <a16:creationId xmlns:a16="http://schemas.microsoft.com/office/drawing/2014/main" id="{B5691CBB-984B-4459-AA06-7BEF3E2DA2DD}"/>
                </a:ext>
              </a:extLst>
            </p:cNvPr>
            <p:cNvSpPr/>
            <p:nvPr/>
          </p:nvSpPr>
          <p:spPr bwMode="auto">
            <a:xfrm>
              <a:off x="1209105" y="344050"/>
              <a:ext cx="274414" cy="27441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5" name="グループ化 404">
            <a:extLst>
              <a:ext uri="{FF2B5EF4-FFF2-40B4-BE49-F238E27FC236}">
                <a16:creationId xmlns:a16="http://schemas.microsoft.com/office/drawing/2014/main" id="{8F386E03-290B-4D0B-8326-67278B65D31C}"/>
              </a:ext>
            </a:extLst>
          </p:cNvPr>
          <p:cNvGrpSpPr/>
          <p:nvPr/>
        </p:nvGrpSpPr>
        <p:grpSpPr>
          <a:xfrm>
            <a:off x="1610267" y="529356"/>
            <a:ext cx="386490" cy="386490"/>
            <a:chOff x="1610267" y="288012"/>
            <a:chExt cx="386490" cy="386490"/>
          </a:xfrm>
        </p:grpSpPr>
        <p:sp>
          <p:nvSpPr>
            <p:cNvPr id="406" name="フリーフォーム: 図形 405">
              <a:extLst>
                <a:ext uri="{FF2B5EF4-FFF2-40B4-BE49-F238E27FC236}">
                  <a16:creationId xmlns:a16="http://schemas.microsoft.com/office/drawing/2014/main" id="{5FEE1492-39BC-470E-B5C2-86A83DBDFAF3}"/>
                </a:ext>
              </a:extLst>
            </p:cNvPr>
            <p:cNvSpPr/>
            <p:nvPr/>
          </p:nvSpPr>
          <p:spPr bwMode="auto">
            <a:xfrm>
              <a:off x="1684772" y="288012"/>
              <a:ext cx="237481" cy="386490"/>
            </a:xfrm>
            <a:custGeom>
              <a:avLst/>
              <a:gdLst>
                <a:gd name="connsiteX0" fmla="*/ 118740 w 237481"/>
                <a:gd name="connsiteY0" fmla="*/ 0 h 386490"/>
                <a:gd name="connsiteX1" fmla="*/ 193960 w 237481"/>
                <a:gd name="connsiteY1" fmla="*/ 15186 h 386490"/>
                <a:gd name="connsiteX2" fmla="*/ 237481 w 237481"/>
                <a:gd name="connsiteY2" fmla="*/ 44529 h 386490"/>
                <a:gd name="connsiteX3" fmla="*/ 237481 w 237481"/>
                <a:gd name="connsiteY3" fmla="*/ 341961 h 386490"/>
                <a:gd name="connsiteX4" fmla="*/ 193960 w 237481"/>
                <a:gd name="connsiteY4" fmla="*/ 371304 h 386490"/>
                <a:gd name="connsiteX5" fmla="*/ 118740 w 237481"/>
                <a:gd name="connsiteY5" fmla="*/ 386490 h 386490"/>
                <a:gd name="connsiteX6" fmla="*/ 43520 w 237481"/>
                <a:gd name="connsiteY6" fmla="*/ 371304 h 386490"/>
                <a:gd name="connsiteX7" fmla="*/ 0 w 237481"/>
                <a:gd name="connsiteY7" fmla="*/ 341962 h 386490"/>
                <a:gd name="connsiteX8" fmla="*/ 0 w 237481"/>
                <a:gd name="connsiteY8" fmla="*/ 44528 h 386490"/>
                <a:gd name="connsiteX9" fmla="*/ 43520 w 237481"/>
                <a:gd name="connsiteY9" fmla="*/ 15186 h 386490"/>
                <a:gd name="connsiteX10" fmla="*/ 118740 w 237481"/>
                <a:gd name="connsiteY10" fmla="*/ 0 h 386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37481" h="386490">
                  <a:moveTo>
                    <a:pt x="118740" y="0"/>
                  </a:moveTo>
                  <a:cubicBezTo>
                    <a:pt x="145422" y="0"/>
                    <a:pt x="170840" y="5407"/>
                    <a:pt x="193960" y="15186"/>
                  </a:cubicBezTo>
                  <a:lnTo>
                    <a:pt x="237481" y="44529"/>
                  </a:lnTo>
                  <a:lnTo>
                    <a:pt x="237481" y="341961"/>
                  </a:lnTo>
                  <a:lnTo>
                    <a:pt x="193960" y="371304"/>
                  </a:lnTo>
                  <a:cubicBezTo>
                    <a:pt x="170840" y="381083"/>
                    <a:pt x="145422" y="386490"/>
                    <a:pt x="118740" y="386490"/>
                  </a:cubicBezTo>
                  <a:cubicBezTo>
                    <a:pt x="92059" y="386490"/>
                    <a:pt x="66640" y="381083"/>
                    <a:pt x="43520" y="371304"/>
                  </a:cubicBezTo>
                  <a:lnTo>
                    <a:pt x="0" y="341962"/>
                  </a:lnTo>
                  <a:lnTo>
                    <a:pt x="0" y="44528"/>
                  </a:lnTo>
                  <a:lnTo>
                    <a:pt x="43520" y="15186"/>
                  </a:lnTo>
                  <a:cubicBezTo>
                    <a:pt x="66640" y="5407"/>
                    <a:pt x="92059" y="0"/>
                    <a:pt x="118740" y="0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7" name="フリーフォーム: 図形 406">
              <a:extLst>
                <a:ext uri="{FF2B5EF4-FFF2-40B4-BE49-F238E27FC236}">
                  <a16:creationId xmlns:a16="http://schemas.microsoft.com/office/drawing/2014/main" id="{492E8F9E-3D2D-40FC-BCFC-A57DDCBCD424}"/>
                </a:ext>
              </a:extLst>
            </p:cNvPr>
            <p:cNvSpPr/>
            <p:nvPr/>
          </p:nvSpPr>
          <p:spPr bwMode="auto">
            <a:xfrm>
              <a:off x="1610267" y="332540"/>
              <a:ext cx="74505" cy="297434"/>
            </a:xfrm>
            <a:custGeom>
              <a:avLst/>
              <a:gdLst>
                <a:gd name="connsiteX0" fmla="*/ 74505 w 74505"/>
                <a:gd name="connsiteY0" fmla="*/ 0 h 297434"/>
                <a:gd name="connsiteX1" fmla="*/ 74505 w 74505"/>
                <a:gd name="connsiteY1" fmla="*/ 297434 h 297434"/>
                <a:gd name="connsiteX2" fmla="*/ 56600 w 74505"/>
                <a:gd name="connsiteY2" fmla="*/ 285362 h 297434"/>
                <a:gd name="connsiteX3" fmla="*/ 0 w 74505"/>
                <a:gd name="connsiteY3" fmla="*/ 148717 h 297434"/>
                <a:gd name="connsiteX4" fmla="*/ 56600 w 74505"/>
                <a:gd name="connsiteY4" fmla="*/ 12072 h 297434"/>
                <a:gd name="connsiteX5" fmla="*/ 74505 w 74505"/>
                <a:gd name="connsiteY5" fmla="*/ 0 h 297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505" h="297434">
                  <a:moveTo>
                    <a:pt x="74505" y="0"/>
                  </a:moveTo>
                  <a:lnTo>
                    <a:pt x="74505" y="297434"/>
                  </a:lnTo>
                  <a:lnTo>
                    <a:pt x="56600" y="285362"/>
                  </a:lnTo>
                  <a:cubicBezTo>
                    <a:pt x="21630" y="250391"/>
                    <a:pt x="0" y="202080"/>
                    <a:pt x="0" y="148717"/>
                  </a:cubicBezTo>
                  <a:cubicBezTo>
                    <a:pt x="0" y="95354"/>
                    <a:pt x="21630" y="47043"/>
                    <a:pt x="56600" y="12072"/>
                  </a:cubicBezTo>
                  <a:lnTo>
                    <a:pt x="7450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8" name="フリーフォーム: 図形 407">
              <a:extLst>
                <a:ext uri="{FF2B5EF4-FFF2-40B4-BE49-F238E27FC236}">
                  <a16:creationId xmlns:a16="http://schemas.microsoft.com/office/drawing/2014/main" id="{55F57A13-4151-4D6C-BDDB-66BD9452A4C1}"/>
                </a:ext>
              </a:extLst>
            </p:cNvPr>
            <p:cNvSpPr/>
            <p:nvPr/>
          </p:nvSpPr>
          <p:spPr bwMode="auto">
            <a:xfrm>
              <a:off x="1922253" y="332541"/>
              <a:ext cx="74504" cy="297432"/>
            </a:xfrm>
            <a:custGeom>
              <a:avLst/>
              <a:gdLst>
                <a:gd name="connsiteX0" fmla="*/ 0 w 74504"/>
                <a:gd name="connsiteY0" fmla="*/ 0 h 297432"/>
                <a:gd name="connsiteX1" fmla="*/ 17904 w 74504"/>
                <a:gd name="connsiteY1" fmla="*/ 12071 h 297432"/>
                <a:gd name="connsiteX2" fmla="*/ 74504 w 74504"/>
                <a:gd name="connsiteY2" fmla="*/ 148716 h 297432"/>
                <a:gd name="connsiteX3" fmla="*/ 17904 w 74504"/>
                <a:gd name="connsiteY3" fmla="*/ 285361 h 297432"/>
                <a:gd name="connsiteX4" fmla="*/ 0 w 74504"/>
                <a:gd name="connsiteY4" fmla="*/ 297432 h 297432"/>
                <a:gd name="connsiteX5" fmla="*/ 0 w 74504"/>
                <a:gd name="connsiteY5" fmla="*/ 0 h 297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504" h="297432">
                  <a:moveTo>
                    <a:pt x="0" y="0"/>
                  </a:moveTo>
                  <a:lnTo>
                    <a:pt x="17904" y="12071"/>
                  </a:lnTo>
                  <a:cubicBezTo>
                    <a:pt x="52874" y="47042"/>
                    <a:pt x="74504" y="95353"/>
                    <a:pt x="74504" y="148716"/>
                  </a:cubicBezTo>
                  <a:cubicBezTo>
                    <a:pt x="74504" y="202079"/>
                    <a:pt x="52874" y="250390"/>
                    <a:pt x="17904" y="285361"/>
                  </a:cubicBezTo>
                  <a:lnTo>
                    <a:pt x="0" y="2974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9" name="楕円 408">
              <a:extLst>
                <a:ext uri="{FF2B5EF4-FFF2-40B4-BE49-F238E27FC236}">
                  <a16:creationId xmlns:a16="http://schemas.microsoft.com/office/drawing/2014/main" id="{FB564FD3-EEA8-48DD-A382-A3E4E7F6C12C}"/>
                </a:ext>
              </a:extLst>
            </p:cNvPr>
            <p:cNvSpPr/>
            <p:nvPr/>
          </p:nvSpPr>
          <p:spPr bwMode="auto">
            <a:xfrm>
              <a:off x="1666305" y="344050"/>
              <a:ext cx="274414" cy="27441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10" name="四角形: 角を丸くする 409">
            <a:extLst>
              <a:ext uri="{FF2B5EF4-FFF2-40B4-BE49-F238E27FC236}">
                <a16:creationId xmlns:a16="http://schemas.microsoft.com/office/drawing/2014/main" id="{22C8EE12-C582-4CF6-AE47-8BE87AB9D2F0}"/>
              </a:ext>
            </a:extLst>
          </p:cNvPr>
          <p:cNvSpPr/>
          <p:nvPr/>
        </p:nvSpPr>
        <p:spPr bwMode="auto">
          <a:xfrm>
            <a:off x="2511805" y="264240"/>
            <a:ext cx="630070" cy="102342"/>
          </a:xfrm>
          <a:prstGeom prst="roundRect">
            <a:avLst>
              <a:gd name="adj" fmla="val 50000"/>
            </a:avLst>
          </a:prstGeom>
          <a:solidFill>
            <a:schemeClr val="tx1">
              <a:lumMod val="75000"/>
              <a:lumOff val="25000"/>
            </a:scheme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1" name="四角形: 角を丸くする 410">
            <a:extLst>
              <a:ext uri="{FF2B5EF4-FFF2-40B4-BE49-F238E27FC236}">
                <a16:creationId xmlns:a16="http://schemas.microsoft.com/office/drawing/2014/main" id="{2228F22A-087A-4DB5-B55F-5E81A304635A}"/>
              </a:ext>
            </a:extLst>
          </p:cNvPr>
          <p:cNvSpPr/>
          <p:nvPr/>
        </p:nvSpPr>
        <p:spPr bwMode="auto">
          <a:xfrm>
            <a:off x="3226180" y="264240"/>
            <a:ext cx="630070" cy="102342"/>
          </a:xfrm>
          <a:prstGeom prst="roundRect">
            <a:avLst>
              <a:gd name="adj" fmla="val 50000"/>
            </a:avLst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2" name="楕円 411">
            <a:extLst>
              <a:ext uri="{FF2B5EF4-FFF2-40B4-BE49-F238E27FC236}">
                <a16:creationId xmlns:a16="http://schemas.microsoft.com/office/drawing/2014/main" id="{97FD55CA-84E4-42A3-9678-D3B1B4418A32}"/>
              </a:ext>
            </a:extLst>
          </p:cNvPr>
          <p:cNvSpPr/>
          <p:nvPr/>
        </p:nvSpPr>
        <p:spPr bwMode="auto">
          <a:xfrm>
            <a:off x="4082683" y="250287"/>
            <a:ext cx="407461" cy="135015"/>
          </a:xfrm>
          <a:prstGeom prst="ellipse">
            <a:avLst/>
          </a:prstGeom>
          <a:solidFill>
            <a:srgbClr val="FFCC99"/>
          </a:solidFill>
          <a:ln w="9525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lang="ja-JP" altLang="en-US"/>
          </a:p>
        </p:txBody>
      </p:sp>
      <p:grpSp>
        <p:nvGrpSpPr>
          <p:cNvPr id="413" name="グループ化 412">
            <a:extLst>
              <a:ext uri="{FF2B5EF4-FFF2-40B4-BE49-F238E27FC236}">
                <a16:creationId xmlns:a16="http://schemas.microsoft.com/office/drawing/2014/main" id="{D72B289B-10E9-436C-BA5E-F79B793F5ABD}"/>
              </a:ext>
            </a:extLst>
          </p:cNvPr>
          <p:cNvGrpSpPr/>
          <p:nvPr/>
        </p:nvGrpSpPr>
        <p:grpSpPr>
          <a:xfrm>
            <a:off x="368095" y="2396416"/>
            <a:ext cx="274844" cy="274842"/>
            <a:chOff x="368095" y="2396416"/>
            <a:chExt cx="274844" cy="274842"/>
          </a:xfrm>
        </p:grpSpPr>
        <p:sp>
          <p:nvSpPr>
            <p:cNvPr id="414" name="楕円 413">
              <a:extLst>
                <a:ext uri="{FF2B5EF4-FFF2-40B4-BE49-F238E27FC236}">
                  <a16:creationId xmlns:a16="http://schemas.microsoft.com/office/drawing/2014/main" id="{0FB85052-A147-49EE-B5E7-064B6D96D20A}"/>
                </a:ext>
              </a:extLst>
            </p:cNvPr>
            <p:cNvSpPr/>
            <p:nvPr/>
          </p:nvSpPr>
          <p:spPr bwMode="auto">
            <a:xfrm>
              <a:off x="368095" y="2396416"/>
              <a:ext cx="274844" cy="274842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15" name="楕円 414">
              <a:extLst>
                <a:ext uri="{FF2B5EF4-FFF2-40B4-BE49-F238E27FC236}">
                  <a16:creationId xmlns:a16="http://schemas.microsoft.com/office/drawing/2014/main" id="{2A59D1EE-D907-405C-9B0C-74FD86D7201A}"/>
                </a:ext>
              </a:extLst>
            </p:cNvPr>
            <p:cNvSpPr/>
            <p:nvPr/>
          </p:nvSpPr>
          <p:spPr bwMode="auto">
            <a:xfrm>
              <a:off x="401434" y="2429755"/>
              <a:ext cx="208166" cy="208164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416" name="グループ化 415">
            <a:extLst>
              <a:ext uri="{FF2B5EF4-FFF2-40B4-BE49-F238E27FC236}">
                <a16:creationId xmlns:a16="http://schemas.microsoft.com/office/drawing/2014/main" id="{B20AB98F-6E12-4041-B89C-D98F79298261}"/>
              </a:ext>
            </a:extLst>
          </p:cNvPr>
          <p:cNvGrpSpPr/>
          <p:nvPr/>
        </p:nvGrpSpPr>
        <p:grpSpPr>
          <a:xfrm>
            <a:off x="663370" y="2396416"/>
            <a:ext cx="274844" cy="274842"/>
            <a:chOff x="663370" y="2396416"/>
            <a:chExt cx="274844" cy="274842"/>
          </a:xfrm>
        </p:grpSpPr>
        <p:sp>
          <p:nvSpPr>
            <p:cNvPr id="417" name="楕円 416">
              <a:extLst>
                <a:ext uri="{FF2B5EF4-FFF2-40B4-BE49-F238E27FC236}">
                  <a16:creationId xmlns:a16="http://schemas.microsoft.com/office/drawing/2014/main" id="{1976C22A-E419-49EA-9D6F-E79E87570D9A}"/>
                </a:ext>
              </a:extLst>
            </p:cNvPr>
            <p:cNvSpPr/>
            <p:nvPr/>
          </p:nvSpPr>
          <p:spPr bwMode="auto">
            <a:xfrm>
              <a:off x="663370" y="2396416"/>
              <a:ext cx="274844" cy="274842"/>
            </a:xfrm>
            <a:prstGeom prst="ellipse">
              <a:avLst/>
            </a:prstGeom>
            <a:solidFill>
              <a:srgbClr val="00FF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18" name="楕円 417">
              <a:extLst>
                <a:ext uri="{FF2B5EF4-FFF2-40B4-BE49-F238E27FC236}">
                  <a16:creationId xmlns:a16="http://schemas.microsoft.com/office/drawing/2014/main" id="{48045656-E34F-44B8-AC10-4E85454F060C}"/>
                </a:ext>
              </a:extLst>
            </p:cNvPr>
            <p:cNvSpPr/>
            <p:nvPr/>
          </p:nvSpPr>
          <p:spPr bwMode="auto">
            <a:xfrm>
              <a:off x="696709" y="2429755"/>
              <a:ext cx="208166" cy="208164"/>
            </a:xfrm>
            <a:prstGeom prst="ellipse">
              <a:avLst/>
            </a:prstGeom>
            <a:solidFill>
              <a:srgbClr val="00FF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419" name="グループ化 418">
            <a:extLst>
              <a:ext uri="{FF2B5EF4-FFF2-40B4-BE49-F238E27FC236}">
                <a16:creationId xmlns:a16="http://schemas.microsoft.com/office/drawing/2014/main" id="{DBD6BC08-6EBB-4E4A-ADDA-619BE29E0624}"/>
              </a:ext>
            </a:extLst>
          </p:cNvPr>
          <p:cNvGrpSpPr/>
          <p:nvPr/>
        </p:nvGrpSpPr>
        <p:grpSpPr>
          <a:xfrm>
            <a:off x="968170" y="2396416"/>
            <a:ext cx="274844" cy="274842"/>
            <a:chOff x="968170" y="2396416"/>
            <a:chExt cx="274844" cy="274842"/>
          </a:xfrm>
        </p:grpSpPr>
        <p:sp>
          <p:nvSpPr>
            <p:cNvPr id="420" name="楕円 419">
              <a:extLst>
                <a:ext uri="{FF2B5EF4-FFF2-40B4-BE49-F238E27FC236}">
                  <a16:creationId xmlns:a16="http://schemas.microsoft.com/office/drawing/2014/main" id="{A478040F-BD04-4882-9BBC-E283CBB5ECAE}"/>
                </a:ext>
              </a:extLst>
            </p:cNvPr>
            <p:cNvSpPr/>
            <p:nvPr/>
          </p:nvSpPr>
          <p:spPr bwMode="auto">
            <a:xfrm>
              <a:off x="968170" y="2396416"/>
              <a:ext cx="274844" cy="274842"/>
            </a:xfrm>
            <a:prstGeom prst="ellipse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21" name="楕円 420">
              <a:extLst>
                <a:ext uri="{FF2B5EF4-FFF2-40B4-BE49-F238E27FC236}">
                  <a16:creationId xmlns:a16="http://schemas.microsoft.com/office/drawing/2014/main" id="{A4F253CC-AC3E-4CB6-A985-CCBAFB404E43}"/>
                </a:ext>
              </a:extLst>
            </p:cNvPr>
            <p:cNvSpPr/>
            <p:nvPr/>
          </p:nvSpPr>
          <p:spPr bwMode="auto">
            <a:xfrm>
              <a:off x="1001509" y="2429755"/>
              <a:ext cx="208166" cy="208164"/>
            </a:xfrm>
            <a:prstGeom prst="ellipse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422" name="グループ化 421">
            <a:extLst>
              <a:ext uri="{FF2B5EF4-FFF2-40B4-BE49-F238E27FC236}">
                <a16:creationId xmlns:a16="http://schemas.microsoft.com/office/drawing/2014/main" id="{0EBB020C-B091-46F5-A5D1-AB7BB5DA818A}"/>
              </a:ext>
            </a:extLst>
          </p:cNvPr>
          <p:cNvGrpSpPr/>
          <p:nvPr/>
        </p:nvGrpSpPr>
        <p:grpSpPr>
          <a:xfrm>
            <a:off x="1275351" y="2396416"/>
            <a:ext cx="274844" cy="274842"/>
            <a:chOff x="663370" y="2396416"/>
            <a:chExt cx="274844" cy="274842"/>
          </a:xfrm>
        </p:grpSpPr>
        <p:sp>
          <p:nvSpPr>
            <p:cNvPr id="423" name="楕円 422">
              <a:extLst>
                <a:ext uri="{FF2B5EF4-FFF2-40B4-BE49-F238E27FC236}">
                  <a16:creationId xmlns:a16="http://schemas.microsoft.com/office/drawing/2014/main" id="{DA08E769-AE1C-4E39-91DA-68DAB5B8A4D7}"/>
                </a:ext>
              </a:extLst>
            </p:cNvPr>
            <p:cNvSpPr/>
            <p:nvPr/>
          </p:nvSpPr>
          <p:spPr bwMode="auto">
            <a:xfrm>
              <a:off x="663370" y="2396416"/>
              <a:ext cx="274844" cy="27484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24" name="楕円 423">
              <a:extLst>
                <a:ext uri="{FF2B5EF4-FFF2-40B4-BE49-F238E27FC236}">
                  <a16:creationId xmlns:a16="http://schemas.microsoft.com/office/drawing/2014/main" id="{CC32F623-D615-4928-8221-3A7CDF8D249F}"/>
                </a:ext>
              </a:extLst>
            </p:cNvPr>
            <p:cNvSpPr/>
            <p:nvPr/>
          </p:nvSpPr>
          <p:spPr bwMode="auto">
            <a:xfrm>
              <a:off x="696709" y="2429755"/>
              <a:ext cx="208166" cy="20816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425" name="グループ化 424">
            <a:extLst>
              <a:ext uri="{FF2B5EF4-FFF2-40B4-BE49-F238E27FC236}">
                <a16:creationId xmlns:a16="http://schemas.microsoft.com/office/drawing/2014/main" id="{A36F44EB-D3AF-4050-BD09-31E4D560FD31}"/>
              </a:ext>
            </a:extLst>
          </p:cNvPr>
          <p:cNvGrpSpPr/>
          <p:nvPr/>
        </p:nvGrpSpPr>
        <p:grpSpPr>
          <a:xfrm>
            <a:off x="1580151" y="2396416"/>
            <a:ext cx="274844" cy="274842"/>
            <a:chOff x="968170" y="2396416"/>
            <a:chExt cx="274844" cy="274842"/>
          </a:xfrm>
        </p:grpSpPr>
        <p:sp>
          <p:nvSpPr>
            <p:cNvPr id="426" name="楕円 425">
              <a:extLst>
                <a:ext uri="{FF2B5EF4-FFF2-40B4-BE49-F238E27FC236}">
                  <a16:creationId xmlns:a16="http://schemas.microsoft.com/office/drawing/2014/main" id="{B7A27CA4-5ADB-462D-B661-E20DEE22FDF1}"/>
                </a:ext>
              </a:extLst>
            </p:cNvPr>
            <p:cNvSpPr/>
            <p:nvPr/>
          </p:nvSpPr>
          <p:spPr bwMode="auto">
            <a:xfrm>
              <a:off x="968170" y="2396416"/>
              <a:ext cx="274844" cy="274842"/>
            </a:xfrm>
            <a:prstGeom prst="ellipse">
              <a:avLst/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27" name="楕円 426">
              <a:extLst>
                <a:ext uri="{FF2B5EF4-FFF2-40B4-BE49-F238E27FC236}">
                  <a16:creationId xmlns:a16="http://schemas.microsoft.com/office/drawing/2014/main" id="{69AE5B77-C18A-4125-A58C-2C8C4A7E6EFA}"/>
                </a:ext>
              </a:extLst>
            </p:cNvPr>
            <p:cNvSpPr/>
            <p:nvPr/>
          </p:nvSpPr>
          <p:spPr bwMode="auto">
            <a:xfrm>
              <a:off x="1001509" y="2429755"/>
              <a:ext cx="208166" cy="208164"/>
            </a:xfrm>
            <a:prstGeom prst="ellipse">
              <a:avLst/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428" name="グループ化 427">
            <a:extLst>
              <a:ext uri="{FF2B5EF4-FFF2-40B4-BE49-F238E27FC236}">
                <a16:creationId xmlns:a16="http://schemas.microsoft.com/office/drawing/2014/main" id="{B2C47A8B-DF39-4C07-968A-FFB507A07D6E}"/>
              </a:ext>
            </a:extLst>
          </p:cNvPr>
          <p:cNvGrpSpPr/>
          <p:nvPr/>
        </p:nvGrpSpPr>
        <p:grpSpPr>
          <a:xfrm>
            <a:off x="1728429" y="4411156"/>
            <a:ext cx="316699" cy="74930"/>
            <a:chOff x="1728429" y="4411156"/>
            <a:chExt cx="316699" cy="74930"/>
          </a:xfrm>
        </p:grpSpPr>
        <p:sp>
          <p:nvSpPr>
            <p:cNvPr id="429" name="四角形: 角を丸くする 428">
              <a:extLst>
                <a:ext uri="{FF2B5EF4-FFF2-40B4-BE49-F238E27FC236}">
                  <a16:creationId xmlns:a16="http://schemas.microsoft.com/office/drawing/2014/main" id="{AF5D95EE-BFB1-42B6-A8E6-F45406770E1A}"/>
                </a:ext>
              </a:extLst>
            </p:cNvPr>
            <p:cNvSpPr/>
            <p:nvPr/>
          </p:nvSpPr>
          <p:spPr bwMode="auto">
            <a:xfrm>
              <a:off x="1728429" y="4440465"/>
              <a:ext cx="316699" cy="1658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30" name="正方形/長方形 429">
              <a:extLst>
                <a:ext uri="{FF2B5EF4-FFF2-40B4-BE49-F238E27FC236}">
                  <a16:creationId xmlns:a16="http://schemas.microsoft.com/office/drawing/2014/main" id="{12B352ED-968D-441E-B8D3-2A08D6335453}"/>
                </a:ext>
              </a:extLst>
            </p:cNvPr>
            <p:cNvSpPr/>
            <p:nvPr/>
          </p:nvSpPr>
          <p:spPr bwMode="auto">
            <a:xfrm>
              <a:off x="1774649" y="4411156"/>
              <a:ext cx="224258" cy="74930"/>
            </a:xfrm>
            <a:prstGeom prst="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431" name="グループ化 430">
            <a:extLst>
              <a:ext uri="{FF2B5EF4-FFF2-40B4-BE49-F238E27FC236}">
                <a16:creationId xmlns:a16="http://schemas.microsoft.com/office/drawing/2014/main" id="{BF37D5BC-97B0-449C-87A5-5103FB3AA89C}"/>
              </a:ext>
            </a:extLst>
          </p:cNvPr>
          <p:cNvGrpSpPr/>
          <p:nvPr/>
        </p:nvGrpSpPr>
        <p:grpSpPr>
          <a:xfrm>
            <a:off x="2161815" y="4411156"/>
            <a:ext cx="434296" cy="74930"/>
            <a:chOff x="2161815" y="4411156"/>
            <a:chExt cx="434296" cy="74930"/>
          </a:xfrm>
        </p:grpSpPr>
        <p:sp>
          <p:nvSpPr>
            <p:cNvPr id="432" name="四角形: 角を丸くする 431">
              <a:extLst>
                <a:ext uri="{FF2B5EF4-FFF2-40B4-BE49-F238E27FC236}">
                  <a16:creationId xmlns:a16="http://schemas.microsoft.com/office/drawing/2014/main" id="{B577169E-9987-4091-A64E-ACCED6A11CAF}"/>
                </a:ext>
              </a:extLst>
            </p:cNvPr>
            <p:cNvSpPr/>
            <p:nvPr/>
          </p:nvSpPr>
          <p:spPr bwMode="auto">
            <a:xfrm>
              <a:off x="2161815" y="4440465"/>
              <a:ext cx="434296" cy="1658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33" name="正方形/長方形 432">
              <a:extLst>
                <a:ext uri="{FF2B5EF4-FFF2-40B4-BE49-F238E27FC236}">
                  <a16:creationId xmlns:a16="http://schemas.microsoft.com/office/drawing/2014/main" id="{629CAA57-B053-4BE0-B85B-D55F7EF5F87C}"/>
                </a:ext>
              </a:extLst>
            </p:cNvPr>
            <p:cNvSpPr/>
            <p:nvPr/>
          </p:nvSpPr>
          <p:spPr bwMode="auto">
            <a:xfrm>
              <a:off x="2266834" y="4411156"/>
              <a:ext cx="224258" cy="74930"/>
            </a:xfrm>
            <a:prstGeom prst="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434" name="グループ化 433">
            <a:extLst>
              <a:ext uri="{FF2B5EF4-FFF2-40B4-BE49-F238E27FC236}">
                <a16:creationId xmlns:a16="http://schemas.microsoft.com/office/drawing/2014/main" id="{48B39C25-498B-4355-8E4B-64B691225CFC}"/>
              </a:ext>
            </a:extLst>
          </p:cNvPr>
          <p:cNvGrpSpPr/>
          <p:nvPr/>
        </p:nvGrpSpPr>
        <p:grpSpPr>
          <a:xfrm>
            <a:off x="2759509" y="4411156"/>
            <a:ext cx="552714" cy="74930"/>
            <a:chOff x="2759509" y="4411156"/>
            <a:chExt cx="552714" cy="74930"/>
          </a:xfrm>
        </p:grpSpPr>
        <p:sp>
          <p:nvSpPr>
            <p:cNvPr id="435" name="四角形: 角を丸くする 434">
              <a:extLst>
                <a:ext uri="{FF2B5EF4-FFF2-40B4-BE49-F238E27FC236}">
                  <a16:creationId xmlns:a16="http://schemas.microsoft.com/office/drawing/2014/main" id="{DE94B7E9-B521-4F28-8DCD-F1D83F3B6AE8}"/>
                </a:ext>
              </a:extLst>
            </p:cNvPr>
            <p:cNvSpPr/>
            <p:nvPr/>
          </p:nvSpPr>
          <p:spPr bwMode="auto">
            <a:xfrm>
              <a:off x="2759509" y="4440465"/>
              <a:ext cx="552714" cy="1658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36" name="正方形/長方形 435">
              <a:extLst>
                <a:ext uri="{FF2B5EF4-FFF2-40B4-BE49-F238E27FC236}">
                  <a16:creationId xmlns:a16="http://schemas.microsoft.com/office/drawing/2014/main" id="{B943C10D-CF38-4FB3-AA6E-D1E006059134}"/>
                </a:ext>
              </a:extLst>
            </p:cNvPr>
            <p:cNvSpPr/>
            <p:nvPr/>
          </p:nvSpPr>
          <p:spPr bwMode="auto">
            <a:xfrm>
              <a:off x="2916266" y="4411156"/>
              <a:ext cx="224258" cy="74930"/>
            </a:xfrm>
            <a:prstGeom prst="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sp>
        <p:nvSpPr>
          <p:cNvPr id="437" name="台形 436">
            <a:extLst>
              <a:ext uri="{FF2B5EF4-FFF2-40B4-BE49-F238E27FC236}">
                <a16:creationId xmlns:a16="http://schemas.microsoft.com/office/drawing/2014/main" id="{F3B043C2-01FB-4ECA-934C-C74817965930}"/>
              </a:ext>
            </a:extLst>
          </p:cNvPr>
          <p:cNvSpPr/>
          <p:nvPr/>
        </p:nvSpPr>
        <p:spPr bwMode="auto">
          <a:xfrm rot="10800000">
            <a:off x="1705320" y="6338109"/>
            <a:ext cx="318471" cy="76846"/>
          </a:xfrm>
          <a:prstGeom prst="trapezoid">
            <a:avLst>
              <a:gd name="adj" fmla="val 49790"/>
            </a:avLst>
          </a:prstGeom>
          <a:solidFill>
            <a:schemeClr val="tx1"/>
          </a:solidFill>
          <a:ln w="9525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438" name="台形 437">
            <a:extLst>
              <a:ext uri="{FF2B5EF4-FFF2-40B4-BE49-F238E27FC236}">
                <a16:creationId xmlns:a16="http://schemas.microsoft.com/office/drawing/2014/main" id="{A3C6076E-FCE5-4415-B602-AFE2CE15672B}"/>
              </a:ext>
            </a:extLst>
          </p:cNvPr>
          <p:cNvSpPr/>
          <p:nvPr/>
        </p:nvSpPr>
        <p:spPr bwMode="auto">
          <a:xfrm rot="10800000">
            <a:off x="2045839" y="6338109"/>
            <a:ext cx="318471" cy="76846"/>
          </a:xfrm>
          <a:prstGeom prst="trapezoid">
            <a:avLst>
              <a:gd name="adj" fmla="val 49790"/>
            </a:avLst>
          </a:prstGeom>
          <a:solidFill>
            <a:srgbClr val="C00000"/>
          </a:solidFill>
          <a:ln w="9525">
            <a:noFill/>
            <a:round/>
            <a:headEnd/>
            <a:tailEnd/>
          </a:ln>
          <a:effectLst/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grpSp>
        <p:nvGrpSpPr>
          <p:cNvPr id="439" name="グループ化 438">
            <a:extLst>
              <a:ext uri="{FF2B5EF4-FFF2-40B4-BE49-F238E27FC236}">
                <a16:creationId xmlns:a16="http://schemas.microsoft.com/office/drawing/2014/main" id="{78C89CBE-F9AB-44FD-A90F-36C2A8A1FD35}"/>
              </a:ext>
            </a:extLst>
          </p:cNvPr>
          <p:cNvGrpSpPr/>
          <p:nvPr/>
        </p:nvGrpSpPr>
        <p:grpSpPr>
          <a:xfrm>
            <a:off x="1908462" y="2831307"/>
            <a:ext cx="115372" cy="74286"/>
            <a:chOff x="1908462" y="2831307"/>
            <a:chExt cx="115372" cy="74286"/>
          </a:xfrm>
        </p:grpSpPr>
        <p:sp>
          <p:nvSpPr>
            <p:cNvPr id="440" name="正方形/長方形 439">
              <a:extLst>
                <a:ext uri="{FF2B5EF4-FFF2-40B4-BE49-F238E27FC236}">
                  <a16:creationId xmlns:a16="http://schemas.microsoft.com/office/drawing/2014/main" id="{D59317CD-F09D-469E-A294-F7D7E581F9C2}"/>
                </a:ext>
              </a:extLst>
            </p:cNvPr>
            <p:cNvSpPr/>
            <p:nvPr/>
          </p:nvSpPr>
          <p:spPr bwMode="auto">
            <a:xfrm flipV="1">
              <a:off x="1908462" y="2831307"/>
              <a:ext cx="115372" cy="74286"/>
            </a:xfrm>
            <a:prstGeom prst="rect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1" name="正方形/長方形 440">
              <a:extLst>
                <a:ext uri="{FF2B5EF4-FFF2-40B4-BE49-F238E27FC236}">
                  <a16:creationId xmlns:a16="http://schemas.microsoft.com/office/drawing/2014/main" id="{19628BFC-D395-4808-9AAA-963422D101C9}"/>
                </a:ext>
              </a:extLst>
            </p:cNvPr>
            <p:cNvSpPr/>
            <p:nvPr/>
          </p:nvSpPr>
          <p:spPr bwMode="auto">
            <a:xfrm flipV="1">
              <a:off x="1922521" y="2844562"/>
              <a:ext cx="87254" cy="45720"/>
            </a:xfrm>
            <a:prstGeom prst="rect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2" name="グループ化 441">
            <a:extLst>
              <a:ext uri="{FF2B5EF4-FFF2-40B4-BE49-F238E27FC236}">
                <a16:creationId xmlns:a16="http://schemas.microsoft.com/office/drawing/2014/main" id="{482329C0-289A-4ADE-9E67-FC45863FF783}"/>
              </a:ext>
            </a:extLst>
          </p:cNvPr>
          <p:cNvGrpSpPr/>
          <p:nvPr/>
        </p:nvGrpSpPr>
        <p:grpSpPr>
          <a:xfrm>
            <a:off x="2060862" y="2831307"/>
            <a:ext cx="115372" cy="74286"/>
            <a:chOff x="1908462" y="2831307"/>
            <a:chExt cx="115372" cy="74286"/>
          </a:xfrm>
        </p:grpSpPr>
        <p:sp>
          <p:nvSpPr>
            <p:cNvPr id="443" name="正方形/長方形 442">
              <a:extLst>
                <a:ext uri="{FF2B5EF4-FFF2-40B4-BE49-F238E27FC236}">
                  <a16:creationId xmlns:a16="http://schemas.microsoft.com/office/drawing/2014/main" id="{E373E613-7466-4158-B9FD-0710B769F762}"/>
                </a:ext>
              </a:extLst>
            </p:cNvPr>
            <p:cNvSpPr/>
            <p:nvPr/>
          </p:nvSpPr>
          <p:spPr bwMode="auto">
            <a:xfrm flipV="1">
              <a:off x="1908462" y="2831307"/>
              <a:ext cx="115372" cy="7428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44" name="正方形/長方形 443">
              <a:extLst>
                <a:ext uri="{FF2B5EF4-FFF2-40B4-BE49-F238E27FC236}">
                  <a16:creationId xmlns:a16="http://schemas.microsoft.com/office/drawing/2014/main" id="{6851CE28-5931-4A00-AC17-574457BE2E9F}"/>
                </a:ext>
              </a:extLst>
            </p:cNvPr>
            <p:cNvSpPr/>
            <p:nvPr/>
          </p:nvSpPr>
          <p:spPr bwMode="auto">
            <a:xfrm flipV="1">
              <a:off x="1922521" y="2844562"/>
              <a:ext cx="87254" cy="457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445" name="グループ化 444">
            <a:extLst>
              <a:ext uri="{FF2B5EF4-FFF2-40B4-BE49-F238E27FC236}">
                <a16:creationId xmlns:a16="http://schemas.microsoft.com/office/drawing/2014/main" id="{7719F127-5779-4C34-8102-1B1043A90B61}"/>
              </a:ext>
            </a:extLst>
          </p:cNvPr>
          <p:cNvGrpSpPr/>
          <p:nvPr/>
        </p:nvGrpSpPr>
        <p:grpSpPr>
          <a:xfrm>
            <a:off x="2206118" y="2831307"/>
            <a:ext cx="115372" cy="74286"/>
            <a:chOff x="1908462" y="2831307"/>
            <a:chExt cx="115372" cy="74286"/>
          </a:xfrm>
        </p:grpSpPr>
        <p:sp>
          <p:nvSpPr>
            <p:cNvPr id="446" name="正方形/長方形 445">
              <a:extLst>
                <a:ext uri="{FF2B5EF4-FFF2-40B4-BE49-F238E27FC236}">
                  <a16:creationId xmlns:a16="http://schemas.microsoft.com/office/drawing/2014/main" id="{0254A361-DB47-4D59-9E8E-F0EAB4EDA780}"/>
                </a:ext>
              </a:extLst>
            </p:cNvPr>
            <p:cNvSpPr/>
            <p:nvPr/>
          </p:nvSpPr>
          <p:spPr bwMode="auto">
            <a:xfrm flipV="1">
              <a:off x="1908462" y="2831307"/>
              <a:ext cx="115372" cy="74286"/>
            </a:xfrm>
            <a:prstGeom prst="rect">
              <a:avLst/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47" name="正方形/長方形 446">
              <a:extLst>
                <a:ext uri="{FF2B5EF4-FFF2-40B4-BE49-F238E27FC236}">
                  <a16:creationId xmlns:a16="http://schemas.microsoft.com/office/drawing/2014/main" id="{832FC3A6-A039-47B1-AC24-710A02B8B263}"/>
                </a:ext>
              </a:extLst>
            </p:cNvPr>
            <p:cNvSpPr/>
            <p:nvPr/>
          </p:nvSpPr>
          <p:spPr bwMode="auto">
            <a:xfrm flipV="1">
              <a:off x="1922521" y="2844562"/>
              <a:ext cx="87254" cy="45720"/>
            </a:xfrm>
            <a:prstGeom prst="rect">
              <a:avLst/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448" name="グループ化 447">
            <a:extLst>
              <a:ext uri="{FF2B5EF4-FFF2-40B4-BE49-F238E27FC236}">
                <a16:creationId xmlns:a16="http://schemas.microsoft.com/office/drawing/2014/main" id="{11E0FF29-CF2A-48FB-8505-49B8E72BE33B}"/>
              </a:ext>
            </a:extLst>
          </p:cNvPr>
          <p:cNvGrpSpPr/>
          <p:nvPr/>
        </p:nvGrpSpPr>
        <p:grpSpPr>
          <a:xfrm>
            <a:off x="2060862" y="2728913"/>
            <a:ext cx="115372" cy="74286"/>
            <a:chOff x="1908462" y="2831307"/>
            <a:chExt cx="115372" cy="74286"/>
          </a:xfrm>
        </p:grpSpPr>
        <p:sp>
          <p:nvSpPr>
            <p:cNvPr id="449" name="正方形/長方形 448">
              <a:extLst>
                <a:ext uri="{FF2B5EF4-FFF2-40B4-BE49-F238E27FC236}">
                  <a16:creationId xmlns:a16="http://schemas.microsoft.com/office/drawing/2014/main" id="{89B0D68F-7C07-4240-BFFD-BC860AFAD1A2}"/>
                </a:ext>
              </a:extLst>
            </p:cNvPr>
            <p:cNvSpPr/>
            <p:nvPr/>
          </p:nvSpPr>
          <p:spPr bwMode="auto">
            <a:xfrm flipV="1">
              <a:off x="1908462" y="2831307"/>
              <a:ext cx="115372" cy="74286"/>
            </a:xfrm>
            <a:prstGeom prst="rect">
              <a:avLst/>
            </a:prstGeom>
            <a:solidFill>
              <a:srgbClr val="00FF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50" name="正方形/長方形 449">
              <a:extLst>
                <a:ext uri="{FF2B5EF4-FFF2-40B4-BE49-F238E27FC236}">
                  <a16:creationId xmlns:a16="http://schemas.microsoft.com/office/drawing/2014/main" id="{05C5E030-42AE-437D-A2B3-34FF4F21F0F7}"/>
                </a:ext>
              </a:extLst>
            </p:cNvPr>
            <p:cNvSpPr/>
            <p:nvPr/>
          </p:nvSpPr>
          <p:spPr bwMode="auto">
            <a:xfrm flipV="1">
              <a:off x="1922521" y="2844562"/>
              <a:ext cx="87254" cy="45720"/>
            </a:xfrm>
            <a:prstGeom prst="rect">
              <a:avLst/>
            </a:prstGeom>
            <a:solidFill>
              <a:srgbClr val="00FF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451" name="グループ化 450">
            <a:extLst>
              <a:ext uri="{FF2B5EF4-FFF2-40B4-BE49-F238E27FC236}">
                <a16:creationId xmlns:a16="http://schemas.microsoft.com/office/drawing/2014/main" id="{0A655103-058C-4545-A22F-0C78CBCF11E9}"/>
              </a:ext>
            </a:extLst>
          </p:cNvPr>
          <p:cNvGrpSpPr/>
          <p:nvPr/>
        </p:nvGrpSpPr>
        <p:grpSpPr>
          <a:xfrm>
            <a:off x="2206118" y="2728913"/>
            <a:ext cx="115372" cy="74286"/>
            <a:chOff x="1908462" y="2831307"/>
            <a:chExt cx="115372" cy="74286"/>
          </a:xfrm>
        </p:grpSpPr>
        <p:sp>
          <p:nvSpPr>
            <p:cNvPr id="452" name="正方形/長方形 451">
              <a:extLst>
                <a:ext uri="{FF2B5EF4-FFF2-40B4-BE49-F238E27FC236}">
                  <a16:creationId xmlns:a16="http://schemas.microsoft.com/office/drawing/2014/main" id="{7FCD65F6-705A-427A-95A6-581ABE1D1A34}"/>
                </a:ext>
              </a:extLst>
            </p:cNvPr>
            <p:cNvSpPr/>
            <p:nvPr/>
          </p:nvSpPr>
          <p:spPr bwMode="auto">
            <a:xfrm flipV="1">
              <a:off x="1908462" y="2831307"/>
              <a:ext cx="115372" cy="74286"/>
            </a:xfrm>
            <a:prstGeom prst="rect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53" name="正方形/長方形 452">
              <a:extLst>
                <a:ext uri="{FF2B5EF4-FFF2-40B4-BE49-F238E27FC236}">
                  <a16:creationId xmlns:a16="http://schemas.microsoft.com/office/drawing/2014/main" id="{C52C3697-2E24-4150-993F-61B6B0E4884A}"/>
                </a:ext>
              </a:extLst>
            </p:cNvPr>
            <p:cNvSpPr/>
            <p:nvPr/>
          </p:nvSpPr>
          <p:spPr bwMode="auto">
            <a:xfrm flipV="1">
              <a:off x="1922521" y="2844562"/>
              <a:ext cx="87254" cy="45720"/>
            </a:xfrm>
            <a:prstGeom prst="rect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454" name="グループ化 453">
            <a:extLst>
              <a:ext uri="{FF2B5EF4-FFF2-40B4-BE49-F238E27FC236}">
                <a16:creationId xmlns:a16="http://schemas.microsoft.com/office/drawing/2014/main" id="{4325B44A-D94E-4FDD-A502-B23C58F56B33}"/>
              </a:ext>
            </a:extLst>
          </p:cNvPr>
          <p:cNvGrpSpPr/>
          <p:nvPr/>
        </p:nvGrpSpPr>
        <p:grpSpPr>
          <a:xfrm>
            <a:off x="3912458" y="3365603"/>
            <a:ext cx="578108" cy="578108"/>
            <a:chOff x="3912458" y="3365603"/>
            <a:chExt cx="578108" cy="578108"/>
          </a:xfrm>
        </p:grpSpPr>
        <p:sp>
          <p:nvSpPr>
            <p:cNvPr id="455" name="正方形/長方形 454">
              <a:extLst>
                <a:ext uri="{FF2B5EF4-FFF2-40B4-BE49-F238E27FC236}">
                  <a16:creationId xmlns:a16="http://schemas.microsoft.com/office/drawing/2014/main" id="{CA80E41B-7208-4B16-907F-88F9C8CD90B4}"/>
                </a:ext>
              </a:extLst>
            </p:cNvPr>
            <p:cNvSpPr/>
            <p:nvPr/>
          </p:nvSpPr>
          <p:spPr bwMode="auto">
            <a:xfrm>
              <a:off x="3931461" y="3379881"/>
              <a:ext cx="549742" cy="549742"/>
            </a:xfrm>
            <a:prstGeom prst="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56" name="グループ化 455">
              <a:extLst>
                <a:ext uri="{FF2B5EF4-FFF2-40B4-BE49-F238E27FC236}">
                  <a16:creationId xmlns:a16="http://schemas.microsoft.com/office/drawing/2014/main" id="{470E97A9-F6B7-4B2D-BB86-70A9911B1CC0}"/>
                </a:ext>
              </a:extLst>
            </p:cNvPr>
            <p:cNvGrpSpPr/>
            <p:nvPr/>
          </p:nvGrpSpPr>
          <p:grpSpPr>
            <a:xfrm>
              <a:off x="3961527" y="3365603"/>
              <a:ext cx="493528" cy="578108"/>
              <a:chOff x="3894516" y="3912259"/>
              <a:chExt cx="523303" cy="578108"/>
            </a:xfrm>
          </p:grpSpPr>
          <p:grpSp>
            <p:nvGrpSpPr>
              <p:cNvPr id="476" name="グループ化 475">
                <a:extLst>
                  <a:ext uri="{FF2B5EF4-FFF2-40B4-BE49-F238E27FC236}">
                    <a16:creationId xmlns:a16="http://schemas.microsoft.com/office/drawing/2014/main" id="{48B0CD99-C9AC-4508-8162-2BC4735890BE}"/>
                  </a:ext>
                </a:extLst>
              </p:cNvPr>
              <p:cNvGrpSpPr/>
              <p:nvPr/>
            </p:nvGrpSpPr>
            <p:grpSpPr>
              <a:xfrm>
                <a:off x="3894516" y="4461813"/>
                <a:ext cx="523303" cy="28554"/>
                <a:chOff x="3899278" y="4457049"/>
                <a:chExt cx="906850" cy="45719"/>
              </a:xfrm>
            </p:grpSpPr>
            <p:sp>
              <p:nvSpPr>
                <p:cNvPr id="486" name="四角形: 角を丸くする 485">
                  <a:extLst>
                    <a:ext uri="{FF2B5EF4-FFF2-40B4-BE49-F238E27FC236}">
                      <a16:creationId xmlns:a16="http://schemas.microsoft.com/office/drawing/2014/main" id="{A7B97147-128B-40B6-A80C-E0D008F369B4}"/>
                    </a:ext>
                  </a:extLst>
                </p:cNvPr>
                <p:cNvSpPr/>
                <p:nvPr/>
              </p:nvSpPr>
              <p:spPr bwMode="auto">
                <a:xfrm>
                  <a:off x="3899278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87" name="四角形: 角を丸くする 486">
                  <a:extLst>
                    <a:ext uri="{FF2B5EF4-FFF2-40B4-BE49-F238E27FC236}">
                      <a16:creationId xmlns:a16="http://schemas.microsoft.com/office/drawing/2014/main" id="{9596C82A-BA70-4A4C-BCA7-86BC7DC38077}"/>
                    </a:ext>
                  </a:extLst>
                </p:cNvPr>
                <p:cNvSpPr/>
                <p:nvPr/>
              </p:nvSpPr>
              <p:spPr bwMode="auto">
                <a:xfrm>
                  <a:off x="4015959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88" name="四角形: 角を丸くする 487">
                  <a:extLst>
                    <a:ext uri="{FF2B5EF4-FFF2-40B4-BE49-F238E27FC236}">
                      <a16:creationId xmlns:a16="http://schemas.microsoft.com/office/drawing/2014/main" id="{9CF5EADD-D522-4B89-AC9F-A51C1F5FB732}"/>
                    </a:ext>
                  </a:extLst>
                </p:cNvPr>
                <p:cNvSpPr/>
                <p:nvPr/>
              </p:nvSpPr>
              <p:spPr bwMode="auto">
                <a:xfrm>
                  <a:off x="4132640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89" name="四角形: 角を丸くする 488">
                  <a:extLst>
                    <a:ext uri="{FF2B5EF4-FFF2-40B4-BE49-F238E27FC236}">
                      <a16:creationId xmlns:a16="http://schemas.microsoft.com/office/drawing/2014/main" id="{B766F814-BF17-4B8C-8EB1-9CA8819D6931}"/>
                    </a:ext>
                  </a:extLst>
                </p:cNvPr>
                <p:cNvSpPr/>
                <p:nvPr/>
              </p:nvSpPr>
              <p:spPr bwMode="auto">
                <a:xfrm>
                  <a:off x="4249321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90" name="四角形: 角を丸くする 489">
                  <a:extLst>
                    <a:ext uri="{FF2B5EF4-FFF2-40B4-BE49-F238E27FC236}">
                      <a16:creationId xmlns:a16="http://schemas.microsoft.com/office/drawing/2014/main" id="{CB34058E-30DC-44A2-AADE-8F5AFF398DEF}"/>
                    </a:ext>
                  </a:extLst>
                </p:cNvPr>
                <p:cNvSpPr/>
                <p:nvPr/>
              </p:nvSpPr>
              <p:spPr bwMode="auto">
                <a:xfrm>
                  <a:off x="4366002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91" name="四角形: 角を丸くする 490">
                  <a:extLst>
                    <a:ext uri="{FF2B5EF4-FFF2-40B4-BE49-F238E27FC236}">
                      <a16:creationId xmlns:a16="http://schemas.microsoft.com/office/drawing/2014/main" id="{74E24716-8AFC-45F4-A987-9FC8F69D93E5}"/>
                    </a:ext>
                  </a:extLst>
                </p:cNvPr>
                <p:cNvSpPr/>
                <p:nvPr/>
              </p:nvSpPr>
              <p:spPr bwMode="auto">
                <a:xfrm>
                  <a:off x="4482683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92" name="四角形: 角を丸くする 491">
                  <a:extLst>
                    <a:ext uri="{FF2B5EF4-FFF2-40B4-BE49-F238E27FC236}">
                      <a16:creationId xmlns:a16="http://schemas.microsoft.com/office/drawing/2014/main" id="{C8B974DC-7E43-4D15-9C96-8AD610191ED2}"/>
                    </a:ext>
                  </a:extLst>
                </p:cNvPr>
                <p:cNvSpPr/>
                <p:nvPr/>
              </p:nvSpPr>
              <p:spPr bwMode="auto">
                <a:xfrm>
                  <a:off x="4599364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93" name="四角形: 角を丸くする 492">
                  <a:extLst>
                    <a:ext uri="{FF2B5EF4-FFF2-40B4-BE49-F238E27FC236}">
                      <a16:creationId xmlns:a16="http://schemas.microsoft.com/office/drawing/2014/main" id="{F39C11EA-2A17-43A2-AF73-C673E1A75674}"/>
                    </a:ext>
                  </a:extLst>
                </p:cNvPr>
                <p:cNvSpPr/>
                <p:nvPr/>
              </p:nvSpPr>
              <p:spPr bwMode="auto">
                <a:xfrm>
                  <a:off x="4716048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477" name="グループ化 476">
                <a:extLst>
                  <a:ext uri="{FF2B5EF4-FFF2-40B4-BE49-F238E27FC236}">
                    <a16:creationId xmlns:a16="http://schemas.microsoft.com/office/drawing/2014/main" id="{2E972077-5CD8-487E-AA30-A8DA44691E5E}"/>
                  </a:ext>
                </a:extLst>
              </p:cNvPr>
              <p:cNvGrpSpPr/>
              <p:nvPr/>
            </p:nvGrpSpPr>
            <p:grpSpPr>
              <a:xfrm>
                <a:off x="3894516" y="3912259"/>
                <a:ext cx="523303" cy="28554"/>
                <a:chOff x="3899278" y="4457049"/>
                <a:chExt cx="906850" cy="45719"/>
              </a:xfrm>
            </p:grpSpPr>
            <p:sp>
              <p:nvSpPr>
                <p:cNvPr id="478" name="四角形: 角を丸くする 477">
                  <a:extLst>
                    <a:ext uri="{FF2B5EF4-FFF2-40B4-BE49-F238E27FC236}">
                      <a16:creationId xmlns:a16="http://schemas.microsoft.com/office/drawing/2014/main" id="{10669944-74C3-47F4-8CB4-6BF1FFB954D3}"/>
                    </a:ext>
                  </a:extLst>
                </p:cNvPr>
                <p:cNvSpPr/>
                <p:nvPr/>
              </p:nvSpPr>
              <p:spPr bwMode="auto">
                <a:xfrm>
                  <a:off x="3899278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79" name="四角形: 角を丸くする 478">
                  <a:extLst>
                    <a:ext uri="{FF2B5EF4-FFF2-40B4-BE49-F238E27FC236}">
                      <a16:creationId xmlns:a16="http://schemas.microsoft.com/office/drawing/2014/main" id="{3EC70A89-631D-4B9E-8C9A-5F54610AB84F}"/>
                    </a:ext>
                  </a:extLst>
                </p:cNvPr>
                <p:cNvSpPr/>
                <p:nvPr/>
              </p:nvSpPr>
              <p:spPr bwMode="auto">
                <a:xfrm>
                  <a:off x="4015959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80" name="四角形: 角を丸くする 479">
                  <a:extLst>
                    <a:ext uri="{FF2B5EF4-FFF2-40B4-BE49-F238E27FC236}">
                      <a16:creationId xmlns:a16="http://schemas.microsoft.com/office/drawing/2014/main" id="{7E10A294-B12B-44D5-BE1D-5C9C86926DD7}"/>
                    </a:ext>
                  </a:extLst>
                </p:cNvPr>
                <p:cNvSpPr/>
                <p:nvPr/>
              </p:nvSpPr>
              <p:spPr bwMode="auto">
                <a:xfrm>
                  <a:off x="4132640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81" name="四角形: 角を丸くする 480">
                  <a:extLst>
                    <a:ext uri="{FF2B5EF4-FFF2-40B4-BE49-F238E27FC236}">
                      <a16:creationId xmlns:a16="http://schemas.microsoft.com/office/drawing/2014/main" id="{535405F5-FC8C-4A5A-97F8-A0F56DD5C97C}"/>
                    </a:ext>
                  </a:extLst>
                </p:cNvPr>
                <p:cNvSpPr/>
                <p:nvPr/>
              </p:nvSpPr>
              <p:spPr bwMode="auto">
                <a:xfrm>
                  <a:off x="4249321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82" name="四角形: 角を丸くする 481">
                  <a:extLst>
                    <a:ext uri="{FF2B5EF4-FFF2-40B4-BE49-F238E27FC236}">
                      <a16:creationId xmlns:a16="http://schemas.microsoft.com/office/drawing/2014/main" id="{877AEB56-BAD7-4BF0-AF26-CF771ECA45C8}"/>
                    </a:ext>
                  </a:extLst>
                </p:cNvPr>
                <p:cNvSpPr/>
                <p:nvPr/>
              </p:nvSpPr>
              <p:spPr bwMode="auto">
                <a:xfrm>
                  <a:off x="4366002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83" name="四角形: 角を丸くする 482">
                  <a:extLst>
                    <a:ext uri="{FF2B5EF4-FFF2-40B4-BE49-F238E27FC236}">
                      <a16:creationId xmlns:a16="http://schemas.microsoft.com/office/drawing/2014/main" id="{2A051E4C-0266-44E6-9E70-51547FC2C672}"/>
                    </a:ext>
                  </a:extLst>
                </p:cNvPr>
                <p:cNvSpPr/>
                <p:nvPr/>
              </p:nvSpPr>
              <p:spPr bwMode="auto">
                <a:xfrm>
                  <a:off x="4482683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84" name="四角形: 角を丸くする 483">
                  <a:extLst>
                    <a:ext uri="{FF2B5EF4-FFF2-40B4-BE49-F238E27FC236}">
                      <a16:creationId xmlns:a16="http://schemas.microsoft.com/office/drawing/2014/main" id="{1C7EF087-EDF7-4E0C-87EA-45A5F17558BE}"/>
                    </a:ext>
                  </a:extLst>
                </p:cNvPr>
                <p:cNvSpPr/>
                <p:nvPr/>
              </p:nvSpPr>
              <p:spPr bwMode="auto">
                <a:xfrm>
                  <a:off x="4599364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85" name="四角形: 角を丸くする 484">
                  <a:extLst>
                    <a:ext uri="{FF2B5EF4-FFF2-40B4-BE49-F238E27FC236}">
                      <a16:creationId xmlns:a16="http://schemas.microsoft.com/office/drawing/2014/main" id="{40C0249A-3F7E-43F3-B554-3771607A9C10}"/>
                    </a:ext>
                  </a:extLst>
                </p:cNvPr>
                <p:cNvSpPr/>
                <p:nvPr/>
              </p:nvSpPr>
              <p:spPr bwMode="auto">
                <a:xfrm>
                  <a:off x="4716048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457" name="グループ化 456">
              <a:extLst>
                <a:ext uri="{FF2B5EF4-FFF2-40B4-BE49-F238E27FC236}">
                  <a16:creationId xmlns:a16="http://schemas.microsoft.com/office/drawing/2014/main" id="{4FB2C2AF-96A4-4AF2-828E-8385E20F9C84}"/>
                </a:ext>
              </a:extLst>
            </p:cNvPr>
            <p:cNvGrpSpPr/>
            <p:nvPr/>
          </p:nvGrpSpPr>
          <p:grpSpPr>
            <a:xfrm rot="5400000">
              <a:off x="3955457" y="3365605"/>
              <a:ext cx="492110" cy="578108"/>
              <a:chOff x="4039772" y="3912259"/>
              <a:chExt cx="523303" cy="578108"/>
            </a:xfrm>
          </p:grpSpPr>
          <p:grpSp>
            <p:nvGrpSpPr>
              <p:cNvPr id="458" name="グループ化 457">
                <a:extLst>
                  <a:ext uri="{FF2B5EF4-FFF2-40B4-BE49-F238E27FC236}">
                    <a16:creationId xmlns:a16="http://schemas.microsoft.com/office/drawing/2014/main" id="{1A536351-C6A5-424D-9159-91602EBE3ABD}"/>
                  </a:ext>
                </a:extLst>
              </p:cNvPr>
              <p:cNvGrpSpPr/>
              <p:nvPr/>
            </p:nvGrpSpPr>
            <p:grpSpPr>
              <a:xfrm>
                <a:off x="4039772" y="4461813"/>
                <a:ext cx="523303" cy="28554"/>
                <a:chOff x="3899278" y="4457049"/>
                <a:chExt cx="906850" cy="45719"/>
              </a:xfrm>
            </p:grpSpPr>
            <p:sp>
              <p:nvSpPr>
                <p:cNvPr id="468" name="四角形: 角を丸くする 467">
                  <a:extLst>
                    <a:ext uri="{FF2B5EF4-FFF2-40B4-BE49-F238E27FC236}">
                      <a16:creationId xmlns:a16="http://schemas.microsoft.com/office/drawing/2014/main" id="{2E7736B8-A9E3-462E-A033-A3F3E8F1E480}"/>
                    </a:ext>
                  </a:extLst>
                </p:cNvPr>
                <p:cNvSpPr/>
                <p:nvPr/>
              </p:nvSpPr>
              <p:spPr bwMode="auto">
                <a:xfrm>
                  <a:off x="3899278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9" name="四角形: 角を丸くする 468">
                  <a:extLst>
                    <a:ext uri="{FF2B5EF4-FFF2-40B4-BE49-F238E27FC236}">
                      <a16:creationId xmlns:a16="http://schemas.microsoft.com/office/drawing/2014/main" id="{2422902E-D7D2-4C56-B50D-A93F9442BA0A}"/>
                    </a:ext>
                  </a:extLst>
                </p:cNvPr>
                <p:cNvSpPr/>
                <p:nvPr/>
              </p:nvSpPr>
              <p:spPr bwMode="auto">
                <a:xfrm>
                  <a:off x="4015959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70" name="四角形: 角を丸くする 469">
                  <a:extLst>
                    <a:ext uri="{FF2B5EF4-FFF2-40B4-BE49-F238E27FC236}">
                      <a16:creationId xmlns:a16="http://schemas.microsoft.com/office/drawing/2014/main" id="{AEB34AAA-DC7D-4910-91B8-BCCDBCEFBA39}"/>
                    </a:ext>
                  </a:extLst>
                </p:cNvPr>
                <p:cNvSpPr/>
                <p:nvPr/>
              </p:nvSpPr>
              <p:spPr bwMode="auto">
                <a:xfrm>
                  <a:off x="4132640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71" name="四角形: 角を丸くする 470">
                  <a:extLst>
                    <a:ext uri="{FF2B5EF4-FFF2-40B4-BE49-F238E27FC236}">
                      <a16:creationId xmlns:a16="http://schemas.microsoft.com/office/drawing/2014/main" id="{2BFA0CF2-13ED-4E86-9004-AABC3C0744F5}"/>
                    </a:ext>
                  </a:extLst>
                </p:cNvPr>
                <p:cNvSpPr/>
                <p:nvPr/>
              </p:nvSpPr>
              <p:spPr bwMode="auto">
                <a:xfrm>
                  <a:off x="4249321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72" name="四角形: 角を丸くする 471">
                  <a:extLst>
                    <a:ext uri="{FF2B5EF4-FFF2-40B4-BE49-F238E27FC236}">
                      <a16:creationId xmlns:a16="http://schemas.microsoft.com/office/drawing/2014/main" id="{BD36CBE1-B003-4202-A02C-2EA92AF583F1}"/>
                    </a:ext>
                  </a:extLst>
                </p:cNvPr>
                <p:cNvSpPr/>
                <p:nvPr/>
              </p:nvSpPr>
              <p:spPr bwMode="auto">
                <a:xfrm>
                  <a:off x="4366002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73" name="四角形: 角を丸くする 472">
                  <a:extLst>
                    <a:ext uri="{FF2B5EF4-FFF2-40B4-BE49-F238E27FC236}">
                      <a16:creationId xmlns:a16="http://schemas.microsoft.com/office/drawing/2014/main" id="{80322B1E-0A9D-48C1-A4CD-BE1C1159B5CF}"/>
                    </a:ext>
                  </a:extLst>
                </p:cNvPr>
                <p:cNvSpPr/>
                <p:nvPr/>
              </p:nvSpPr>
              <p:spPr bwMode="auto">
                <a:xfrm>
                  <a:off x="4482683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74" name="四角形: 角を丸くする 473">
                  <a:extLst>
                    <a:ext uri="{FF2B5EF4-FFF2-40B4-BE49-F238E27FC236}">
                      <a16:creationId xmlns:a16="http://schemas.microsoft.com/office/drawing/2014/main" id="{72B160C8-0D39-4A6C-98FE-26F10C100AA9}"/>
                    </a:ext>
                  </a:extLst>
                </p:cNvPr>
                <p:cNvSpPr/>
                <p:nvPr/>
              </p:nvSpPr>
              <p:spPr bwMode="auto">
                <a:xfrm>
                  <a:off x="4599364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75" name="四角形: 角を丸くする 474">
                  <a:extLst>
                    <a:ext uri="{FF2B5EF4-FFF2-40B4-BE49-F238E27FC236}">
                      <a16:creationId xmlns:a16="http://schemas.microsoft.com/office/drawing/2014/main" id="{8057B395-6008-43DA-A5B8-2D7A6D088CA2}"/>
                    </a:ext>
                  </a:extLst>
                </p:cNvPr>
                <p:cNvSpPr/>
                <p:nvPr/>
              </p:nvSpPr>
              <p:spPr bwMode="auto">
                <a:xfrm>
                  <a:off x="4716048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459" name="グループ化 458">
                <a:extLst>
                  <a:ext uri="{FF2B5EF4-FFF2-40B4-BE49-F238E27FC236}">
                    <a16:creationId xmlns:a16="http://schemas.microsoft.com/office/drawing/2014/main" id="{BA5E1C93-7A7C-4B74-806C-EDD43FB50879}"/>
                  </a:ext>
                </a:extLst>
              </p:cNvPr>
              <p:cNvGrpSpPr/>
              <p:nvPr/>
            </p:nvGrpSpPr>
            <p:grpSpPr>
              <a:xfrm>
                <a:off x="4039772" y="3912259"/>
                <a:ext cx="523303" cy="28554"/>
                <a:chOff x="3899278" y="4457049"/>
                <a:chExt cx="906850" cy="45719"/>
              </a:xfrm>
            </p:grpSpPr>
            <p:sp>
              <p:nvSpPr>
                <p:cNvPr id="460" name="四角形: 角を丸くする 459">
                  <a:extLst>
                    <a:ext uri="{FF2B5EF4-FFF2-40B4-BE49-F238E27FC236}">
                      <a16:creationId xmlns:a16="http://schemas.microsoft.com/office/drawing/2014/main" id="{C812E741-62C0-492B-BE37-C41C471B1857}"/>
                    </a:ext>
                  </a:extLst>
                </p:cNvPr>
                <p:cNvSpPr/>
                <p:nvPr/>
              </p:nvSpPr>
              <p:spPr bwMode="auto">
                <a:xfrm>
                  <a:off x="3899278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1" name="四角形: 角を丸くする 460">
                  <a:extLst>
                    <a:ext uri="{FF2B5EF4-FFF2-40B4-BE49-F238E27FC236}">
                      <a16:creationId xmlns:a16="http://schemas.microsoft.com/office/drawing/2014/main" id="{12203F76-D2A8-4E4C-B713-1728B03022EC}"/>
                    </a:ext>
                  </a:extLst>
                </p:cNvPr>
                <p:cNvSpPr/>
                <p:nvPr/>
              </p:nvSpPr>
              <p:spPr bwMode="auto">
                <a:xfrm>
                  <a:off x="4015959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2" name="四角形: 角を丸くする 461">
                  <a:extLst>
                    <a:ext uri="{FF2B5EF4-FFF2-40B4-BE49-F238E27FC236}">
                      <a16:creationId xmlns:a16="http://schemas.microsoft.com/office/drawing/2014/main" id="{4C5286E4-F6E3-4C80-A076-7A2BC9A7EF44}"/>
                    </a:ext>
                  </a:extLst>
                </p:cNvPr>
                <p:cNvSpPr/>
                <p:nvPr/>
              </p:nvSpPr>
              <p:spPr bwMode="auto">
                <a:xfrm>
                  <a:off x="4132640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3" name="四角形: 角を丸くする 462">
                  <a:extLst>
                    <a:ext uri="{FF2B5EF4-FFF2-40B4-BE49-F238E27FC236}">
                      <a16:creationId xmlns:a16="http://schemas.microsoft.com/office/drawing/2014/main" id="{715BE68F-36A1-4A66-BBA7-B950A1FD1684}"/>
                    </a:ext>
                  </a:extLst>
                </p:cNvPr>
                <p:cNvSpPr/>
                <p:nvPr/>
              </p:nvSpPr>
              <p:spPr bwMode="auto">
                <a:xfrm>
                  <a:off x="4249321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4" name="四角形: 角を丸くする 463">
                  <a:extLst>
                    <a:ext uri="{FF2B5EF4-FFF2-40B4-BE49-F238E27FC236}">
                      <a16:creationId xmlns:a16="http://schemas.microsoft.com/office/drawing/2014/main" id="{5101FAE5-5A2F-42A9-A30A-54EF447BB0A9}"/>
                    </a:ext>
                  </a:extLst>
                </p:cNvPr>
                <p:cNvSpPr/>
                <p:nvPr/>
              </p:nvSpPr>
              <p:spPr bwMode="auto">
                <a:xfrm>
                  <a:off x="4366002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5" name="四角形: 角を丸くする 464">
                  <a:extLst>
                    <a:ext uri="{FF2B5EF4-FFF2-40B4-BE49-F238E27FC236}">
                      <a16:creationId xmlns:a16="http://schemas.microsoft.com/office/drawing/2014/main" id="{25029924-8383-4713-AA09-C262675F89E9}"/>
                    </a:ext>
                  </a:extLst>
                </p:cNvPr>
                <p:cNvSpPr/>
                <p:nvPr/>
              </p:nvSpPr>
              <p:spPr bwMode="auto">
                <a:xfrm>
                  <a:off x="4482683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6" name="四角形: 角を丸くする 465">
                  <a:extLst>
                    <a:ext uri="{FF2B5EF4-FFF2-40B4-BE49-F238E27FC236}">
                      <a16:creationId xmlns:a16="http://schemas.microsoft.com/office/drawing/2014/main" id="{CA81E62A-3D0E-42EA-9D74-24CABEE0470C}"/>
                    </a:ext>
                  </a:extLst>
                </p:cNvPr>
                <p:cNvSpPr/>
                <p:nvPr/>
              </p:nvSpPr>
              <p:spPr bwMode="auto">
                <a:xfrm>
                  <a:off x="4599364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7" name="四角形: 角を丸くする 466">
                  <a:extLst>
                    <a:ext uri="{FF2B5EF4-FFF2-40B4-BE49-F238E27FC236}">
                      <a16:creationId xmlns:a16="http://schemas.microsoft.com/office/drawing/2014/main" id="{9386DEC8-01F3-4F42-AE6D-3EA12DB16F55}"/>
                    </a:ext>
                  </a:extLst>
                </p:cNvPr>
                <p:cNvSpPr/>
                <p:nvPr/>
              </p:nvSpPr>
              <p:spPr bwMode="auto">
                <a:xfrm>
                  <a:off x="4716048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494" name="グループ化 493">
            <a:extLst>
              <a:ext uri="{FF2B5EF4-FFF2-40B4-BE49-F238E27FC236}">
                <a16:creationId xmlns:a16="http://schemas.microsoft.com/office/drawing/2014/main" id="{1A984303-CE7F-419E-840D-73CBC7E87765}"/>
              </a:ext>
            </a:extLst>
          </p:cNvPr>
          <p:cNvGrpSpPr/>
          <p:nvPr/>
        </p:nvGrpSpPr>
        <p:grpSpPr>
          <a:xfrm>
            <a:off x="4572065" y="3365603"/>
            <a:ext cx="578108" cy="578108"/>
            <a:chOff x="4572065" y="3365603"/>
            <a:chExt cx="578108" cy="578108"/>
          </a:xfrm>
        </p:grpSpPr>
        <p:sp>
          <p:nvSpPr>
            <p:cNvPr id="495" name="正方形/長方形 494">
              <a:extLst>
                <a:ext uri="{FF2B5EF4-FFF2-40B4-BE49-F238E27FC236}">
                  <a16:creationId xmlns:a16="http://schemas.microsoft.com/office/drawing/2014/main" id="{BF6F3E1F-1EBF-4A1D-A6B4-ABC947EA8CBC}"/>
                </a:ext>
              </a:extLst>
            </p:cNvPr>
            <p:cNvSpPr/>
            <p:nvPr/>
          </p:nvSpPr>
          <p:spPr bwMode="auto">
            <a:xfrm>
              <a:off x="4591068" y="3379881"/>
              <a:ext cx="549742" cy="549742"/>
            </a:xfrm>
            <a:prstGeom prst="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96" name="楕円 495">
              <a:extLst>
                <a:ext uri="{FF2B5EF4-FFF2-40B4-BE49-F238E27FC236}">
                  <a16:creationId xmlns:a16="http://schemas.microsoft.com/office/drawing/2014/main" id="{118B2A80-5A17-4C34-ABBB-6B2A6AA079A8}"/>
                </a:ext>
              </a:extLst>
            </p:cNvPr>
            <p:cNvSpPr/>
            <p:nvPr/>
          </p:nvSpPr>
          <p:spPr bwMode="auto">
            <a:xfrm>
              <a:off x="4701088" y="3489637"/>
              <a:ext cx="330230" cy="33023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97" name="グループ化 496">
              <a:extLst>
                <a:ext uri="{FF2B5EF4-FFF2-40B4-BE49-F238E27FC236}">
                  <a16:creationId xmlns:a16="http://schemas.microsoft.com/office/drawing/2014/main" id="{E55FDC33-F47A-4050-B92A-F510F808C011}"/>
                </a:ext>
              </a:extLst>
            </p:cNvPr>
            <p:cNvGrpSpPr/>
            <p:nvPr/>
          </p:nvGrpSpPr>
          <p:grpSpPr>
            <a:xfrm>
              <a:off x="4621134" y="3365603"/>
              <a:ext cx="493528" cy="578108"/>
              <a:chOff x="3894516" y="3912259"/>
              <a:chExt cx="523303" cy="578108"/>
            </a:xfrm>
          </p:grpSpPr>
          <p:grpSp>
            <p:nvGrpSpPr>
              <p:cNvPr id="517" name="グループ化 516">
                <a:extLst>
                  <a:ext uri="{FF2B5EF4-FFF2-40B4-BE49-F238E27FC236}">
                    <a16:creationId xmlns:a16="http://schemas.microsoft.com/office/drawing/2014/main" id="{8DE7127E-0C9D-4A3E-9FD9-2EAE60500490}"/>
                  </a:ext>
                </a:extLst>
              </p:cNvPr>
              <p:cNvGrpSpPr/>
              <p:nvPr/>
            </p:nvGrpSpPr>
            <p:grpSpPr>
              <a:xfrm>
                <a:off x="3894516" y="4461813"/>
                <a:ext cx="523303" cy="28554"/>
                <a:chOff x="3899278" y="4457049"/>
                <a:chExt cx="906850" cy="45719"/>
              </a:xfrm>
            </p:grpSpPr>
            <p:sp>
              <p:nvSpPr>
                <p:cNvPr id="527" name="四角形: 角を丸くする 526">
                  <a:extLst>
                    <a:ext uri="{FF2B5EF4-FFF2-40B4-BE49-F238E27FC236}">
                      <a16:creationId xmlns:a16="http://schemas.microsoft.com/office/drawing/2014/main" id="{B8F72FCC-9A3E-4FF5-B9D8-9D165AE866EC}"/>
                    </a:ext>
                  </a:extLst>
                </p:cNvPr>
                <p:cNvSpPr/>
                <p:nvPr/>
              </p:nvSpPr>
              <p:spPr bwMode="auto">
                <a:xfrm>
                  <a:off x="3899278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28" name="四角形: 角を丸くする 527">
                  <a:extLst>
                    <a:ext uri="{FF2B5EF4-FFF2-40B4-BE49-F238E27FC236}">
                      <a16:creationId xmlns:a16="http://schemas.microsoft.com/office/drawing/2014/main" id="{8AFF6959-23D2-4B35-BF70-E08F9325D679}"/>
                    </a:ext>
                  </a:extLst>
                </p:cNvPr>
                <p:cNvSpPr/>
                <p:nvPr/>
              </p:nvSpPr>
              <p:spPr bwMode="auto">
                <a:xfrm>
                  <a:off x="4015959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29" name="四角形: 角を丸くする 528">
                  <a:extLst>
                    <a:ext uri="{FF2B5EF4-FFF2-40B4-BE49-F238E27FC236}">
                      <a16:creationId xmlns:a16="http://schemas.microsoft.com/office/drawing/2014/main" id="{64158162-FEF4-489B-AA3D-8BE622FD33EC}"/>
                    </a:ext>
                  </a:extLst>
                </p:cNvPr>
                <p:cNvSpPr/>
                <p:nvPr/>
              </p:nvSpPr>
              <p:spPr bwMode="auto">
                <a:xfrm>
                  <a:off x="4132640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30" name="四角形: 角を丸くする 529">
                  <a:extLst>
                    <a:ext uri="{FF2B5EF4-FFF2-40B4-BE49-F238E27FC236}">
                      <a16:creationId xmlns:a16="http://schemas.microsoft.com/office/drawing/2014/main" id="{4FB2FD69-3435-4E70-9D45-7C191B07F3E0}"/>
                    </a:ext>
                  </a:extLst>
                </p:cNvPr>
                <p:cNvSpPr/>
                <p:nvPr/>
              </p:nvSpPr>
              <p:spPr bwMode="auto">
                <a:xfrm>
                  <a:off x="4249321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31" name="四角形: 角を丸くする 530">
                  <a:extLst>
                    <a:ext uri="{FF2B5EF4-FFF2-40B4-BE49-F238E27FC236}">
                      <a16:creationId xmlns:a16="http://schemas.microsoft.com/office/drawing/2014/main" id="{0508F1CA-4407-49D3-A8B7-467A1C029744}"/>
                    </a:ext>
                  </a:extLst>
                </p:cNvPr>
                <p:cNvSpPr/>
                <p:nvPr/>
              </p:nvSpPr>
              <p:spPr bwMode="auto">
                <a:xfrm>
                  <a:off x="4366002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32" name="四角形: 角を丸くする 531">
                  <a:extLst>
                    <a:ext uri="{FF2B5EF4-FFF2-40B4-BE49-F238E27FC236}">
                      <a16:creationId xmlns:a16="http://schemas.microsoft.com/office/drawing/2014/main" id="{2BAA8A8D-4C78-4CFA-84BB-1BEE621BFB8D}"/>
                    </a:ext>
                  </a:extLst>
                </p:cNvPr>
                <p:cNvSpPr/>
                <p:nvPr/>
              </p:nvSpPr>
              <p:spPr bwMode="auto">
                <a:xfrm>
                  <a:off x="4482683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33" name="四角形: 角を丸くする 532">
                  <a:extLst>
                    <a:ext uri="{FF2B5EF4-FFF2-40B4-BE49-F238E27FC236}">
                      <a16:creationId xmlns:a16="http://schemas.microsoft.com/office/drawing/2014/main" id="{CF3CC492-D880-4EAB-8D03-5B61A9AD2C35}"/>
                    </a:ext>
                  </a:extLst>
                </p:cNvPr>
                <p:cNvSpPr/>
                <p:nvPr/>
              </p:nvSpPr>
              <p:spPr bwMode="auto">
                <a:xfrm>
                  <a:off x="4599364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34" name="四角形: 角を丸くする 533">
                  <a:extLst>
                    <a:ext uri="{FF2B5EF4-FFF2-40B4-BE49-F238E27FC236}">
                      <a16:creationId xmlns:a16="http://schemas.microsoft.com/office/drawing/2014/main" id="{1DFF56C1-0FB6-4A90-B482-2CAE7C77A5EB}"/>
                    </a:ext>
                  </a:extLst>
                </p:cNvPr>
                <p:cNvSpPr/>
                <p:nvPr/>
              </p:nvSpPr>
              <p:spPr bwMode="auto">
                <a:xfrm>
                  <a:off x="4716048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518" name="グループ化 517">
                <a:extLst>
                  <a:ext uri="{FF2B5EF4-FFF2-40B4-BE49-F238E27FC236}">
                    <a16:creationId xmlns:a16="http://schemas.microsoft.com/office/drawing/2014/main" id="{8126B62D-5C9F-4F09-BCAB-8A274D3FB80B}"/>
                  </a:ext>
                </a:extLst>
              </p:cNvPr>
              <p:cNvGrpSpPr/>
              <p:nvPr/>
            </p:nvGrpSpPr>
            <p:grpSpPr>
              <a:xfrm>
                <a:off x="3894516" y="3912259"/>
                <a:ext cx="523303" cy="28554"/>
                <a:chOff x="3899278" y="4457049"/>
                <a:chExt cx="906850" cy="45719"/>
              </a:xfrm>
            </p:grpSpPr>
            <p:sp>
              <p:nvSpPr>
                <p:cNvPr id="519" name="四角形: 角を丸くする 518">
                  <a:extLst>
                    <a:ext uri="{FF2B5EF4-FFF2-40B4-BE49-F238E27FC236}">
                      <a16:creationId xmlns:a16="http://schemas.microsoft.com/office/drawing/2014/main" id="{4CA637FC-F528-401B-AB1A-EE0D51634487}"/>
                    </a:ext>
                  </a:extLst>
                </p:cNvPr>
                <p:cNvSpPr/>
                <p:nvPr/>
              </p:nvSpPr>
              <p:spPr bwMode="auto">
                <a:xfrm>
                  <a:off x="3899278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20" name="四角形: 角を丸くする 519">
                  <a:extLst>
                    <a:ext uri="{FF2B5EF4-FFF2-40B4-BE49-F238E27FC236}">
                      <a16:creationId xmlns:a16="http://schemas.microsoft.com/office/drawing/2014/main" id="{3989E1F3-4814-4BD8-93E0-82AB4336338C}"/>
                    </a:ext>
                  </a:extLst>
                </p:cNvPr>
                <p:cNvSpPr/>
                <p:nvPr/>
              </p:nvSpPr>
              <p:spPr bwMode="auto">
                <a:xfrm>
                  <a:off x="4015959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21" name="四角形: 角を丸くする 520">
                  <a:extLst>
                    <a:ext uri="{FF2B5EF4-FFF2-40B4-BE49-F238E27FC236}">
                      <a16:creationId xmlns:a16="http://schemas.microsoft.com/office/drawing/2014/main" id="{41D29AA7-6855-4E05-B05C-ED9FE8A75AD8}"/>
                    </a:ext>
                  </a:extLst>
                </p:cNvPr>
                <p:cNvSpPr/>
                <p:nvPr/>
              </p:nvSpPr>
              <p:spPr bwMode="auto">
                <a:xfrm>
                  <a:off x="4132640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22" name="四角形: 角を丸くする 521">
                  <a:extLst>
                    <a:ext uri="{FF2B5EF4-FFF2-40B4-BE49-F238E27FC236}">
                      <a16:creationId xmlns:a16="http://schemas.microsoft.com/office/drawing/2014/main" id="{736A3E34-6A42-4152-8398-B99A4CC35F84}"/>
                    </a:ext>
                  </a:extLst>
                </p:cNvPr>
                <p:cNvSpPr/>
                <p:nvPr/>
              </p:nvSpPr>
              <p:spPr bwMode="auto">
                <a:xfrm>
                  <a:off x="4249321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23" name="四角形: 角を丸くする 522">
                  <a:extLst>
                    <a:ext uri="{FF2B5EF4-FFF2-40B4-BE49-F238E27FC236}">
                      <a16:creationId xmlns:a16="http://schemas.microsoft.com/office/drawing/2014/main" id="{C1D3A15B-2682-4845-9562-5266CE76139E}"/>
                    </a:ext>
                  </a:extLst>
                </p:cNvPr>
                <p:cNvSpPr/>
                <p:nvPr/>
              </p:nvSpPr>
              <p:spPr bwMode="auto">
                <a:xfrm>
                  <a:off x="4366002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24" name="四角形: 角を丸くする 523">
                  <a:extLst>
                    <a:ext uri="{FF2B5EF4-FFF2-40B4-BE49-F238E27FC236}">
                      <a16:creationId xmlns:a16="http://schemas.microsoft.com/office/drawing/2014/main" id="{C7AE87C5-1341-4D9C-8BF5-C28A96DFF80A}"/>
                    </a:ext>
                  </a:extLst>
                </p:cNvPr>
                <p:cNvSpPr/>
                <p:nvPr/>
              </p:nvSpPr>
              <p:spPr bwMode="auto">
                <a:xfrm>
                  <a:off x="4482683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25" name="四角形: 角を丸くする 524">
                  <a:extLst>
                    <a:ext uri="{FF2B5EF4-FFF2-40B4-BE49-F238E27FC236}">
                      <a16:creationId xmlns:a16="http://schemas.microsoft.com/office/drawing/2014/main" id="{93EA7F87-C4F9-4960-993D-8C984460CA3D}"/>
                    </a:ext>
                  </a:extLst>
                </p:cNvPr>
                <p:cNvSpPr/>
                <p:nvPr/>
              </p:nvSpPr>
              <p:spPr bwMode="auto">
                <a:xfrm>
                  <a:off x="4599364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26" name="四角形: 角を丸くする 525">
                  <a:extLst>
                    <a:ext uri="{FF2B5EF4-FFF2-40B4-BE49-F238E27FC236}">
                      <a16:creationId xmlns:a16="http://schemas.microsoft.com/office/drawing/2014/main" id="{4132239D-F52A-43B6-BA4F-F89ED58D95AC}"/>
                    </a:ext>
                  </a:extLst>
                </p:cNvPr>
                <p:cNvSpPr/>
                <p:nvPr/>
              </p:nvSpPr>
              <p:spPr bwMode="auto">
                <a:xfrm>
                  <a:off x="4716048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498" name="グループ化 497">
              <a:extLst>
                <a:ext uri="{FF2B5EF4-FFF2-40B4-BE49-F238E27FC236}">
                  <a16:creationId xmlns:a16="http://schemas.microsoft.com/office/drawing/2014/main" id="{A1E45A69-7AFA-46E0-B3E7-3E0F59645A7D}"/>
                </a:ext>
              </a:extLst>
            </p:cNvPr>
            <p:cNvGrpSpPr/>
            <p:nvPr/>
          </p:nvGrpSpPr>
          <p:grpSpPr>
            <a:xfrm rot="5400000">
              <a:off x="4615064" y="3365605"/>
              <a:ext cx="492110" cy="578108"/>
              <a:chOff x="4039772" y="3912259"/>
              <a:chExt cx="523303" cy="578108"/>
            </a:xfrm>
          </p:grpSpPr>
          <p:grpSp>
            <p:nvGrpSpPr>
              <p:cNvPr id="499" name="グループ化 498">
                <a:extLst>
                  <a:ext uri="{FF2B5EF4-FFF2-40B4-BE49-F238E27FC236}">
                    <a16:creationId xmlns:a16="http://schemas.microsoft.com/office/drawing/2014/main" id="{9C9002DC-2FA0-4526-8EE5-CCD70F959724}"/>
                  </a:ext>
                </a:extLst>
              </p:cNvPr>
              <p:cNvGrpSpPr/>
              <p:nvPr/>
            </p:nvGrpSpPr>
            <p:grpSpPr>
              <a:xfrm>
                <a:off x="4039772" y="4461813"/>
                <a:ext cx="523303" cy="28554"/>
                <a:chOff x="3899278" y="4457049"/>
                <a:chExt cx="906850" cy="45719"/>
              </a:xfrm>
            </p:grpSpPr>
            <p:sp>
              <p:nvSpPr>
                <p:cNvPr id="509" name="四角形: 角を丸くする 508">
                  <a:extLst>
                    <a:ext uri="{FF2B5EF4-FFF2-40B4-BE49-F238E27FC236}">
                      <a16:creationId xmlns:a16="http://schemas.microsoft.com/office/drawing/2014/main" id="{5AAD74B7-189A-4311-A861-D09329A02B0F}"/>
                    </a:ext>
                  </a:extLst>
                </p:cNvPr>
                <p:cNvSpPr/>
                <p:nvPr/>
              </p:nvSpPr>
              <p:spPr bwMode="auto">
                <a:xfrm>
                  <a:off x="3899278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10" name="四角形: 角を丸くする 509">
                  <a:extLst>
                    <a:ext uri="{FF2B5EF4-FFF2-40B4-BE49-F238E27FC236}">
                      <a16:creationId xmlns:a16="http://schemas.microsoft.com/office/drawing/2014/main" id="{B76E008B-7B3A-4399-B3F2-202D51C60B04}"/>
                    </a:ext>
                  </a:extLst>
                </p:cNvPr>
                <p:cNvSpPr/>
                <p:nvPr/>
              </p:nvSpPr>
              <p:spPr bwMode="auto">
                <a:xfrm>
                  <a:off x="4015959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11" name="四角形: 角を丸くする 510">
                  <a:extLst>
                    <a:ext uri="{FF2B5EF4-FFF2-40B4-BE49-F238E27FC236}">
                      <a16:creationId xmlns:a16="http://schemas.microsoft.com/office/drawing/2014/main" id="{8B8766FF-E8AE-4D0D-908D-4817E29D885C}"/>
                    </a:ext>
                  </a:extLst>
                </p:cNvPr>
                <p:cNvSpPr/>
                <p:nvPr/>
              </p:nvSpPr>
              <p:spPr bwMode="auto">
                <a:xfrm>
                  <a:off x="4132640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12" name="四角形: 角を丸くする 511">
                  <a:extLst>
                    <a:ext uri="{FF2B5EF4-FFF2-40B4-BE49-F238E27FC236}">
                      <a16:creationId xmlns:a16="http://schemas.microsoft.com/office/drawing/2014/main" id="{8DDA484C-ABD6-4AF6-BC7F-EF8075A8A683}"/>
                    </a:ext>
                  </a:extLst>
                </p:cNvPr>
                <p:cNvSpPr/>
                <p:nvPr/>
              </p:nvSpPr>
              <p:spPr bwMode="auto">
                <a:xfrm>
                  <a:off x="4249321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13" name="四角形: 角を丸くする 512">
                  <a:extLst>
                    <a:ext uri="{FF2B5EF4-FFF2-40B4-BE49-F238E27FC236}">
                      <a16:creationId xmlns:a16="http://schemas.microsoft.com/office/drawing/2014/main" id="{A5ACDC3F-9B84-4DD2-9B59-0CDBA2C33783}"/>
                    </a:ext>
                  </a:extLst>
                </p:cNvPr>
                <p:cNvSpPr/>
                <p:nvPr/>
              </p:nvSpPr>
              <p:spPr bwMode="auto">
                <a:xfrm>
                  <a:off x="4366002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14" name="四角形: 角を丸くする 513">
                  <a:extLst>
                    <a:ext uri="{FF2B5EF4-FFF2-40B4-BE49-F238E27FC236}">
                      <a16:creationId xmlns:a16="http://schemas.microsoft.com/office/drawing/2014/main" id="{03F6BDF7-FA51-4142-837C-B0D0BFF4BB8A}"/>
                    </a:ext>
                  </a:extLst>
                </p:cNvPr>
                <p:cNvSpPr/>
                <p:nvPr/>
              </p:nvSpPr>
              <p:spPr bwMode="auto">
                <a:xfrm>
                  <a:off x="4482683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15" name="四角形: 角を丸くする 514">
                  <a:extLst>
                    <a:ext uri="{FF2B5EF4-FFF2-40B4-BE49-F238E27FC236}">
                      <a16:creationId xmlns:a16="http://schemas.microsoft.com/office/drawing/2014/main" id="{2652AF96-18C8-4E0D-B3AF-EBE8EE07A68E}"/>
                    </a:ext>
                  </a:extLst>
                </p:cNvPr>
                <p:cNvSpPr/>
                <p:nvPr/>
              </p:nvSpPr>
              <p:spPr bwMode="auto">
                <a:xfrm>
                  <a:off x="4599364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16" name="四角形: 角を丸くする 515">
                  <a:extLst>
                    <a:ext uri="{FF2B5EF4-FFF2-40B4-BE49-F238E27FC236}">
                      <a16:creationId xmlns:a16="http://schemas.microsoft.com/office/drawing/2014/main" id="{7386EC2C-3311-4A7D-9113-EFB65098382B}"/>
                    </a:ext>
                  </a:extLst>
                </p:cNvPr>
                <p:cNvSpPr/>
                <p:nvPr/>
              </p:nvSpPr>
              <p:spPr bwMode="auto">
                <a:xfrm>
                  <a:off x="4716048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500" name="グループ化 499">
                <a:extLst>
                  <a:ext uri="{FF2B5EF4-FFF2-40B4-BE49-F238E27FC236}">
                    <a16:creationId xmlns:a16="http://schemas.microsoft.com/office/drawing/2014/main" id="{EAD49842-1CA3-4E6E-BC1A-717DCD76DB00}"/>
                  </a:ext>
                </a:extLst>
              </p:cNvPr>
              <p:cNvGrpSpPr/>
              <p:nvPr/>
            </p:nvGrpSpPr>
            <p:grpSpPr>
              <a:xfrm>
                <a:off x="4039772" y="3912259"/>
                <a:ext cx="523303" cy="28554"/>
                <a:chOff x="3899278" y="4457049"/>
                <a:chExt cx="906850" cy="45719"/>
              </a:xfrm>
            </p:grpSpPr>
            <p:sp>
              <p:nvSpPr>
                <p:cNvPr id="501" name="四角形: 角を丸くする 500">
                  <a:extLst>
                    <a:ext uri="{FF2B5EF4-FFF2-40B4-BE49-F238E27FC236}">
                      <a16:creationId xmlns:a16="http://schemas.microsoft.com/office/drawing/2014/main" id="{E7DC4012-ED0C-4ED4-BC43-C2D4A80B3AA0}"/>
                    </a:ext>
                  </a:extLst>
                </p:cNvPr>
                <p:cNvSpPr/>
                <p:nvPr/>
              </p:nvSpPr>
              <p:spPr bwMode="auto">
                <a:xfrm>
                  <a:off x="3899278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02" name="四角形: 角を丸くする 501">
                  <a:extLst>
                    <a:ext uri="{FF2B5EF4-FFF2-40B4-BE49-F238E27FC236}">
                      <a16:creationId xmlns:a16="http://schemas.microsoft.com/office/drawing/2014/main" id="{55F32189-6495-4AC9-ACB1-40B886783545}"/>
                    </a:ext>
                  </a:extLst>
                </p:cNvPr>
                <p:cNvSpPr/>
                <p:nvPr/>
              </p:nvSpPr>
              <p:spPr bwMode="auto">
                <a:xfrm>
                  <a:off x="4015959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03" name="四角形: 角を丸くする 502">
                  <a:extLst>
                    <a:ext uri="{FF2B5EF4-FFF2-40B4-BE49-F238E27FC236}">
                      <a16:creationId xmlns:a16="http://schemas.microsoft.com/office/drawing/2014/main" id="{14427604-A4E4-49D7-B4B3-155885E2D1A8}"/>
                    </a:ext>
                  </a:extLst>
                </p:cNvPr>
                <p:cNvSpPr/>
                <p:nvPr/>
              </p:nvSpPr>
              <p:spPr bwMode="auto">
                <a:xfrm>
                  <a:off x="4132640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04" name="四角形: 角を丸くする 503">
                  <a:extLst>
                    <a:ext uri="{FF2B5EF4-FFF2-40B4-BE49-F238E27FC236}">
                      <a16:creationId xmlns:a16="http://schemas.microsoft.com/office/drawing/2014/main" id="{F718235A-4FF5-42F2-94A2-AA6FF8AE9706}"/>
                    </a:ext>
                  </a:extLst>
                </p:cNvPr>
                <p:cNvSpPr/>
                <p:nvPr/>
              </p:nvSpPr>
              <p:spPr bwMode="auto">
                <a:xfrm>
                  <a:off x="4249321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05" name="四角形: 角を丸くする 504">
                  <a:extLst>
                    <a:ext uri="{FF2B5EF4-FFF2-40B4-BE49-F238E27FC236}">
                      <a16:creationId xmlns:a16="http://schemas.microsoft.com/office/drawing/2014/main" id="{BA8BBFBB-80F6-413B-9854-6E5188B4F38F}"/>
                    </a:ext>
                  </a:extLst>
                </p:cNvPr>
                <p:cNvSpPr/>
                <p:nvPr/>
              </p:nvSpPr>
              <p:spPr bwMode="auto">
                <a:xfrm>
                  <a:off x="4366002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06" name="四角形: 角を丸くする 505">
                  <a:extLst>
                    <a:ext uri="{FF2B5EF4-FFF2-40B4-BE49-F238E27FC236}">
                      <a16:creationId xmlns:a16="http://schemas.microsoft.com/office/drawing/2014/main" id="{DBCCD183-7562-462A-8E87-7C4AD514CDC2}"/>
                    </a:ext>
                  </a:extLst>
                </p:cNvPr>
                <p:cNvSpPr/>
                <p:nvPr/>
              </p:nvSpPr>
              <p:spPr bwMode="auto">
                <a:xfrm>
                  <a:off x="4482683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07" name="四角形: 角を丸くする 506">
                  <a:extLst>
                    <a:ext uri="{FF2B5EF4-FFF2-40B4-BE49-F238E27FC236}">
                      <a16:creationId xmlns:a16="http://schemas.microsoft.com/office/drawing/2014/main" id="{54EA5099-4D17-40FC-B9A7-208E474AAB09}"/>
                    </a:ext>
                  </a:extLst>
                </p:cNvPr>
                <p:cNvSpPr/>
                <p:nvPr/>
              </p:nvSpPr>
              <p:spPr bwMode="auto">
                <a:xfrm>
                  <a:off x="4599364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08" name="四角形: 角を丸くする 507">
                  <a:extLst>
                    <a:ext uri="{FF2B5EF4-FFF2-40B4-BE49-F238E27FC236}">
                      <a16:creationId xmlns:a16="http://schemas.microsoft.com/office/drawing/2014/main" id="{DA2E8F13-5B48-41E6-897F-F029E1178549}"/>
                    </a:ext>
                  </a:extLst>
                </p:cNvPr>
                <p:cNvSpPr/>
                <p:nvPr/>
              </p:nvSpPr>
              <p:spPr bwMode="auto">
                <a:xfrm>
                  <a:off x="4716048" y="4457049"/>
                  <a:ext cx="90080" cy="4571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535" name="グループ化 534">
            <a:extLst>
              <a:ext uri="{FF2B5EF4-FFF2-40B4-BE49-F238E27FC236}">
                <a16:creationId xmlns:a16="http://schemas.microsoft.com/office/drawing/2014/main" id="{ABA31255-2571-4CDC-9BA9-3A849A4398CD}"/>
              </a:ext>
            </a:extLst>
          </p:cNvPr>
          <p:cNvGrpSpPr/>
          <p:nvPr/>
        </p:nvGrpSpPr>
        <p:grpSpPr>
          <a:xfrm>
            <a:off x="3931461" y="4025471"/>
            <a:ext cx="549742" cy="237331"/>
            <a:chOff x="3931461" y="4025471"/>
            <a:chExt cx="549742" cy="237331"/>
          </a:xfrm>
        </p:grpSpPr>
        <p:sp>
          <p:nvSpPr>
            <p:cNvPr id="536" name="正方形/長方形 535">
              <a:extLst>
                <a:ext uri="{FF2B5EF4-FFF2-40B4-BE49-F238E27FC236}">
                  <a16:creationId xmlns:a16="http://schemas.microsoft.com/office/drawing/2014/main" id="{3124011E-C456-4530-9C7A-E7BDF2F0CACD}"/>
                </a:ext>
              </a:extLst>
            </p:cNvPr>
            <p:cNvSpPr/>
            <p:nvPr/>
          </p:nvSpPr>
          <p:spPr bwMode="auto">
            <a:xfrm>
              <a:off x="3931461" y="4038352"/>
              <a:ext cx="549742" cy="210362"/>
            </a:xfrm>
            <a:prstGeom prst="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537" name="グループ化 536">
              <a:extLst>
                <a:ext uri="{FF2B5EF4-FFF2-40B4-BE49-F238E27FC236}">
                  <a16:creationId xmlns:a16="http://schemas.microsoft.com/office/drawing/2014/main" id="{C60DBFAA-C616-4C12-8B50-0F7AA677B069}"/>
                </a:ext>
              </a:extLst>
            </p:cNvPr>
            <p:cNvGrpSpPr/>
            <p:nvPr/>
          </p:nvGrpSpPr>
          <p:grpSpPr>
            <a:xfrm>
              <a:off x="3961527" y="4234248"/>
              <a:ext cx="493528" cy="28554"/>
              <a:chOff x="3899278" y="4457049"/>
              <a:chExt cx="906850" cy="45719"/>
            </a:xfrm>
          </p:grpSpPr>
          <p:sp>
            <p:nvSpPr>
              <p:cNvPr id="547" name="四角形: 角を丸くする 546">
                <a:extLst>
                  <a:ext uri="{FF2B5EF4-FFF2-40B4-BE49-F238E27FC236}">
                    <a16:creationId xmlns:a16="http://schemas.microsoft.com/office/drawing/2014/main" id="{A9AB2BAE-0AF0-4A78-B126-A7EC62DFFADE}"/>
                  </a:ext>
                </a:extLst>
              </p:cNvPr>
              <p:cNvSpPr/>
              <p:nvPr/>
            </p:nvSpPr>
            <p:spPr bwMode="auto">
              <a:xfrm>
                <a:off x="3899278" y="4457049"/>
                <a:ext cx="90080" cy="4571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8" name="四角形: 角を丸くする 547">
                <a:extLst>
                  <a:ext uri="{FF2B5EF4-FFF2-40B4-BE49-F238E27FC236}">
                    <a16:creationId xmlns:a16="http://schemas.microsoft.com/office/drawing/2014/main" id="{2C7D5AD4-5AA6-485B-9AF7-6663A4CCAD82}"/>
                  </a:ext>
                </a:extLst>
              </p:cNvPr>
              <p:cNvSpPr/>
              <p:nvPr/>
            </p:nvSpPr>
            <p:spPr bwMode="auto">
              <a:xfrm>
                <a:off x="4015959" y="4457049"/>
                <a:ext cx="90080" cy="4571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9" name="四角形: 角を丸くする 548">
                <a:extLst>
                  <a:ext uri="{FF2B5EF4-FFF2-40B4-BE49-F238E27FC236}">
                    <a16:creationId xmlns:a16="http://schemas.microsoft.com/office/drawing/2014/main" id="{3ED71A09-4942-4790-B3C6-C5ADA20602BC}"/>
                  </a:ext>
                </a:extLst>
              </p:cNvPr>
              <p:cNvSpPr/>
              <p:nvPr/>
            </p:nvSpPr>
            <p:spPr bwMode="auto">
              <a:xfrm>
                <a:off x="4132640" y="4457049"/>
                <a:ext cx="90080" cy="4571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50" name="四角形: 角を丸くする 549">
                <a:extLst>
                  <a:ext uri="{FF2B5EF4-FFF2-40B4-BE49-F238E27FC236}">
                    <a16:creationId xmlns:a16="http://schemas.microsoft.com/office/drawing/2014/main" id="{2B1B4180-93AE-40AA-B380-06C11962DF94}"/>
                  </a:ext>
                </a:extLst>
              </p:cNvPr>
              <p:cNvSpPr/>
              <p:nvPr/>
            </p:nvSpPr>
            <p:spPr bwMode="auto">
              <a:xfrm>
                <a:off x="4249321" y="4457049"/>
                <a:ext cx="90080" cy="4571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51" name="四角形: 角を丸くする 550">
                <a:extLst>
                  <a:ext uri="{FF2B5EF4-FFF2-40B4-BE49-F238E27FC236}">
                    <a16:creationId xmlns:a16="http://schemas.microsoft.com/office/drawing/2014/main" id="{AAD98E90-9F2E-4C61-B15D-24A27F8595D4}"/>
                  </a:ext>
                </a:extLst>
              </p:cNvPr>
              <p:cNvSpPr/>
              <p:nvPr/>
            </p:nvSpPr>
            <p:spPr bwMode="auto">
              <a:xfrm>
                <a:off x="4366002" y="4457049"/>
                <a:ext cx="90080" cy="4571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52" name="四角形: 角を丸くする 551">
                <a:extLst>
                  <a:ext uri="{FF2B5EF4-FFF2-40B4-BE49-F238E27FC236}">
                    <a16:creationId xmlns:a16="http://schemas.microsoft.com/office/drawing/2014/main" id="{490EFF65-5C64-4E47-9F49-07B0984F07FD}"/>
                  </a:ext>
                </a:extLst>
              </p:cNvPr>
              <p:cNvSpPr/>
              <p:nvPr/>
            </p:nvSpPr>
            <p:spPr bwMode="auto">
              <a:xfrm>
                <a:off x="4482683" y="4457049"/>
                <a:ext cx="90080" cy="4571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53" name="四角形: 角を丸くする 552">
                <a:extLst>
                  <a:ext uri="{FF2B5EF4-FFF2-40B4-BE49-F238E27FC236}">
                    <a16:creationId xmlns:a16="http://schemas.microsoft.com/office/drawing/2014/main" id="{40CCF264-2459-418C-B822-F71026FB33DD}"/>
                  </a:ext>
                </a:extLst>
              </p:cNvPr>
              <p:cNvSpPr/>
              <p:nvPr/>
            </p:nvSpPr>
            <p:spPr bwMode="auto">
              <a:xfrm>
                <a:off x="4599364" y="4457049"/>
                <a:ext cx="90080" cy="4571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54" name="四角形: 角を丸くする 553">
                <a:extLst>
                  <a:ext uri="{FF2B5EF4-FFF2-40B4-BE49-F238E27FC236}">
                    <a16:creationId xmlns:a16="http://schemas.microsoft.com/office/drawing/2014/main" id="{3477F3AE-4011-44A4-AD32-EB98AA37235A}"/>
                  </a:ext>
                </a:extLst>
              </p:cNvPr>
              <p:cNvSpPr/>
              <p:nvPr/>
            </p:nvSpPr>
            <p:spPr bwMode="auto">
              <a:xfrm>
                <a:off x="4716048" y="4457049"/>
                <a:ext cx="90080" cy="4571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38" name="グループ化 537">
              <a:extLst>
                <a:ext uri="{FF2B5EF4-FFF2-40B4-BE49-F238E27FC236}">
                  <a16:creationId xmlns:a16="http://schemas.microsoft.com/office/drawing/2014/main" id="{9F910217-45FC-4DCE-83A2-201730878679}"/>
                </a:ext>
              </a:extLst>
            </p:cNvPr>
            <p:cNvGrpSpPr/>
            <p:nvPr/>
          </p:nvGrpSpPr>
          <p:grpSpPr>
            <a:xfrm>
              <a:off x="3961527" y="4025471"/>
              <a:ext cx="493528" cy="28554"/>
              <a:chOff x="3899278" y="4457049"/>
              <a:chExt cx="906850" cy="45719"/>
            </a:xfrm>
          </p:grpSpPr>
          <p:sp>
            <p:nvSpPr>
              <p:cNvPr id="539" name="四角形: 角を丸くする 538">
                <a:extLst>
                  <a:ext uri="{FF2B5EF4-FFF2-40B4-BE49-F238E27FC236}">
                    <a16:creationId xmlns:a16="http://schemas.microsoft.com/office/drawing/2014/main" id="{D9468A9C-407C-4B8D-9136-8119A8F654F8}"/>
                  </a:ext>
                </a:extLst>
              </p:cNvPr>
              <p:cNvSpPr/>
              <p:nvPr/>
            </p:nvSpPr>
            <p:spPr bwMode="auto">
              <a:xfrm>
                <a:off x="3899278" y="4457049"/>
                <a:ext cx="90080" cy="4571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0" name="四角形: 角を丸くする 539">
                <a:extLst>
                  <a:ext uri="{FF2B5EF4-FFF2-40B4-BE49-F238E27FC236}">
                    <a16:creationId xmlns:a16="http://schemas.microsoft.com/office/drawing/2014/main" id="{8ADB2290-084A-43AF-B8CF-357225110975}"/>
                  </a:ext>
                </a:extLst>
              </p:cNvPr>
              <p:cNvSpPr/>
              <p:nvPr/>
            </p:nvSpPr>
            <p:spPr bwMode="auto">
              <a:xfrm>
                <a:off x="4015959" y="4457049"/>
                <a:ext cx="90080" cy="4571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1" name="四角形: 角を丸くする 540">
                <a:extLst>
                  <a:ext uri="{FF2B5EF4-FFF2-40B4-BE49-F238E27FC236}">
                    <a16:creationId xmlns:a16="http://schemas.microsoft.com/office/drawing/2014/main" id="{F27A403F-7B50-4AE7-8CCC-B7256F5150EF}"/>
                  </a:ext>
                </a:extLst>
              </p:cNvPr>
              <p:cNvSpPr/>
              <p:nvPr/>
            </p:nvSpPr>
            <p:spPr bwMode="auto">
              <a:xfrm>
                <a:off x="4132640" y="4457049"/>
                <a:ext cx="90080" cy="4571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2" name="四角形: 角を丸くする 541">
                <a:extLst>
                  <a:ext uri="{FF2B5EF4-FFF2-40B4-BE49-F238E27FC236}">
                    <a16:creationId xmlns:a16="http://schemas.microsoft.com/office/drawing/2014/main" id="{02477AEF-1663-4906-8CA2-5915278B789D}"/>
                  </a:ext>
                </a:extLst>
              </p:cNvPr>
              <p:cNvSpPr/>
              <p:nvPr/>
            </p:nvSpPr>
            <p:spPr bwMode="auto">
              <a:xfrm>
                <a:off x="4249321" y="4457049"/>
                <a:ext cx="90080" cy="4571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3" name="四角形: 角を丸くする 542">
                <a:extLst>
                  <a:ext uri="{FF2B5EF4-FFF2-40B4-BE49-F238E27FC236}">
                    <a16:creationId xmlns:a16="http://schemas.microsoft.com/office/drawing/2014/main" id="{9953AB01-3F0F-4561-9F30-45FFA20012B0}"/>
                  </a:ext>
                </a:extLst>
              </p:cNvPr>
              <p:cNvSpPr/>
              <p:nvPr/>
            </p:nvSpPr>
            <p:spPr bwMode="auto">
              <a:xfrm>
                <a:off x="4366002" y="4457049"/>
                <a:ext cx="90080" cy="4571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4" name="四角形: 角を丸くする 543">
                <a:extLst>
                  <a:ext uri="{FF2B5EF4-FFF2-40B4-BE49-F238E27FC236}">
                    <a16:creationId xmlns:a16="http://schemas.microsoft.com/office/drawing/2014/main" id="{C192B45E-3CEF-492B-8964-F8E749AEB61E}"/>
                  </a:ext>
                </a:extLst>
              </p:cNvPr>
              <p:cNvSpPr/>
              <p:nvPr/>
            </p:nvSpPr>
            <p:spPr bwMode="auto">
              <a:xfrm>
                <a:off x="4482683" y="4457049"/>
                <a:ext cx="90080" cy="4571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5" name="四角形: 角を丸くする 544">
                <a:extLst>
                  <a:ext uri="{FF2B5EF4-FFF2-40B4-BE49-F238E27FC236}">
                    <a16:creationId xmlns:a16="http://schemas.microsoft.com/office/drawing/2014/main" id="{1E70904B-321A-4731-BFB2-DFF32ADDB9FF}"/>
                  </a:ext>
                </a:extLst>
              </p:cNvPr>
              <p:cNvSpPr/>
              <p:nvPr/>
            </p:nvSpPr>
            <p:spPr bwMode="auto">
              <a:xfrm>
                <a:off x="4599364" y="4457049"/>
                <a:ext cx="90080" cy="4571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6" name="四角形: 角を丸くする 545">
                <a:extLst>
                  <a:ext uri="{FF2B5EF4-FFF2-40B4-BE49-F238E27FC236}">
                    <a16:creationId xmlns:a16="http://schemas.microsoft.com/office/drawing/2014/main" id="{DA2F8CBB-2401-4C2E-8DA9-DD8F85C65519}"/>
                  </a:ext>
                </a:extLst>
              </p:cNvPr>
              <p:cNvSpPr/>
              <p:nvPr/>
            </p:nvSpPr>
            <p:spPr bwMode="auto">
              <a:xfrm>
                <a:off x="4716048" y="4457049"/>
                <a:ext cx="90080" cy="4571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555" name="グループ化 554">
            <a:extLst>
              <a:ext uri="{FF2B5EF4-FFF2-40B4-BE49-F238E27FC236}">
                <a16:creationId xmlns:a16="http://schemas.microsoft.com/office/drawing/2014/main" id="{17434377-CFE8-4269-AF3B-7E3E35E773E3}"/>
              </a:ext>
            </a:extLst>
          </p:cNvPr>
          <p:cNvGrpSpPr/>
          <p:nvPr/>
        </p:nvGrpSpPr>
        <p:grpSpPr>
          <a:xfrm>
            <a:off x="3931461" y="4375514"/>
            <a:ext cx="1056199" cy="237331"/>
            <a:chOff x="3931461" y="4375514"/>
            <a:chExt cx="1056199" cy="237331"/>
          </a:xfrm>
        </p:grpSpPr>
        <p:sp>
          <p:nvSpPr>
            <p:cNvPr id="556" name="正方形/長方形 555">
              <a:extLst>
                <a:ext uri="{FF2B5EF4-FFF2-40B4-BE49-F238E27FC236}">
                  <a16:creationId xmlns:a16="http://schemas.microsoft.com/office/drawing/2014/main" id="{0DD26BA9-14BF-4B32-8EBB-12912503E916}"/>
                </a:ext>
              </a:extLst>
            </p:cNvPr>
            <p:cNvSpPr/>
            <p:nvPr/>
          </p:nvSpPr>
          <p:spPr bwMode="auto">
            <a:xfrm>
              <a:off x="3931461" y="4388395"/>
              <a:ext cx="1056199" cy="210362"/>
            </a:xfrm>
            <a:prstGeom prst="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557" name="グループ化 556">
              <a:extLst>
                <a:ext uri="{FF2B5EF4-FFF2-40B4-BE49-F238E27FC236}">
                  <a16:creationId xmlns:a16="http://schemas.microsoft.com/office/drawing/2014/main" id="{F01F5E61-2B05-4BAC-ACFA-15FE54BE83E6}"/>
                </a:ext>
              </a:extLst>
            </p:cNvPr>
            <p:cNvGrpSpPr/>
            <p:nvPr/>
          </p:nvGrpSpPr>
          <p:grpSpPr>
            <a:xfrm>
              <a:off x="3961527" y="4584291"/>
              <a:ext cx="493528" cy="28554"/>
              <a:chOff x="3899278" y="4457049"/>
              <a:chExt cx="906850" cy="45719"/>
            </a:xfrm>
          </p:grpSpPr>
          <p:sp>
            <p:nvSpPr>
              <p:cNvPr id="585" name="四角形: 角を丸くする 584">
                <a:extLst>
                  <a:ext uri="{FF2B5EF4-FFF2-40B4-BE49-F238E27FC236}">
                    <a16:creationId xmlns:a16="http://schemas.microsoft.com/office/drawing/2014/main" id="{0FF7E672-9D77-49C3-92E9-1502CFFCE012}"/>
                  </a:ext>
                </a:extLst>
              </p:cNvPr>
              <p:cNvSpPr/>
              <p:nvPr/>
            </p:nvSpPr>
            <p:spPr bwMode="auto">
              <a:xfrm>
                <a:off x="3899278" y="4457049"/>
                <a:ext cx="90080" cy="4571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86" name="四角形: 角を丸くする 585">
                <a:extLst>
                  <a:ext uri="{FF2B5EF4-FFF2-40B4-BE49-F238E27FC236}">
                    <a16:creationId xmlns:a16="http://schemas.microsoft.com/office/drawing/2014/main" id="{B18EA1B4-EC76-4C4E-BC2C-3D8FEE197955}"/>
                  </a:ext>
                </a:extLst>
              </p:cNvPr>
              <p:cNvSpPr/>
              <p:nvPr/>
            </p:nvSpPr>
            <p:spPr bwMode="auto">
              <a:xfrm>
                <a:off x="4015959" y="4457049"/>
                <a:ext cx="90080" cy="4571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87" name="四角形: 角を丸くする 586">
                <a:extLst>
                  <a:ext uri="{FF2B5EF4-FFF2-40B4-BE49-F238E27FC236}">
                    <a16:creationId xmlns:a16="http://schemas.microsoft.com/office/drawing/2014/main" id="{23A28D22-5828-4A51-8A63-F810DCD2CD5F}"/>
                  </a:ext>
                </a:extLst>
              </p:cNvPr>
              <p:cNvSpPr/>
              <p:nvPr/>
            </p:nvSpPr>
            <p:spPr bwMode="auto">
              <a:xfrm>
                <a:off x="4132640" y="4457049"/>
                <a:ext cx="90080" cy="4571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88" name="四角形: 角を丸くする 587">
                <a:extLst>
                  <a:ext uri="{FF2B5EF4-FFF2-40B4-BE49-F238E27FC236}">
                    <a16:creationId xmlns:a16="http://schemas.microsoft.com/office/drawing/2014/main" id="{58C489C4-C43D-4AF7-85A9-97C5AF2C2C88}"/>
                  </a:ext>
                </a:extLst>
              </p:cNvPr>
              <p:cNvSpPr/>
              <p:nvPr/>
            </p:nvSpPr>
            <p:spPr bwMode="auto">
              <a:xfrm>
                <a:off x="4249321" y="4457049"/>
                <a:ext cx="90080" cy="4571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89" name="四角形: 角を丸くする 588">
                <a:extLst>
                  <a:ext uri="{FF2B5EF4-FFF2-40B4-BE49-F238E27FC236}">
                    <a16:creationId xmlns:a16="http://schemas.microsoft.com/office/drawing/2014/main" id="{7814667B-CD84-4E83-BFB8-DAEBB937E17A}"/>
                  </a:ext>
                </a:extLst>
              </p:cNvPr>
              <p:cNvSpPr/>
              <p:nvPr/>
            </p:nvSpPr>
            <p:spPr bwMode="auto">
              <a:xfrm>
                <a:off x="4366002" y="4457049"/>
                <a:ext cx="90080" cy="4571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90" name="四角形: 角を丸くする 589">
                <a:extLst>
                  <a:ext uri="{FF2B5EF4-FFF2-40B4-BE49-F238E27FC236}">
                    <a16:creationId xmlns:a16="http://schemas.microsoft.com/office/drawing/2014/main" id="{0B6585DC-836B-45A0-BECC-B60971A26873}"/>
                  </a:ext>
                </a:extLst>
              </p:cNvPr>
              <p:cNvSpPr/>
              <p:nvPr/>
            </p:nvSpPr>
            <p:spPr bwMode="auto">
              <a:xfrm>
                <a:off x="4482683" y="4457049"/>
                <a:ext cx="90080" cy="4571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91" name="四角形: 角を丸くする 590">
                <a:extLst>
                  <a:ext uri="{FF2B5EF4-FFF2-40B4-BE49-F238E27FC236}">
                    <a16:creationId xmlns:a16="http://schemas.microsoft.com/office/drawing/2014/main" id="{3ABD0FBF-6F8B-4783-ADCA-CB84C1C21578}"/>
                  </a:ext>
                </a:extLst>
              </p:cNvPr>
              <p:cNvSpPr/>
              <p:nvPr/>
            </p:nvSpPr>
            <p:spPr bwMode="auto">
              <a:xfrm>
                <a:off x="4599364" y="4457049"/>
                <a:ext cx="90080" cy="4571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92" name="四角形: 角を丸くする 591">
                <a:extLst>
                  <a:ext uri="{FF2B5EF4-FFF2-40B4-BE49-F238E27FC236}">
                    <a16:creationId xmlns:a16="http://schemas.microsoft.com/office/drawing/2014/main" id="{36981BAB-778B-40DE-B3FF-C5CF6217E9D4}"/>
                  </a:ext>
                </a:extLst>
              </p:cNvPr>
              <p:cNvSpPr/>
              <p:nvPr/>
            </p:nvSpPr>
            <p:spPr bwMode="auto">
              <a:xfrm>
                <a:off x="4716048" y="4457049"/>
                <a:ext cx="90080" cy="4571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58" name="グループ化 557">
              <a:extLst>
                <a:ext uri="{FF2B5EF4-FFF2-40B4-BE49-F238E27FC236}">
                  <a16:creationId xmlns:a16="http://schemas.microsoft.com/office/drawing/2014/main" id="{E97B902D-D61D-4BB1-A14C-CB49ECD0972A}"/>
                </a:ext>
              </a:extLst>
            </p:cNvPr>
            <p:cNvGrpSpPr/>
            <p:nvPr/>
          </p:nvGrpSpPr>
          <p:grpSpPr>
            <a:xfrm>
              <a:off x="3961527" y="4375514"/>
              <a:ext cx="493528" cy="28554"/>
              <a:chOff x="3899278" y="4457049"/>
              <a:chExt cx="906850" cy="45719"/>
            </a:xfrm>
          </p:grpSpPr>
          <p:sp>
            <p:nvSpPr>
              <p:cNvPr id="577" name="四角形: 角を丸くする 576">
                <a:extLst>
                  <a:ext uri="{FF2B5EF4-FFF2-40B4-BE49-F238E27FC236}">
                    <a16:creationId xmlns:a16="http://schemas.microsoft.com/office/drawing/2014/main" id="{3875845E-DE18-4477-9271-22CF511C94A8}"/>
                  </a:ext>
                </a:extLst>
              </p:cNvPr>
              <p:cNvSpPr/>
              <p:nvPr/>
            </p:nvSpPr>
            <p:spPr bwMode="auto">
              <a:xfrm>
                <a:off x="3899278" y="4457049"/>
                <a:ext cx="90080" cy="4571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78" name="四角形: 角を丸くする 577">
                <a:extLst>
                  <a:ext uri="{FF2B5EF4-FFF2-40B4-BE49-F238E27FC236}">
                    <a16:creationId xmlns:a16="http://schemas.microsoft.com/office/drawing/2014/main" id="{C2527D90-A273-402B-8C03-D10BC282BEA7}"/>
                  </a:ext>
                </a:extLst>
              </p:cNvPr>
              <p:cNvSpPr/>
              <p:nvPr/>
            </p:nvSpPr>
            <p:spPr bwMode="auto">
              <a:xfrm>
                <a:off x="4015959" y="4457049"/>
                <a:ext cx="90080" cy="4571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79" name="四角形: 角を丸くする 578">
                <a:extLst>
                  <a:ext uri="{FF2B5EF4-FFF2-40B4-BE49-F238E27FC236}">
                    <a16:creationId xmlns:a16="http://schemas.microsoft.com/office/drawing/2014/main" id="{B66EC867-03C4-401E-9DA8-090321119ACE}"/>
                  </a:ext>
                </a:extLst>
              </p:cNvPr>
              <p:cNvSpPr/>
              <p:nvPr/>
            </p:nvSpPr>
            <p:spPr bwMode="auto">
              <a:xfrm>
                <a:off x="4132640" y="4457049"/>
                <a:ext cx="90080" cy="4571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80" name="四角形: 角を丸くする 579">
                <a:extLst>
                  <a:ext uri="{FF2B5EF4-FFF2-40B4-BE49-F238E27FC236}">
                    <a16:creationId xmlns:a16="http://schemas.microsoft.com/office/drawing/2014/main" id="{7378A088-2AA8-46C0-985E-77D6974122F7}"/>
                  </a:ext>
                </a:extLst>
              </p:cNvPr>
              <p:cNvSpPr/>
              <p:nvPr/>
            </p:nvSpPr>
            <p:spPr bwMode="auto">
              <a:xfrm>
                <a:off x="4249321" y="4457049"/>
                <a:ext cx="90080" cy="4571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81" name="四角形: 角を丸くする 580">
                <a:extLst>
                  <a:ext uri="{FF2B5EF4-FFF2-40B4-BE49-F238E27FC236}">
                    <a16:creationId xmlns:a16="http://schemas.microsoft.com/office/drawing/2014/main" id="{510D276D-7B60-495E-84D8-7374AC1E444C}"/>
                  </a:ext>
                </a:extLst>
              </p:cNvPr>
              <p:cNvSpPr/>
              <p:nvPr/>
            </p:nvSpPr>
            <p:spPr bwMode="auto">
              <a:xfrm>
                <a:off x="4366002" y="4457049"/>
                <a:ext cx="90080" cy="4571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82" name="四角形: 角を丸くする 581">
                <a:extLst>
                  <a:ext uri="{FF2B5EF4-FFF2-40B4-BE49-F238E27FC236}">
                    <a16:creationId xmlns:a16="http://schemas.microsoft.com/office/drawing/2014/main" id="{C35A5CE0-F34C-4B93-A30B-6BB4AD5EFD4D}"/>
                  </a:ext>
                </a:extLst>
              </p:cNvPr>
              <p:cNvSpPr/>
              <p:nvPr/>
            </p:nvSpPr>
            <p:spPr bwMode="auto">
              <a:xfrm>
                <a:off x="4482683" y="4457049"/>
                <a:ext cx="90080" cy="4571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83" name="四角形: 角を丸くする 582">
                <a:extLst>
                  <a:ext uri="{FF2B5EF4-FFF2-40B4-BE49-F238E27FC236}">
                    <a16:creationId xmlns:a16="http://schemas.microsoft.com/office/drawing/2014/main" id="{18A3A407-387B-4798-BB67-CF4B23857C9D}"/>
                  </a:ext>
                </a:extLst>
              </p:cNvPr>
              <p:cNvSpPr/>
              <p:nvPr/>
            </p:nvSpPr>
            <p:spPr bwMode="auto">
              <a:xfrm>
                <a:off x="4599364" y="4457049"/>
                <a:ext cx="90080" cy="4571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84" name="四角形: 角を丸くする 583">
                <a:extLst>
                  <a:ext uri="{FF2B5EF4-FFF2-40B4-BE49-F238E27FC236}">
                    <a16:creationId xmlns:a16="http://schemas.microsoft.com/office/drawing/2014/main" id="{6013A0D5-C873-40DE-A161-1B34E5DFD91C}"/>
                  </a:ext>
                </a:extLst>
              </p:cNvPr>
              <p:cNvSpPr/>
              <p:nvPr/>
            </p:nvSpPr>
            <p:spPr bwMode="auto">
              <a:xfrm>
                <a:off x="4716048" y="4457049"/>
                <a:ext cx="90080" cy="4571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59" name="グループ化 558">
              <a:extLst>
                <a:ext uri="{FF2B5EF4-FFF2-40B4-BE49-F238E27FC236}">
                  <a16:creationId xmlns:a16="http://schemas.microsoft.com/office/drawing/2014/main" id="{5A389623-156F-4ED0-87B7-F373DC472712}"/>
                </a:ext>
              </a:extLst>
            </p:cNvPr>
            <p:cNvGrpSpPr/>
            <p:nvPr/>
          </p:nvGrpSpPr>
          <p:grpSpPr>
            <a:xfrm>
              <a:off x="4473496" y="4584291"/>
              <a:ext cx="493528" cy="28554"/>
              <a:chOff x="3899278" y="4457049"/>
              <a:chExt cx="906850" cy="45719"/>
            </a:xfrm>
          </p:grpSpPr>
          <p:sp>
            <p:nvSpPr>
              <p:cNvPr id="569" name="四角形: 角を丸くする 568">
                <a:extLst>
                  <a:ext uri="{FF2B5EF4-FFF2-40B4-BE49-F238E27FC236}">
                    <a16:creationId xmlns:a16="http://schemas.microsoft.com/office/drawing/2014/main" id="{E9D244AF-FF6B-4C91-A0DB-831AC4B167D6}"/>
                  </a:ext>
                </a:extLst>
              </p:cNvPr>
              <p:cNvSpPr/>
              <p:nvPr/>
            </p:nvSpPr>
            <p:spPr bwMode="auto">
              <a:xfrm>
                <a:off x="3899278" y="4457049"/>
                <a:ext cx="90080" cy="4571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70" name="四角形: 角を丸くする 569">
                <a:extLst>
                  <a:ext uri="{FF2B5EF4-FFF2-40B4-BE49-F238E27FC236}">
                    <a16:creationId xmlns:a16="http://schemas.microsoft.com/office/drawing/2014/main" id="{C7F7C8B7-2532-4DF5-90B5-9A51D34F422D}"/>
                  </a:ext>
                </a:extLst>
              </p:cNvPr>
              <p:cNvSpPr/>
              <p:nvPr/>
            </p:nvSpPr>
            <p:spPr bwMode="auto">
              <a:xfrm>
                <a:off x="4015959" y="4457049"/>
                <a:ext cx="90080" cy="4571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71" name="四角形: 角を丸くする 570">
                <a:extLst>
                  <a:ext uri="{FF2B5EF4-FFF2-40B4-BE49-F238E27FC236}">
                    <a16:creationId xmlns:a16="http://schemas.microsoft.com/office/drawing/2014/main" id="{0FCC7CA8-E944-418F-8F47-32C12456BCE2}"/>
                  </a:ext>
                </a:extLst>
              </p:cNvPr>
              <p:cNvSpPr/>
              <p:nvPr/>
            </p:nvSpPr>
            <p:spPr bwMode="auto">
              <a:xfrm>
                <a:off x="4132640" y="4457049"/>
                <a:ext cx="90080" cy="4571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72" name="四角形: 角を丸くする 571">
                <a:extLst>
                  <a:ext uri="{FF2B5EF4-FFF2-40B4-BE49-F238E27FC236}">
                    <a16:creationId xmlns:a16="http://schemas.microsoft.com/office/drawing/2014/main" id="{0245776C-AB6D-4526-8FB9-54614A6F1908}"/>
                  </a:ext>
                </a:extLst>
              </p:cNvPr>
              <p:cNvSpPr/>
              <p:nvPr/>
            </p:nvSpPr>
            <p:spPr bwMode="auto">
              <a:xfrm>
                <a:off x="4249321" y="4457049"/>
                <a:ext cx="90080" cy="4571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73" name="四角形: 角を丸くする 572">
                <a:extLst>
                  <a:ext uri="{FF2B5EF4-FFF2-40B4-BE49-F238E27FC236}">
                    <a16:creationId xmlns:a16="http://schemas.microsoft.com/office/drawing/2014/main" id="{603AC1CF-C1AD-441E-98FE-D447A949F292}"/>
                  </a:ext>
                </a:extLst>
              </p:cNvPr>
              <p:cNvSpPr/>
              <p:nvPr/>
            </p:nvSpPr>
            <p:spPr bwMode="auto">
              <a:xfrm>
                <a:off x="4366002" y="4457049"/>
                <a:ext cx="90080" cy="4571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74" name="四角形: 角を丸くする 573">
                <a:extLst>
                  <a:ext uri="{FF2B5EF4-FFF2-40B4-BE49-F238E27FC236}">
                    <a16:creationId xmlns:a16="http://schemas.microsoft.com/office/drawing/2014/main" id="{46CF73E2-9082-4E66-AE30-1DE38386D829}"/>
                  </a:ext>
                </a:extLst>
              </p:cNvPr>
              <p:cNvSpPr/>
              <p:nvPr/>
            </p:nvSpPr>
            <p:spPr bwMode="auto">
              <a:xfrm>
                <a:off x="4482683" y="4457049"/>
                <a:ext cx="90080" cy="4571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75" name="四角形: 角を丸くする 574">
                <a:extLst>
                  <a:ext uri="{FF2B5EF4-FFF2-40B4-BE49-F238E27FC236}">
                    <a16:creationId xmlns:a16="http://schemas.microsoft.com/office/drawing/2014/main" id="{96098D65-4255-4381-874C-931B8D3F8EE0}"/>
                  </a:ext>
                </a:extLst>
              </p:cNvPr>
              <p:cNvSpPr/>
              <p:nvPr/>
            </p:nvSpPr>
            <p:spPr bwMode="auto">
              <a:xfrm>
                <a:off x="4599364" y="4457049"/>
                <a:ext cx="90080" cy="4571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76" name="四角形: 角を丸くする 575">
                <a:extLst>
                  <a:ext uri="{FF2B5EF4-FFF2-40B4-BE49-F238E27FC236}">
                    <a16:creationId xmlns:a16="http://schemas.microsoft.com/office/drawing/2014/main" id="{D6835367-1E44-42F3-897F-561CC22FDEDB}"/>
                  </a:ext>
                </a:extLst>
              </p:cNvPr>
              <p:cNvSpPr/>
              <p:nvPr/>
            </p:nvSpPr>
            <p:spPr bwMode="auto">
              <a:xfrm>
                <a:off x="4716048" y="4457049"/>
                <a:ext cx="90080" cy="4571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60" name="グループ化 559">
              <a:extLst>
                <a:ext uri="{FF2B5EF4-FFF2-40B4-BE49-F238E27FC236}">
                  <a16:creationId xmlns:a16="http://schemas.microsoft.com/office/drawing/2014/main" id="{A2DF2225-99FC-4655-95EA-5FAB7AD35F9B}"/>
                </a:ext>
              </a:extLst>
            </p:cNvPr>
            <p:cNvGrpSpPr/>
            <p:nvPr/>
          </p:nvGrpSpPr>
          <p:grpSpPr>
            <a:xfrm>
              <a:off x="4473496" y="4375514"/>
              <a:ext cx="493528" cy="28554"/>
              <a:chOff x="3899278" y="4457049"/>
              <a:chExt cx="906850" cy="45719"/>
            </a:xfrm>
          </p:grpSpPr>
          <p:sp>
            <p:nvSpPr>
              <p:cNvPr id="561" name="四角形: 角を丸くする 560">
                <a:extLst>
                  <a:ext uri="{FF2B5EF4-FFF2-40B4-BE49-F238E27FC236}">
                    <a16:creationId xmlns:a16="http://schemas.microsoft.com/office/drawing/2014/main" id="{8D58840D-4CC7-41B2-8C69-A0ABF863F1F0}"/>
                  </a:ext>
                </a:extLst>
              </p:cNvPr>
              <p:cNvSpPr/>
              <p:nvPr/>
            </p:nvSpPr>
            <p:spPr bwMode="auto">
              <a:xfrm>
                <a:off x="3899278" y="4457049"/>
                <a:ext cx="90080" cy="4571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62" name="四角形: 角を丸くする 561">
                <a:extLst>
                  <a:ext uri="{FF2B5EF4-FFF2-40B4-BE49-F238E27FC236}">
                    <a16:creationId xmlns:a16="http://schemas.microsoft.com/office/drawing/2014/main" id="{70876A29-9101-4E40-81C9-83CCF71BF95E}"/>
                  </a:ext>
                </a:extLst>
              </p:cNvPr>
              <p:cNvSpPr/>
              <p:nvPr/>
            </p:nvSpPr>
            <p:spPr bwMode="auto">
              <a:xfrm>
                <a:off x="4015959" y="4457049"/>
                <a:ext cx="90080" cy="4571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63" name="四角形: 角を丸くする 562">
                <a:extLst>
                  <a:ext uri="{FF2B5EF4-FFF2-40B4-BE49-F238E27FC236}">
                    <a16:creationId xmlns:a16="http://schemas.microsoft.com/office/drawing/2014/main" id="{D74B2041-DB1F-433D-A566-36E92B8D936E}"/>
                  </a:ext>
                </a:extLst>
              </p:cNvPr>
              <p:cNvSpPr/>
              <p:nvPr/>
            </p:nvSpPr>
            <p:spPr bwMode="auto">
              <a:xfrm>
                <a:off x="4132640" y="4457049"/>
                <a:ext cx="90080" cy="4571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64" name="四角形: 角を丸くする 563">
                <a:extLst>
                  <a:ext uri="{FF2B5EF4-FFF2-40B4-BE49-F238E27FC236}">
                    <a16:creationId xmlns:a16="http://schemas.microsoft.com/office/drawing/2014/main" id="{0DE63FE4-1E42-43EB-9B19-A2D4CF8C8444}"/>
                  </a:ext>
                </a:extLst>
              </p:cNvPr>
              <p:cNvSpPr/>
              <p:nvPr/>
            </p:nvSpPr>
            <p:spPr bwMode="auto">
              <a:xfrm>
                <a:off x="4249321" y="4457049"/>
                <a:ext cx="90080" cy="4571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65" name="四角形: 角を丸くする 564">
                <a:extLst>
                  <a:ext uri="{FF2B5EF4-FFF2-40B4-BE49-F238E27FC236}">
                    <a16:creationId xmlns:a16="http://schemas.microsoft.com/office/drawing/2014/main" id="{945C91EE-9BD6-4A75-B2A0-3F28D9A513E2}"/>
                  </a:ext>
                </a:extLst>
              </p:cNvPr>
              <p:cNvSpPr/>
              <p:nvPr/>
            </p:nvSpPr>
            <p:spPr bwMode="auto">
              <a:xfrm>
                <a:off x="4366002" y="4457049"/>
                <a:ext cx="90080" cy="4571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66" name="四角形: 角を丸くする 565">
                <a:extLst>
                  <a:ext uri="{FF2B5EF4-FFF2-40B4-BE49-F238E27FC236}">
                    <a16:creationId xmlns:a16="http://schemas.microsoft.com/office/drawing/2014/main" id="{140953AC-5CA0-4BF8-8676-122DE592B94A}"/>
                  </a:ext>
                </a:extLst>
              </p:cNvPr>
              <p:cNvSpPr/>
              <p:nvPr/>
            </p:nvSpPr>
            <p:spPr bwMode="auto">
              <a:xfrm>
                <a:off x="4482683" y="4457049"/>
                <a:ext cx="90080" cy="4571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67" name="四角形: 角を丸くする 566">
                <a:extLst>
                  <a:ext uri="{FF2B5EF4-FFF2-40B4-BE49-F238E27FC236}">
                    <a16:creationId xmlns:a16="http://schemas.microsoft.com/office/drawing/2014/main" id="{F275BD26-DE6B-4F90-A093-33E74FAF1772}"/>
                  </a:ext>
                </a:extLst>
              </p:cNvPr>
              <p:cNvSpPr/>
              <p:nvPr/>
            </p:nvSpPr>
            <p:spPr bwMode="auto">
              <a:xfrm>
                <a:off x="4599364" y="4457049"/>
                <a:ext cx="90080" cy="4571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68" name="四角形: 角を丸くする 567">
                <a:extLst>
                  <a:ext uri="{FF2B5EF4-FFF2-40B4-BE49-F238E27FC236}">
                    <a16:creationId xmlns:a16="http://schemas.microsoft.com/office/drawing/2014/main" id="{1CB03904-AEB0-4832-ADCA-C62F3A60D855}"/>
                  </a:ext>
                </a:extLst>
              </p:cNvPr>
              <p:cNvSpPr/>
              <p:nvPr/>
            </p:nvSpPr>
            <p:spPr bwMode="auto">
              <a:xfrm>
                <a:off x="4716048" y="4457049"/>
                <a:ext cx="90080" cy="4571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593" name="グループ化 592">
            <a:extLst>
              <a:ext uri="{FF2B5EF4-FFF2-40B4-BE49-F238E27FC236}">
                <a16:creationId xmlns:a16="http://schemas.microsoft.com/office/drawing/2014/main" id="{E1C04F96-E2FC-441F-9A0C-2B389E4E6C63}"/>
              </a:ext>
            </a:extLst>
          </p:cNvPr>
          <p:cNvGrpSpPr/>
          <p:nvPr/>
        </p:nvGrpSpPr>
        <p:grpSpPr>
          <a:xfrm>
            <a:off x="5061051" y="3995321"/>
            <a:ext cx="665420" cy="665420"/>
            <a:chOff x="5061051" y="3995321"/>
            <a:chExt cx="665420" cy="665420"/>
          </a:xfrm>
        </p:grpSpPr>
        <p:sp>
          <p:nvSpPr>
            <p:cNvPr id="594" name="四角形: 角を丸くする 593">
              <a:extLst>
                <a:ext uri="{FF2B5EF4-FFF2-40B4-BE49-F238E27FC236}">
                  <a16:creationId xmlns:a16="http://schemas.microsoft.com/office/drawing/2014/main" id="{39E1319A-7275-4123-8105-EC43289034BD}"/>
                </a:ext>
              </a:extLst>
            </p:cNvPr>
            <p:cNvSpPr/>
            <p:nvPr/>
          </p:nvSpPr>
          <p:spPr bwMode="auto">
            <a:xfrm>
              <a:off x="5114662" y="4047598"/>
              <a:ext cx="559278" cy="559278"/>
            </a:xfrm>
            <a:prstGeom prst="roundRect">
              <a:avLst>
                <a:gd name="adj" fmla="val 7075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95" name="グループ化 594">
              <a:extLst>
                <a:ext uri="{FF2B5EF4-FFF2-40B4-BE49-F238E27FC236}">
                  <a16:creationId xmlns:a16="http://schemas.microsoft.com/office/drawing/2014/main" id="{BC8BC6EA-BA39-4B09-975E-A905027F8B1C}"/>
                </a:ext>
              </a:extLst>
            </p:cNvPr>
            <p:cNvGrpSpPr/>
            <p:nvPr/>
          </p:nvGrpSpPr>
          <p:grpSpPr>
            <a:xfrm>
              <a:off x="5140255" y="3995321"/>
              <a:ext cx="507012" cy="665420"/>
              <a:chOff x="5140255" y="3995321"/>
              <a:chExt cx="507012" cy="665420"/>
            </a:xfrm>
          </p:grpSpPr>
          <p:grpSp>
            <p:nvGrpSpPr>
              <p:cNvPr id="699" name="グループ化 698">
                <a:extLst>
                  <a:ext uri="{FF2B5EF4-FFF2-40B4-BE49-F238E27FC236}">
                    <a16:creationId xmlns:a16="http://schemas.microsoft.com/office/drawing/2014/main" id="{CE6B2386-A739-4964-AD79-A17BF8436E91}"/>
                  </a:ext>
                </a:extLst>
              </p:cNvPr>
              <p:cNvGrpSpPr/>
              <p:nvPr/>
            </p:nvGrpSpPr>
            <p:grpSpPr>
              <a:xfrm>
                <a:off x="5140255" y="4593143"/>
                <a:ext cx="507012" cy="67598"/>
                <a:chOff x="5147295" y="4593143"/>
                <a:chExt cx="619767" cy="64924"/>
              </a:xfrm>
            </p:grpSpPr>
            <p:grpSp>
              <p:nvGrpSpPr>
                <p:cNvPr id="751" name="グループ化 750">
                  <a:extLst>
                    <a:ext uri="{FF2B5EF4-FFF2-40B4-BE49-F238E27FC236}">
                      <a16:creationId xmlns:a16="http://schemas.microsoft.com/office/drawing/2014/main" id="{7BFE66D2-CFDA-47CE-BF9D-E00841507510}"/>
                    </a:ext>
                  </a:extLst>
                </p:cNvPr>
                <p:cNvGrpSpPr/>
                <p:nvPr/>
              </p:nvGrpSpPr>
              <p:grpSpPr>
                <a:xfrm>
                  <a:off x="5147295" y="4593143"/>
                  <a:ext cx="300680" cy="64924"/>
                  <a:chOff x="5293519" y="3745901"/>
                  <a:chExt cx="605313" cy="104485"/>
                </a:xfrm>
              </p:grpSpPr>
              <p:grpSp>
                <p:nvGrpSpPr>
                  <p:cNvPr id="777" name="グループ化 776">
                    <a:extLst>
                      <a:ext uri="{FF2B5EF4-FFF2-40B4-BE49-F238E27FC236}">
                        <a16:creationId xmlns:a16="http://schemas.microsoft.com/office/drawing/2014/main" id="{CC9BC82C-AC40-4780-91CD-073651BBCC7E}"/>
                      </a:ext>
                    </a:extLst>
                  </p:cNvPr>
                  <p:cNvGrpSpPr/>
                  <p:nvPr/>
                </p:nvGrpSpPr>
                <p:grpSpPr>
                  <a:xfrm>
                    <a:off x="5453403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799" name="四角形: 上の 2 つの角を丸める 798">
                      <a:extLst>
                        <a:ext uri="{FF2B5EF4-FFF2-40B4-BE49-F238E27FC236}">
                          <a16:creationId xmlns:a16="http://schemas.microsoft.com/office/drawing/2014/main" id="{5FB41159-50A5-4801-BE61-CF84ED72F21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00" name="四角形: 上の 2 つの角を丸める 799">
                      <a:extLst>
                        <a:ext uri="{FF2B5EF4-FFF2-40B4-BE49-F238E27FC236}">
                          <a16:creationId xmlns:a16="http://schemas.microsoft.com/office/drawing/2014/main" id="{6F1F66F8-77C7-4B86-B5B6-B9A3DE70D37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78" name="グループ化 777">
                    <a:extLst>
                      <a:ext uri="{FF2B5EF4-FFF2-40B4-BE49-F238E27FC236}">
                        <a16:creationId xmlns:a16="http://schemas.microsoft.com/office/drawing/2014/main" id="{AFA88BB4-D6DC-4130-BC4D-BD89409D2E6D}"/>
                      </a:ext>
                    </a:extLst>
                  </p:cNvPr>
                  <p:cNvGrpSpPr/>
                  <p:nvPr/>
                </p:nvGrpSpPr>
                <p:grpSpPr>
                  <a:xfrm>
                    <a:off x="5533345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797" name="四角形: 上の 2 つの角を丸める 796">
                      <a:extLst>
                        <a:ext uri="{FF2B5EF4-FFF2-40B4-BE49-F238E27FC236}">
                          <a16:creationId xmlns:a16="http://schemas.microsoft.com/office/drawing/2014/main" id="{73C47796-54FE-4838-9EC8-859C1FFA931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98" name="四角形: 上の 2 つの角を丸める 797">
                      <a:extLst>
                        <a:ext uri="{FF2B5EF4-FFF2-40B4-BE49-F238E27FC236}">
                          <a16:creationId xmlns:a16="http://schemas.microsoft.com/office/drawing/2014/main" id="{A9D74599-A433-4371-A6B2-F5F93F534CD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79" name="グループ化 778">
                    <a:extLst>
                      <a:ext uri="{FF2B5EF4-FFF2-40B4-BE49-F238E27FC236}">
                        <a16:creationId xmlns:a16="http://schemas.microsoft.com/office/drawing/2014/main" id="{514B9691-364F-45AB-87BB-FC3ACBA0AD39}"/>
                      </a:ext>
                    </a:extLst>
                  </p:cNvPr>
                  <p:cNvGrpSpPr/>
                  <p:nvPr/>
                </p:nvGrpSpPr>
                <p:grpSpPr>
                  <a:xfrm>
                    <a:off x="5293519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795" name="四角形: 上の 2 つの角を丸める 794">
                      <a:extLst>
                        <a:ext uri="{FF2B5EF4-FFF2-40B4-BE49-F238E27FC236}">
                          <a16:creationId xmlns:a16="http://schemas.microsoft.com/office/drawing/2014/main" id="{7D8E028A-0BEF-4983-8ED6-5868EE7031D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96" name="四角形: 上の 2 つの角を丸める 795">
                      <a:extLst>
                        <a:ext uri="{FF2B5EF4-FFF2-40B4-BE49-F238E27FC236}">
                          <a16:creationId xmlns:a16="http://schemas.microsoft.com/office/drawing/2014/main" id="{6FA1F1BB-79FD-4088-83F1-537C8193791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80" name="グループ化 779">
                    <a:extLst>
                      <a:ext uri="{FF2B5EF4-FFF2-40B4-BE49-F238E27FC236}">
                        <a16:creationId xmlns:a16="http://schemas.microsoft.com/office/drawing/2014/main" id="{1F0B237B-3A69-4C4B-879D-728B719C32A8}"/>
                      </a:ext>
                    </a:extLst>
                  </p:cNvPr>
                  <p:cNvGrpSpPr/>
                  <p:nvPr/>
                </p:nvGrpSpPr>
                <p:grpSpPr>
                  <a:xfrm>
                    <a:off x="5373461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793" name="四角形: 上の 2 つの角を丸める 792">
                      <a:extLst>
                        <a:ext uri="{FF2B5EF4-FFF2-40B4-BE49-F238E27FC236}">
                          <a16:creationId xmlns:a16="http://schemas.microsoft.com/office/drawing/2014/main" id="{237D8C2B-9295-4385-96C1-76ADA4420C7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94" name="四角形: 上の 2 つの角を丸める 793">
                      <a:extLst>
                        <a:ext uri="{FF2B5EF4-FFF2-40B4-BE49-F238E27FC236}">
                          <a16:creationId xmlns:a16="http://schemas.microsoft.com/office/drawing/2014/main" id="{B49B39A2-FB75-4E92-93E6-48D4F5F8453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81" name="グループ化 780">
                    <a:extLst>
                      <a:ext uri="{FF2B5EF4-FFF2-40B4-BE49-F238E27FC236}">
                        <a16:creationId xmlns:a16="http://schemas.microsoft.com/office/drawing/2014/main" id="{457D48EE-80B8-4693-952B-F62FDF87EC86}"/>
                      </a:ext>
                    </a:extLst>
                  </p:cNvPr>
                  <p:cNvGrpSpPr/>
                  <p:nvPr/>
                </p:nvGrpSpPr>
                <p:grpSpPr>
                  <a:xfrm>
                    <a:off x="5773171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791" name="四角形: 上の 2 つの角を丸める 790">
                      <a:extLst>
                        <a:ext uri="{FF2B5EF4-FFF2-40B4-BE49-F238E27FC236}">
                          <a16:creationId xmlns:a16="http://schemas.microsoft.com/office/drawing/2014/main" id="{B978969D-5AC6-4034-94E5-801C6C65D4B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92" name="四角形: 上の 2 つの角を丸める 791">
                      <a:extLst>
                        <a:ext uri="{FF2B5EF4-FFF2-40B4-BE49-F238E27FC236}">
                          <a16:creationId xmlns:a16="http://schemas.microsoft.com/office/drawing/2014/main" id="{898BA001-FA6D-4B2C-9B6F-0299608C70C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82" name="グループ化 781">
                    <a:extLst>
                      <a:ext uri="{FF2B5EF4-FFF2-40B4-BE49-F238E27FC236}">
                        <a16:creationId xmlns:a16="http://schemas.microsoft.com/office/drawing/2014/main" id="{44D8DF35-7E73-4C59-BF61-9839267AB7F2}"/>
                      </a:ext>
                    </a:extLst>
                  </p:cNvPr>
                  <p:cNvGrpSpPr/>
                  <p:nvPr/>
                </p:nvGrpSpPr>
                <p:grpSpPr>
                  <a:xfrm>
                    <a:off x="5853113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789" name="四角形: 上の 2 つの角を丸める 788">
                      <a:extLst>
                        <a:ext uri="{FF2B5EF4-FFF2-40B4-BE49-F238E27FC236}">
                          <a16:creationId xmlns:a16="http://schemas.microsoft.com/office/drawing/2014/main" id="{44A95CB5-4FE4-4151-920B-00F35057B27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90" name="四角形: 上の 2 つの角を丸める 789">
                      <a:extLst>
                        <a:ext uri="{FF2B5EF4-FFF2-40B4-BE49-F238E27FC236}">
                          <a16:creationId xmlns:a16="http://schemas.microsoft.com/office/drawing/2014/main" id="{AA7EDBBC-D920-4859-B0DF-3DC23D21AFD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83" name="グループ化 782">
                    <a:extLst>
                      <a:ext uri="{FF2B5EF4-FFF2-40B4-BE49-F238E27FC236}">
                        <a16:creationId xmlns:a16="http://schemas.microsoft.com/office/drawing/2014/main" id="{8AA99501-565E-4FD7-87C2-24D3115C056C}"/>
                      </a:ext>
                    </a:extLst>
                  </p:cNvPr>
                  <p:cNvGrpSpPr/>
                  <p:nvPr/>
                </p:nvGrpSpPr>
                <p:grpSpPr>
                  <a:xfrm>
                    <a:off x="5613287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787" name="四角形: 上の 2 つの角を丸める 786">
                      <a:extLst>
                        <a:ext uri="{FF2B5EF4-FFF2-40B4-BE49-F238E27FC236}">
                          <a16:creationId xmlns:a16="http://schemas.microsoft.com/office/drawing/2014/main" id="{E8D9F543-6729-44E9-91D2-B27ECA8C5BE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88" name="四角形: 上の 2 つの角を丸める 787">
                      <a:extLst>
                        <a:ext uri="{FF2B5EF4-FFF2-40B4-BE49-F238E27FC236}">
                          <a16:creationId xmlns:a16="http://schemas.microsoft.com/office/drawing/2014/main" id="{294CC7A9-0511-4A80-8364-1AFCEFEFF44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84" name="グループ化 783">
                    <a:extLst>
                      <a:ext uri="{FF2B5EF4-FFF2-40B4-BE49-F238E27FC236}">
                        <a16:creationId xmlns:a16="http://schemas.microsoft.com/office/drawing/2014/main" id="{14B97ECC-57C0-4F07-8159-FF84F9F245A5}"/>
                      </a:ext>
                    </a:extLst>
                  </p:cNvPr>
                  <p:cNvGrpSpPr/>
                  <p:nvPr/>
                </p:nvGrpSpPr>
                <p:grpSpPr>
                  <a:xfrm>
                    <a:off x="5693229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785" name="四角形: 上の 2 つの角を丸める 784">
                      <a:extLst>
                        <a:ext uri="{FF2B5EF4-FFF2-40B4-BE49-F238E27FC236}">
                          <a16:creationId xmlns:a16="http://schemas.microsoft.com/office/drawing/2014/main" id="{17D1A436-87E0-4A2C-B366-5425A33C3B7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86" name="四角形: 上の 2 つの角を丸める 785">
                      <a:extLst>
                        <a:ext uri="{FF2B5EF4-FFF2-40B4-BE49-F238E27FC236}">
                          <a16:creationId xmlns:a16="http://schemas.microsoft.com/office/drawing/2014/main" id="{CF70997E-2464-49C2-AA33-BCBDB6AB9A7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752" name="グループ化 751">
                  <a:extLst>
                    <a:ext uri="{FF2B5EF4-FFF2-40B4-BE49-F238E27FC236}">
                      <a16:creationId xmlns:a16="http://schemas.microsoft.com/office/drawing/2014/main" id="{C81254CE-652B-4014-9104-7F5704CA65B7}"/>
                    </a:ext>
                  </a:extLst>
                </p:cNvPr>
                <p:cNvGrpSpPr/>
                <p:nvPr/>
              </p:nvGrpSpPr>
              <p:grpSpPr>
                <a:xfrm>
                  <a:off x="5466382" y="4593143"/>
                  <a:ext cx="300680" cy="64924"/>
                  <a:chOff x="5293519" y="3745901"/>
                  <a:chExt cx="605313" cy="104485"/>
                </a:xfrm>
              </p:grpSpPr>
              <p:grpSp>
                <p:nvGrpSpPr>
                  <p:cNvPr id="753" name="グループ化 752">
                    <a:extLst>
                      <a:ext uri="{FF2B5EF4-FFF2-40B4-BE49-F238E27FC236}">
                        <a16:creationId xmlns:a16="http://schemas.microsoft.com/office/drawing/2014/main" id="{87E9A1A9-ACBF-4FB5-9956-DEE5F44A2A4A}"/>
                      </a:ext>
                    </a:extLst>
                  </p:cNvPr>
                  <p:cNvGrpSpPr/>
                  <p:nvPr/>
                </p:nvGrpSpPr>
                <p:grpSpPr>
                  <a:xfrm>
                    <a:off x="5453403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775" name="四角形: 上の 2 つの角を丸める 774">
                      <a:extLst>
                        <a:ext uri="{FF2B5EF4-FFF2-40B4-BE49-F238E27FC236}">
                          <a16:creationId xmlns:a16="http://schemas.microsoft.com/office/drawing/2014/main" id="{FE9F3B34-304D-4473-94FF-B020329C32D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76" name="四角形: 上の 2 つの角を丸める 775">
                      <a:extLst>
                        <a:ext uri="{FF2B5EF4-FFF2-40B4-BE49-F238E27FC236}">
                          <a16:creationId xmlns:a16="http://schemas.microsoft.com/office/drawing/2014/main" id="{982EECF0-C750-4DDE-B9AB-876ED6DB8FF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54" name="グループ化 753">
                    <a:extLst>
                      <a:ext uri="{FF2B5EF4-FFF2-40B4-BE49-F238E27FC236}">
                        <a16:creationId xmlns:a16="http://schemas.microsoft.com/office/drawing/2014/main" id="{89A31A85-73D3-42EC-A0A8-C87AC6AF4D40}"/>
                      </a:ext>
                    </a:extLst>
                  </p:cNvPr>
                  <p:cNvGrpSpPr/>
                  <p:nvPr/>
                </p:nvGrpSpPr>
                <p:grpSpPr>
                  <a:xfrm>
                    <a:off x="5533345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773" name="四角形: 上の 2 つの角を丸める 772">
                      <a:extLst>
                        <a:ext uri="{FF2B5EF4-FFF2-40B4-BE49-F238E27FC236}">
                          <a16:creationId xmlns:a16="http://schemas.microsoft.com/office/drawing/2014/main" id="{BEA554BB-71A3-4131-857A-AA63C750D77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74" name="四角形: 上の 2 つの角を丸める 773">
                      <a:extLst>
                        <a:ext uri="{FF2B5EF4-FFF2-40B4-BE49-F238E27FC236}">
                          <a16:creationId xmlns:a16="http://schemas.microsoft.com/office/drawing/2014/main" id="{2FA8FF12-F4F2-4D18-8B58-B9DBA19A390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55" name="グループ化 754">
                    <a:extLst>
                      <a:ext uri="{FF2B5EF4-FFF2-40B4-BE49-F238E27FC236}">
                        <a16:creationId xmlns:a16="http://schemas.microsoft.com/office/drawing/2014/main" id="{DF764C7A-025C-4CC8-A3DF-89EB414FE5FC}"/>
                      </a:ext>
                    </a:extLst>
                  </p:cNvPr>
                  <p:cNvGrpSpPr/>
                  <p:nvPr/>
                </p:nvGrpSpPr>
                <p:grpSpPr>
                  <a:xfrm>
                    <a:off x="5293519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771" name="四角形: 上の 2 つの角を丸める 770">
                      <a:extLst>
                        <a:ext uri="{FF2B5EF4-FFF2-40B4-BE49-F238E27FC236}">
                          <a16:creationId xmlns:a16="http://schemas.microsoft.com/office/drawing/2014/main" id="{6AB6EED2-45B5-42AD-B87F-07FFFD0CA59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72" name="四角形: 上の 2 つの角を丸める 771">
                      <a:extLst>
                        <a:ext uri="{FF2B5EF4-FFF2-40B4-BE49-F238E27FC236}">
                          <a16:creationId xmlns:a16="http://schemas.microsoft.com/office/drawing/2014/main" id="{6451075F-BD7F-41EC-81AE-4E2282D5192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56" name="グループ化 755">
                    <a:extLst>
                      <a:ext uri="{FF2B5EF4-FFF2-40B4-BE49-F238E27FC236}">
                        <a16:creationId xmlns:a16="http://schemas.microsoft.com/office/drawing/2014/main" id="{EFB35655-A57B-49CD-9308-5C0E3B3A28AE}"/>
                      </a:ext>
                    </a:extLst>
                  </p:cNvPr>
                  <p:cNvGrpSpPr/>
                  <p:nvPr/>
                </p:nvGrpSpPr>
                <p:grpSpPr>
                  <a:xfrm>
                    <a:off x="5373461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769" name="四角形: 上の 2 つの角を丸める 768">
                      <a:extLst>
                        <a:ext uri="{FF2B5EF4-FFF2-40B4-BE49-F238E27FC236}">
                          <a16:creationId xmlns:a16="http://schemas.microsoft.com/office/drawing/2014/main" id="{DE199B2E-BF21-4780-89DA-C5FA23E163F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70" name="四角形: 上の 2 つの角を丸める 769">
                      <a:extLst>
                        <a:ext uri="{FF2B5EF4-FFF2-40B4-BE49-F238E27FC236}">
                          <a16:creationId xmlns:a16="http://schemas.microsoft.com/office/drawing/2014/main" id="{F0FAF7CF-79E6-4492-A4DE-D93639ED92F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57" name="グループ化 756">
                    <a:extLst>
                      <a:ext uri="{FF2B5EF4-FFF2-40B4-BE49-F238E27FC236}">
                        <a16:creationId xmlns:a16="http://schemas.microsoft.com/office/drawing/2014/main" id="{4EE4EF80-EB03-44D4-93F7-A942B28AD393}"/>
                      </a:ext>
                    </a:extLst>
                  </p:cNvPr>
                  <p:cNvGrpSpPr/>
                  <p:nvPr/>
                </p:nvGrpSpPr>
                <p:grpSpPr>
                  <a:xfrm>
                    <a:off x="5773171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767" name="四角形: 上の 2 つの角を丸める 766">
                      <a:extLst>
                        <a:ext uri="{FF2B5EF4-FFF2-40B4-BE49-F238E27FC236}">
                          <a16:creationId xmlns:a16="http://schemas.microsoft.com/office/drawing/2014/main" id="{355EDF8C-B9DA-4B21-A060-DF69CD4DC94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68" name="四角形: 上の 2 つの角を丸める 767">
                      <a:extLst>
                        <a:ext uri="{FF2B5EF4-FFF2-40B4-BE49-F238E27FC236}">
                          <a16:creationId xmlns:a16="http://schemas.microsoft.com/office/drawing/2014/main" id="{0D1DA410-6FE1-45C9-A51B-22986C50C8A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58" name="グループ化 757">
                    <a:extLst>
                      <a:ext uri="{FF2B5EF4-FFF2-40B4-BE49-F238E27FC236}">
                        <a16:creationId xmlns:a16="http://schemas.microsoft.com/office/drawing/2014/main" id="{65D73DCA-5A1C-408F-8F1B-269681B1828C}"/>
                      </a:ext>
                    </a:extLst>
                  </p:cNvPr>
                  <p:cNvGrpSpPr/>
                  <p:nvPr/>
                </p:nvGrpSpPr>
                <p:grpSpPr>
                  <a:xfrm>
                    <a:off x="5853113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765" name="四角形: 上の 2 つの角を丸める 764">
                      <a:extLst>
                        <a:ext uri="{FF2B5EF4-FFF2-40B4-BE49-F238E27FC236}">
                          <a16:creationId xmlns:a16="http://schemas.microsoft.com/office/drawing/2014/main" id="{0DA40439-232B-4629-AFEC-FD2DB11F3D6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66" name="四角形: 上の 2 つの角を丸める 765">
                      <a:extLst>
                        <a:ext uri="{FF2B5EF4-FFF2-40B4-BE49-F238E27FC236}">
                          <a16:creationId xmlns:a16="http://schemas.microsoft.com/office/drawing/2014/main" id="{D7F8597F-C4C2-4357-9ECC-7818F8E8844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59" name="グループ化 758">
                    <a:extLst>
                      <a:ext uri="{FF2B5EF4-FFF2-40B4-BE49-F238E27FC236}">
                        <a16:creationId xmlns:a16="http://schemas.microsoft.com/office/drawing/2014/main" id="{D24E4CCE-DFA4-4966-923B-A41509722D50}"/>
                      </a:ext>
                    </a:extLst>
                  </p:cNvPr>
                  <p:cNvGrpSpPr/>
                  <p:nvPr/>
                </p:nvGrpSpPr>
                <p:grpSpPr>
                  <a:xfrm>
                    <a:off x="5613287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763" name="四角形: 上の 2 つの角を丸める 762">
                      <a:extLst>
                        <a:ext uri="{FF2B5EF4-FFF2-40B4-BE49-F238E27FC236}">
                          <a16:creationId xmlns:a16="http://schemas.microsoft.com/office/drawing/2014/main" id="{3CF05CC5-B84A-4410-883C-A5DD67E7F3B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64" name="四角形: 上の 2 つの角を丸める 763">
                      <a:extLst>
                        <a:ext uri="{FF2B5EF4-FFF2-40B4-BE49-F238E27FC236}">
                          <a16:creationId xmlns:a16="http://schemas.microsoft.com/office/drawing/2014/main" id="{8BBAAB07-DC49-43E9-8279-8F9A53D8716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60" name="グループ化 759">
                    <a:extLst>
                      <a:ext uri="{FF2B5EF4-FFF2-40B4-BE49-F238E27FC236}">
                        <a16:creationId xmlns:a16="http://schemas.microsoft.com/office/drawing/2014/main" id="{2876E674-6F46-426B-899F-3D7E4F524FB3}"/>
                      </a:ext>
                    </a:extLst>
                  </p:cNvPr>
                  <p:cNvGrpSpPr/>
                  <p:nvPr/>
                </p:nvGrpSpPr>
                <p:grpSpPr>
                  <a:xfrm>
                    <a:off x="5693229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761" name="四角形: 上の 2 つの角を丸める 760">
                      <a:extLst>
                        <a:ext uri="{FF2B5EF4-FFF2-40B4-BE49-F238E27FC236}">
                          <a16:creationId xmlns:a16="http://schemas.microsoft.com/office/drawing/2014/main" id="{71F27C09-66F3-4866-BEAB-8160B465853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62" name="四角形: 上の 2 つの角を丸める 761">
                      <a:extLst>
                        <a:ext uri="{FF2B5EF4-FFF2-40B4-BE49-F238E27FC236}">
                          <a16:creationId xmlns:a16="http://schemas.microsoft.com/office/drawing/2014/main" id="{762E45E0-F8C1-49C4-AA4B-E33890FD608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grpSp>
            <p:nvGrpSpPr>
              <p:cNvPr id="700" name="グループ化 699">
                <a:extLst>
                  <a:ext uri="{FF2B5EF4-FFF2-40B4-BE49-F238E27FC236}">
                    <a16:creationId xmlns:a16="http://schemas.microsoft.com/office/drawing/2014/main" id="{8BBC966E-0029-42BA-8F61-0D57F655DE9E}"/>
                  </a:ext>
                </a:extLst>
              </p:cNvPr>
              <p:cNvGrpSpPr/>
              <p:nvPr/>
            </p:nvGrpSpPr>
            <p:grpSpPr>
              <a:xfrm rot="10800000">
                <a:off x="5140255" y="3995321"/>
                <a:ext cx="507012" cy="67598"/>
                <a:chOff x="5147295" y="4593143"/>
                <a:chExt cx="619767" cy="64924"/>
              </a:xfrm>
            </p:grpSpPr>
            <p:grpSp>
              <p:nvGrpSpPr>
                <p:cNvPr id="701" name="グループ化 700">
                  <a:extLst>
                    <a:ext uri="{FF2B5EF4-FFF2-40B4-BE49-F238E27FC236}">
                      <a16:creationId xmlns:a16="http://schemas.microsoft.com/office/drawing/2014/main" id="{57012574-B36F-4F04-B89B-736965212723}"/>
                    </a:ext>
                  </a:extLst>
                </p:cNvPr>
                <p:cNvGrpSpPr/>
                <p:nvPr/>
              </p:nvGrpSpPr>
              <p:grpSpPr>
                <a:xfrm>
                  <a:off x="5147295" y="4593143"/>
                  <a:ext cx="300680" cy="64924"/>
                  <a:chOff x="5293519" y="3745901"/>
                  <a:chExt cx="605313" cy="104485"/>
                </a:xfrm>
              </p:grpSpPr>
              <p:grpSp>
                <p:nvGrpSpPr>
                  <p:cNvPr id="727" name="グループ化 726">
                    <a:extLst>
                      <a:ext uri="{FF2B5EF4-FFF2-40B4-BE49-F238E27FC236}">
                        <a16:creationId xmlns:a16="http://schemas.microsoft.com/office/drawing/2014/main" id="{3A03D65A-8FC1-445C-9B09-3D7DA2D038E1}"/>
                      </a:ext>
                    </a:extLst>
                  </p:cNvPr>
                  <p:cNvGrpSpPr/>
                  <p:nvPr/>
                </p:nvGrpSpPr>
                <p:grpSpPr>
                  <a:xfrm>
                    <a:off x="5453403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749" name="四角形: 上の 2 つの角を丸める 748">
                      <a:extLst>
                        <a:ext uri="{FF2B5EF4-FFF2-40B4-BE49-F238E27FC236}">
                          <a16:creationId xmlns:a16="http://schemas.microsoft.com/office/drawing/2014/main" id="{E554D6E3-D5E8-4947-B402-9C8A8080D12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50" name="四角形: 上の 2 つの角を丸める 749">
                      <a:extLst>
                        <a:ext uri="{FF2B5EF4-FFF2-40B4-BE49-F238E27FC236}">
                          <a16:creationId xmlns:a16="http://schemas.microsoft.com/office/drawing/2014/main" id="{82D27F1A-C63D-44AC-84CA-879C4973A98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28" name="グループ化 727">
                    <a:extLst>
                      <a:ext uri="{FF2B5EF4-FFF2-40B4-BE49-F238E27FC236}">
                        <a16:creationId xmlns:a16="http://schemas.microsoft.com/office/drawing/2014/main" id="{AF70A4ED-E02E-4130-91EE-F19EF843AACF}"/>
                      </a:ext>
                    </a:extLst>
                  </p:cNvPr>
                  <p:cNvGrpSpPr/>
                  <p:nvPr/>
                </p:nvGrpSpPr>
                <p:grpSpPr>
                  <a:xfrm>
                    <a:off x="5533345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747" name="四角形: 上の 2 つの角を丸める 746">
                      <a:extLst>
                        <a:ext uri="{FF2B5EF4-FFF2-40B4-BE49-F238E27FC236}">
                          <a16:creationId xmlns:a16="http://schemas.microsoft.com/office/drawing/2014/main" id="{4E1D448B-5B50-4709-AF7F-D8F779027CC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48" name="四角形: 上の 2 つの角を丸める 747">
                      <a:extLst>
                        <a:ext uri="{FF2B5EF4-FFF2-40B4-BE49-F238E27FC236}">
                          <a16:creationId xmlns:a16="http://schemas.microsoft.com/office/drawing/2014/main" id="{C40BAA74-AC9B-430D-B87F-F2DBD92A446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29" name="グループ化 728">
                    <a:extLst>
                      <a:ext uri="{FF2B5EF4-FFF2-40B4-BE49-F238E27FC236}">
                        <a16:creationId xmlns:a16="http://schemas.microsoft.com/office/drawing/2014/main" id="{0FEFB4C0-AD6F-4A72-A5AF-8284D9C82A10}"/>
                      </a:ext>
                    </a:extLst>
                  </p:cNvPr>
                  <p:cNvGrpSpPr/>
                  <p:nvPr/>
                </p:nvGrpSpPr>
                <p:grpSpPr>
                  <a:xfrm>
                    <a:off x="5293519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745" name="四角形: 上の 2 つの角を丸める 744">
                      <a:extLst>
                        <a:ext uri="{FF2B5EF4-FFF2-40B4-BE49-F238E27FC236}">
                          <a16:creationId xmlns:a16="http://schemas.microsoft.com/office/drawing/2014/main" id="{19FD7981-7774-42E0-99D5-95DBD1723D8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46" name="四角形: 上の 2 つの角を丸める 745">
                      <a:extLst>
                        <a:ext uri="{FF2B5EF4-FFF2-40B4-BE49-F238E27FC236}">
                          <a16:creationId xmlns:a16="http://schemas.microsoft.com/office/drawing/2014/main" id="{C71C2DAD-5019-4840-89D5-3F33C3A1653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30" name="グループ化 729">
                    <a:extLst>
                      <a:ext uri="{FF2B5EF4-FFF2-40B4-BE49-F238E27FC236}">
                        <a16:creationId xmlns:a16="http://schemas.microsoft.com/office/drawing/2014/main" id="{8527DDFD-D227-41B0-8A7A-8791F7598ED3}"/>
                      </a:ext>
                    </a:extLst>
                  </p:cNvPr>
                  <p:cNvGrpSpPr/>
                  <p:nvPr/>
                </p:nvGrpSpPr>
                <p:grpSpPr>
                  <a:xfrm>
                    <a:off x="5373461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743" name="四角形: 上の 2 つの角を丸める 742">
                      <a:extLst>
                        <a:ext uri="{FF2B5EF4-FFF2-40B4-BE49-F238E27FC236}">
                          <a16:creationId xmlns:a16="http://schemas.microsoft.com/office/drawing/2014/main" id="{38AA812D-2407-4DD1-9154-F714FCD2B00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44" name="四角形: 上の 2 つの角を丸める 743">
                      <a:extLst>
                        <a:ext uri="{FF2B5EF4-FFF2-40B4-BE49-F238E27FC236}">
                          <a16:creationId xmlns:a16="http://schemas.microsoft.com/office/drawing/2014/main" id="{701E9C7B-A264-4ACD-B772-CD0E4406481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31" name="グループ化 730">
                    <a:extLst>
                      <a:ext uri="{FF2B5EF4-FFF2-40B4-BE49-F238E27FC236}">
                        <a16:creationId xmlns:a16="http://schemas.microsoft.com/office/drawing/2014/main" id="{5B605C92-F5A2-4CD9-A85B-2A091F554394}"/>
                      </a:ext>
                    </a:extLst>
                  </p:cNvPr>
                  <p:cNvGrpSpPr/>
                  <p:nvPr/>
                </p:nvGrpSpPr>
                <p:grpSpPr>
                  <a:xfrm>
                    <a:off x="5773171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741" name="四角形: 上の 2 つの角を丸める 740">
                      <a:extLst>
                        <a:ext uri="{FF2B5EF4-FFF2-40B4-BE49-F238E27FC236}">
                          <a16:creationId xmlns:a16="http://schemas.microsoft.com/office/drawing/2014/main" id="{8B4ABAB0-999C-4A31-88EC-5BD3C5CC5B1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42" name="四角形: 上の 2 つの角を丸める 741">
                      <a:extLst>
                        <a:ext uri="{FF2B5EF4-FFF2-40B4-BE49-F238E27FC236}">
                          <a16:creationId xmlns:a16="http://schemas.microsoft.com/office/drawing/2014/main" id="{1B329BE7-3529-45CF-BF17-09609FBA93A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32" name="グループ化 731">
                    <a:extLst>
                      <a:ext uri="{FF2B5EF4-FFF2-40B4-BE49-F238E27FC236}">
                        <a16:creationId xmlns:a16="http://schemas.microsoft.com/office/drawing/2014/main" id="{5B064D15-A21E-40C3-90FB-894C5A16CE82}"/>
                      </a:ext>
                    </a:extLst>
                  </p:cNvPr>
                  <p:cNvGrpSpPr/>
                  <p:nvPr/>
                </p:nvGrpSpPr>
                <p:grpSpPr>
                  <a:xfrm>
                    <a:off x="5853113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739" name="四角形: 上の 2 つの角を丸める 738">
                      <a:extLst>
                        <a:ext uri="{FF2B5EF4-FFF2-40B4-BE49-F238E27FC236}">
                          <a16:creationId xmlns:a16="http://schemas.microsoft.com/office/drawing/2014/main" id="{0C826EB7-10E1-4325-862C-85B4210D4CE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40" name="四角形: 上の 2 つの角を丸める 739">
                      <a:extLst>
                        <a:ext uri="{FF2B5EF4-FFF2-40B4-BE49-F238E27FC236}">
                          <a16:creationId xmlns:a16="http://schemas.microsoft.com/office/drawing/2014/main" id="{67BA817E-8503-4512-A950-ED7DBF32954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33" name="グループ化 732">
                    <a:extLst>
                      <a:ext uri="{FF2B5EF4-FFF2-40B4-BE49-F238E27FC236}">
                        <a16:creationId xmlns:a16="http://schemas.microsoft.com/office/drawing/2014/main" id="{08499962-5C94-48BA-A57D-B084263EBBBD}"/>
                      </a:ext>
                    </a:extLst>
                  </p:cNvPr>
                  <p:cNvGrpSpPr/>
                  <p:nvPr/>
                </p:nvGrpSpPr>
                <p:grpSpPr>
                  <a:xfrm>
                    <a:off x="5613287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737" name="四角形: 上の 2 つの角を丸める 736">
                      <a:extLst>
                        <a:ext uri="{FF2B5EF4-FFF2-40B4-BE49-F238E27FC236}">
                          <a16:creationId xmlns:a16="http://schemas.microsoft.com/office/drawing/2014/main" id="{FA602038-DC4A-4D47-925F-F3E54DE768B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38" name="四角形: 上の 2 つの角を丸める 737">
                      <a:extLst>
                        <a:ext uri="{FF2B5EF4-FFF2-40B4-BE49-F238E27FC236}">
                          <a16:creationId xmlns:a16="http://schemas.microsoft.com/office/drawing/2014/main" id="{767B69BC-6B1E-41AC-96E6-75D896E688F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34" name="グループ化 733">
                    <a:extLst>
                      <a:ext uri="{FF2B5EF4-FFF2-40B4-BE49-F238E27FC236}">
                        <a16:creationId xmlns:a16="http://schemas.microsoft.com/office/drawing/2014/main" id="{6ED941F8-5C16-41B5-B315-3BCE2ECFCCD2}"/>
                      </a:ext>
                    </a:extLst>
                  </p:cNvPr>
                  <p:cNvGrpSpPr/>
                  <p:nvPr/>
                </p:nvGrpSpPr>
                <p:grpSpPr>
                  <a:xfrm>
                    <a:off x="5693229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735" name="四角形: 上の 2 つの角を丸める 734">
                      <a:extLst>
                        <a:ext uri="{FF2B5EF4-FFF2-40B4-BE49-F238E27FC236}">
                          <a16:creationId xmlns:a16="http://schemas.microsoft.com/office/drawing/2014/main" id="{E0D327BD-FA29-4FF7-BB11-E0C6229FD90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36" name="四角形: 上の 2 つの角を丸める 735">
                      <a:extLst>
                        <a:ext uri="{FF2B5EF4-FFF2-40B4-BE49-F238E27FC236}">
                          <a16:creationId xmlns:a16="http://schemas.microsoft.com/office/drawing/2014/main" id="{7421FA98-64C6-4813-8879-C0ED8F4454E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702" name="グループ化 701">
                  <a:extLst>
                    <a:ext uri="{FF2B5EF4-FFF2-40B4-BE49-F238E27FC236}">
                      <a16:creationId xmlns:a16="http://schemas.microsoft.com/office/drawing/2014/main" id="{623584DD-A6A6-4A21-9922-A6DA770218AA}"/>
                    </a:ext>
                  </a:extLst>
                </p:cNvPr>
                <p:cNvGrpSpPr/>
                <p:nvPr/>
              </p:nvGrpSpPr>
              <p:grpSpPr>
                <a:xfrm>
                  <a:off x="5466382" y="4593143"/>
                  <a:ext cx="300680" cy="64924"/>
                  <a:chOff x="5293519" y="3745901"/>
                  <a:chExt cx="605313" cy="104485"/>
                </a:xfrm>
              </p:grpSpPr>
              <p:grpSp>
                <p:nvGrpSpPr>
                  <p:cNvPr id="703" name="グループ化 702">
                    <a:extLst>
                      <a:ext uri="{FF2B5EF4-FFF2-40B4-BE49-F238E27FC236}">
                        <a16:creationId xmlns:a16="http://schemas.microsoft.com/office/drawing/2014/main" id="{C898A3F2-0F13-4DFA-8B61-775A3D08FEEA}"/>
                      </a:ext>
                    </a:extLst>
                  </p:cNvPr>
                  <p:cNvGrpSpPr/>
                  <p:nvPr/>
                </p:nvGrpSpPr>
                <p:grpSpPr>
                  <a:xfrm>
                    <a:off x="5453403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725" name="四角形: 上の 2 つの角を丸める 724">
                      <a:extLst>
                        <a:ext uri="{FF2B5EF4-FFF2-40B4-BE49-F238E27FC236}">
                          <a16:creationId xmlns:a16="http://schemas.microsoft.com/office/drawing/2014/main" id="{7F7C19F4-C696-4A9E-903C-199DC788D47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26" name="四角形: 上の 2 つの角を丸める 725">
                      <a:extLst>
                        <a:ext uri="{FF2B5EF4-FFF2-40B4-BE49-F238E27FC236}">
                          <a16:creationId xmlns:a16="http://schemas.microsoft.com/office/drawing/2014/main" id="{F3FC50F7-8CA6-4C77-8A2F-BF96DA32F77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04" name="グループ化 703">
                    <a:extLst>
                      <a:ext uri="{FF2B5EF4-FFF2-40B4-BE49-F238E27FC236}">
                        <a16:creationId xmlns:a16="http://schemas.microsoft.com/office/drawing/2014/main" id="{49AB74F7-0B31-4D7F-8801-777517A82AF9}"/>
                      </a:ext>
                    </a:extLst>
                  </p:cNvPr>
                  <p:cNvGrpSpPr/>
                  <p:nvPr/>
                </p:nvGrpSpPr>
                <p:grpSpPr>
                  <a:xfrm>
                    <a:off x="5533345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723" name="四角形: 上の 2 つの角を丸める 722">
                      <a:extLst>
                        <a:ext uri="{FF2B5EF4-FFF2-40B4-BE49-F238E27FC236}">
                          <a16:creationId xmlns:a16="http://schemas.microsoft.com/office/drawing/2014/main" id="{66D7E036-DAE8-4EDD-AD77-D5B00B36BEE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24" name="四角形: 上の 2 つの角を丸める 723">
                      <a:extLst>
                        <a:ext uri="{FF2B5EF4-FFF2-40B4-BE49-F238E27FC236}">
                          <a16:creationId xmlns:a16="http://schemas.microsoft.com/office/drawing/2014/main" id="{F1E51CCB-A273-4B0F-8067-3B6878BC6E2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05" name="グループ化 704">
                    <a:extLst>
                      <a:ext uri="{FF2B5EF4-FFF2-40B4-BE49-F238E27FC236}">
                        <a16:creationId xmlns:a16="http://schemas.microsoft.com/office/drawing/2014/main" id="{F2B9CA98-2D26-4FD6-B4B3-EC8633D42E40}"/>
                      </a:ext>
                    </a:extLst>
                  </p:cNvPr>
                  <p:cNvGrpSpPr/>
                  <p:nvPr/>
                </p:nvGrpSpPr>
                <p:grpSpPr>
                  <a:xfrm>
                    <a:off x="5293519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721" name="四角形: 上の 2 つの角を丸める 720">
                      <a:extLst>
                        <a:ext uri="{FF2B5EF4-FFF2-40B4-BE49-F238E27FC236}">
                          <a16:creationId xmlns:a16="http://schemas.microsoft.com/office/drawing/2014/main" id="{4779AD06-A128-4F41-93AD-171ECFFC95C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22" name="四角形: 上の 2 つの角を丸める 721">
                      <a:extLst>
                        <a:ext uri="{FF2B5EF4-FFF2-40B4-BE49-F238E27FC236}">
                          <a16:creationId xmlns:a16="http://schemas.microsoft.com/office/drawing/2014/main" id="{EF222257-69EF-4BC9-96F4-71BC19BF9AC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06" name="グループ化 705">
                    <a:extLst>
                      <a:ext uri="{FF2B5EF4-FFF2-40B4-BE49-F238E27FC236}">
                        <a16:creationId xmlns:a16="http://schemas.microsoft.com/office/drawing/2014/main" id="{819699FC-CC19-4E26-9907-E95B2B5CA844}"/>
                      </a:ext>
                    </a:extLst>
                  </p:cNvPr>
                  <p:cNvGrpSpPr/>
                  <p:nvPr/>
                </p:nvGrpSpPr>
                <p:grpSpPr>
                  <a:xfrm>
                    <a:off x="5373461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719" name="四角形: 上の 2 つの角を丸める 718">
                      <a:extLst>
                        <a:ext uri="{FF2B5EF4-FFF2-40B4-BE49-F238E27FC236}">
                          <a16:creationId xmlns:a16="http://schemas.microsoft.com/office/drawing/2014/main" id="{5AFDDBC3-82DC-42D2-8BD5-2F23528383F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20" name="四角形: 上の 2 つの角を丸める 719">
                      <a:extLst>
                        <a:ext uri="{FF2B5EF4-FFF2-40B4-BE49-F238E27FC236}">
                          <a16:creationId xmlns:a16="http://schemas.microsoft.com/office/drawing/2014/main" id="{623CA5F8-84AB-4A57-8574-7E4E9E5FB5C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07" name="グループ化 706">
                    <a:extLst>
                      <a:ext uri="{FF2B5EF4-FFF2-40B4-BE49-F238E27FC236}">
                        <a16:creationId xmlns:a16="http://schemas.microsoft.com/office/drawing/2014/main" id="{4C8572E5-2BA7-4500-B0FB-ED57F9697440}"/>
                      </a:ext>
                    </a:extLst>
                  </p:cNvPr>
                  <p:cNvGrpSpPr/>
                  <p:nvPr/>
                </p:nvGrpSpPr>
                <p:grpSpPr>
                  <a:xfrm>
                    <a:off x="5773171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717" name="四角形: 上の 2 つの角を丸める 716">
                      <a:extLst>
                        <a:ext uri="{FF2B5EF4-FFF2-40B4-BE49-F238E27FC236}">
                          <a16:creationId xmlns:a16="http://schemas.microsoft.com/office/drawing/2014/main" id="{1249DEE2-41F6-43D4-AEA5-EE2B1889142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18" name="四角形: 上の 2 つの角を丸める 717">
                      <a:extLst>
                        <a:ext uri="{FF2B5EF4-FFF2-40B4-BE49-F238E27FC236}">
                          <a16:creationId xmlns:a16="http://schemas.microsoft.com/office/drawing/2014/main" id="{3595EAF9-0399-4AAF-ABAA-D6E9C97A9E0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08" name="グループ化 707">
                    <a:extLst>
                      <a:ext uri="{FF2B5EF4-FFF2-40B4-BE49-F238E27FC236}">
                        <a16:creationId xmlns:a16="http://schemas.microsoft.com/office/drawing/2014/main" id="{C606A48C-64F7-4273-A03F-DCBDEA9425C1}"/>
                      </a:ext>
                    </a:extLst>
                  </p:cNvPr>
                  <p:cNvGrpSpPr/>
                  <p:nvPr/>
                </p:nvGrpSpPr>
                <p:grpSpPr>
                  <a:xfrm>
                    <a:off x="5853113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715" name="四角形: 上の 2 つの角を丸める 714">
                      <a:extLst>
                        <a:ext uri="{FF2B5EF4-FFF2-40B4-BE49-F238E27FC236}">
                          <a16:creationId xmlns:a16="http://schemas.microsoft.com/office/drawing/2014/main" id="{B74F4ED5-3C65-4EA7-8996-13A84C55B08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16" name="四角形: 上の 2 つの角を丸める 715">
                      <a:extLst>
                        <a:ext uri="{FF2B5EF4-FFF2-40B4-BE49-F238E27FC236}">
                          <a16:creationId xmlns:a16="http://schemas.microsoft.com/office/drawing/2014/main" id="{B767FA92-34C0-4678-B419-B4A970A37D6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09" name="グループ化 708">
                    <a:extLst>
                      <a:ext uri="{FF2B5EF4-FFF2-40B4-BE49-F238E27FC236}">
                        <a16:creationId xmlns:a16="http://schemas.microsoft.com/office/drawing/2014/main" id="{942FB7EA-EF28-4F1B-AE9F-8304F8D9A465}"/>
                      </a:ext>
                    </a:extLst>
                  </p:cNvPr>
                  <p:cNvGrpSpPr/>
                  <p:nvPr/>
                </p:nvGrpSpPr>
                <p:grpSpPr>
                  <a:xfrm>
                    <a:off x="5613287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713" name="四角形: 上の 2 つの角を丸める 712">
                      <a:extLst>
                        <a:ext uri="{FF2B5EF4-FFF2-40B4-BE49-F238E27FC236}">
                          <a16:creationId xmlns:a16="http://schemas.microsoft.com/office/drawing/2014/main" id="{B5FE7C97-DEF9-4C3C-9E36-CB40E64C19C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14" name="四角形: 上の 2 つの角を丸める 713">
                      <a:extLst>
                        <a:ext uri="{FF2B5EF4-FFF2-40B4-BE49-F238E27FC236}">
                          <a16:creationId xmlns:a16="http://schemas.microsoft.com/office/drawing/2014/main" id="{1A31E05F-C268-4A89-8A59-C53F8345CB1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10" name="グループ化 709">
                    <a:extLst>
                      <a:ext uri="{FF2B5EF4-FFF2-40B4-BE49-F238E27FC236}">
                        <a16:creationId xmlns:a16="http://schemas.microsoft.com/office/drawing/2014/main" id="{506055BA-6424-4512-B512-CC119B1C0126}"/>
                      </a:ext>
                    </a:extLst>
                  </p:cNvPr>
                  <p:cNvGrpSpPr/>
                  <p:nvPr/>
                </p:nvGrpSpPr>
                <p:grpSpPr>
                  <a:xfrm>
                    <a:off x="5693229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711" name="四角形: 上の 2 つの角を丸める 710">
                      <a:extLst>
                        <a:ext uri="{FF2B5EF4-FFF2-40B4-BE49-F238E27FC236}">
                          <a16:creationId xmlns:a16="http://schemas.microsoft.com/office/drawing/2014/main" id="{C7D534D4-32D3-417D-896F-183AC25320A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12" name="四角形: 上の 2 つの角を丸める 711">
                      <a:extLst>
                        <a:ext uri="{FF2B5EF4-FFF2-40B4-BE49-F238E27FC236}">
                          <a16:creationId xmlns:a16="http://schemas.microsoft.com/office/drawing/2014/main" id="{13EDB3EA-4D4E-410A-B632-9B258E0ED78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  <p:grpSp>
          <p:nvGrpSpPr>
            <p:cNvPr id="596" name="グループ化 595">
              <a:extLst>
                <a:ext uri="{FF2B5EF4-FFF2-40B4-BE49-F238E27FC236}">
                  <a16:creationId xmlns:a16="http://schemas.microsoft.com/office/drawing/2014/main" id="{91E89C0E-7293-434D-81B2-9C6EF72B33F3}"/>
                </a:ext>
              </a:extLst>
            </p:cNvPr>
            <p:cNvGrpSpPr/>
            <p:nvPr/>
          </p:nvGrpSpPr>
          <p:grpSpPr>
            <a:xfrm rot="5400000">
              <a:off x="5140255" y="3994527"/>
              <a:ext cx="507012" cy="665420"/>
              <a:chOff x="5140255" y="3995321"/>
              <a:chExt cx="507012" cy="665420"/>
            </a:xfrm>
          </p:grpSpPr>
          <p:grpSp>
            <p:nvGrpSpPr>
              <p:cNvPr id="597" name="グループ化 596">
                <a:extLst>
                  <a:ext uri="{FF2B5EF4-FFF2-40B4-BE49-F238E27FC236}">
                    <a16:creationId xmlns:a16="http://schemas.microsoft.com/office/drawing/2014/main" id="{F307F4FB-AEC4-4D67-A5B1-C80D9B0F6C77}"/>
                  </a:ext>
                </a:extLst>
              </p:cNvPr>
              <p:cNvGrpSpPr/>
              <p:nvPr/>
            </p:nvGrpSpPr>
            <p:grpSpPr>
              <a:xfrm>
                <a:off x="5140255" y="4593143"/>
                <a:ext cx="507012" cy="67598"/>
                <a:chOff x="5147295" y="4593143"/>
                <a:chExt cx="619767" cy="64924"/>
              </a:xfrm>
            </p:grpSpPr>
            <p:grpSp>
              <p:nvGrpSpPr>
                <p:cNvPr id="649" name="グループ化 648">
                  <a:extLst>
                    <a:ext uri="{FF2B5EF4-FFF2-40B4-BE49-F238E27FC236}">
                      <a16:creationId xmlns:a16="http://schemas.microsoft.com/office/drawing/2014/main" id="{894720DA-289F-46C9-98DE-5094242A4979}"/>
                    </a:ext>
                  </a:extLst>
                </p:cNvPr>
                <p:cNvGrpSpPr/>
                <p:nvPr/>
              </p:nvGrpSpPr>
              <p:grpSpPr>
                <a:xfrm>
                  <a:off x="5147295" y="4593143"/>
                  <a:ext cx="300680" cy="64924"/>
                  <a:chOff x="5293519" y="3745901"/>
                  <a:chExt cx="605313" cy="104485"/>
                </a:xfrm>
              </p:grpSpPr>
              <p:grpSp>
                <p:nvGrpSpPr>
                  <p:cNvPr id="675" name="グループ化 674">
                    <a:extLst>
                      <a:ext uri="{FF2B5EF4-FFF2-40B4-BE49-F238E27FC236}">
                        <a16:creationId xmlns:a16="http://schemas.microsoft.com/office/drawing/2014/main" id="{806E8687-E33C-4515-8453-9BB08DAFA180}"/>
                      </a:ext>
                    </a:extLst>
                  </p:cNvPr>
                  <p:cNvGrpSpPr/>
                  <p:nvPr/>
                </p:nvGrpSpPr>
                <p:grpSpPr>
                  <a:xfrm>
                    <a:off x="5453403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697" name="四角形: 上の 2 つの角を丸める 696">
                      <a:extLst>
                        <a:ext uri="{FF2B5EF4-FFF2-40B4-BE49-F238E27FC236}">
                          <a16:creationId xmlns:a16="http://schemas.microsoft.com/office/drawing/2014/main" id="{A96BB797-CFA7-41D1-89FB-83D83BBB00E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98" name="四角形: 上の 2 つの角を丸める 697">
                      <a:extLst>
                        <a:ext uri="{FF2B5EF4-FFF2-40B4-BE49-F238E27FC236}">
                          <a16:creationId xmlns:a16="http://schemas.microsoft.com/office/drawing/2014/main" id="{404DF0B3-AFDB-4535-9CB2-6AEC6A595E6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76" name="グループ化 675">
                    <a:extLst>
                      <a:ext uri="{FF2B5EF4-FFF2-40B4-BE49-F238E27FC236}">
                        <a16:creationId xmlns:a16="http://schemas.microsoft.com/office/drawing/2014/main" id="{9CF8ABAD-E1AB-4C98-A2F8-DF00BA7FDDC6}"/>
                      </a:ext>
                    </a:extLst>
                  </p:cNvPr>
                  <p:cNvGrpSpPr/>
                  <p:nvPr/>
                </p:nvGrpSpPr>
                <p:grpSpPr>
                  <a:xfrm>
                    <a:off x="5533345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695" name="四角形: 上の 2 つの角を丸める 694">
                      <a:extLst>
                        <a:ext uri="{FF2B5EF4-FFF2-40B4-BE49-F238E27FC236}">
                          <a16:creationId xmlns:a16="http://schemas.microsoft.com/office/drawing/2014/main" id="{850D989F-ED5A-49F6-8F0E-911AF1CDD64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96" name="四角形: 上の 2 つの角を丸める 695">
                      <a:extLst>
                        <a:ext uri="{FF2B5EF4-FFF2-40B4-BE49-F238E27FC236}">
                          <a16:creationId xmlns:a16="http://schemas.microsoft.com/office/drawing/2014/main" id="{AC83A795-CC3D-460C-96A2-545AFD6D9C4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77" name="グループ化 676">
                    <a:extLst>
                      <a:ext uri="{FF2B5EF4-FFF2-40B4-BE49-F238E27FC236}">
                        <a16:creationId xmlns:a16="http://schemas.microsoft.com/office/drawing/2014/main" id="{3FA7E295-4727-4A5E-BF06-E1988C173914}"/>
                      </a:ext>
                    </a:extLst>
                  </p:cNvPr>
                  <p:cNvGrpSpPr/>
                  <p:nvPr/>
                </p:nvGrpSpPr>
                <p:grpSpPr>
                  <a:xfrm>
                    <a:off x="5293519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693" name="四角形: 上の 2 つの角を丸める 692">
                      <a:extLst>
                        <a:ext uri="{FF2B5EF4-FFF2-40B4-BE49-F238E27FC236}">
                          <a16:creationId xmlns:a16="http://schemas.microsoft.com/office/drawing/2014/main" id="{1D9D244F-0994-40E6-876E-568A7C87F78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94" name="四角形: 上の 2 つの角を丸める 693">
                      <a:extLst>
                        <a:ext uri="{FF2B5EF4-FFF2-40B4-BE49-F238E27FC236}">
                          <a16:creationId xmlns:a16="http://schemas.microsoft.com/office/drawing/2014/main" id="{D0FA25AE-19A1-4605-8F36-EBFE1B7B174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78" name="グループ化 677">
                    <a:extLst>
                      <a:ext uri="{FF2B5EF4-FFF2-40B4-BE49-F238E27FC236}">
                        <a16:creationId xmlns:a16="http://schemas.microsoft.com/office/drawing/2014/main" id="{9B1CC336-1BDA-493B-A24E-9CC4F708913B}"/>
                      </a:ext>
                    </a:extLst>
                  </p:cNvPr>
                  <p:cNvGrpSpPr/>
                  <p:nvPr/>
                </p:nvGrpSpPr>
                <p:grpSpPr>
                  <a:xfrm>
                    <a:off x="5373461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691" name="四角形: 上の 2 つの角を丸める 690">
                      <a:extLst>
                        <a:ext uri="{FF2B5EF4-FFF2-40B4-BE49-F238E27FC236}">
                          <a16:creationId xmlns:a16="http://schemas.microsoft.com/office/drawing/2014/main" id="{9A85591C-504D-4CC5-B3A1-97072CB810B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92" name="四角形: 上の 2 つの角を丸める 691">
                      <a:extLst>
                        <a:ext uri="{FF2B5EF4-FFF2-40B4-BE49-F238E27FC236}">
                          <a16:creationId xmlns:a16="http://schemas.microsoft.com/office/drawing/2014/main" id="{0194A046-4C1B-44DC-8CB9-9B5C6BF7D33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79" name="グループ化 678">
                    <a:extLst>
                      <a:ext uri="{FF2B5EF4-FFF2-40B4-BE49-F238E27FC236}">
                        <a16:creationId xmlns:a16="http://schemas.microsoft.com/office/drawing/2014/main" id="{42D39616-BC05-464A-8696-6AA3BF1EB0CE}"/>
                      </a:ext>
                    </a:extLst>
                  </p:cNvPr>
                  <p:cNvGrpSpPr/>
                  <p:nvPr/>
                </p:nvGrpSpPr>
                <p:grpSpPr>
                  <a:xfrm>
                    <a:off x="5773171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689" name="四角形: 上の 2 つの角を丸める 688">
                      <a:extLst>
                        <a:ext uri="{FF2B5EF4-FFF2-40B4-BE49-F238E27FC236}">
                          <a16:creationId xmlns:a16="http://schemas.microsoft.com/office/drawing/2014/main" id="{02A63E3C-C01F-471D-82D0-A22A082B6A6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90" name="四角形: 上の 2 つの角を丸める 689">
                      <a:extLst>
                        <a:ext uri="{FF2B5EF4-FFF2-40B4-BE49-F238E27FC236}">
                          <a16:creationId xmlns:a16="http://schemas.microsoft.com/office/drawing/2014/main" id="{C2A35B06-EFB4-445E-AEF8-4118C580C13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80" name="グループ化 679">
                    <a:extLst>
                      <a:ext uri="{FF2B5EF4-FFF2-40B4-BE49-F238E27FC236}">
                        <a16:creationId xmlns:a16="http://schemas.microsoft.com/office/drawing/2014/main" id="{5FD43449-9208-4510-8DAE-A887E4B8A0A6}"/>
                      </a:ext>
                    </a:extLst>
                  </p:cNvPr>
                  <p:cNvGrpSpPr/>
                  <p:nvPr/>
                </p:nvGrpSpPr>
                <p:grpSpPr>
                  <a:xfrm>
                    <a:off x="5853113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687" name="四角形: 上の 2 つの角を丸める 686">
                      <a:extLst>
                        <a:ext uri="{FF2B5EF4-FFF2-40B4-BE49-F238E27FC236}">
                          <a16:creationId xmlns:a16="http://schemas.microsoft.com/office/drawing/2014/main" id="{8B81FD62-3D5E-4FB9-AB37-6794520C47F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88" name="四角形: 上の 2 つの角を丸める 687">
                      <a:extLst>
                        <a:ext uri="{FF2B5EF4-FFF2-40B4-BE49-F238E27FC236}">
                          <a16:creationId xmlns:a16="http://schemas.microsoft.com/office/drawing/2014/main" id="{13368CD1-6D88-4FBC-B496-4E38E62862C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81" name="グループ化 680">
                    <a:extLst>
                      <a:ext uri="{FF2B5EF4-FFF2-40B4-BE49-F238E27FC236}">
                        <a16:creationId xmlns:a16="http://schemas.microsoft.com/office/drawing/2014/main" id="{AD2293B7-E9C3-4C60-BB31-CD156C6715B8}"/>
                      </a:ext>
                    </a:extLst>
                  </p:cNvPr>
                  <p:cNvGrpSpPr/>
                  <p:nvPr/>
                </p:nvGrpSpPr>
                <p:grpSpPr>
                  <a:xfrm>
                    <a:off x="5613287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685" name="四角形: 上の 2 つの角を丸める 684">
                      <a:extLst>
                        <a:ext uri="{FF2B5EF4-FFF2-40B4-BE49-F238E27FC236}">
                          <a16:creationId xmlns:a16="http://schemas.microsoft.com/office/drawing/2014/main" id="{1C83C494-91FF-467B-B901-A17AD8B72B9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86" name="四角形: 上の 2 つの角を丸める 685">
                      <a:extLst>
                        <a:ext uri="{FF2B5EF4-FFF2-40B4-BE49-F238E27FC236}">
                          <a16:creationId xmlns:a16="http://schemas.microsoft.com/office/drawing/2014/main" id="{B7769AC7-FA80-4BE0-8E1C-37C779E37FD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82" name="グループ化 681">
                    <a:extLst>
                      <a:ext uri="{FF2B5EF4-FFF2-40B4-BE49-F238E27FC236}">
                        <a16:creationId xmlns:a16="http://schemas.microsoft.com/office/drawing/2014/main" id="{C898DB60-7822-4167-BBC8-FC5D94C04094}"/>
                      </a:ext>
                    </a:extLst>
                  </p:cNvPr>
                  <p:cNvGrpSpPr/>
                  <p:nvPr/>
                </p:nvGrpSpPr>
                <p:grpSpPr>
                  <a:xfrm>
                    <a:off x="5693229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683" name="四角形: 上の 2 つの角を丸める 682">
                      <a:extLst>
                        <a:ext uri="{FF2B5EF4-FFF2-40B4-BE49-F238E27FC236}">
                          <a16:creationId xmlns:a16="http://schemas.microsoft.com/office/drawing/2014/main" id="{A43F3FB6-B721-4C2D-BE8D-39FBA30C9AC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84" name="四角形: 上の 2 つの角を丸める 683">
                      <a:extLst>
                        <a:ext uri="{FF2B5EF4-FFF2-40B4-BE49-F238E27FC236}">
                          <a16:creationId xmlns:a16="http://schemas.microsoft.com/office/drawing/2014/main" id="{567B9BC7-B91C-4DAC-8E80-06AB14DC45F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650" name="グループ化 649">
                  <a:extLst>
                    <a:ext uri="{FF2B5EF4-FFF2-40B4-BE49-F238E27FC236}">
                      <a16:creationId xmlns:a16="http://schemas.microsoft.com/office/drawing/2014/main" id="{B8A3DC6A-0E88-4B09-8218-A9044D54949D}"/>
                    </a:ext>
                  </a:extLst>
                </p:cNvPr>
                <p:cNvGrpSpPr/>
                <p:nvPr/>
              </p:nvGrpSpPr>
              <p:grpSpPr>
                <a:xfrm>
                  <a:off x="5466382" y="4593143"/>
                  <a:ext cx="300680" cy="64924"/>
                  <a:chOff x="5293519" y="3745901"/>
                  <a:chExt cx="605313" cy="104485"/>
                </a:xfrm>
              </p:grpSpPr>
              <p:grpSp>
                <p:nvGrpSpPr>
                  <p:cNvPr id="651" name="グループ化 650">
                    <a:extLst>
                      <a:ext uri="{FF2B5EF4-FFF2-40B4-BE49-F238E27FC236}">
                        <a16:creationId xmlns:a16="http://schemas.microsoft.com/office/drawing/2014/main" id="{F2ABE73A-CCCC-4A21-BF1C-DCB98A7416D4}"/>
                      </a:ext>
                    </a:extLst>
                  </p:cNvPr>
                  <p:cNvGrpSpPr/>
                  <p:nvPr/>
                </p:nvGrpSpPr>
                <p:grpSpPr>
                  <a:xfrm>
                    <a:off x="5453403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673" name="四角形: 上の 2 つの角を丸める 672">
                      <a:extLst>
                        <a:ext uri="{FF2B5EF4-FFF2-40B4-BE49-F238E27FC236}">
                          <a16:creationId xmlns:a16="http://schemas.microsoft.com/office/drawing/2014/main" id="{03E063A6-1D8A-4299-B250-22466C2F4AE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74" name="四角形: 上の 2 つの角を丸める 673">
                      <a:extLst>
                        <a:ext uri="{FF2B5EF4-FFF2-40B4-BE49-F238E27FC236}">
                          <a16:creationId xmlns:a16="http://schemas.microsoft.com/office/drawing/2014/main" id="{C64E6C80-DBDC-4D11-BC0E-8A23B86B499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52" name="グループ化 651">
                    <a:extLst>
                      <a:ext uri="{FF2B5EF4-FFF2-40B4-BE49-F238E27FC236}">
                        <a16:creationId xmlns:a16="http://schemas.microsoft.com/office/drawing/2014/main" id="{DCC44B15-3B0B-44FF-BD47-5A7BAC21F151}"/>
                      </a:ext>
                    </a:extLst>
                  </p:cNvPr>
                  <p:cNvGrpSpPr/>
                  <p:nvPr/>
                </p:nvGrpSpPr>
                <p:grpSpPr>
                  <a:xfrm>
                    <a:off x="5533345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671" name="四角形: 上の 2 つの角を丸める 670">
                      <a:extLst>
                        <a:ext uri="{FF2B5EF4-FFF2-40B4-BE49-F238E27FC236}">
                          <a16:creationId xmlns:a16="http://schemas.microsoft.com/office/drawing/2014/main" id="{E9BD024E-0993-46E2-9D49-FA206397B18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72" name="四角形: 上の 2 つの角を丸める 671">
                      <a:extLst>
                        <a:ext uri="{FF2B5EF4-FFF2-40B4-BE49-F238E27FC236}">
                          <a16:creationId xmlns:a16="http://schemas.microsoft.com/office/drawing/2014/main" id="{65D3E909-2EC5-437B-AF13-823FCBCC074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53" name="グループ化 652">
                    <a:extLst>
                      <a:ext uri="{FF2B5EF4-FFF2-40B4-BE49-F238E27FC236}">
                        <a16:creationId xmlns:a16="http://schemas.microsoft.com/office/drawing/2014/main" id="{57F50EBC-3FDD-4114-8B74-E89DC6F4B425}"/>
                      </a:ext>
                    </a:extLst>
                  </p:cNvPr>
                  <p:cNvGrpSpPr/>
                  <p:nvPr/>
                </p:nvGrpSpPr>
                <p:grpSpPr>
                  <a:xfrm>
                    <a:off x="5293519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669" name="四角形: 上の 2 つの角を丸める 668">
                      <a:extLst>
                        <a:ext uri="{FF2B5EF4-FFF2-40B4-BE49-F238E27FC236}">
                          <a16:creationId xmlns:a16="http://schemas.microsoft.com/office/drawing/2014/main" id="{0CC6080B-E7DC-4B76-AC0B-DF180999A4B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70" name="四角形: 上の 2 つの角を丸める 669">
                      <a:extLst>
                        <a:ext uri="{FF2B5EF4-FFF2-40B4-BE49-F238E27FC236}">
                          <a16:creationId xmlns:a16="http://schemas.microsoft.com/office/drawing/2014/main" id="{4D8DC3C3-76B7-4F42-9BF5-2244A13FCE1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54" name="グループ化 653">
                    <a:extLst>
                      <a:ext uri="{FF2B5EF4-FFF2-40B4-BE49-F238E27FC236}">
                        <a16:creationId xmlns:a16="http://schemas.microsoft.com/office/drawing/2014/main" id="{FDE2F2BE-4414-4EE3-9377-84668875F7DA}"/>
                      </a:ext>
                    </a:extLst>
                  </p:cNvPr>
                  <p:cNvGrpSpPr/>
                  <p:nvPr/>
                </p:nvGrpSpPr>
                <p:grpSpPr>
                  <a:xfrm>
                    <a:off x="5373461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667" name="四角形: 上の 2 つの角を丸める 666">
                      <a:extLst>
                        <a:ext uri="{FF2B5EF4-FFF2-40B4-BE49-F238E27FC236}">
                          <a16:creationId xmlns:a16="http://schemas.microsoft.com/office/drawing/2014/main" id="{26B9959F-0C93-481F-8DFC-7304C01168A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68" name="四角形: 上の 2 つの角を丸める 667">
                      <a:extLst>
                        <a:ext uri="{FF2B5EF4-FFF2-40B4-BE49-F238E27FC236}">
                          <a16:creationId xmlns:a16="http://schemas.microsoft.com/office/drawing/2014/main" id="{8F71E765-C4D4-46CB-832E-537F669AF5A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55" name="グループ化 654">
                    <a:extLst>
                      <a:ext uri="{FF2B5EF4-FFF2-40B4-BE49-F238E27FC236}">
                        <a16:creationId xmlns:a16="http://schemas.microsoft.com/office/drawing/2014/main" id="{9AB026E3-D5F6-4B38-8CCD-DD30ACC8324E}"/>
                      </a:ext>
                    </a:extLst>
                  </p:cNvPr>
                  <p:cNvGrpSpPr/>
                  <p:nvPr/>
                </p:nvGrpSpPr>
                <p:grpSpPr>
                  <a:xfrm>
                    <a:off x="5773171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665" name="四角形: 上の 2 つの角を丸める 664">
                      <a:extLst>
                        <a:ext uri="{FF2B5EF4-FFF2-40B4-BE49-F238E27FC236}">
                          <a16:creationId xmlns:a16="http://schemas.microsoft.com/office/drawing/2014/main" id="{9BB984AD-9F16-4B14-B922-213771A4714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66" name="四角形: 上の 2 つの角を丸める 665">
                      <a:extLst>
                        <a:ext uri="{FF2B5EF4-FFF2-40B4-BE49-F238E27FC236}">
                          <a16:creationId xmlns:a16="http://schemas.microsoft.com/office/drawing/2014/main" id="{B440C0A7-57BD-4885-A4D5-30D60497A72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56" name="グループ化 655">
                    <a:extLst>
                      <a:ext uri="{FF2B5EF4-FFF2-40B4-BE49-F238E27FC236}">
                        <a16:creationId xmlns:a16="http://schemas.microsoft.com/office/drawing/2014/main" id="{B2C15052-AF4C-488C-8025-895F8E43DAAA}"/>
                      </a:ext>
                    </a:extLst>
                  </p:cNvPr>
                  <p:cNvGrpSpPr/>
                  <p:nvPr/>
                </p:nvGrpSpPr>
                <p:grpSpPr>
                  <a:xfrm>
                    <a:off x="5853113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663" name="四角形: 上の 2 つの角を丸める 662">
                      <a:extLst>
                        <a:ext uri="{FF2B5EF4-FFF2-40B4-BE49-F238E27FC236}">
                          <a16:creationId xmlns:a16="http://schemas.microsoft.com/office/drawing/2014/main" id="{32713EA9-AC4B-401E-BD5C-3CBD12B268D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64" name="四角形: 上の 2 つの角を丸める 663">
                      <a:extLst>
                        <a:ext uri="{FF2B5EF4-FFF2-40B4-BE49-F238E27FC236}">
                          <a16:creationId xmlns:a16="http://schemas.microsoft.com/office/drawing/2014/main" id="{DE9D1AE6-AFE9-4D85-ABBC-AFE88C35F06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57" name="グループ化 656">
                    <a:extLst>
                      <a:ext uri="{FF2B5EF4-FFF2-40B4-BE49-F238E27FC236}">
                        <a16:creationId xmlns:a16="http://schemas.microsoft.com/office/drawing/2014/main" id="{CB4F44FC-B784-4DA9-9851-F020C7C057E2}"/>
                      </a:ext>
                    </a:extLst>
                  </p:cNvPr>
                  <p:cNvGrpSpPr/>
                  <p:nvPr/>
                </p:nvGrpSpPr>
                <p:grpSpPr>
                  <a:xfrm>
                    <a:off x="5613287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661" name="四角形: 上の 2 つの角を丸める 660">
                      <a:extLst>
                        <a:ext uri="{FF2B5EF4-FFF2-40B4-BE49-F238E27FC236}">
                          <a16:creationId xmlns:a16="http://schemas.microsoft.com/office/drawing/2014/main" id="{4919AA40-116F-4B44-AE56-2B915D7EED4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62" name="四角形: 上の 2 つの角を丸める 661">
                      <a:extLst>
                        <a:ext uri="{FF2B5EF4-FFF2-40B4-BE49-F238E27FC236}">
                          <a16:creationId xmlns:a16="http://schemas.microsoft.com/office/drawing/2014/main" id="{B573E7A2-719A-4C85-8C06-C4BDED242FC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58" name="グループ化 657">
                    <a:extLst>
                      <a:ext uri="{FF2B5EF4-FFF2-40B4-BE49-F238E27FC236}">
                        <a16:creationId xmlns:a16="http://schemas.microsoft.com/office/drawing/2014/main" id="{357E9F8D-F606-4FC4-9083-BB1FBA0AFE34}"/>
                      </a:ext>
                    </a:extLst>
                  </p:cNvPr>
                  <p:cNvGrpSpPr/>
                  <p:nvPr/>
                </p:nvGrpSpPr>
                <p:grpSpPr>
                  <a:xfrm>
                    <a:off x="5693229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659" name="四角形: 上の 2 つの角を丸める 658">
                      <a:extLst>
                        <a:ext uri="{FF2B5EF4-FFF2-40B4-BE49-F238E27FC236}">
                          <a16:creationId xmlns:a16="http://schemas.microsoft.com/office/drawing/2014/main" id="{82B2CC71-29E0-4937-9645-89AC4E18C3C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60" name="四角形: 上の 2 つの角を丸める 659">
                      <a:extLst>
                        <a:ext uri="{FF2B5EF4-FFF2-40B4-BE49-F238E27FC236}">
                          <a16:creationId xmlns:a16="http://schemas.microsoft.com/office/drawing/2014/main" id="{095A6089-4875-440D-B445-A754EB7A0E8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grpSp>
            <p:nvGrpSpPr>
              <p:cNvPr id="598" name="グループ化 597">
                <a:extLst>
                  <a:ext uri="{FF2B5EF4-FFF2-40B4-BE49-F238E27FC236}">
                    <a16:creationId xmlns:a16="http://schemas.microsoft.com/office/drawing/2014/main" id="{7BE0B91E-F6F5-44F4-B114-78E2BA4F35A3}"/>
                  </a:ext>
                </a:extLst>
              </p:cNvPr>
              <p:cNvGrpSpPr/>
              <p:nvPr/>
            </p:nvGrpSpPr>
            <p:grpSpPr>
              <a:xfrm rot="10800000">
                <a:off x="5140255" y="3995321"/>
                <a:ext cx="507012" cy="67598"/>
                <a:chOff x="5147295" y="4593143"/>
                <a:chExt cx="619767" cy="64924"/>
              </a:xfrm>
            </p:grpSpPr>
            <p:grpSp>
              <p:nvGrpSpPr>
                <p:cNvPr id="599" name="グループ化 598">
                  <a:extLst>
                    <a:ext uri="{FF2B5EF4-FFF2-40B4-BE49-F238E27FC236}">
                      <a16:creationId xmlns:a16="http://schemas.microsoft.com/office/drawing/2014/main" id="{F65049DA-81A4-47E4-9576-129B3A63EEA5}"/>
                    </a:ext>
                  </a:extLst>
                </p:cNvPr>
                <p:cNvGrpSpPr/>
                <p:nvPr/>
              </p:nvGrpSpPr>
              <p:grpSpPr>
                <a:xfrm>
                  <a:off x="5147295" y="4593143"/>
                  <a:ext cx="300680" cy="64924"/>
                  <a:chOff x="5293519" y="3745901"/>
                  <a:chExt cx="605313" cy="104485"/>
                </a:xfrm>
              </p:grpSpPr>
              <p:grpSp>
                <p:nvGrpSpPr>
                  <p:cNvPr id="625" name="グループ化 624">
                    <a:extLst>
                      <a:ext uri="{FF2B5EF4-FFF2-40B4-BE49-F238E27FC236}">
                        <a16:creationId xmlns:a16="http://schemas.microsoft.com/office/drawing/2014/main" id="{25B17076-F68D-41BB-B335-2B871288542E}"/>
                      </a:ext>
                    </a:extLst>
                  </p:cNvPr>
                  <p:cNvGrpSpPr/>
                  <p:nvPr/>
                </p:nvGrpSpPr>
                <p:grpSpPr>
                  <a:xfrm>
                    <a:off x="5453403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647" name="四角形: 上の 2 つの角を丸める 646">
                      <a:extLst>
                        <a:ext uri="{FF2B5EF4-FFF2-40B4-BE49-F238E27FC236}">
                          <a16:creationId xmlns:a16="http://schemas.microsoft.com/office/drawing/2014/main" id="{1CE5BC72-A894-4ABC-A6F5-DBF4BEDC67C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48" name="四角形: 上の 2 つの角を丸める 647">
                      <a:extLst>
                        <a:ext uri="{FF2B5EF4-FFF2-40B4-BE49-F238E27FC236}">
                          <a16:creationId xmlns:a16="http://schemas.microsoft.com/office/drawing/2014/main" id="{1C6719C3-080A-40BA-A9F9-9983B2945A3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26" name="グループ化 625">
                    <a:extLst>
                      <a:ext uri="{FF2B5EF4-FFF2-40B4-BE49-F238E27FC236}">
                        <a16:creationId xmlns:a16="http://schemas.microsoft.com/office/drawing/2014/main" id="{EFC91A04-C499-413E-81AA-1F065B8D0BFE}"/>
                      </a:ext>
                    </a:extLst>
                  </p:cNvPr>
                  <p:cNvGrpSpPr/>
                  <p:nvPr/>
                </p:nvGrpSpPr>
                <p:grpSpPr>
                  <a:xfrm>
                    <a:off x="5533345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645" name="四角形: 上の 2 つの角を丸める 644">
                      <a:extLst>
                        <a:ext uri="{FF2B5EF4-FFF2-40B4-BE49-F238E27FC236}">
                          <a16:creationId xmlns:a16="http://schemas.microsoft.com/office/drawing/2014/main" id="{3E6E28AB-0A54-4F75-BD94-071DD209C9A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46" name="四角形: 上の 2 つの角を丸める 645">
                      <a:extLst>
                        <a:ext uri="{FF2B5EF4-FFF2-40B4-BE49-F238E27FC236}">
                          <a16:creationId xmlns:a16="http://schemas.microsoft.com/office/drawing/2014/main" id="{E53920C6-F4AB-4A5D-A04E-2D286C9466A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27" name="グループ化 626">
                    <a:extLst>
                      <a:ext uri="{FF2B5EF4-FFF2-40B4-BE49-F238E27FC236}">
                        <a16:creationId xmlns:a16="http://schemas.microsoft.com/office/drawing/2014/main" id="{03FD2984-477D-4970-8A82-B4DA8A328854}"/>
                      </a:ext>
                    </a:extLst>
                  </p:cNvPr>
                  <p:cNvGrpSpPr/>
                  <p:nvPr/>
                </p:nvGrpSpPr>
                <p:grpSpPr>
                  <a:xfrm>
                    <a:off x="5293519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643" name="四角形: 上の 2 つの角を丸める 642">
                      <a:extLst>
                        <a:ext uri="{FF2B5EF4-FFF2-40B4-BE49-F238E27FC236}">
                          <a16:creationId xmlns:a16="http://schemas.microsoft.com/office/drawing/2014/main" id="{90C023C7-5338-44FE-B73F-F8A367F37BA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44" name="四角形: 上の 2 つの角を丸める 643">
                      <a:extLst>
                        <a:ext uri="{FF2B5EF4-FFF2-40B4-BE49-F238E27FC236}">
                          <a16:creationId xmlns:a16="http://schemas.microsoft.com/office/drawing/2014/main" id="{F9DC15E4-CC58-40DE-84C5-9AD63728535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28" name="グループ化 627">
                    <a:extLst>
                      <a:ext uri="{FF2B5EF4-FFF2-40B4-BE49-F238E27FC236}">
                        <a16:creationId xmlns:a16="http://schemas.microsoft.com/office/drawing/2014/main" id="{7EA39F19-49F7-405B-81EA-C45FFB7551D4}"/>
                      </a:ext>
                    </a:extLst>
                  </p:cNvPr>
                  <p:cNvGrpSpPr/>
                  <p:nvPr/>
                </p:nvGrpSpPr>
                <p:grpSpPr>
                  <a:xfrm>
                    <a:off x="5373461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641" name="四角形: 上の 2 つの角を丸める 640">
                      <a:extLst>
                        <a:ext uri="{FF2B5EF4-FFF2-40B4-BE49-F238E27FC236}">
                          <a16:creationId xmlns:a16="http://schemas.microsoft.com/office/drawing/2014/main" id="{7144EE37-1335-41DF-8D23-D4DB952FCD3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42" name="四角形: 上の 2 つの角を丸める 641">
                      <a:extLst>
                        <a:ext uri="{FF2B5EF4-FFF2-40B4-BE49-F238E27FC236}">
                          <a16:creationId xmlns:a16="http://schemas.microsoft.com/office/drawing/2014/main" id="{146AD70F-E0E5-44D5-9817-D99A516B2B5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29" name="グループ化 628">
                    <a:extLst>
                      <a:ext uri="{FF2B5EF4-FFF2-40B4-BE49-F238E27FC236}">
                        <a16:creationId xmlns:a16="http://schemas.microsoft.com/office/drawing/2014/main" id="{E0CCFEF7-1594-43BB-982C-12071E960BFC}"/>
                      </a:ext>
                    </a:extLst>
                  </p:cNvPr>
                  <p:cNvGrpSpPr/>
                  <p:nvPr/>
                </p:nvGrpSpPr>
                <p:grpSpPr>
                  <a:xfrm>
                    <a:off x="5773171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639" name="四角形: 上の 2 つの角を丸める 638">
                      <a:extLst>
                        <a:ext uri="{FF2B5EF4-FFF2-40B4-BE49-F238E27FC236}">
                          <a16:creationId xmlns:a16="http://schemas.microsoft.com/office/drawing/2014/main" id="{6EEA8192-60EA-4B14-AF38-5B7EBB76B78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40" name="四角形: 上の 2 つの角を丸める 639">
                      <a:extLst>
                        <a:ext uri="{FF2B5EF4-FFF2-40B4-BE49-F238E27FC236}">
                          <a16:creationId xmlns:a16="http://schemas.microsoft.com/office/drawing/2014/main" id="{E4008171-80AE-47E6-BB82-4796959DD5D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30" name="グループ化 629">
                    <a:extLst>
                      <a:ext uri="{FF2B5EF4-FFF2-40B4-BE49-F238E27FC236}">
                        <a16:creationId xmlns:a16="http://schemas.microsoft.com/office/drawing/2014/main" id="{3DE708DB-488F-48CF-8AA3-EE820EEA9297}"/>
                      </a:ext>
                    </a:extLst>
                  </p:cNvPr>
                  <p:cNvGrpSpPr/>
                  <p:nvPr/>
                </p:nvGrpSpPr>
                <p:grpSpPr>
                  <a:xfrm>
                    <a:off x="5853113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637" name="四角形: 上の 2 つの角を丸める 636">
                      <a:extLst>
                        <a:ext uri="{FF2B5EF4-FFF2-40B4-BE49-F238E27FC236}">
                          <a16:creationId xmlns:a16="http://schemas.microsoft.com/office/drawing/2014/main" id="{89C33463-DB53-449E-8845-70905BD9C0A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38" name="四角形: 上の 2 つの角を丸める 637">
                      <a:extLst>
                        <a:ext uri="{FF2B5EF4-FFF2-40B4-BE49-F238E27FC236}">
                          <a16:creationId xmlns:a16="http://schemas.microsoft.com/office/drawing/2014/main" id="{9206154A-DCAD-4E95-9E3C-6C6241E3AF5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31" name="グループ化 630">
                    <a:extLst>
                      <a:ext uri="{FF2B5EF4-FFF2-40B4-BE49-F238E27FC236}">
                        <a16:creationId xmlns:a16="http://schemas.microsoft.com/office/drawing/2014/main" id="{4D5A5D30-6B34-4285-B5EE-A440B73431FB}"/>
                      </a:ext>
                    </a:extLst>
                  </p:cNvPr>
                  <p:cNvGrpSpPr/>
                  <p:nvPr/>
                </p:nvGrpSpPr>
                <p:grpSpPr>
                  <a:xfrm>
                    <a:off x="5613287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635" name="四角形: 上の 2 つの角を丸める 634">
                      <a:extLst>
                        <a:ext uri="{FF2B5EF4-FFF2-40B4-BE49-F238E27FC236}">
                          <a16:creationId xmlns:a16="http://schemas.microsoft.com/office/drawing/2014/main" id="{7BCC8086-C494-4D82-ADDB-409B06148D3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36" name="四角形: 上の 2 つの角を丸める 635">
                      <a:extLst>
                        <a:ext uri="{FF2B5EF4-FFF2-40B4-BE49-F238E27FC236}">
                          <a16:creationId xmlns:a16="http://schemas.microsoft.com/office/drawing/2014/main" id="{06BCD043-88F8-4B95-B7AA-32CF98DC5FB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32" name="グループ化 631">
                    <a:extLst>
                      <a:ext uri="{FF2B5EF4-FFF2-40B4-BE49-F238E27FC236}">
                        <a16:creationId xmlns:a16="http://schemas.microsoft.com/office/drawing/2014/main" id="{FCA1229E-8A46-4514-90B2-B154D2FD91D8}"/>
                      </a:ext>
                    </a:extLst>
                  </p:cNvPr>
                  <p:cNvGrpSpPr/>
                  <p:nvPr/>
                </p:nvGrpSpPr>
                <p:grpSpPr>
                  <a:xfrm>
                    <a:off x="5693229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633" name="四角形: 上の 2 つの角を丸める 632">
                      <a:extLst>
                        <a:ext uri="{FF2B5EF4-FFF2-40B4-BE49-F238E27FC236}">
                          <a16:creationId xmlns:a16="http://schemas.microsoft.com/office/drawing/2014/main" id="{44655667-337C-4CA5-92E5-ACF0D6C0EC2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34" name="四角形: 上の 2 つの角を丸める 633">
                      <a:extLst>
                        <a:ext uri="{FF2B5EF4-FFF2-40B4-BE49-F238E27FC236}">
                          <a16:creationId xmlns:a16="http://schemas.microsoft.com/office/drawing/2014/main" id="{59834FF5-2AF4-49C8-B68A-50454C78F00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600" name="グループ化 599">
                  <a:extLst>
                    <a:ext uri="{FF2B5EF4-FFF2-40B4-BE49-F238E27FC236}">
                      <a16:creationId xmlns:a16="http://schemas.microsoft.com/office/drawing/2014/main" id="{A21DDDAE-208F-4E9B-BBA1-B18A183224DE}"/>
                    </a:ext>
                  </a:extLst>
                </p:cNvPr>
                <p:cNvGrpSpPr/>
                <p:nvPr/>
              </p:nvGrpSpPr>
              <p:grpSpPr>
                <a:xfrm>
                  <a:off x="5466382" y="4593143"/>
                  <a:ext cx="300680" cy="64924"/>
                  <a:chOff x="5293519" y="3745901"/>
                  <a:chExt cx="605313" cy="104485"/>
                </a:xfrm>
              </p:grpSpPr>
              <p:grpSp>
                <p:nvGrpSpPr>
                  <p:cNvPr id="601" name="グループ化 600">
                    <a:extLst>
                      <a:ext uri="{FF2B5EF4-FFF2-40B4-BE49-F238E27FC236}">
                        <a16:creationId xmlns:a16="http://schemas.microsoft.com/office/drawing/2014/main" id="{D8E3C12B-E5AC-4463-ABDC-FE8F859DE23E}"/>
                      </a:ext>
                    </a:extLst>
                  </p:cNvPr>
                  <p:cNvGrpSpPr/>
                  <p:nvPr/>
                </p:nvGrpSpPr>
                <p:grpSpPr>
                  <a:xfrm>
                    <a:off x="5453403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623" name="四角形: 上の 2 つの角を丸める 622">
                      <a:extLst>
                        <a:ext uri="{FF2B5EF4-FFF2-40B4-BE49-F238E27FC236}">
                          <a16:creationId xmlns:a16="http://schemas.microsoft.com/office/drawing/2014/main" id="{EA80A1FC-2660-4FF6-8877-54BF0662D29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24" name="四角形: 上の 2 つの角を丸める 623">
                      <a:extLst>
                        <a:ext uri="{FF2B5EF4-FFF2-40B4-BE49-F238E27FC236}">
                          <a16:creationId xmlns:a16="http://schemas.microsoft.com/office/drawing/2014/main" id="{F50AB703-8F4D-4C8A-88C1-EFA8CFFC28A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02" name="グループ化 601">
                    <a:extLst>
                      <a:ext uri="{FF2B5EF4-FFF2-40B4-BE49-F238E27FC236}">
                        <a16:creationId xmlns:a16="http://schemas.microsoft.com/office/drawing/2014/main" id="{45C380C3-A869-4BF0-82A5-D4BB37EBC8D1}"/>
                      </a:ext>
                    </a:extLst>
                  </p:cNvPr>
                  <p:cNvGrpSpPr/>
                  <p:nvPr/>
                </p:nvGrpSpPr>
                <p:grpSpPr>
                  <a:xfrm>
                    <a:off x="5533345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621" name="四角形: 上の 2 つの角を丸める 620">
                      <a:extLst>
                        <a:ext uri="{FF2B5EF4-FFF2-40B4-BE49-F238E27FC236}">
                          <a16:creationId xmlns:a16="http://schemas.microsoft.com/office/drawing/2014/main" id="{179E9262-1B1A-4B5D-A62F-2E69EA3529D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22" name="四角形: 上の 2 つの角を丸める 621">
                      <a:extLst>
                        <a:ext uri="{FF2B5EF4-FFF2-40B4-BE49-F238E27FC236}">
                          <a16:creationId xmlns:a16="http://schemas.microsoft.com/office/drawing/2014/main" id="{B98151CC-158F-4314-ADDF-E0FB07FDDDC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03" name="グループ化 602">
                    <a:extLst>
                      <a:ext uri="{FF2B5EF4-FFF2-40B4-BE49-F238E27FC236}">
                        <a16:creationId xmlns:a16="http://schemas.microsoft.com/office/drawing/2014/main" id="{8C1A57A2-BB9C-4FF9-A999-200E944EC401}"/>
                      </a:ext>
                    </a:extLst>
                  </p:cNvPr>
                  <p:cNvGrpSpPr/>
                  <p:nvPr/>
                </p:nvGrpSpPr>
                <p:grpSpPr>
                  <a:xfrm>
                    <a:off x="5293519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619" name="四角形: 上の 2 つの角を丸める 618">
                      <a:extLst>
                        <a:ext uri="{FF2B5EF4-FFF2-40B4-BE49-F238E27FC236}">
                          <a16:creationId xmlns:a16="http://schemas.microsoft.com/office/drawing/2014/main" id="{94A6B430-1520-461E-80F1-C2436C16CDE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20" name="四角形: 上の 2 つの角を丸める 619">
                      <a:extLst>
                        <a:ext uri="{FF2B5EF4-FFF2-40B4-BE49-F238E27FC236}">
                          <a16:creationId xmlns:a16="http://schemas.microsoft.com/office/drawing/2014/main" id="{A047EEC5-6922-441A-8A82-B28D1A88346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04" name="グループ化 603">
                    <a:extLst>
                      <a:ext uri="{FF2B5EF4-FFF2-40B4-BE49-F238E27FC236}">
                        <a16:creationId xmlns:a16="http://schemas.microsoft.com/office/drawing/2014/main" id="{2FB8B758-5749-4F8E-A74F-FC0F352E0252}"/>
                      </a:ext>
                    </a:extLst>
                  </p:cNvPr>
                  <p:cNvGrpSpPr/>
                  <p:nvPr/>
                </p:nvGrpSpPr>
                <p:grpSpPr>
                  <a:xfrm>
                    <a:off x="5373461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617" name="四角形: 上の 2 つの角を丸める 616">
                      <a:extLst>
                        <a:ext uri="{FF2B5EF4-FFF2-40B4-BE49-F238E27FC236}">
                          <a16:creationId xmlns:a16="http://schemas.microsoft.com/office/drawing/2014/main" id="{B8FBC235-45E9-4DEE-9602-7B738F5DD81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18" name="四角形: 上の 2 つの角を丸める 617">
                      <a:extLst>
                        <a:ext uri="{FF2B5EF4-FFF2-40B4-BE49-F238E27FC236}">
                          <a16:creationId xmlns:a16="http://schemas.microsoft.com/office/drawing/2014/main" id="{547684C3-3F3F-46A0-895A-043D01692A3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05" name="グループ化 604">
                    <a:extLst>
                      <a:ext uri="{FF2B5EF4-FFF2-40B4-BE49-F238E27FC236}">
                        <a16:creationId xmlns:a16="http://schemas.microsoft.com/office/drawing/2014/main" id="{29433DA1-FEB9-49DD-BEFB-87EFF5579DF0}"/>
                      </a:ext>
                    </a:extLst>
                  </p:cNvPr>
                  <p:cNvGrpSpPr/>
                  <p:nvPr/>
                </p:nvGrpSpPr>
                <p:grpSpPr>
                  <a:xfrm>
                    <a:off x="5773171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615" name="四角形: 上の 2 つの角を丸める 614">
                      <a:extLst>
                        <a:ext uri="{FF2B5EF4-FFF2-40B4-BE49-F238E27FC236}">
                          <a16:creationId xmlns:a16="http://schemas.microsoft.com/office/drawing/2014/main" id="{B41196ED-DF44-4990-B345-A194EFF2B2C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16" name="四角形: 上の 2 つの角を丸める 615">
                      <a:extLst>
                        <a:ext uri="{FF2B5EF4-FFF2-40B4-BE49-F238E27FC236}">
                          <a16:creationId xmlns:a16="http://schemas.microsoft.com/office/drawing/2014/main" id="{0E25F51D-1171-455D-88FA-F06E504BF64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06" name="グループ化 605">
                    <a:extLst>
                      <a:ext uri="{FF2B5EF4-FFF2-40B4-BE49-F238E27FC236}">
                        <a16:creationId xmlns:a16="http://schemas.microsoft.com/office/drawing/2014/main" id="{2CAA397E-CCD8-40B3-B587-DD8421150C13}"/>
                      </a:ext>
                    </a:extLst>
                  </p:cNvPr>
                  <p:cNvGrpSpPr/>
                  <p:nvPr/>
                </p:nvGrpSpPr>
                <p:grpSpPr>
                  <a:xfrm>
                    <a:off x="5853113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613" name="四角形: 上の 2 つの角を丸める 612">
                      <a:extLst>
                        <a:ext uri="{FF2B5EF4-FFF2-40B4-BE49-F238E27FC236}">
                          <a16:creationId xmlns:a16="http://schemas.microsoft.com/office/drawing/2014/main" id="{64CB6766-77DD-48EE-9BF8-B0059C632B2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14" name="四角形: 上の 2 つの角を丸める 613">
                      <a:extLst>
                        <a:ext uri="{FF2B5EF4-FFF2-40B4-BE49-F238E27FC236}">
                          <a16:creationId xmlns:a16="http://schemas.microsoft.com/office/drawing/2014/main" id="{103AF15B-AB71-46CD-B553-EAE74AC2177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07" name="グループ化 606">
                    <a:extLst>
                      <a:ext uri="{FF2B5EF4-FFF2-40B4-BE49-F238E27FC236}">
                        <a16:creationId xmlns:a16="http://schemas.microsoft.com/office/drawing/2014/main" id="{B1A603FE-4D84-41B8-B72E-BB53CDB2F694}"/>
                      </a:ext>
                    </a:extLst>
                  </p:cNvPr>
                  <p:cNvGrpSpPr/>
                  <p:nvPr/>
                </p:nvGrpSpPr>
                <p:grpSpPr>
                  <a:xfrm>
                    <a:off x="5613287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611" name="四角形: 上の 2 つの角を丸める 610">
                      <a:extLst>
                        <a:ext uri="{FF2B5EF4-FFF2-40B4-BE49-F238E27FC236}">
                          <a16:creationId xmlns:a16="http://schemas.microsoft.com/office/drawing/2014/main" id="{C26023F3-4B79-404B-8EDE-65C00E91707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12" name="四角形: 上の 2 つの角を丸める 611">
                      <a:extLst>
                        <a:ext uri="{FF2B5EF4-FFF2-40B4-BE49-F238E27FC236}">
                          <a16:creationId xmlns:a16="http://schemas.microsoft.com/office/drawing/2014/main" id="{0EB7AE99-A401-425E-BF32-82FC5E87AD8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08" name="グループ化 607">
                    <a:extLst>
                      <a:ext uri="{FF2B5EF4-FFF2-40B4-BE49-F238E27FC236}">
                        <a16:creationId xmlns:a16="http://schemas.microsoft.com/office/drawing/2014/main" id="{90553B4F-D5BC-43D0-8A4A-E5C1EF7D7EE6}"/>
                      </a:ext>
                    </a:extLst>
                  </p:cNvPr>
                  <p:cNvGrpSpPr/>
                  <p:nvPr/>
                </p:nvGrpSpPr>
                <p:grpSpPr>
                  <a:xfrm>
                    <a:off x="5693229" y="3745901"/>
                    <a:ext cx="45719" cy="104485"/>
                    <a:chOff x="5467350" y="3745901"/>
                    <a:chExt cx="145031" cy="262899"/>
                  </a:xfrm>
                </p:grpSpPr>
                <p:sp>
                  <p:nvSpPr>
                    <p:cNvPr id="609" name="四角形: 上の 2 つの角を丸める 608">
                      <a:extLst>
                        <a:ext uri="{FF2B5EF4-FFF2-40B4-BE49-F238E27FC236}">
                          <a16:creationId xmlns:a16="http://schemas.microsoft.com/office/drawing/2014/main" id="{CDF84B8D-491E-48D6-9951-87DE1F5B381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745901"/>
                      <a:ext cx="145031" cy="104485"/>
                    </a:xfrm>
                    <a:prstGeom prst="round2SameRect">
                      <a:avLst>
                        <a:gd name="adj1" fmla="val 19951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10" name="四角形: 上の 2 つの角を丸める 609">
                      <a:extLst>
                        <a:ext uri="{FF2B5EF4-FFF2-40B4-BE49-F238E27FC236}">
                          <a16:creationId xmlns:a16="http://schemas.microsoft.com/office/drawing/2014/main" id="{B664A297-1B4B-4303-BC2F-7EA0497F61D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67350" y="3837395"/>
                      <a:ext cx="145031" cy="171405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</p:grpSp>
      <p:grpSp>
        <p:nvGrpSpPr>
          <p:cNvPr id="801" name="グループ化 800">
            <a:extLst>
              <a:ext uri="{FF2B5EF4-FFF2-40B4-BE49-F238E27FC236}">
                <a16:creationId xmlns:a16="http://schemas.microsoft.com/office/drawing/2014/main" id="{6ADB7B28-9051-4F8E-B6B6-02D96719F402}"/>
              </a:ext>
            </a:extLst>
          </p:cNvPr>
          <p:cNvGrpSpPr/>
          <p:nvPr/>
        </p:nvGrpSpPr>
        <p:grpSpPr>
          <a:xfrm>
            <a:off x="5114662" y="4731647"/>
            <a:ext cx="559278" cy="256125"/>
            <a:chOff x="5114662" y="4731647"/>
            <a:chExt cx="559278" cy="256125"/>
          </a:xfrm>
        </p:grpSpPr>
        <p:sp>
          <p:nvSpPr>
            <p:cNvPr id="802" name="四角形: 角を丸くする 801">
              <a:extLst>
                <a:ext uri="{FF2B5EF4-FFF2-40B4-BE49-F238E27FC236}">
                  <a16:creationId xmlns:a16="http://schemas.microsoft.com/office/drawing/2014/main" id="{56B553B1-847B-4788-A448-4F81369836BC}"/>
                </a:ext>
              </a:extLst>
            </p:cNvPr>
            <p:cNvSpPr/>
            <p:nvPr/>
          </p:nvSpPr>
          <p:spPr bwMode="auto">
            <a:xfrm>
              <a:off x="5114662" y="4790687"/>
              <a:ext cx="559278" cy="135276"/>
            </a:xfrm>
            <a:prstGeom prst="roundRect">
              <a:avLst>
                <a:gd name="adj" fmla="val 7075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03" name="グループ化 802">
              <a:extLst>
                <a:ext uri="{FF2B5EF4-FFF2-40B4-BE49-F238E27FC236}">
                  <a16:creationId xmlns:a16="http://schemas.microsoft.com/office/drawing/2014/main" id="{635F24E2-4408-4E38-8F6B-909A01BB0E6B}"/>
                </a:ext>
              </a:extLst>
            </p:cNvPr>
            <p:cNvGrpSpPr/>
            <p:nvPr/>
          </p:nvGrpSpPr>
          <p:grpSpPr>
            <a:xfrm rot="10800000">
              <a:off x="5140255" y="4731647"/>
              <a:ext cx="507012" cy="67598"/>
              <a:chOff x="5147295" y="4593143"/>
              <a:chExt cx="619767" cy="64924"/>
            </a:xfrm>
          </p:grpSpPr>
          <p:grpSp>
            <p:nvGrpSpPr>
              <p:cNvPr id="855" name="グループ化 854">
                <a:extLst>
                  <a:ext uri="{FF2B5EF4-FFF2-40B4-BE49-F238E27FC236}">
                    <a16:creationId xmlns:a16="http://schemas.microsoft.com/office/drawing/2014/main" id="{43B94444-76B8-4FC0-B506-7C5C186B800F}"/>
                  </a:ext>
                </a:extLst>
              </p:cNvPr>
              <p:cNvGrpSpPr/>
              <p:nvPr/>
            </p:nvGrpSpPr>
            <p:grpSpPr>
              <a:xfrm>
                <a:off x="5147295" y="4593143"/>
                <a:ext cx="300680" cy="64924"/>
                <a:chOff x="5293519" y="3745901"/>
                <a:chExt cx="605313" cy="104485"/>
              </a:xfrm>
            </p:grpSpPr>
            <p:grpSp>
              <p:nvGrpSpPr>
                <p:cNvPr id="881" name="グループ化 880">
                  <a:extLst>
                    <a:ext uri="{FF2B5EF4-FFF2-40B4-BE49-F238E27FC236}">
                      <a16:creationId xmlns:a16="http://schemas.microsoft.com/office/drawing/2014/main" id="{2E2C31C3-E56A-4047-8AC7-BB5DAADCD8AE}"/>
                    </a:ext>
                  </a:extLst>
                </p:cNvPr>
                <p:cNvGrpSpPr/>
                <p:nvPr/>
              </p:nvGrpSpPr>
              <p:grpSpPr>
                <a:xfrm>
                  <a:off x="5453403" y="3745901"/>
                  <a:ext cx="45719" cy="104485"/>
                  <a:chOff x="5467350" y="3745901"/>
                  <a:chExt cx="145031" cy="262899"/>
                </a:xfrm>
              </p:grpSpPr>
              <p:sp>
                <p:nvSpPr>
                  <p:cNvPr id="903" name="四角形: 上の 2 つの角を丸める 902">
                    <a:extLst>
                      <a:ext uri="{FF2B5EF4-FFF2-40B4-BE49-F238E27FC236}">
                        <a16:creationId xmlns:a16="http://schemas.microsoft.com/office/drawing/2014/main" id="{9B76B54D-2B1E-461A-8775-831B0C201D9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745901"/>
                    <a:ext cx="145031" cy="104485"/>
                  </a:xfrm>
                  <a:prstGeom prst="round2SameRect">
                    <a:avLst>
                      <a:gd name="adj1" fmla="val 19951"/>
                      <a:gd name="adj2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4" name="四角形: 上の 2 つの角を丸める 903">
                    <a:extLst>
                      <a:ext uri="{FF2B5EF4-FFF2-40B4-BE49-F238E27FC236}">
                        <a16:creationId xmlns:a16="http://schemas.microsoft.com/office/drawing/2014/main" id="{7C770042-7810-44ED-9DB7-76712848A8A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837395"/>
                    <a:ext cx="145031" cy="17140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82" name="グループ化 881">
                  <a:extLst>
                    <a:ext uri="{FF2B5EF4-FFF2-40B4-BE49-F238E27FC236}">
                      <a16:creationId xmlns:a16="http://schemas.microsoft.com/office/drawing/2014/main" id="{46F768EE-9376-483B-9ED3-30C9ABE1B83A}"/>
                    </a:ext>
                  </a:extLst>
                </p:cNvPr>
                <p:cNvGrpSpPr/>
                <p:nvPr/>
              </p:nvGrpSpPr>
              <p:grpSpPr>
                <a:xfrm>
                  <a:off x="5533345" y="3745901"/>
                  <a:ext cx="45719" cy="104485"/>
                  <a:chOff x="5467350" y="3745901"/>
                  <a:chExt cx="145031" cy="262899"/>
                </a:xfrm>
              </p:grpSpPr>
              <p:sp>
                <p:nvSpPr>
                  <p:cNvPr id="901" name="四角形: 上の 2 つの角を丸める 900">
                    <a:extLst>
                      <a:ext uri="{FF2B5EF4-FFF2-40B4-BE49-F238E27FC236}">
                        <a16:creationId xmlns:a16="http://schemas.microsoft.com/office/drawing/2014/main" id="{8CC2EA11-AE7E-48D1-8C81-459F050C740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745901"/>
                    <a:ext cx="145031" cy="104485"/>
                  </a:xfrm>
                  <a:prstGeom prst="round2SameRect">
                    <a:avLst>
                      <a:gd name="adj1" fmla="val 19951"/>
                      <a:gd name="adj2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2" name="四角形: 上の 2 つの角を丸める 901">
                    <a:extLst>
                      <a:ext uri="{FF2B5EF4-FFF2-40B4-BE49-F238E27FC236}">
                        <a16:creationId xmlns:a16="http://schemas.microsoft.com/office/drawing/2014/main" id="{50365D6C-81DD-4EA0-8136-83BF8DD455F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837395"/>
                    <a:ext cx="145031" cy="17140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83" name="グループ化 882">
                  <a:extLst>
                    <a:ext uri="{FF2B5EF4-FFF2-40B4-BE49-F238E27FC236}">
                      <a16:creationId xmlns:a16="http://schemas.microsoft.com/office/drawing/2014/main" id="{A6BD3041-26DB-4025-9C74-7954714A2831}"/>
                    </a:ext>
                  </a:extLst>
                </p:cNvPr>
                <p:cNvGrpSpPr/>
                <p:nvPr/>
              </p:nvGrpSpPr>
              <p:grpSpPr>
                <a:xfrm>
                  <a:off x="5293519" y="3745901"/>
                  <a:ext cx="45719" cy="104485"/>
                  <a:chOff x="5467350" y="3745901"/>
                  <a:chExt cx="145031" cy="262899"/>
                </a:xfrm>
              </p:grpSpPr>
              <p:sp>
                <p:nvSpPr>
                  <p:cNvPr id="899" name="四角形: 上の 2 つの角を丸める 898">
                    <a:extLst>
                      <a:ext uri="{FF2B5EF4-FFF2-40B4-BE49-F238E27FC236}">
                        <a16:creationId xmlns:a16="http://schemas.microsoft.com/office/drawing/2014/main" id="{DD6C7A6D-69BE-4C3B-A9E0-F17D8DF8C55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745901"/>
                    <a:ext cx="145031" cy="104485"/>
                  </a:xfrm>
                  <a:prstGeom prst="round2SameRect">
                    <a:avLst>
                      <a:gd name="adj1" fmla="val 19951"/>
                      <a:gd name="adj2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0" name="四角形: 上の 2 つの角を丸める 899">
                    <a:extLst>
                      <a:ext uri="{FF2B5EF4-FFF2-40B4-BE49-F238E27FC236}">
                        <a16:creationId xmlns:a16="http://schemas.microsoft.com/office/drawing/2014/main" id="{A30F225B-8027-4429-BFC5-3F0743664D1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837395"/>
                    <a:ext cx="145031" cy="17140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84" name="グループ化 883">
                  <a:extLst>
                    <a:ext uri="{FF2B5EF4-FFF2-40B4-BE49-F238E27FC236}">
                      <a16:creationId xmlns:a16="http://schemas.microsoft.com/office/drawing/2014/main" id="{051D1522-809D-459E-BCDE-D0682BFE0445}"/>
                    </a:ext>
                  </a:extLst>
                </p:cNvPr>
                <p:cNvGrpSpPr/>
                <p:nvPr/>
              </p:nvGrpSpPr>
              <p:grpSpPr>
                <a:xfrm>
                  <a:off x="5373461" y="3745901"/>
                  <a:ext cx="45719" cy="104485"/>
                  <a:chOff x="5467350" y="3745901"/>
                  <a:chExt cx="145031" cy="262899"/>
                </a:xfrm>
              </p:grpSpPr>
              <p:sp>
                <p:nvSpPr>
                  <p:cNvPr id="897" name="四角形: 上の 2 つの角を丸める 896">
                    <a:extLst>
                      <a:ext uri="{FF2B5EF4-FFF2-40B4-BE49-F238E27FC236}">
                        <a16:creationId xmlns:a16="http://schemas.microsoft.com/office/drawing/2014/main" id="{B03DC7A8-3984-4782-A185-C0C21F5C4F8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745901"/>
                    <a:ext cx="145031" cy="104485"/>
                  </a:xfrm>
                  <a:prstGeom prst="round2SameRect">
                    <a:avLst>
                      <a:gd name="adj1" fmla="val 19951"/>
                      <a:gd name="adj2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8" name="四角形: 上の 2 つの角を丸める 897">
                    <a:extLst>
                      <a:ext uri="{FF2B5EF4-FFF2-40B4-BE49-F238E27FC236}">
                        <a16:creationId xmlns:a16="http://schemas.microsoft.com/office/drawing/2014/main" id="{74F143EB-CD0A-4877-84A3-E7F9E7C6BCB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837395"/>
                    <a:ext cx="145031" cy="17140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85" name="グループ化 884">
                  <a:extLst>
                    <a:ext uri="{FF2B5EF4-FFF2-40B4-BE49-F238E27FC236}">
                      <a16:creationId xmlns:a16="http://schemas.microsoft.com/office/drawing/2014/main" id="{2C7AC9DD-4DB1-4D9D-A300-405427D77912}"/>
                    </a:ext>
                  </a:extLst>
                </p:cNvPr>
                <p:cNvGrpSpPr/>
                <p:nvPr/>
              </p:nvGrpSpPr>
              <p:grpSpPr>
                <a:xfrm>
                  <a:off x="5773171" y="3745901"/>
                  <a:ext cx="45719" cy="104485"/>
                  <a:chOff x="5467350" y="3745901"/>
                  <a:chExt cx="145031" cy="262899"/>
                </a:xfrm>
              </p:grpSpPr>
              <p:sp>
                <p:nvSpPr>
                  <p:cNvPr id="895" name="四角形: 上の 2 つの角を丸める 894">
                    <a:extLst>
                      <a:ext uri="{FF2B5EF4-FFF2-40B4-BE49-F238E27FC236}">
                        <a16:creationId xmlns:a16="http://schemas.microsoft.com/office/drawing/2014/main" id="{FE0B90F3-5587-4CE1-A218-5AE43A1BE10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745901"/>
                    <a:ext cx="145031" cy="104485"/>
                  </a:xfrm>
                  <a:prstGeom prst="round2SameRect">
                    <a:avLst>
                      <a:gd name="adj1" fmla="val 19951"/>
                      <a:gd name="adj2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6" name="四角形: 上の 2 つの角を丸める 895">
                    <a:extLst>
                      <a:ext uri="{FF2B5EF4-FFF2-40B4-BE49-F238E27FC236}">
                        <a16:creationId xmlns:a16="http://schemas.microsoft.com/office/drawing/2014/main" id="{A5C2B240-B298-42F1-9079-80749FC9A34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837395"/>
                    <a:ext cx="145031" cy="17140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86" name="グループ化 885">
                  <a:extLst>
                    <a:ext uri="{FF2B5EF4-FFF2-40B4-BE49-F238E27FC236}">
                      <a16:creationId xmlns:a16="http://schemas.microsoft.com/office/drawing/2014/main" id="{BC7A5010-6116-459B-9B61-8E2E69792A5F}"/>
                    </a:ext>
                  </a:extLst>
                </p:cNvPr>
                <p:cNvGrpSpPr/>
                <p:nvPr/>
              </p:nvGrpSpPr>
              <p:grpSpPr>
                <a:xfrm>
                  <a:off x="5853113" y="3745901"/>
                  <a:ext cx="45719" cy="104485"/>
                  <a:chOff x="5467350" y="3745901"/>
                  <a:chExt cx="145031" cy="262899"/>
                </a:xfrm>
              </p:grpSpPr>
              <p:sp>
                <p:nvSpPr>
                  <p:cNvPr id="893" name="四角形: 上の 2 つの角を丸める 892">
                    <a:extLst>
                      <a:ext uri="{FF2B5EF4-FFF2-40B4-BE49-F238E27FC236}">
                        <a16:creationId xmlns:a16="http://schemas.microsoft.com/office/drawing/2014/main" id="{A36A665A-F90B-4621-B62A-7827CD602F6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745901"/>
                    <a:ext cx="145031" cy="104485"/>
                  </a:xfrm>
                  <a:prstGeom prst="round2SameRect">
                    <a:avLst>
                      <a:gd name="adj1" fmla="val 19951"/>
                      <a:gd name="adj2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4" name="四角形: 上の 2 つの角を丸める 893">
                    <a:extLst>
                      <a:ext uri="{FF2B5EF4-FFF2-40B4-BE49-F238E27FC236}">
                        <a16:creationId xmlns:a16="http://schemas.microsoft.com/office/drawing/2014/main" id="{53751CA7-3103-438C-9A8D-FD8C765EE56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837395"/>
                    <a:ext cx="145031" cy="17140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87" name="グループ化 886">
                  <a:extLst>
                    <a:ext uri="{FF2B5EF4-FFF2-40B4-BE49-F238E27FC236}">
                      <a16:creationId xmlns:a16="http://schemas.microsoft.com/office/drawing/2014/main" id="{496088AC-568F-4C44-A637-9C0D8A9F2382}"/>
                    </a:ext>
                  </a:extLst>
                </p:cNvPr>
                <p:cNvGrpSpPr/>
                <p:nvPr/>
              </p:nvGrpSpPr>
              <p:grpSpPr>
                <a:xfrm>
                  <a:off x="5613287" y="3745901"/>
                  <a:ext cx="45719" cy="104485"/>
                  <a:chOff x="5467350" y="3745901"/>
                  <a:chExt cx="145031" cy="262899"/>
                </a:xfrm>
              </p:grpSpPr>
              <p:sp>
                <p:nvSpPr>
                  <p:cNvPr id="891" name="四角形: 上の 2 つの角を丸める 890">
                    <a:extLst>
                      <a:ext uri="{FF2B5EF4-FFF2-40B4-BE49-F238E27FC236}">
                        <a16:creationId xmlns:a16="http://schemas.microsoft.com/office/drawing/2014/main" id="{0D583D8B-8F9F-452E-ADEC-7DBC229D85C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745901"/>
                    <a:ext cx="145031" cy="104485"/>
                  </a:xfrm>
                  <a:prstGeom prst="round2SameRect">
                    <a:avLst>
                      <a:gd name="adj1" fmla="val 19951"/>
                      <a:gd name="adj2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2" name="四角形: 上の 2 つの角を丸める 891">
                    <a:extLst>
                      <a:ext uri="{FF2B5EF4-FFF2-40B4-BE49-F238E27FC236}">
                        <a16:creationId xmlns:a16="http://schemas.microsoft.com/office/drawing/2014/main" id="{97062DFB-F9DE-419B-B9B2-8EF20A28AE5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837395"/>
                    <a:ext cx="145031" cy="17140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88" name="グループ化 887">
                  <a:extLst>
                    <a:ext uri="{FF2B5EF4-FFF2-40B4-BE49-F238E27FC236}">
                      <a16:creationId xmlns:a16="http://schemas.microsoft.com/office/drawing/2014/main" id="{65D4DE7A-8D08-4FDB-84C2-EE761EDAD221}"/>
                    </a:ext>
                  </a:extLst>
                </p:cNvPr>
                <p:cNvGrpSpPr/>
                <p:nvPr/>
              </p:nvGrpSpPr>
              <p:grpSpPr>
                <a:xfrm>
                  <a:off x="5693229" y="3745901"/>
                  <a:ext cx="45719" cy="104485"/>
                  <a:chOff x="5467350" y="3745901"/>
                  <a:chExt cx="145031" cy="262899"/>
                </a:xfrm>
              </p:grpSpPr>
              <p:sp>
                <p:nvSpPr>
                  <p:cNvPr id="889" name="四角形: 上の 2 つの角を丸める 888">
                    <a:extLst>
                      <a:ext uri="{FF2B5EF4-FFF2-40B4-BE49-F238E27FC236}">
                        <a16:creationId xmlns:a16="http://schemas.microsoft.com/office/drawing/2014/main" id="{80D9D3E7-C366-45DE-A583-106B49FEE8D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745901"/>
                    <a:ext cx="145031" cy="104485"/>
                  </a:xfrm>
                  <a:prstGeom prst="round2SameRect">
                    <a:avLst>
                      <a:gd name="adj1" fmla="val 19951"/>
                      <a:gd name="adj2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0" name="四角形: 上の 2 つの角を丸める 889">
                    <a:extLst>
                      <a:ext uri="{FF2B5EF4-FFF2-40B4-BE49-F238E27FC236}">
                        <a16:creationId xmlns:a16="http://schemas.microsoft.com/office/drawing/2014/main" id="{926FC654-E23C-4263-87B4-3B860C40C6A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837395"/>
                    <a:ext cx="145031" cy="17140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856" name="グループ化 855">
                <a:extLst>
                  <a:ext uri="{FF2B5EF4-FFF2-40B4-BE49-F238E27FC236}">
                    <a16:creationId xmlns:a16="http://schemas.microsoft.com/office/drawing/2014/main" id="{E807F71F-B216-427E-B09D-859F71389FB0}"/>
                  </a:ext>
                </a:extLst>
              </p:cNvPr>
              <p:cNvGrpSpPr/>
              <p:nvPr/>
            </p:nvGrpSpPr>
            <p:grpSpPr>
              <a:xfrm>
                <a:off x="5466382" y="4593143"/>
                <a:ext cx="300680" cy="64924"/>
                <a:chOff x="5293519" y="3745901"/>
                <a:chExt cx="605313" cy="104485"/>
              </a:xfrm>
            </p:grpSpPr>
            <p:grpSp>
              <p:nvGrpSpPr>
                <p:cNvPr id="857" name="グループ化 856">
                  <a:extLst>
                    <a:ext uri="{FF2B5EF4-FFF2-40B4-BE49-F238E27FC236}">
                      <a16:creationId xmlns:a16="http://schemas.microsoft.com/office/drawing/2014/main" id="{2D56FD17-799B-4255-835F-AC267C9A250D}"/>
                    </a:ext>
                  </a:extLst>
                </p:cNvPr>
                <p:cNvGrpSpPr/>
                <p:nvPr/>
              </p:nvGrpSpPr>
              <p:grpSpPr>
                <a:xfrm>
                  <a:off x="5453403" y="3745901"/>
                  <a:ext cx="45719" cy="104485"/>
                  <a:chOff x="5467350" y="3745901"/>
                  <a:chExt cx="145031" cy="262899"/>
                </a:xfrm>
              </p:grpSpPr>
              <p:sp>
                <p:nvSpPr>
                  <p:cNvPr id="879" name="四角形: 上の 2 つの角を丸める 878">
                    <a:extLst>
                      <a:ext uri="{FF2B5EF4-FFF2-40B4-BE49-F238E27FC236}">
                        <a16:creationId xmlns:a16="http://schemas.microsoft.com/office/drawing/2014/main" id="{A05933EE-C5B5-45EB-A7D7-0915B6C8D3D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745901"/>
                    <a:ext cx="145031" cy="104485"/>
                  </a:xfrm>
                  <a:prstGeom prst="round2SameRect">
                    <a:avLst>
                      <a:gd name="adj1" fmla="val 19951"/>
                      <a:gd name="adj2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0" name="四角形: 上の 2 つの角を丸める 879">
                    <a:extLst>
                      <a:ext uri="{FF2B5EF4-FFF2-40B4-BE49-F238E27FC236}">
                        <a16:creationId xmlns:a16="http://schemas.microsoft.com/office/drawing/2014/main" id="{919E0534-92F0-4B56-A824-E60D3D0B3C9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837395"/>
                    <a:ext cx="145031" cy="17140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58" name="グループ化 857">
                  <a:extLst>
                    <a:ext uri="{FF2B5EF4-FFF2-40B4-BE49-F238E27FC236}">
                      <a16:creationId xmlns:a16="http://schemas.microsoft.com/office/drawing/2014/main" id="{13A6DA74-FE23-4214-862A-1325DA60829C}"/>
                    </a:ext>
                  </a:extLst>
                </p:cNvPr>
                <p:cNvGrpSpPr/>
                <p:nvPr/>
              </p:nvGrpSpPr>
              <p:grpSpPr>
                <a:xfrm>
                  <a:off x="5533345" y="3745901"/>
                  <a:ext cx="45719" cy="104485"/>
                  <a:chOff x="5467350" y="3745901"/>
                  <a:chExt cx="145031" cy="262899"/>
                </a:xfrm>
              </p:grpSpPr>
              <p:sp>
                <p:nvSpPr>
                  <p:cNvPr id="877" name="四角形: 上の 2 つの角を丸める 876">
                    <a:extLst>
                      <a:ext uri="{FF2B5EF4-FFF2-40B4-BE49-F238E27FC236}">
                        <a16:creationId xmlns:a16="http://schemas.microsoft.com/office/drawing/2014/main" id="{F64B01AC-12C1-4FFD-B9C8-7E870D3819F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745901"/>
                    <a:ext cx="145031" cy="104485"/>
                  </a:xfrm>
                  <a:prstGeom prst="round2SameRect">
                    <a:avLst>
                      <a:gd name="adj1" fmla="val 19951"/>
                      <a:gd name="adj2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8" name="四角形: 上の 2 つの角を丸める 877">
                    <a:extLst>
                      <a:ext uri="{FF2B5EF4-FFF2-40B4-BE49-F238E27FC236}">
                        <a16:creationId xmlns:a16="http://schemas.microsoft.com/office/drawing/2014/main" id="{1CDA53C7-35BA-4F4A-B4C8-4F71B56266E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837395"/>
                    <a:ext cx="145031" cy="17140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59" name="グループ化 858">
                  <a:extLst>
                    <a:ext uri="{FF2B5EF4-FFF2-40B4-BE49-F238E27FC236}">
                      <a16:creationId xmlns:a16="http://schemas.microsoft.com/office/drawing/2014/main" id="{28769E12-CB31-4B0D-8102-6C54E5152C97}"/>
                    </a:ext>
                  </a:extLst>
                </p:cNvPr>
                <p:cNvGrpSpPr/>
                <p:nvPr/>
              </p:nvGrpSpPr>
              <p:grpSpPr>
                <a:xfrm>
                  <a:off x="5293519" y="3745901"/>
                  <a:ext cx="45719" cy="104485"/>
                  <a:chOff x="5467350" y="3745901"/>
                  <a:chExt cx="145031" cy="262899"/>
                </a:xfrm>
              </p:grpSpPr>
              <p:sp>
                <p:nvSpPr>
                  <p:cNvPr id="875" name="四角形: 上の 2 つの角を丸める 874">
                    <a:extLst>
                      <a:ext uri="{FF2B5EF4-FFF2-40B4-BE49-F238E27FC236}">
                        <a16:creationId xmlns:a16="http://schemas.microsoft.com/office/drawing/2014/main" id="{20F0FE0C-E9A1-40E1-860F-D948DD366F1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745901"/>
                    <a:ext cx="145031" cy="104485"/>
                  </a:xfrm>
                  <a:prstGeom prst="round2SameRect">
                    <a:avLst>
                      <a:gd name="adj1" fmla="val 19951"/>
                      <a:gd name="adj2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6" name="四角形: 上の 2 つの角を丸める 875">
                    <a:extLst>
                      <a:ext uri="{FF2B5EF4-FFF2-40B4-BE49-F238E27FC236}">
                        <a16:creationId xmlns:a16="http://schemas.microsoft.com/office/drawing/2014/main" id="{3C6C865F-EBCE-43C0-830A-EFC02175D78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837395"/>
                    <a:ext cx="145031" cy="17140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60" name="グループ化 859">
                  <a:extLst>
                    <a:ext uri="{FF2B5EF4-FFF2-40B4-BE49-F238E27FC236}">
                      <a16:creationId xmlns:a16="http://schemas.microsoft.com/office/drawing/2014/main" id="{E0772475-59E1-4D89-BD2B-292A7FC2406F}"/>
                    </a:ext>
                  </a:extLst>
                </p:cNvPr>
                <p:cNvGrpSpPr/>
                <p:nvPr/>
              </p:nvGrpSpPr>
              <p:grpSpPr>
                <a:xfrm>
                  <a:off x="5373461" y="3745901"/>
                  <a:ext cx="45719" cy="104485"/>
                  <a:chOff x="5467350" y="3745901"/>
                  <a:chExt cx="145031" cy="262899"/>
                </a:xfrm>
              </p:grpSpPr>
              <p:sp>
                <p:nvSpPr>
                  <p:cNvPr id="873" name="四角形: 上の 2 つの角を丸める 872">
                    <a:extLst>
                      <a:ext uri="{FF2B5EF4-FFF2-40B4-BE49-F238E27FC236}">
                        <a16:creationId xmlns:a16="http://schemas.microsoft.com/office/drawing/2014/main" id="{FD2AFB5F-398B-4A7B-9FDC-32EAE258B18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745901"/>
                    <a:ext cx="145031" cy="104485"/>
                  </a:xfrm>
                  <a:prstGeom prst="round2SameRect">
                    <a:avLst>
                      <a:gd name="adj1" fmla="val 19951"/>
                      <a:gd name="adj2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4" name="四角形: 上の 2 つの角を丸める 873">
                    <a:extLst>
                      <a:ext uri="{FF2B5EF4-FFF2-40B4-BE49-F238E27FC236}">
                        <a16:creationId xmlns:a16="http://schemas.microsoft.com/office/drawing/2014/main" id="{0A4D6CE9-FCDA-481C-8169-DB78BA64503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837395"/>
                    <a:ext cx="145031" cy="17140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61" name="グループ化 860">
                  <a:extLst>
                    <a:ext uri="{FF2B5EF4-FFF2-40B4-BE49-F238E27FC236}">
                      <a16:creationId xmlns:a16="http://schemas.microsoft.com/office/drawing/2014/main" id="{6D6E6A3F-A993-4DD3-910E-A8829A7B5A3D}"/>
                    </a:ext>
                  </a:extLst>
                </p:cNvPr>
                <p:cNvGrpSpPr/>
                <p:nvPr/>
              </p:nvGrpSpPr>
              <p:grpSpPr>
                <a:xfrm>
                  <a:off x="5773171" y="3745901"/>
                  <a:ext cx="45719" cy="104485"/>
                  <a:chOff x="5467350" y="3745901"/>
                  <a:chExt cx="145031" cy="262899"/>
                </a:xfrm>
              </p:grpSpPr>
              <p:sp>
                <p:nvSpPr>
                  <p:cNvPr id="871" name="四角形: 上の 2 つの角を丸める 870">
                    <a:extLst>
                      <a:ext uri="{FF2B5EF4-FFF2-40B4-BE49-F238E27FC236}">
                        <a16:creationId xmlns:a16="http://schemas.microsoft.com/office/drawing/2014/main" id="{C28C9F51-707D-4A4A-A0DE-69C3644D79B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745901"/>
                    <a:ext cx="145031" cy="104485"/>
                  </a:xfrm>
                  <a:prstGeom prst="round2SameRect">
                    <a:avLst>
                      <a:gd name="adj1" fmla="val 19951"/>
                      <a:gd name="adj2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2" name="四角形: 上の 2 つの角を丸める 871">
                    <a:extLst>
                      <a:ext uri="{FF2B5EF4-FFF2-40B4-BE49-F238E27FC236}">
                        <a16:creationId xmlns:a16="http://schemas.microsoft.com/office/drawing/2014/main" id="{CAA6C6E3-10B3-4180-9B74-C4031C01AA5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837395"/>
                    <a:ext cx="145031" cy="17140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62" name="グループ化 861">
                  <a:extLst>
                    <a:ext uri="{FF2B5EF4-FFF2-40B4-BE49-F238E27FC236}">
                      <a16:creationId xmlns:a16="http://schemas.microsoft.com/office/drawing/2014/main" id="{6F467C83-4FE2-4820-AF8A-0549349B67F8}"/>
                    </a:ext>
                  </a:extLst>
                </p:cNvPr>
                <p:cNvGrpSpPr/>
                <p:nvPr/>
              </p:nvGrpSpPr>
              <p:grpSpPr>
                <a:xfrm>
                  <a:off x="5853113" y="3745901"/>
                  <a:ext cx="45719" cy="104485"/>
                  <a:chOff x="5467350" y="3745901"/>
                  <a:chExt cx="145031" cy="262899"/>
                </a:xfrm>
              </p:grpSpPr>
              <p:sp>
                <p:nvSpPr>
                  <p:cNvPr id="869" name="四角形: 上の 2 つの角を丸める 868">
                    <a:extLst>
                      <a:ext uri="{FF2B5EF4-FFF2-40B4-BE49-F238E27FC236}">
                        <a16:creationId xmlns:a16="http://schemas.microsoft.com/office/drawing/2014/main" id="{053D2DB5-2101-4C86-A8D8-2D60893CDED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745901"/>
                    <a:ext cx="145031" cy="104485"/>
                  </a:xfrm>
                  <a:prstGeom prst="round2SameRect">
                    <a:avLst>
                      <a:gd name="adj1" fmla="val 19951"/>
                      <a:gd name="adj2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0" name="四角形: 上の 2 つの角を丸める 869">
                    <a:extLst>
                      <a:ext uri="{FF2B5EF4-FFF2-40B4-BE49-F238E27FC236}">
                        <a16:creationId xmlns:a16="http://schemas.microsoft.com/office/drawing/2014/main" id="{B267072A-2773-41F2-8703-0CDFDAA81D7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837395"/>
                    <a:ext cx="145031" cy="17140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63" name="グループ化 862">
                  <a:extLst>
                    <a:ext uri="{FF2B5EF4-FFF2-40B4-BE49-F238E27FC236}">
                      <a16:creationId xmlns:a16="http://schemas.microsoft.com/office/drawing/2014/main" id="{4F557670-BDF1-485C-8533-2983F8ADB4C2}"/>
                    </a:ext>
                  </a:extLst>
                </p:cNvPr>
                <p:cNvGrpSpPr/>
                <p:nvPr/>
              </p:nvGrpSpPr>
              <p:grpSpPr>
                <a:xfrm>
                  <a:off x="5613287" y="3745901"/>
                  <a:ext cx="45719" cy="104485"/>
                  <a:chOff x="5467350" y="3745901"/>
                  <a:chExt cx="145031" cy="262899"/>
                </a:xfrm>
              </p:grpSpPr>
              <p:sp>
                <p:nvSpPr>
                  <p:cNvPr id="867" name="四角形: 上の 2 つの角を丸める 866">
                    <a:extLst>
                      <a:ext uri="{FF2B5EF4-FFF2-40B4-BE49-F238E27FC236}">
                        <a16:creationId xmlns:a16="http://schemas.microsoft.com/office/drawing/2014/main" id="{20CEFF25-109E-48AA-B069-DC376CB5DDB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745901"/>
                    <a:ext cx="145031" cy="104485"/>
                  </a:xfrm>
                  <a:prstGeom prst="round2SameRect">
                    <a:avLst>
                      <a:gd name="adj1" fmla="val 19951"/>
                      <a:gd name="adj2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8" name="四角形: 上の 2 つの角を丸める 867">
                    <a:extLst>
                      <a:ext uri="{FF2B5EF4-FFF2-40B4-BE49-F238E27FC236}">
                        <a16:creationId xmlns:a16="http://schemas.microsoft.com/office/drawing/2014/main" id="{D4118AD8-DE73-4CFB-B3D9-7F4BD3A4C21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837395"/>
                    <a:ext cx="145031" cy="17140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64" name="グループ化 863">
                  <a:extLst>
                    <a:ext uri="{FF2B5EF4-FFF2-40B4-BE49-F238E27FC236}">
                      <a16:creationId xmlns:a16="http://schemas.microsoft.com/office/drawing/2014/main" id="{E80E116D-34AE-4294-9260-F8AAE0E68A24}"/>
                    </a:ext>
                  </a:extLst>
                </p:cNvPr>
                <p:cNvGrpSpPr/>
                <p:nvPr/>
              </p:nvGrpSpPr>
              <p:grpSpPr>
                <a:xfrm>
                  <a:off x="5693229" y="3745901"/>
                  <a:ext cx="45719" cy="104485"/>
                  <a:chOff x="5467350" y="3745901"/>
                  <a:chExt cx="145031" cy="262899"/>
                </a:xfrm>
              </p:grpSpPr>
              <p:sp>
                <p:nvSpPr>
                  <p:cNvPr id="865" name="四角形: 上の 2 つの角を丸める 864">
                    <a:extLst>
                      <a:ext uri="{FF2B5EF4-FFF2-40B4-BE49-F238E27FC236}">
                        <a16:creationId xmlns:a16="http://schemas.microsoft.com/office/drawing/2014/main" id="{6A477662-33D7-4E1C-BA1A-F1CB41A1414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745901"/>
                    <a:ext cx="145031" cy="104485"/>
                  </a:xfrm>
                  <a:prstGeom prst="round2SameRect">
                    <a:avLst>
                      <a:gd name="adj1" fmla="val 19951"/>
                      <a:gd name="adj2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6" name="四角形: 上の 2 つの角を丸める 865">
                    <a:extLst>
                      <a:ext uri="{FF2B5EF4-FFF2-40B4-BE49-F238E27FC236}">
                        <a16:creationId xmlns:a16="http://schemas.microsoft.com/office/drawing/2014/main" id="{28A7FF0A-3A3F-4DA7-83ED-8F5C6E62645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837395"/>
                    <a:ext cx="145031" cy="17140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804" name="グループ化 803">
              <a:extLst>
                <a:ext uri="{FF2B5EF4-FFF2-40B4-BE49-F238E27FC236}">
                  <a16:creationId xmlns:a16="http://schemas.microsoft.com/office/drawing/2014/main" id="{92D3B7D4-F373-402E-96AB-62E141086C65}"/>
                </a:ext>
              </a:extLst>
            </p:cNvPr>
            <p:cNvGrpSpPr/>
            <p:nvPr/>
          </p:nvGrpSpPr>
          <p:grpSpPr>
            <a:xfrm>
              <a:off x="5140255" y="4920174"/>
              <a:ext cx="507012" cy="67598"/>
              <a:chOff x="5147295" y="4593143"/>
              <a:chExt cx="619767" cy="64924"/>
            </a:xfrm>
          </p:grpSpPr>
          <p:grpSp>
            <p:nvGrpSpPr>
              <p:cNvPr id="805" name="グループ化 804">
                <a:extLst>
                  <a:ext uri="{FF2B5EF4-FFF2-40B4-BE49-F238E27FC236}">
                    <a16:creationId xmlns:a16="http://schemas.microsoft.com/office/drawing/2014/main" id="{2F19EA63-86D5-4477-A1D0-E596A7FB442A}"/>
                  </a:ext>
                </a:extLst>
              </p:cNvPr>
              <p:cNvGrpSpPr/>
              <p:nvPr/>
            </p:nvGrpSpPr>
            <p:grpSpPr>
              <a:xfrm>
                <a:off x="5147295" y="4593143"/>
                <a:ext cx="300680" cy="64924"/>
                <a:chOff x="5293519" y="3745901"/>
                <a:chExt cx="605313" cy="104485"/>
              </a:xfrm>
            </p:grpSpPr>
            <p:grpSp>
              <p:nvGrpSpPr>
                <p:cNvPr id="831" name="グループ化 830">
                  <a:extLst>
                    <a:ext uri="{FF2B5EF4-FFF2-40B4-BE49-F238E27FC236}">
                      <a16:creationId xmlns:a16="http://schemas.microsoft.com/office/drawing/2014/main" id="{CA7D8CC7-DDDA-4CDE-8013-5E155579CE6A}"/>
                    </a:ext>
                  </a:extLst>
                </p:cNvPr>
                <p:cNvGrpSpPr/>
                <p:nvPr/>
              </p:nvGrpSpPr>
              <p:grpSpPr>
                <a:xfrm>
                  <a:off x="5453403" y="3745901"/>
                  <a:ext cx="45719" cy="104485"/>
                  <a:chOff x="5467350" y="3745901"/>
                  <a:chExt cx="145031" cy="262899"/>
                </a:xfrm>
              </p:grpSpPr>
              <p:sp>
                <p:nvSpPr>
                  <p:cNvPr id="853" name="四角形: 上の 2 つの角を丸める 852">
                    <a:extLst>
                      <a:ext uri="{FF2B5EF4-FFF2-40B4-BE49-F238E27FC236}">
                        <a16:creationId xmlns:a16="http://schemas.microsoft.com/office/drawing/2014/main" id="{97C766C3-12A2-444A-BE82-E9701DCE7A6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745901"/>
                    <a:ext cx="145031" cy="104485"/>
                  </a:xfrm>
                  <a:prstGeom prst="round2SameRect">
                    <a:avLst>
                      <a:gd name="adj1" fmla="val 19951"/>
                      <a:gd name="adj2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54" name="四角形: 上の 2 つの角を丸める 853">
                    <a:extLst>
                      <a:ext uri="{FF2B5EF4-FFF2-40B4-BE49-F238E27FC236}">
                        <a16:creationId xmlns:a16="http://schemas.microsoft.com/office/drawing/2014/main" id="{8C209DD6-4129-4826-8911-38D87CC7542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837395"/>
                    <a:ext cx="145031" cy="17140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32" name="グループ化 831">
                  <a:extLst>
                    <a:ext uri="{FF2B5EF4-FFF2-40B4-BE49-F238E27FC236}">
                      <a16:creationId xmlns:a16="http://schemas.microsoft.com/office/drawing/2014/main" id="{77D499E9-9B28-4C24-BBC9-947AE3CDA356}"/>
                    </a:ext>
                  </a:extLst>
                </p:cNvPr>
                <p:cNvGrpSpPr/>
                <p:nvPr/>
              </p:nvGrpSpPr>
              <p:grpSpPr>
                <a:xfrm>
                  <a:off x="5533345" y="3745901"/>
                  <a:ext cx="45719" cy="104485"/>
                  <a:chOff x="5467350" y="3745901"/>
                  <a:chExt cx="145031" cy="262899"/>
                </a:xfrm>
              </p:grpSpPr>
              <p:sp>
                <p:nvSpPr>
                  <p:cNvPr id="851" name="四角形: 上の 2 つの角を丸める 850">
                    <a:extLst>
                      <a:ext uri="{FF2B5EF4-FFF2-40B4-BE49-F238E27FC236}">
                        <a16:creationId xmlns:a16="http://schemas.microsoft.com/office/drawing/2014/main" id="{961FB6E0-9CEB-4072-8996-5278C7D371A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745901"/>
                    <a:ext cx="145031" cy="104485"/>
                  </a:xfrm>
                  <a:prstGeom prst="round2SameRect">
                    <a:avLst>
                      <a:gd name="adj1" fmla="val 19951"/>
                      <a:gd name="adj2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52" name="四角形: 上の 2 つの角を丸める 851">
                    <a:extLst>
                      <a:ext uri="{FF2B5EF4-FFF2-40B4-BE49-F238E27FC236}">
                        <a16:creationId xmlns:a16="http://schemas.microsoft.com/office/drawing/2014/main" id="{F5CEA531-5294-427A-AF93-C637768F64D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837395"/>
                    <a:ext cx="145031" cy="17140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33" name="グループ化 832">
                  <a:extLst>
                    <a:ext uri="{FF2B5EF4-FFF2-40B4-BE49-F238E27FC236}">
                      <a16:creationId xmlns:a16="http://schemas.microsoft.com/office/drawing/2014/main" id="{65487516-DF1D-434C-95F0-3F9324DAF308}"/>
                    </a:ext>
                  </a:extLst>
                </p:cNvPr>
                <p:cNvGrpSpPr/>
                <p:nvPr/>
              </p:nvGrpSpPr>
              <p:grpSpPr>
                <a:xfrm>
                  <a:off x="5293519" y="3745901"/>
                  <a:ext cx="45719" cy="104485"/>
                  <a:chOff x="5467350" y="3745901"/>
                  <a:chExt cx="145031" cy="262899"/>
                </a:xfrm>
              </p:grpSpPr>
              <p:sp>
                <p:nvSpPr>
                  <p:cNvPr id="849" name="四角形: 上の 2 つの角を丸める 848">
                    <a:extLst>
                      <a:ext uri="{FF2B5EF4-FFF2-40B4-BE49-F238E27FC236}">
                        <a16:creationId xmlns:a16="http://schemas.microsoft.com/office/drawing/2014/main" id="{D9A51A7F-7DFA-40F9-9F43-A679D27A399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745901"/>
                    <a:ext cx="145031" cy="104485"/>
                  </a:xfrm>
                  <a:prstGeom prst="round2SameRect">
                    <a:avLst>
                      <a:gd name="adj1" fmla="val 19951"/>
                      <a:gd name="adj2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50" name="四角形: 上の 2 つの角を丸める 849">
                    <a:extLst>
                      <a:ext uri="{FF2B5EF4-FFF2-40B4-BE49-F238E27FC236}">
                        <a16:creationId xmlns:a16="http://schemas.microsoft.com/office/drawing/2014/main" id="{CA0C1597-420F-45E4-A26E-A6BFC3A1FF5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837395"/>
                    <a:ext cx="145031" cy="17140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34" name="グループ化 833">
                  <a:extLst>
                    <a:ext uri="{FF2B5EF4-FFF2-40B4-BE49-F238E27FC236}">
                      <a16:creationId xmlns:a16="http://schemas.microsoft.com/office/drawing/2014/main" id="{7125E08E-258F-412C-AB15-49843C492163}"/>
                    </a:ext>
                  </a:extLst>
                </p:cNvPr>
                <p:cNvGrpSpPr/>
                <p:nvPr/>
              </p:nvGrpSpPr>
              <p:grpSpPr>
                <a:xfrm>
                  <a:off x="5373461" y="3745901"/>
                  <a:ext cx="45719" cy="104485"/>
                  <a:chOff x="5467350" y="3745901"/>
                  <a:chExt cx="145031" cy="262899"/>
                </a:xfrm>
              </p:grpSpPr>
              <p:sp>
                <p:nvSpPr>
                  <p:cNvPr id="847" name="四角形: 上の 2 つの角を丸める 846">
                    <a:extLst>
                      <a:ext uri="{FF2B5EF4-FFF2-40B4-BE49-F238E27FC236}">
                        <a16:creationId xmlns:a16="http://schemas.microsoft.com/office/drawing/2014/main" id="{9B5CC476-A4F9-4874-8A58-6E21AE18115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745901"/>
                    <a:ext cx="145031" cy="104485"/>
                  </a:xfrm>
                  <a:prstGeom prst="round2SameRect">
                    <a:avLst>
                      <a:gd name="adj1" fmla="val 19951"/>
                      <a:gd name="adj2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48" name="四角形: 上の 2 つの角を丸める 847">
                    <a:extLst>
                      <a:ext uri="{FF2B5EF4-FFF2-40B4-BE49-F238E27FC236}">
                        <a16:creationId xmlns:a16="http://schemas.microsoft.com/office/drawing/2014/main" id="{3AC2EC2A-BDFB-4FCC-95C7-60F097A098B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837395"/>
                    <a:ext cx="145031" cy="17140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35" name="グループ化 834">
                  <a:extLst>
                    <a:ext uri="{FF2B5EF4-FFF2-40B4-BE49-F238E27FC236}">
                      <a16:creationId xmlns:a16="http://schemas.microsoft.com/office/drawing/2014/main" id="{92B803B1-6A9D-4DD4-8E1E-67B65B68E76E}"/>
                    </a:ext>
                  </a:extLst>
                </p:cNvPr>
                <p:cNvGrpSpPr/>
                <p:nvPr/>
              </p:nvGrpSpPr>
              <p:grpSpPr>
                <a:xfrm>
                  <a:off x="5773171" y="3745901"/>
                  <a:ext cx="45719" cy="104485"/>
                  <a:chOff x="5467350" y="3745901"/>
                  <a:chExt cx="145031" cy="262899"/>
                </a:xfrm>
              </p:grpSpPr>
              <p:sp>
                <p:nvSpPr>
                  <p:cNvPr id="845" name="四角形: 上の 2 つの角を丸める 844">
                    <a:extLst>
                      <a:ext uri="{FF2B5EF4-FFF2-40B4-BE49-F238E27FC236}">
                        <a16:creationId xmlns:a16="http://schemas.microsoft.com/office/drawing/2014/main" id="{4499FF60-1FD1-4DC7-AD68-737EA04ED11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745901"/>
                    <a:ext cx="145031" cy="104485"/>
                  </a:xfrm>
                  <a:prstGeom prst="round2SameRect">
                    <a:avLst>
                      <a:gd name="adj1" fmla="val 19951"/>
                      <a:gd name="adj2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46" name="四角形: 上の 2 つの角を丸める 845">
                    <a:extLst>
                      <a:ext uri="{FF2B5EF4-FFF2-40B4-BE49-F238E27FC236}">
                        <a16:creationId xmlns:a16="http://schemas.microsoft.com/office/drawing/2014/main" id="{58A4EAF3-14BE-407B-BF4E-076BE1C32DE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837395"/>
                    <a:ext cx="145031" cy="17140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36" name="グループ化 835">
                  <a:extLst>
                    <a:ext uri="{FF2B5EF4-FFF2-40B4-BE49-F238E27FC236}">
                      <a16:creationId xmlns:a16="http://schemas.microsoft.com/office/drawing/2014/main" id="{E194776C-FE6E-4BEA-A9C0-297C01DFF364}"/>
                    </a:ext>
                  </a:extLst>
                </p:cNvPr>
                <p:cNvGrpSpPr/>
                <p:nvPr/>
              </p:nvGrpSpPr>
              <p:grpSpPr>
                <a:xfrm>
                  <a:off x="5853113" y="3745901"/>
                  <a:ext cx="45719" cy="104485"/>
                  <a:chOff x="5467350" y="3745901"/>
                  <a:chExt cx="145031" cy="262899"/>
                </a:xfrm>
              </p:grpSpPr>
              <p:sp>
                <p:nvSpPr>
                  <p:cNvPr id="843" name="四角形: 上の 2 つの角を丸める 842">
                    <a:extLst>
                      <a:ext uri="{FF2B5EF4-FFF2-40B4-BE49-F238E27FC236}">
                        <a16:creationId xmlns:a16="http://schemas.microsoft.com/office/drawing/2014/main" id="{53230EE0-3B56-42EB-AC16-97884A11EBE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745901"/>
                    <a:ext cx="145031" cy="104485"/>
                  </a:xfrm>
                  <a:prstGeom prst="round2SameRect">
                    <a:avLst>
                      <a:gd name="adj1" fmla="val 19951"/>
                      <a:gd name="adj2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44" name="四角形: 上の 2 つの角を丸める 843">
                    <a:extLst>
                      <a:ext uri="{FF2B5EF4-FFF2-40B4-BE49-F238E27FC236}">
                        <a16:creationId xmlns:a16="http://schemas.microsoft.com/office/drawing/2014/main" id="{158AD715-D546-403B-9827-9055AA5E050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837395"/>
                    <a:ext cx="145031" cy="17140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37" name="グループ化 836">
                  <a:extLst>
                    <a:ext uri="{FF2B5EF4-FFF2-40B4-BE49-F238E27FC236}">
                      <a16:creationId xmlns:a16="http://schemas.microsoft.com/office/drawing/2014/main" id="{2778656C-5785-4739-8B6E-642B30172886}"/>
                    </a:ext>
                  </a:extLst>
                </p:cNvPr>
                <p:cNvGrpSpPr/>
                <p:nvPr/>
              </p:nvGrpSpPr>
              <p:grpSpPr>
                <a:xfrm>
                  <a:off x="5613287" y="3745901"/>
                  <a:ext cx="45719" cy="104485"/>
                  <a:chOff x="5467350" y="3745901"/>
                  <a:chExt cx="145031" cy="262899"/>
                </a:xfrm>
              </p:grpSpPr>
              <p:sp>
                <p:nvSpPr>
                  <p:cNvPr id="841" name="四角形: 上の 2 つの角を丸める 840">
                    <a:extLst>
                      <a:ext uri="{FF2B5EF4-FFF2-40B4-BE49-F238E27FC236}">
                        <a16:creationId xmlns:a16="http://schemas.microsoft.com/office/drawing/2014/main" id="{CEFA7D38-880E-4C24-94DF-F5B75FBE80F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745901"/>
                    <a:ext cx="145031" cy="104485"/>
                  </a:xfrm>
                  <a:prstGeom prst="round2SameRect">
                    <a:avLst>
                      <a:gd name="adj1" fmla="val 19951"/>
                      <a:gd name="adj2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42" name="四角形: 上の 2 つの角を丸める 841">
                    <a:extLst>
                      <a:ext uri="{FF2B5EF4-FFF2-40B4-BE49-F238E27FC236}">
                        <a16:creationId xmlns:a16="http://schemas.microsoft.com/office/drawing/2014/main" id="{02DA8042-423C-4698-A551-6D0CAE9BA72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837395"/>
                    <a:ext cx="145031" cy="17140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38" name="グループ化 837">
                  <a:extLst>
                    <a:ext uri="{FF2B5EF4-FFF2-40B4-BE49-F238E27FC236}">
                      <a16:creationId xmlns:a16="http://schemas.microsoft.com/office/drawing/2014/main" id="{392782BE-C4C6-47C7-89F5-8FAB7866D252}"/>
                    </a:ext>
                  </a:extLst>
                </p:cNvPr>
                <p:cNvGrpSpPr/>
                <p:nvPr/>
              </p:nvGrpSpPr>
              <p:grpSpPr>
                <a:xfrm>
                  <a:off x="5693229" y="3745901"/>
                  <a:ext cx="45719" cy="104485"/>
                  <a:chOff x="5467350" y="3745901"/>
                  <a:chExt cx="145031" cy="262899"/>
                </a:xfrm>
              </p:grpSpPr>
              <p:sp>
                <p:nvSpPr>
                  <p:cNvPr id="839" name="四角形: 上の 2 つの角を丸める 838">
                    <a:extLst>
                      <a:ext uri="{FF2B5EF4-FFF2-40B4-BE49-F238E27FC236}">
                        <a16:creationId xmlns:a16="http://schemas.microsoft.com/office/drawing/2014/main" id="{C6C8B3E3-7423-458F-9470-25534207BE5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745901"/>
                    <a:ext cx="145031" cy="104485"/>
                  </a:xfrm>
                  <a:prstGeom prst="round2SameRect">
                    <a:avLst>
                      <a:gd name="adj1" fmla="val 19951"/>
                      <a:gd name="adj2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40" name="四角形: 上の 2 つの角を丸める 839">
                    <a:extLst>
                      <a:ext uri="{FF2B5EF4-FFF2-40B4-BE49-F238E27FC236}">
                        <a16:creationId xmlns:a16="http://schemas.microsoft.com/office/drawing/2014/main" id="{473BABE2-E788-40E0-AA20-77C528D5A55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837395"/>
                    <a:ext cx="145031" cy="17140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806" name="グループ化 805">
                <a:extLst>
                  <a:ext uri="{FF2B5EF4-FFF2-40B4-BE49-F238E27FC236}">
                    <a16:creationId xmlns:a16="http://schemas.microsoft.com/office/drawing/2014/main" id="{A426BAB5-5893-4893-B04A-E37190CDC811}"/>
                  </a:ext>
                </a:extLst>
              </p:cNvPr>
              <p:cNvGrpSpPr/>
              <p:nvPr/>
            </p:nvGrpSpPr>
            <p:grpSpPr>
              <a:xfrm>
                <a:off x="5466382" y="4593143"/>
                <a:ext cx="300680" cy="64924"/>
                <a:chOff x="5293519" y="3745901"/>
                <a:chExt cx="605313" cy="104485"/>
              </a:xfrm>
            </p:grpSpPr>
            <p:grpSp>
              <p:nvGrpSpPr>
                <p:cNvPr id="807" name="グループ化 806">
                  <a:extLst>
                    <a:ext uri="{FF2B5EF4-FFF2-40B4-BE49-F238E27FC236}">
                      <a16:creationId xmlns:a16="http://schemas.microsoft.com/office/drawing/2014/main" id="{847BBA1D-BBAA-4228-918A-232D16DD4A3C}"/>
                    </a:ext>
                  </a:extLst>
                </p:cNvPr>
                <p:cNvGrpSpPr/>
                <p:nvPr/>
              </p:nvGrpSpPr>
              <p:grpSpPr>
                <a:xfrm>
                  <a:off x="5453403" y="3745901"/>
                  <a:ext cx="45719" cy="104485"/>
                  <a:chOff x="5467350" y="3745901"/>
                  <a:chExt cx="145031" cy="262899"/>
                </a:xfrm>
              </p:grpSpPr>
              <p:sp>
                <p:nvSpPr>
                  <p:cNvPr id="829" name="四角形: 上の 2 つの角を丸める 828">
                    <a:extLst>
                      <a:ext uri="{FF2B5EF4-FFF2-40B4-BE49-F238E27FC236}">
                        <a16:creationId xmlns:a16="http://schemas.microsoft.com/office/drawing/2014/main" id="{B19F4998-3590-4F8F-8705-BFD3846ABA7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745901"/>
                    <a:ext cx="145031" cy="104485"/>
                  </a:xfrm>
                  <a:prstGeom prst="round2SameRect">
                    <a:avLst>
                      <a:gd name="adj1" fmla="val 19951"/>
                      <a:gd name="adj2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30" name="四角形: 上の 2 つの角を丸める 829">
                    <a:extLst>
                      <a:ext uri="{FF2B5EF4-FFF2-40B4-BE49-F238E27FC236}">
                        <a16:creationId xmlns:a16="http://schemas.microsoft.com/office/drawing/2014/main" id="{03A5935B-A964-4393-8AB1-2833D117D3E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837395"/>
                    <a:ext cx="145031" cy="17140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08" name="グループ化 807">
                  <a:extLst>
                    <a:ext uri="{FF2B5EF4-FFF2-40B4-BE49-F238E27FC236}">
                      <a16:creationId xmlns:a16="http://schemas.microsoft.com/office/drawing/2014/main" id="{0670DBB4-9B6C-47E4-9571-5CB5FE7B0E59}"/>
                    </a:ext>
                  </a:extLst>
                </p:cNvPr>
                <p:cNvGrpSpPr/>
                <p:nvPr/>
              </p:nvGrpSpPr>
              <p:grpSpPr>
                <a:xfrm>
                  <a:off x="5533345" y="3745901"/>
                  <a:ext cx="45719" cy="104485"/>
                  <a:chOff x="5467350" y="3745901"/>
                  <a:chExt cx="145031" cy="262899"/>
                </a:xfrm>
              </p:grpSpPr>
              <p:sp>
                <p:nvSpPr>
                  <p:cNvPr id="827" name="四角形: 上の 2 つの角を丸める 826">
                    <a:extLst>
                      <a:ext uri="{FF2B5EF4-FFF2-40B4-BE49-F238E27FC236}">
                        <a16:creationId xmlns:a16="http://schemas.microsoft.com/office/drawing/2014/main" id="{A5387EB9-A6F7-4C30-8BDE-AC90761A1ED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745901"/>
                    <a:ext cx="145031" cy="104485"/>
                  </a:xfrm>
                  <a:prstGeom prst="round2SameRect">
                    <a:avLst>
                      <a:gd name="adj1" fmla="val 19951"/>
                      <a:gd name="adj2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8" name="四角形: 上の 2 つの角を丸める 827">
                    <a:extLst>
                      <a:ext uri="{FF2B5EF4-FFF2-40B4-BE49-F238E27FC236}">
                        <a16:creationId xmlns:a16="http://schemas.microsoft.com/office/drawing/2014/main" id="{8FDDD88B-A987-4D31-B0B8-C3E9DF77CB2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837395"/>
                    <a:ext cx="145031" cy="17140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09" name="グループ化 808">
                  <a:extLst>
                    <a:ext uri="{FF2B5EF4-FFF2-40B4-BE49-F238E27FC236}">
                      <a16:creationId xmlns:a16="http://schemas.microsoft.com/office/drawing/2014/main" id="{4D109715-FEBA-4F74-B61C-A468355DDE9B}"/>
                    </a:ext>
                  </a:extLst>
                </p:cNvPr>
                <p:cNvGrpSpPr/>
                <p:nvPr/>
              </p:nvGrpSpPr>
              <p:grpSpPr>
                <a:xfrm>
                  <a:off x="5293519" y="3745901"/>
                  <a:ext cx="45719" cy="104485"/>
                  <a:chOff x="5467350" y="3745901"/>
                  <a:chExt cx="145031" cy="262899"/>
                </a:xfrm>
              </p:grpSpPr>
              <p:sp>
                <p:nvSpPr>
                  <p:cNvPr id="825" name="四角形: 上の 2 つの角を丸める 824">
                    <a:extLst>
                      <a:ext uri="{FF2B5EF4-FFF2-40B4-BE49-F238E27FC236}">
                        <a16:creationId xmlns:a16="http://schemas.microsoft.com/office/drawing/2014/main" id="{08E3007A-1E92-4774-B51D-E6EA6781E63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745901"/>
                    <a:ext cx="145031" cy="104485"/>
                  </a:xfrm>
                  <a:prstGeom prst="round2SameRect">
                    <a:avLst>
                      <a:gd name="adj1" fmla="val 19951"/>
                      <a:gd name="adj2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6" name="四角形: 上の 2 つの角を丸める 825">
                    <a:extLst>
                      <a:ext uri="{FF2B5EF4-FFF2-40B4-BE49-F238E27FC236}">
                        <a16:creationId xmlns:a16="http://schemas.microsoft.com/office/drawing/2014/main" id="{35722E40-7E04-4D61-A6C7-9FDB9FD2E6F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837395"/>
                    <a:ext cx="145031" cy="17140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10" name="グループ化 809">
                  <a:extLst>
                    <a:ext uri="{FF2B5EF4-FFF2-40B4-BE49-F238E27FC236}">
                      <a16:creationId xmlns:a16="http://schemas.microsoft.com/office/drawing/2014/main" id="{93AB1FCA-DCDF-4D5D-9FB6-0163003A3D47}"/>
                    </a:ext>
                  </a:extLst>
                </p:cNvPr>
                <p:cNvGrpSpPr/>
                <p:nvPr/>
              </p:nvGrpSpPr>
              <p:grpSpPr>
                <a:xfrm>
                  <a:off x="5373461" y="3745901"/>
                  <a:ext cx="45719" cy="104485"/>
                  <a:chOff x="5467350" y="3745901"/>
                  <a:chExt cx="145031" cy="262899"/>
                </a:xfrm>
              </p:grpSpPr>
              <p:sp>
                <p:nvSpPr>
                  <p:cNvPr id="823" name="四角形: 上の 2 つの角を丸める 822">
                    <a:extLst>
                      <a:ext uri="{FF2B5EF4-FFF2-40B4-BE49-F238E27FC236}">
                        <a16:creationId xmlns:a16="http://schemas.microsoft.com/office/drawing/2014/main" id="{0B9C36C4-E06F-4CE7-AA58-40DD121AB92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745901"/>
                    <a:ext cx="145031" cy="104485"/>
                  </a:xfrm>
                  <a:prstGeom prst="round2SameRect">
                    <a:avLst>
                      <a:gd name="adj1" fmla="val 19951"/>
                      <a:gd name="adj2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4" name="四角形: 上の 2 つの角を丸める 823">
                    <a:extLst>
                      <a:ext uri="{FF2B5EF4-FFF2-40B4-BE49-F238E27FC236}">
                        <a16:creationId xmlns:a16="http://schemas.microsoft.com/office/drawing/2014/main" id="{21F79117-B22D-4191-83D0-A6AF7BFD78F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837395"/>
                    <a:ext cx="145031" cy="17140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11" name="グループ化 810">
                  <a:extLst>
                    <a:ext uri="{FF2B5EF4-FFF2-40B4-BE49-F238E27FC236}">
                      <a16:creationId xmlns:a16="http://schemas.microsoft.com/office/drawing/2014/main" id="{23A6A4C2-1EAB-4272-8A45-175F7DA45144}"/>
                    </a:ext>
                  </a:extLst>
                </p:cNvPr>
                <p:cNvGrpSpPr/>
                <p:nvPr/>
              </p:nvGrpSpPr>
              <p:grpSpPr>
                <a:xfrm>
                  <a:off x="5773171" y="3745901"/>
                  <a:ext cx="45719" cy="104485"/>
                  <a:chOff x="5467350" y="3745901"/>
                  <a:chExt cx="145031" cy="262899"/>
                </a:xfrm>
              </p:grpSpPr>
              <p:sp>
                <p:nvSpPr>
                  <p:cNvPr id="821" name="四角形: 上の 2 つの角を丸める 820">
                    <a:extLst>
                      <a:ext uri="{FF2B5EF4-FFF2-40B4-BE49-F238E27FC236}">
                        <a16:creationId xmlns:a16="http://schemas.microsoft.com/office/drawing/2014/main" id="{A151BCD9-295A-42B0-B78E-C71911390C0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745901"/>
                    <a:ext cx="145031" cy="104485"/>
                  </a:xfrm>
                  <a:prstGeom prst="round2SameRect">
                    <a:avLst>
                      <a:gd name="adj1" fmla="val 19951"/>
                      <a:gd name="adj2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2" name="四角形: 上の 2 つの角を丸める 821">
                    <a:extLst>
                      <a:ext uri="{FF2B5EF4-FFF2-40B4-BE49-F238E27FC236}">
                        <a16:creationId xmlns:a16="http://schemas.microsoft.com/office/drawing/2014/main" id="{6BEFE829-F36D-4CCB-A58A-AE52FD6B376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837395"/>
                    <a:ext cx="145031" cy="17140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12" name="グループ化 811">
                  <a:extLst>
                    <a:ext uri="{FF2B5EF4-FFF2-40B4-BE49-F238E27FC236}">
                      <a16:creationId xmlns:a16="http://schemas.microsoft.com/office/drawing/2014/main" id="{128E1D6D-E64F-4E68-9C08-AAEFA16B8CA6}"/>
                    </a:ext>
                  </a:extLst>
                </p:cNvPr>
                <p:cNvGrpSpPr/>
                <p:nvPr/>
              </p:nvGrpSpPr>
              <p:grpSpPr>
                <a:xfrm>
                  <a:off x="5853113" y="3745901"/>
                  <a:ext cx="45719" cy="104485"/>
                  <a:chOff x="5467350" y="3745901"/>
                  <a:chExt cx="145031" cy="262899"/>
                </a:xfrm>
              </p:grpSpPr>
              <p:sp>
                <p:nvSpPr>
                  <p:cNvPr id="819" name="四角形: 上の 2 つの角を丸める 818">
                    <a:extLst>
                      <a:ext uri="{FF2B5EF4-FFF2-40B4-BE49-F238E27FC236}">
                        <a16:creationId xmlns:a16="http://schemas.microsoft.com/office/drawing/2014/main" id="{B6FE2C2F-9DE5-4C62-A424-E23FFD8783A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745901"/>
                    <a:ext cx="145031" cy="104485"/>
                  </a:xfrm>
                  <a:prstGeom prst="round2SameRect">
                    <a:avLst>
                      <a:gd name="adj1" fmla="val 19951"/>
                      <a:gd name="adj2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0" name="四角形: 上の 2 つの角を丸める 819">
                    <a:extLst>
                      <a:ext uri="{FF2B5EF4-FFF2-40B4-BE49-F238E27FC236}">
                        <a16:creationId xmlns:a16="http://schemas.microsoft.com/office/drawing/2014/main" id="{22B8D33C-94D7-4212-9AD1-69A63AF2785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837395"/>
                    <a:ext cx="145031" cy="17140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13" name="グループ化 812">
                  <a:extLst>
                    <a:ext uri="{FF2B5EF4-FFF2-40B4-BE49-F238E27FC236}">
                      <a16:creationId xmlns:a16="http://schemas.microsoft.com/office/drawing/2014/main" id="{A032ED51-D8AA-4668-B0BA-1C5AE0D49100}"/>
                    </a:ext>
                  </a:extLst>
                </p:cNvPr>
                <p:cNvGrpSpPr/>
                <p:nvPr/>
              </p:nvGrpSpPr>
              <p:grpSpPr>
                <a:xfrm>
                  <a:off x="5613287" y="3745901"/>
                  <a:ext cx="45719" cy="104485"/>
                  <a:chOff x="5467350" y="3745901"/>
                  <a:chExt cx="145031" cy="262899"/>
                </a:xfrm>
              </p:grpSpPr>
              <p:sp>
                <p:nvSpPr>
                  <p:cNvPr id="817" name="四角形: 上の 2 つの角を丸める 816">
                    <a:extLst>
                      <a:ext uri="{FF2B5EF4-FFF2-40B4-BE49-F238E27FC236}">
                        <a16:creationId xmlns:a16="http://schemas.microsoft.com/office/drawing/2014/main" id="{8BF26AFB-EEEB-4DC3-BFA0-BE20AD75CFB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745901"/>
                    <a:ext cx="145031" cy="104485"/>
                  </a:xfrm>
                  <a:prstGeom prst="round2SameRect">
                    <a:avLst>
                      <a:gd name="adj1" fmla="val 19951"/>
                      <a:gd name="adj2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8" name="四角形: 上の 2 つの角を丸める 817">
                    <a:extLst>
                      <a:ext uri="{FF2B5EF4-FFF2-40B4-BE49-F238E27FC236}">
                        <a16:creationId xmlns:a16="http://schemas.microsoft.com/office/drawing/2014/main" id="{4440FB90-6368-438F-A54F-D132D726A45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837395"/>
                    <a:ext cx="145031" cy="17140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14" name="グループ化 813">
                  <a:extLst>
                    <a:ext uri="{FF2B5EF4-FFF2-40B4-BE49-F238E27FC236}">
                      <a16:creationId xmlns:a16="http://schemas.microsoft.com/office/drawing/2014/main" id="{744C5921-99DF-4A60-9AE1-208995C870FC}"/>
                    </a:ext>
                  </a:extLst>
                </p:cNvPr>
                <p:cNvGrpSpPr/>
                <p:nvPr/>
              </p:nvGrpSpPr>
              <p:grpSpPr>
                <a:xfrm>
                  <a:off x="5693229" y="3745901"/>
                  <a:ext cx="45719" cy="104485"/>
                  <a:chOff x="5467350" y="3745901"/>
                  <a:chExt cx="145031" cy="262899"/>
                </a:xfrm>
              </p:grpSpPr>
              <p:sp>
                <p:nvSpPr>
                  <p:cNvPr id="815" name="四角形: 上の 2 つの角を丸める 814">
                    <a:extLst>
                      <a:ext uri="{FF2B5EF4-FFF2-40B4-BE49-F238E27FC236}">
                        <a16:creationId xmlns:a16="http://schemas.microsoft.com/office/drawing/2014/main" id="{27B3DE68-628E-4558-B7FB-8E9E057D3E6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745901"/>
                    <a:ext cx="145031" cy="104485"/>
                  </a:xfrm>
                  <a:prstGeom prst="round2SameRect">
                    <a:avLst>
                      <a:gd name="adj1" fmla="val 19951"/>
                      <a:gd name="adj2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6" name="四角形: 上の 2 つの角を丸める 815">
                    <a:extLst>
                      <a:ext uri="{FF2B5EF4-FFF2-40B4-BE49-F238E27FC236}">
                        <a16:creationId xmlns:a16="http://schemas.microsoft.com/office/drawing/2014/main" id="{FEA2A0B1-6F4C-4AB7-AAE7-BA9B0D73B5C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7350" y="3837395"/>
                    <a:ext cx="145031" cy="17140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905" name="グループ化 904">
            <a:extLst>
              <a:ext uri="{FF2B5EF4-FFF2-40B4-BE49-F238E27FC236}">
                <a16:creationId xmlns:a16="http://schemas.microsoft.com/office/drawing/2014/main" id="{040ACA87-2C53-4CED-B04C-0697C2184E72}"/>
              </a:ext>
            </a:extLst>
          </p:cNvPr>
          <p:cNvGrpSpPr/>
          <p:nvPr/>
        </p:nvGrpSpPr>
        <p:grpSpPr>
          <a:xfrm>
            <a:off x="6413461" y="6111997"/>
            <a:ext cx="347997" cy="299998"/>
            <a:chOff x="6413461" y="6111997"/>
            <a:chExt cx="347997" cy="299998"/>
          </a:xfrm>
        </p:grpSpPr>
        <p:sp>
          <p:nvSpPr>
            <p:cNvPr id="906" name="六角形 905">
              <a:extLst>
                <a:ext uri="{FF2B5EF4-FFF2-40B4-BE49-F238E27FC236}">
                  <a16:creationId xmlns:a16="http://schemas.microsoft.com/office/drawing/2014/main" id="{88F1D3C9-7D96-4EC2-8ECC-90BAB9EE69FB}"/>
                </a:ext>
              </a:extLst>
            </p:cNvPr>
            <p:cNvSpPr/>
            <p:nvPr/>
          </p:nvSpPr>
          <p:spPr bwMode="auto">
            <a:xfrm>
              <a:off x="6413461" y="6111997"/>
              <a:ext cx="347997" cy="299998"/>
            </a:xfrm>
            <a:prstGeom prst="hexagon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07" name="楕円 906">
              <a:extLst>
                <a:ext uri="{FF2B5EF4-FFF2-40B4-BE49-F238E27FC236}">
                  <a16:creationId xmlns:a16="http://schemas.microsoft.com/office/drawing/2014/main" id="{0756BD26-B393-40DC-9A8C-C9CCFAB65128}"/>
                </a:ext>
              </a:extLst>
            </p:cNvPr>
            <p:cNvSpPr/>
            <p:nvPr/>
          </p:nvSpPr>
          <p:spPr bwMode="auto">
            <a:xfrm>
              <a:off x="6451306" y="6125843"/>
              <a:ext cx="272306" cy="27230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8" name="楕円 907">
              <a:extLst>
                <a:ext uri="{FF2B5EF4-FFF2-40B4-BE49-F238E27FC236}">
                  <a16:creationId xmlns:a16="http://schemas.microsoft.com/office/drawing/2014/main" id="{A1FCAD87-BBC2-43A3-91F4-8259B88EF7A2}"/>
                </a:ext>
              </a:extLst>
            </p:cNvPr>
            <p:cNvSpPr/>
            <p:nvPr/>
          </p:nvSpPr>
          <p:spPr bwMode="auto">
            <a:xfrm>
              <a:off x="6477500" y="6152037"/>
              <a:ext cx="219918" cy="21991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9" name="楕円 908">
              <a:extLst>
                <a:ext uri="{FF2B5EF4-FFF2-40B4-BE49-F238E27FC236}">
                  <a16:creationId xmlns:a16="http://schemas.microsoft.com/office/drawing/2014/main" id="{2F95AD0C-422F-426C-B1E3-D4AD205C3C77}"/>
                </a:ext>
              </a:extLst>
            </p:cNvPr>
            <p:cNvSpPr/>
            <p:nvPr/>
          </p:nvSpPr>
          <p:spPr bwMode="auto">
            <a:xfrm>
              <a:off x="6496550" y="6171087"/>
              <a:ext cx="181818" cy="181818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10" name="グループ化 909">
            <a:extLst>
              <a:ext uri="{FF2B5EF4-FFF2-40B4-BE49-F238E27FC236}">
                <a16:creationId xmlns:a16="http://schemas.microsoft.com/office/drawing/2014/main" id="{87E2750C-C5D4-46DA-9431-CEB339BEE001}"/>
              </a:ext>
            </a:extLst>
          </p:cNvPr>
          <p:cNvGrpSpPr/>
          <p:nvPr/>
        </p:nvGrpSpPr>
        <p:grpSpPr>
          <a:xfrm>
            <a:off x="6830180" y="6111997"/>
            <a:ext cx="347997" cy="299998"/>
            <a:chOff x="6830180" y="6111997"/>
            <a:chExt cx="347997" cy="299998"/>
          </a:xfrm>
        </p:grpSpPr>
        <p:sp>
          <p:nvSpPr>
            <p:cNvPr id="911" name="六角形 910">
              <a:extLst>
                <a:ext uri="{FF2B5EF4-FFF2-40B4-BE49-F238E27FC236}">
                  <a16:creationId xmlns:a16="http://schemas.microsoft.com/office/drawing/2014/main" id="{356DDBC4-BCA6-4B22-AFDF-03BAAEE7488F}"/>
                </a:ext>
              </a:extLst>
            </p:cNvPr>
            <p:cNvSpPr/>
            <p:nvPr/>
          </p:nvSpPr>
          <p:spPr bwMode="auto">
            <a:xfrm>
              <a:off x="6830180" y="6111997"/>
              <a:ext cx="347997" cy="299998"/>
            </a:xfrm>
            <a:prstGeom prst="hexagon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12" name="楕円 911">
              <a:extLst>
                <a:ext uri="{FF2B5EF4-FFF2-40B4-BE49-F238E27FC236}">
                  <a16:creationId xmlns:a16="http://schemas.microsoft.com/office/drawing/2014/main" id="{C3CE85D5-3568-4301-9EE9-F804BB8BDEAB}"/>
                </a:ext>
              </a:extLst>
            </p:cNvPr>
            <p:cNvSpPr/>
            <p:nvPr/>
          </p:nvSpPr>
          <p:spPr bwMode="auto">
            <a:xfrm>
              <a:off x="6868025" y="6125843"/>
              <a:ext cx="272306" cy="27230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3" name="楕円 912">
              <a:extLst>
                <a:ext uri="{FF2B5EF4-FFF2-40B4-BE49-F238E27FC236}">
                  <a16:creationId xmlns:a16="http://schemas.microsoft.com/office/drawing/2014/main" id="{ADF47D8F-4C73-41E0-B1D5-F73DBAB5AF7B}"/>
                </a:ext>
              </a:extLst>
            </p:cNvPr>
            <p:cNvSpPr/>
            <p:nvPr/>
          </p:nvSpPr>
          <p:spPr bwMode="auto">
            <a:xfrm>
              <a:off x="6894219" y="6152037"/>
              <a:ext cx="219918" cy="21991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4" name="楕円 913">
              <a:extLst>
                <a:ext uri="{FF2B5EF4-FFF2-40B4-BE49-F238E27FC236}">
                  <a16:creationId xmlns:a16="http://schemas.microsoft.com/office/drawing/2014/main" id="{98FDB311-BC3F-4EF3-B1ED-206017DBFE99}"/>
                </a:ext>
              </a:extLst>
            </p:cNvPr>
            <p:cNvSpPr/>
            <p:nvPr/>
          </p:nvSpPr>
          <p:spPr bwMode="auto">
            <a:xfrm>
              <a:off x="6913269" y="6171087"/>
              <a:ext cx="181818" cy="181818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15" name="グループ化 914">
            <a:extLst>
              <a:ext uri="{FF2B5EF4-FFF2-40B4-BE49-F238E27FC236}">
                <a16:creationId xmlns:a16="http://schemas.microsoft.com/office/drawing/2014/main" id="{903A7F6B-8730-48CB-9FEC-AD31B0C7B359}"/>
              </a:ext>
            </a:extLst>
          </p:cNvPr>
          <p:cNvGrpSpPr/>
          <p:nvPr/>
        </p:nvGrpSpPr>
        <p:grpSpPr>
          <a:xfrm>
            <a:off x="7227849" y="6111997"/>
            <a:ext cx="347997" cy="299998"/>
            <a:chOff x="7227849" y="6111997"/>
            <a:chExt cx="347997" cy="299998"/>
          </a:xfrm>
        </p:grpSpPr>
        <p:sp>
          <p:nvSpPr>
            <p:cNvPr id="916" name="六角形 915">
              <a:extLst>
                <a:ext uri="{FF2B5EF4-FFF2-40B4-BE49-F238E27FC236}">
                  <a16:creationId xmlns:a16="http://schemas.microsoft.com/office/drawing/2014/main" id="{8166FCCD-CFC1-4641-B149-DF2721BF9DD9}"/>
                </a:ext>
              </a:extLst>
            </p:cNvPr>
            <p:cNvSpPr/>
            <p:nvPr/>
          </p:nvSpPr>
          <p:spPr bwMode="auto">
            <a:xfrm>
              <a:off x="7227849" y="6111997"/>
              <a:ext cx="347997" cy="299998"/>
            </a:xfrm>
            <a:prstGeom prst="hexagon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17" name="楕円 916">
              <a:extLst>
                <a:ext uri="{FF2B5EF4-FFF2-40B4-BE49-F238E27FC236}">
                  <a16:creationId xmlns:a16="http://schemas.microsoft.com/office/drawing/2014/main" id="{8AB10823-36BB-43C2-8941-9C2A140362F4}"/>
                </a:ext>
              </a:extLst>
            </p:cNvPr>
            <p:cNvSpPr/>
            <p:nvPr/>
          </p:nvSpPr>
          <p:spPr bwMode="auto">
            <a:xfrm>
              <a:off x="7265694" y="6125843"/>
              <a:ext cx="272306" cy="27230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8" name="楕円 917">
              <a:extLst>
                <a:ext uri="{FF2B5EF4-FFF2-40B4-BE49-F238E27FC236}">
                  <a16:creationId xmlns:a16="http://schemas.microsoft.com/office/drawing/2014/main" id="{E98E89F6-185D-4292-B2A6-264A391141B0}"/>
                </a:ext>
              </a:extLst>
            </p:cNvPr>
            <p:cNvSpPr/>
            <p:nvPr/>
          </p:nvSpPr>
          <p:spPr bwMode="auto">
            <a:xfrm>
              <a:off x="7343238" y="6203387"/>
              <a:ext cx="117218" cy="11721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9" name="楕円 918">
              <a:extLst>
                <a:ext uri="{FF2B5EF4-FFF2-40B4-BE49-F238E27FC236}">
                  <a16:creationId xmlns:a16="http://schemas.microsoft.com/office/drawing/2014/main" id="{7585427C-2BF2-41D0-9CAB-2E2F4B51788B}"/>
                </a:ext>
              </a:extLst>
            </p:cNvPr>
            <p:cNvSpPr/>
            <p:nvPr/>
          </p:nvSpPr>
          <p:spPr bwMode="auto">
            <a:xfrm>
              <a:off x="7374194" y="6222207"/>
              <a:ext cx="55306" cy="74816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0" name="四角形: 上の 2 つの角を丸める 919">
              <a:extLst>
                <a:ext uri="{FF2B5EF4-FFF2-40B4-BE49-F238E27FC236}">
                  <a16:creationId xmlns:a16="http://schemas.microsoft.com/office/drawing/2014/main" id="{647C8C81-61C6-46EA-81E3-D8ECE8780164}"/>
                </a:ext>
              </a:extLst>
            </p:cNvPr>
            <p:cNvSpPr/>
            <p:nvPr/>
          </p:nvSpPr>
          <p:spPr bwMode="auto">
            <a:xfrm>
              <a:off x="7381249" y="6149354"/>
              <a:ext cx="39750" cy="11169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21" name="楕円 920">
            <a:extLst>
              <a:ext uri="{FF2B5EF4-FFF2-40B4-BE49-F238E27FC236}">
                <a16:creationId xmlns:a16="http://schemas.microsoft.com/office/drawing/2014/main" id="{B4BB3784-28B3-4277-A1FB-35CFE2AA6AC3}"/>
              </a:ext>
            </a:extLst>
          </p:cNvPr>
          <p:cNvSpPr/>
          <p:nvPr/>
        </p:nvSpPr>
        <p:spPr bwMode="auto">
          <a:xfrm>
            <a:off x="4586885" y="282012"/>
            <a:ext cx="407461" cy="71566"/>
          </a:xfrm>
          <a:prstGeom prst="ellipse">
            <a:avLst/>
          </a:prstGeom>
          <a:solidFill>
            <a:srgbClr val="FFCC99"/>
          </a:solidFill>
          <a:ln w="9525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922" name="楕円 921">
            <a:extLst>
              <a:ext uri="{FF2B5EF4-FFF2-40B4-BE49-F238E27FC236}">
                <a16:creationId xmlns:a16="http://schemas.microsoft.com/office/drawing/2014/main" id="{46EA63FA-0B08-4266-908D-94595A45E94A}"/>
              </a:ext>
            </a:extLst>
          </p:cNvPr>
          <p:cNvSpPr/>
          <p:nvPr/>
        </p:nvSpPr>
        <p:spPr bwMode="auto">
          <a:xfrm>
            <a:off x="4082683" y="463932"/>
            <a:ext cx="407461" cy="135015"/>
          </a:xfrm>
          <a:prstGeom prst="ellipse">
            <a:avLst/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923" name="楕円 922">
            <a:extLst>
              <a:ext uri="{FF2B5EF4-FFF2-40B4-BE49-F238E27FC236}">
                <a16:creationId xmlns:a16="http://schemas.microsoft.com/office/drawing/2014/main" id="{CD09EE90-045E-4BE8-97F5-E7E743D839D9}"/>
              </a:ext>
            </a:extLst>
          </p:cNvPr>
          <p:cNvSpPr/>
          <p:nvPr/>
        </p:nvSpPr>
        <p:spPr bwMode="auto">
          <a:xfrm>
            <a:off x="4586885" y="495657"/>
            <a:ext cx="407461" cy="71566"/>
          </a:xfrm>
          <a:prstGeom prst="ellipse">
            <a:avLst/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grpSp>
        <p:nvGrpSpPr>
          <p:cNvPr id="924" name="グループ化 923">
            <a:extLst>
              <a:ext uri="{FF2B5EF4-FFF2-40B4-BE49-F238E27FC236}">
                <a16:creationId xmlns:a16="http://schemas.microsoft.com/office/drawing/2014/main" id="{F7F3A419-0B28-4FB4-86A8-78215E6BC4B8}"/>
              </a:ext>
            </a:extLst>
          </p:cNvPr>
          <p:cNvGrpSpPr/>
          <p:nvPr/>
        </p:nvGrpSpPr>
        <p:grpSpPr>
          <a:xfrm>
            <a:off x="5148396" y="5734078"/>
            <a:ext cx="336444" cy="386281"/>
            <a:chOff x="5148396" y="5734078"/>
            <a:chExt cx="336444" cy="386281"/>
          </a:xfrm>
        </p:grpSpPr>
        <p:grpSp>
          <p:nvGrpSpPr>
            <p:cNvPr id="925" name="グループ化 924">
              <a:extLst>
                <a:ext uri="{FF2B5EF4-FFF2-40B4-BE49-F238E27FC236}">
                  <a16:creationId xmlns:a16="http://schemas.microsoft.com/office/drawing/2014/main" id="{0D14EA33-488B-4973-A9C6-1EB82D073B8B}"/>
                </a:ext>
              </a:extLst>
            </p:cNvPr>
            <p:cNvGrpSpPr/>
            <p:nvPr/>
          </p:nvGrpSpPr>
          <p:grpSpPr>
            <a:xfrm rot="10800000">
              <a:off x="5177501" y="6074640"/>
              <a:ext cx="278432" cy="45719"/>
              <a:chOff x="5177501" y="5719791"/>
              <a:chExt cx="278432" cy="45719"/>
            </a:xfrm>
          </p:grpSpPr>
          <p:sp>
            <p:nvSpPr>
              <p:cNvPr id="933" name="四角形: 上の 2 つの角を丸める 932">
                <a:extLst>
                  <a:ext uri="{FF2B5EF4-FFF2-40B4-BE49-F238E27FC236}">
                    <a16:creationId xmlns:a16="http://schemas.microsoft.com/office/drawing/2014/main" id="{C4DC684C-BBCF-4739-A5EB-4D5CFC393D0C}"/>
                  </a:ext>
                </a:extLst>
              </p:cNvPr>
              <p:cNvSpPr/>
              <p:nvPr/>
            </p:nvSpPr>
            <p:spPr bwMode="auto">
              <a:xfrm>
                <a:off x="5177501" y="5719791"/>
                <a:ext cx="97457" cy="45719"/>
              </a:xfrm>
              <a:prstGeom prst="round2Same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4" name="四角形: 上の 2 つの角を丸める 933">
                <a:extLst>
                  <a:ext uri="{FF2B5EF4-FFF2-40B4-BE49-F238E27FC236}">
                    <a16:creationId xmlns:a16="http://schemas.microsoft.com/office/drawing/2014/main" id="{2B63AFC2-F631-4616-80A4-3BA697BD7272}"/>
                  </a:ext>
                </a:extLst>
              </p:cNvPr>
              <p:cNvSpPr/>
              <p:nvPr/>
            </p:nvSpPr>
            <p:spPr bwMode="auto">
              <a:xfrm>
                <a:off x="5358476" y="5719791"/>
                <a:ext cx="97457" cy="45719"/>
              </a:xfrm>
              <a:prstGeom prst="round2Same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26" name="グループ化 925">
              <a:extLst>
                <a:ext uri="{FF2B5EF4-FFF2-40B4-BE49-F238E27FC236}">
                  <a16:creationId xmlns:a16="http://schemas.microsoft.com/office/drawing/2014/main" id="{287405F9-A599-4C68-A1E2-6F1A7319CDF6}"/>
                </a:ext>
              </a:extLst>
            </p:cNvPr>
            <p:cNvGrpSpPr/>
            <p:nvPr/>
          </p:nvGrpSpPr>
          <p:grpSpPr>
            <a:xfrm>
              <a:off x="5177501" y="5734078"/>
              <a:ext cx="278432" cy="45719"/>
              <a:chOff x="5177501" y="5719791"/>
              <a:chExt cx="278432" cy="45719"/>
            </a:xfrm>
          </p:grpSpPr>
          <p:sp>
            <p:nvSpPr>
              <p:cNvPr id="931" name="四角形: 上の 2 つの角を丸める 930">
                <a:extLst>
                  <a:ext uri="{FF2B5EF4-FFF2-40B4-BE49-F238E27FC236}">
                    <a16:creationId xmlns:a16="http://schemas.microsoft.com/office/drawing/2014/main" id="{A911D81C-6922-4CCC-A502-4E150522BCF3}"/>
                  </a:ext>
                </a:extLst>
              </p:cNvPr>
              <p:cNvSpPr/>
              <p:nvPr/>
            </p:nvSpPr>
            <p:spPr bwMode="auto">
              <a:xfrm>
                <a:off x="5177501" y="5719791"/>
                <a:ext cx="97457" cy="45719"/>
              </a:xfrm>
              <a:prstGeom prst="round2Same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2" name="四角形: 上の 2 つの角を丸める 931">
                <a:extLst>
                  <a:ext uri="{FF2B5EF4-FFF2-40B4-BE49-F238E27FC236}">
                    <a16:creationId xmlns:a16="http://schemas.microsoft.com/office/drawing/2014/main" id="{6CD496DC-EDB8-457A-9FE3-293C3F2E290B}"/>
                  </a:ext>
                </a:extLst>
              </p:cNvPr>
              <p:cNvSpPr/>
              <p:nvPr/>
            </p:nvSpPr>
            <p:spPr bwMode="auto">
              <a:xfrm>
                <a:off x="5358476" y="5719791"/>
                <a:ext cx="97457" cy="45719"/>
              </a:xfrm>
              <a:prstGeom prst="round2Same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927" name="正方形/長方形 926">
              <a:extLst>
                <a:ext uri="{FF2B5EF4-FFF2-40B4-BE49-F238E27FC236}">
                  <a16:creationId xmlns:a16="http://schemas.microsoft.com/office/drawing/2014/main" id="{BE235ED2-F2A3-4668-A53F-63B57B4C4F91}"/>
                </a:ext>
              </a:extLst>
            </p:cNvPr>
            <p:cNvSpPr/>
            <p:nvPr/>
          </p:nvSpPr>
          <p:spPr bwMode="auto">
            <a:xfrm>
              <a:off x="5148396" y="5757506"/>
              <a:ext cx="336444" cy="33644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8" name="正方形/長方形 927">
              <a:extLst>
                <a:ext uri="{FF2B5EF4-FFF2-40B4-BE49-F238E27FC236}">
                  <a16:creationId xmlns:a16="http://schemas.microsoft.com/office/drawing/2014/main" id="{8803D41E-CAF9-45DB-B572-9810A04D81D8}"/>
                </a:ext>
              </a:extLst>
            </p:cNvPr>
            <p:cNvSpPr/>
            <p:nvPr/>
          </p:nvSpPr>
          <p:spPr bwMode="auto">
            <a:xfrm>
              <a:off x="5175411" y="5787680"/>
              <a:ext cx="282414" cy="282414"/>
            </a:xfrm>
            <a:prstGeom prst="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9" name="楕円 928">
              <a:extLst>
                <a:ext uri="{FF2B5EF4-FFF2-40B4-BE49-F238E27FC236}">
                  <a16:creationId xmlns:a16="http://schemas.microsoft.com/office/drawing/2014/main" id="{BDE0A8AB-3F53-41C2-B809-93B31806DF02}"/>
                </a:ext>
              </a:extLst>
            </p:cNvPr>
            <p:cNvSpPr/>
            <p:nvPr/>
          </p:nvSpPr>
          <p:spPr bwMode="auto">
            <a:xfrm>
              <a:off x="5223035" y="5835406"/>
              <a:ext cx="187166" cy="18716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0" name="楕円 929">
              <a:extLst>
                <a:ext uri="{FF2B5EF4-FFF2-40B4-BE49-F238E27FC236}">
                  <a16:creationId xmlns:a16="http://schemas.microsoft.com/office/drawing/2014/main" id="{FEB21C40-EBE0-4B5B-9263-68E5F2A1D564}"/>
                </a:ext>
              </a:extLst>
            </p:cNvPr>
            <p:cNvSpPr/>
            <p:nvPr/>
          </p:nvSpPr>
          <p:spPr bwMode="auto">
            <a:xfrm>
              <a:off x="5244467" y="5858664"/>
              <a:ext cx="144302" cy="144300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35" name="グループ化 934">
            <a:extLst>
              <a:ext uri="{FF2B5EF4-FFF2-40B4-BE49-F238E27FC236}">
                <a16:creationId xmlns:a16="http://schemas.microsoft.com/office/drawing/2014/main" id="{2FB43471-02A3-4088-8AD2-81EFE1DE818B}"/>
              </a:ext>
            </a:extLst>
          </p:cNvPr>
          <p:cNvGrpSpPr/>
          <p:nvPr/>
        </p:nvGrpSpPr>
        <p:grpSpPr>
          <a:xfrm>
            <a:off x="4741202" y="5734078"/>
            <a:ext cx="336444" cy="386281"/>
            <a:chOff x="5148396" y="5734078"/>
            <a:chExt cx="336444" cy="386281"/>
          </a:xfrm>
        </p:grpSpPr>
        <p:grpSp>
          <p:nvGrpSpPr>
            <p:cNvPr id="936" name="グループ化 935">
              <a:extLst>
                <a:ext uri="{FF2B5EF4-FFF2-40B4-BE49-F238E27FC236}">
                  <a16:creationId xmlns:a16="http://schemas.microsoft.com/office/drawing/2014/main" id="{9CFED59A-FE02-4C32-8729-D7C6A6FBA7E4}"/>
                </a:ext>
              </a:extLst>
            </p:cNvPr>
            <p:cNvGrpSpPr/>
            <p:nvPr/>
          </p:nvGrpSpPr>
          <p:grpSpPr>
            <a:xfrm rot="10800000">
              <a:off x="5177501" y="6074640"/>
              <a:ext cx="278432" cy="45719"/>
              <a:chOff x="5177501" y="5719791"/>
              <a:chExt cx="278432" cy="45719"/>
            </a:xfrm>
          </p:grpSpPr>
          <p:sp>
            <p:nvSpPr>
              <p:cNvPr id="944" name="四角形: 上の 2 つの角を丸める 943">
                <a:extLst>
                  <a:ext uri="{FF2B5EF4-FFF2-40B4-BE49-F238E27FC236}">
                    <a16:creationId xmlns:a16="http://schemas.microsoft.com/office/drawing/2014/main" id="{847887F8-7109-44A6-BC9E-D46C4DC68B4E}"/>
                  </a:ext>
                </a:extLst>
              </p:cNvPr>
              <p:cNvSpPr/>
              <p:nvPr/>
            </p:nvSpPr>
            <p:spPr bwMode="auto">
              <a:xfrm>
                <a:off x="5177501" y="5719791"/>
                <a:ext cx="97457" cy="45719"/>
              </a:xfrm>
              <a:prstGeom prst="round2Same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45" name="四角形: 上の 2 つの角を丸める 944">
                <a:extLst>
                  <a:ext uri="{FF2B5EF4-FFF2-40B4-BE49-F238E27FC236}">
                    <a16:creationId xmlns:a16="http://schemas.microsoft.com/office/drawing/2014/main" id="{12AC0826-E7F6-4E91-8068-E0DD3E2EF137}"/>
                  </a:ext>
                </a:extLst>
              </p:cNvPr>
              <p:cNvSpPr/>
              <p:nvPr/>
            </p:nvSpPr>
            <p:spPr bwMode="auto">
              <a:xfrm>
                <a:off x="5358476" y="5719791"/>
                <a:ext cx="97457" cy="45719"/>
              </a:xfrm>
              <a:prstGeom prst="round2Same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37" name="グループ化 936">
              <a:extLst>
                <a:ext uri="{FF2B5EF4-FFF2-40B4-BE49-F238E27FC236}">
                  <a16:creationId xmlns:a16="http://schemas.microsoft.com/office/drawing/2014/main" id="{A3740C28-E832-4C37-8629-7B2A285D7CC7}"/>
                </a:ext>
              </a:extLst>
            </p:cNvPr>
            <p:cNvGrpSpPr/>
            <p:nvPr/>
          </p:nvGrpSpPr>
          <p:grpSpPr>
            <a:xfrm>
              <a:off x="5177501" y="5734078"/>
              <a:ext cx="278432" cy="45719"/>
              <a:chOff x="5177501" y="5719791"/>
              <a:chExt cx="278432" cy="45719"/>
            </a:xfrm>
          </p:grpSpPr>
          <p:sp>
            <p:nvSpPr>
              <p:cNvPr id="942" name="四角形: 上の 2 つの角を丸める 941">
                <a:extLst>
                  <a:ext uri="{FF2B5EF4-FFF2-40B4-BE49-F238E27FC236}">
                    <a16:creationId xmlns:a16="http://schemas.microsoft.com/office/drawing/2014/main" id="{6C36CF28-FA54-4460-8AE8-05D9BFB6FFB1}"/>
                  </a:ext>
                </a:extLst>
              </p:cNvPr>
              <p:cNvSpPr/>
              <p:nvPr/>
            </p:nvSpPr>
            <p:spPr bwMode="auto">
              <a:xfrm>
                <a:off x="5177501" y="5719791"/>
                <a:ext cx="97457" cy="45719"/>
              </a:xfrm>
              <a:prstGeom prst="round2Same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43" name="四角形: 上の 2 つの角を丸める 942">
                <a:extLst>
                  <a:ext uri="{FF2B5EF4-FFF2-40B4-BE49-F238E27FC236}">
                    <a16:creationId xmlns:a16="http://schemas.microsoft.com/office/drawing/2014/main" id="{789BC1DC-81F7-4716-834E-C8E2C40B45C4}"/>
                  </a:ext>
                </a:extLst>
              </p:cNvPr>
              <p:cNvSpPr/>
              <p:nvPr/>
            </p:nvSpPr>
            <p:spPr bwMode="auto">
              <a:xfrm>
                <a:off x="5358476" y="5719791"/>
                <a:ext cx="97457" cy="45719"/>
              </a:xfrm>
              <a:prstGeom prst="round2Same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938" name="正方形/長方形 937">
              <a:extLst>
                <a:ext uri="{FF2B5EF4-FFF2-40B4-BE49-F238E27FC236}">
                  <a16:creationId xmlns:a16="http://schemas.microsoft.com/office/drawing/2014/main" id="{3CBA5236-D0CA-41B7-B3A2-DBA8F84F2816}"/>
                </a:ext>
              </a:extLst>
            </p:cNvPr>
            <p:cNvSpPr/>
            <p:nvPr/>
          </p:nvSpPr>
          <p:spPr bwMode="auto">
            <a:xfrm>
              <a:off x="5148396" y="5757506"/>
              <a:ext cx="336444" cy="33644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9" name="正方形/長方形 938">
              <a:extLst>
                <a:ext uri="{FF2B5EF4-FFF2-40B4-BE49-F238E27FC236}">
                  <a16:creationId xmlns:a16="http://schemas.microsoft.com/office/drawing/2014/main" id="{167DB2C7-DBB3-4666-919B-6EB7644AB849}"/>
                </a:ext>
              </a:extLst>
            </p:cNvPr>
            <p:cNvSpPr/>
            <p:nvPr/>
          </p:nvSpPr>
          <p:spPr bwMode="auto">
            <a:xfrm>
              <a:off x="5175411" y="5787680"/>
              <a:ext cx="282414" cy="282414"/>
            </a:xfrm>
            <a:prstGeom prst="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0" name="楕円 939">
              <a:extLst>
                <a:ext uri="{FF2B5EF4-FFF2-40B4-BE49-F238E27FC236}">
                  <a16:creationId xmlns:a16="http://schemas.microsoft.com/office/drawing/2014/main" id="{B0E3C4C2-D663-43E4-B914-53524A7DD6C9}"/>
                </a:ext>
              </a:extLst>
            </p:cNvPr>
            <p:cNvSpPr/>
            <p:nvPr/>
          </p:nvSpPr>
          <p:spPr bwMode="auto">
            <a:xfrm>
              <a:off x="5223035" y="5835406"/>
              <a:ext cx="187166" cy="18716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1" name="楕円 940">
              <a:extLst>
                <a:ext uri="{FF2B5EF4-FFF2-40B4-BE49-F238E27FC236}">
                  <a16:creationId xmlns:a16="http://schemas.microsoft.com/office/drawing/2014/main" id="{D774EA8B-104F-4B6C-8F8F-5CB27CEAB588}"/>
                </a:ext>
              </a:extLst>
            </p:cNvPr>
            <p:cNvSpPr/>
            <p:nvPr/>
          </p:nvSpPr>
          <p:spPr bwMode="auto">
            <a:xfrm>
              <a:off x="5244467" y="5858664"/>
              <a:ext cx="144302" cy="144300"/>
            </a:xfrm>
            <a:prstGeom prst="ellipse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46" name="グループ化 945">
            <a:extLst>
              <a:ext uri="{FF2B5EF4-FFF2-40B4-BE49-F238E27FC236}">
                <a16:creationId xmlns:a16="http://schemas.microsoft.com/office/drawing/2014/main" id="{57772AA6-03FA-4792-BCCA-76B7462BE672}"/>
              </a:ext>
            </a:extLst>
          </p:cNvPr>
          <p:cNvGrpSpPr/>
          <p:nvPr/>
        </p:nvGrpSpPr>
        <p:grpSpPr>
          <a:xfrm>
            <a:off x="4334009" y="5734078"/>
            <a:ext cx="336444" cy="386281"/>
            <a:chOff x="5148396" y="5734078"/>
            <a:chExt cx="336444" cy="386281"/>
          </a:xfrm>
        </p:grpSpPr>
        <p:grpSp>
          <p:nvGrpSpPr>
            <p:cNvPr id="947" name="グループ化 946">
              <a:extLst>
                <a:ext uri="{FF2B5EF4-FFF2-40B4-BE49-F238E27FC236}">
                  <a16:creationId xmlns:a16="http://schemas.microsoft.com/office/drawing/2014/main" id="{6053ABAF-4F3D-407F-8BF1-067BCFBDF027}"/>
                </a:ext>
              </a:extLst>
            </p:cNvPr>
            <p:cNvGrpSpPr/>
            <p:nvPr/>
          </p:nvGrpSpPr>
          <p:grpSpPr>
            <a:xfrm rot="10800000">
              <a:off x="5177501" y="6074640"/>
              <a:ext cx="278432" cy="45719"/>
              <a:chOff x="5177501" y="5719791"/>
              <a:chExt cx="278432" cy="45719"/>
            </a:xfrm>
          </p:grpSpPr>
          <p:sp>
            <p:nvSpPr>
              <p:cNvPr id="955" name="四角形: 上の 2 つの角を丸める 954">
                <a:extLst>
                  <a:ext uri="{FF2B5EF4-FFF2-40B4-BE49-F238E27FC236}">
                    <a16:creationId xmlns:a16="http://schemas.microsoft.com/office/drawing/2014/main" id="{B3DE12EF-8618-4EF3-9259-9B8F3600EBA9}"/>
                  </a:ext>
                </a:extLst>
              </p:cNvPr>
              <p:cNvSpPr/>
              <p:nvPr/>
            </p:nvSpPr>
            <p:spPr bwMode="auto">
              <a:xfrm>
                <a:off x="5177501" y="5719791"/>
                <a:ext cx="97457" cy="45719"/>
              </a:xfrm>
              <a:prstGeom prst="round2Same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56" name="四角形: 上の 2 つの角を丸める 955">
                <a:extLst>
                  <a:ext uri="{FF2B5EF4-FFF2-40B4-BE49-F238E27FC236}">
                    <a16:creationId xmlns:a16="http://schemas.microsoft.com/office/drawing/2014/main" id="{BF057E24-3BB6-4809-B302-C78C2BB64BA1}"/>
                  </a:ext>
                </a:extLst>
              </p:cNvPr>
              <p:cNvSpPr/>
              <p:nvPr/>
            </p:nvSpPr>
            <p:spPr bwMode="auto">
              <a:xfrm>
                <a:off x="5358476" y="5719791"/>
                <a:ext cx="97457" cy="45719"/>
              </a:xfrm>
              <a:prstGeom prst="round2Same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48" name="グループ化 947">
              <a:extLst>
                <a:ext uri="{FF2B5EF4-FFF2-40B4-BE49-F238E27FC236}">
                  <a16:creationId xmlns:a16="http://schemas.microsoft.com/office/drawing/2014/main" id="{7EAE8EB6-8FF4-437A-848C-6B35239F43E8}"/>
                </a:ext>
              </a:extLst>
            </p:cNvPr>
            <p:cNvGrpSpPr/>
            <p:nvPr/>
          </p:nvGrpSpPr>
          <p:grpSpPr>
            <a:xfrm>
              <a:off x="5177501" y="5734078"/>
              <a:ext cx="278432" cy="45719"/>
              <a:chOff x="5177501" y="5719791"/>
              <a:chExt cx="278432" cy="45719"/>
            </a:xfrm>
          </p:grpSpPr>
          <p:sp>
            <p:nvSpPr>
              <p:cNvPr id="953" name="四角形: 上の 2 つの角を丸める 952">
                <a:extLst>
                  <a:ext uri="{FF2B5EF4-FFF2-40B4-BE49-F238E27FC236}">
                    <a16:creationId xmlns:a16="http://schemas.microsoft.com/office/drawing/2014/main" id="{25179959-3F02-47D1-9104-2C940B3D6375}"/>
                  </a:ext>
                </a:extLst>
              </p:cNvPr>
              <p:cNvSpPr/>
              <p:nvPr/>
            </p:nvSpPr>
            <p:spPr bwMode="auto">
              <a:xfrm>
                <a:off x="5177501" y="5719791"/>
                <a:ext cx="97457" cy="45719"/>
              </a:xfrm>
              <a:prstGeom prst="round2Same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54" name="四角形: 上の 2 つの角を丸める 953">
                <a:extLst>
                  <a:ext uri="{FF2B5EF4-FFF2-40B4-BE49-F238E27FC236}">
                    <a16:creationId xmlns:a16="http://schemas.microsoft.com/office/drawing/2014/main" id="{049678A3-59B5-4A4F-AE03-494080892C46}"/>
                  </a:ext>
                </a:extLst>
              </p:cNvPr>
              <p:cNvSpPr/>
              <p:nvPr/>
            </p:nvSpPr>
            <p:spPr bwMode="auto">
              <a:xfrm>
                <a:off x="5358476" y="5719791"/>
                <a:ext cx="97457" cy="45719"/>
              </a:xfrm>
              <a:prstGeom prst="round2Same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949" name="正方形/長方形 948">
              <a:extLst>
                <a:ext uri="{FF2B5EF4-FFF2-40B4-BE49-F238E27FC236}">
                  <a16:creationId xmlns:a16="http://schemas.microsoft.com/office/drawing/2014/main" id="{C5B055CC-C3E6-4370-BEEE-88F77F5C3E55}"/>
                </a:ext>
              </a:extLst>
            </p:cNvPr>
            <p:cNvSpPr/>
            <p:nvPr/>
          </p:nvSpPr>
          <p:spPr bwMode="auto">
            <a:xfrm>
              <a:off x="5148396" y="5757506"/>
              <a:ext cx="336444" cy="33644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0" name="正方形/長方形 949">
              <a:extLst>
                <a:ext uri="{FF2B5EF4-FFF2-40B4-BE49-F238E27FC236}">
                  <a16:creationId xmlns:a16="http://schemas.microsoft.com/office/drawing/2014/main" id="{5141386A-7339-4B86-9D7E-249A2424C254}"/>
                </a:ext>
              </a:extLst>
            </p:cNvPr>
            <p:cNvSpPr/>
            <p:nvPr/>
          </p:nvSpPr>
          <p:spPr bwMode="auto">
            <a:xfrm>
              <a:off x="5175411" y="5787680"/>
              <a:ext cx="282414" cy="282414"/>
            </a:xfrm>
            <a:prstGeom prst="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1" name="楕円 950">
              <a:extLst>
                <a:ext uri="{FF2B5EF4-FFF2-40B4-BE49-F238E27FC236}">
                  <a16:creationId xmlns:a16="http://schemas.microsoft.com/office/drawing/2014/main" id="{3C75A7EA-8F9B-4DD4-A31A-1F5E2D9F22CB}"/>
                </a:ext>
              </a:extLst>
            </p:cNvPr>
            <p:cNvSpPr/>
            <p:nvPr/>
          </p:nvSpPr>
          <p:spPr bwMode="auto">
            <a:xfrm>
              <a:off x="5223035" y="5835406"/>
              <a:ext cx="187166" cy="18716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2" name="楕円 951">
              <a:extLst>
                <a:ext uri="{FF2B5EF4-FFF2-40B4-BE49-F238E27FC236}">
                  <a16:creationId xmlns:a16="http://schemas.microsoft.com/office/drawing/2014/main" id="{ADCAB501-4D41-4E31-8664-D7AEC9687AEB}"/>
                </a:ext>
              </a:extLst>
            </p:cNvPr>
            <p:cNvSpPr/>
            <p:nvPr/>
          </p:nvSpPr>
          <p:spPr bwMode="auto">
            <a:xfrm>
              <a:off x="5244467" y="5858664"/>
              <a:ext cx="144302" cy="1443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57" name="正方形/長方形 956">
            <a:extLst>
              <a:ext uri="{FF2B5EF4-FFF2-40B4-BE49-F238E27FC236}">
                <a16:creationId xmlns:a16="http://schemas.microsoft.com/office/drawing/2014/main" id="{077BA8FF-E35D-4676-9845-A4E44423468A}"/>
              </a:ext>
            </a:extLst>
          </p:cNvPr>
          <p:cNvSpPr/>
          <p:nvPr/>
        </p:nvSpPr>
        <p:spPr bwMode="auto">
          <a:xfrm>
            <a:off x="7561420" y="2050599"/>
            <a:ext cx="369231" cy="518344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58" name="フリーフォーム: 図形 957">
            <a:extLst>
              <a:ext uri="{FF2B5EF4-FFF2-40B4-BE49-F238E27FC236}">
                <a16:creationId xmlns:a16="http://schemas.microsoft.com/office/drawing/2014/main" id="{FBF0C261-F08A-4DFF-B9B6-EF563ED7E21A}"/>
              </a:ext>
            </a:extLst>
          </p:cNvPr>
          <p:cNvSpPr/>
          <p:nvPr/>
        </p:nvSpPr>
        <p:spPr bwMode="auto">
          <a:xfrm>
            <a:off x="7999570" y="2050599"/>
            <a:ext cx="369231" cy="518344"/>
          </a:xfrm>
          <a:custGeom>
            <a:avLst/>
            <a:gdLst>
              <a:gd name="connsiteX0" fmla="*/ 208390 w 369231"/>
              <a:gd name="connsiteY0" fmla="*/ 269828 h 518344"/>
              <a:gd name="connsiteX1" fmla="*/ 240644 w 369231"/>
              <a:gd name="connsiteY1" fmla="*/ 464534 h 518344"/>
              <a:gd name="connsiteX2" fmla="*/ 305152 w 369231"/>
              <a:gd name="connsiteY2" fmla="*/ 464534 h 518344"/>
              <a:gd name="connsiteX3" fmla="*/ 337406 w 369231"/>
              <a:gd name="connsiteY3" fmla="*/ 269828 h 518344"/>
              <a:gd name="connsiteX4" fmla="*/ 320317 w 369231"/>
              <a:gd name="connsiteY4" fmla="*/ 269828 h 518344"/>
              <a:gd name="connsiteX5" fmla="*/ 286568 w 369231"/>
              <a:gd name="connsiteY5" fmla="*/ 441086 h 518344"/>
              <a:gd name="connsiteX6" fmla="*/ 259228 w 369231"/>
              <a:gd name="connsiteY6" fmla="*/ 441086 h 518344"/>
              <a:gd name="connsiteX7" fmla="*/ 225479 w 369231"/>
              <a:gd name="connsiteY7" fmla="*/ 269828 h 518344"/>
              <a:gd name="connsiteX8" fmla="*/ 34559 w 369231"/>
              <a:gd name="connsiteY8" fmla="*/ 269828 h 518344"/>
              <a:gd name="connsiteX9" fmla="*/ 66813 w 369231"/>
              <a:gd name="connsiteY9" fmla="*/ 464534 h 518344"/>
              <a:gd name="connsiteX10" fmla="*/ 131321 w 369231"/>
              <a:gd name="connsiteY10" fmla="*/ 464534 h 518344"/>
              <a:gd name="connsiteX11" fmla="*/ 163575 w 369231"/>
              <a:gd name="connsiteY11" fmla="*/ 269828 h 518344"/>
              <a:gd name="connsiteX12" fmla="*/ 146486 w 369231"/>
              <a:gd name="connsiteY12" fmla="*/ 269828 h 518344"/>
              <a:gd name="connsiteX13" fmla="*/ 112737 w 369231"/>
              <a:gd name="connsiteY13" fmla="*/ 441086 h 518344"/>
              <a:gd name="connsiteX14" fmla="*/ 85397 w 369231"/>
              <a:gd name="connsiteY14" fmla="*/ 441086 h 518344"/>
              <a:gd name="connsiteX15" fmla="*/ 51648 w 369231"/>
              <a:gd name="connsiteY15" fmla="*/ 269828 h 518344"/>
              <a:gd name="connsiteX16" fmla="*/ 0 w 369231"/>
              <a:gd name="connsiteY16" fmla="*/ 0 h 518344"/>
              <a:gd name="connsiteX17" fmla="*/ 369231 w 369231"/>
              <a:gd name="connsiteY17" fmla="*/ 0 h 518344"/>
              <a:gd name="connsiteX18" fmla="*/ 369231 w 369231"/>
              <a:gd name="connsiteY18" fmla="*/ 518344 h 518344"/>
              <a:gd name="connsiteX19" fmla="*/ 0 w 369231"/>
              <a:gd name="connsiteY19" fmla="*/ 518344 h 518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369231" h="518344">
                <a:moveTo>
                  <a:pt x="208390" y="269828"/>
                </a:moveTo>
                <a:lnTo>
                  <a:pt x="240644" y="464534"/>
                </a:lnTo>
                <a:lnTo>
                  <a:pt x="305152" y="464534"/>
                </a:lnTo>
                <a:lnTo>
                  <a:pt x="337406" y="269828"/>
                </a:lnTo>
                <a:lnTo>
                  <a:pt x="320317" y="269828"/>
                </a:lnTo>
                <a:lnTo>
                  <a:pt x="286568" y="441086"/>
                </a:lnTo>
                <a:lnTo>
                  <a:pt x="259228" y="441086"/>
                </a:lnTo>
                <a:lnTo>
                  <a:pt x="225479" y="269828"/>
                </a:lnTo>
                <a:close/>
                <a:moveTo>
                  <a:pt x="34559" y="269828"/>
                </a:moveTo>
                <a:lnTo>
                  <a:pt x="66813" y="464534"/>
                </a:lnTo>
                <a:lnTo>
                  <a:pt x="131321" y="464534"/>
                </a:lnTo>
                <a:lnTo>
                  <a:pt x="163575" y="269828"/>
                </a:lnTo>
                <a:lnTo>
                  <a:pt x="146486" y="269828"/>
                </a:lnTo>
                <a:lnTo>
                  <a:pt x="112737" y="441086"/>
                </a:lnTo>
                <a:lnTo>
                  <a:pt x="85397" y="441086"/>
                </a:lnTo>
                <a:lnTo>
                  <a:pt x="51648" y="269828"/>
                </a:lnTo>
                <a:close/>
                <a:moveTo>
                  <a:pt x="0" y="0"/>
                </a:moveTo>
                <a:lnTo>
                  <a:pt x="369231" y="0"/>
                </a:lnTo>
                <a:lnTo>
                  <a:pt x="369231" y="518344"/>
                </a:lnTo>
                <a:lnTo>
                  <a:pt x="0" y="51834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59" name="フリーフォーム: 図形 958">
            <a:extLst>
              <a:ext uri="{FF2B5EF4-FFF2-40B4-BE49-F238E27FC236}">
                <a16:creationId xmlns:a16="http://schemas.microsoft.com/office/drawing/2014/main" id="{64DD2778-C0AA-45B6-803E-BAE054590EB7}"/>
              </a:ext>
            </a:extLst>
          </p:cNvPr>
          <p:cNvSpPr/>
          <p:nvPr/>
        </p:nvSpPr>
        <p:spPr bwMode="auto">
          <a:xfrm>
            <a:off x="8430100" y="2179157"/>
            <a:ext cx="369231" cy="389786"/>
          </a:xfrm>
          <a:custGeom>
            <a:avLst/>
            <a:gdLst>
              <a:gd name="connsiteX0" fmla="*/ 242914 w 369231"/>
              <a:gd name="connsiteY0" fmla="*/ 140713 h 389786"/>
              <a:gd name="connsiteX1" fmla="*/ 242914 w 369231"/>
              <a:gd name="connsiteY1" fmla="*/ 272883 h 389786"/>
              <a:gd name="connsiteX2" fmla="*/ 291150 w 369231"/>
              <a:gd name="connsiteY2" fmla="*/ 272883 h 389786"/>
              <a:gd name="connsiteX3" fmla="*/ 291150 w 369231"/>
              <a:gd name="connsiteY3" fmla="*/ 140713 h 389786"/>
              <a:gd name="connsiteX4" fmla="*/ 70011 w 369231"/>
              <a:gd name="connsiteY4" fmla="*/ 140713 h 389786"/>
              <a:gd name="connsiteX5" fmla="*/ 70011 w 369231"/>
              <a:gd name="connsiteY5" fmla="*/ 272883 h 389786"/>
              <a:gd name="connsiteX6" fmla="*/ 118247 w 369231"/>
              <a:gd name="connsiteY6" fmla="*/ 272883 h 389786"/>
              <a:gd name="connsiteX7" fmla="*/ 118247 w 369231"/>
              <a:gd name="connsiteY7" fmla="*/ 140713 h 389786"/>
              <a:gd name="connsiteX8" fmla="*/ 0 w 369231"/>
              <a:gd name="connsiteY8" fmla="*/ 0 h 389786"/>
              <a:gd name="connsiteX9" fmla="*/ 369231 w 369231"/>
              <a:gd name="connsiteY9" fmla="*/ 0 h 389786"/>
              <a:gd name="connsiteX10" fmla="*/ 369231 w 369231"/>
              <a:gd name="connsiteY10" fmla="*/ 389786 h 389786"/>
              <a:gd name="connsiteX11" fmla="*/ 0 w 369231"/>
              <a:gd name="connsiteY11" fmla="*/ 389786 h 3897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69231" h="389786">
                <a:moveTo>
                  <a:pt x="242914" y="140713"/>
                </a:moveTo>
                <a:lnTo>
                  <a:pt x="242914" y="272883"/>
                </a:lnTo>
                <a:lnTo>
                  <a:pt x="291150" y="272883"/>
                </a:lnTo>
                <a:lnTo>
                  <a:pt x="291150" y="140713"/>
                </a:lnTo>
                <a:close/>
                <a:moveTo>
                  <a:pt x="70011" y="140713"/>
                </a:moveTo>
                <a:lnTo>
                  <a:pt x="70011" y="272883"/>
                </a:lnTo>
                <a:lnTo>
                  <a:pt x="118247" y="272883"/>
                </a:lnTo>
                <a:lnTo>
                  <a:pt x="118247" y="140713"/>
                </a:lnTo>
                <a:close/>
                <a:moveTo>
                  <a:pt x="0" y="0"/>
                </a:moveTo>
                <a:lnTo>
                  <a:pt x="369231" y="0"/>
                </a:lnTo>
                <a:lnTo>
                  <a:pt x="369231" y="389786"/>
                </a:lnTo>
                <a:lnTo>
                  <a:pt x="0" y="38978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960" name="グループ化 959">
            <a:extLst>
              <a:ext uri="{FF2B5EF4-FFF2-40B4-BE49-F238E27FC236}">
                <a16:creationId xmlns:a16="http://schemas.microsoft.com/office/drawing/2014/main" id="{3FAAC80D-FE13-4079-8D4F-3FCE5568EA99}"/>
              </a:ext>
            </a:extLst>
          </p:cNvPr>
          <p:cNvGrpSpPr/>
          <p:nvPr/>
        </p:nvGrpSpPr>
        <p:grpSpPr>
          <a:xfrm>
            <a:off x="6968862" y="2808872"/>
            <a:ext cx="173022" cy="338470"/>
            <a:chOff x="6877050" y="2200275"/>
            <a:chExt cx="173022" cy="338470"/>
          </a:xfrm>
        </p:grpSpPr>
        <p:sp>
          <p:nvSpPr>
            <p:cNvPr id="961" name="正方形/長方形 960">
              <a:extLst>
                <a:ext uri="{FF2B5EF4-FFF2-40B4-BE49-F238E27FC236}">
                  <a16:creationId xmlns:a16="http://schemas.microsoft.com/office/drawing/2014/main" id="{579AC885-6DE9-4E5B-9F0B-D64C319E413B}"/>
                </a:ext>
              </a:extLst>
            </p:cNvPr>
            <p:cNvSpPr/>
            <p:nvPr/>
          </p:nvSpPr>
          <p:spPr bwMode="auto">
            <a:xfrm>
              <a:off x="6877050" y="2200275"/>
              <a:ext cx="173022" cy="33847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2" name="四角形: 角を丸くする 961">
              <a:extLst>
                <a:ext uri="{FF2B5EF4-FFF2-40B4-BE49-F238E27FC236}">
                  <a16:creationId xmlns:a16="http://schemas.microsoft.com/office/drawing/2014/main" id="{1E7B1E50-0E39-44DD-8FE7-626A32AAF470}"/>
                </a:ext>
              </a:extLst>
            </p:cNvPr>
            <p:cNvSpPr/>
            <p:nvPr/>
          </p:nvSpPr>
          <p:spPr bwMode="auto">
            <a:xfrm>
              <a:off x="6894219" y="2241677"/>
              <a:ext cx="142470" cy="267805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3" name="四角形: 角を丸くする 962">
              <a:extLst>
                <a:ext uri="{FF2B5EF4-FFF2-40B4-BE49-F238E27FC236}">
                  <a16:creationId xmlns:a16="http://schemas.microsoft.com/office/drawing/2014/main" id="{476507F3-E8E2-4B98-AF2F-543C1456117B}"/>
                </a:ext>
              </a:extLst>
            </p:cNvPr>
            <p:cNvSpPr/>
            <p:nvPr/>
          </p:nvSpPr>
          <p:spPr bwMode="auto">
            <a:xfrm>
              <a:off x="6908602" y="2257426"/>
              <a:ext cx="113704" cy="231544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64" name="グループ化 963">
            <a:extLst>
              <a:ext uri="{FF2B5EF4-FFF2-40B4-BE49-F238E27FC236}">
                <a16:creationId xmlns:a16="http://schemas.microsoft.com/office/drawing/2014/main" id="{02A52341-B89C-43A2-A09D-FECF713AE5EC}"/>
              </a:ext>
            </a:extLst>
          </p:cNvPr>
          <p:cNvGrpSpPr/>
          <p:nvPr/>
        </p:nvGrpSpPr>
        <p:grpSpPr>
          <a:xfrm>
            <a:off x="6658854" y="2777916"/>
            <a:ext cx="215792" cy="393042"/>
            <a:chOff x="6567042" y="2169319"/>
            <a:chExt cx="215792" cy="393042"/>
          </a:xfrm>
        </p:grpSpPr>
        <p:sp>
          <p:nvSpPr>
            <p:cNvPr id="965" name="四角形: 角を丸くする 964">
              <a:extLst>
                <a:ext uri="{FF2B5EF4-FFF2-40B4-BE49-F238E27FC236}">
                  <a16:creationId xmlns:a16="http://schemas.microsoft.com/office/drawing/2014/main" id="{EC018F00-C7EC-4DA6-9517-A0CB2A6A12EB}"/>
                </a:ext>
              </a:extLst>
            </p:cNvPr>
            <p:cNvSpPr/>
            <p:nvPr/>
          </p:nvSpPr>
          <p:spPr bwMode="auto">
            <a:xfrm>
              <a:off x="6612168" y="2169319"/>
              <a:ext cx="123238" cy="393042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6" name="四角形: 角を丸くする 965">
              <a:extLst>
                <a:ext uri="{FF2B5EF4-FFF2-40B4-BE49-F238E27FC236}">
                  <a16:creationId xmlns:a16="http://schemas.microsoft.com/office/drawing/2014/main" id="{DB5E7439-BBEA-4467-B6E3-2470B3FC7D5D}"/>
                </a:ext>
              </a:extLst>
            </p:cNvPr>
            <p:cNvSpPr/>
            <p:nvPr/>
          </p:nvSpPr>
          <p:spPr bwMode="auto">
            <a:xfrm>
              <a:off x="6567042" y="2197843"/>
              <a:ext cx="215792" cy="335994"/>
            </a:xfrm>
            <a:prstGeom prst="roundRect">
              <a:avLst>
                <a:gd name="adj" fmla="val 7839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67" name="グループ化 966">
            <a:extLst>
              <a:ext uri="{FF2B5EF4-FFF2-40B4-BE49-F238E27FC236}">
                <a16:creationId xmlns:a16="http://schemas.microsoft.com/office/drawing/2014/main" id="{A33CB5CC-5D8C-404D-B30C-ED831745EADB}"/>
              </a:ext>
            </a:extLst>
          </p:cNvPr>
          <p:cNvGrpSpPr/>
          <p:nvPr/>
        </p:nvGrpSpPr>
        <p:grpSpPr>
          <a:xfrm>
            <a:off x="6336069" y="2806440"/>
            <a:ext cx="266202" cy="335994"/>
            <a:chOff x="6244257" y="2197843"/>
            <a:chExt cx="266202" cy="335994"/>
          </a:xfrm>
        </p:grpSpPr>
        <p:sp>
          <p:nvSpPr>
            <p:cNvPr id="968" name="フリーフォーム: 図形 967">
              <a:extLst>
                <a:ext uri="{FF2B5EF4-FFF2-40B4-BE49-F238E27FC236}">
                  <a16:creationId xmlns:a16="http://schemas.microsoft.com/office/drawing/2014/main" id="{270F02C6-02B3-49C3-A501-C5D00D28D5DC}"/>
                </a:ext>
              </a:extLst>
            </p:cNvPr>
            <p:cNvSpPr/>
            <p:nvPr/>
          </p:nvSpPr>
          <p:spPr bwMode="auto">
            <a:xfrm>
              <a:off x="6244257" y="2221601"/>
              <a:ext cx="266202" cy="294760"/>
            </a:xfrm>
            <a:custGeom>
              <a:avLst/>
              <a:gdLst>
                <a:gd name="connsiteX0" fmla="*/ 7620 w 320445"/>
                <a:gd name="connsiteY0" fmla="*/ 752476 h 798195"/>
                <a:gd name="connsiteX1" fmla="*/ 312825 w 320445"/>
                <a:gd name="connsiteY1" fmla="*/ 752476 h 798195"/>
                <a:gd name="connsiteX2" fmla="*/ 320445 w 320445"/>
                <a:gd name="connsiteY2" fmla="*/ 760096 h 798195"/>
                <a:gd name="connsiteX3" fmla="*/ 320445 w 320445"/>
                <a:gd name="connsiteY3" fmla="*/ 790575 h 798195"/>
                <a:gd name="connsiteX4" fmla="*/ 312825 w 320445"/>
                <a:gd name="connsiteY4" fmla="*/ 798195 h 798195"/>
                <a:gd name="connsiteX5" fmla="*/ 7620 w 320445"/>
                <a:gd name="connsiteY5" fmla="*/ 798195 h 798195"/>
                <a:gd name="connsiteX6" fmla="*/ 0 w 320445"/>
                <a:gd name="connsiteY6" fmla="*/ 790575 h 798195"/>
                <a:gd name="connsiteX7" fmla="*/ 0 w 320445"/>
                <a:gd name="connsiteY7" fmla="*/ 760096 h 798195"/>
                <a:gd name="connsiteX8" fmla="*/ 7620 w 320445"/>
                <a:gd name="connsiteY8" fmla="*/ 752476 h 798195"/>
                <a:gd name="connsiteX9" fmla="*/ 7620 w 320445"/>
                <a:gd name="connsiteY9" fmla="*/ 684070 h 798195"/>
                <a:gd name="connsiteX10" fmla="*/ 312825 w 320445"/>
                <a:gd name="connsiteY10" fmla="*/ 684070 h 798195"/>
                <a:gd name="connsiteX11" fmla="*/ 320445 w 320445"/>
                <a:gd name="connsiteY11" fmla="*/ 691690 h 798195"/>
                <a:gd name="connsiteX12" fmla="*/ 320445 w 320445"/>
                <a:gd name="connsiteY12" fmla="*/ 722169 h 798195"/>
                <a:gd name="connsiteX13" fmla="*/ 312825 w 320445"/>
                <a:gd name="connsiteY13" fmla="*/ 729789 h 798195"/>
                <a:gd name="connsiteX14" fmla="*/ 7620 w 320445"/>
                <a:gd name="connsiteY14" fmla="*/ 729789 h 798195"/>
                <a:gd name="connsiteX15" fmla="*/ 0 w 320445"/>
                <a:gd name="connsiteY15" fmla="*/ 722169 h 798195"/>
                <a:gd name="connsiteX16" fmla="*/ 0 w 320445"/>
                <a:gd name="connsiteY16" fmla="*/ 691690 h 798195"/>
                <a:gd name="connsiteX17" fmla="*/ 7620 w 320445"/>
                <a:gd name="connsiteY17" fmla="*/ 684070 h 798195"/>
                <a:gd name="connsiteX18" fmla="*/ 7620 w 320445"/>
                <a:gd name="connsiteY18" fmla="*/ 615663 h 798195"/>
                <a:gd name="connsiteX19" fmla="*/ 312825 w 320445"/>
                <a:gd name="connsiteY19" fmla="*/ 615663 h 798195"/>
                <a:gd name="connsiteX20" fmla="*/ 320445 w 320445"/>
                <a:gd name="connsiteY20" fmla="*/ 623283 h 798195"/>
                <a:gd name="connsiteX21" fmla="*/ 320445 w 320445"/>
                <a:gd name="connsiteY21" fmla="*/ 653762 h 798195"/>
                <a:gd name="connsiteX22" fmla="*/ 312825 w 320445"/>
                <a:gd name="connsiteY22" fmla="*/ 661382 h 798195"/>
                <a:gd name="connsiteX23" fmla="*/ 7620 w 320445"/>
                <a:gd name="connsiteY23" fmla="*/ 661382 h 798195"/>
                <a:gd name="connsiteX24" fmla="*/ 0 w 320445"/>
                <a:gd name="connsiteY24" fmla="*/ 653762 h 798195"/>
                <a:gd name="connsiteX25" fmla="*/ 0 w 320445"/>
                <a:gd name="connsiteY25" fmla="*/ 623283 h 798195"/>
                <a:gd name="connsiteX26" fmla="*/ 7620 w 320445"/>
                <a:gd name="connsiteY26" fmla="*/ 615663 h 798195"/>
                <a:gd name="connsiteX27" fmla="*/ 7620 w 320445"/>
                <a:gd name="connsiteY27" fmla="*/ 547256 h 798195"/>
                <a:gd name="connsiteX28" fmla="*/ 312825 w 320445"/>
                <a:gd name="connsiteY28" fmla="*/ 547256 h 798195"/>
                <a:gd name="connsiteX29" fmla="*/ 320445 w 320445"/>
                <a:gd name="connsiteY29" fmla="*/ 554876 h 798195"/>
                <a:gd name="connsiteX30" fmla="*/ 320445 w 320445"/>
                <a:gd name="connsiteY30" fmla="*/ 585355 h 798195"/>
                <a:gd name="connsiteX31" fmla="*/ 312825 w 320445"/>
                <a:gd name="connsiteY31" fmla="*/ 592975 h 798195"/>
                <a:gd name="connsiteX32" fmla="*/ 7620 w 320445"/>
                <a:gd name="connsiteY32" fmla="*/ 592975 h 798195"/>
                <a:gd name="connsiteX33" fmla="*/ 0 w 320445"/>
                <a:gd name="connsiteY33" fmla="*/ 585355 h 798195"/>
                <a:gd name="connsiteX34" fmla="*/ 0 w 320445"/>
                <a:gd name="connsiteY34" fmla="*/ 554876 h 798195"/>
                <a:gd name="connsiteX35" fmla="*/ 7620 w 320445"/>
                <a:gd name="connsiteY35" fmla="*/ 547256 h 798195"/>
                <a:gd name="connsiteX36" fmla="*/ 7620 w 320445"/>
                <a:gd name="connsiteY36" fmla="*/ 478849 h 798195"/>
                <a:gd name="connsiteX37" fmla="*/ 312825 w 320445"/>
                <a:gd name="connsiteY37" fmla="*/ 478849 h 798195"/>
                <a:gd name="connsiteX38" fmla="*/ 320445 w 320445"/>
                <a:gd name="connsiteY38" fmla="*/ 486469 h 798195"/>
                <a:gd name="connsiteX39" fmla="*/ 320445 w 320445"/>
                <a:gd name="connsiteY39" fmla="*/ 516948 h 798195"/>
                <a:gd name="connsiteX40" fmla="*/ 312825 w 320445"/>
                <a:gd name="connsiteY40" fmla="*/ 524568 h 798195"/>
                <a:gd name="connsiteX41" fmla="*/ 7620 w 320445"/>
                <a:gd name="connsiteY41" fmla="*/ 524568 h 798195"/>
                <a:gd name="connsiteX42" fmla="*/ 0 w 320445"/>
                <a:gd name="connsiteY42" fmla="*/ 516948 h 798195"/>
                <a:gd name="connsiteX43" fmla="*/ 0 w 320445"/>
                <a:gd name="connsiteY43" fmla="*/ 486469 h 798195"/>
                <a:gd name="connsiteX44" fmla="*/ 7620 w 320445"/>
                <a:gd name="connsiteY44" fmla="*/ 478849 h 798195"/>
                <a:gd name="connsiteX45" fmla="*/ 7620 w 320445"/>
                <a:gd name="connsiteY45" fmla="*/ 410442 h 798195"/>
                <a:gd name="connsiteX46" fmla="*/ 312825 w 320445"/>
                <a:gd name="connsiteY46" fmla="*/ 410442 h 798195"/>
                <a:gd name="connsiteX47" fmla="*/ 320445 w 320445"/>
                <a:gd name="connsiteY47" fmla="*/ 418062 h 798195"/>
                <a:gd name="connsiteX48" fmla="*/ 320445 w 320445"/>
                <a:gd name="connsiteY48" fmla="*/ 448541 h 798195"/>
                <a:gd name="connsiteX49" fmla="*/ 312825 w 320445"/>
                <a:gd name="connsiteY49" fmla="*/ 456161 h 798195"/>
                <a:gd name="connsiteX50" fmla="*/ 7620 w 320445"/>
                <a:gd name="connsiteY50" fmla="*/ 456161 h 798195"/>
                <a:gd name="connsiteX51" fmla="*/ 0 w 320445"/>
                <a:gd name="connsiteY51" fmla="*/ 448541 h 798195"/>
                <a:gd name="connsiteX52" fmla="*/ 0 w 320445"/>
                <a:gd name="connsiteY52" fmla="*/ 418062 h 798195"/>
                <a:gd name="connsiteX53" fmla="*/ 7620 w 320445"/>
                <a:gd name="connsiteY53" fmla="*/ 410442 h 798195"/>
                <a:gd name="connsiteX54" fmla="*/ 7620 w 320445"/>
                <a:gd name="connsiteY54" fmla="*/ 342035 h 798195"/>
                <a:gd name="connsiteX55" fmla="*/ 312825 w 320445"/>
                <a:gd name="connsiteY55" fmla="*/ 342035 h 798195"/>
                <a:gd name="connsiteX56" fmla="*/ 320445 w 320445"/>
                <a:gd name="connsiteY56" fmla="*/ 349655 h 798195"/>
                <a:gd name="connsiteX57" fmla="*/ 320445 w 320445"/>
                <a:gd name="connsiteY57" fmla="*/ 380134 h 798195"/>
                <a:gd name="connsiteX58" fmla="*/ 312825 w 320445"/>
                <a:gd name="connsiteY58" fmla="*/ 387754 h 798195"/>
                <a:gd name="connsiteX59" fmla="*/ 7620 w 320445"/>
                <a:gd name="connsiteY59" fmla="*/ 387754 h 798195"/>
                <a:gd name="connsiteX60" fmla="*/ 0 w 320445"/>
                <a:gd name="connsiteY60" fmla="*/ 380134 h 798195"/>
                <a:gd name="connsiteX61" fmla="*/ 0 w 320445"/>
                <a:gd name="connsiteY61" fmla="*/ 349655 h 798195"/>
                <a:gd name="connsiteX62" fmla="*/ 7620 w 320445"/>
                <a:gd name="connsiteY62" fmla="*/ 342035 h 798195"/>
                <a:gd name="connsiteX63" fmla="*/ 7620 w 320445"/>
                <a:gd name="connsiteY63" fmla="*/ 273628 h 798195"/>
                <a:gd name="connsiteX64" fmla="*/ 312825 w 320445"/>
                <a:gd name="connsiteY64" fmla="*/ 273628 h 798195"/>
                <a:gd name="connsiteX65" fmla="*/ 320445 w 320445"/>
                <a:gd name="connsiteY65" fmla="*/ 281248 h 798195"/>
                <a:gd name="connsiteX66" fmla="*/ 320445 w 320445"/>
                <a:gd name="connsiteY66" fmla="*/ 311727 h 798195"/>
                <a:gd name="connsiteX67" fmla="*/ 312825 w 320445"/>
                <a:gd name="connsiteY67" fmla="*/ 319347 h 798195"/>
                <a:gd name="connsiteX68" fmla="*/ 7620 w 320445"/>
                <a:gd name="connsiteY68" fmla="*/ 319347 h 798195"/>
                <a:gd name="connsiteX69" fmla="*/ 0 w 320445"/>
                <a:gd name="connsiteY69" fmla="*/ 311727 h 798195"/>
                <a:gd name="connsiteX70" fmla="*/ 0 w 320445"/>
                <a:gd name="connsiteY70" fmla="*/ 281248 h 798195"/>
                <a:gd name="connsiteX71" fmla="*/ 7620 w 320445"/>
                <a:gd name="connsiteY71" fmla="*/ 273628 h 798195"/>
                <a:gd name="connsiteX72" fmla="*/ 7620 w 320445"/>
                <a:gd name="connsiteY72" fmla="*/ 205221 h 798195"/>
                <a:gd name="connsiteX73" fmla="*/ 312825 w 320445"/>
                <a:gd name="connsiteY73" fmla="*/ 205221 h 798195"/>
                <a:gd name="connsiteX74" fmla="*/ 320445 w 320445"/>
                <a:gd name="connsiteY74" fmla="*/ 212841 h 798195"/>
                <a:gd name="connsiteX75" fmla="*/ 320445 w 320445"/>
                <a:gd name="connsiteY75" fmla="*/ 243320 h 798195"/>
                <a:gd name="connsiteX76" fmla="*/ 312825 w 320445"/>
                <a:gd name="connsiteY76" fmla="*/ 250940 h 798195"/>
                <a:gd name="connsiteX77" fmla="*/ 7620 w 320445"/>
                <a:gd name="connsiteY77" fmla="*/ 250940 h 798195"/>
                <a:gd name="connsiteX78" fmla="*/ 0 w 320445"/>
                <a:gd name="connsiteY78" fmla="*/ 243320 h 798195"/>
                <a:gd name="connsiteX79" fmla="*/ 0 w 320445"/>
                <a:gd name="connsiteY79" fmla="*/ 212841 h 798195"/>
                <a:gd name="connsiteX80" fmla="*/ 7620 w 320445"/>
                <a:gd name="connsiteY80" fmla="*/ 205221 h 798195"/>
                <a:gd name="connsiteX81" fmla="*/ 7620 w 320445"/>
                <a:gd name="connsiteY81" fmla="*/ 136814 h 798195"/>
                <a:gd name="connsiteX82" fmla="*/ 312825 w 320445"/>
                <a:gd name="connsiteY82" fmla="*/ 136814 h 798195"/>
                <a:gd name="connsiteX83" fmla="*/ 320445 w 320445"/>
                <a:gd name="connsiteY83" fmla="*/ 144434 h 798195"/>
                <a:gd name="connsiteX84" fmla="*/ 320445 w 320445"/>
                <a:gd name="connsiteY84" fmla="*/ 174913 h 798195"/>
                <a:gd name="connsiteX85" fmla="*/ 312825 w 320445"/>
                <a:gd name="connsiteY85" fmla="*/ 182533 h 798195"/>
                <a:gd name="connsiteX86" fmla="*/ 7620 w 320445"/>
                <a:gd name="connsiteY86" fmla="*/ 182533 h 798195"/>
                <a:gd name="connsiteX87" fmla="*/ 0 w 320445"/>
                <a:gd name="connsiteY87" fmla="*/ 174913 h 798195"/>
                <a:gd name="connsiteX88" fmla="*/ 0 w 320445"/>
                <a:gd name="connsiteY88" fmla="*/ 144434 h 798195"/>
                <a:gd name="connsiteX89" fmla="*/ 7620 w 320445"/>
                <a:gd name="connsiteY89" fmla="*/ 136814 h 798195"/>
                <a:gd name="connsiteX90" fmla="*/ 7620 w 320445"/>
                <a:gd name="connsiteY90" fmla="*/ 68407 h 798195"/>
                <a:gd name="connsiteX91" fmla="*/ 312825 w 320445"/>
                <a:gd name="connsiteY91" fmla="*/ 68407 h 798195"/>
                <a:gd name="connsiteX92" fmla="*/ 320445 w 320445"/>
                <a:gd name="connsiteY92" fmla="*/ 76027 h 798195"/>
                <a:gd name="connsiteX93" fmla="*/ 320445 w 320445"/>
                <a:gd name="connsiteY93" fmla="*/ 106506 h 798195"/>
                <a:gd name="connsiteX94" fmla="*/ 312825 w 320445"/>
                <a:gd name="connsiteY94" fmla="*/ 114126 h 798195"/>
                <a:gd name="connsiteX95" fmla="*/ 7620 w 320445"/>
                <a:gd name="connsiteY95" fmla="*/ 114126 h 798195"/>
                <a:gd name="connsiteX96" fmla="*/ 0 w 320445"/>
                <a:gd name="connsiteY96" fmla="*/ 106506 h 798195"/>
                <a:gd name="connsiteX97" fmla="*/ 0 w 320445"/>
                <a:gd name="connsiteY97" fmla="*/ 76027 h 798195"/>
                <a:gd name="connsiteX98" fmla="*/ 7620 w 320445"/>
                <a:gd name="connsiteY98" fmla="*/ 68407 h 798195"/>
                <a:gd name="connsiteX99" fmla="*/ 7620 w 320445"/>
                <a:gd name="connsiteY99" fmla="*/ 0 h 798195"/>
                <a:gd name="connsiteX100" fmla="*/ 312825 w 320445"/>
                <a:gd name="connsiteY100" fmla="*/ 0 h 798195"/>
                <a:gd name="connsiteX101" fmla="*/ 320445 w 320445"/>
                <a:gd name="connsiteY101" fmla="*/ 7620 h 798195"/>
                <a:gd name="connsiteX102" fmla="*/ 320445 w 320445"/>
                <a:gd name="connsiteY102" fmla="*/ 38099 h 798195"/>
                <a:gd name="connsiteX103" fmla="*/ 312825 w 320445"/>
                <a:gd name="connsiteY103" fmla="*/ 45719 h 798195"/>
                <a:gd name="connsiteX104" fmla="*/ 7620 w 320445"/>
                <a:gd name="connsiteY104" fmla="*/ 45719 h 798195"/>
                <a:gd name="connsiteX105" fmla="*/ 0 w 320445"/>
                <a:gd name="connsiteY105" fmla="*/ 38099 h 798195"/>
                <a:gd name="connsiteX106" fmla="*/ 0 w 320445"/>
                <a:gd name="connsiteY106" fmla="*/ 7620 h 798195"/>
                <a:gd name="connsiteX107" fmla="*/ 7620 w 320445"/>
                <a:gd name="connsiteY107" fmla="*/ 0 h 798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</a:cxnLst>
              <a:rect l="l" t="t" r="r" b="b"/>
              <a:pathLst>
                <a:path w="320445" h="798195">
                  <a:moveTo>
                    <a:pt x="7620" y="752476"/>
                  </a:moveTo>
                  <a:lnTo>
                    <a:pt x="312825" y="752476"/>
                  </a:lnTo>
                  <a:cubicBezTo>
                    <a:pt x="317033" y="752476"/>
                    <a:pt x="320445" y="755888"/>
                    <a:pt x="320445" y="760096"/>
                  </a:cubicBezTo>
                  <a:lnTo>
                    <a:pt x="320445" y="790575"/>
                  </a:lnTo>
                  <a:cubicBezTo>
                    <a:pt x="320445" y="794783"/>
                    <a:pt x="317033" y="798195"/>
                    <a:pt x="312825" y="798195"/>
                  </a:cubicBezTo>
                  <a:lnTo>
                    <a:pt x="7620" y="798195"/>
                  </a:lnTo>
                  <a:cubicBezTo>
                    <a:pt x="3412" y="798195"/>
                    <a:pt x="0" y="794783"/>
                    <a:pt x="0" y="790575"/>
                  </a:cubicBezTo>
                  <a:lnTo>
                    <a:pt x="0" y="760096"/>
                  </a:lnTo>
                  <a:cubicBezTo>
                    <a:pt x="0" y="755888"/>
                    <a:pt x="3412" y="752476"/>
                    <a:pt x="7620" y="752476"/>
                  </a:cubicBezTo>
                  <a:close/>
                  <a:moveTo>
                    <a:pt x="7620" y="684070"/>
                  </a:moveTo>
                  <a:lnTo>
                    <a:pt x="312825" y="684070"/>
                  </a:lnTo>
                  <a:cubicBezTo>
                    <a:pt x="317033" y="684070"/>
                    <a:pt x="320445" y="687482"/>
                    <a:pt x="320445" y="691690"/>
                  </a:cubicBezTo>
                  <a:lnTo>
                    <a:pt x="320445" y="722169"/>
                  </a:lnTo>
                  <a:cubicBezTo>
                    <a:pt x="320445" y="726377"/>
                    <a:pt x="317033" y="729789"/>
                    <a:pt x="312825" y="729789"/>
                  </a:cubicBezTo>
                  <a:lnTo>
                    <a:pt x="7620" y="729789"/>
                  </a:lnTo>
                  <a:cubicBezTo>
                    <a:pt x="3412" y="729789"/>
                    <a:pt x="0" y="726377"/>
                    <a:pt x="0" y="722169"/>
                  </a:cubicBezTo>
                  <a:lnTo>
                    <a:pt x="0" y="691690"/>
                  </a:lnTo>
                  <a:cubicBezTo>
                    <a:pt x="0" y="687482"/>
                    <a:pt x="3412" y="684070"/>
                    <a:pt x="7620" y="684070"/>
                  </a:cubicBezTo>
                  <a:close/>
                  <a:moveTo>
                    <a:pt x="7620" y="615663"/>
                  </a:moveTo>
                  <a:lnTo>
                    <a:pt x="312825" y="615663"/>
                  </a:lnTo>
                  <a:cubicBezTo>
                    <a:pt x="317033" y="615663"/>
                    <a:pt x="320445" y="619075"/>
                    <a:pt x="320445" y="623283"/>
                  </a:cubicBezTo>
                  <a:lnTo>
                    <a:pt x="320445" y="653762"/>
                  </a:lnTo>
                  <a:cubicBezTo>
                    <a:pt x="320445" y="657970"/>
                    <a:pt x="317033" y="661382"/>
                    <a:pt x="312825" y="661382"/>
                  </a:cubicBezTo>
                  <a:lnTo>
                    <a:pt x="7620" y="661382"/>
                  </a:lnTo>
                  <a:cubicBezTo>
                    <a:pt x="3412" y="661382"/>
                    <a:pt x="0" y="657970"/>
                    <a:pt x="0" y="653762"/>
                  </a:cubicBezTo>
                  <a:lnTo>
                    <a:pt x="0" y="623283"/>
                  </a:lnTo>
                  <a:cubicBezTo>
                    <a:pt x="0" y="619075"/>
                    <a:pt x="3412" y="615663"/>
                    <a:pt x="7620" y="615663"/>
                  </a:cubicBezTo>
                  <a:close/>
                  <a:moveTo>
                    <a:pt x="7620" y="547256"/>
                  </a:moveTo>
                  <a:lnTo>
                    <a:pt x="312825" y="547256"/>
                  </a:lnTo>
                  <a:cubicBezTo>
                    <a:pt x="317033" y="547256"/>
                    <a:pt x="320445" y="550668"/>
                    <a:pt x="320445" y="554876"/>
                  </a:cubicBezTo>
                  <a:lnTo>
                    <a:pt x="320445" y="585355"/>
                  </a:lnTo>
                  <a:cubicBezTo>
                    <a:pt x="320445" y="589563"/>
                    <a:pt x="317033" y="592975"/>
                    <a:pt x="312825" y="592975"/>
                  </a:cubicBezTo>
                  <a:lnTo>
                    <a:pt x="7620" y="592975"/>
                  </a:lnTo>
                  <a:cubicBezTo>
                    <a:pt x="3412" y="592975"/>
                    <a:pt x="0" y="589563"/>
                    <a:pt x="0" y="585355"/>
                  </a:cubicBezTo>
                  <a:lnTo>
                    <a:pt x="0" y="554876"/>
                  </a:lnTo>
                  <a:cubicBezTo>
                    <a:pt x="0" y="550668"/>
                    <a:pt x="3412" y="547256"/>
                    <a:pt x="7620" y="547256"/>
                  </a:cubicBezTo>
                  <a:close/>
                  <a:moveTo>
                    <a:pt x="7620" y="478849"/>
                  </a:moveTo>
                  <a:lnTo>
                    <a:pt x="312825" y="478849"/>
                  </a:lnTo>
                  <a:cubicBezTo>
                    <a:pt x="317033" y="478849"/>
                    <a:pt x="320445" y="482261"/>
                    <a:pt x="320445" y="486469"/>
                  </a:cubicBezTo>
                  <a:lnTo>
                    <a:pt x="320445" y="516948"/>
                  </a:lnTo>
                  <a:cubicBezTo>
                    <a:pt x="320445" y="521156"/>
                    <a:pt x="317033" y="524568"/>
                    <a:pt x="312825" y="524568"/>
                  </a:cubicBezTo>
                  <a:lnTo>
                    <a:pt x="7620" y="524568"/>
                  </a:lnTo>
                  <a:cubicBezTo>
                    <a:pt x="3412" y="524568"/>
                    <a:pt x="0" y="521156"/>
                    <a:pt x="0" y="516948"/>
                  </a:cubicBezTo>
                  <a:lnTo>
                    <a:pt x="0" y="486469"/>
                  </a:lnTo>
                  <a:cubicBezTo>
                    <a:pt x="0" y="482261"/>
                    <a:pt x="3412" y="478849"/>
                    <a:pt x="7620" y="478849"/>
                  </a:cubicBezTo>
                  <a:close/>
                  <a:moveTo>
                    <a:pt x="7620" y="410442"/>
                  </a:moveTo>
                  <a:lnTo>
                    <a:pt x="312825" y="410442"/>
                  </a:lnTo>
                  <a:cubicBezTo>
                    <a:pt x="317033" y="410442"/>
                    <a:pt x="320445" y="413854"/>
                    <a:pt x="320445" y="418062"/>
                  </a:cubicBezTo>
                  <a:lnTo>
                    <a:pt x="320445" y="448541"/>
                  </a:lnTo>
                  <a:cubicBezTo>
                    <a:pt x="320445" y="452749"/>
                    <a:pt x="317033" y="456161"/>
                    <a:pt x="312825" y="456161"/>
                  </a:cubicBezTo>
                  <a:lnTo>
                    <a:pt x="7620" y="456161"/>
                  </a:lnTo>
                  <a:cubicBezTo>
                    <a:pt x="3412" y="456161"/>
                    <a:pt x="0" y="452749"/>
                    <a:pt x="0" y="448541"/>
                  </a:cubicBezTo>
                  <a:lnTo>
                    <a:pt x="0" y="418062"/>
                  </a:lnTo>
                  <a:cubicBezTo>
                    <a:pt x="0" y="413854"/>
                    <a:pt x="3412" y="410442"/>
                    <a:pt x="7620" y="410442"/>
                  </a:cubicBezTo>
                  <a:close/>
                  <a:moveTo>
                    <a:pt x="7620" y="342035"/>
                  </a:moveTo>
                  <a:lnTo>
                    <a:pt x="312825" y="342035"/>
                  </a:lnTo>
                  <a:cubicBezTo>
                    <a:pt x="317033" y="342035"/>
                    <a:pt x="320445" y="345447"/>
                    <a:pt x="320445" y="349655"/>
                  </a:cubicBezTo>
                  <a:lnTo>
                    <a:pt x="320445" y="380134"/>
                  </a:lnTo>
                  <a:cubicBezTo>
                    <a:pt x="320445" y="384342"/>
                    <a:pt x="317033" y="387754"/>
                    <a:pt x="312825" y="387754"/>
                  </a:cubicBezTo>
                  <a:lnTo>
                    <a:pt x="7620" y="387754"/>
                  </a:lnTo>
                  <a:cubicBezTo>
                    <a:pt x="3412" y="387754"/>
                    <a:pt x="0" y="384342"/>
                    <a:pt x="0" y="380134"/>
                  </a:cubicBezTo>
                  <a:lnTo>
                    <a:pt x="0" y="349655"/>
                  </a:lnTo>
                  <a:cubicBezTo>
                    <a:pt x="0" y="345447"/>
                    <a:pt x="3412" y="342035"/>
                    <a:pt x="7620" y="342035"/>
                  </a:cubicBezTo>
                  <a:close/>
                  <a:moveTo>
                    <a:pt x="7620" y="273628"/>
                  </a:moveTo>
                  <a:lnTo>
                    <a:pt x="312825" y="273628"/>
                  </a:lnTo>
                  <a:cubicBezTo>
                    <a:pt x="317033" y="273628"/>
                    <a:pt x="320445" y="277040"/>
                    <a:pt x="320445" y="281248"/>
                  </a:cubicBezTo>
                  <a:lnTo>
                    <a:pt x="320445" y="311727"/>
                  </a:lnTo>
                  <a:cubicBezTo>
                    <a:pt x="320445" y="315935"/>
                    <a:pt x="317033" y="319347"/>
                    <a:pt x="312825" y="319347"/>
                  </a:cubicBezTo>
                  <a:lnTo>
                    <a:pt x="7620" y="319347"/>
                  </a:lnTo>
                  <a:cubicBezTo>
                    <a:pt x="3412" y="319347"/>
                    <a:pt x="0" y="315935"/>
                    <a:pt x="0" y="311727"/>
                  </a:cubicBezTo>
                  <a:lnTo>
                    <a:pt x="0" y="281248"/>
                  </a:lnTo>
                  <a:cubicBezTo>
                    <a:pt x="0" y="277040"/>
                    <a:pt x="3412" y="273628"/>
                    <a:pt x="7620" y="273628"/>
                  </a:cubicBezTo>
                  <a:close/>
                  <a:moveTo>
                    <a:pt x="7620" y="205221"/>
                  </a:moveTo>
                  <a:lnTo>
                    <a:pt x="312825" y="205221"/>
                  </a:lnTo>
                  <a:cubicBezTo>
                    <a:pt x="317033" y="205221"/>
                    <a:pt x="320445" y="208633"/>
                    <a:pt x="320445" y="212841"/>
                  </a:cubicBezTo>
                  <a:lnTo>
                    <a:pt x="320445" y="243320"/>
                  </a:lnTo>
                  <a:cubicBezTo>
                    <a:pt x="320445" y="247528"/>
                    <a:pt x="317033" y="250940"/>
                    <a:pt x="312825" y="250940"/>
                  </a:cubicBezTo>
                  <a:lnTo>
                    <a:pt x="7620" y="250940"/>
                  </a:lnTo>
                  <a:cubicBezTo>
                    <a:pt x="3412" y="250940"/>
                    <a:pt x="0" y="247528"/>
                    <a:pt x="0" y="243320"/>
                  </a:cubicBezTo>
                  <a:lnTo>
                    <a:pt x="0" y="212841"/>
                  </a:lnTo>
                  <a:cubicBezTo>
                    <a:pt x="0" y="208633"/>
                    <a:pt x="3412" y="205221"/>
                    <a:pt x="7620" y="205221"/>
                  </a:cubicBezTo>
                  <a:close/>
                  <a:moveTo>
                    <a:pt x="7620" y="136814"/>
                  </a:moveTo>
                  <a:lnTo>
                    <a:pt x="312825" y="136814"/>
                  </a:lnTo>
                  <a:cubicBezTo>
                    <a:pt x="317033" y="136814"/>
                    <a:pt x="320445" y="140226"/>
                    <a:pt x="320445" y="144434"/>
                  </a:cubicBezTo>
                  <a:lnTo>
                    <a:pt x="320445" y="174913"/>
                  </a:lnTo>
                  <a:cubicBezTo>
                    <a:pt x="320445" y="179121"/>
                    <a:pt x="317033" y="182533"/>
                    <a:pt x="312825" y="182533"/>
                  </a:cubicBezTo>
                  <a:lnTo>
                    <a:pt x="7620" y="182533"/>
                  </a:lnTo>
                  <a:cubicBezTo>
                    <a:pt x="3412" y="182533"/>
                    <a:pt x="0" y="179121"/>
                    <a:pt x="0" y="174913"/>
                  </a:cubicBezTo>
                  <a:lnTo>
                    <a:pt x="0" y="144434"/>
                  </a:lnTo>
                  <a:cubicBezTo>
                    <a:pt x="0" y="140226"/>
                    <a:pt x="3412" y="136814"/>
                    <a:pt x="7620" y="136814"/>
                  </a:cubicBezTo>
                  <a:close/>
                  <a:moveTo>
                    <a:pt x="7620" y="68407"/>
                  </a:moveTo>
                  <a:lnTo>
                    <a:pt x="312825" y="68407"/>
                  </a:lnTo>
                  <a:cubicBezTo>
                    <a:pt x="317033" y="68407"/>
                    <a:pt x="320445" y="71819"/>
                    <a:pt x="320445" y="76027"/>
                  </a:cubicBezTo>
                  <a:lnTo>
                    <a:pt x="320445" y="106506"/>
                  </a:lnTo>
                  <a:cubicBezTo>
                    <a:pt x="320445" y="110714"/>
                    <a:pt x="317033" y="114126"/>
                    <a:pt x="312825" y="114126"/>
                  </a:cubicBezTo>
                  <a:lnTo>
                    <a:pt x="7620" y="114126"/>
                  </a:lnTo>
                  <a:cubicBezTo>
                    <a:pt x="3412" y="114126"/>
                    <a:pt x="0" y="110714"/>
                    <a:pt x="0" y="106506"/>
                  </a:cubicBezTo>
                  <a:lnTo>
                    <a:pt x="0" y="76027"/>
                  </a:lnTo>
                  <a:cubicBezTo>
                    <a:pt x="0" y="71819"/>
                    <a:pt x="3412" y="68407"/>
                    <a:pt x="7620" y="68407"/>
                  </a:cubicBezTo>
                  <a:close/>
                  <a:moveTo>
                    <a:pt x="7620" y="0"/>
                  </a:moveTo>
                  <a:lnTo>
                    <a:pt x="312825" y="0"/>
                  </a:lnTo>
                  <a:cubicBezTo>
                    <a:pt x="317033" y="0"/>
                    <a:pt x="320445" y="3412"/>
                    <a:pt x="320445" y="7620"/>
                  </a:cubicBezTo>
                  <a:lnTo>
                    <a:pt x="320445" y="38099"/>
                  </a:lnTo>
                  <a:cubicBezTo>
                    <a:pt x="320445" y="42307"/>
                    <a:pt x="317033" y="45719"/>
                    <a:pt x="312825" y="45719"/>
                  </a:cubicBezTo>
                  <a:lnTo>
                    <a:pt x="7620" y="45719"/>
                  </a:lnTo>
                  <a:cubicBezTo>
                    <a:pt x="3412" y="45719"/>
                    <a:pt x="0" y="42307"/>
                    <a:pt x="0" y="38099"/>
                  </a:cubicBezTo>
                  <a:lnTo>
                    <a:pt x="0" y="7620"/>
                  </a:lnTo>
                  <a:cubicBezTo>
                    <a:pt x="0" y="3412"/>
                    <a:pt x="3412" y="0"/>
                    <a:pt x="762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9" name="四角形: 角を丸くする 968">
              <a:extLst>
                <a:ext uri="{FF2B5EF4-FFF2-40B4-BE49-F238E27FC236}">
                  <a16:creationId xmlns:a16="http://schemas.microsoft.com/office/drawing/2014/main" id="{646A0F0E-08FA-46D2-95CA-E93F3D1A1EC8}"/>
                </a:ext>
              </a:extLst>
            </p:cNvPr>
            <p:cNvSpPr/>
            <p:nvPr/>
          </p:nvSpPr>
          <p:spPr bwMode="auto">
            <a:xfrm>
              <a:off x="6269462" y="2197843"/>
              <a:ext cx="215792" cy="335994"/>
            </a:xfrm>
            <a:prstGeom prst="roundRect">
              <a:avLst>
                <a:gd name="adj" fmla="val 7839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70" name="グループ化 969">
            <a:extLst>
              <a:ext uri="{FF2B5EF4-FFF2-40B4-BE49-F238E27FC236}">
                <a16:creationId xmlns:a16="http://schemas.microsoft.com/office/drawing/2014/main" id="{7FECA2A4-0F9B-40FC-8523-BBC166DB4B20}"/>
              </a:ext>
            </a:extLst>
          </p:cNvPr>
          <p:cNvGrpSpPr/>
          <p:nvPr/>
        </p:nvGrpSpPr>
        <p:grpSpPr>
          <a:xfrm>
            <a:off x="5498745" y="2610298"/>
            <a:ext cx="175195" cy="605757"/>
            <a:chOff x="5498745" y="2610298"/>
            <a:chExt cx="175195" cy="605757"/>
          </a:xfrm>
        </p:grpSpPr>
        <p:sp>
          <p:nvSpPr>
            <p:cNvPr id="971" name="四角形: 角を丸くする 970">
              <a:extLst>
                <a:ext uri="{FF2B5EF4-FFF2-40B4-BE49-F238E27FC236}">
                  <a16:creationId xmlns:a16="http://schemas.microsoft.com/office/drawing/2014/main" id="{67A05D7B-35DE-4966-B9CE-273655A269DE}"/>
                </a:ext>
              </a:extLst>
            </p:cNvPr>
            <p:cNvSpPr/>
            <p:nvPr/>
          </p:nvSpPr>
          <p:spPr bwMode="auto">
            <a:xfrm>
              <a:off x="5570085" y="2610298"/>
              <a:ext cx="32513" cy="605757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2" name="四角形: 角を丸くする 971">
              <a:extLst>
                <a:ext uri="{FF2B5EF4-FFF2-40B4-BE49-F238E27FC236}">
                  <a16:creationId xmlns:a16="http://schemas.microsoft.com/office/drawing/2014/main" id="{797F1985-A894-4433-81A5-02F62809864C}"/>
                </a:ext>
              </a:extLst>
            </p:cNvPr>
            <p:cNvSpPr/>
            <p:nvPr/>
          </p:nvSpPr>
          <p:spPr bwMode="auto">
            <a:xfrm>
              <a:off x="5498745" y="2725283"/>
              <a:ext cx="175195" cy="375786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3" name="四角形: 角を丸くする 972">
              <a:extLst>
                <a:ext uri="{FF2B5EF4-FFF2-40B4-BE49-F238E27FC236}">
                  <a16:creationId xmlns:a16="http://schemas.microsoft.com/office/drawing/2014/main" id="{B5188939-822F-4DE6-A128-3F2662B1E142}"/>
                </a:ext>
              </a:extLst>
            </p:cNvPr>
            <p:cNvSpPr/>
            <p:nvPr/>
          </p:nvSpPr>
          <p:spPr bwMode="auto">
            <a:xfrm>
              <a:off x="5498745" y="2768644"/>
              <a:ext cx="175195" cy="289064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74" name="グループ化 973">
            <a:extLst>
              <a:ext uri="{FF2B5EF4-FFF2-40B4-BE49-F238E27FC236}">
                <a16:creationId xmlns:a16="http://schemas.microsoft.com/office/drawing/2014/main" id="{C7BB4128-9F80-4E66-AD0D-022AA7428D50}"/>
              </a:ext>
            </a:extLst>
          </p:cNvPr>
          <p:cNvGrpSpPr/>
          <p:nvPr/>
        </p:nvGrpSpPr>
        <p:grpSpPr>
          <a:xfrm>
            <a:off x="5284432" y="2610298"/>
            <a:ext cx="175195" cy="605757"/>
            <a:chOff x="5284432" y="2610298"/>
            <a:chExt cx="175195" cy="605757"/>
          </a:xfrm>
        </p:grpSpPr>
        <p:sp>
          <p:nvSpPr>
            <p:cNvPr id="975" name="四角形: 角を丸くする 974">
              <a:extLst>
                <a:ext uri="{FF2B5EF4-FFF2-40B4-BE49-F238E27FC236}">
                  <a16:creationId xmlns:a16="http://schemas.microsoft.com/office/drawing/2014/main" id="{4C06B7F3-6107-4B0C-93B2-22706A7CCBFB}"/>
                </a:ext>
              </a:extLst>
            </p:cNvPr>
            <p:cNvSpPr/>
            <p:nvPr/>
          </p:nvSpPr>
          <p:spPr bwMode="auto">
            <a:xfrm>
              <a:off x="5352756" y="2610298"/>
              <a:ext cx="32513" cy="605757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6" name="四角形: 角を丸くする 975">
              <a:extLst>
                <a:ext uri="{FF2B5EF4-FFF2-40B4-BE49-F238E27FC236}">
                  <a16:creationId xmlns:a16="http://schemas.microsoft.com/office/drawing/2014/main" id="{EFE79D66-42F5-4C73-B9A4-5504ECD9B7BB}"/>
                </a:ext>
              </a:extLst>
            </p:cNvPr>
            <p:cNvSpPr/>
            <p:nvPr/>
          </p:nvSpPr>
          <p:spPr bwMode="auto">
            <a:xfrm>
              <a:off x="5284432" y="2672892"/>
              <a:ext cx="175195" cy="480568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7" name="四角形: 角を丸くする 976">
              <a:extLst>
                <a:ext uri="{FF2B5EF4-FFF2-40B4-BE49-F238E27FC236}">
                  <a16:creationId xmlns:a16="http://schemas.microsoft.com/office/drawing/2014/main" id="{E71A832C-485E-4D90-8C5E-8E0DA379CF0A}"/>
                </a:ext>
              </a:extLst>
            </p:cNvPr>
            <p:cNvSpPr/>
            <p:nvPr/>
          </p:nvSpPr>
          <p:spPr bwMode="auto">
            <a:xfrm>
              <a:off x="5284432" y="2712947"/>
              <a:ext cx="175195" cy="400459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78" name="グループ化 977">
            <a:extLst>
              <a:ext uri="{FF2B5EF4-FFF2-40B4-BE49-F238E27FC236}">
                <a16:creationId xmlns:a16="http://schemas.microsoft.com/office/drawing/2014/main" id="{5AFD0791-5C29-4D6A-9446-E7793EAA2313}"/>
              </a:ext>
            </a:extLst>
          </p:cNvPr>
          <p:cNvGrpSpPr/>
          <p:nvPr/>
        </p:nvGrpSpPr>
        <p:grpSpPr>
          <a:xfrm>
            <a:off x="5498745" y="3255616"/>
            <a:ext cx="175195" cy="605757"/>
            <a:chOff x="5498745" y="3255616"/>
            <a:chExt cx="175195" cy="605757"/>
          </a:xfrm>
        </p:grpSpPr>
        <p:sp>
          <p:nvSpPr>
            <p:cNvPr id="979" name="四角形: 角を丸くする 978">
              <a:extLst>
                <a:ext uri="{FF2B5EF4-FFF2-40B4-BE49-F238E27FC236}">
                  <a16:creationId xmlns:a16="http://schemas.microsoft.com/office/drawing/2014/main" id="{35C23AF0-7776-4D67-AD79-FAD58504D870}"/>
                </a:ext>
              </a:extLst>
            </p:cNvPr>
            <p:cNvSpPr/>
            <p:nvPr/>
          </p:nvSpPr>
          <p:spPr bwMode="auto">
            <a:xfrm>
              <a:off x="5570085" y="3255616"/>
              <a:ext cx="32513" cy="605757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0" name="四角形: 角を丸くする 979">
              <a:extLst>
                <a:ext uri="{FF2B5EF4-FFF2-40B4-BE49-F238E27FC236}">
                  <a16:creationId xmlns:a16="http://schemas.microsoft.com/office/drawing/2014/main" id="{AA53F89C-1CC6-4652-A1B3-4BF0C40C2C8E}"/>
                </a:ext>
              </a:extLst>
            </p:cNvPr>
            <p:cNvSpPr/>
            <p:nvPr/>
          </p:nvSpPr>
          <p:spPr bwMode="auto">
            <a:xfrm>
              <a:off x="5498745" y="3370601"/>
              <a:ext cx="175195" cy="375786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1" name="四角形: 角を丸くする 980">
              <a:extLst>
                <a:ext uri="{FF2B5EF4-FFF2-40B4-BE49-F238E27FC236}">
                  <a16:creationId xmlns:a16="http://schemas.microsoft.com/office/drawing/2014/main" id="{E9BE0C69-5A68-4CC3-AF5D-2842684558A0}"/>
                </a:ext>
              </a:extLst>
            </p:cNvPr>
            <p:cNvSpPr/>
            <p:nvPr/>
          </p:nvSpPr>
          <p:spPr bwMode="auto">
            <a:xfrm>
              <a:off x="5498745" y="3413962"/>
              <a:ext cx="175195" cy="289064"/>
            </a:xfrm>
            <a:prstGeom prst="roundRect">
              <a:avLst>
                <a:gd name="adj" fmla="val 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82" name="グループ化 981">
            <a:extLst>
              <a:ext uri="{FF2B5EF4-FFF2-40B4-BE49-F238E27FC236}">
                <a16:creationId xmlns:a16="http://schemas.microsoft.com/office/drawing/2014/main" id="{1F8C8A2F-9F48-426D-9195-A479FBA4FB39}"/>
              </a:ext>
            </a:extLst>
          </p:cNvPr>
          <p:cNvGrpSpPr/>
          <p:nvPr/>
        </p:nvGrpSpPr>
        <p:grpSpPr>
          <a:xfrm>
            <a:off x="5284432" y="3255616"/>
            <a:ext cx="175195" cy="605757"/>
            <a:chOff x="5284432" y="3255616"/>
            <a:chExt cx="175195" cy="605757"/>
          </a:xfrm>
        </p:grpSpPr>
        <p:sp>
          <p:nvSpPr>
            <p:cNvPr id="983" name="四角形: 角を丸くする 982">
              <a:extLst>
                <a:ext uri="{FF2B5EF4-FFF2-40B4-BE49-F238E27FC236}">
                  <a16:creationId xmlns:a16="http://schemas.microsoft.com/office/drawing/2014/main" id="{1D7360C9-E14E-46AA-8BE7-74EE294F6791}"/>
                </a:ext>
              </a:extLst>
            </p:cNvPr>
            <p:cNvSpPr/>
            <p:nvPr/>
          </p:nvSpPr>
          <p:spPr bwMode="auto">
            <a:xfrm>
              <a:off x="5352756" y="3255616"/>
              <a:ext cx="32513" cy="605757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4" name="四角形: 角を丸くする 983">
              <a:extLst>
                <a:ext uri="{FF2B5EF4-FFF2-40B4-BE49-F238E27FC236}">
                  <a16:creationId xmlns:a16="http://schemas.microsoft.com/office/drawing/2014/main" id="{4B2CB3B8-9513-46A9-9EE1-7E1CB9F0DEB5}"/>
                </a:ext>
              </a:extLst>
            </p:cNvPr>
            <p:cNvSpPr/>
            <p:nvPr/>
          </p:nvSpPr>
          <p:spPr bwMode="auto">
            <a:xfrm>
              <a:off x="5284432" y="3318210"/>
              <a:ext cx="175195" cy="480568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5" name="四角形: 角を丸くする 984">
              <a:extLst>
                <a:ext uri="{FF2B5EF4-FFF2-40B4-BE49-F238E27FC236}">
                  <a16:creationId xmlns:a16="http://schemas.microsoft.com/office/drawing/2014/main" id="{4BEE9389-9F0D-49FC-8C5A-A3B204E87425}"/>
                </a:ext>
              </a:extLst>
            </p:cNvPr>
            <p:cNvSpPr/>
            <p:nvPr/>
          </p:nvSpPr>
          <p:spPr bwMode="auto">
            <a:xfrm>
              <a:off x="5284432" y="3358265"/>
              <a:ext cx="175195" cy="400459"/>
            </a:xfrm>
            <a:prstGeom prst="roundRect">
              <a:avLst>
                <a:gd name="adj" fmla="val 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86" name="グループ化 985">
            <a:extLst>
              <a:ext uri="{FF2B5EF4-FFF2-40B4-BE49-F238E27FC236}">
                <a16:creationId xmlns:a16="http://schemas.microsoft.com/office/drawing/2014/main" id="{8A505EEA-13DF-4ED9-924C-F4E75CEED181}"/>
              </a:ext>
            </a:extLst>
          </p:cNvPr>
          <p:cNvGrpSpPr/>
          <p:nvPr/>
        </p:nvGrpSpPr>
        <p:grpSpPr>
          <a:xfrm>
            <a:off x="825095" y="1434557"/>
            <a:ext cx="239309" cy="868493"/>
            <a:chOff x="825095" y="1193213"/>
            <a:chExt cx="239309" cy="868493"/>
          </a:xfrm>
        </p:grpSpPr>
        <p:sp>
          <p:nvSpPr>
            <p:cNvPr id="987" name="正方形/長方形 986">
              <a:extLst>
                <a:ext uri="{FF2B5EF4-FFF2-40B4-BE49-F238E27FC236}">
                  <a16:creationId xmlns:a16="http://schemas.microsoft.com/office/drawing/2014/main" id="{E1BB2F14-E729-4E10-9EE0-B0F5EA249429}"/>
                </a:ext>
              </a:extLst>
            </p:cNvPr>
            <p:cNvSpPr/>
            <p:nvPr/>
          </p:nvSpPr>
          <p:spPr bwMode="auto">
            <a:xfrm>
              <a:off x="888970" y="1454460"/>
              <a:ext cx="18034" cy="60724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8" name="正方形/長方形 987">
              <a:extLst>
                <a:ext uri="{FF2B5EF4-FFF2-40B4-BE49-F238E27FC236}">
                  <a16:creationId xmlns:a16="http://schemas.microsoft.com/office/drawing/2014/main" id="{9B57F68B-791E-4140-B7B4-EBF1E6E23ABE}"/>
                </a:ext>
              </a:extLst>
            </p:cNvPr>
            <p:cNvSpPr/>
            <p:nvPr/>
          </p:nvSpPr>
          <p:spPr bwMode="auto">
            <a:xfrm>
              <a:off x="974695" y="1454460"/>
              <a:ext cx="18034" cy="60724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9" name="フリーフォーム: 図形 988">
              <a:extLst>
                <a:ext uri="{FF2B5EF4-FFF2-40B4-BE49-F238E27FC236}">
                  <a16:creationId xmlns:a16="http://schemas.microsoft.com/office/drawing/2014/main" id="{4B25B744-4029-4809-93FB-6D8694317F66}"/>
                </a:ext>
              </a:extLst>
            </p:cNvPr>
            <p:cNvSpPr/>
            <p:nvPr/>
          </p:nvSpPr>
          <p:spPr bwMode="auto">
            <a:xfrm>
              <a:off x="825095" y="1193213"/>
              <a:ext cx="239309" cy="397104"/>
            </a:xfrm>
            <a:custGeom>
              <a:avLst/>
              <a:gdLst>
                <a:gd name="connsiteX0" fmla="*/ 90012 w 540060"/>
                <a:gd name="connsiteY0" fmla="*/ 0 h 896165"/>
                <a:gd name="connsiteX1" fmla="*/ 450048 w 540060"/>
                <a:gd name="connsiteY1" fmla="*/ 0 h 896165"/>
                <a:gd name="connsiteX2" fmla="*/ 540060 w 540060"/>
                <a:gd name="connsiteY2" fmla="*/ 90012 h 896165"/>
                <a:gd name="connsiteX3" fmla="*/ 540060 w 540060"/>
                <a:gd name="connsiteY3" fmla="*/ 675073 h 896165"/>
                <a:gd name="connsiteX4" fmla="*/ 513696 w 540060"/>
                <a:gd name="connsiteY4" fmla="*/ 738721 h 896165"/>
                <a:gd name="connsiteX5" fmla="*/ 489321 w 540060"/>
                <a:gd name="connsiteY5" fmla="*/ 755155 h 896165"/>
                <a:gd name="connsiteX6" fmla="*/ 524117 w 540060"/>
                <a:gd name="connsiteY6" fmla="*/ 769568 h 896165"/>
                <a:gd name="connsiteX7" fmla="*/ 540060 w 540060"/>
                <a:gd name="connsiteY7" fmla="*/ 808058 h 896165"/>
                <a:gd name="connsiteX8" fmla="*/ 540060 w 540060"/>
                <a:gd name="connsiteY8" fmla="*/ 841732 h 896165"/>
                <a:gd name="connsiteX9" fmla="*/ 485627 w 540060"/>
                <a:gd name="connsiteY9" fmla="*/ 896165 h 896165"/>
                <a:gd name="connsiteX10" fmla="*/ 54433 w 540060"/>
                <a:gd name="connsiteY10" fmla="*/ 896165 h 896165"/>
                <a:gd name="connsiteX11" fmla="*/ 0 w 540060"/>
                <a:gd name="connsiteY11" fmla="*/ 841732 h 896165"/>
                <a:gd name="connsiteX12" fmla="*/ 0 w 540060"/>
                <a:gd name="connsiteY12" fmla="*/ 808058 h 896165"/>
                <a:gd name="connsiteX13" fmla="*/ 15943 w 540060"/>
                <a:gd name="connsiteY13" fmla="*/ 769568 h 896165"/>
                <a:gd name="connsiteX14" fmla="*/ 50739 w 540060"/>
                <a:gd name="connsiteY14" fmla="*/ 755155 h 896165"/>
                <a:gd name="connsiteX15" fmla="*/ 26364 w 540060"/>
                <a:gd name="connsiteY15" fmla="*/ 738721 h 896165"/>
                <a:gd name="connsiteX16" fmla="*/ 0 w 540060"/>
                <a:gd name="connsiteY16" fmla="*/ 675073 h 896165"/>
                <a:gd name="connsiteX17" fmla="*/ 0 w 540060"/>
                <a:gd name="connsiteY17" fmla="*/ 90012 h 896165"/>
                <a:gd name="connsiteX18" fmla="*/ 90012 w 540060"/>
                <a:gd name="connsiteY18" fmla="*/ 0 h 896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40060" h="896165">
                  <a:moveTo>
                    <a:pt x="90012" y="0"/>
                  </a:moveTo>
                  <a:lnTo>
                    <a:pt x="450048" y="0"/>
                  </a:lnTo>
                  <a:cubicBezTo>
                    <a:pt x="499760" y="0"/>
                    <a:pt x="540060" y="40300"/>
                    <a:pt x="540060" y="90012"/>
                  </a:cubicBezTo>
                  <a:lnTo>
                    <a:pt x="540060" y="675073"/>
                  </a:lnTo>
                  <a:cubicBezTo>
                    <a:pt x="540060" y="699929"/>
                    <a:pt x="529985" y="722432"/>
                    <a:pt x="513696" y="738721"/>
                  </a:cubicBezTo>
                  <a:lnTo>
                    <a:pt x="489321" y="755155"/>
                  </a:lnTo>
                  <a:lnTo>
                    <a:pt x="524117" y="769568"/>
                  </a:lnTo>
                  <a:cubicBezTo>
                    <a:pt x="533968" y="779418"/>
                    <a:pt x="540060" y="793027"/>
                    <a:pt x="540060" y="808058"/>
                  </a:cubicBezTo>
                  <a:lnTo>
                    <a:pt x="540060" y="841732"/>
                  </a:lnTo>
                  <a:cubicBezTo>
                    <a:pt x="540060" y="871795"/>
                    <a:pt x="515690" y="896165"/>
                    <a:pt x="485627" y="896165"/>
                  </a:cubicBezTo>
                  <a:lnTo>
                    <a:pt x="54433" y="896165"/>
                  </a:lnTo>
                  <a:cubicBezTo>
                    <a:pt x="24370" y="896165"/>
                    <a:pt x="0" y="871795"/>
                    <a:pt x="0" y="841732"/>
                  </a:cubicBezTo>
                  <a:lnTo>
                    <a:pt x="0" y="808058"/>
                  </a:lnTo>
                  <a:cubicBezTo>
                    <a:pt x="0" y="793027"/>
                    <a:pt x="6093" y="779418"/>
                    <a:pt x="15943" y="769568"/>
                  </a:cubicBezTo>
                  <a:lnTo>
                    <a:pt x="50739" y="755155"/>
                  </a:lnTo>
                  <a:lnTo>
                    <a:pt x="26364" y="738721"/>
                  </a:lnTo>
                  <a:cubicBezTo>
                    <a:pt x="10075" y="722432"/>
                    <a:pt x="0" y="699929"/>
                    <a:pt x="0" y="675073"/>
                  </a:cubicBezTo>
                  <a:lnTo>
                    <a:pt x="0" y="90012"/>
                  </a:lnTo>
                  <a:cubicBezTo>
                    <a:pt x="0" y="40300"/>
                    <a:pt x="40300" y="0"/>
                    <a:pt x="90012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90" name="グループ化 989">
            <a:extLst>
              <a:ext uri="{FF2B5EF4-FFF2-40B4-BE49-F238E27FC236}">
                <a16:creationId xmlns:a16="http://schemas.microsoft.com/office/drawing/2014/main" id="{DE1D12FA-2467-4F99-BFD0-866125A20081}"/>
              </a:ext>
            </a:extLst>
          </p:cNvPr>
          <p:cNvGrpSpPr/>
          <p:nvPr/>
        </p:nvGrpSpPr>
        <p:grpSpPr>
          <a:xfrm>
            <a:off x="1472795" y="1642068"/>
            <a:ext cx="239309" cy="760995"/>
            <a:chOff x="1472795" y="1400724"/>
            <a:chExt cx="239309" cy="760995"/>
          </a:xfrm>
        </p:grpSpPr>
        <p:sp>
          <p:nvSpPr>
            <p:cNvPr id="991" name="正方形/長方形 990">
              <a:extLst>
                <a:ext uri="{FF2B5EF4-FFF2-40B4-BE49-F238E27FC236}">
                  <a16:creationId xmlns:a16="http://schemas.microsoft.com/office/drawing/2014/main" id="{1579DD0F-62D1-4FE2-90F4-E1ACE8D1748D}"/>
                </a:ext>
              </a:extLst>
            </p:cNvPr>
            <p:cNvSpPr/>
            <p:nvPr/>
          </p:nvSpPr>
          <p:spPr bwMode="auto">
            <a:xfrm>
              <a:off x="1531908" y="1554473"/>
              <a:ext cx="18034" cy="60724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2" name="正方形/長方形 991">
              <a:extLst>
                <a:ext uri="{FF2B5EF4-FFF2-40B4-BE49-F238E27FC236}">
                  <a16:creationId xmlns:a16="http://schemas.microsoft.com/office/drawing/2014/main" id="{38DBC400-CAC4-461F-9BAF-F7C1872CE03C}"/>
                </a:ext>
              </a:extLst>
            </p:cNvPr>
            <p:cNvSpPr/>
            <p:nvPr/>
          </p:nvSpPr>
          <p:spPr bwMode="auto">
            <a:xfrm>
              <a:off x="1617633" y="1554473"/>
              <a:ext cx="18034" cy="60724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3" name="フリーフォーム: 図形 992">
              <a:extLst>
                <a:ext uri="{FF2B5EF4-FFF2-40B4-BE49-F238E27FC236}">
                  <a16:creationId xmlns:a16="http://schemas.microsoft.com/office/drawing/2014/main" id="{E9FB95D3-B3B7-413E-9B1A-6384E95D5DEB}"/>
                </a:ext>
              </a:extLst>
            </p:cNvPr>
            <p:cNvSpPr/>
            <p:nvPr/>
          </p:nvSpPr>
          <p:spPr bwMode="auto">
            <a:xfrm>
              <a:off x="1472795" y="1400724"/>
              <a:ext cx="239309" cy="277450"/>
            </a:xfrm>
            <a:custGeom>
              <a:avLst/>
              <a:gdLst>
                <a:gd name="connsiteX0" fmla="*/ 82511 w 540060"/>
                <a:gd name="connsiteY0" fmla="*/ 0 h 626135"/>
                <a:gd name="connsiteX1" fmla="*/ 457549 w 540060"/>
                <a:gd name="connsiteY1" fmla="*/ 0 h 626135"/>
                <a:gd name="connsiteX2" fmla="*/ 540060 w 540060"/>
                <a:gd name="connsiteY2" fmla="*/ 82511 h 626135"/>
                <a:gd name="connsiteX3" fmla="*/ 540060 w 540060"/>
                <a:gd name="connsiteY3" fmla="*/ 412544 h 626135"/>
                <a:gd name="connsiteX4" fmla="*/ 515893 w 540060"/>
                <a:gd name="connsiteY4" fmla="*/ 470888 h 626135"/>
                <a:gd name="connsiteX5" fmla="*/ 494415 w 540060"/>
                <a:gd name="connsiteY5" fmla="*/ 485369 h 626135"/>
                <a:gd name="connsiteX6" fmla="*/ 506815 w 540060"/>
                <a:gd name="connsiteY6" fmla="*/ 487873 h 626135"/>
                <a:gd name="connsiteX7" fmla="*/ 540060 w 540060"/>
                <a:gd name="connsiteY7" fmla="*/ 538028 h 626135"/>
                <a:gd name="connsiteX8" fmla="*/ 540060 w 540060"/>
                <a:gd name="connsiteY8" fmla="*/ 571702 h 626135"/>
                <a:gd name="connsiteX9" fmla="*/ 485627 w 540060"/>
                <a:gd name="connsiteY9" fmla="*/ 626135 h 626135"/>
                <a:gd name="connsiteX10" fmla="*/ 54433 w 540060"/>
                <a:gd name="connsiteY10" fmla="*/ 626135 h 626135"/>
                <a:gd name="connsiteX11" fmla="*/ 0 w 540060"/>
                <a:gd name="connsiteY11" fmla="*/ 571702 h 626135"/>
                <a:gd name="connsiteX12" fmla="*/ 0 w 540060"/>
                <a:gd name="connsiteY12" fmla="*/ 538028 h 626135"/>
                <a:gd name="connsiteX13" fmla="*/ 33245 w 540060"/>
                <a:gd name="connsiteY13" fmla="*/ 487873 h 626135"/>
                <a:gd name="connsiteX14" fmla="*/ 45645 w 540060"/>
                <a:gd name="connsiteY14" fmla="*/ 485369 h 626135"/>
                <a:gd name="connsiteX15" fmla="*/ 24167 w 540060"/>
                <a:gd name="connsiteY15" fmla="*/ 470888 h 626135"/>
                <a:gd name="connsiteX16" fmla="*/ 0 w 540060"/>
                <a:gd name="connsiteY16" fmla="*/ 412544 h 626135"/>
                <a:gd name="connsiteX17" fmla="*/ 0 w 540060"/>
                <a:gd name="connsiteY17" fmla="*/ 82511 h 626135"/>
                <a:gd name="connsiteX18" fmla="*/ 82511 w 540060"/>
                <a:gd name="connsiteY18" fmla="*/ 0 h 626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40060" h="626135">
                  <a:moveTo>
                    <a:pt x="82511" y="0"/>
                  </a:moveTo>
                  <a:lnTo>
                    <a:pt x="457549" y="0"/>
                  </a:lnTo>
                  <a:cubicBezTo>
                    <a:pt x="503119" y="0"/>
                    <a:pt x="540060" y="36941"/>
                    <a:pt x="540060" y="82511"/>
                  </a:cubicBezTo>
                  <a:lnTo>
                    <a:pt x="540060" y="412544"/>
                  </a:lnTo>
                  <a:cubicBezTo>
                    <a:pt x="540060" y="435329"/>
                    <a:pt x="530825" y="455957"/>
                    <a:pt x="515893" y="470888"/>
                  </a:cubicBezTo>
                  <a:lnTo>
                    <a:pt x="494415" y="485369"/>
                  </a:lnTo>
                  <a:lnTo>
                    <a:pt x="506815" y="487873"/>
                  </a:lnTo>
                  <a:cubicBezTo>
                    <a:pt x="526352" y="496136"/>
                    <a:pt x="540060" y="515481"/>
                    <a:pt x="540060" y="538028"/>
                  </a:cubicBezTo>
                  <a:lnTo>
                    <a:pt x="540060" y="571702"/>
                  </a:lnTo>
                  <a:cubicBezTo>
                    <a:pt x="540060" y="601765"/>
                    <a:pt x="515690" y="626135"/>
                    <a:pt x="485627" y="626135"/>
                  </a:cubicBezTo>
                  <a:lnTo>
                    <a:pt x="54433" y="626135"/>
                  </a:lnTo>
                  <a:cubicBezTo>
                    <a:pt x="24370" y="626135"/>
                    <a:pt x="0" y="601765"/>
                    <a:pt x="0" y="571702"/>
                  </a:cubicBezTo>
                  <a:lnTo>
                    <a:pt x="0" y="538028"/>
                  </a:lnTo>
                  <a:cubicBezTo>
                    <a:pt x="0" y="515481"/>
                    <a:pt x="13708" y="496136"/>
                    <a:pt x="33245" y="487873"/>
                  </a:cubicBezTo>
                  <a:lnTo>
                    <a:pt x="45645" y="485369"/>
                  </a:lnTo>
                  <a:lnTo>
                    <a:pt x="24167" y="470888"/>
                  </a:lnTo>
                  <a:cubicBezTo>
                    <a:pt x="9235" y="455957"/>
                    <a:pt x="0" y="435329"/>
                    <a:pt x="0" y="412544"/>
                  </a:cubicBezTo>
                  <a:lnTo>
                    <a:pt x="0" y="82511"/>
                  </a:lnTo>
                  <a:cubicBezTo>
                    <a:pt x="0" y="36941"/>
                    <a:pt x="36941" y="0"/>
                    <a:pt x="82511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994" name="グループ化 993">
            <a:extLst>
              <a:ext uri="{FF2B5EF4-FFF2-40B4-BE49-F238E27FC236}">
                <a16:creationId xmlns:a16="http://schemas.microsoft.com/office/drawing/2014/main" id="{4E739860-C5D6-4205-AA6F-A3AD45775D94}"/>
              </a:ext>
            </a:extLst>
          </p:cNvPr>
          <p:cNvGrpSpPr/>
          <p:nvPr/>
        </p:nvGrpSpPr>
        <p:grpSpPr>
          <a:xfrm>
            <a:off x="2111679" y="1780408"/>
            <a:ext cx="239309" cy="703617"/>
            <a:chOff x="2111679" y="1539064"/>
            <a:chExt cx="239309" cy="703617"/>
          </a:xfrm>
        </p:grpSpPr>
        <p:sp>
          <p:nvSpPr>
            <p:cNvPr id="995" name="正方形/長方形 994">
              <a:extLst>
                <a:ext uri="{FF2B5EF4-FFF2-40B4-BE49-F238E27FC236}">
                  <a16:creationId xmlns:a16="http://schemas.microsoft.com/office/drawing/2014/main" id="{B640BB94-0AB8-4190-A3EB-3CC45AB14128}"/>
                </a:ext>
              </a:extLst>
            </p:cNvPr>
            <p:cNvSpPr/>
            <p:nvPr/>
          </p:nvSpPr>
          <p:spPr bwMode="auto">
            <a:xfrm>
              <a:off x="2174845" y="1635435"/>
              <a:ext cx="18034" cy="60724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6" name="正方形/長方形 995">
              <a:extLst>
                <a:ext uri="{FF2B5EF4-FFF2-40B4-BE49-F238E27FC236}">
                  <a16:creationId xmlns:a16="http://schemas.microsoft.com/office/drawing/2014/main" id="{9821D777-ACE5-4CDA-B320-B7E35A06B36D}"/>
                </a:ext>
              </a:extLst>
            </p:cNvPr>
            <p:cNvSpPr/>
            <p:nvPr/>
          </p:nvSpPr>
          <p:spPr bwMode="auto">
            <a:xfrm>
              <a:off x="2260570" y="1635435"/>
              <a:ext cx="18034" cy="60724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7" name="フリーフォーム: 図形 996">
              <a:extLst>
                <a:ext uri="{FF2B5EF4-FFF2-40B4-BE49-F238E27FC236}">
                  <a16:creationId xmlns:a16="http://schemas.microsoft.com/office/drawing/2014/main" id="{5366E2D8-576A-4460-ABC9-D41FA24DF059}"/>
                </a:ext>
              </a:extLst>
            </p:cNvPr>
            <p:cNvSpPr/>
            <p:nvPr/>
          </p:nvSpPr>
          <p:spPr bwMode="auto">
            <a:xfrm>
              <a:off x="2111679" y="1539064"/>
              <a:ext cx="239309" cy="197680"/>
            </a:xfrm>
            <a:custGeom>
              <a:avLst/>
              <a:gdLst>
                <a:gd name="connsiteX0" fmla="*/ 52507 w 540060"/>
                <a:gd name="connsiteY0" fmla="*/ 0 h 446115"/>
                <a:gd name="connsiteX1" fmla="*/ 487553 w 540060"/>
                <a:gd name="connsiteY1" fmla="*/ 0 h 446115"/>
                <a:gd name="connsiteX2" fmla="*/ 540060 w 540060"/>
                <a:gd name="connsiteY2" fmla="*/ 52507 h 446115"/>
                <a:gd name="connsiteX3" fmla="*/ 540060 w 540060"/>
                <a:gd name="connsiteY3" fmla="*/ 262528 h 446115"/>
                <a:gd name="connsiteX4" fmla="*/ 524681 w 540060"/>
                <a:gd name="connsiteY4" fmla="*/ 299656 h 446115"/>
                <a:gd name="connsiteX5" fmla="*/ 509670 w 540060"/>
                <a:gd name="connsiteY5" fmla="*/ 309777 h 446115"/>
                <a:gd name="connsiteX6" fmla="*/ 524117 w 540060"/>
                <a:gd name="connsiteY6" fmla="*/ 319518 h 446115"/>
                <a:gd name="connsiteX7" fmla="*/ 540060 w 540060"/>
                <a:gd name="connsiteY7" fmla="*/ 358008 h 446115"/>
                <a:gd name="connsiteX8" fmla="*/ 540060 w 540060"/>
                <a:gd name="connsiteY8" fmla="*/ 391682 h 446115"/>
                <a:gd name="connsiteX9" fmla="*/ 485627 w 540060"/>
                <a:gd name="connsiteY9" fmla="*/ 446115 h 446115"/>
                <a:gd name="connsiteX10" fmla="*/ 54433 w 540060"/>
                <a:gd name="connsiteY10" fmla="*/ 446115 h 446115"/>
                <a:gd name="connsiteX11" fmla="*/ 0 w 540060"/>
                <a:gd name="connsiteY11" fmla="*/ 391682 h 446115"/>
                <a:gd name="connsiteX12" fmla="*/ 0 w 540060"/>
                <a:gd name="connsiteY12" fmla="*/ 358008 h 446115"/>
                <a:gd name="connsiteX13" fmla="*/ 15943 w 540060"/>
                <a:gd name="connsiteY13" fmla="*/ 319518 h 446115"/>
                <a:gd name="connsiteX14" fmla="*/ 30390 w 540060"/>
                <a:gd name="connsiteY14" fmla="*/ 309777 h 446115"/>
                <a:gd name="connsiteX15" fmla="*/ 15379 w 540060"/>
                <a:gd name="connsiteY15" fmla="*/ 299656 h 446115"/>
                <a:gd name="connsiteX16" fmla="*/ 0 w 540060"/>
                <a:gd name="connsiteY16" fmla="*/ 262528 h 446115"/>
                <a:gd name="connsiteX17" fmla="*/ 0 w 540060"/>
                <a:gd name="connsiteY17" fmla="*/ 52507 h 446115"/>
                <a:gd name="connsiteX18" fmla="*/ 52507 w 540060"/>
                <a:gd name="connsiteY18" fmla="*/ 0 h 4461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40060" h="446115">
                  <a:moveTo>
                    <a:pt x="52507" y="0"/>
                  </a:moveTo>
                  <a:lnTo>
                    <a:pt x="487553" y="0"/>
                  </a:lnTo>
                  <a:cubicBezTo>
                    <a:pt x="516552" y="0"/>
                    <a:pt x="540060" y="23508"/>
                    <a:pt x="540060" y="52507"/>
                  </a:cubicBezTo>
                  <a:lnTo>
                    <a:pt x="540060" y="262528"/>
                  </a:lnTo>
                  <a:cubicBezTo>
                    <a:pt x="540060" y="277027"/>
                    <a:pt x="534183" y="290154"/>
                    <a:pt x="524681" y="299656"/>
                  </a:cubicBezTo>
                  <a:lnTo>
                    <a:pt x="509670" y="309777"/>
                  </a:lnTo>
                  <a:lnTo>
                    <a:pt x="524117" y="319518"/>
                  </a:lnTo>
                  <a:cubicBezTo>
                    <a:pt x="533968" y="329368"/>
                    <a:pt x="540060" y="342977"/>
                    <a:pt x="540060" y="358008"/>
                  </a:cubicBezTo>
                  <a:lnTo>
                    <a:pt x="540060" y="391682"/>
                  </a:lnTo>
                  <a:cubicBezTo>
                    <a:pt x="540060" y="421745"/>
                    <a:pt x="515690" y="446115"/>
                    <a:pt x="485627" y="446115"/>
                  </a:cubicBezTo>
                  <a:lnTo>
                    <a:pt x="54433" y="446115"/>
                  </a:lnTo>
                  <a:cubicBezTo>
                    <a:pt x="24370" y="446115"/>
                    <a:pt x="0" y="421745"/>
                    <a:pt x="0" y="391682"/>
                  </a:cubicBezTo>
                  <a:lnTo>
                    <a:pt x="0" y="358008"/>
                  </a:lnTo>
                  <a:cubicBezTo>
                    <a:pt x="0" y="342977"/>
                    <a:pt x="6093" y="329368"/>
                    <a:pt x="15943" y="319518"/>
                  </a:cubicBezTo>
                  <a:lnTo>
                    <a:pt x="30390" y="309777"/>
                  </a:lnTo>
                  <a:lnTo>
                    <a:pt x="15379" y="299656"/>
                  </a:lnTo>
                  <a:cubicBezTo>
                    <a:pt x="5877" y="290154"/>
                    <a:pt x="0" y="277027"/>
                    <a:pt x="0" y="262528"/>
                  </a:cubicBezTo>
                  <a:lnTo>
                    <a:pt x="0" y="52507"/>
                  </a:lnTo>
                  <a:cubicBezTo>
                    <a:pt x="0" y="23508"/>
                    <a:pt x="23508" y="0"/>
                    <a:pt x="52507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98" name="グループ化 997">
            <a:extLst>
              <a:ext uri="{FF2B5EF4-FFF2-40B4-BE49-F238E27FC236}">
                <a16:creationId xmlns:a16="http://schemas.microsoft.com/office/drawing/2014/main" id="{A3A5B105-BE68-4E54-82C5-BB76CBBDBFD3}"/>
              </a:ext>
            </a:extLst>
          </p:cNvPr>
          <p:cNvGrpSpPr/>
          <p:nvPr/>
        </p:nvGrpSpPr>
        <p:grpSpPr>
          <a:xfrm>
            <a:off x="5896357" y="1949974"/>
            <a:ext cx="618602" cy="567540"/>
            <a:chOff x="5896357" y="1949974"/>
            <a:chExt cx="618602" cy="567540"/>
          </a:xfrm>
        </p:grpSpPr>
        <p:sp>
          <p:nvSpPr>
            <p:cNvPr id="999" name="フリーフォーム: 図形 998">
              <a:extLst>
                <a:ext uri="{FF2B5EF4-FFF2-40B4-BE49-F238E27FC236}">
                  <a16:creationId xmlns:a16="http://schemas.microsoft.com/office/drawing/2014/main" id="{00E0CACE-8AA7-46A6-886A-8CA59BE3E7B2}"/>
                </a:ext>
              </a:extLst>
            </p:cNvPr>
            <p:cNvSpPr/>
            <p:nvPr/>
          </p:nvSpPr>
          <p:spPr bwMode="auto">
            <a:xfrm rot="5400000">
              <a:off x="5668245" y="2243611"/>
              <a:ext cx="502011" cy="45788"/>
            </a:xfrm>
            <a:custGeom>
              <a:avLst/>
              <a:gdLst>
                <a:gd name="connsiteX0" fmla="*/ 0 w 1065426"/>
                <a:gd name="connsiteY0" fmla="*/ 17516 h 97177"/>
                <a:gd name="connsiteX1" fmla="*/ 0 w 1065426"/>
                <a:gd name="connsiteY1" fmla="*/ 0 h 97177"/>
                <a:gd name="connsiteX2" fmla="*/ 21779 w 1065426"/>
                <a:gd name="connsiteY2" fmla="*/ 0 h 97177"/>
                <a:gd name="connsiteX3" fmla="*/ 21779 w 1065426"/>
                <a:gd name="connsiteY3" fmla="*/ 17516 h 97177"/>
                <a:gd name="connsiteX4" fmla="*/ 79661 w 1065426"/>
                <a:gd name="connsiteY4" fmla="*/ 75398 h 97177"/>
                <a:gd name="connsiteX5" fmla="*/ 1065426 w 1065426"/>
                <a:gd name="connsiteY5" fmla="*/ 75398 h 97177"/>
                <a:gd name="connsiteX6" fmla="*/ 1065426 w 1065426"/>
                <a:gd name="connsiteY6" fmla="*/ 97177 h 97177"/>
                <a:gd name="connsiteX7" fmla="*/ 79662 w 1065426"/>
                <a:gd name="connsiteY7" fmla="*/ 97177 h 97177"/>
                <a:gd name="connsiteX8" fmla="*/ 0 w 1065426"/>
                <a:gd name="connsiteY8" fmla="*/ 17516 h 97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5426" h="97177">
                  <a:moveTo>
                    <a:pt x="0" y="17516"/>
                  </a:moveTo>
                  <a:lnTo>
                    <a:pt x="0" y="0"/>
                  </a:lnTo>
                  <a:lnTo>
                    <a:pt x="21779" y="0"/>
                  </a:lnTo>
                  <a:lnTo>
                    <a:pt x="21779" y="17516"/>
                  </a:lnTo>
                  <a:cubicBezTo>
                    <a:pt x="21779" y="49483"/>
                    <a:pt x="47694" y="75398"/>
                    <a:pt x="79661" y="75398"/>
                  </a:cubicBezTo>
                  <a:cubicBezTo>
                    <a:pt x="408249" y="75398"/>
                    <a:pt x="736838" y="75398"/>
                    <a:pt x="1065426" y="75398"/>
                  </a:cubicBezTo>
                  <a:lnTo>
                    <a:pt x="1065426" y="97177"/>
                  </a:lnTo>
                  <a:lnTo>
                    <a:pt x="79662" y="97177"/>
                  </a:lnTo>
                  <a:cubicBezTo>
                    <a:pt x="35666" y="97177"/>
                    <a:pt x="0" y="61512"/>
                    <a:pt x="0" y="1751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0" name="フリーフォーム: 図形 999">
              <a:extLst>
                <a:ext uri="{FF2B5EF4-FFF2-40B4-BE49-F238E27FC236}">
                  <a16:creationId xmlns:a16="http://schemas.microsoft.com/office/drawing/2014/main" id="{D30F8996-342D-46F9-9A12-320C4EDFC73E}"/>
                </a:ext>
              </a:extLst>
            </p:cNvPr>
            <p:cNvSpPr/>
            <p:nvPr/>
          </p:nvSpPr>
          <p:spPr bwMode="auto">
            <a:xfrm rot="16200000" flipH="1">
              <a:off x="6241059" y="2243615"/>
              <a:ext cx="502011" cy="45788"/>
            </a:xfrm>
            <a:custGeom>
              <a:avLst/>
              <a:gdLst>
                <a:gd name="connsiteX0" fmla="*/ 0 w 1065426"/>
                <a:gd name="connsiteY0" fmla="*/ 17516 h 97177"/>
                <a:gd name="connsiteX1" fmla="*/ 0 w 1065426"/>
                <a:gd name="connsiteY1" fmla="*/ 0 h 97177"/>
                <a:gd name="connsiteX2" fmla="*/ 21779 w 1065426"/>
                <a:gd name="connsiteY2" fmla="*/ 0 h 97177"/>
                <a:gd name="connsiteX3" fmla="*/ 21779 w 1065426"/>
                <a:gd name="connsiteY3" fmla="*/ 17516 h 97177"/>
                <a:gd name="connsiteX4" fmla="*/ 79661 w 1065426"/>
                <a:gd name="connsiteY4" fmla="*/ 75398 h 97177"/>
                <a:gd name="connsiteX5" fmla="*/ 1065426 w 1065426"/>
                <a:gd name="connsiteY5" fmla="*/ 75398 h 97177"/>
                <a:gd name="connsiteX6" fmla="*/ 1065426 w 1065426"/>
                <a:gd name="connsiteY6" fmla="*/ 97177 h 97177"/>
                <a:gd name="connsiteX7" fmla="*/ 79662 w 1065426"/>
                <a:gd name="connsiteY7" fmla="*/ 97177 h 97177"/>
                <a:gd name="connsiteX8" fmla="*/ 0 w 1065426"/>
                <a:gd name="connsiteY8" fmla="*/ 17516 h 97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5426" h="97177">
                  <a:moveTo>
                    <a:pt x="0" y="17516"/>
                  </a:moveTo>
                  <a:lnTo>
                    <a:pt x="0" y="0"/>
                  </a:lnTo>
                  <a:lnTo>
                    <a:pt x="21779" y="0"/>
                  </a:lnTo>
                  <a:lnTo>
                    <a:pt x="21779" y="17516"/>
                  </a:lnTo>
                  <a:cubicBezTo>
                    <a:pt x="21779" y="49483"/>
                    <a:pt x="47694" y="75398"/>
                    <a:pt x="79661" y="75398"/>
                  </a:cubicBezTo>
                  <a:cubicBezTo>
                    <a:pt x="408249" y="75398"/>
                    <a:pt x="736838" y="75398"/>
                    <a:pt x="1065426" y="75398"/>
                  </a:cubicBezTo>
                  <a:lnTo>
                    <a:pt x="1065426" y="97177"/>
                  </a:lnTo>
                  <a:lnTo>
                    <a:pt x="79662" y="97177"/>
                  </a:lnTo>
                  <a:cubicBezTo>
                    <a:pt x="35666" y="97177"/>
                    <a:pt x="0" y="61512"/>
                    <a:pt x="0" y="1751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1" name="四角形: 角を丸くする 1000">
              <a:extLst>
                <a:ext uri="{FF2B5EF4-FFF2-40B4-BE49-F238E27FC236}">
                  <a16:creationId xmlns:a16="http://schemas.microsoft.com/office/drawing/2014/main" id="{2C3EF392-8F09-419D-8A61-E38BC4723B2B}"/>
                </a:ext>
              </a:extLst>
            </p:cNvPr>
            <p:cNvSpPr/>
            <p:nvPr/>
          </p:nvSpPr>
          <p:spPr bwMode="auto">
            <a:xfrm>
              <a:off x="5933173" y="1949974"/>
              <a:ext cx="543426" cy="154916"/>
            </a:xfrm>
            <a:prstGeom prst="roundRect">
              <a:avLst>
                <a:gd name="adj" fmla="val 50000"/>
              </a:avLst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02" name="グループ化 1001">
            <a:extLst>
              <a:ext uri="{FF2B5EF4-FFF2-40B4-BE49-F238E27FC236}">
                <a16:creationId xmlns:a16="http://schemas.microsoft.com/office/drawing/2014/main" id="{CC5B6419-521C-42D6-9185-65F2C39B9AF1}"/>
              </a:ext>
            </a:extLst>
          </p:cNvPr>
          <p:cNvGrpSpPr/>
          <p:nvPr/>
        </p:nvGrpSpPr>
        <p:grpSpPr>
          <a:xfrm>
            <a:off x="6570251" y="1949974"/>
            <a:ext cx="618602" cy="567540"/>
            <a:chOff x="5896357" y="1949974"/>
            <a:chExt cx="618602" cy="567540"/>
          </a:xfrm>
        </p:grpSpPr>
        <p:sp>
          <p:nvSpPr>
            <p:cNvPr id="1003" name="フリーフォーム: 図形 1002">
              <a:extLst>
                <a:ext uri="{FF2B5EF4-FFF2-40B4-BE49-F238E27FC236}">
                  <a16:creationId xmlns:a16="http://schemas.microsoft.com/office/drawing/2014/main" id="{7DC663FA-F521-4742-B182-8C2D2784B354}"/>
                </a:ext>
              </a:extLst>
            </p:cNvPr>
            <p:cNvSpPr/>
            <p:nvPr/>
          </p:nvSpPr>
          <p:spPr bwMode="auto">
            <a:xfrm rot="5400000">
              <a:off x="5668245" y="2243611"/>
              <a:ext cx="502011" cy="45788"/>
            </a:xfrm>
            <a:custGeom>
              <a:avLst/>
              <a:gdLst>
                <a:gd name="connsiteX0" fmla="*/ 0 w 1065426"/>
                <a:gd name="connsiteY0" fmla="*/ 17516 h 97177"/>
                <a:gd name="connsiteX1" fmla="*/ 0 w 1065426"/>
                <a:gd name="connsiteY1" fmla="*/ 0 h 97177"/>
                <a:gd name="connsiteX2" fmla="*/ 21779 w 1065426"/>
                <a:gd name="connsiteY2" fmla="*/ 0 h 97177"/>
                <a:gd name="connsiteX3" fmla="*/ 21779 w 1065426"/>
                <a:gd name="connsiteY3" fmla="*/ 17516 h 97177"/>
                <a:gd name="connsiteX4" fmla="*/ 79661 w 1065426"/>
                <a:gd name="connsiteY4" fmla="*/ 75398 h 97177"/>
                <a:gd name="connsiteX5" fmla="*/ 1065426 w 1065426"/>
                <a:gd name="connsiteY5" fmla="*/ 75398 h 97177"/>
                <a:gd name="connsiteX6" fmla="*/ 1065426 w 1065426"/>
                <a:gd name="connsiteY6" fmla="*/ 97177 h 97177"/>
                <a:gd name="connsiteX7" fmla="*/ 79662 w 1065426"/>
                <a:gd name="connsiteY7" fmla="*/ 97177 h 97177"/>
                <a:gd name="connsiteX8" fmla="*/ 0 w 1065426"/>
                <a:gd name="connsiteY8" fmla="*/ 17516 h 97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5426" h="97177">
                  <a:moveTo>
                    <a:pt x="0" y="17516"/>
                  </a:moveTo>
                  <a:lnTo>
                    <a:pt x="0" y="0"/>
                  </a:lnTo>
                  <a:lnTo>
                    <a:pt x="21779" y="0"/>
                  </a:lnTo>
                  <a:lnTo>
                    <a:pt x="21779" y="17516"/>
                  </a:lnTo>
                  <a:cubicBezTo>
                    <a:pt x="21779" y="49483"/>
                    <a:pt x="47694" y="75398"/>
                    <a:pt x="79661" y="75398"/>
                  </a:cubicBezTo>
                  <a:cubicBezTo>
                    <a:pt x="408249" y="75398"/>
                    <a:pt x="736838" y="75398"/>
                    <a:pt x="1065426" y="75398"/>
                  </a:cubicBezTo>
                  <a:lnTo>
                    <a:pt x="1065426" y="97177"/>
                  </a:lnTo>
                  <a:lnTo>
                    <a:pt x="79662" y="97177"/>
                  </a:lnTo>
                  <a:cubicBezTo>
                    <a:pt x="35666" y="97177"/>
                    <a:pt x="0" y="61512"/>
                    <a:pt x="0" y="1751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4" name="フリーフォーム: 図形 1003">
              <a:extLst>
                <a:ext uri="{FF2B5EF4-FFF2-40B4-BE49-F238E27FC236}">
                  <a16:creationId xmlns:a16="http://schemas.microsoft.com/office/drawing/2014/main" id="{5ACEBA7B-EAFA-4EBF-A2EC-1646CABE71D1}"/>
                </a:ext>
              </a:extLst>
            </p:cNvPr>
            <p:cNvSpPr/>
            <p:nvPr/>
          </p:nvSpPr>
          <p:spPr bwMode="auto">
            <a:xfrm rot="16200000" flipH="1">
              <a:off x="6241059" y="2243615"/>
              <a:ext cx="502011" cy="45788"/>
            </a:xfrm>
            <a:custGeom>
              <a:avLst/>
              <a:gdLst>
                <a:gd name="connsiteX0" fmla="*/ 0 w 1065426"/>
                <a:gd name="connsiteY0" fmla="*/ 17516 h 97177"/>
                <a:gd name="connsiteX1" fmla="*/ 0 w 1065426"/>
                <a:gd name="connsiteY1" fmla="*/ 0 h 97177"/>
                <a:gd name="connsiteX2" fmla="*/ 21779 w 1065426"/>
                <a:gd name="connsiteY2" fmla="*/ 0 h 97177"/>
                <a:gd name="connsiteX3" fmla="*/ 21779 w 1065426"/>
                <a:gd name="connsiteY3" fmla="*/ 17516 h 97177"/>
                <a:gd name="connsiteX4" fmla="*/ 79661 w 1065426"/>
                <a:gd name="connsiteY4" fmla="*/ 75398 h 97177"/>
                <a:gd name="connsiteX5" fmla="*/ 1065426 w 1065426"/>
                <a:gd name="connsiteY5" fmla="*/ 75398 h 97177"/>
                <a:gd name="connsiteX6" fmla="*/ 1065426 w 1065426"/>
                <a:gd name="connsiteY6" fmla="*/ 97177 h 97177"/>
                <a:gd name="connsiteX7" fmla="*/ 79662 w 1065426"/>
                <a:gd name="connsiteY7" fmla="*/ 97177 h 97177"/>
                <a:gd name="connsiteX8" fmla="*/ 0 w 1065426"/>
                <a:gd name="connsiteY8" fmla="*/ 17516 h 97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5426" h="97177">
                  <a:moveTo>
                    <a:pt x="0" y="17516"/>
                  </a:moveTo>
                  <a:lnTo>
                    <a:pt x="0" y="0"/>
                  </a:lnTo>
                  <a:lnTo>
                    <a:pt x="21779" y="0"/>
                  </a:lnTo>
                  <a:lnTo>
                    <a:pt x="21779" y="17516"/>
                  </a:lnTo>
                  <a:cubicBezTo>
                    <a:pt x="21779" y="49483"/>
                    <a:pt x="47694" y="75398"/>
                    <a:pt x="79661" y="75398"/>
                  </a:cubicBezTo>
                  <a:cubicBezTo>
                    <a:pt x="408249" y="75398"/>
                    <a:pt x="736838" y="75398"/>
                    <a:pt x="1065426" y="75398"/>
                  </a:cubicBezTo>
                  <a:lnTo>
                    <a:pt x="1065426" y="97177"/>
                  </a:lnTo>
                  <a:lnTo>
                    <a:pt x="79662" y="97177"/>
                  </a:lnTo>
                  <a:cubicBezTo>
                    <a:pt x="35666" y="97177"/>
                    <a:pt x="0" y="61512"/>
                    <a:pt x="0" y="1751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5" name="四角形: 角を丸くする 1004">
              <a:extLst>
                <a:ext uri="{FF2B5EF4-FFF2-40B4-BE49-F238E27FC236}">
                  <a16:creationId xmlns:a16="http://schemas.microsoft.com/office/drawing/2014/main" id="{239F829C-9E62-4D87-8D6F-28E527438BB7}"/>
                </a:ext>
              </a:extLst>
            </p:cNvPr>
            <p:cNvSpPr/>
            <p:nvPr/>
          </p:nvSpPr>
          <p:spPr bwMode="auto">
            <a:xfrm>
              <a:off x="5933173" y="1949974"/>
              <a:ext cx="543426" cy="154916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06" name="グループ化 1005">
            <a:extLst>
              <a:ext uri="{FF2B5EF4-FFF2-40B4-BE49-F238E27FC236}">
                <a16:creationId xmlns:a16="http://schemas.microsoft.com/office/drawing/2014/main" id="{7BC8B617-DA27-488F-A909-EA4DDA182B72}"/>
              </a:ext>
            </a:extLst>
          </p:cNvPr>
          <p:cNvGrpSpPr/>
          <p:nvPr/>
        </p:nvGrpSpPr>
        <p:grpSpPr>
          <a:xfrm>
            <a:off x="108175" y="463932"/>
            <a:ext cx="281936" cy="281936"/>
            <a:chOff x="108175" y="463932"/>
            <a:chExt cx="281936" cy="281936"/>
          </a:xfrm>
        </p:grpSpPr>
        <p:sp>
          <p:nvSpPr>
            <p:cNvPr id="1007" name="楕円 1006">
              <a:extLst>
                <a:ext uri="{FF2B5EF4-FFF2-40B4-BE49-F238E27FC236}">
                  <a16:creationId xmlns:a16="http://schemas.microsoft.com/office/drawing/2014/main" id="{437326BE-B088-4434-9539-C0E39538F69B}"/>
                </a:ext>
              </a:extLst>
            </p:cNvPr>
            <p:cNvSpPr/>
            <p:nvPr/>
          </p:nvSpPr>
          <p:spPr bwMode="auto">
            <a:xfrm>
              <a:off x="108175" y="463932"/>
              <a:ext cx="281936" cy="281936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8" name="楕円 1007">
              <a:extLst>
                <a:ext uri="{FF2B5EF4-FFF2-40B4-BE49-F238E27FC236}">
                  <a16:creationId xmlns:a16="http://schemas.microsoft.com/office/drawing/2014/main" id="{40172F6F-793D-4ABE-BB3C-DC4A104F2008}"/>
                </a:ext>
              </a:extLst>
            </p:cNvPr>
            <p:cNvSpPr/>
            <p:nvPr/>
          </p:nvSpPr>
          <p:spPr bwMode="auto">
            <a:xfrm>
              <a:off x="141098" y="496855"/>
              <a:ext cx="216090" cy="21609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9" name="乗算記号 1008">
              <a:extLst>
                <a:ext uri="{FF2B5EF4-FFF2-40B4-BE49-F238E27FC236}">
                  <a16:creationId xmlns:a16="http://schemas.microsoft.com/office/drawing/2014/main" id="{8B1FFA26-C08E-477A-88B8-AB4FA91A1F16}"/>
                </a:ext>
              </a:extLst>
            </p:cNvPr>
            <p:cNvSpPr/>
            <p:nvPr/>
          </p:nvSpPr>
          <p:spPr bwMode="auto">
            <a:xfrm>
              <a:off x="144367" y="500124"/>
              <a:ext cx="209552" cy="209552"/>
            </a:xfrm>
            <a:prstGeom prst="mathMultiply">
              <a:avLst>
                <a:gd name="adj1" fmla="val 14429"/>
              </a:avLst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10" name="グループ化 1009">
            <a:extLst>
              <a:ext uri="{FF2B5EF4-FFF2-40B4-BE49-F238E27FC236}">
                <a16:creationId xmlns:a16="http://schemas.microsoft.com/office/drawing/2014/main" id="{479CE543-2233-4E5B-9468-C1F830EB16ED}"/>
              </a:ext>
            </a:extLst>
          </p:cNvPr>
          <p:cNvGrpSpPr/>
          <p:nvPr/>
        </p:nvGrpSpPr>
        <p:grpSpPr>
          <a:xfrm>
            <a:off x="108175" y="785401"/>
            <a:ext cx="281936" cy="281936"/>
            <a:chOff x="108175" y="463932"/>
            <a:chExt cx="281936" cy="281936"/>
          </a:xfrm>
        </p:grpSpPr>
        <p:sp>
          <p:nvSpPr>
            <p:cNvPr id="1011" name="楕円 1010">
              <a:extLst>
                <a:ext uri="{FF2B5EF4-FFF2-40B4-BE49-F238E27FC236}">
                  <a16:creationId xmlns:a16="http://schemas.microsoft.com/office/drawing/2014/main" id="{2A59F7F0-0210-4079-BE5D-5E3E416E2E14}"/>
                </a:ext>
              </a:extLst>
            </p:cNvPr>
            <p:cNvSpPr/>
            <p:nvPr/>
          </p:nvSpPr>
          <p:spPr bwMode="auto">
            <a:xfrm>
              <a:off x="108175" y="463932"/>
              <a:ext cx="281936" cy="281936"/>
            </a:xfrm>
            <a:prstGeom prst="ellipse">
              <a:avLst/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2" name="楕円 1011">
              <a:extLst>
                <a:ext uri="{FF2B5EF4-FFF2-40B4-BE49-F238E27FC236}">
                  <a16:creationId xmlns:a16="http://schemas.microsoft.com/office/drawing/2014/main" id="{51BA7C91-04E1-4BCD-BDCE-626CE15BF1D4}"/>
                </a:ext>
              </a:extLst>
            </p:cNvPr>
            <p:cNvSpPr/>
            <p:nvPr/>
          </p:nvSpPr>
          <p:spPr bwMode="auto">
            <a:xfrm>
              <a:off x="141098" y="496855"/>
              <a:ext cx="216090" cy="21609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3" name="乗算記号 1012">
              <a:extLst>
                <a:ext uri="{FF2B5EF4-FFF2-40B4-BE49-F238E27FC236}">
                  <a16:creationId xmlns:a16="http://schemas.microsoft.com/office/drawing/2014/main" id="{7B6E9B9B-575A-408B-A214-043DF859F311}"/>
                </a:ext>
              </a:extLst>
            </p:cNvPr>
            <p:cNvSpPr/>
            <p:nvPr/>
          </p:nvSpPr>
          <p:spPr bwMode="auto">
            <a:xfrm>
              <a:off x="144367" y="500124"/>
              <a:ext cx="209552" cy="209552"/>
            </a:xfrm>
            <a:prstGeom prst="mathMultiply">
              <a:avLst>
                <a:gd name="adj1" fmla="val 14429"/>
              </a:avLst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14" name="グループ化 1013">
            <a:extLst>
              <a:ext uri="{FF2B5EF4-FFF2-40B4-BE49-F238E27FC236}">
                <a16:creationId xmlns:a16="http://schemas.microsoft.com/office/drawing/2014/main" id="{1FE158EE-0926-4CD2-82C3-62F4C69F0D67}"/>
              </a:ext>
            </a:extLst>
          </p:cNvPr>
          <p:cNvGrpSpPr/>
          <p:nvPr/>
        </p:nvGrpSpPr>
        <p:grpSpPr>
          <a:xfrm>
            <a:off x="108175" y="1116395"/>
            <a:ext cx="281936" cy="281936"/>
            <a:chOff x="108175" y="463932"/>
            <a:chExt cx="281936" cy="281936"/>
          </a:xfrm>
        </p:grpSpPr>
        <p:sp>
          <p:nvSpPr>
            <p:cNvPr id="1015" name="楕円 1014">
              <a:extLst>
                <a:ext uri="{FF2B5EF4-FFF2-40B4-BE49-F238E27FC236}">
                  <a16:creationId xmlns:a16="http://schemas.microsoft.com/office/drawing/2014/main" id="{10D4F182-9B62-45F0-8AED-C0EC808647C2}"/>
                </a:ext>
              </a:extLst>
            </p:cNvPr>
            <p:cNvSpPr/>
            <p:nvPr/>
          </p:nvSpPr>
          <p:spPr bwMode="auto">
            <a:xfrm>
              <a:off x="108175" y="463932"/>
              <a:ext cx="281936" cy="281936"/>
            </a:xfrm>
            <a:prstGeom prst="ellipse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6" name="楕円 1015">
              <a:extLst>
                <a:ext uri="{FF2B5EF4-FFF2-40B4-BE49-F238E27FC236}">
                  <a16:creationId xmlns:a16="http://schemas.microsoft.com/office/drawing/2014/main" id="{F7BBBF8F-93FC-46C7-A0D2-146861CDA823}"/>
                </a:ext>
              </a:extLst>
            </p:cNvPr>
            <p:cNvSpPr/>
            <p:nvPr/>
          </p:nvSpPr>
          <p:spPr bwMode="auto">
            <a:xfrm>
              <a:off x="141098" y="496855"/>
              <a:ext cx="216090" cy="21609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7" name="乗算記号 1016">
              <a:extLst>
                <a:ext uri="{FF2B5EF4-FFF2-40B4-BE49-F238E27FC236}">
                  <a16:creationId xmlns:a16="http://schemas.microsoft.com/office/drawing/2014/main" id="{71A68500-735F-4AB1-9410-F6E077310AD6}"/>
                </a:ext>
              </a:extLst>
            </p:cNvPr>
            <p:cNvSpPr/>
            <p:nvPr/>
          </p:nvSpPr>
          <p:spPr bwMode="auto">
            <a:xfrm>
              <a:off x="144367" y="500124"/>
              <a:ext cx="209552" cy="209552"/>
            </a:xfrm>
            <a:prstGeom prst="mathMultiply">
              <a:avLst>
                <a:gd name="adj1" fmla="val 14429"/>
              </a:avLst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18" name="グループ化 1017">
            <a:extLst>
              <a:ext uri="{FF2B5EF4-FFF2-40B4-BE49-F238E27FC236}">
                <a16:creationId xmlns:a16="http://schemas.microsoft.com/office/drawing/2014/main" id="{27F2C528-6BFE-4EAD-9C9F-692AAAB507AC}"/>
              </a:ext>
            </a:extLst>
          </p:cNvPr>
          <p:cNvGrpSpPr/>
          <p:nvPr/>
        </p:nvGrpSpPr>
        <p:grpSpPr>
          <a:xfrm>
            <a:off x="8888008" y="4432222"/>
            <a:ext cx="437403" cy="585065"/>
            <a:chOff x="2567735" y="2438890"/>
            <a:chExt cx="437403" cy="585065"/>
          </a:xfrm>
        </p:grpSpPr>
        <p:sp>
          <p:nvSpPr>
            <p:cNvPr id="1019" name="正方形/長方形 1018">
              <a:extLst>
                <a:ext uri="{FF2B5EF4-FFF2-40B4-BE49-F238E27FC236}">
                  <a16:creationId xmlns:a16="http://schemas.microsoft.com/office/drawing/2014/main" id="{23B6B653-326D-4FB0-98A5-827F7371FC75}"/>
                </a:ext>
              </a:extLst>
            </p:cNvPr>
            <p:cNvSpPr/>
            <p:nvPr/>
          </p:nvSpPr>
          <p:spPr bwMode="auto">
            <a:xfrm>
              <a:off x="2567735" y="2438890"/>
              <a:ext cx="437403" cy="585065"/>
            </a:xfrm>
            <a:prstGeom prst="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0" name="正方形/長方形 1019">
              <a:extLst>
                <a:ext uri="{FF2B5EF4-FFF2-40B4-BE49-F238E27FC236}">
                  <a16:creationId xmlns:a16="http://schemas.microsoft.com/office/drawing/2014/main" id="{EE1E3034-A44C-4A77-9320-DBDBCACB162F}"/>
                </a:ext>
              </a:extLst>
            </p:cNvPr>
            <p:cNvSpPr/>
            <p:nvPr/>
          </p:nvSpPr>
          <p:spPr bwMode="auto">
            <a:xfrm>
              <a:off x="2639174" y="2515091"/>
              <a:ext cx="90010" cy="18859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1" name="正方形/長方形 1020">
              <a:extLst>
                <a:ext uri="{FF2B5EF4-FFF2-40B4-BE49-F238E27FC236}">
                  <a16:creationId xmlns:a16="http://schemas.microsoft.com/office/drawing/2014/main" id="{459006F4-FBE8-462D-B27B-B3A67EE9F6DE}"/>
                </a:ext>
              </a:extLst>
            </p:cNvPr>
            <p:cNvSpPr/>
            <p:nvPr/>
          </p:nvSpPr>
          <p:spPr bwMode="auto">
            <a:xfrm>
              <a:off x="2843961" y="2515091"/>
              <a:ext cx="90010" cy="18859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2" name="正方形/長方形 1021">
              <a:extLst>
                <a:ext uri="{FF2B5EF4-FFF2-40B4-BE49-F238E27FC236}">
                  <a16:creationId xmlns:a16="http://schemas.microsoft.com/office/drawing/2014/main" id="{80C2050F-6FEC-4916-B5A5-26BB0ED0D370}"/>
                </a:ext>
              </a:extLst>
            </p:cNvPr>
            <p:cNvSpPr/>
            <p:nvPr/>
          </p:nvSpPr>
          <p:spPr bwMode="auto">
            <a:xfrm>
              <a:off x="2639174" y="2762741"/>
              <a:ext cx="90010" cy="18859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3" name="正方形/長方形 1022">
              <a:extLst>
                <a:ext uri="{FF2B5EF4-FFF2-40B4-BE49-F238E27FC236}">
                  <a16:creationId xmlns:a16="http://schemas.microsoft.com/office/drawing/2014/main" id="{A8FAF82F-1829-42C7-99EC-9A2210DF7C90}"/>
                </a:ext>
              </a:extLst>
            </p:cNvPr>
            <p:cNvSpPr/>
            <p:nvPr/>
          </p:nvSpPr>
          <p:spPr bwMode="auto">
            <a:xfrm>
              <a:off x="2843961" y="2762741"/>
              <a:ext cx="90010" cy="18859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4" name="正方形/長方形 1023">
              <a:extLst>
                <a:ext uri="{FF2B5EF4-FFF2-40B4-BE49-F238E27FC236}">
                  <a16:creationId xmlns:a16="http://schemas.microsoft.com/office/drawing/2014/main" id="{C2FF6F11-7753-42CB-AD8D-8DF1B1704FBE}"/>
                </a:ext>
              </a:extLst>
            </p:cNvPr>
            <p:cNvSpPr/>
            <p:nvPr/>
          </p:nvSpPr>
          <p:spPr bwMode="auto">
            <a:xfrm>
              <a:off x="2639174" y="2602242"/>
              <a:ext cx="90010" cy="10143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5" name="正方形/長方形 1024">
              <a:extLst>
                <a:ext uri="{FF2B5EF4-FFF2-40B4-BE49-F238E27FC236}">
                  <a16:creationId xmlns:a16="http://schemas.microsoft.com/office/drawing/2014/main" id="{CC84A951-7694-4D67-A1CE-1F638C0AB333}"/>
                </a:ext>
              </a:extLst>
            </p:cNvPr>
            <p:cNvSpPr/>
            <p:nvPr/>
          </p:nvSpPr>
          <p:spPr bwMode="auto">
            <a:xfrm>
              <a:off x="2843961" y="2602242"/>
              <a:ext cx="90010" cy="10143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6" name="正方形/長方形 1025">
              <a:extLst>
                <a:ext uri="{FF2B5EF4-FFF2-40B4-BE49-F238E27FC236}">
                  <a16:creationId xmlns:a16="http://schemas.microsoft.com/office/drawing/2014/main" id="{9A7CD2AC-0125-4FA2-AD67-3D7537B1E69F}"/>
                </a:ext>
              </a:extLst>
            </p:cNvPr>
            <p:cNvSpPr/>
            <p:nvPr/>
          </p:nvSpPr>
          <p:spPr bwMode="auto">
            <a:xfrm>
              <a:off x="2639174" y="2849892"/>
              <a:ext cx="90010" cy="10143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7" name="正方形/長方形 1026">
              <a:extLst>
                <a:ext uri="{FF2B5EF4-FFF2-40B4-BE49-F238E27FC236}">
                  <a16:creationId xmlns:a16="http://schemas.microsoft.com/office/drawing/2014/main" id="{4DBB99FB-15AB-43EC-9FAA-B09D2BB916ED}"/>
                </a:ext>
              </a:extLst>
            </p:cNvPr>
            <p:cNvSpPr/>
            <p:nvPr/>
          </p:nvSpPr>
          <p:spPr bwMode="auto">
            <a:xfrm>
              <a:off x="2843961" y="2849892"/>
              <a:ext cx="90010" cy="10143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28" name="グループ化 1027">
            <a:extLst>
              <a:ext uri="{FF2B5EF4-FFF2-40B4-BE49-F238E27FC236}">
                <a16:creationId xmlns:a16="http://schemas.microsoft.com/office/drawing/2014/main" id="{AAB01BC5-59BB-4F28-A5E5-CE7C4AD84181}"/>
              </a:ext>
            </a:extLst>
          </p:cNvPr>
          <p:cNvGrpSpPr/>
          <p:nvPr/>
        </p:nvGrpSpPr>
        <p:grpSpPr>
          <a:xfrm>
            <a:off x="8865267" y="5182950"/>
            <a:ext cx="270030" cy="270030"/>
            <a:chOff x="1892660" y="2753925"/>
            <a:chExt cx="270030" cy="270030"/>
          </a:xfrm>
        </p:grpSpPr>
        <p:sp>
          <p:nvSpPr>
            <p:cNvPr id="1029" name="正方形/長方形 1028">
              <a:extLst>
                <a:ext uri="{FF2B5EF4-FFF2-40B4-BE49-F238E27FC236}">
                  <a16:creationId xmlns:a16="http://schemas.microsoft.com/office/drawing/2014/main" id="{3EF4AF53-083B-4EFB-85A4-0E2F2C87ED77}"/>
                </a:ext>
              </a:extLst>
            </p:cNvPr>
            <p:cNvSpPr/>
            <p:nvPr/>
          </p:nvSpPr>
          <p:spPr bwMode="auto">
            <a:xfrm>
              <a:off x="1892660" y="2753925"/>
              <a:ext cx="270030" cy="270030"/>
            </a:xfrm>
            <a:prstGeom prst="rect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0" name="正方形/長方形 1029">
              <a:extLst>
                <a:ext uri="{FF2B5EF4-FFF2-40B4-BE49-F238E27FC236}">
                  <a16:creationId xmlns:a16="http://schemas.microsoft.com/office/drawing/2014/main" id="{08A7D032-9501-434D-B73E-E11FE23E6650}"/>
                </a:ext>
              </a:extLst>
            </p:cNvPr>
            <p:cNvSpPr/>
            <p:nvPr/>
          </p:nvSpPr>
          <p:spPr bwMode="auto">
            <a:xfrm>
              <a:off x="1892660" y="2801430"/>
              <a:ext cx="270030" cy="175019"/>
            </a:xfrm>
            <a:prstGeom prst="rect">
              <a:avLst/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31" name="グループ化 1030">
            <a:extLst>
              <a:ext uri="{FF2B5EF4-FFF2-40B4-BE49-F238E27FC236}">
                <a16:creationId xmlns:a16="http://schemas.microsoft.com/office/drawing/2014/main" id="{4A8D299C-8F5E-420B-88AE-FCAC7A12C36A}"/>
              </a:ext>
            </a:extLst>
          </p:cNvPr>
          <p:cNvGrpSpPr/>
          <p:nvPr/>
        </p:nvGrpSpPr>
        <p:grpSpPr>
          <a:xfrm>
            <a:off x="8559518" y="5182950"/>
            <a:ext cx="270030" cy="270030"/>
            <a:chOff x="1511660" y="2753925"/>
            <a:chExt cx="270030" cy="270030"/>
          </a:xfrm>
        </p:grpSpPr>
        <p:sp>
          <p:nvSpPr>
            <p:cNvPr id="1032" name="正方形/長方形 1031">
              <a:extLst>
                <a:ext uri="{FF2B5EF4-FFF2-40B4-BE49-F238E27FC236}">
                  <a16:creationId xmlns:a16="http://schemas.microsoft.com/office/drawing/2014/main" id="{190A19F2-5BF2-4B35-8321-D6DE90DE3D7E}"/>
                </a:ext>
              </a:extLst>
            </p:cNvPr>
            <p:cNvSpPr/>
            <p:nvPr/>
          </p:nvSpPr>
          <p:spPr bwMode="auto">
            <a:xfrm>
              <a:off x="1511660" y="2753925"/>
              <a:ext cx="270030" cy="270030"/>
            </a:xfrm>
            <a:prstGeom prst="rect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3" name="正方形/長方形 1032">
              <a:extLst>
                <a:ext uri="{FF2B5EF4-FFF2-40B4-BE49-F238E27FC236}">
                  <a16:creationId xmlns:a16="http://schemas.microsoft.com/office/drawing/2014/main" id="{29A08D2C-3EA5-4145-A61A-FC8818B0C84B}"/>
                </a:ext>
              </a:extLst>
            </p:cNvPr>
            <p:cNvSpPr/>
            <p:nvPr/>
          </p:nvSpPr>
          <p:spPr bwMode="auto">
            <a:xfrm>
              <a:off x="1511660" y="2801430"/>
              <a:ext cx="270030" cy="175019"/>
            </a:xfrm>
            <a:prstGeom prst="rect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34" name="グループ化 1033">
            <a:extLst>
              <a:ext uri="{FF2B5EF4-FFF2-40B4-BE49-F238E27FC236}">
                <a16:creationId xmlns:a16="http://schemas.microsoft.com/office/drawing/2014/main" id="{3FEC9A86-C7EF-4287-89A2-19C4A8424F51}"/>
              </a:ext>
            </a:extLst>
          </p:cNvPr>
          <p:cNvGrpSpPr/>
          <p:nvPr/>
        </p:nvGrpSpPr>
        <p:grpSpPr>
          <a:xfrm>
            <a:off x="7830152" y="4327855"/>
            <a:ext cx="366028" cy="366026"/>
            <a:chOff x="857545" y="1898830"/>
            <a:chExt cx="366028" cy="366026"/>
          </a:xfrm>
        </p:grpSpPr>
        <p:sp>
          <p:nvSpPr>
            <p:cNvPr id="1035" name="楕円 1034">
              <a:extLst>
                <a:ext uri="{FF2B5EF4-FFF2-40B4-BE49-F238E27FC236}">
                  <a16:creationId xmlns:a16="http://schemas.microsoft.com/office/drawing/2014/main" id="{966F35A9-5427-4A2B-8B77-35A1C1A164D2}"/>
                </a:ext>
              </a:extLst>
            </p:cNvPr>
            <p:cNvSpPr/>
            <p:nvPr/>
          </p:nvSpPr>
          <p:spPr bwMode="auto">
            <a:xfrm>
              <a:off x="900407" y="1941692"/>
              <a:ext cx="280304" cy="28030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6" name="加算記号 1035">
              <a:extLst>
                <a:ext uri="{FF2B5EF4-FFF2-40B4-BE49-F238E27FC236}">
                  <a16:creationId xmlns:a16="http://schemas.microsoft.com/office/drawing/2014/main" id="{6A526CE4-4154-4674-AA8A-CF771D742821}"/>
                </a:ext>
              </a:extLst>
            </p:cNvPr>
            <p:cNvSpPr/>
            <p:nvPr/>
          </p:nvSpPr>
          <p:spPr bwMode="auto">
            <a:xfrm>
              <a:off x="876645" y="1917929"/>
              <a:ext cx="327828" cy="327828"/>
            </a:xfrm>
            <a:prstGeom prst="mathPlus">
              <a:avLst>
                <a:gd name="adj1" fmla="val 6499"/>
              </a:avLst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7" name="円: 塗りつぶしなし 1036">
              <a:extLst>
                <a:ext uri="{FF2B5EF4-FFF2-40B4-BE49-F238E27FC236}">
                  <a16:creationId xmlns:a16="http://schemas.microsoft.com/office/drawing/2014/main" id="{C2206F73-88B9-48C3-95A5-AF1589812DBA}"/>
                </a:ext>
              </a:extLst>
            </p:cNvPr>
            <p:cNvSpPr/>
            <p:nvPr/>
          </p:nvSpPr>
          <p:spPr bwMode="auto">
            <a:xfrm>
              <a:off x="857545" y="1898830"/>
              <a:ext cx="366028" cy="366026"/>
            </a:xfrm>
            <a:prstGeom prst="donut">
              <a:avLst>
                <a:gd name="adj" fmla="val 19115"/>
              </a:avLst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38" name="グループ化 1037">
            <a:extLst>
              <a:ext uri="{FF2B5EF4-FFF2-40B4-BE49-F238E27FC236}">
                <a16:creationId xmlns:a16="http://schemas.microsoft.com/office/drawing/2014/main" id="{1F5B7CA6-0858-46B0-BEEA-4CE43139419E}"/>
              </a:ext>
            </a:extLst>
          </p:cNvPr>
          <p:cNvGrpSpPr/>
          <p:nvPr/>
        </p:nvGrpSpPr>
        <p:grpSpPr>
          <a:xfrm>
            <a:off x="7819264" y="4750354"/>
            <a:ext cx="387804" cy="387804"/>
            <a:chOff x="846657" y="2321329"/>
            <a:chExt cx="387804" cy="387804"/>
          </a:xfrm>
        </p:grpSpPr>
        <p:sp>
          <p:nvSpPr>
            <p:cNvPr id="1039" name="楕円 1038">
              <a:extLst>
                <a:ext uri="{FF2B5EF4-FFF2-40B4-BE49-F238E27FC236}">
                  <a16:creationId xmlns:a16="http://schemas.microsoft.com/office/drawing/2014/main" id="{969C4732-4FB0-45E8-A338-CA6820041157}"/>
                </a:ext>
              </a:extLst>
            </p:cNvPr>
            <p:cNvSpPr/>
            <p:nvPr/>
          </p:nvSpPr>
          <p:spPr bwMode="auto">
            <a:xfrm>
              <a:off x="889519" y="2364192"/>
              <a:ext cx="302080" cy="30207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0" name="加算記号 1039">
              <a:extLst>
                <a:ext uri="{FF2B5EF4-FFF2-40B4-BE49-F238E27FC236}">
                  <a16:creationId xmlns:a16="http://schemas.microsoft.com/office/drawing/2014/main" id="{F45381C9-40CB-43F7-A8F5-B4DA6A0AD22D}"/>
                </a:ext>
              </a:extLst>
            </p:cNvPr>
            <p:cNvSpPr/>
            <p:nvPr/>
          </p:nvSpPr>
          <p:spPr bwMode="auto">
            <a:xfrm>
              <a:off x="846657" y="2321329"/>
              <a:ext cx="387804" cy="387804"/>
            </a:xfrm>
            <a:prstGeom prst="mathPlus">
              <a:avLst>
                <a:gd name="adj1" fmla="val 6499"/>
              </a:avLst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1" name="円: 塗りつぶしなし 1040">
              <a:extLst>
                <a:ext uri="{FF2B5EF4-FFF2-40B4-BE49-F238E27FC236}">
                  <a16:creationId xmlns:a16="http://schemas.microsoft.com/office/drawing/2014/main" id="{226FABCF-09D3-4368-B85C-E2EBA31F199B}"/>
                </a:ext>
              </a:extLst>
            </p:cNvPr>
            <p:cNvSpPr/>
            <p:nvPr/>
          </p:nvSpPr>
          <p:spPr bwMode="auto">
            <a:xfrm>
              <a:off x="857545" y="2332218"/>
              <a:ext cx="366028" cy="366026"/>
            </a:xfrm>
            <a:prstGeom prst="donut">
              <a:avLst>
                <a:gd name="adj" fmla="val 1316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42" name="グループ化 1041">
            <a:extLst>
              <a:ext uri="{FF2B5EF4-FFF2-40B4-BE49-F238E27FC236}">
                <a16:creationId xmlns:a16="http://schemas.microsoft.com/office/drawing/2014/main" id="{E5355E54-A26E-4AF6-B47D-56F627B648C6}"/>
              </a:ext>
            </a:extLst>
          </p:cNvPr>
          <p:cNvGrpSpPr/>
          <p:nvPr/>
        </p:nvGrpSpPr>
        <p:grpSpPr>
          <a:xfrm>
            <a:off x="8223058" y="4327855"/>
            <a:ext cx="366028" cy="366026"/>
            <a:chOff x="1250451" y="1898830"/>
            <a:chExt cx="366028" cy="366026"/>
          </a:xfrm>
        </p:grpSpPr>
        <p:sp>
          <p:nvSpPr>
            <p:cNvPr id="1043" name="楕円 1042">
              <a:extLst>
                <a:ext uri="{FF2B5EF4-FFF2-40B4-BE49-F238E27FC236}">
                  <a16:creationId xmlns:a16="http://schemas.microsoft.com/office/drawing/2014/main" id="{008ED8D0-F6C0-4861-B94E-C0F2566E6DFF}"/>
                </a:ext>
              </a:extLst>
            </p:cNvPr>
            <p:cNvSpPr/>
            <p:nvPr/>
          </p:nvSpPr>
          <p:spPr bwMode="auto">
            <a:xfrm>
              <a:off x="1293313" y="1941692"/>
              <a:ext cx="280304" cy="28030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4" name="加算記号 1043">
              <a:extLst>
                <a:ext uri="{FF2B5EF4-FFF2-40B4-BE49-F238E27FC236}">
                  <a16:creationId xmlns:a16="http://schemas.microsoft.com/office/drawing/2014/main" id="{BD0008B9-C090-4576-B376-D808F98B46CD}"/>
                </a:ext>
              </a:extLst>
            </p:cNvPr>
            <p:cNvSpPr/>
            <p:nvPr/>
          </p:nvSpPr>
          <p:spPr bwMode="auto">
            <a:xfrm>
              <a:off x="1269551" y="1917929"/>
              <a:ext cx="327828" cy="327828"/>
            </a:xfrm>
            <a:prstGeom prst="mathPlus">
              <a:avLst>
                <a:gd name="adj1" fmla="val 6499"/>
              </a:avLst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5" name="円: 塗りつぶしなし 1044">
              <a:extLst>
                <a:ext uri="{FF2B5EF4-FFF2-40B4-BE49-F238E27FC236}">
                  <a16:creationId xmlns:a16="http://schemas.microsoft.com/office/drawing/2014/main" id="{EF1522B8-73AE-4257-864C-178E9BF60A1D}"/>
                </a:ext>
              </a:extLst>
            </p:cNvPr>
            <p:cNvSpPr/>
            <p:nvPr/>
          </p:nvSpPr>
          <p:spPr bwMode="auto">
            <a:xfrm>
              <a:off x="1250451" y="1898830"/>
              <a:ext cx="366028" cy="366026"/>
            </a:xfrm>
            <a:prstGeom prst="donut">
              <a:avLst>
                <a:gd name="adj" fmla="val 19115"/>
              </a:avLst>
            </a:prstGeom>
            <a:solidFill>
              <a:schemeClr val="accent6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46" name="グループ化 1045">
            <a:extLst>
              <a:ext uri="{FF2B5EF4-FFF2-40B4-BE49-F238E27FC236}">
                <a16:creationId xmlns:a16="http://schemas.microsoft.com/office/drawing/2014/main" id="{71BD70FF-39A0-4D14-AE48-BC095F6A254C}"/>
              </a:ext>
            </a:extLst>
          </p:cNvPr>
          <p:cNvGrpSpPr/>
          <p:nvPr/>
        </p:nvGrpSpPr>
        <p:grpSpPr>
          <a:xfrm>
            <a:off x="8212170" y="4750354"/>
            <a:ext cx="387804" cy="387804"/>
            <a:chOff x="1239563" y="2321329"/>
            <a:chExt cx="387804" cy="387804"/>
          </a:xfrm>
        </p:grpSpPr>
        <p:sp>
          <p:nvSpPr>
            <p:cNvPr id="1047" name="楕円 1046">
              <a:extLst>
                <a:ext uri="{FF2B5EF4-FFF2-40B4-BE49-F238E27FC236}">
                  <a16:creationId xmlns:a16="http://schemas.microsoft.com/office/drawing/2014/main" id="{36380596-A5E2-44F9-B94E-D672DF1F0DCB}"/>
                </a:ext>
              </a:extLst>
            </p:cNvPr>
            <p:cNvSpPr/>
            <p:nvPr/>
          </p:nvSpPr>
          <p:spPr bwMode="auto">
            <a:xfrm>
              <a:off x="1282425" y="2364192"/>
              <a:ext cx="302080" cy="30207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8" name="加算記号 1047">
              <a:extLst>
                <a:ext uri="{FF2B5EF4-FFF2-40B4-BE49-F238E27FC236}">
                  <a16:creationId xmlns:a16="http://schemas.microsoft.com/office/drawing/2014/main" id="{85FF2E01-6A2A-43A0-9347-89DF786A18B4}"/>
                </a:ext>
              </a:extLst>
            </p:cNvPr>
            <p:cNvSpPr/>
            <p:nvPr/>
          </p:nvSpPr>
          <p:spPr bwMode="auto">
            <a:xfrm>
              <a:off x="1239563" y="2321329"/>
              <a:ext cx="387804" cy="387804"/>
            </a:xfrm>
            <a:prstGeom prst="mathPlus">
              <a:avLst>
                <a:gd name="adj1" fmla="val 6499"/>
              </a:avLst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9" name="円: 塗りつぶしなし 1048">
              <a:extLst>
                <a:ext uri="{FF2B5EF4-FFF2-40B4-BE49-F238E27FC236}">
                  <a16:creationId xmlns:a16="http://schemas.microsoft.com/office/drawing/2014/main" id="{0871A08C-DEFA-418E-A2BE-AE6C9E6F7C90}"/>
                </a:ext>
              </a:extLst>
            </p:cNvPr>
            <p:cNvSpPr/>
            <p:nvPr/>
          </p:nvSpPr>
          <p:spPr bwMode="auto">
            <a:xfrm>
              <a:off x="1250451" y="2332218"/>
              <a:ext cx="366028" cy="366026"/>
            </a:xfrm>
            <a:prstGeom prst="donut">
              <a:avLst>
                <a:gd name="adj" fmla="val 13168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50" name="グループ化 1049">
            <a:extLst>
              <a:ext uri="{FF2B5EF4-FFF2-40B4-BE49-F238E27FC236}">
                <a16:creationId xmlns:a16="http://schemas.microsoft.com/office/drawing/2014/main" id="{CF567D24-21AC-4084-AD5D-61F6DDF30AB0}"/>
              </a:ext>
            </a:extLst>
          </p:cNvPr>
          <p:cNvGrpSpPr/>
          <p:nvPr/>
        </p:nvGrpSpPr>
        <p:grpSpPr>
          <a:xfrm>
            <a:off x="7922037" y="3022002"/>
            <a:ext cx="403308" cy="1074541"/>
            <a:chOff x="6264192" y="2077285"/>
            <a:chExt cx="403308" cy="1074541"/>
          </a:xfrm>
        </p:grpSpPr>
        <p:sp>
          <p:nvSpPr>
            <p:cNvPr id="1051" name="正方形/長方形 1050">
              <a:extLst>
                <a:ext uri="{FF2B5EF4-FFF2-40B4-BE49-F238E27FC236}">
                  <a16:creationId xmlns:a16="http://schemas.microsoft.com/office/drawing/2014/main" id="{81810588-ACBD-4345-B8F2-12CAC1F4B3A0}"/>
                </a:ext>
              </a:extLst>
            </p:cNvPr>
            <p:cNvSpPr/>
            <p:nvPr/>
          </p:nvSpPr>
          <p:spPr bwMode="auto">
            <a:xfrm>
              <a:off x="6353677" y="2306972"/>
              <a:ext cx="45719" cy="84485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2" name="正方形/長方形 1051">
              <a:extLst>
                <a:ext uri="{FF2B5EF4-FFF2-40B4-BE49-F238E27FC236}">
                  <a16:creationId xmlns:a16="http://schemas.microsoft.com/office/drawing/2014/main" id="{3D381F46-4FF7-439F-B1A3-2D60B81045B2}"/>
                </a:ext>
              </a:extLst>
            </p:cNvPr>
            <p:cNvSpPr/>
            <p:nvPr/>
          </p:nvSpPr>
          <p:spPr bwMode="auto">
            <a:xfrm>
              <a:off x="6525127" y="2306972"/>
              <a:ext cx="45719" cy="84485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53" name="グループ化 1052">
              <a:extLst>
                <a:ext uri="{FF2B5EF4-FFF2-40B4-BE49-F238E27FC236}">
                  <a16:creationId xmlns:a16="http://schemas.microsoft.com/office/drawing/2014/main" id="{4CCEC6E2-BDF5-452A-8158-26A68E316E29}"/>
                </a:ext>
              </a:extLst>
            </p:cNvPr>
            <p:cNvGrpSpPr/>
            <p:nvPr/>
          </p:nvGrpSpPr>
          <p:grpSpPr>
            <a:xfrm>
              <a:off x="6264192" y="2077285"/>
              <a:ext cx="403308" cy="297616"/>
              <a:chOff x="6264192" y="2077285"/>
              <a:chExt cx="403308" cy="297616"/>
            </a:xfrm>
          </p:grpSpPr>
          <p:sp>
            <p:nvSpPr>
              <p:cNvPr id="1054" name="四角形: 上の 2 つの角を丸める 1053">
                <a:extLst>
                  <a:ext uri="{FF2B5EF4-FFF2-40B4-BE49-F238E27FC236}">
                    <a16:creationId xmlns:a16="http://schemas.microsoft.com/office/drawing/2014/main" id="{6CB778A7-BCB9-44B4-8109-20D5A7A59224}"/>
                  </a:ext>
                </a:extLst>
              </p:cNvPr>
              <p:cNvSpPr/>
              <p:nvPr/>
            </p:nvSpPr>
            <p:spPr bwMode="auto">
              <a:xfrm>
                <a:off x="6303150" y="2077285"/>
                <a:ext cx="325392" cy="271595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55" name="四角形: 上の 2 つの角を丸める 1054">
                <a:extLst>
                  <a:ext uri="{FF2B5EF4-FFF2-40B4-BE49-F238E27FC236}">
                    <a16:creationId xmlns:a16="http://schemas.microsoft.com/office/drawing/2014/main" id="{65BB2546-F0A7-4423-A0EB-2B4232BDEE82}"/>
                  </a:ext>
                </a:extLst>
              </p:cNvPr>
              <p:cNvSpPr/>
              <p:nvPr/>
            </p:nvSpPr>
            <p:spPr bwMode="auto">
              <a:xfrm>
                <a:off x="6264192" y="2322859"/>
                <a:ext cx="403308" cy="52042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056" name="グループ化 1055">
            <a:extLst>
              <a:ext uri="{FF2B5EF4-FFF2-40B4-BE49-F238E27FC236}">
                <a16:creationId xmlns:a16="http://schemas.microsoft.com/office/drawing/2014/main" id="{29553653-0C5C-4581-9F3D-D43A130448AD}"/>
              </a:ext>
            </a:extLst>
          </p:cNvPr>
          <p:cNvGrpSpPr/>
          <p:nvPr/>
        </p:nvGrpSpPr>
        <p:grpSpPr>
          <a:xfrm>
            <a:off x="7750500" y="5672287"/>
            <a:ext cx="420224" cy="171536"/>
            <a:chOff x="2027675" y="2798930"/>
            <a:chExt cx="1323020" cy="540060"/>
          </a:xfrm>
        </p:grpSpPr>
        <p:sp>
          <p:nvSpPr>
            <p:cNvPr id="1057" name="正方形/長方形 1056">
              <a:extLst>
                <a:ext uri="{FF2B5EF4-FFF2-40B4-BE49-F238E27FC236}">
                  <a16:creationId xmlns:a16="http://schemas.microsoft.com/office/drawing/2014/main" id="{93C36A2B-2F37-4DB9-A1F3-3B6D882C4EBC}"/>
                </a:ext>
              </a:extLst>
            </p:cNvPr>
            <p:cNvSpPr/>
            <p:nvPr/>
          </p:nvSpPr>
          <p:spPr bwMode="auto">
            <a:xfrm>
              <a:off x="2056250" y="2937401"/>
              <a:ext cx="1267975" cy="263118"/>
            </a:xfrm>
            <a:prstGeom prst="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58" name="グループ化 1057">
              <a:extLst>
                <a:ext uri="{FF2B5EF4-FFF2-40B4-BE49-F238E27FC236}">
                  <a16:creationId xmlns:a16="http://schemas.microsoft.com/office/drawing/2014/main" id="{CD163E4F-D1CD-4E92-A3C9-A3677DE890A0}"/>
                </a:ext>
              </a:extLst>
            </p:cNvPr>
            <p:cNvGrpSpPr/>
            <p:nvPr/>
          </p:nvGrpSpPr>
          <p:grpSpPr>
            <a:xfrm>
              <a:off x="2027675" y="2798930"/>
              <a:ext cx="180020" cy="540060"/>
              <a:chOff x="2027675" y="2798930"/>
              <a:chExt cx="180020" cy="540060"/>
            </a:xfrm>
          </p:grpSpPr>
          <p:sp>
            <p:nvSpPr>
              <p:cNvPr id="1074" name="正方形/長方形 1073">
                <a:extLst>
                  <a:ext uri="{FF2B5EF4-FFF2-40B4-BE49-F238E27FC236}">
                    <a16:creationId xmlns:a16="http://schemas.microsoft.com/office/drawing/2014/main" id="{23D13D57-9D8E-4C1C-92E4-2D4AA0C71004}"/>
                  </a:ext>
                </a:extLst>
              </p:cNvPr>
              <p:cNvSpPr/>
              <p:nvPr/>
            </p:nvSpPr>
            <p:spPr bwMode="auto">
              <a:xfrm>
                <a:off x="2027675" y="2798930"/>
                <a:ext cx="180020" cy="540060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5" name="楕円 1074">
                <a:extLst>
                  <a:ext uri="{FF2B5EF4-FFF2-40B4-BE49-F238E27FC236}">
                    <a16:creationId xmlns:a16="http://schemas.microsoft.com/office/drawing/2014/main" id="{71FC6E68-9C8C-4D36-AE32-855AC827CB3C}"/>
                  </a:ext>
                </a:extLst>
              </p:cNvPr>
              <p:cNvSpPr/>
              <p:nvPr/>
            </p:nvSpPr>
            <p:spPr bwMode="auto">
              <a:xfrm>
                <a:off x="2058906" y="3010182"/>
                <a:ext cx="117558" cy="117556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59" name="グループ化 1058">
              <a:extLst>
                <a:ext uri="{FF2B5EF4-FFF2-40B4-BE49-F238E27FC236}">
                  <a16:creationId xmlns:a16="http://schemas.microsoft.com/office/drawing/2014/main" id="{7BB966C9-AC9A-4B87-B9BF-E2ECD00012E5}"/>
                </a:ext>
              </a:extLst>
            </p:cNvPr>
            <p:cNvGrpSpPr/>
            <p:nvPr/>
          </p:nvGrpSpPr>
          <p:grpSpPr>
            <a:xfrm>
              <a:off x="2256275" y="2798930"/>
              <a:ext cx="180020" cy="540060"/>
              <a:chOff x="2027675" y="2798930"/>
              <a:chExt cx="180020" cy="540060"/>
            </a:xfrm>
          </p:grpSpPr>
          <p:sp>
            <p:nvSpPr>
              <p:cNvPr id="1072" name="正方形/長方形 1071">
                <a:extLst>
                  <a:ext uri="{FF2B5EF4-FFF2-40B4-BE49-F238E27FC236}">
                    <a16:creationId xmlns:a16="http://schemas.microsoft.com/office/drawing/2014/main" id="{05FFD452-3CB9-497D-8A55-783D49C09597}"/>
                  </a:ext>
                </a:extLst>
              </p:cNvPr>
              <p:cNvSpPr/>
              <p:nvPr/>
            </p:nvSpPr>
            <p:spPr bwMode="auto">
              <a:xfrm>
                <a:off x="2027675" y="2798930"/>
                <a:ext cx="180020" cy="540060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3" name="楕円 1072">
                <a:extLst>
                  <a:ext uri="{FF2B5EF4-FFF2-40B4-BE49-F238E27FC236}">
                    <a16:creationId xmlns:a16="http://schemas.microsoft.com/office/drawing/2014/main" id="{68826691-88F4-4BCF-A229-C9902A21C149}"/>
                  </a:ext>
                </a:extLst>
              </p:cNvPr>
              <p:cNvSpPr/>
              <p:nvPr/>
            </p:nvSpPr>
            <p:spPr bwMode="auto">
              <a:xfrm>
                <a:off x="2058906" y="3010182"/>
                <a:ext cx="117558" cy="117556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60" name="グループ化 1059">
              <a:extLst>
                <a:ext uri="{FF2B5EF4-FFF2-40B4-BE49-F238E27FC236}">
                  <a16:creationId xmlns:a16="http://schemas.microsoft.com/office/drawing/2014/main" id="{F4486AD0-A339-48AD-8674-820BCD531EB6}"/>
                </a:ext>
              </a:extLst>
            </p:cNvPr>
            <p:cNvGrpSpPr/>
            <p:nvPr/>
          </p:nvGrpSpPr>
          <p:grpSpPr>
            <a:xfrm>
              <a:off x="2484875" y="2798930"/>
              <a:ext cx="180020" cy="540060"/>
              <a:chOff x="2027675" y="2798930"/>
              <a:chExt cx="180020" cy="540060"/>
            </a:xfrm>
          </p:grpSpPr>
          <p:sp>
            <p:nvSpPr>
              <p:cNvPr id="1070" name="正方形/長方形 1069">
                <a:extLst>
                  <a:ext uri="{FF2B5EF4-FFF2-40B4-BE49-F238E27FC236}">
                    <a16:creationId xmlns:a16="http://schemas.microsoft.com/office/drawing/2014/main" id="{39F63BC5-EE2C-493B-B0EF-03FDA273D846}"/>
                  </a:ext>
                </a:extLst>
              </p:cNvPr>
              <p:cNvSpPr/>
              <p:nvPr/>
            </p:nvSpPr>
            <p:spPr bwMode="auto">
              <a:xfrm>
                <a:off x="2027675" y="2798930"/>
                <a:ext cx="180020" cy="540060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1" name="楕円 1070">
                <a:extLst>
                  <a:ext uri="{FF2B5EF4-FFF2-40B4-BE49-F238E27FC236}">
                    <a16:creationId xmlns:a16="http://schemas.microsoft.com/office/drawing/2014/main" id="{FBD8149E-738D-4DC0-B78C-B56ED5D08694}"/>
                  </a:ext>
                </a:extLst>
              </p:cNvPr>
              <p:cNvSpPr/>
              <p:nvPr/>
            </p:nvSpPr>
            <p:spPr bwMode="auto">
              <a:xfrm>
                <a:off x="2058906" y="3010182"/>
                <a:ext cx="117558" cy="117556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61" name="グループ化 1060">
              <a:extLst>
                <a:ext uri="{FF2B5EF4-FFF2-40B4-BE49-F238E27FC236}">
                  <a16:creationId xmlns:a16="http://schemas.microsoft.com/office/drawing/2014/main" id="{CCEE7028-BA81-46DF-A78E-C222B64303C5}"/>
                </a:ext>
              </a:extLst>
            </p:cNvPr>
            <p:cNvGrpSpPr/>
            <p:nvPr/>
          </p:nvGrpSpPr>
          <p:grpSpPr>
            <a:xfrm>
              <a:off x="2713475" y="2798930"/>
              <a:ext cx="180020" cy="540060"/>
              <a:chOff x="2027675" y="2798930"/>
              <a:chExt cx="180020" cy="540060"/>
            </a:xfrm>
          </p:grpSpPr>
          <p:sp>
            <p:nvSpPr>
              <p:cNvPr id="1068" name="正方形/長方形 1067">
                <a:extLst>
                  <a:ext uri="{FF2B5EF4-FFF2-40B4-BE49-F238E27FC236}">
                    <a16:creationId xmlns:a16="http://schemas.microsoft.com/office/drawing/2014/main" id="{7F5A92D6-A07A-426E-99D5-767A21F93C20}"/>
                  </a:ext>
                </a:extLst>
              </p:cNvPr>
              <p:cNvSpPr/>
              <p:nvPr/>
            </p:nvSpPr>
            <p:spPr bwMode="auto">
              <a:xfrm>
                <a:off x="2027675" y="2798930"/>
                <a:ext cx="180020" cy="540060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9" name="楕円 1068">
                <a:extLst>
                  <a:ext uri="{FF2B5EF4-FFF2-40B4-BE49-F238E27FC236}">
                    <a16:creationId xmlns:a16="http://schemas.microsoft.com/office/drawing/2014/main" id="{6623FA7E-A8FE-4C38-9A78-0D85DF0A6DB6}"/>
                  </a:ext>
                </a:extLst>
              </p:cNvPr>
              <p:cNvSpPr/>
              <p:nvPr/>
            </p:nvSpPr>
            <p:spPr bwMode="auto">
              <a:xfrm>
                <a:off x="2058906" y="3010182"/>
                <a:ext cx="117558" cy="117556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62" name="グループ化 1061">
              <a:extLst>
                <a:ext uri="{FF2B5EF4-FFF2-40B4-BE49-F238E27FC236}">
                  <a16:creationId xmlns:a16="http://schemas.microsoft.com/office/drawing/2014/main" id="{EA891FA5-C9E4-4479-8223-1B0DBC11C488}"/>
                </a:ext>
              </a:extLst>
            </p:cNvPr>
            <p:cNvGrpSpPr/>
            <p:nvPr/>
          </p:nvGrpSpPr>
          <p:grpSpPr>
            <a:xfrm>
              <a:off x="2942075" y="2798930"/>
              <a:ext cx="180020" cy="540060"/>
              <a:chOff x="2027675" y="2798930"/>
              <a:chExt cx="180020" cy="540060"/>
            </a:xfrm>
          </p:grpSpPr>
          <p:sp>
            <p:nvSpPr>
              <p:cNvPr id="1066" name="正方形/長方形 1065">
                <a:extLst>
                  <a:ext uri="{FF2B5EF4-FFF2-40B4-BE49-F238E27FC236}">
                    <a16:creationId xmlns:a16="http://schemas.microsoft.com/office/drawing/2014/main" id="{FC5B19D6-A260-4FF2-B280-1EBE0D6E4BF2}"/>
                  </a:ext>
                </a:extLst>
              </p:cNvPr>
              <p:cNvSpPr/>
              <p:nvPr/>
            </p:nvSpPr>
            <p:spPr bwMode="auto">
              <a:xfrm>
                <a:off x="2027675" y="2798930"/>
                <a:ext cx="180020" cy="540060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7" name="楕円 1066">
                <a:extLst>
                  <a:ext uri="{FF2B5EF4-FFF2-40B4-BE49-F238E27FC236}">
                    <a16:creationId xmlns:a16="http://schemas.microsoft.com/office/drawing/2014/main" id="{B38D1637-13A2-42E4-A8D2-354432C31967}"/>
                  </a:ext>
                </a:extLst>
              </p:cNvPr>
              <p:cNvSpPr/>
              <p:nvPr/>
            </p:nvSpPr>
            <p:spPr bwMode="auto">
              <a:xfrm>
                <a:off x="2058906" y="3010182"/>
                <a:ext cx="117558" cy="117556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63" name="グループ化 1062">
              <a:extLst>
                <a:ext uri="{FF2B5EF4-FFF2-40B4-BE49-F238E27FC236}">
                  <a16:creationId xmlns:a16="http://schemas.microsoft.com/office/drawing/2014/main" id="{3E1A76B9-A514-47FF-BA3B-56350D2210A4}"/>
                </a:ext>
              </a:extLst>
            </p:cNvPr>
            <p:cNvGrpSpPr/>
            <p:nvPr/>
          </p:nvGrpSpPr>
          <p:grpSpPr>
            <a:xfrm>
              <a:off x="3170675" y="2798930"/>
              <a:ext cx="180020" cy="540060"/>
              <a:chOff x="2027675" y="2798930"/>
              <a:chExt cx="180020" cy="540060"/>
            </a:xfrm>
          </p:grpSpPr>
          <p:sp>
            <p:nvSpPr>
              <p:cNvPr id="1064" name="正方形/長方形 1063">
                <a:extLst>
                  <a:ext uri="{FF2B5EF4-FFF2-40B4-BE49-F238E27FC236}">
                    <a16:creationId xmlns:a16="http://schemas.microsoft.com/office/drawing/2014/main" id="{441785E2-127F-4190-AE7F-E52FE6A69E4C}"/>
                  </a:ext>
                </a:extLst>
              </p:cNvPr>
              <p:cNvSpPr/>
              <p:nvPr/>
            </p:nvSpPr>
            <p:spPr bwMode="auto">
              <a:xfrm>
                <a:off x="2027675" y="2798930"/>
                <a:ext cx="180020" cy="540060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5" name="楕円 1064">
                <a:extLst>
                  <a:ext uri="{FF2B5EF4-FFF2-40B4-BE49-F238E27FC236}">
                    <a16:creationId xmlns:a16="http://schemas.microsoft.com/office/drawing/2014/main" id="{DDBE2F7C-8378-4A6F-88A2-0047DDBD6854}"/>
                  </a:ext>
                </a:extLst>
              </p:cNvPr>
              <p:cNvSpPr/>
              <p:nvPr/>
            </p:nvSpPr>
            <p:spPr bwMode="auto">
              <a:xfrm>
                <a:off x="2058906" y="3010182"/>
                <a:ext cx="117558" cy="117556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076" name="グループ化 1075">
            <a:extLst>
              <a:ext uri="{FF2B5EF4-FFF2-40B4-BE49-F238E27FC236}">
                <a16:creationId xmlns:a16="http://schemas.microsoft.com/office/drawing/2014/main" id="{B39A5FAB-7062-4489-9EB4-898CEF19D5C8}"/>
              </a:ext>
            </a:extLst>
          </p:cNvPr>
          <p:cNvGrpSpPr/>
          <p:nvPr/>
        </p:nvGrpSpPr>
        <p:grpSpPr>
          <a:xfrm>
            <a:off x="7750500" y="5933982"/>
            <a:ext cx="420224" cy="171536"/>
            <a:chOff x="2027675" y="3622843"/>
            <a:chExt cx="1323020" cy="540060"/>
          </a:xfrm>
        </p:grpSpPr>
        <p:sp>
          <p:nvSpPr>
            <p:cNvPr id="1077" name="正方形/長方形 1076">
              <a:extLst>
                <a:ext uri="{FF2B5EF4-FFF2-40B4-BE49-F238E27FC236}">
                  <a16:creationId xmlns:a16="http://schemas.microsoft.com/office/drawing/2014/main" id="{C943CE0A-4C75-4B3B-A113-0A6F278B467C}"/>
                </a:ext>
              </a:extLst>
            </p:cNvPr>
            <p:cNvSpPr/>
            <p:nvPr/>
          </p:nvSpPr>
          <p:spPr bwMode="auto">
            <a:xfrm>
              <a:off x="2056250" y="3761314"/>
              <a:ext cx="1267975" cy="263118"/>
            </a:xfrm>
            <a:prstGeom prst="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78" name="グループ化 1077">
              <a:extLst>
                <a:ext uri="{FF2B5EF4-FFF2-40B4-BE49-F238E27FC236}">
                  <a16:creationId xmlns:a16="http://schemas.microsoft.com/office/drawing/2014/main" id="{F72D52EE-8EF2-4B70-BA5B-CA578F49F59B}"/>
                </a:ext>
              </a:extLst>
            </p:cNvPr>
            <p:cNvGrpSpPr/>
            <p:nvPr/>
          </p:nvGrpSpPr>
          <p:grpSpPr>
            <a:xfrm>
              <a:off x="2027675" y="3622843"/>
              <a:ext cx="180020" cy="540060"/>
              <a:chOff x="2027675" y="3622843"/>
              <a:chExt cx="180020" cy="540060"/>
            </a:xfrm>
          </p:grpSpPr>
          <p:sp>
            <p:nvSpPr>
              <p:cNvPr id="1099" name="正方形/長方形 1098">
                <a:extLst>
                  <a:ext uri="{FF2B5EF4-FFF2-40B4-BE49-F238E27FC236}">
                    <a16:creationId xmlns:a16="http://schemas.microsoft.com/office/drawing/2014/main" id="{E1B651B2-0F2D-48A9-A9B1-C6FB84AFA4A4}"/>
                  </a:ext>
                </a:extLst>
              </p:cNvPr>
              <p:cNvSpPr/>
              <p:nvPr/>
            </p:nvSpPr>
            <p:spPr bwMode="auto">
              <a:xfrm>
                <a:off x="2027675" y="3622843"/>
                <a:ext cx="180020" cy="540060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0" name="楕円 1099">
                <a:extLst>
                  <a:ext uri="{FF2B5EF4-FFF2-40B4-BE49-F238E27FC236}">
                    <a16:creationId xmlns:a16="http://schemas.microsoft.com/office/drawing/2014/main" id="{AEA4CA7E-8522-4F5B-BF22-BFE47049CFA9}"/>
                  </a:ext>
                </a:extLst>
              </p:cNvPr>
              <p:cNvSpPr/>
              <p:nvPr/>
            </p:nvSpPr>
            <p:spPr bwMode="auto">
              <a:xfrm>
                <a:off x="2058906" y="3699030"/>
                <a:ext cx="117558" cy="117556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1" name="楕円 1100">
                <a:extLst>
                  <a:ext uri="{FF2B5EF4-FFF2-40B4-BE49-F238E27FC236}">
                    <a16:creationId xmlns:a16="http://schemas.microsoft.com/office/drawing/2014/main" id="{2EF678A5-071F-4FEB-BC8E-15214795560C}"/>
                  </a:ext>
                </a:extLst>
              </p:cNvPr>
              <p:cNvSpPr/>
              <p:nvPr/>
            </p:nvSpPr>
            <p:spPr bwMode="auto">
              <a:xfrm>
                <a:off x="2058906" y="3970493"/>
                <a:ext cx="117558" cy="117556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79" name="グループ化 1078">
              <a:extLst>
                <a:ext uri="{FF2B5EF4-FFF2-40B4-BE49-F238E27FC236}">
                  <a16:creationId xmlns:a16="http://schemas.microsoft.com/office/drawing/2014/main" id="{DA6FBCF9-66CD-4997-BC17-930FD97F474C}"/>
                </a:ext>
              </a:extLst>
            </p:cNvPr>
            <p:cNvGrpSpPr/>
            <p:nvPr/>
          </p:nvGrpSpPr>
          <p:grpSpPr>
            <a:xfrm>
              <a:off x="2256275" y="3622843"/>
              <a:ext cx="180020" cy="540060"/>
              <a:chOff x="2027675" y="3622843"/>
              <a:chExt cx="180020" cy="540060"/>
            </a:xfrm>
          </p:grpSpPr>
          <p:sp>
            <p:nvSpPr>
              <p:cNvPr id="1096" name="正方形/長方形 1095">
                <a:extLst>
                  <a:ext uri="{FF2B5EF4-FFF2-40B4-BE49-F238E27FC236}">
                    <a16:creationId xmlns:a16="http://schemas.microsoft.com/office/drawing/2014/main" id="{2B16CF3D-135B-4539-AD3F-382D1A776B33}"/>
                  </a:ext>
                </a:extLst>
              </p:cNvPr>
              <p:cNvSpPr/>
              <p:nvPr/>
            </p:nvSpPr>
            <p:spPr bwMode="auto">
              <a:xfrm>
                <a:off x="2027675" y="3622843"/>
                <a:ext cx="180020" cy="540060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7" name="楕円 1096">
                <a:extLst>
                  <a:ext uri="{FF2B5EF4-FFF2-40B4-BE49-F238E27FC236}">
                    <a16:creationId xmlns:a16="http://schemas.microsoft.com/office/drawing/2014/main" id="{2250A84E-D6C2-4487-98C7-6B3AAA0B6CFF}"/>
                  </a:ext>
                </a:extLst>
              </p:cNvPr>
              <p:cNvSpPr/>
              <p:nvPr/>
            </p:nvSpPr>
            <p:spPr bwMode="auto">
              <a:xfrm>
                <a:off x="2058906" y="3699030"/>
                <a:ext cx="117558" cy="117556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8" name="楕円 1097">
                <a:extLst>
                  <a:ext uri="{FF2B5EF4-FFF2-40B4-BE49-F238E27FC236}">
                    <a16:creationId xmlns:a16="http://schemas.microsoft.com/office/drawing/2014/main" id="{F1F2856D-76C5-4D40-8B7C-64E3B154D069}"/>
                  </a:ext>
                </a:extLst>
              </p:cNvPr>
              <p:cNvSpPr/>
              <p:nvPr/>
            </p:nvSpPr>
            <p:spPr bwMode="auto">
              <a:xfrm>
                <a:off x="2058906" y="3970493"/>
                <a:ext cx="117558" cy="117556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80" name="グループ化 1079">
              <a:extLst>
                <a:ext uri="{FF2B5EF4-FFF2-40B4-BE49-F238E27FC236}">
                  <a16:creationId xmlns:a16="http://schemas.microsoft.com/office/drawing/2014/main" id="{287C3F6B-25AB-43CE-9B35-A2993B6F89F9}"/>
                </a:ext>
              </a:extLst>
            </p:cNvPr>
            <p:cNvGrpSpPr/>
            <p:nvPr/>
          </p:nvGrpSpPr>
          <p:grpSpPr>
            <a:xfrm>
              <a:off x="2484875" y="3622843"/>
              <a:ext cx="180020" cy="540060"/>
              <a:chOff x="2027675" y="3622843"/>
              <a:chExt cx="180020" cy="540060"/>
            </a:xfrm>
          </p:grpSpPr>
          <p:sp>
            <p:nvSpPr>
              <p:cNvPr id="1093" name="正方形/長方形 1092">
                <a:extLst>
                  <a:ext uri="{FF2B5EF4-FFF2-40B4-BE49-F238E27FC236}">
                    <a16:creationId xmlns:a16="http://schemas.microsoft.com/office/drawing/2014/main" id="{871AB5E8-6F90-45DC-BFD1-26116D009AE5}"/>
                  </a:ext>
                </a:extLst>
              </p:cNvPr>
              <p:cNvSpPr/>
              <p:nvPr/>
            </p:nvSpPr>
            <p:spPr bwMode="auto">
              <a:xfrm>
                <a:off x="2027675" y="3622843"/>
                <a:ext cx="180020" cy="540060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4" name="楕円 1093">
                <a:extLst>
                  <a:ext uri="{FF2B5EF4-FFF2-40B4-BE49-F238E27FC236}">
                    <a16:creationId xmlns:a16="http://schemas.microsoft.com/office/drawing/2014/main" id="{148FA747-1A73-4D2B-8D98-F15370EDADC0}"/>
                  </a:ext>
                </a:extLst>
              </p:cNvPr>
              <p:cNvSpPr/>
              <p:nvPr/>
            </p:nvSpPr>
            <p:spPr bwMode="auto">
              <a:xfrm>
                <a:off x="2058906" y="3699030"/>
                <a:ext cx="117558" cy="117556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5" name="楕円 1094">
                <a:extLst>
                  <a:ext uri="{FF2B5EF4-FFF2-40B4-BE49-F238E27FC236}">
                    <a16:creationId xmlns:a16="http://schemas.microsoft.com/office/drawing/2014/main" id="{A91FA60B-26E9-4C87-A15A-3152A0FA308E}"/>
                  </a:ext>
                </a:extLst>
              </p:cNvPr>
              <p:cNvSpPr/>
              <p:nvPr/>
            </p:nvSpPr>
            <p:spPr bwMode="auto">
              <a:xfrm>
                <a:off x="2058906" y="3970493"/>
                <a:ext cx="117558" cy="117556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81" name="グループ化 1080">
              <a:extLst>
                <a:ext uri="{FF2B5EF4-FFF2-40B4-BE49-F238E27FC236}">
                  <a16:creationId xmlns:a16="http://schemas.microsoft.com/office/drawing/2014/main" id="{5648A09C-DD64-4BE1-AF09-7239519221A7}"/>
                </a:ext>
              </a:extLst>
            </p:cNvPr>
            <p:cNvGrpSpPr/>
            <p:nvPr/>
          </p:nvGrpSpPr>
          <p:grpSpPr>
            <a:xfrm>
              <a:off x="2713475" y="3622843"/>
              <a:ext cx="180020" cy="540060"/>
              <a:chOff x="2027675" y="3622843"/>
              <a:chExt cx="180020" cy="540060"/>
            </a:xfrm>
          </p:grpSpPr>
          <p:sp>
            <p:nvSpPr>
              <p:cNvPr id="1090" name="正方形/長方形 1089">
                <a:extLst>
                  <a:ext uri="{FF2B5EF4-FFF2-40B4-BE49-F238E27FC236}">
                    <a16:creationId xmlns:a16="http://schemas.microsoft.com/office/drawing/2014/main" id="{001A3604-CE4F-4FBD-A434-B7CDD186F2F1}"/>
                  </a:ext>
                </a:extLst>
              </p:cNvPr>
              <p:cNvSpPr/>
              <p:nvPr/>
            </p:nvSpPr>
            <p:spPr bwMode="auto">
              <a:xfrm>
                <a:off x="2027675" y="3622843"/>
                <a:ext cx="180020" cy="540060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1" name="楕円 1090">
                <a:extLst>
                  <a:ext uri="{FF2B5EF4-FFF2-40B4-BE49-F238E27FC236}">
                    <a16:creationId xmlns:a16="http://schemas.microsoft.com/office/drawing/2014/main" id="{6CBA5453-0F1F-47EB-AEC2-FBA105FF8E1A}"/>
                  </a:ext>
                </a:extLst>
              </p:cNvPr>
              <p:cNvSpPr/>
              <p:nvPr/>
            </p:nvSpPr>
            <p:spPr bwMode="auto">
              <a:xfrm>
                <a:off x="2058906" y="3699030"/>
                <a:ext cx="117558" cy="117556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2" name="楕円 1091">
                <a:extLst>
                  <a:ext uri="{FF2B5EF4-FFF2-40B4-BE49-F238E27FC236}">
                    <a16:creationId xmlns:a16="http://schemas.microsoft.com/office/drawing/2014/main" id="{0ABCC496-51A9-48B5-9D61-7CE2DF122FA4}"/>
                  </a:ext>
                </a:extLst>
              </p:cNvPr>
              <p:cNvSpPr/>
              <p:nvPr/>
            </p:nvSpPr>
            <p:spPr bwMode="auto">
              <a:xfrm>
                <a:off x="2058906" y="3970493"/>
                <a:ext cx="117558" cy="117556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82" name="グループ化 1081">
              <a:extLst>
                <a:ext uri="{FF2B5EF4-FFF2-40B4-BE49-F238E27FC236}">
                  <a16:creationId xmlns:a16="http://schemas.microsoft.com/office/drawing/2014/main" id="{7B28D215-4E69-4128-A288-C5CA3AB95356}"/>
                </a:ext>
              </a:extLst>
            </p:cNvPr>
            <p:cNvGrpSpPr/>
            <p:nvPr/>
          </p:nvGrpSpPr>
          <p:grpSpPr>
            <a:xfrm>
              <a:off x="2942075" y="3622843"/>
              <a:ext cx="180020" cy="540060"/>
              <a:chOff x="2027675" y="3622843"/>
              <a:chExt cx="180020" cy="540060"/>
            </a:xfrm>
          </p:grpSpPr>
          <p:sp>
            <p:nvSpPr>
              <p:cNvPr id="1087" name="正方形/長方形 1086">
                <a:extLst>
                  <a:ext uri="{FF2B5EF4-FFF2-40B4-BE49-F238E27FC236}">
                    <a16:creationId xmlns:a16="http://schemas.microsoft.com/office/drawing/2014/main" id="{63DBCD21-348E-46B0-9932-014950505D6B}"/>
                  </a:ext>
                </a:extLst>
              </p:cNvPr>
              <p:cNvSpPr/>
              <p:nvPr/>
            </p:nvSpPr>
            <p:spPr bwMode="auto">
              <a:xfrm>
                <a:off x="2027675" y="3622843"/>
                <a:ext cx="180020" cy="540060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8" name="楕円 1087">
                <a:extLst>
                  <a:ext uri="{FF2B5EF4-FFF2-40B4-BE49-F238E27FC236}">
                    <a16:creationId xmlns:a16="http://schemas.microsoft.com/office/drawing/2014/main" id="{23E9C19A-2297-447F-BBB6-79CF9F4509DC}"/>
                  </a:ext>
                </a:extLst>
              </p:cNvPr>
              <p:cNvSpPr/>
              <p:nvPr/>
            </p:nvSpPr>
            <p:spPr bwMode="auto">
              <a:xfrm>
                <a:off x="2058906" y="3699030"/>
                <a:ext cx="117558" cy="117556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9" name="楕円 1088">
                <a:extLst>
                  <a:ext uri="{FF2B5EF4-FFF2-40B4-BE49-F238E27FC236}">
                    <a16:creationId xmlns:a16="http://schemas.microsoft.com/office/drawing/2014/main" id="{AF4A2AD1-6C2D-43ED-97D5-7584116CE3FA}"/>
                  </a:ext>
                </a:extLst>
              </p:cNvPr>
              <p:cNvSpPr/>
              <p:nvPr/>
            </p:nvSpPr>
            <p:spPr bwMode="auto">
              <a:xfrm>
                <a:off x="2058906" y="3970493"/>
                <a:ext cx="117558" cy="117556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83" name="グループ化 1082">
              <a:extLst>
                <a:ext uri="{FF2B5EF4-FFF2-40B4-BE49-F238E27FC236}">
                  <a16:creationId xmlns:a16="http://schemas.microsoft.com/office/drawing/2014/main" id="{B5B179F9-2CA9-45C5-AD9A-D12FE578ABC3}"/>
                </a:ext>
              </a:extLst>
            </p:cNvPr>
            <p:cNvGrpSpPr/>
            <p:nvPr/>
          </p:nvGrpSpPr>
          <p:grpSpPr>
            <a:xfrm>
              <a:off x="3170675" y="3622843"/>
              <a:ext cx="180020" cy="540060"/>
              <a:chOff x="2027675" y="3622843"/>
              <a:chExt cx="180020" cy="540060"/>
            </a:xfrm>
          </p:grpSpPr>
          <p:sp>
            <p:nvSpPr>
              <p:cNvPr id="1084" name="正方形/長方形 1083">
                <a:extLst>
                  <a:ext uri="{FF2B5EF4-FFF2-40B4-BE49-F238E27FC236}">
                    <a16:creationId xmlns:a16="http://schemas.microsoft.com/office/drawing/2014/main" id="{167B0100-17B2-499C-A674-5159AC356CA9}"/>
                  </a:ext>
                </a:extLst>
              </p:cNvPr>
              <p:cNvSpPr/>
              <p:nvPr/>
            </p:nvSpPr>
            <p:spPr bwMode="auto">
              <a:xfrm>
                <a:off x="2027675" y="3622843"/>
                <a:ext cx="180020" cy="540060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5" name="楕円 1084">
                <a:extLst>
                  <a:ext uri="{FF2B5EF4-FFF2-40B4-BE49-F238E27FC236}">
                    <a16:creationId xmlns:a16="http://schemas.microsoft.com/office/drawing/2014/main" id="{CFF535B7-CFA8-403F-86EE-71D323BE71BE}"/>
                  </a:ext>
                </a:extLst>
              </p:cNvPr>
              <p:cNvSpPr/>
              <p:nvPr/>
            </p:nvSpPr>
            <p:spPr bwMode="auto">
              <a:xfrm>
                <a:off x="2058906" y="3699030"/>
                <a:ext cx="117558" cy="117556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6" name="楕円 1085">
                <a:extLst>
                  <a:ext uri="{FF2B5EF4-FFF2-40B4-BE49-F238E27FC236}">
                    <a16:creationId xmlns:a16="http://schemas.microsoft.com/office/drawing/2014/main" id="{67B2FB50-BFD2-415C-98CB-EF01A939D860}"/>
                  </a:ext>
                </a:extLst>
              </p:cNvPr>
              <p:cNvSpPr/>
              <p:nvPr/>
            </p:nvSpPr>
            <p:spPr bwMode="auto">
              <a:xfrm>
                <a:off x="2058906" y="3970493"/>
                <a:ext cx="117558" cy="117556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102" name="グループ化 1101">
            <a:extLst>
              <a:ext uri="{FF2B5EF4-FFF2-40B4-BE49-F238E27FC236}">
                <a16:creationId xmlns:a16="http://schemas.microsoft.com/office/drawing/2014/main" id="{3B437BA9-0EA4-482C-885C-FDCBDA8BCFF6}"/>
              </a:ext>
            </a:extLst>
          </p:cNvPr>
          <p:cNvGrpSpPr/>
          <p:nvPr/>
        </p:nvGrpSpPr>
        <p:grpSpPr>
          <a:xfrm>
            <a:off x="8202793" y="5672287"/>
            <a:ext cx="852852" cy="171536"/>
            <a:chOff x="3451662" y="2798930"/>
            <a:chExt cx="2685095" cy="540060"/>
          </a:xfrm>
        </p:grpSpPr>
        <p:sp>
          <p:nvSpPr>
            <p:cNvPr id="1103" name="正方形/長方形 1102">
              <a:extLst>
                <a:ext uri="{FF2B5EF4-FFF2-40B4-BE49-F238E27FC236}">
                  <a16:creationId xmlns:a16="http://schemas.microsoft.com/office/drawing/2014/main" id="{A034B730-4A99-4F59-817E-542350E77CB1}"/>
                </a:ext>
              </a:extLst>
            </p:cNvPr>
            <p:cNvSpPr/>
            <p:nvPr/>
          </p:nvSpPr>
          <p:spPr bwMode="auto">
            <a:xfrm>
              <a:off x="3480237" y="2937401"/>
              <a:ext cx="2625289" cy="263118"/>
            </a:xfrm>
            <a:prstGeom prst="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04" name="グループ化 1103">
              <a:extLst>
                <a:ext uri="{FF2B5EF4-FFF2-40B4-BE49-F238E27FC236}">
                  <a16:creationId xmlns:a16="http://schemas.microsoft.com/office/drawing/2014/main" id="{4F79AD0C-78CB-4948-B11C-757391E00421}"/>
                </a:ext>
              </a:extLst>
            </p:cNvPr>
            <p:cNvGrpSpPr/>
            <p:nvPr/>
          </p:nvGrpSpPr>
          <p:grpSpPr>
            <a:xfrm>
              <a:off x="3451662" y="2798930"/>
              <a:ext cx="180020" cy="540060"/>
              <a:chOff x="2027675" y="2798930"/>
              <a:chExt cx="180020" cy="540060"/>
            </a:xfrm>
          </p:grpSpPr>
          <p:sp>
            <p:nvSpPr>
              <p:cNvPr id="1138" name="正方形/長方形 1137">
                <a:extLst>
                  <a:ext uri="{FF2B5EF4-FFF2-40B4-BE49-F238E27FC236}">
                    <a16:creationId xmlns:a16="http://schemas.microsoft.com/office/drawing/2014/main" id="{8F709807-7BDC-49DC-B24E-34C0EE3D3A07}"/>
                  </a:ext>
                </a:extLst>
              </p:cNvPr>
              <p:cNvSpPr/>
              <p:nvPr/>
            </p:nvSpPr>
            <p:spPr bwMode="auto">
              <a:xfrm>
                <a:off x="2027675" y="2798930"/>
                <a:ext cx="180020" cy="540060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9" name="楕円 1138">
                <a:extLst>
                  <a:ext uri="{FF2B5EF4-FFF2-40B4-BE49-F238E27FC236}">
                    <a16:creationId xmlns:a16="http://schemas.microsoft.com/office/drawing/2014/main" id="{1A355B92-49E5-4721-9B6D-60411AEBF1B0}"/>
                  </a:ext>
                </a:extLst>
              </p:cNvPr>
              <p:cNvSpPr/>
              <p:nvPr/>
            </p:nvSpPr>
            <p:spPr bwMode="auto">
              <a:xfrm>
                <a:off x="2058906" y="3010182"/>
                <a:ext cx="117558" cy="117556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05" name="グループ化 1104">
              <a:extLst>
                <a:ext uri="{FF2B5EF4-FFF2-40B4-BE49-F238E27FC236}">
                  <a16:creationId xmlns:a16="http://schemas.microsoft.com/office/drawing/2014/main" id="{54518546-E8DA-4BEA-A3C6-584591CD3B17}"/>
                </a:ext>
              </a:extLst>
            </p:cNvPr>
            <p:cNvGrpSpPr/>
            <p:nvPr/>
          </p:nvGrpSpPr>
          <p:grpSpPr>
            <a:xfrm>
              <a:off x="3680262" y="2798930"/>
              <a:ext cx="180020" cy="540060"/>
              <a:chOff x="2027675" y="2798930"/>
              <a:chExt cx="180020" cy="540060"/>
            </a:xfrm>
          </p:grpSpPr>
          <p:sp>
            <p:nvSpPr>
              <p:cNvPr id="1136" name="正方形/長方形 1135">
                <a:extLst>
                  <a:ext uri="{FF2B5EF4-FFF2-40B4-BE49-F238E27FC236}">
                    <a16:creationId xmlns:a16="http://schemas.microsoft.com/office/drawing/2014/main" id="{FB5486D5-BE10-4037-96E2-B2D2DB66C97A}"/>
                  </a:ext>
                </a:extLst>
              </p:cNvPr>
              <p:cNvSpPr/>
              <p:nvPr/>
            </p:nvSpPr>
            <p:spPr bwMode="auto">
              <a:xfrm>
                <a:off x="2027675" y="2798930"/>
                <a:ext cx="180020" cy="540060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7" name="楕円 1136">
                <a:extLst>
                  <a:ext uri="{FF2B5EF4-FFF2-40B4-BE49-F238E27FC236}">
                    <a16:creationId xmlns:a16="http://schemas.microsoft.com/office/drawing/2014/main" id="{21D25F8F-80E9-4190-BC52-33349D8146A1}"/>
                  </a:ext>
                </a:extLst>
              </p:cNvPr>
              <p:cNvSpPr/>
              <p:nvPr/>
            </p:nvSpPr>
            <p:spPr bwMode="auto">
              <a:xfrm>
                <a:off x="2058906" y="3010182"/>
                <a:ext cx="117558" cy="117556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06" name="グループ化 1105">
              <a:extLst>
                <a:ext uri="{FF2B5EF4-FFF2-40B4-BE49-F238E27FC236}">
                  <a16:creationId xmlns:a16="http://schemas.microsoft.com/office/drawing/2014/main" id="{8AD26A2F-5548-45F7-BD55-000D679020DA}"/>
                </a:ext>
              </a:extLst>
            </p:cNvPr>
            <p:cNvGrpSpPr/>
            <p:nvPr/>
          </p:nvGrpSpPr>
          <p:grpSpPr>
            <a:xfrm>
              <a:off x="3908862" y="2798930"/>
              <a:ext cx="180020" cy="540060"/>
              <a:chOff x="2027675" y="2798930"/>
              <a:chExt cx="180020" cy="540060"/>
            </a:xfrm>
          </p:grpSpPr>
          <p:sp>
            <p:nvSpPr>
              <p:cNvPr id="1134" name="正方形/長方形 1133">
                <a:extLst>
                  <a:ext uri="{FF2B5EF4-FFF2-40B4-BE49-F238E27FC236}">
                    <a16:creationId xmlns:a16="http://schemas.microsoft.com/office/drawing/2014/main" id="{EBE12FEB-88D6-4D5B-AEB9-60153F61A77C}"/>
                  </a:ext>
                </a:extLst>
              </p:cNvPr>
              <p:cNvSpPr/>
              <p:nvPr/>
            </p:nvSpPr>
            <p:spPr bwMode="auto">
              <a:xfrm>
                <a:off x="2027675" y="2798930"/>
                <a:ext cx="180020" cy="540060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5" name="楕円 1134">
                <a:extLst>
                  <a:ext uri="{FF2B5EF4-FFF2-40B4-BE49-F238E27FC236}">
                    <a16:creationId xmlns:a16="http://schemas.microsoft.com/office/drawing/2014/main" id="{3782CC8F-2811-408D-AC94-28DB0F87D672}"/>
                  </a:ext>
                </a:extLst>
              </p:cNvPr>
              <p:cNvSpPr/>
              <p:nvPr/>
            </p:nvSpPr>
            <p:spPr bwMode="auto">
              <a:xfrm>
                <a:off x="2058906" y="3010182"/>
                <a:ext cx="117558" cy="117556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07" name="グループ化 1106">
              <a:extLst>
                <a:ext uri="{FF2B5EF4-FFF2-40B4-BE49-F238E27FC236}">
                  <a16:creationId xmlns:a16="http://schemas.microsoft.com/office/drawing/2014/main" id="{A0FF8C7F-5CA8-4129-B13D-BC9D217553E3}"/>
                </a:ext>
              </a:extLst>
            </p:cNvPr>
            <p:cNvGrpSpPr/>
            <p:nvPr/>
          </p:nvGrpSpPr>
          <p:grpSpPr>
            <a:xfrm>
              <a:off x="4137462" y="2798930"/>
              <a:ext cx="180020" cy="540060"/>
              <a:chOff x="2027675" y="2798930"/>
              <a:chExt cx="180020" cy="540060"/>
            </a:xfrm>
          </p:grpSpPr>
          <p:sp>
            <p:nvSpPr>
              <p:cNvPr id="1132" name="正方形/長方形 1131">
                <a:extLst>
                  <a:ext uri="{FF2B5EF4-FFF2-40B4-BE49-F238E27FC236}">
                    <a16:creationId xmlns:a16="http://schemas.microsoft.com/office/drawing/2014/main" id="{59DECB2E-47EC-4AF2-89B5-28D7A6ED063D}"/>
                  </a:ext>
                </a:extLst>
              </p:cNvPr>
              <p:cNvSpPr/>
              <p:nvPr/>
            </p:nvSpPr>
            <p:spPr bwMode="auto">
              <a:xfrm>
                <a:off x="2027675" y="2798930"/>
                <a:ext cx="180020" cy="540060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3" name="楕円 1132">
                <a:extLst>
                  <a:ext uri="{FF2B5EF4-FFF2-40B4-BE49-F238E27FC236}">
                    <a16:creationId xmlns:a16="http://schemas.microsoft.com/office/drawing/2014/main" id="{C370E6CF-8309-493E-AD8B-24210331C429}"/>
                  </a:ext>
                </a:extLst>
              </p:cNvPr>
              <p:cNvSpPr/>
              <p:nvPr/>
            </p:nvSpPr>
            <p:spPr bwMode="auto">
              <a:xfrm>
                <a:off x="2058906" y="3010182"/>
                <a:ext cx="117558" cy="117556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08" name="グループ化 1107">
              <a:extLst>
                <a:ext uri="{FF2B5EF4-FFF2-40B4-BE49-F238E27FC236}">
                  <a16:creationId xmlns:a16="http://schemas.microsoft.com/office/drawing/2014/main" id="{34563BD2-DFA7-4DE2-B35C-675DEB843972}"/>
                </a:ext>
              </a:extLst>
            </p:cNvPr>
            <p:cNvGrpSpPr/>
            <p:nvPr/>
          </p:nvGrpSpPr>
          <p:grpSpPr>
            <a:xfrm>
              <a:off x="4366062" y="2798930"/>
              <a:ext cx="180020" cy="540060"/>
              <a:chOff x="2027675" y="2798930"/>
              <a:chExt cx="180020" cy="540060"/>
            </a:xfrm>
          </p:grpSpPr>
          <p:sp>
            <p:nvSpPr>
              <p:cNvPr id="1130" name="正方形/長方形 1129">
                <a:extLst>
                  <a:ext uri="{FF2B5EF4-FFF2-40B4-BE49-F238E27FC236}">
                    <a16:creationId xmlns:a16="http://schemas.microsoft.com/office/drawing/2014/main" id="{2A8C08B8-9D8F-422D-A557-563943BD055F}"/>
                  </a:ext>
                </a:extLst>
              </p:cNvPr>
              <p:cNvSpPr/>
              <p:nvPr/>
            </p:nvSpPr>
            <p:spPr bwMode="auto">
              <a:xfrm>
                <a:off x="2027675" y="2798930"/>
                <a:ext cx="180020" cy="540060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1" name="楕円 1130">
                <a:extLst>
                  <a:ext uri="{FF2B5EF4-FFF2-40B4-BE49-F238E27FC236}">
                    <a16:creationId xmlns:a16="http://schemas.microsoft.com/office/drawing/2014/main" id="{4E03FE9B-D5C6-4F84-AC80-87F1A6C4AB21}"/>
                  </a:ext>
                </a:extLst>
              </p:cNvPr>
              <p:cNvSpPr/>
              <p:nvPr/>
            </p:nvSpPr>
            <p:spPr bwMode="auto">
              <a:xfrm>
                <a:off x="2058906" y="3010182"/>
                <a:ext cx="117558" cy="117556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09" name="グループ化 1108">
              <a:extLst>
                <a:ext uri="{FF2B5EF4-FFF2-40B4-BE49-F238E27FC236}">
                  <a16:creationId xmlns:a16="http://schemas.microsoft.com/office/drawing/2014/main" id="{4DB83D89-68A2-448B-9FC9-62F8738F0A0A}"/>
                </a:ext>
              </a:extLst>
            </p:cNvPr>
            <p:cNvGrpSpPr/>
            <p:nvPr/>
          </p:nvGrpSpPr>
          <p:grpSpPr>
            <a:xfrm>
              <a:off x="4594662" y="2798930"/>
              <a:ext cx="180020" cy="540060"/>
              <a:chOff x="2027675" y="2798930"/>
              <a:chExt cx="180020" cy="540060"/>
            </a:xfrm>
          </p:grpSpPr>
          <p:sp>
            <p:nvSpPr>
              <p:cNvPr id="1128" name="正方形/長方形 1127">
                <a:extLst>
                  <a:ext uri="{FF2B5EF4-FFF2-40B4-BE49-F238E27FC236}">
                    <a16:creationId xmlns:a16="http://schemas.microsoft.com/office/drawing/2014/main" id="{79A87466-F0A4-4219-93CA-5CB6DC871541}"/>
                  </a:ext>
                </a:extLst>
              </p:cNvPr>
              <p:cNvSpPr/>
              <p:nvPr/>
            </p:nvSpPr>
            <p:spPr bwMode="auto">
              <a:xfrm>
                <a:off x="2027675" y="2798930"/>
                <a:ext cx="180020" cy="540060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9" name="楕円 1128">
                <a:extLst>
                  <a:ext uri="{FF2B5EF4-FFF2-40B4-BE49-F238E27FC236}">
                    <a16:creationId xmlns:a16="http://schemas.microsoft.com/office/drawing/2014/main" id="{8C69DA0C-7A72-43ED-BAE1-2F3E9AA0A441}"/>
                  </a:ext>
                </a:extLst>
              </p:cNvPr>
              <p:cNvSpPr/>
              <p:nvPr/>
            </p:nvSpPr>
            <p:spPr bwMode="auto">
              <a:xfrm>
                <a:off x="2058906" y="3010182"/>
                <a:ext cx="117558" cy="117556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10" name="グループ化 1109">
              <a:extLst>
                <a:ext uri="{FF2B5EF4-FFF2-40B4-BE49-F238E27FC236}">
                  <a16:creationId xmlns:a16="http://schemas.microsoft.com/office/drawing/2014/main" id="{A89C9721-7A54-4EA7-90BE-DB653F793250}"/>
                </a:ext>
              </a:extLst>
            </p:cNvPr>
            <p:cNvGrpSpPr/>
            <p:nvPr/>
          </p:nvGrpSpPr>
          <p:grpSpPr>
            <a:xfrm>
              <a:off x="4813737" y="2798930"/>
              <a:ext cx="180020" cy="540060"/>
              <a:chOff x="2027675" y="2798930"/>
              <a:chExt cx="180020" cy="540060"/>
            </a:xfrm>
          </p:grpSpPr>
          <p:sp>
            <p:nvSpPr>
              <p:cNvPr id="1126" name="正方形/長方形 1125">
                <a:extLst>
                  <a:ext uri="{FF2B5EF4-FFF2-40B4-BE49-F238E27FC236}">
                    <a16:creationId xmlns:a16="http://schemas.microsoft.com/office/drawing/2014/main" id="{8B6C83D6-FFD7-452F-8353-F457C1142EF5}"/>
                  </a:ext>
                </a:extLst>
              </p:cNvPr>
              <p:cNvSpPr/>
              <p:nvPr/>
            </p:nvSpPr>
            <p:spPr bwMode="auto">
              <a:xfrm>
                <a:off x="2027675" y="2798930"/>
                <a:ext cx="180020" cy="540060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7" name="楕円 1126">
                <a:extLst>
                  <a:ext uri="{FF2B5EF4-FFF2-40B4-BE49-F238E27FC236}">
                    <a16:creationId xmlns:a16="http://schemas.microsoft.com/office/drawing/2014/main" id="{ADA23AB2-1A04-4756-B307-8B1C89AEB594}"/>
                  </a:ext>
                </a:extLst>
              </p:cNvPr>
              <p:cNvSpPr/>
              <p:nvPr/>
            </p:nvSpPr>
            <p:spPr bwMode="auto">
              <a:xfrm>
                <a:off x="2058906" y="3010182"/>
                <a:ext cx="117558" cy="117556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11" name="グループ化 1110">
              <a:extLst>
                <a:ext uri="{FF2B5EF4-FFF2-40B4-BE49-F238E27FC236}">
                  <a16:creationId xmlns:a16="http://schemas.microsoft.com/office/drawing/2014/main" id="{7D79C6E3-258D-4864-87E1-60C431345AF5}"/>
                </a:ext>
              </a:extLst>
            </p:cNvPr>
            <p:cNvGrpSpPr/>
            <p:nvPr/>
          </p:nvGrpSpPr>
          <p:grpSpPr>
            <a:xfrm>
              <a:off x="5042337" y="2798930"/>
              <a:ext cx="180020" cy="540060"/>
              <a:chOff x="2027675" y="2798930"/>
              <a:chExt cx="180020" cy="540060"/>
            </a:xfrm>
          </p:grpSpPr>
          <p:sp>
            <p:nvSpPr>
              <p:cNvPr id="1124" name="正方形/長方形 1123">
                <a:extLst>
                  <a:ext uri="{FF2B5EF4-FFF2-40B4-BE49-F238E27FC236}">
                    <a16:creationId xmlns:a16="http://schemas.microsoft.com/office/drawing/2014/main" id="{FC52DE7E-7B0C-402B-9243-AA129EA091D3}"/>
                  </a:ext>
                </a:extLst>
              </p:cNvPr>
              <p:cNvSpPr/>
              <p:nvPr/>
            </p:nvSpPr>
            <p:spPr bwMode="auto">
              <a:xfrm>
                <a:off x="2027675" y="2798930"/>
                <a:ext cx="180020" cy="540060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5" name="楕円 1124">
                <a:extLst>
                  <a:ext uri="{FF2B5EF4-FFF2-40B4-BE49-F238E27FC236}">
                    <a16:creationId xmlns:a16="http://schemas.microsoft.com/office/drawing/2014/main" id="{AC6CA58D-4800-4429-8C23-FD6B69E97D3B}"/>
                  </a:ext>
                </a:extLst>
              </p:cNvPr>
              <p:cNvSpPr/>
              <p:nvPr/>
            </p:nvSpPr>
            <p:spPr bwMode="auto">
              <a:xfrm>
                <a:off x="2058906" y="3010182"/>
                <a:ext cx="117558" cy="117556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12" name="グループ化 1111">
              <a:extLst>
                <a:ext uri="{FF2B5EF4-FFF2-40B4-BE49-F238E27FC236}">
                  <a16:creationId xmlns:a16="http://schemas.microsoft.com/office/drawing/2014/main" id="{506E7C13-EA94-4956-AED9-418839D0B284}"/>
                </a:ext>
              </a:extLst>
            </p:cNvPr>
            <p:cNvGrpSpPr/>
            <p:nvPr/>
          </p:nvGrpSpPr>
          <p:grpSpPr>
            <a:xfrm>
              <a:off x="5270937" y="2798930"/>
              <a:ext cx="180020" cy="540060"/>
              <a:chOff x="2027675" y="2798930"/>
              <a:chExt cx="180020" cy="540060"/>
            </a:xfrm>
          </p:grpSpPr>
          <p:sp>
            <p:nvSpPr>
              <p:cNvPr id="1122" name="正方形/長方形 1121">
                <a:extLst>
                  <a:ext uri="{FF2B5EF4-FFF2-40B4-BE49-F238E27FC236}">
                    <a16:creationId xmlns:a16="http://schemas.microsoft.com/office/drawing/2014/main" id="{AEFE8120-93D1-4287-A31D-B58991B7307A}"/>
                  </a:ext>
                </a:extLst>
              </p:cNvPr>
              <p:cNvSpPr/>
              <p:nvPr/>
            </p:nvSpPr>
            <p:spPr bwMode="auto">
              <a:xfrm>
                <a:off x="2027675" y="2798930"/>
                <a:ext cx="180020" cy="540060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3" name="楕円 1122">
                <a:extLst>
                  <a:ext uri="{FF2B5EF4-FFF2-40B4-BE49-F238E27FC236}">
                    <a16:creationId xmlns:a16="http://schemas.microsoft.com/office/drawing/2014/main" id="{57986524-8BD7-45EC-A1D2-0194F5C013DA}"/>
                  </a:ext>
                </a:extLst>
              </p:cNvPr>
              <p:cNvSpPr/>
              <p:nvPr/>
            </p:nvSpPr>
            <p:spPr bwMode="auto">
              <a:xfrm>
                <a:off x="2058906" y="3010182"/>
                <a:ext cx="117558" cy="117556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13" name="グループ化 1112">
              <a:extLst>
                <a:ext uri="{FF2B5EF4-FFF2-40B4-BE49-F238E27FC236}">
                  <a16:creationId xmlns:a16="http://schemas.microsoft.com/office/drawing/2014/main" id="{667DBBC1-2E4F-471A-91A8-1D5517F05B55}"/>
                </a:ext>
              </a:extLst>
            </p:cNvPr>
            <p:cNvGrpSpPr/>
            <p:nvPr/>
          </p:nvGrpSpPr>
          <p:grpSpPr>
            <a:xfrm>
              <a:off x="5499537" y="2798930"/>
              <a:ext cx="180020" cy="540060"/>
              <a:chOff x="2027675" y="2798930"/>
              <a:chExt cx="180020" cy="540060"/>
            </a:xfrm>
          </p:grpSpPr>
          <p:sp>
            <p:nvSpPr>
              <p:cNvPr id="1120" name="正方形/長方形 1119">
                <a:extLst>
                  <a:ext uri="{FF2B5EF4-FFF2-40B4-BE49-F238E27FC236}">
                    <a16:creationId xmlns:a16="http://schemas.microsoft.com/office/drawing/2014/main" id="{5BC17BD5-C052-48CE-89D6-F977022192B9}"/>
                  </a:ext>
                </a:extLst>
              </p:cNvPr>
              <p:cNvSpPr/>
              <p:nvPr/>
            </p:nvSpPr>
            <p:spPr bwMode="auto">
              <a:xfrm>
                <a:off x="2027675" y="2798930"/>
                <a:ext cx="180020" cy="540060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1" name="楕円 1120">
                <a:extLst>
                  <a:ext uri="{FF2B5EF4-FFF2-40B4-BE49-F238E27FC236}">
                    <a16:creationId xmlns:a16="http://schemas.microsoft.com/office/drawing/2014/main" id="{C940219E-59D7-4C98-81C4-ED9F893912A4}"/>
                  </a:ext>
                </a:extLst>
              </p:cNvPr>
              <p:cNvSpPr/>
              <p:nvPr/>
            </p:nvSpPr>
            <p:spPr bwMode="auto">
              <a:xfrm>
                <a:off x="2058906" y="3010182"/>
                <a:ext cx="117558" cy="117556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14" name="グループ化 1113">
              <a:extLst>
                <a:ext uri="{FF2B5EF4-FFF2-40B4-BE49-F238E27FC236}">
                  <a16:creationId xmlns:a16="http://schemas.microsoft.com/office/drawing/2014/main" id="{53548FF8-9EAF-4005-BE8A-75E37A6558DE}"/>
                </a:ext>
              </a:extLst>
            </p:cNvPr>
            <p:cNvGrpSpPr/>
            <p:nvPr/>
          </p:nvGrpSpPr>
          <p:grpSpPr>
            <a:xfrm>
              <a:off x="5728137" y="2798930"/>
              <a:ext cx="180020" cy="540060"/>
              <a:chOff x="2027675" y="2798930"/>
              <a:chExt cx="180020" cy="540060"/>
            </a:xfrm>
          </p:grpSpPr>
          <p:sp>
            <p:nvSpPr>
              <p:cNvPr id="1118" name="正方形/長方形 1117">
                <a:extLst>
                  <a:ext uri="{FF2B5EF4-FFF2-40B4-BE49-F238E27FC236}">
                    <a16:creationId xmlns:a16="http://schemas.microsoft.com/office/drawing/2014/main" id="{7427B0B9-3F14-431E-B846-6EBBCE440721}"/>
                  </a:ext>
                </a:extLst>
              </p:cNvPr>
              <p:cNvSpPr/>
              <p:nvPr/>
            </p:nvSpPr>
            <p:spPr bwMode="auto">
              <a:xfrm>
                <a:off x="2027675" y="2798930"/>
                <a:ext cx="180020" cy="540060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9" name="楕円 1118">
                <a:extLst>
                  <a:ext uri="{FF2B5EF4-FFF2-40B4-BE49-F238E27FC236}">
                    <a16:creationId xmlns:a16="http://schemas.microsoft.com/office/drawing/2014/main" id="{0E30CC80-AC36-4638-B541-A96E670CC347}"/>
                  </a:ext>
                </a:extLst>
              </p:cNvPr>
              <p:cNvSpPr/>
              <p:nvPr/>
            </p:nvSpPr>
            <p:spPr bwMode="auto">
              <a:xfrm>
                <a:off x="2058906" y="3010182"/>
                <a:ext cx="117558" cy="117556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15" name="グループ化 1114">
              <a:extLst>
                <a:ext uri="{FF2B5EF4-FFF2-40B4-BE49-F238E27FC236}">
                  <a16:creationId xmlns:a16="http://schemas.microsoft.com/office/drawing/2014/main" id="{18033BE2-D98C-4FDD-9A65-DE030E77CF78}"/>
                </a:ext>
              </a:extLst>
            </p:cNvPr>
            <p:cNvGrpSpPr/>
            <p:nvPr/>
          </p:nvGrpSpPr>
          <p:grpSpPr>
            <a:xfrm>
              <a:off x="5956737" y="2798930"/>
              <a:ext cx="180020" cy="540060"/>
              <a:chOff x="2027675" y="2798930"/>
              <a:chExt cx="180020" cy="540060"/>
            </a:xfrm>
          </p:grpSpPr>
          <p:sp>
            <p:nvSpPr>
              <p:cNvPr id="1116" name="正方形/長方形 1115">
                <a:extLst>
                  <a:ext uri="{FF2B5EF4-FFF2-40B4-BE49-F238E27FC236}">
                    <a16:creationId xmlns:a16="http://schemas.microsoft.com/office/drawing/2014/main" id="{1A087A68-C7AE-4B01-843D-548B06B09C7F}"/>
                  </a:ext>
                </a:extLst>
              </p:cNvPr>
              <p:cNvSpPr/>
              <p:nvPr/>
            </p:nvSpPr>
            <p:spPr bwMode="auto">
              <a:xfrm>
                <a:off x="2027675" y="2798930"/>
                <a:ext cx="180020" cy="540060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7" name="楕円 1116">
                <a:extLst>
                  <a:ext uri="{FF2B5EF4-FFF2-40B4-BE49-F238E27FC236}">
                    <a16:creationId xmlns:a16="http://schemas.microsoft.com/office/drawing/2014/main" id="{85A77351-ED8A-4B52-B948-A08857E8CF55}"/>
                  </a:ext>
                </a:extLst>
              </p:cNvPr>
              <p:cNvSpPr/>
              <p:nvPr/>
            </p:nvSpPr>
            <p:spPr bwMode="auto">
              <a:xfrm>
                <a:off x="2058906" y="3010182"/>
                <a:ext cx="117558" cy="117556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140" name="グループ化 1139">
            <a:extLst>
              <a:ext uri="{FF2B5EF4-FFF2-40B4-BE49-F238E27FC236}">
                <a16:creationId xmlns:a16="http://schemas.microsoft.com/office/drawing/2014/main" id="{E4049BFE-EFAA-481D-9CDA-B35DC2E0AADA}"/>
              </a:ext>
            </a:extLst>
          </p:cNvPr>
          <p:cNvGrpSpPr/>
          <p:nvPr/>
        </p:nvGrpSpPr>
        <p:grpSpPr>
          <a:xfrm>
            <a:off x="8202793" y="5933982"/>
            <a:ext cx="852852" cy="171536"/>
            <a:chOff x="3451662" y="3622843"/>
            <a:chExt cx="2685095" cy="540060"/>
          </a:xfrm>
        </p:grpSpPr>
        <p:sp>
          <p:nvSpPr>
            <p:cNvPr id="1141" name="正方形/長方形 1140">
              <a:extLst>
                <a:ext uri="{FF2B5EF4-FFF2-40B4-BE49-F238E27FC236}">
                  <a16:creationId xmlns:a16="http://schemas.microsoft.com/office/drawing/2014/main" id="{B327627C-4792-452B-B5F8-F90ED6F38271}"/>
                </a:ext>
              </a:extLst>
            </p:cNvPr>
            <p:cNvSpPr/>
            <p:nvPr/>
          </p:nvSpPr>
          <p:spPr bwMode="auto">
            <a:xfrm>
              <a:off x="3480237" y="3761314"/>
              <a:ext cx="2625289" cy="263118"/>
            </a:xfrm>
            <a:prstGeom prst="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42" name="グループ化 1141">
              <a:extLst>
                <a:ext uri="{FF2B5EF4-FFF2-40B4-BE49-F238E27FC236}">
                  <a16:creationId xmlns:a16="http://schemas.microsoft.com/office/drawing/2014/main" id="{932CD569-FC6F-45BF-ABD3-89A7924B610B}"/>
                </a:ext>
              </a:extLst>
            </p:cNvPr>
            <p:cNvGrpSpPr/>
            <p:nvPr/>
          </p:nvGrpSpPr>
          <p:grpSpPr>
            <a:xfrm>
              <a:off x="3451662" y="3622843"/>
              <a:ext cx="180020" cy="540060"/>
              <a:chOff x="2027675" y="3622843"/>
              <a:chExt cx="180020" cy="540060"/>
            </a:xfrm>
          </p:grpSpPr>
          <p:sp>
            <p:nvSpPr>
              <p:cNvPr id="1187" name="正方形/長方形 1186">
                <a:extLst>
                  <a:ext uri="{FF2B5EF4-FFF2-40B4-BE49-F238E27FC236}">
                    <a16:creationId xmlns:a16="http://schemas.microsoft.com/office/drawing/2014/main" id="{9252052F-862C-44FB-9339-B3397BC6EA0C}"/>
                  </a:ext>
                </a:extLst>
              </p:cNvPr>
              <p:cNvSpPr/>
              <p:nvPr/>
            </p:nvSpPr>
            <p:spPr bwMode="auto">
              <a:xfrm>
                <a:off x="2027675" y="3622843"/>
                <a:ext cx="180020" cy="540060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8" name="楕円 1187">
                <a:extLst>
                  <a:ext uri="{FF2B5EF4-FFF2-40B4-BE49-F238E27FC236}">
                    <a16:creationId xmlns:a16="http://schemas.microsoft.com/office/drawing/2014/main" id="{BF61ADBC-3F3F-4187-A70C-2E434F31BFD2}"/>
                  </a:ext>
                </a:extLst>
              </p:cNvPr>
              <p:cNvSpPr/>
              <p:nvPr/>
            </p:nvSpPr>
            <p:spPr bwMode="auto">
              <a:xfrm>
                <a:off x="2058906" y="3699030"/>
                <a:ext cx="117558" cy="117556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9" name="楕円 1188">
                <a:extLst>
                  <a:ext uri="{FF2B5EF4-FFF2-40B4-BE49-F238E27FC236}">
                    <a16:creationId xmlns:a16="http://schemas.microsoft.com/office/drawing/2014/main" id="{CCBE9858-3868-4AC3-A982-868234D9C908}"/>
                  </a:ext>
                </a:extLst>
              </p:cNvPr>
              <p:cNvSpPr/>
              <p:nvPr/>
            </p:nvSpPr>
            <p:spPr bwMode="auto">
              <a:xfrm>
                <a:off x="2058906" y="3970493"/>
                <a:ext cx="117558" cy="117556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43" name="グループ化 1142">
              <a:extLst>
                <a:ext uri="{FF2B5EF4-FFF2-40B4-BE49-F238E27FC236}">
                  <a16:creationId xmlns:a16="http://schemas.microsoft.com/office/drawing/2014/main" id="{F14D6E08-6FAE-4908-9811-4A7EA0EE6666}"/>
                </a:ext>
              </a:extLst>
            </p:cNvPr>
            <p:cNvGrpSpPr/>
            <p:nvPr/>
          </p:nvGrpSpPr>
          <p:grpSpPr>
            <a:xfrm>
              <a:off x="3680262" y="3622843"/>
              <a:ext cx="180020" cy="540060"/>
              <a:chOff x="2027675" y="3622843"/>
              <a:chExt cx="180020" cy="540060"/>
            </a:xfrm>
          </p:grpSpPr>
          <p:sp>
            <p:nvSpPr>
              <p:cNvPr id="1184" name="正方形/長方形 1183">
                <a:extLst>
                  <a:ext uri="{FF2B5EF4-FFF2-40B4-BE49-F238E27FC236}">
                    <a16:creationId xmlns:a16="http://schemas.microsoft.com/office/drawing/2014/main" id="{D5ADFF22-F9E3-4151-8901-6205AF9954CF}"/>
                  </a:ext>
                </a:extLst>
              </p:cNvPr>
              <p:cNvSpPr/>
              <p:nvPr/>
            </p:nvSpPr>
            <p:spPr bwMode="auto">
              <a:xfrm>
                <a:off x="2027675" y="3622843"/>
                <a:ext cx="180020" cy="540060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5" name="楕円 1184">
                <a:extLst>
                  <a:ext uri="{FF2B5EF4-FFF2-40B4-BE49-F238E27FC236}">
                    <a16:creationId xmlns:a16="http://schemas.microsoft.com/office/drawing/2014/main" id="{28A6D664-730F-4BBE-BCE7-BB7DDA8EB90A}"/>
                  </a:ext>
                </a:extLst>
              </p:cNvPr>
              <p:cNvSpPr/>
              <p:nvPr/>
            </p:nvSpPr>
            <p:spPr bwMode="auto">
              <a:xfrm>
                <a:off x="2058906" y="3699030"/>
                <a:ext cx="117558" cy="117556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6" name="楕円 1185">
                <a:extLst>
                  <a:ext uri="{FF2B5EF4-FFF2-40B4-BE49-F238E27FC236}">
                    <a16:creationId xmlns:a16="http://schemas.microsoft.com/office/drawing/2014/main" id="{838050F7-7C89-4F1C-AA83-3BF8BEDA76AC}"/>
                  </a:ext>
                </a:extLst>
              </p:cNvPr>
              <p:cNvSpPr/>
              <p:nvPr/>
            </p:nvSpPr>
            <p:spPr bwMode="auto">
              <a:xfrm>
                <a:off x="2058906" y="3970493"/>
                <a:ext cx="117558" cy="117556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44" name="グループ化 1143">
              <a:extLst>
                <a:ext uri="{FF2B5EF4-FFF2-40B4-BE49-F238E27FC236}">
                  <a16:creationId xmlns:a16="http://schemas.microsoft.com/office/drawing/2014/main" id="{00D8FA86-4981-47EF-96E1-2C62A6D75560}"/>
                </a:ext>
              </a:extLst>
            </p:cNvPr>
            <p:cNvGrpSpPr/>
            <p:nvPr/>
          </p:nvGrpSpPr>
          <p:grpSpPr>
            <a:xfrm>
              <a:off x="3908862" y="3622843"/>
              <a:ext cx="180020" cy="540060"/>
              <a:chOff x="2027675" y="3622843"/>
              <a:chExt cx="180020" cy="540060"/>
            </a:xfrm>
          </p:grpSpPr>
          <p:sp>
            <p:nvSpPr>
              <p:cNvPr id="1181" name="正方形/長方形 1180">
                <a:extLst>
                  <a:ext uri="{FF2B5EF4-FFF2-40B4-BE49-F238E27FC236}">
                    <a16:creationId xmlns:a16="http://schemas.microsoft.com/office/drawing/2014/main" id="{2D751073-26F5-4D93-8360-56A8B512B64E}"/>
                  </a:ext>
                </a:extLst>
              </p:cNvPr>
              <p:cNvSpPr/>
              <p:nvPr/>
            </p:nvSpPr>
            <p:spPr bwMode="auto">
              <a:xfrm>
                <a:off x="2027675" y="3622843"/>
                <a:ext cx="180020" cy="540060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2" name="楕円 1181">
                <a:extLst>
                  <a:ext uri="{FF2B5EF4-FFF2-40B4-BE49-F238E27FC236}">
                    <a16:creationId xmlns:a16="http://schemas.microsoft.com/office/drawing/2014/main" id="{23658321-D21E-4E7B-BC4F-8036DCAB121B}"/>
                  </a:ext>
                </a:extLst>
              </p:cNvPr>
              <p:cNvSpPr/>
              <p:nvPr/>
            </p:nvSpPr>
            <p:spPr bwMode="auto">
              <a:xfrm>
                <a:off x="2058906" y="3699030"/>
                <a:ext cx="117558" cy="117556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3" name="楕円 1182">
                <a:extLst>
                  <a:ext uri="{FF2B5EF4-FFF2-40B4-BE49-F238E27FC236}">
                    <a16:creationId xmlns:a16="http://schemas.microsoft.com/office/drawing/2014/main" id="{08D885F3-5C2E-423A-BB6D-D00D239F9496}"/>
                  </a:ext>
                </a:extLst>
              </p:cNvPr>
              <p:cNvSpPr/>
              <p:nvPr/>
            </p:nvSpPr>
            <p:spPr bwMode="auto">
              <a:xfrm>
                <a:off x="2058906" y="3970493"/>
                <a:ext cx="117558" cy="117556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45" name="グループ化 1144">
              <a:extLst>
                <a:ext uri="{FF2B5EF4-FFF2-40B4-BE49-F238E27FC236}">
                  <a16:creationId xmlns:a16="http://schemas.microsoft.com/office/drawing/2014/main" id="{FD66EC8D-5DBB-45B0-BF47-6849C22D8472}"/>
                </a:ext>
              </a:extLst>
            </p:cNvPr>
            <p:cNvGrpSpPr/>
            <p:nvPr/>
          </p:nvGrpSpPr>
          <p:grpSpPr>
            <a:xfrm>
              <a:off x="4137462" y="3622843"/>
              <a:ext cx="180020" cy="540060"/>
              <a:chOff x="2027675" y="3622843"/>
              <a:chExt cx="180020" cy="540060"/>
            </a:xfrm>
          </p:grpSpPr>
          <p:sp>
            <p:nvSpPr>
              <p:cNvPr id="1178" name="正方形/長方形 1177">
                <a:extLst>
                  <a:ext uri="{FF2B5EF4-FFF2-40B4-BE49-F238E27FC236}">
                    <a16:creationId xmlns:a16="http://schemas.microsoft.com/office/drawing/2014/main" id="{5E7600E5-938C-4AEF-A203-E908CFE1AB7C}"/>
                  </a:ext>
                </a:extLst>
              </p:cNvPr>
              <p:cNvSpPr/>
              <p:nvPr/>
            </p:nvSpPr>
            <p:spPr bwMode="auto">
              <a:xfrm>
                <a:off x="2027675" y="3622843"/>
                <a:ext cx="180020" cy="540060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9" name="楕円 1178">
                <a:extLst>
                  <a:ext uri="{FF2B5EF4-FFF2-40B4-BE49-F238E27FC236}">
                    <a16:creationId xmlns:a16="http://schemas.microsoft.com/office/drawing/2014/main" id="{0535BCE4-9A03-42BD-BC82-675D3130C954}"/>
                  </a:ext>
                </a:extLst>
              </p:cNvPr>
              <p:cNvSpPr/>
              <p:nvPr/>
            </p:nvSpPr>
            <p:spPr bwMode="auto">
              <a:xfrm>
                <a:off x="2058906" y="3699030"/>
                <a:ext cx="117558" cy="117556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0" name="楕円 1179">
                <a:extLst>
                  <a:ext uri="{FF2B5EF4-FFF2-40B4-BE49-F238E27FC236}">
                    <a16:creationId xmlns:a16="http://schemas.microsoft.com/office/drawing/2014/main" id="{0A1006D6-0699-4541-874D-4C71DAF78211}"/>
                  </a:ext>
                </a:extLst>
              </p:cNvPr>
              <p:cNvSpPr/>
              <p:nvPr/>
            </p:nvSpPr>
            <p:spPr bwMode="auto">
              <a:xfrm>
                <a:off x="2058906" y="3970493"/>
                <a:ext cx="117558" cy="117556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46" name="グループ化 1145">
              <a:extLst>
                <a:ext uri="{FF2B5EF4-FFF2-40B4-BE49-F238E27FC236}">
                  <a16:creationId xmlns:a16="http://schemas.microsoft.com/office/drawing/2014/main" id="{04C4693F-A961-4846-B26F-C58861DE8C94}"/>
                </a:ext>
              </a:extLst>
            </p:cNvPr>
            <p:cNvGrpSpPr/>
            <p:nvPr/>
          </p:nvGrpSpPr>
          <p:grpSpPr>
            <a:xfrm>
              <a:off x="4366062" y="3622843"/>
              <a:ext cx="180020" cy="540060"/>
              <a:chOff x="2027675" y="3622843"/>
              <a:chExt cx="180020" cy="540060"/>
            </a:xfrm>
          </p:grpSpPr>
          <p:sp>
            <p:nvSpPr>
              <p:cNvPr id="1175" name="正方形/長方形 1174">
                <a:extLst>
                  <a:ext uri="{FF2B5EF4-FFF2-40B4-BE49-F238E27FC236}">
                    <a16:creationId xmlns:a16="http://schemas.microsoft.com/office/drawing/2014/main" id="{04891C05-E9F0-48A6-BA52-7E01EA898EAE}"/>
                  </a:ext>
                </a:extLst>
              </p:cNvPr>
              <p:cNvSpPr/>
              <p:nvPr/>
            </p:nvSpPr>
            <p:spPr bwMode="auto">
              <a:xfrm>
                <a:off x="2027675" y="3622843"/>
                <a:ext cx="180020" cy="540060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6" name="楕円 1175">
                <a:extLst>
                  <a:ext uri="{FF2B5EF4-FFF2-40B4-BE49-F238E27FC236}">
                    <a16:creationId xmlns:a16="http://schemas.microsoft.com/office/drawing/2014/main" id="{2FBEEF04-0769-4D66-BD85-848A274D1986}"/>
                  </a:ext>
                </a:extLst>
              </p:cNvPr>
              <p:cNvSpPr/>
              <p:nvPr/>
            </p:nvSpPr>
            <p:spPr bwMode="auto">
              <a:xfrm>
                <a:off x="2058906" y="3699030"/>
                <a:ext cx="117558" cy="117556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7" name="楕円 1176">
                <a:extLst>
                  <a:ext uri="{FF2B5EF4-FFF2-40B4-BE49-F238E27FC236}">
                    <a16:creationId xmlns:a16="http://schemas.microsoft.com/office/drawing/2014/main" id="{DCBE7831-8298-48FB-9114-2C441C6A30AB}"/>
                  </a:ext>
                </a:extLst>
              </p:cNvPr>
              <p:cNvSpPr/>
              <p:nvPr/>
            </p:nvSpPr>
            <p:spPr bwMode="auto">
              <a:xfrm>
                <a:off x="2058906" y="3970493"/>
                <a:ext cx="117558" cy="117556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47" name="グループ化 1146">
              <a:extLst>
                <a:ext uri="{FF2B5EF4-FFF2-40B4-BE49-F238E27FC236}">
                  <a16:creationId xmlns:a16="http://schemas.microsoft.com/office/drawing/2014/main" id="{E7253475-57FF-488E-89C0-581F7FDC5C82}"/>
                </a:ext>
              </a:extLst>
            </p:cNvPr>
            <p:cNvGrpSpPr/>
            <p:nvPr/>
          </p:nvGrpSpPr>
          <p:grpSpPr>
            <a:xfrm>
              <a:off x="4594662" y="3622843"/>
              <a:ext cx="180020" cy="540060"/>
              <a:chOff x="2027675" y="3622843"/>
              <a:chExt cx="180020" cy="540060"/>
            </a:xfrm>
          </p:grpSpPr>
          <p:sp>
            <p:nvSpPr>
              <p:cNvPr id="1172" name="正方形/長方形 1171">
                <a:extLst>
                  <a:ext uri="{FF2B5EF4-FFF2-40B4-BE49-F238E27FC236}">
                    <a16:creationId xmlns:a16="http://schemas.microsoft.com/office/drawing/2014/main" id="{02875D08-A9D7-48E5-81EE-023B7FD3C381}"/>
                  </a:ext>
                </a:extLst>
              </p:cNvPr>
              <p:cNvSpPr/>
              <p:nvPr/>
            </p:nvSpPr>
            <p:spPr bwMode="auto">
              <a:xfrm>
                <a:off x="2027675" y="3622843"/>
                <a:ext cx="180020" cy="540060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3" name="楕円 1172">
                <a:extLst>
                  <a:ext uri="{FF2B5EF4-FFF2-40B4-BE49-F238E27FC236}">
                    <a16:creationId xmlns:a16="http://schemas.microsoft.com/office/drawing/2014/main" id="{16E54994-7F28-4AE6-BA21-18CE3F57611C}"/>
                  </a:ext>
                </a:extLst>
              </p:cNvPr>
              <p:cNvSpPr/>
              <p:nvPr/>
            </p:nvSpPr>
            <p:spPr bwMode="auto">
              <a:xfrm>
                <a:off x="2058906" y="3699030"/>
                <a:ext cx="117558" cy="117556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4" name="楕円 1173">
                <a:extLst>
                  <a:ext uri="{FF2B5EF4-FFF2-40B4-BE49-F238E27FC236}">
                    <a16:creationId xmlns:a16="http://schemas.microsoft.com/office/drawing/2014/main" id="{AFD658C5-15C7-4824-B4A1-2EAF20D1385B}"/>
                  </a:ext>
                </a:extLst>
              </p:cNvPr>
              <p:cNvSpPr/>
              <p:nvPr/>
            </p:nvSpPr>
            <p:spPr bwMode="auto">
              <a:xfrm>
                <a:off x="2058906" y="3970493"/>
                <a:ext cx="117558" cy="117556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48" name="グループ化 1147">
              <a:extLst>
                <a:ext uri="{FF2B5EF4-FFF2-40B4-BE49-F238E27FC236}">
                  <a16:creationId xmlns:a16="http://schemas.microsoft.com/office/drawing/2014/main" id="{9CB695F6-59E7-492B-8F34-72FED813E23A}"/>
                </a:ext>
              </a:extLst>
            </p:cNvPr>
            <p:cNvGrpSpPr/>
            <p:nvPr/>
          </p:nvGrpSpPr>
          <p:grpSpPr>
            <a:xfrm>
              <a:off x="4813737" y="3622843"/>
              <a:ext cx="180020" cy="540060"/>
              <a:chOff x="2027675" y="3622843"/>
              <a:chExt cx="180020" cy="540060"/>
            </a:xfrm>
          </p:grpSpPr>
          <p:sp>
            <p:nvSpPr>
              <p:cNvPr id="1169" name="正方形/長方形 1168">
                <a:extLst>
                  <a:ext uri="{FF2B5EF4-FFF2-40B4-BE49-F238E27FC236}">
                    <a16:creationId xmlns:a16="http://schemas.microsoft.com/office/drawing/2014/main" id="{A573E34D-5D44-4A18-8D4F-A1C7CD87F233}"/>
                  </a:ext>
                </a:extLst>
              </p:cNvPr>
              <p:cNvSpPr/>
              <p:nvPr/>
            </p:nvSpPr>
            <p:spPr bwMode="auto">
              <a:xfrm>
                <a:off x="2027675" y="3622843"/>
                <a:ext cx="180020" cy="540060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0" name="楕円 1169">
                <a:extLst>
                  <a:ext uri="{FF2B5EF4-FFF2-40B4-BE49-F238E27FC236}">
                    <a16:creationId xmlns:a16="http://schemas.microsoft.com/office/drawing/2014/main" id="{4B0AEC17-D7BA-446C-88BE-A29DD38C2697}"/>
                  </a:ext>
                </a:extLst>
              </p:cNvPr>
              <p:cNvSpPr/>
              <p:nvPr/>
            </p:nvSpPr>
            <p:spPr bwMode="auto">
              <a:xfrm>
                <a:off x="2058906" y="3699030"/>
                <a:ext cx="117558" cy="117556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1" name="楕円 1170">
                <a:extLst>
                  <a:ext uri="{FF2B5EF4-FFF2-40B4-BE49-F238E27FC236}">
                    <a16:creationId xmlns:a16="http://schemas.microsoft.com/office/drawing/2014/main" id="{E010CAD8-D991-440E-9A6F-E4614662ED0B}"/>
                  </a:ext>
                </a:extLst>
              </p:cNvPr>
              <p:cNvSpPr/>
              <p:nvPr/>
            </p:nvSpPr>
            <p:spPr bwMode="auto">
              <a:xfrm>
                <a:off x="2058906" y="3970493"/>
                <a:ext cx="117558" cy="117556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49" name="グループ化 1148">
              <a:extLst>
                <a:ext uri="{FF2B5EF4-FFF2-40B4-BE49-F238E27FC236}">
                  <a16:creationId xmlns:a16="http://schemas.microsoft.com/office/drawing/2014/main" id="{F507FA28-B650-4F3E-A510-3B96D3D91154}"/>
                </a:ext>
              </a:extLst>
            </p:cNvPr>
            <p:cNvGrpSpPr/>
            <p:nvPr/>
          </p:nvGrpSpPr>
          <p:grpSpPr>
            <a:xfrm>
              <a:off x="5042337" y="3622843"/>
              <a:ext cx="180020" cy="540060"/>
              <a:chOff x="2027675" y="3622843"/>
              <a:chExt cx="180020" cy="540060"/>
            </a:xfrm>
          </p:grpSpPr>
          <p:sp>
            <p:nvSpPr>
              <p:cNvPr id="1166" name="正方形/長方形 1165">
                <a:extLst>
                  <a:ext uri="{FF2B5EF4-FFF2-40B4-BE49-F238E27FC236}">
                    <a16:creationId xmlns:a16="http://schemas.microsoft.com/office/drawing/2014/main" id="{A8BA252F-BE3F-4BD6-8E39-4B8A3B65806B}"/>
                  </a:ext>
                </a:extLst>
              </p:cNvPr>
              <p:cNvSpPr/>
              <p:nvPr/>
            </p:nvSpPr>
            <p:spPr bwMode="auto">
              <a:xfrm>
                <a:off x="2027675" y="3622843"/>
                <a:ext cx="180020" cy="540060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7" name="楕円 1166">
                <a:extLst>
                  <a:ext uri="{FF2B5EF4-FFF2-40B4-BE49-F238E27FC236}">
                    <a16:creationId xmlns:a16="http://schemas.microsoft.com/office/drawing/2014/main" id="{BD68F30A-57F3-47CD-B4EF-775E3F551B02}"/>
                  </a:ext>
                </a:extLst>
              </p:cNvPr>
              <p:cNvSpPr/>
              <p:nvPr/>
            </p:nvSpPr>
            <p:spPr bwMode="auto">
              <a:xfrm>
                <a:off x="2058906" y="3699030"/>
                <a:ext cx="117558" cy="117556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8" name="楕円 1167">
                <a:extLst>
                  <a:ext uri="{FF2B5EF4-FFF2-40B4-BE49-F238E27FC236}">
                    <a16:creationId xmlns:a16="http://schemas.microsoft.com/office/drawing/2014/main" id="{E85B5C46-E824-462A-9CEF-E5B99BBAE7E3}"/>
                  </a:ext>
                </a:extLst>
              </p:cNvPr>
              <p:cNvSpPr/>
              <p:nvPr/>
            </p:nvSpPr>
            <p:spPr bwMode="auto">
              <a:xfrm>
                <a:off x="2058906" y="3970493"/>
                <a:ext cx="117558" cy="117556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50" name="グループ化 1149">
              <a:extLst>
                <a:ext uri="{FF2B5EF4-FFF2-40B4-BE49-F238E27FC236}">
                  <a16:creationId xmlns:a16="http://schemas.microsoft.com/office/drawing/2014/main" id="{7C25F90D-CCA5-481C-9901-9D8890337923}"/>
                </a:ext>
              </a:extLst>
            </p:cNvPr>
            <p:cNvGrpSpPr/>
            <p:nvPr/>
          </p:nvGrpSpPr>
          <p:grpSpPr>
            <a:xfrm>
              <a:off x="5270937" y="3622843"/>
              <a:ext cx="180020" cy="540060"/>
              <a:chOff x="2027675" y="3622843"/>
              <a:chExt cx="180020" cy="540060"/>
            </a:xfrm>
          </p:grpSpPr>
          <p:sp>
            <p:nvSpPr>
              <p:cNvPr id="1163" name="正方形/長方形 1162">
                <a:extLst>
                  <a:ext uri="{FF2B5EF4-FFF2-40B4-BE49-F238E27FC236}">
                    <a16:creationId xmlns:a16="http://schemas.microsoft.com/office/drawing/2014/main" id="{126BD9F2-6800-4825-8DA8-81D977F1B896}"/>
                  </a:ext>
                </a:extLst>
              </p:cNvPr>
              <p:cNvSpPr/>
              <p:nvPr/>
            </p:nvSpPr>
            <p:spPr bwMode="auto">
              <a:xfrm>
                <a:off x="2027675" y="3622843"/>
                <a:ext cx="180020" cy="540060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4" name="楕円 1163">
                <a:extLst>
                  <a:ext uri="{FF2B5EF4-FFF2-40B4-BE49-F238E27FC236}">
                    <a16:creationId xmlns:a16="http://schemas.microsoft.com/office/drawing/2014/main" id="{FBAAF399-389B-44CB-A59D-74A51D841619}"/>
                  </a:ext>
                </a:extLst>
              </p:cNvPr>
              <p:cNvSpPr/>
              <p:nvPr/>
            </p:nvSpPr>
            <p:spPr bwMode="auto">
              <a:xfrm>
                <a:off x="2058906" y="3699030"/>
                <a:ext cx="117558" cy="117556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5" name="楕円 1164">
                <a:extLst>
                  <a:ext uri="{FF2B5EF4-FFF2-40B4-BE49-F238E27FC236}">
                    <a16:creationId xmlns:a16="http://schemas.microsoft.com/office/drawing/2014/main" id="{8E306826-C560-4B92-A78C-E7D9C4DC0EBC}"/>
                  </a:ext>
                </a:extLst>
              </p:cNvPr>
              <p:cNvSpPr/>
              <p:nvPr/>
            </p:nvSpPr>
            <p:spPr bwMode="auto">
              <a:xfrm>
                <a:off x="2058906" y="3970493"/>
                <a:ext cx="117558" cy="117556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51" name="グループ化 1150">
              <a:extLst>
                <a:ext uri="{FF2B5EF4-FFF2-40B4-BE49-F238E27FC236}">
                  <a16:creationId xmlns:a16="http://schemas.microsoft.com/office/drawing/2014/main" id="{D86EE905-6C1F-4069-8F43-62A95C34615C}"/>
                </a:ext>
              </a:extLst>
            </p:cNvPr>
            <p:cNvGrpSpPr/>
            <p:nvPr/>
          </p:nvGrpSpPr>
          <p:grpSpPr>
            <a:xfrm>
              <a:off x="5499537" y="3622843"/>
              <a:ext cx="180020" cy="540060"/>
              <a:chOff x="2027675" y="3622843"/>
              <a:chExt cx="180020" cy="540060"/>
            </a:xfrm>
          </p:grpSpPr>
          <p:sp>
            <p:nvSpPr>
              <p:cNvPr id="1160" name="正方形/長方形 1159">
                <a:extLst>
                  <a:ext uri="{FF2B5EF4-FFF2-40B4-BE49-F238E27FC236}">
                    <a16:creationId xmlns:a16="http://schemas.microsoft.com/office/drawing/2014/main" id="{4A5F4BCB-15D6-4498-AD79-0B0AA4DC5B74}"/>
                  </a:ext>
                </a:extLst>
              </p:cNvPr>
              <p:cNvSpPr/>
              <p:nvPr/>
            </p:nvSpPr>
            <p:spPr bwMode="auto">
              <a:xfrm>
                <a:off x="2027675" y="3622843"/>
                <a:ext cx="180020" cy="540060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1" name="楕円 1160">
                <a:extLst>
                  <a:ext uri="{FF2B5EF4-FFF2-40B4-BE49-F238E27FC236}">
                    <a16:creationId xmlns:a16="http://schemas.microsoft.com/office/drawing/2014/main" id="{7EFFCBED-BE9D-4A79-A1D4-09409FBDDF06}"/>
                  </a:ext>
                </a:extLst>
              </p:cNvPr>
              <p:cNvSpPr/>
              <p:nvPr/>
            </p:nvSpPr>
            <p:spPr bwMode="auto">
              <a:xfrm>
                <a:off x="2058906" y="3699030"/>
                <a:ext cx="117558" cy="117556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2" name="楕円 1161">
                <a:extLst>
                  <a:ext uri="{FF2B5EF4-FFF2-40B4-BE49-F238E27FC236}">
                    <a16:creationId xmlns:a16="http://schemas.microsoft.com/office/drawing/2014/main" id="{C9E84E71-55AF-44A8-8C4C-3BEBD98DB2D8}"/>
                  </a:ext>
                </a:extLst>
              </p:cNvPr>
              <p:cNvSpPr/>
              <p:nvPr/>
            </p:nvSpPr>
            <p:spPr bwMode="auto">
              <a:xfrm>
                <a:off x="2058906" y="3970493"/>
                <a:ext cx="117558" cy="117556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52" name="グループ化 1151">
              <a:extLst>
                <a:ext uri="{FF2B5EF4-FFF2-40B4-BE49-F238E27FC236}">
                  <a16:creationId xmlns:a16="http://schemas.microsoft.com/office/drawing/2014/main" id="{B347FFBD-B190-4B23-B7DC-B671862B6091}"/>
                </a:ext>
              </a:extLst>
            </p:cNvPr>
            <p:cNvGrpSpPr/>
            <p:nvPr/>
          </p:nvGrpSpPr>
          <p:grpSpPr>
            <a:xfrm>
              <a:off x="5728137" y="3622843"/>
              <a:ext cx="180020" cy="540060"/>
              <a:chOff x="2027675" y="3622843"/>
              <a:chExt cx="180020" cy="540060"/>
            </a:xfrm>
          </p:grpSpPr>
          <p:sp>
            <p:nvSpPr>
              <p:cNvPr id="1157" name="正方形/長方形 1156">
                <a:extLst>
                  <a:ext uri="{FF2B5EF4-FFF2-40B4-BE49-F238E27FC236}">
                    <a16:creationId xmlns:a16="http://schemas.microsoft.com/office/drawing/2014/main" id="{050EDCB3-35A7-41C8-89E4-C28A9DA0BEC0}"/>
                  </a:ext>
                </a:extLst>
              </p:cNvPr>
              <p:cNvSpPr/>
              <p:nvPr/>
            </p:nvSpPr>
            <p:spPr bwMode="auto">
              <a:xfrm>
                <a:off x="2027675" y="3622843"/>
                <a:ext cx="180020" cy="540060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8" name="楕円 1157">
                <a:extLst>
                  <a:ext uri="{FF2B5EF4-FFF2-40B4-BE49-F238E27FC236}">
                    <a16:creationId xmlns:a16="http://schemas.microsoft.com/office/drawing/2014/main" id="{25CA8376-6B3B-4CBA-A468-25FACE8B16FA}"/>
                  </a:ext>
                </a:extLst>
              </p:cNvPr>
              <p:cNvSpPr/>
              <p:nvPr/>
            </p:nvSpPr>
            <p:spPr bwMode="auto">
              <a:xfrm>
                <a:off x="2058906" y="3699030"/>
                <a:ext cx="117558" cy="117556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9" name="楕円 1158">
                <a:extLst>
                  <a:ext uri="{FF2B5EF4-FFF2-40B4-BE49-F238E27FC236}">
                    <a16:creationId xmlns:a16="http://schemas.microsoft.com/office/drawing/2014/main" id="{487C19D7-584C-411C-AB39-3A6710AFBCA5}"/>
                  </a:ext>
                </a:extLst>
              </p:cNvPr>
              <p:cNvSpPr/>
              <p:nvPr/>
            </p:nvSpPr>
            <p:spPr bwMode="auto">
              <a:xfrm>
                <a:off x="2058906" y="3970493"/>
                <a:ext cx="117558" cy="117556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53" name="グループ化 1152">
              <a:extLst>
                <a:ext uri="{FF2B5EF4-FFF2-40B4-BE49-F238E27FC236}">
                  <a16:creationId xmlns:a16="http://schemas.microsoft.com/office/drawing/2014/main" id="{26DE58C8-A066-47DC-82BF-3AC0617C0B12}"/>
                </a:ext>
              </a:extLst>
            </p:cNvPr>
            <p:cNvGrpSpPr/>
            <p:nvPr/>
          </p:nvGrpSpPr>
          <p:grpSpPr>
            <a:xfrm>
              <a:off x="5956737" y="3622843"/>
              <a:ext cx="180020" cy="540060"/>
              <a:chOff x="2027675" y="3622843"/>
              <a:chExt cx="180020" cy="540060"/>
            </a:xfrm>
          </p:grpSpPr>
          <p:sp>
            <p:nvSpPr>
              <p:cNvPr id="1154" name="正方形/長方形 1153">
                <a:extLst>
                  <a:ext uri="{FF2B5EF4-FFF2-40B4-BE49-F238E27FC236}">
                    <a16:creationId xmlns:a16="http://schemas.microsoft.com/office/drawing/2014/main" id="{4D0423F1-4E29-4E76-A112-DE67A98E47A2}"/>
                  </a:ext>
                </a:extLst>
              </p:cNvPr>
              <p:cNvSpPr/>
              <p:nvPr/>
            </p:nvSpPr>
            <p:spPr bwMode="auto">
              <a:xfrm>
                <a:off x="2027675" y="3622843"/>
                <a:ext cx="180020" cy="540060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5" name="楕円 1154">
                <a:extLst>
                  <a:ext uri="{FF2B5EF4-FFF2-40B4-BE49-F238E27FC236}">
                    <a16:creationId xmlns:a16="http://schemas.microsoft.com/office/drawing/2014/main" id="{3BFC18A3-5D11-443B-8223-0A4492C59507}"/>
                  </a:ext>
                </a:extLst>
              </p:cNvPr>
              <p:cNvSpPr/>
              <p:nvPr/>
            </p:nvSpPr>
            <p:spPr bwMode="auto">
              <a:xfrm>
                <a:off x="2058906" y="3699030"/>
                <a:ext cx="117558" cy="117556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6" name="楕円 1155">
                <a:extLst>
                  <a:ext uri="{FF2B5EF4-FFF2-40B4-BE49-F238E27FC236}">
                    <a16:creationId xmlns:a16="http://schemas.microsoft.com/office/drawing/2014/main" id="{87BE339B-34B9-47E6-A150-0D5D373BEE9D}"/>
                  </a:ext>
                </a:extLst>
              </p:cNvPr>
              <p:cNvSpPr/>
              <p:nvPr/>
            </p:nvSpPr>
            <p:spPr bwMode="auto">
              <a:xfrm>
                <a:off x="2058906" y="3970493"/>
                <a:ext cx="117558" cy="117556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190" name="グループ化 1189">
            <a:extLst>
              <a:ext uri="{FF2B5EF4-FFF2-40B4-BE49-F238E27FC236}">
                <a16:creationId xmlns:a16="http://schemas.microsoft.com/office/drawing/2014/main" id="{29211CDF-17D3-4978-86E7-2929C63EBE8D}"/>
              </a:ext>
            </a:extLst>
          </p:cNvPr>
          <p:cNvGrpSpPr/>
          <p:nvPr/>
        </p:nvGrpSpPr>
        <p:grpSpPr>
          <a:xfrm>
            <a:off x="8430100" y="2877345"/>
            <a:ext cx="548511" cy="483675"/>
            <a:chOff x="865855" y="1063625"/>
            <a:chExt cx="975646" cy="860320"/>
          </a:xfrm>
        </p:grpSpPr>
        <p:grpSp>
          <p:nvGrpSpPr>
            <p:cNvPr id="1191" name="グループ化 1190">
              <a:extLst>
                <a:ext uri="{FF2B5EF4-FFF2-40B4-BE49-F238E27FC236}">
                  <a16:creationId xmlns:a16="http://schemas.microsoft.com/office/drawing/2014/main" id="{ABBF97AC-4FCC-46A7-A356-0CC3542BA44E}"/>
                </a:ext>
              </a:extLst>
            </p:cNvPr>
            <p:cNvGrpSpPr/>
            <p:nvPr/>
          </p:nvGrpSpPr>
          <p:grpSpPr>
            <a:xfrm>
              <a:off x="979060" y="1176684"/>
              <a:ext cx="747394" cy="630071"/>
              <a:chOff x="1442610" y="1268759"/>
              <a:chExt cx="747394" cy="630071"/>
            </a:xfrm>
            <a:solidFill>
              <a:srgbClr val="FFC000"/>
            </a:solidFill>
          </p:grpSpPr>
          <p:sp>
            <p:nvSpPr>
              <p:cNvPr id="1194" name="四角形: 角を丸くする 1193">
                <a:extLst>
                  <a:ext uri="{FF2B5EF4-FFF2-40B4-BE49-F238E27FC236}">
                    <a16:creationId xmlns:a16="http://schemas.microsoft.com/office/drawing/2014/main" id="{E007C75E-C2ED-43B0-8B96-023F5BC4D3AC}"/>
                  </a:ext>
                </a:extLst>
              </p:cNvPr>
              <p:cNvSpPr/>
              <p:nvPr/>
            </p:nvSpPr>
            <p:spPr bwMode="auto">
              <a:xfrm>
                <a:off x="1442610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5" name="四角形: 角を丸くする 1194">
                <a:extLst>
                  <a:ext uri="{FF2B5EF4-FFF2-40B4-BE49-F238E27FC236}">
                    <a16:creationId xmlns:a16="http://schemas.microsoft.com/office/drawing/2014/main" id="{4E57E87E-3DDF-4567-91E9-820A7C51636E}"/>
                  </a:ext>
                </a:extLst>
              </p:cNvPr>
              <p:cNvSpPr/>
              <p:nvPr/>
            </p:nvSpPr>
            <p:spPr bwMode="auto">
              <a:xfrm>
                <a:off x="1489388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6" name="四角形: 角を丸くする 1195">
                <a:extLst>
                  <a:ext uri="{FF2B5EF4-FFF2-40B4-BE49-F238E27FC236}">
                    <a16:creationId xmlns:a16="http://schemas.microsoft.com/office/drawing/2014/main" id="{7754FB6F-D95E-4763-AAD0-4B0E3A8F6076}"/>
                  </a:ext>
                </a:extLst>
              </p:cNvPr>
              <p:cNvSpPr/>
              <p:nvPr/>
            </p:nvSpPr>
            <p:spPr bwMode="auto">
              <a:xfrm>
                <a:off x="1536166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7" name="四角形: 角を丸くする 1196">
                <a:extLst>
                  <a:ext uri="{FF2B5EF4-FFF2-40B4-BE49-F238E27FC236}">
                    <a16:creationId xmlns:a16="http://schemas.microsoft.com/office/drawing/2014/main" id="{549D4B10-4CED-456E-A0C6-0B466D6C33E8}"/>
                  </a:ext>
                </a:extLst>
              </p:cNvPr>
              <p:cNvSpPr/>
              <p:nvPr/>
            </p:nvSpPr>
            <p:spPr bwMode="auto">
              <a:xfrm>
                <a:off x="1582944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8" name="四角形: 角を丸くする 1197">
                <a:extLst>
                  <a:ext uri="{FF2B5EF4-FFF2-40B4-BE49-F238E27FC236}">
                    <a16:creationId xmlns:a16="http://schemas.microsoft.com/office/drawing/2014/main" id="{479CBB14-F95E-4C79-A8CD-33B0888FBC89}"/>
                  </a:ext>
                </a:extLst>
              </p:cNvPr>
              <p:cNvSpPr/>
              <p:nvPr/>
            </p:nvSpPr>
            <p:spPr bwMode="auto">
              <a:xfrm>
                <a:off x="1629722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9" name="四角形: 角を丸くする 1198">
                <a:extLst>
                  <a:ext uri="{FF2B5EF4-FFF2-40B4-BE49-F238E27FC236}">
                    <a16:creationId xmlns:a16="http://schemas.microsoft.com/office/drawing/2014/main" id="{4BDA4998-59A1-4EF2-B95A-6908CD1CAB10}"/>
                  </a:ext>
                </a:extLst>
              </p:cNvPr>
              <p:cNvSpPr/>
              <p:nvPr/>
            </p:nvSpPr>
            <p:spPr bwMode="auto">
              <a:xfrm>
                <a:off x="1676500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0" name="四角形: 角を丸くする 1199">
                <a:extLst>
                  <a:ext uri="{FF2B5EF4-FFF2-40B4-BE49-F238E27FC236}">
                    <a16:creationId xmlns:a16="http://schemas.microsoft.com/office/drawing/2014/main" id="{86072119-4DAE-410F-A7CA-D3D2E4FFE9E8}"/>
                  </a:ext>
                </a:extLst>
              </p:cNvPr>
              <p:cNvSpPr/>
              <p:nvPr/>
            </p:nvSpPr>
            <p:spPr bwMode="auto">
              <a:xfrm>
                <a:off x="1723278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1" name="四角形: 角を丸くする 1200">
                <a:extLst>
                  <a:ext uri="{FF2B5EF4-FFF2-40B4-BE49-F238E27FC236}">
                    <a16:creationId xmlns:a16="http://schemas.microsoft.com/office/drawing/2014/main" id="{0734D347-AF97-44BF-917E-43DF9AC358A4}"/>
                  </a:ext>
                </a:extLst>
              </p:cNvPr>
              <p:cNvSpPr/>
              <p:nvPr/>
            </p:nvSpPr>
            <p:spPr bwMode="auto">
              <a:xfrm>
                <a:off x="1770056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2" name="四角形: 角を丸くする 1201">
                <a:extLst>
                  <a:ext uri="{FF2B5EF4-FFF2-40B4-BE49-F238E27FC236}">
                    <a16:creationId xmlns:a16="http://schemas.microsoft.com/office/drawing/2014/main" id="{DC776F6B-5434-4D83-8CCD-F46B1C3A477A}"/>
                  </a:ext>
                </a:extLst>
              </p:cNvPr>
              <p:cNvSpPr/>
              <p:nvPr/>
            </p:nvSpPr>
            <p:spPr bwMode="auto">
              <a:xfrm>
                <a:off x="1816834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3" name="四角形: 角を丸くする 1202">
                <a:extLst>
                  <a:ext uri="{FF2B5EF4-FFF2-40B4-BE49-F238E27FC236}">
                    <a16:creationId xmlns:a16="http://schemas.microsoft.com/office/drawing/2014/main" id="{0AB4CBF6-15B3-4D62-9886-35735BAEE727}"/>
                  </a:ext>
                </a:extLst>
              </p:cNvPr>
              <p:cNvSpPr/>
              <p:nvPr/>
            </p:nvSpPr>
            <p:spPr bwMode="auto">
              <a:xfrm>
                <a:off x="1863612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4" name="四角形: 角を丸くする 1203">
                <a:extLst>
                  <a:ext uri="{FF2B5EF4-FFF2-40B4-BE49-F238E27FC236}">
                    <a16:creationId xmlns:a16="http://schemas.microsoft.com/office/drawing/2014/main" id="{D762C3FC-4FC6-4AD5-B861-F7A96BA14678}"/>
                  </a:ext>
                </a:extLst>
              </p:cNvPr>
              <p:cNvSpPr/>
              <p:nvPr/>
            </p:nvSpPr>
            <p:spPr bwMode="auto">
              <a:xfrm>
                <a:off x="1910390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5" name="四角形: 角を丸くする 1204">
                <a:extLst>
                  <a:ext uri="{FF2B5EF4-FFF2-40B4-BE49-F238E27FC236}">
                    <a16:creationId xmlns:a16="http://schemas.microsoft.com/office/drawing/2014/main" id="{4583117A-34AB-48DA-B33A-E56179C43BFF}"/>
                  </a:ext>
                </a:extLst>
              </p:cNvPr>
              <p:cNvSpPr/>
              <p:nvPr/>
            </p:nvSpPr>
            <p:spPr bwMode="auto">
              <a:xfrm>
                <a:off x="1957168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6" name="四角形: 角を丸くする 1205">
                <a:extLst>
                  <a:ext uri="{FF2B5EF4-FFF2-40B4-BE49-F238E27FC236}">
                    <a16:creationId xmlns:a16="http://schemas.microsoft.com/office/drawing/2014/main" id="{2A42FBEB-B51B-4BA9-B8D8-88A457B88698}"/>
                  </a:ext>
                </a:extLst>
              </p:cNvPr>
              <p:cNvSpPr/>
              <p:nvPr/>
            </p:nvSpPr>
            <p:spPr bwMode="auto">
              <a:xfrm>
                <a:off x="2003946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7" name="四角形: 角を丸くする 1206">
                <a:extLst>
                  <a:ext uri="{FF2B5EF4-FFF2-40B4-BE49-F238E27FC236}">
                    <a16:creationId xmlns:a16="http://schemas.microsoft.com/office/drawing/2014/main" id="{A39B9ADF-C3F2-4F29-97E8-AA740070499A}"/>
                  </a:ext>
                </a:extLst>
              </p:cNvPr>
              <p:cNvSpPr/>
              <p:nvPr/>
            </p:nvSpPr>
            <p:spPr bwMode="auto">
              <a:xfrm>
                <a:off x="2050724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8" name="四角形: 角を丸くする 1207">
                <a:extLst>
                  <a:ext uri="{FF2B5EF4-FFF2-40B4-BE49-F238E27FC236}">
                    <a16:creationId xmlns:a16="http://schemas.microsoft.com/office/drawing/2014/main" id="{8281B997-6BB3-4DCD-9D72-DF17A3D01393}"/>
                  </a:ext>
                </a:extLst>
              </p:cNvPr>
              <p:cNvSpPr/>
              <p:nvPr/>
            </p:nvSpPr>
            <p:spPr bwMode="auto">
              <a:xfrm>
                <a:off x="2097502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9" name="四角形: 角を丸くする 1208">
                <a:extLst>
                  <a:ext uri="{FF2B5EF4-FFF2-40B4-BE49-F238E27FC236}">
                    <a16:creationId xmlns:a16="http://schemas.microsoft.com/office/drawing/2014/main" id="{987CCD06-4A7B-44FB-9DAE-6EA149C7E5CA}"/>
                  </a:ext>
                </a:extLst>
              </p:cNvPr>
              <p:cNvSpPr/>
              <p:nvPr/>
            </p:nvSpPr>
            <p:spPr bwMode="auto">
              <a:xfrm>
                <a:off x="2144285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92" name="正方形/長方形 1191">
              <a:extLst>
                <a:ext uri="{FF2B5EF4-FFF2-40B4-BE49-F238E27FC236}">
                  <a16:creationId xmlns:a16="http://schemas.microsoft.com/office/drawing/2014/main" id="{61A862BA-32B9-42BE-B65C-3F114B089299}"/>
                </a:ext>
              </a:extLst>
            </p:cNvPr>
            <p:cNvSpPr/>
            <p:nvPr/>
          </p:nvSpPr>
          <p:spPr bwMode="auto">
            <a:xfrm>
              <a:off x="865855" y="1063625"/>
              <a:ext cx="118396" cy="860320"/>
            </a:xfrm>
            <a:prstGeom prst="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3" name="正方形/長方形 1192">
              <a:extLst>
                <a:ext uri="{FF2B5EF4-FFF2-40B4-BE49-F238E27FC236}">
                  <a16:creationId xmlns:a16="http://schemas.microsoft.com/office/drawing/2014/main" id="{42FDB096-079B-4999-A4AB-7435803ACDBE}"/>
                </a:ext>
              </a:extLst>
            </p:cNvPr>
            <p:cNvSpPr/>
            <p:nvPr/>
          </p:nvSpPr>
          <p:spPr bwMode="auto">
            <a:xfrm>
              <a:off x="1723105" y="1063625"/>
              <a:ext cx="118396" cy="860320"/>
            </a:xfrm>
            <a:prstGeom prst="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10" name="グループ化 1209">
            <a:extLst>
              <a:ext uri="{FF2B5EF4-FFF2-40B4-BE49-F238E27FC236}">
                <a16:creationId xmlns:a16="http://schemas.microsoft.com/office/drawing/2014/main" id="{BB0BEC10-3842-4193-AB49-DF1B8DB66734}"/>
              </a:ext>
            </a:extLst>
          </p:cNvPr>
          <p:cNvGrpSpPr/>
          <p:nvPr/>
        </p:nvGrpSpPr>
        <p:grpSpPr>
          <a:xfrm>
            <a:off x="8430100" y="3448108"/>
            <a:ext cx="498532" cy="310966"/>
            <a:chOff x="865855" y="2078850"/>
            <a:chExt cx="886746" cy="553120"/>
          </a:xfrm>
        </p:grpSpPr>
        <p:grpSp>
          <p:nvGrpSpPr>
            <p:cNvPr id="1211" name="グループ化 1210">
              <a:extLst>
                <a:ext uri="{FF2B5EF4-FFF2-40B4-BE49-F238E27FC236}">
                  <a16:creationId xmlns:a16="http://schemas.microsoft.com/office/drawing/2014/main" id="{E8035F88-94FD-4B3D-898B-7D4D648D754A}"/>
                </a:ext>
              </a:extLst>
            </p:cNvPr>
            <p:cNvGrpSpPr/>
            <p:nvPr/>
          </p:nvGrpSpPr>
          <p:grpSpPr>
            <a:xfrm>
              <a:off x="979060" y="2123855"/>
              <a:ext cx="326387" cy="476650"/>
              <a:chOff x="1442610" y="1268759"/>
              <a:chExt cx="747394" cy="630071"/>
            </a:xfrm>
            <a:solidFill>
              <a:srgbClr val="FFC000"/>
            </a:solidFill>
          </p:grpSpPr>
          <p:sp>
            <p:nvSpPr>
              <p:cNvPr id="1231" name="四角形: 角を丸くする 1230">
                <a:extLst>
                  <a:ext uri="{FF2B5EF4-FFF2-40B4-BE49-F238E27FC236}">
                    <a16:creationId xmlns:a16="http://schemas.microsoft.com/office/drawing/2014/main" id="{026D3AB2-F3F4-424E-95F9-5496D47E66FB}"/>
                  </a:ext>
                </a:extLst>
              </p:cNvPr>
              <p:cNvSpPr/>
              <p:nvPr/>
            </p:nvSpPr>
            <p:spPr bwMode="auto">
              <a:xfrm>
                <a:off x="1442610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2" name="四角形: 角を丸くする 1231">
                <a:extLst>
                  <a:ext uri="{FF2B5EF4-FFF2-40B4-BE49-F238E27FC236}">
                    <a16:creationId xmlns:a16="http://schemas.microsoft.com/office/drawing/2014/main" id="{DE30993F-C66B-4F6C-BB27-5CC9CA7337FF}"/>
                  </a:ext>
                </a:extLst>
              </p:cNvPr>
              <p:cNvSpPr/>
              <p:nvPr/>
            </p:nvSpPr>
            <p:spPr bwMode="auto">
              <a:xfrm>
                <a:off x="1489388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3" name="四角形: 角を丸くする 1232">
                <a:extLst>
                  <a:ext uri="{FF2B5EF4-FFF2-40B4-BE49-F238E27FC236}">
                    <a16:creationId xmlns:a16="http://schemas.microsoft.com/office/drawing/2014/main" id="{6089B924-FD25-4AF4-B6BA-0BAEC473F3CD}"/>
                  </a:ext>
                </a:extLst>
              </p:cNvPr>
              <p:cNvSpPr/>
              <p:nvPr/>
            </p:nvSpPr>
            <p:spPr bwMode="auto">
              <a:xfrm>
                <a:off x="1536166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4" name="四角形: 角を丸くする 1233">
                <a:extLst>
                  <a:ext uri="{FF2B5EF4-FFF2-40B4-BE49-F238E27FC236}">
                    <a16:creationId xmlns:a16="http://schemas.microsoft.com/office/drawing/2014/main" id="{0B7D4714-2CBD-46FB-8A87-9870967D2D39}"/>
                  </a:ext>
                </a:extLst>
              </p:cNvPr>
              <p:cNvSpPr/>
              <p:nvPr/>
            </p:nvSpPr>
            <p:spPr bwMode="auto">
              <a:xfrm>
                <a:off x="1582944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5" name="四角形: 角を丸くする 1234">
                <a:extLst>
                  <a:ext uri="{FF2B5EF4-FFF2-40B4-BE49-F238E27FC236}">
                    <a16:creationId xmlns:a16="http://schemas.microsoft.com/office/drawing/2014/main" id="{15E20A61-77A8-414D-AE00-D38E788B5A8C}"/>
                  </a:ext>
                </a:extLst>
              </p:cNvPr>
              <p:cNvSpPr/>
              <p:nvPr/>
            </p:nvSpPr>
            <p:spPr bwMode="auto">
              <a:xfrm>
                <a:off x="1629722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6" name="四角形: 角を丸くする 1235">
                <a:extLst>
                  <a:ext uri="{FF2B5EF4-FFF2-40B4-BE49-F238E27FC236}">
                    <a16:creationId xmlns:a16="http://schemas.microsoft.com/office/drawing/2014/main" id="{3BD3EC3F-D022-417E-B58D-AC10F4865287}"/>
                  </a:ext>
                </a:extLst>
              </p:cNvPr>
              <p:cNvSpPr/>
              <p:nvPr/>
            </p:nvSpPr>
            <p:spPr bwMode="auto">
              <a:xfrm>
                <a:off x="1676500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7" name="四角形: 角を丸くする 1236">
                <a:extLst>
                  <a:ext uri="{FF2B5EF4-FFF2-40B4-BE49-F238E27FC236}">
                    <a16:creationId xmlns:a16="http://schemas.microsoft.com/office/drawing/2014/main" id="{1FD107C9-3314-4D52-A6DB-93F1E4F73AEF}"/>
                  </a:ext>
                </a:extLst>
              </p:cNvPr>
              <p:cNvSpPr/>
              <p:nvPr/>
            </p:nvSpPr>
            <p:spPr bwMode="auto">
              <a:xfrm>
                <a:off x="1723278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8" name="四角形: 角を丸くする 1237">
                <a:extLst>
                  <a:ext uri="{FF2B5EF4-FFF2-40B4-BE49-F238E27FC236}">
                    <a16:creationId xmlns:a16="http://schemas.microsoft.com/office/drawing/2014/main" id="{01EA45AB-AB47-40B9-B56B-41115485AB0C}"/>
                  </a:ext>
                </a:extLst>
              </p:cNvPr>
              <p:cNvSpPr/>
              <p:nvPr/>
            </p:nvSpPr>
            <p:spPr bwMode="auto">
              <a:xfrm>
                <a:off x="1770056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9" name="四角形: 角を丸くする 1238">
                <a:extLst>
                  <a:ext uri="{FF2B5EF4-FFF2-40B4-BE49-F238E27FC236}">
                    <a16:creationId xmlns:a16="http://schemas.microsoft.com/office/drawing/2014/main" id="{2D138F1C-AC10-47C3-AA64-4851798F3180}"/>
                  </a:ext>
                </a:extLst>
              </p:cNvPr>
              <p:cNvSpPr/>
              <p:nvPr/>
            </p:nvSpPr>
            <p:spPr bwMode="auto">
              <a:xfrm>
                <a:off x="1816834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0" name="四角形: 角を丸くする 1239">
                <a:extLst>
                  <a:ext uri="{FF2B5EF4-FFF2-40B4-BE49-F238E27FC236}">
                    <a16:creationId xmlns:a16="http://schemas.microsoft.com/office/drawing/2014/main" id="{ADE04A45-A0F0-4FBC-A07A-A3E0F054F0A2}"/>
                  </a:ext>
                </a:extLst>
              </p:cNvPr>
              <p:cNvSpPr/>
              <p:nvPr/>
            </p:nvSpPr>
            <p:spPr bwMode="auto">
              <a:xfrm>
                <a:off x="1863612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1" name="四角形: 角を丸くする 1240">
                <a:extLst>
                  <a:ext uri="{FF2B5EF4-FFF2-40B4-BE49-F238E27FC236}">
                    <a16:creationId xmlns:a16="http://schemas.microsoft.com/office/drawing/2014/main" id="{4F1CABF2-EB01-43EA-AA97-76E00347EAD3}"/>
                  </a:ext>
                </a:extLst>
              </p:cNvPr>
              <p:cNvSpPr/>
              <p:nvPr/>
            </p:nvSpPr>
            <p:spPr bwMode="auto">
              <a:xfrm>
                <a:off x="1910390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2" name="四角形: 角を丸くする 1241">
                <a:extLst>
                  <a:ext uri="{FF2B5EF4-FFF2-40B4-BE49-F238E27FC236}">
                    <a16:creationId xmlns:a16="http://schemas.microsoft.com/office/drawing/2014/main" id="{3C3667E2-649A-446D-8E14-0E3FC6FA0EF1}"/>
                  </a:ext>
                </a:extLst>
              </p:cNvPr>
              <p:cNvSpPr/>
              <p:nvPr/>
            </p:nvSpPr>
            <p:spPr bwMode="auto">
              <a:xfrm>
                <a:off x="1957168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3" name="四角形: 角を丸くする 1242">
                <a:extLst>
                  <a:ext uri="{FF2B5EF4-FFF2-40B4-BE49-F238E27FC236}">
                    <a16:creationId xmlns:a16="http://schemas.microsoft.com/office/drawing/2014/main" id="{D8430F16-03ED-4F8A-845E-971B35F17D6F}"/>
                  </a:ext>
                </a:extLst>
              </p:cNvPr>
              <p:cNvSpPr/>
              <p:nvPr/>
            </p:nvSpPr>
            <p:spPr bwMode="auto">
              <a:xfrm>
                <a:off x="2003946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4" name="四角形: 角を丸くする 1243">
                <a:extLst>
                  <a:ext uri="{FF2B5EF4-FFF2-40B4-BE49-F238E27FC236}">
                    <a16:creationId xmlns:a16="http://schemas.microsoft.com/office/drawing/2014/main" id="{9073B51F-32CA-410C-928D-C408053B1502}"/>
                  </a:ext>
                </a:extLst>
              </p:cNvPr>
              <p:cNvSpPr/>
              <p:nvPr/>
            </p:nvSpPr>
            <p:spPr bwMode="auto">
              <a:xfrm>
                <a:off x="2050724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5" name="四角形: 角を丸くする 1244">
                <a:extLst>
                  <a:ext uri="{FF2B5EF4-FFF2-40B4-BE49-F238E27FC236}">
                    <a16:creationId xmlns:a16="http://schemas.microsoft.com/office/drawing/2014/main" id="{773D76A6-DAC8-47CA-8863-43A327600F20}"/>
                  </a:ext>
                </a:extLst>
              </p:cNvPr>
              <p:cNvSpPr/>
              <p:nvPr/>
            </p:nvSpPr>
            <p:spPr bwMode="auto">
              <a:xfrm>
                <a:off x="2097502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6" name="四角形: 角を丸くする 1245">
                <a:extLst>
                  <a:ext uri="{FF2B5EF4-FFF2-40B4-BE49-F238E27FC236}">
                    <a16:creationId xmlns:a16="http://schemas.microsoft.com/office/drawing/2014/main" id="{66173214-D7C7-4CAF-A76E-7F499A841B05}"/>
                  </a:ext>
                </a:extLst>
              </p:cNvPr>
              <p:cNvSpPr/>
              <p:nvPr/>
            </p:nvSpPr>
            <p:spPr bwMode="auto">
              <a:xfrm>
                <a:off x="2144285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12" name="グループ化 1211">
              <a:extLst>
                <a:ext uri="{FF2B5EF4-FFF2-40B4-BE49-F238E27FC236}">
                  <a16:creationId xmlns:a16="http://schemas.microsoft.com/office/drawing/2014/main" id="{BF057182-B97C-4454-8A98-CBBBED62A641}"/>
                </a:ext>
              </a:extLst>
            </p:cNvPr>
            <p:cNvGrpSpPr/>
            <p:nvPr/>
          </p:nvGrpSpPr>
          <p:grpSpPr>
            <a:xfrm>
              <a:off x="1309260" y="2123855"/>
              <a:ext cx="326387" cy="476650"/>
              <a:chOff x="1442610" y="1268759"/>
              <a:chExt cx="747394" cy="630071"/>
            </a:xfrm>
            <a:solidFill>
              <a:srgbClr val="FFC000"/>
            </a:solidFill>
          </p:grpSpPr>
          <p:sp>
            <p:nvSpPr>
              <p:cNvPr id="1215" name="四角形: 角を丸くする 1214">
                <a:extLst>
                  <a:ext uri="{FF2B5EF4-FFF2-40B4-BE49-F238E27FC236}">
                    <a16:creationId xmlns:a16="http://schemas.microsoft.com/office/drawing/2014/main" id="{86A8C0A3-5780-4498-A8BB-EF245CF9D1CB}"/>
                  </a:ext>
                </a:extLst>
              </p:cNvPr>
              <p:cNvSpPr/>
              <p:nvPr/>
            </p:nvSpPr>
            <p:spPr bwMode="auto">
              <a:xfrm>
                <a:off x="1442610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6" name="四角形: 角を丸くする 1215">
                <a:extLst>
                  <a:ext uri="{FF2B5EF4-FFF2-40B4-BE49-F238E27FC236}">
                    <a16:creationId xmlns:a16="http://schemas.microsoft.com/office/drawing/2014/main" id="{A61C97EC-A4AC-4FF0-8B76-473E120D3ED7}"/>
                  </a:ext>
                </a:extLst>
              </p:cNvPr>
              <p:cNvSpPr/>
              <p:nvPr/>
            </p:nvSpPr>
            <p:spPr bwMode="auto">
              <a:xfrm>
                <a:off x="1489388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7" name="四角形: 角を丸くする 1216">
                <a:extLst>
                  <a:ext uri="{FF2B5EF4-FFF2-40B4-BE49-F238E27FC236}">
                    <a16:creationId xmlns:a16="http://schemas.microsoft.com/office/drawing/2014/main" id="{0729AFE5-DDE4-4A58-B500-FF67CE16DBF5}"/>
                  </a:ext>
                </a:extLst>
              </p:cNvPr>
              <p:cNvSpPr/>
              <p:nvPr/>
            </p:nvSpPr>
            <p:spPr bwMode="auto">
              <a:xfrm>
                <a:off x="1536166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8" name="四角形: 角を丸くする 1217">
                <a:extLst>
                  <a:ext uri="{FF2B5EF4-FFF2-40B4-BE49-F238E27FC236}">
                    <a16:creationId xmlns:a16="http://schemas.microsoft.com/office/drawing/2014/main" id="{F5F48E94-2B10-48B8-9B60-852B16666967}"/>
                  </a:ext>
                </a:extLst>
              </p:cNvPr>
              <p:cNvSpPr/>
              <p:nvPr/>
            </p:nvSpPr>
            <p:spPr bwMode="auto">
              <a:xfrm>
                <a:off x="1582944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9" name="四角形: 角を丸くする 1218">
                <a:extLst>
                  <a:ext uri="{FF2B5EF4-FFF2-40B4-BE49-F238E27FC236}">
                    <a16:creationId xmlns:a16="http://schemas.microsoft.com/office/drawing/2014/main" id="{BF958276-6E11-45A6-B94B-63FA74903289}"/>
                  </a:ext>
                </a:extLst>
              </p:cNvPr>
              <p:cNvSpPr/>
              <p:nvPr/>
            </p:nvSpPr>
            <p:spPr bwMode="auto">
              <a:xfrm>
                <a:off x="1629722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0" name="四角形: 角を丸くする 1219">
                <a:extLst>
                  <a:ext uri="{FF2B5EF4-FFF2-40B4-BE49-F238E27FC236}">
                    <a16:creationId xmlns:a16="http://schemas.microsoft.com/office/drawing/2014/main" id="{DA049DA3-EE81-46EE-8F27-50AEA40EE82A}"/>
                  </a:ext>
                </a:extLst>
              </p:cNvPr>
              <p:cNvSpPr/>
              <p:nvPr/>
            </p:nvSpPr>
            <p:spPr bwMode="auto">
              <a:xfrm>
                <a:off x="1676500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1" name="四角形: 角を丸くする 1220">
                <a:extLst>
                  <a:ext uri="{FF2B5EF4-FFF2-40B4-BE49-F238E27FC236}">
                    <a16:creationId xmlns:a16="http://schemas.microsoft.com/office/drawing/2014/main" id="{C1ACFAE3-5FBD-4478-AA44-1C5D6A3D753F}"/>
                  </a:ext>
                </a:extLst>
              </p:cNvPr>
              <p:cNvSpPr/>
              <p:nvPr/>
            </p:nvSpPr>
            <p:spPr bwMode="auto">
              <a:xfrm>
                <a:off x="1723278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2" name="四角形: 角を丸くする 1221">
                <a:extLst>
                  <a:ext uri="{FF2B5EF4-FFF2-40B4-BE49-F238E27FC236}">
                    <a16:creationId xmlns:a16="http://schemas.microsoft.com/office/drawing/2014/main" id="{4F558C2F-DAA7-455A-A451-64F2D083BB15}"/>
                  </a:ext>
                </a:extLst>
              </p:cNvPr>
              <p:cNvSpPr/>
              <p:nvPr/>
            </p:nvSpPr>
            <p:spPr bwMode="auto">
              <a:xfrm>
                <a:off x="1770056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3" name="四角形: 角を丸くする 1222">
                <a:extLst>
                  <a:ext uri="{FF2B5EF4-FFF2-40B4-BE49-F238E27FC236}">
                    <a16:creationId xmlns:a16="http://schemas.microsoft.com/office/drawing/2014/main" id="{0E86757C-3DEF-4E72-A5FF-31562E4F2A25}"/>
                  </a:ext>
                </a:extLst>
              </p:cNvPr>
              <p:cNvSpPr/>
              <p:nvPr/>
            </p:nvSpPr>
            <p:spPr bwMode="auto">
              <a:xfrm>
                <a:off x="1816834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4" name="四角形: 角を丸くする 1223">
                <a:extLst>
                  <a:ext uri="{FF2B5EF4-FFF2-40B4-BE49-F238E27FC236}">
                    <a16:creationId xmlns:a16="http://schemas.microsoft.com/office/drawing/2014/main" id="{A33129C7-89F0-4684-867D-24B6AD63FF8E}"/>
                  </a:ext>
                </a:extLst>
              </p:cNvPr>
              <p:cNvSpPr/>
              <p:nvPr/>
            </p:nvSpPr>
            <p:spPr bwMode="auto">
              <a:xfrm>
                <a:off x="1863612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5" name="四角形: 角を丸くする 1224">
                <a:extLst>
                  <a:ext uri="{FF2B5EF4-FFF2-40B4-BE49-F238E27FC236}">
                    <a16:creationId xmlns:a16="http://schemas.microsoft.com/office/drawing/2014/main" id="{BBD7390A-28A1-4171-98E1-B963D63EC69B}"/>
                  </a:ext>
                </a:extLst>
              </p:cNvPr>
              <p:cNvSpPr/>
              <p:nvPr/>
            </p:nvSpPr>
            <p:spPr bwMode="auto">
              <a:xfrm>
                <a:off x="1910390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6" name="四角形: 角を丸くする 1225">
                <a:extLst>
                  <a:ext uri="{FF2B5EF4-FFF2-40B4-BE49-F238E27FC236}">
                    <a16:creationId xmlns:a16="http://schemas.microsoft.com/office/drawing/2014/main" id="{C179067C-672B-49A8-8ED3-78F805B8A42C}"/>
                  </a:ext>
                </a:extLst>
              </p:cNvPr>
              <p:cNvSpPr/>
              <p:nvPr/>
            </p:nvSpPr>
            <p:spPr bwMode="auto">
              <a:xfrm>
                <a:off x="1957168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7" name="四角形: 角を丸くする 1226">
                <a:extLst>
                  <a:ext uri="{FF2B5EF4-FFF2-40B4-BE49-F238E27FC236}">
                    <a16:creationId xmlns:a16="http://schemas.microsoft.com/office/drawing/2014/main" id="{3ADE941A-4024-40A2-8505-1F9C976D9D51}"/>
                  </a:ext>
                </a:extLst>
              </p:cNvPr>
              <p:cNvSpPr/>
              <p:nvPr/>
            </p:nvSpPr>
            <p:spPr bwMode="auto">
              <a:xfrm>
                <a:off x="2003946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8" name="四角形: 角を丸くする 1227">
                <a:extLst>
                  <a:ext uri="{FF2B5EF4-FFF2-40B4-BE49-F238E27FC236}">
                    <a16:creationId xmlns:a16="http://schemas.microsoft.com/office/drawing/2014/main" id="{CE80BBE3-5C10-4BC2-B607-2B4A1AAF2F0A}"/>
                  </a:ext>
                </a:extLst>
              </p:cNvPr>
              <p:cNvSpPr/>
              <p:nvPr/>
            </p:nvSpPr>
            <p:spPr bwMode="auto">
              <a:xfrm>
                <a:off x="2050724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9" name="四角形: 角を丸くする 1228">
                <a:extLst>
                  <a:ext uri="{FF2B5EF4-FFF2-40B4-BE49-F238E27FC236}">
                    <a16:creationId xmlns:a16="http://schemas.microsoft.com/office/drawing/2014/main" id="{E026A5B2-3CC5-4E20-87BA-9F7F4960CB2F}"/>
                  </a:ext>
                </a:extLst>
              </p:cNvPr>
              <p:cNvSpPr/>
              <p:nvPr/>
            </p:nvSpPr>
            <p:spPr bwMode="auto">
              <a:xfrm>
                <a:off x="2097502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0" name="四角形: 角を丸くする 1229">
                <a:extLst>
                  <a:ext uri="{FF2B5EF4-FFF2-40B4-BE49-F238E27FC236}">
                    <a16:creationId xmlns:a16="http://schemas.microsoft.com/office/drawing/2014/main" id="{3E2E7355-FAE9-47ED-9A04-145F6E17AC4F}"/>
                  </a:ext>
                </a:extLst>
              </p:cNvPr>
              <p:cNvSpPr/>
              <p:nvPr/>
            </p:nvSpPr>
            <p:spPr bwMode="auto">
              <a:xfrm>
                <a:off x="2144285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13" name="正方形/長方形 1212">
              <a:extLst>
                <a:ext uri="{FF2B5EF4-FFF2-40B4-BE49-F238E27FC236}">
                  <a16:creationId xmlns:a16="http://schemas.microsoft.com/office/drawing/2014/main" id="{51DBABB6-FFFA-4B99-994F-952D0A024ADF}"/>
                </a:ext>
              </a:extLst>
            </p:cNvPr>
            <p:cNvSpPr/>
            <p:nvPr/>
          </p:nvSpPr>
          <p:spPr bwMode="auto">
            <a:xfrm>
              <a:off x="865855" y="2078850"/>
              <a:ext cx="118396" cy="553120"/>
            </a:xfrm>
            <a:prstGeom prst="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4" name="正方形/長方形 1213">
              <a:extLst>
                <a:ext uri="{FF2B5EF4-FFF2-40B4-BE49-F238E27FC236}">
                  <a16:creationId xmlns:a16="http://schemas.microsoft.com/office/drawing/2014/main" id="{FE448849-FF27-4DCE-8AA5-8DA89FD9889D}"/>
                </a:ext>
              </a:extLst>
            </p:cNvPr>
            <p:cNvSpPr/>
            <p:nvPr/>
          </p:nvSpPr>
          <p:spPr bwMode="auto">
            <a:xfrm>
              <a:off x="1634205" y="2078850"/>
              <a:ext cx="118396" cy="553120"/>
            </a:xfrm>
            <a:prstGeom prst="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47" name="グループ化 1246">
            <a:extLst>
              <a:ext uri="{FF2B5EF4-FFF2-40B4-BE49-F238E27FC236}">
                <a16:creationId xmlns:a16="http://schemas.microsoft.com/office/drawing/2014/main" id="{002AEDAF-A69E-4D8A-8E31-A63997D78B8D}"/>
              </a:ext>
            </a:extLst>
          </p:cNvPr>
          <p:cNvGrpSpPr/>
          <p:nvPr/>
        </p:nvGrpSpPr>
        <p:grpSpPr>
          <a:xfrm>
            <a:off x="9061989" y="2877345"/>
            <a:ext cx="548511" cy="483675"/>
            <a:chOff x="1989805" y="1063625"/>
            <a:chExt cx="975646" cy="860320"/>
          </a:xfrm>
        </p:grpSpPr>
        <p:grpSp>
          <p:nvGrpSpPr>
            <p:cNvPr id="1248" name="グループ化 1247">
              <a:extLst>
                <a:ext uri="{FF2B5EF4-FFF2-40B4-BE49-F238E27FC236}">
                  <a16:creationId xmlns:a16="http://schemas.microsoft.com/office/drawing/2014/main" id="{7F514283-2CF1-40F6-A7CE-6BDBAAF6FE0B}"/>
                </a:ext>
              </a:extLst>
            </p:cNvPr>
            <p:cNvGrpSpPr/>
            <p:nvPr/>
          </p:nvGrpSpPr>
          <p:grpSpPr>
            <a:xfrm>
              <a:off x="2103010" y="1176684"/>
              <a:ext cx="747394" cy="630071"/>
              <a:chOff x="1442610" y="1268759"/>
              <a:chExt cx="747394" cy="630071"/>
            </a:xfrm>
            <a:solidFill>
              <a:srgbClr val="FF3300"/>
            </a:solidFill>
          </p:grpSpPr>
          <p:sp>
            <p:nvSpPr>
              <p:cNvPr id="1251" name="四角形: 角を丸くする 1250">
                <a:extLst>
                  <a:ext uri="{FF2B5EF4-FFF2-40B4-BE49-F238E27FC236}">
                    <a16:creationId xmlns:a16="http://schemas.microsoft.com/office/drawing/2014/main" id="{189476C0-4AFA-493C-9A65-CEE17D71E94B}"/>
                  </a:ext>
                </a:extLst>
              </p:cNvPr>
              <p:cNvSpPr/>
              <p:nvPr/>
            </p:nvSpPr>
            <p:spPr bwMode="auto">
              <a:xfrm>
                <a:off x="1442610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2" name="四角形: 角を丸くする 1251">
                <a:extLst>
                  <a:ext uri="{FF2B5EF4-FFF2-40B4-BE49-F238E27FC236}">
                    <a16:creationId xmlns:a16="http://schemas.microsoft.com/office/drawing/2014/main" id="{93D2DEF5-3D26-4852-96E3-89D0B5E38AA3}"/>
                  </a:ext>
                </a:extLst>
              </p:cNvPr>
              <p:cNvSpPr/>
              <p:nvPr/>
            </p:nvSpPr>
            <p:spPr bwMode="auto">
              <a:xfrm>
                <a:off x="1489388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3" name="四角形: 角を丸くする 1252">
                <a:extLst>
                  <a:ext uri="{FF2B5EF4-FFF2-40B4-BE49-F238E27FC236}">
                    <a16:creationId xmlns:a16="http://schemas.microsoft.com/office/drawing/2014/main" id="{08F1A4BE-EF3B-4FE5-827B-C6C818A9D57E}"/>
                  </a:ext>
                </a:extLst>
              </p:cNvPr>
              <p:cNvSpPr/>
              <p:nvPr/>
            </p:nvSpPr>
            <p:spPr bwMode="auto">
              <a:xfrm>
                <a:off x="1536166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4" name="四角形: 角を丸くする 1253">
                <a:extLst>
                  <a:ext uri="{FF2B5EF4-FFF2-40B4-BE49-F238E27FC236}">
                    <a16:creationId xmlns:a16="http://schemas.microsoft.com/office/drawing/2014/main" id="{493A3516-45CE-4E4A-9543-034A2056DFC2}"/>
                  </a:ext>
                </a:extLst>
              </p:cNvPr>
              <p:cNvSpPr/>
              <p:nvPr/>
            </p:nvSpPr>
            <p:spPr bwMode="auto">
              <a:xfrm>
                <a:off x="1582944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5" name="四角形: 角を丸くする 1254">
                <a:extLst>
                  <a:ext uri="{FF2B5EF4-FFF2-40B4-BE49-F238E27FC236}">
                    <a16:creationId xmlns:a16="http://schemas.microsoft.com/office/drawing/2014/main" id="{D88B9B78-3E1D-471F-BECD-506385A2A2FC}"/>
                  </a:ext>
                </a:extLst>
              </p:cNvPr>
              <p:cNvSpPr/>
              <p:nvPr/>
            </p:nvSpPr>
            <p:spPr bwMode="auto">
              <a:xfrm>
                <a:off x="1629722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6" name="四角形: 角を丸くする 1255">
                <a:extLst>
                  <a:ext uri="{FF2B5EF4-FFF2-40B4-BE49-F238E27FC236}">
                    <a16:creationId xmlns:a16="http://schemas.microsoft.com/office/drawing/2014/main" id="{749A4440-40AF-4E24-B8DD-11BC826EE03C}"/>
                  </a:ext>
                </a:extLst>
              </p:cNvPr>
              <p:cNvSpPr/>
              <p:nvPr/>
            </p:nvSpPr>
            <p:spPr bwMode="auto">
              <a:xfrm>
                <a:off x="1676500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7" name="四角形: 角を丸くする 1256">
                <a:extLst>
                  <a:ext uri="{FF2B5EF4-FFF2-40B4-BE49-F238E27FC236}">
                    <a16:creationId xmlns:a16="http://schemas.microsoft.com/office/drawing/2014/main" id="{0328127D-A072-4EEF-944C-8927A62C2414}"/>
                  </a:ext>
                </a:extLst>
              </p:cNvPr>
              <p:cNvSpPr/>
              <p:nvPr/>
            </p:nvSpPr>
            <p:spPr bwMode="auto">
              <a:xfrm>
                <a:off x="1723278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8" name="四角形: 角を丸くする 1257">
                <a:extLst>
                  <a:ext uri="{FF2B5EF4-FFF2-40B4-BE49-F238E27FC236}">
                    <a16:creationId xmlns:a16="http://schemas.microsoft.com/office/drawing/2014/main" id="{0F267B5F-8FFF-4DBB-A61C-1512088D5336}"/>
                  </a:ext>
                </a:extLst>
              </p:cNvPr>
              <p:cNvSpPr/>
              <p:nvPr/>
            </p:nvSpPr>
            <p:spPr bwMode="auto">
              <a:xfrm>
                <a:off x="1770056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9" name="四角形: 角を丸くする 1258">
                <a:extLst>
                  <a:ext uri="{FF2B5EF4-FFF2-40B4-BE49-F238E27FC236}">
                    <a16:creationId xmlns:a16="http://schemas.microsoft.com/office/drawing/2014/main" id="{664ACAC2-CC51-45BC-9FA7-5952C80AB136}"/>
                  </a:ext>
                </a:extLst>
              </p:cNvPr>
              <p:cNvSpPr/>
              <p:nvPr/>
            </p:nvSpPr>
            <p:spPr bwMode="auto">
              <a:xfrm>
                <a:off x="1816834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0" name="四角形: 角を丸くする 1259">
                <a:extLst>
                  <a:ext uri="{FF2B5EF4-FFF2-40B4-BE49-F238E27FC236}">
                    <a16:creationId xmlns:a16="http://schemas.microsoft.com/office/drawing/2014/main" id="{C35BEBEF-2BA6-41EB-9479-F02AC1C1CDF3}"/>
                  </a:ext>
                </a:extLst>
              </p:cNvPr>
              <p:cNvSpPr/>
              <p:nvPr/>
            </p:nvSpPr>
            <p:spPr bwMode="auto">
              <a:xfrm>
                <a:off x="1863612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1" name="四角形: 角を丸くする 1260">
                <a:extLst>
                  <a:ext uri="{FF2B5EF4-FFF2-40B4-BE49-F238E27FC236}">
                    <a16:creationId xmlns:a16="http://schemas.microsoft.com/office/drawing/2014/main" id="{DBB37016-9473-4A90-AE21-DB0BC526413D}"/>
                  </a:ext>
                </a:extLst>
              </p:cNvPr>
              <p:cNvSpPr/>
              <p:nvPr/>
            </p:nvSpPr>
            <p:spPr bwMode="auto">
              <a:xfrm>
                <a:off x="1910390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2" name="四角形: 角を丸くする 1261">
                <a:extLst>
                  <a:ext uri="{FF2B5EF4-FFF2-40B4-BE49-F238E27FC236}">
                    <a16:creationId xmlns:a16="http://schemas.microsoft.com/office/drawing/2014/main" id="{9B5D15C8-F622-4334-99B6-18CFFDB18F94}"/>
                  </a:ext>
                </a:extLst>
              </p:cNvPr>
              <p:cNvSpPr/>
              <p:nvPr/>
            </p:nvSpPr>
            <p:spPr bwMode="auto">
              <a:xfrm>
                <a:off x="1957168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3" name="四角形: 角を丸くする 1262">
                <a:extLst>
                  <a:ext uri="{FF2B5EF4-FFF2-40B4-BE49-F238E27FC236}">
                    <a16:creationId xmlns:a16="http://schemas.microsoft.com/office/drawing/2014/main" id="{4162E8A0-6756-4C97-9DBE-13F969F80DA0}"/>
                  </a:ext>
                </a:extLst>
              </p:cNvPr>
              <p:cNvSpPr/>
              <p:nvPr/>
            </p:nvSpPr>
            <p:spPr bwMode="auto">
              <a:xfrm>
                <a:off x="2003946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4" name="四角形: 角を丸くする 1263">
                <a:extLst>
                  <a:ext uri="{FF2B5EF4-FFF2-40B4-BE49-F238E27FC236}">
                    <a16:creationId xmlns:a16="http://schemas.microsoft.com/office/drawing/2014/main" id="{923BAC44-9422-4EA6-963C-FFF53AEB35A5}"/>
                  </a:ext>
                </a:extLst>
              </p:cNvPr>
              <p:cNvSpPr/>
              <p:nvPr/>
            </p:nvSpPr>
            <p:spPr bwMode="auto">
              <a:xfrm>
                <a:off x="2050724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5" name="四角形: 角を丸くする 1264">
                <a:extLst>
                  <a:ext uri="{FF2B5EF4-FFF2-40B4-BE49-F238E27FC236}">
                    <a16:creationId xmlns:a16="http://schemas.microsoft.com/office/drawing/2014/main" id="{BE013E74-0D8E-4A0B-A307-B02311C6740D}"/>
                  </a:ext>
                </a:extLst>
              </p:cNvPr>
              <p:cNvSpPr/>
              <p:nvPr/>
            </p:nvSpPr>
            <p:spPr bwMode="auto">
              <a:xfrm>
                <a:off x="2097502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6" name="四角形: 角を丸くする 1265">
                <a:extLst>
                  <a:ext uri="{FF2B5EF4-FFF2-40B4-BE49-F238E27FC236}">
                    <a16:creationId xmlns:a16="http://schemas.microsoft.com/office/drawing/2014/main" id="{043DD7EF-8366-47A2-9067-E57610543BDB}"/>
                  </a:ext>
                </a:extLst>
              </p:cNvPr>
              <p:cNvSpPr/>
              <p:nvPr/>
            </p:nvSpPr>
            <p:spPr bwMode="auto">
              <a:xfrm>
                <a:off x="2144285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49" name="正方形/長方形 1248">
              <a:extLst>
                <a:ext uri="{FF2B5EF4-FFF2-40B4-BE49-F238E27FC236}">
                  <a16:creationId xmlns:a16="http://schemas.microsoft.com/office/drawing/2014/main" id="{E33630BC-F039-4084-8C6F-2663EDA69153}"/>
                </a:ext>
              </a:extLst>
            </p:cNvPr>
            <p:cNvSpPr/>
            <p:nvPr/>
          </p:nvSpPr>
          <p:spPr bwMode="auto">
            <a:xfrm>
              <a:off x="1989805" y="1063625"/>
              <a:ext cx="118396" cy="860320"/>
            </a:xfrm>
            <a:prstGeom prst="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0" name="正方形/長方形 1249">
              <a:extLst>
                <a:ext uri="{FF2B5EF4-FFF2-40B4-BE49-F238E27FC236}">
                  <a16:creationId xmlns:a16="http://schemas.microsoft.com/office/drawing/2014/main" id="{4D382A72-1551-43B0-9694-DB6FE9626A63}"/>
                </a:ext>
              </a:extLst>
            </p:cNvPr>
            <p:cNvSpPr/>
            <p:nvPr/>
          </p:nvSpPr>
          <p:spPr bwMode="auto">
            <a:xfrm>
              <a:off x="2847055" y="1063625"/>
              <a:ext cx="118396" cy="860320"/>
            </a:xfrm>
            <a:prstGeom prst="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67" name="グループ化 1266">
            <a:extLst>
              <a:ext uri="{FF2B5EF4-FFF2-40B4-BE49-F238E27FC236}">
                <a16:creationId xmlns:a16="http://schemas.microsoft.com/office/drawing/2014/main" id="{6F274248-8F51-4100-854C-9092BADEAB91}"/>
              </a:ext>
            </a:extLst>
          </p:cNvPr>
          <p:cNvGrpSpPr/>
          <p:nvPr/>
        </p:nvGrpSpPr>
        <p:grpSpPr>
          <a:xfrm>
            <a:off x="9061989" y="3448108"/>
            <a:ext cx="498532" cy="310966"/>
            <a:chOff x="1989805" y="2078850"/>
            <a:chExt cx="886746" cy="553120"/>
          </a:xfrm>
        </p:grpSpPr>
        <p:grpSp>
          <p:nvGrpSpPr>
            <p:cNvPr id="1268" name="グループ化 1267">
              <a:extLst>
                <a:ext uri="{FF2B5EF4-FFF2-40B4-BE49-F238E27FC236}">
                  <a16:creationId xmlns:a16="http://schemas.microsoft.com/office/drawing/2014/main" id="{DA1F9942-CE3A-42F3-8D23-AD1EFE19AC10}"/>
                </a:ext>
              </a:extLst>
            </p:cNvPr>
            <p:cNvGrpSpPr/>
            <p:nvPr/>
          </p:nvGrpSpPr>
          <p:grpSpPr>
            <a:xfrm>
              <a:off x="2103010" y="2123855"/>
              <a:ext cx="326387" cy="476650"/>
              <a:chOff x="1442610" y="1268759"/>
              <a:chExt cx="747394" cy="630071"/>
            </a:xfrm>
            <a:solidFill>
              <a:srgbClr val="FF3300"/>
            </a:solidFill>
          </p:grpSpPr>
          <p:sp>
            <p:nvSpPr>
              <p:cNvPr id="1288" name="四角形: 角を丸くする 1287">
                <a:extLst>
                  <a:ext uri="{FF2B5EF4-FFF2-40B4-BE49-F238E27FC236}">
                    <a16:creationId xmlns:a16="http://schemas.microsoft.com/office/drawing/2014/main" id="{1A43D724-1899-4633-9C22-990D4B705A21}"/>
                  </a:ext>
                </a:extLst>
              </p:cNvPr>
              <p:cNvSpPr/>
              <p:nvPr/>
            </p:nvSpPr>
            <p:spPr bwMode="auto">
              <a:xfrm>
                <a:off x="1442610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9" name="四角形: 角を丸くする 1288">
                <a:extLst>
                  <a:ext uri="{FF2B5EF4-FFF2-40B4-BE49-F238E27FC236}">
                    <a16:creationId xmlns:a16="http://schemas.microsoft.com/office/drawing/2014/main" id="{B9576C9A-C19E-49CE-97CD-2959CF741D8E}"/>
                  </a:ext>
                </a:extLst>
              </p:cNvPr>
              <p:cNvSpPr/>
              <p:nvPr/>
            </p:nvSpPr>
            <p:spPr bwMode="auto">
              <a:xfrm>
                <a:off x="1489388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0" name="四角形: 角を丸くする 1289">
                <a:extLst>
                  <a:ext uri="{FF2B5EF4-FFF2-40B4-BE49-F238E27FC236}">
                    <a16:creationId xmlns:a16="http://schemas.microsoft.com/office/drawing/2014/main" id="{156A4248-B32E-4CCA-83A6-18D653C70C86}"/>
                  </a:ext>
                </a:extLst>
              </p:cNvPr>
              <p:cNvSpPr/>
              <p:nvPr/>
            </p:nvSpPr>
            <p:spPr bwMode="auto">
              <a:xfrm>
                <a:off x="1536166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1" name="四角形: 角を丸くする 1290">
                <a:extLst>
                  <a:ext uri="{FF2B5EF4-FFF2-40B4-BE49-F238E27FC236}">
                    <a16:creationId xmlns:a16="http://schemas.microsoft.com/office/drawing/2014/main" id="{E4B90F97-1C0A-4CAD-991C-13FB15940692}"/>
                  </a:ext>
                </a:extLst>
              </p:cNvPr>
              <p:cNvSpPr/>
              <p:nvPr/>
            </p:nvSpPr>
            <p:spPr bwMode="auto">
              <a:xfrm>
                <a:off x="1582944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2" name="四角形: 角を丸くする 1291">
                <a:extLst>
                  <a:ext uri="{FF2B5EF4-FFF2-40B4-BE49-F238E27FC236}">
                    <a16:creationId xmlns:a16="http://schemas.microsoft.com/office/drawing/2014/main" id="{988A77BB-3A52-4235-B1A2-4CF17D30C20E}"/>
                  </a:ext>
                </a:extLst>
              </p:cNvPr>
              <p:cNvSpPr/>
              <p:nvPr/>
            </p:nvSpPr>
            <p:spPr bwMode="auto">
              <a:xfrm>
                <a:off x="1629722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3" name="四角形: 角を丸くする 1292">
                <a:extLst>
                  <a:ext uri="{FF2B5EF4-FFF2-40B4-BE49-F238E27FC236}">
                    <a16:creationId xmlns:a16="http://schemas.microsoft.com/office/drawing/2014/main" id="{F299D313-1430-45C7-BB5E-C718E56FA47D}"/>
                  </a:ext>
                </a:extLst>
              </p:cNvPr>
              <p:cNvSpPr/>
              <p:nvPr/>
            </p:nvSpPr>
            <p:spPr bwMode="auto">
              <a:xfrm>
                <a:off x="1676500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4" name="四角形: 角を丸くする 1293">
                <a:extLst>
                  <a:ext uri="{FF2B5EF4-FFF2-40B4-BE49-F238E27FC236}">
                    <a16:creationId xmlns:a16="http://schemas.microsoft.com/office/drawing/2014/main" id="{2400538B-2257-44F6-9481-6ACB67DB6822}"/>
                  </a:ext>
                </a:extLst>
              </p:cNvPr>
              <p:cNvSpPr/>
              <p:nvPr/>
            </p:nvSpPr>
            <p:spPr bwMode="auto">
              <a:xfrm>
                <a:off x="1723278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5" name="四角形: 角を丸くする 1294">
                <a:extLst>
                  <a:ext uri="{FF2B5EF4-FFF2-40B4-BE49-F238E27FC236}">
                    <a16:creationId xmlns:a16="http://schemas.microsoft.com/office/drawing/2014/main" id="{2E67BBFE-4ABC-4ADC-BD73-47EFB0152757}"/>
                  </a:ext>
                </a:extLst>
              </p:cNvPr>
              <p:cNvSpPr/>
              <p:nvPr/>
            </p:nvSpPr>
            <p:spPr bwMode="auto">
              <a:xfrm>
                <a:off x="1770056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6" name="四角形: 角を丸くする 1295">
                <a:extLst>
                  <a:ext uri="{FF2B5EF4-FFF2-40B4-BE49-F238E27FC236}">
                    <a16:creationId xmlns:a16="http://schemas.microsoft.com/office/drawing/2014/main" id="{F3C53DA9-550B-462C-BD1A-AB23453F06D6}"/>
                  </a:ext>
                </a:extLst>
              </p:cNvPr>
              <p:cNvSpPr/>
              <p:nvPr/>
            </p:nvSpPr>
            <p:spPr bwMode="auto">
              <a:xfrm>
                <a:off x="1816834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7" name="四角形: 角を丸くする 1296">
                <a:extLst>
                  <a:ext uri="{FF2B5EF4-FFF2-40B4-BE49-F238E27FC236}">
                    <a16:creationId xmlns:a16="http://schemas.microsoft.com/office/drawing/2014/main" id="{8F57DDE6-997C-444D-9B86-1122A33448B5}"/>
                  </a:ext>
                </a:extLst>
              </p:cNvPr>
              <p:cNvSpPr/>
              <p:nvPr/>
            </p:nvSpPr>
            <p:spPr bwMode="auto">
              <a:xfrm>
                <a:off x="1863612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8" name="四角形: 角を丸くする 1297">
                <a:extLst>
                  <a:ext uri="{FF2B5EF4-FFF2-40B4-BE49-F238E27FC236}">
                    <a16:creationId xmlns:a16="http://schemas.microsoft.com/office/drawing/2014/main" id="{23E0573F-C37F-430A-951F-1770FBA7CC84}"/>
                  </a:ext>
                </a:extLst>
              </p:cNvPr>
              <p:cNvSpPr/>
              <p:nvPr/>
            </p:nvSpPr>
            <p:spPr bwMode="auto">
              <a:xfrm>
                <a:off x="1910390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9" name="四角形: 角を丸くする 1298">
                <a:extLst>
                  <a:ext uri="{FF2B5EF4-FFF2-40B4-BE49-F238E27FC236}">
                    <a16:creationId xmlns:a16="http://schemas.microsoft.com/office/drawing/2014/main" id="{AAAD7E32-0620-4714-A351-554C33030FA0}"/>
                  </a:ext>
                </a:extLst>
              </p:cNvPr>
              <p:cNvSpPr/>
              <p:nvPr/>
            </p:nvSpPr>
            <p:spPr bwMode="auto">
              <a:xfrm>
                <a:off x="1957168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0" name="四角形: 角を丸くする 1299">
                <a:extLst>
                  <a:ext uri="{FF2B5EF4-FFF2-40B4-BE49-F238E27FC236}">
                    <a16:creationId xmlns:a16="http://schemas.microsoft.com/office/drawing/2014/main" id="{A8B8F7A2-E99B-49CC-A561-70A90AA65D74}"/>
                  </a:ext>
                </a:extLst>
              </p:cNvPr>
              <p:cNvSpPr/>
              <p:nvPr/>
            </p:nvSpPr>
            <p:spPr bwMode="auto">
              <a:xfrm>
                <a:off x="2003946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1" name="四角形: 角を丸くする 1300">
                <a:extLst>
                  <a:ext uri="{FF2B5EF4-FFF2-40B4-BE49-F238E27FC236}">
                    <a16:creationId xmlns:a16="http://schemas.microsoft.com/office/drawing/2014/main" id="{51AC7CF7-E1DC-4A13-8FF4-61AA99D56E4D}"/>
                  </a:ext>
                </a:extLst>
              </p:cNvPr>
              <p:cNvSpPr/>
              <p:nvPr/>
            </p:nvSpPr>
            <p:spPr bwMode="auto">
              <a:xfrm>
                <a:off x="2050724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2" name="四角形: 角を丸くする 1301">
                <a:extLst>
                  <a:ext uri="{FF2B5EF4-FFF2-40B4-BE49-F238E27FC236}">
                    <a16:creationId xmlns:a16="http://schemas.microsoft.com/office/drawing/2014/main" id="{DBA4606A-84A3-412D-9A7A-38F36F9AF546}"/>
                  </a:ext>
                </a:extLst>
              </p:cNvPr>
              <p:cNvSpPr/>
              <p:nvPr/>
            </p:nvSpPr>
            <p:spPr bwMode="auto">
              <a:xfrm>
                <a:off x="2097502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3" name="四角形: 角を丸くする 1302">
                <a:extLst>
                  <a:ext uri="{FF2B5EF4-FFF2-40B4-BE49-F238E27FC236}">
                    <a16:creationId xmlns:a16="http://schemas.microsoft.com/office/drawing/2014/main" id="{163909A4-0047-4043-B791-D21A4F9F7B1F}"/>
                  </a:ext>
                </a:extLst>
              </p:cNvPr>
              <p:cNvSpPr/>
              <p:nvPr/>
            </p:nvSpPr>
            <p:spPr bwMode="auto">
              <a:xfrm>
                <a:off x="2144285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69" name="グループ化 1268">
              <a:extLst>
                <a:ext uri="{FF2B5EF4-FFF2-40B4-BE49-F238E27FC236}">
                  <a16:creationId xmlns:a16="http://schemas.microsoft.com/office/drawing/2014/main" id="{66CEF574-8168-44D4-85C8-A39E4A24D23E}"/>
                </a:ext>
              </a:extLst>
            </p:cNvPr>
            <p:cNvGrpSpPr/>
            <p:nvPr/>
          </p:nvGrpSpPr>
          <p:grpSpPr>
            <a:xfrm>
              <a:off x="2433210" y="2123855"/>
              <a:ext cx="326387" cy="476650"/>
              <a:chOff x="1442610" y="1268759"/>
              <a:chExt cx="747394" cy="630071"/>
            </a:xfrm>
            <a:solidFill>
              <a:srgbClr val="FF3300"/>
            </a:solidFill>
          </p:grpSpPr>
          <p:sp>
            <p:nvSpPr>
              <p:cNvPr id="1272" name="四角形: 角を丸くする 1271">
                <a:extLst>
                  <a:ext uri="{FF2B5EF4-FFF2-40B4-BE49-F238E27FC236}">
                    <a16:creationId xmlns:a16="http://schemas.microsoft.com/office/drawing/2014/main" id="{4F9FDACB-01CA-4B58-98AD-7D0B5D560ABB}"/>
                  </a:ext>
                </a:extLst>
              </p:cNvPr>
              <p:cNvSpPr/>
              <p:nvPr/>
            </p:nvSpPr>
            <p:spPr bwMode="auto">
              <a:xfrm>
                <a:off x="1442610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3" name="四角形: 角を丸くする 1272">
                <a:extLst>
                  <a:ext uri="{FF2B5EF4-FFF2-40B4-BE49-F238E27FC236}">
                    <a16:creationId xmlns:a16="http://schemas.microsoft.com/office/drawing/2014/main" id="{AFFB508F-0D2D-4982-A7B8-24F40CEEB3E7}"/>
                  </a:ext>
                </a:extLst>
              </p:cNvPr>
              <p:cNvSpPr/>
              <p:nvPr/>
            </p:nvSpPr>
            <p:spPr bwMode="auto">
              <a:xfrm>
                <a:off x="1489388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4" name="四角形: 角を丸くする 1273">
                <a:extLst>
                  <a:ext uri="{FF2B5EF4-FFF2-40B4-BE49-F238E27FC236}">
                    <a16:creationId xmlns:a16="http://schemas.microsoft.com/office/drawing/2014/main" id="{66DB4FF1-2079-4CF0-95C0-A9019EEFE7BE}"/>
                  </a:ext>
                </a:extLst>
              </p:cNvPr>
              <p:cNvSpPr/>
              <p:nvPr/>
            </p:nvSpPr>
            <p:spPr bwMode="auto">
              <a:xfrm>
                <a:off x="1536166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5" name="四角形: 角を丸くする 1274">
                <a:extLst>
                  <a:ext uri="{FF2B5EF4-FFF2-40B4-BE49-F238E27FC236}">
                    <a16:creationId xmlns:a16="http://schemas.microsoft.com/office/drawing/2014/main" id="{FFA6572C-930B-4676-BEF2-34AF1E3F9B89}"/>
                  </a:ext>
                </a:extLst>
              </p:cNvPr>
              <p:cNvSpPr/>
              <p:nvPr/>
            </p:nvSpPr>
            <p:spPr bwMode="auto">
              <a:xfrm>
                <a:off x="1582944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6" name="四角形: 角を丸くする 1275">
                <a:extLst>
                  <a:ext uri="{FF2B5EF4-FFF2-40B4-BE49-F238E27FC236}">
                    <a16:creationId xmlns:a16="http://schemas.microsoft.com/office/drawing/2014/main" id="{8CE6AE77-7461-4401-A832-2CE7DC5C19B4}"/>
                  </a:ext>
                </a:extLst>
              </p:cNvPr>
              <p:cNvSpPr/>
              <p:nvPr/>
            </p:nvSpPr>
            <p:spPr bwMode="auto">
              <a:xfrm>
                <a:off x="1629722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7" name="四角形: 角を丸くする 1276">
                <a:extLst>
                  <a:ext uri="{FF2B5EF4-FFF2-40B4-BE49-F238E27FC236}">
                    <a16:creationId xmlns:a16="http://schemas.microsoft.com/office/drawing/2014/main" id="{F221D730-5654-479B-8BE8-9641C0618F5F}"/>
                  </a:ext>
                </a:extLst>
              </p:cNvPr>
              <p:cNvSpPr/>
              <p:nvPr/>
            </p:nvSpPr>
            <p:spPr bwMode="auto">
              <a:xfrm>
                <a:off x="1676500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8" name="四角形: 角を丸くする 1277">
                <a:extLst>
                  <a:ext uri="{FF2B5EF4-FFF2-40B4-BE49-F238E27FC236}">
                    <a16:creationId xmlns:a16="http://schemas.microsoft.com/office/drawing/2014/main" id="{FC604F07-B99D-4B5D-8F5A-5E7D7674E31B}"/>
                  </a:ext>
                </a:extLst>
              </p:cNvPr>
              <p:cNvSpPr/>
              <p:nvPr/>
            </p:nvSpPr>
            <p:spPr bwMode="auto">
              <a:xfrm>
                <a:off x="1723278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9" name="四角形: 角を丸くする 1278">
                <a:extLst>
                  <a:ext uri="{FF2B5EF4-FFF2-40B4-BE49-F238E27FC236}">
                    <a16:creationId xmlns:a16="http://schemas.microsoft.com/office/drawing/2014/main" id="{9F83A61A-4012-467E-AE9C-ADBDB9186778}"/>
                  </a:ext>
                </a:extLst>
              </p:cNvPr>
              <p:cNvSpPr/>
              <p:nvPr/>
            </p:nvSpPr>
            <p:spPr bwMode="auto">
              <a:xfrm>
                <a:off x="1770056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0" name="四角形: 角を丸くする 1279">
                <a:extLst>
                  <a:ext uri="{FF2B5EF4-FFF2-40B4-BE49-F238E27FC236}">
                    <a16:creationId xmlns:a16="http://schemas.microsoft.com/office/drawing/2014/main" id="{B27BA2A2-9368-472E-8A38-7105310D0789}"/>
                  </a:ext>
                </a:extLst>
              </p:cNvPr>
              <p:cNvSpPr/>
              <p:nvPr/>
            </p:nvSpPr>
            <p:spPr bwMode="auto">
              <a:xfrm>
                <a:off x="1816834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1" name="四角形: 角を丸くする 1280">
                <a:extLst>
                  <a:ext uri="{FF2B5EF4-FFF2-40B4-BE49-F238E27FC236}">
                    <a16:creationId xmlns:a16="http://schemas.microsoft.com/office/drawing/2014/main" id="{347EE4E2-BB7F-4346-8C09-E361CB61E2E1}"/>
                  </a:ext>
                </a:extLst>
              </p:cNvPr>
              <p:cNvSpPr/>
              <p:nvPr/>
            </p:nvSpPr>
            <p:spPr bwMode="auto">
              <a:xfrm>
                <a:off x="1863612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2" name="四角形: 角を丸くする 1281">
                <a:extLst>
                  <a:ext uri="{FF2B5EF4-FFF2-40B4-BE49-F238E27FC236}">
                    <a16:creationId xmlns:a16="http://schemas.microsoft.com/office/drawing/2014/main" id="{0D9E2A09-6FE7-4682-86E7-7F10255C7A93}"/>
                  </a:ext>
                </a:extLst>
              </p:cNvPr>
              <p:cNvSpPr/>
              <p:nvPr/>
            </p:nvSpPr>
            <p:spPr bwMode="auto">
              <a:xfrm>
                <a:off x="1910390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3" name="四角形: 角を丸くする 1282">
                <a:extLst>
                  <a:ext uri="{FF2B5EF4-FFF2-40B4-BE49-F238E27FC236}">
                    <a16:creationId xmlns:a16="http://schemas.microsoft.com/office/drawing/2014/main" id="{0D68A7AD-BA01-41C3-A020-A31E3EF5F9F6}"/>
                  </a:ext>
                </a:extLst>
              </p:cNvPr>
              <p:cNvSpPr/>
              <p:nvPr/>
            </p:nvSpPr>
            <p:spPr bwMode="auto">
              <a:xfrm>
                <a:off x="1957168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4" name="四角形: 角を丸くする 1283">
                <a:extLst>
                  <a:ext uri="{FF2B5EF4-FFF2-40B4-BE49-F238E27FC236}">
                    <a16:creationId xmlns:a16="http://schemas.microsoft.com/office/drawing/2014/main" id="{289D9FA0-338A-4236-9461-E2B877453265}"/>
                  </a:ext>
                </a:extLst>
              </p:cNvPr>
              <p:cNvSpPr/>
              <p:nvPr/>
            </p:nvSpPr>
            <p:spPr bwMode="auto">
              <a:xfrm>
                <a:off x="2003946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5" name="四角形: 角を丸くする 1284">
                <a:extLst>
                  <a:ext uri="{FF2B5EF4-FFF2-40B4-BE49-F238E27FC236}">
                    <a16:creationId xmlns:a16="http://schemas.microsoft.com/office/drawing/2014/main" id="{CA1AF0FB-07C2-48A8-9206-ACC661E735B3}"/>
                  </a:ext>
                </a:extLst>
              </p:cNvPr>
              <p:cNvSpPr/>
              <p:nvPr/>
            </p:nvSpPr>
            <p:spPr bwMode="auto">
              <a:xfrm>
                <a:off x="2050724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6" name="四角形: 角を丸くする 1285">
                <a:extLst>
                  <a:ext uri="{FF2B5EF4-FFF2-40B4-BE49-F238E27FC236}">
                    <a16:creationId xmlns:a16="http://schemas.microsoft.com/office/drawing/2014/main" id="{57DFF27E-A49F-47F9-B185-0C37368920E9}"/>
                  </a:ext>
                </a:extLst>
              </p:cNvPr>
              <p:cNvSpPr/>
              <p:nvPr/>
            </p:nvSpPr>
            <p:spPr bwMode="auto">
              <a:xfrm>
                <a:off x="2097502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7" name="四角形: 角を丸くする 1286">
                <a:extLst>
                  <a:ext uri="{FF2B5EF4-FFF2-40B4-BE49-F238E27FC236}">
                    <a16:creationId xmlns:a16="http://schemas.microsoft.com/office/drawing/2014/main" id="{9C05B470-76BC-4DB6-85E3-71E57D2D511C}"/>
                  </a:ext>
                </a:extLst>
              </p:cNvPr>
              <p:cNvSpPr/>
              <p:nvPr/>
            </p:nvSpPr>
            <p:spPr bwMode="auto">
              <a:xfrm>
                <a:off x="2144285" y="1268759"/>
                <a:ext cx="45719" cy="630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70" name="正方形/長方形 1269">
              <a:extLst>
                <a:ext uri="{FF2B5EF4-FFF2-40B4-BE49-F238E27FC236}">
                  <a16:creationId xmlns:a16="http://schemas.microsoft.com/office/drawing/2014/main" id="{F88A558E-C79D-44C7-BB32-43C5556307DE}"/>
                </a:ext>
              </a:extLst>
            </p:cNvPr>
            <p:cNvSpPr/>
            <p:nvPr/>
          </p:nvSpPr>
          <p:spPr bwMode="auto">
            <a:xfrm>
              <a:off x="1989805" y="2078850"/>
              <a:ext cx="118396" cy="553120"/>
            </a:xfrm>
            <a:prstGeom prst="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1" name="正方形/長方形 1270">
              <a:extLst>
                <a:ext uri="{FF2B5EF4-FFF2-40B4-BE49-F238E27FC236}">
                  <a16:creationId xmlns:a16="http://schemas.microsoft.com/office/drawing/2014/main" id="{D978EF8B-FE78-4C32-88C7-E09F1496F99C}"/>
                </a:ext>
              </a:extLst>
            </p:cNvPr>
            <p:cNvSpPr/>
            <p:nvPr/>
          </p:nvSpPr>
          <p:spPr bwMode="auto">
            <a:xfrm>
              <a:off x="2758155" y="2078850"/>
              <a:ext cx="118396" cy="553120"/>
            </a:xfrm>
            <a:prstGeom prst="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pptx647_電子部品のイラスト</dc:title>
  <dc:subject>pptx647_電子部品のイラスト</dc:subject>
  <dc:creator>http://www.digipot.net</dc:creator>
  <cp:lastModifiedBy/>
  <cp:revision>1</cp:revision>
  <dcterms:created xsi:type="dcterms:W3CDTF">2014-01-30T05:12:09Z</dcterms:created>
  <dcterms:modified xsi:type="dcterms:W3CDTF">2017-09-27T17:02:31Z</dcterms:modified>
  <cp:category/>
  <cp:version>1</cp:version>
</cp:coreProperties>
</file>