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5" d="100"/>
          <a:sy n="75" d="100"/>
        </p:scale>
        <p:origin x="72" y="1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1DD6D05-3280-46CD-9F6B-48F7DEE189FC}"/>
              </a:ext>
            </a:extLst>
          </p:cNvPr>
          <p:cNvGrpSpPr/>
          <p:nvPr/>
        </p:nvGrpSpPr>
        <p:grpSpPr>
          <a:xfrm>
            <a:off x="473491" y="593685"/>
            <a:ext cx="1473429" cy="1829280"/>
            <a:chOff x="473491" y="3564015"/>
            <a:chExt cx="1473429" cy="18292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77C589B-8E53-4F5F-B5B8-1B4C6D065E42}"/>
                </a:ext>
              </a:extLst>
            </p:cNvPr>
            <p:cNvGrpSpPr/>
            <p:nvPr/>
          </p:nvGrpSpPr>
          <p:grpSpPr>
            <a:xfrm>
              <a:off x="473491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3DEF1A5A-F78C-4FFF-A0AD-B3A0449DC579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B65BA49A-EB17-49B8-888D-03F949992262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片側の 2 つの角を丸めた四角形 2">
                  <a:extLst>
                    <a:ext uri="{FF2B5EF4-FFF2-40B4-BE49-F238E27FC236}">
                      <a16:creationId xmlns:a16="http://schemas.microsoft.com/office/drawing/2014/main" id="{46703E87-EC36-45E4-A712-81DA3CF62D20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片側の 2 つの角を丸めた四角形 190">
                  <a:extLst>
                    <a:ext uri="{FF2B5EF4-FFF2-40B4-BE49-F238E27FC236}">
                      <a16:creationId xmlns:a16="http://schemas.microsoft.com/office/drawing/2014/main" id="{865D5C07-7937-4855-98D1-4127C3153566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5085875-ACA1-44DF-A78D-9362E7418E9F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C286BC54-124E-406E-B3E5-3A82A69B377A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A50807C2-D67F-461E-8E47-288F2B797A4F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825B6C1-5E50-44E9-9621-1DE6FEE57C9B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4F1E8726-EE68-4F65-B446-276D34C28929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D6A7F5BE-61EA-4FA4-9892-A673B016C8DF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9B89F58A-D7AD-4421-8F32-3F1CADBE79B1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E72407DA-B3FA-4B5A-917A-1A4DDB6FFA38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E5A036E-D02C-40E9-9248-19340A89AB32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10" name="ドーナツ 18">
                  <a:extLst>
                    <a:ext uri="{FF2B5EF4-FFF2-40B4-BE49-F238E27FC236}">
                      <a16:creationId xmlns:a16="http://schemas.microsoft.com/office/drawing/2014/main" id="{C960A3DC-C029-468B-AABA-0FDD71BE9C90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" name="角丸四角形 19">
                  <a:extLst>
                    <a:ext uri="{FF2B5EF4-FFF2-40B4-BE49-F238E27FC236}">
                      <a16:creationId xmlns:a16="http://schemas.microsoft.com/office/drawing/2014/main" id="{6FDDCF3C-5D07-4C4F-91B4-541197B5F64E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81D65E1-5D19-4792-B08D-C22FE1A64447}"/>
                </a:ext>
              </a:extLst>
            </p:cNvPr>
            <p:cNvSpPr/>
            <p:nvPr/>
          </p:nvSpPr>
          <p:spPr bwMode="auto">
            <a:xfrm>
              <a:off x="770265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4DDFA6A-5FF4-4E74-9D7C-DBB4F1AA55A5}"/>
                </a:ext>
              </a:extLst>
            </p:cNvPr>
            <p:cNvSpPr/>
            <p:nvPr/>
          </p:nvSpPr>
          <p:spPr bwMode="auto">
            <a:xfrm>
              <a:off x="1250725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278C028-E351-40A4-A3EC-C0A79E8A08A4}"/>
              </a:ext>
            </a:extLst>
          </p:cNvPr>
          <p:cNvGrpSpPr/>
          <p:nvPr/>
        </p:nvGrpSpPr>
        <p:grpSpPr>
          <a:xfrm>
            <a:off x="2334604" y="593685"/>
            <a:ext cx="1473429" cy="1829280"/>
            <a:chOff x="2334604" y="3564015"/>
            <a:chExt cx="1473429" cy="182928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05B374F-234D-45F4-BB23-798E6D695689}"/>
                </a:ext>
              </a:extLst>
            </p:cNvPr>
            <p:cNvGrpSpPr/>
            <p:nvPr/>
          </p:nvGrpSpPr>
          <p:grpSpPr>
            <a:xfrm>
              <a:off x="2334604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215D6F95-09B4-44F1-9F1B-DD755B55E4AB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7C511832-7968-429F-A1D0-356FECA71CDD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片側の 2 つの角を丸めた四角形 2">
                  <a:extLst>
                    <a:ext uri="{FF2B5EF4-FFF2-40B4-BE49-F238E27FC236}">
                      <a16:creationId xmlns:a16="http://schemas.microsoft.com/office/drawing/2014/main" id="{0DB06B9B-A8A5-4104-AF39-ACD050BD5F4D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片側の 2 つの角を丸めた四角形 190">
                  <a:extLst>
                    <a:ext uri="{FF2B5EF4-FFF2-40B4-BE49-F238E27FC236}">
                      <a16:creationId xmlns:a16="http://schemas.microsoft.com/office/drawing/2014/main" id="{D55F6542-82E5-4B09-8D7C-73E865061D8B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88358BD-BF7D-4DCF-857B-1E2407E2052F}"/>
                  </a:ext>
                </a:extLst>
              </p:cNvPr>
              <p:cNvGrpSpPr/>
              <p:nvPr/>
            </p:nvGrpSpPr>
            <p:grpSpPr>
              <a:xfrm>
                <a:off x="786124" y="1249681"/>
                <a:ext cx="879878" cy="280045"/>
                <a:chOff x="792712" y="1898830"/>
                <a:chExt cx="887584" cy="315035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6BA67CD7-56EA-4E5B-845D-B84374623061}"/>
                    </a:ext>
                  </a:extLst>
                </p:cNvPr>
                <p:cNvSpPr/>
                <p:nvPr/>
              </p:nvSpPr>
              <p:spPr bwMode="auto">
                <a:xfrm>
                  <a:off x="792712" y="1898830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573E5398-9DDD-4E79-A10A-CC7EC0FBBE7F}"/>
                    </a:ext>
                  </a:extLst>
                </p:cNvPr>
                <p:cNvSpPr/>
                <p:nvPr/>
              </p:nvSpPr>
              <p:spPr bwMode="auto">
                <a:xfrm>
                  <a:off x="1275251" y="1898830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ED119CFD-C6FB-4720-A87E-6E7C1E2DD7FB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9701F03F-1B9F-4A68-AA63-1CD29435E3D1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2EEA2DE9-192C-4C92-960E-644953774169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075BE2DA-574B-44A7-BE6A-C3851DF604D6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EF91A71A-56B5-4BF1-95EB-0B5ADF2D3C9E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C5919082-D1A5-41EF-AAA2-EADE98AFA2FE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29" name="ドーナツ 18">
                  <a:extLst>
                    <a:ext uri="{FF2B5EF4-FFF2-40B4-BE49-F238E27FC236}">
                      <a16:creationId xmlns:a16="http://schemas.microsoft.com/office/drawing/2014/main" id="{FB256228-DAFD-4AF5-A905-0586F177357B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角丸四角形 19">
                  <a:extLst>
                    <a:ext uri="{FF2B5EF4-FFF2-40B4-BE49-F238E27FC236}">
                      <a16:creationId xmlns:a16="http://schemas.microsoft.com/office/drawing/2014/main" id="{0DA87ABF-F94C-418C-8594-46E3CADF249A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D52463E-5FCC-4E15-98F4-A041F238D98D}"/>
                </a:ext>
              </a:extLst>
            </p:cNvPr>
            <p:cNvSpPr/>
            <p:nvPr/>
          </p:nvSpPr>
          <p:spPr bwMode="auto">
            <a:xfrm>
              <a:off x="2631378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9F3C765-160B-421F-A8A4-01A535222B64}"/>
                </a:ext>
              </a:extLst>
            </p:cNvPr>
            <p:cNvSpPr/>
            <p:nvPr/>
          </p:nvSpPr>
          <p:spPr bwMode="auto">
            <a:xfrm>
              <a:off x="3111838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FFE999D-0AD2-4AB6-B723-7F4D09ABC6A6}"/>
              </a:ext>
            </a:extLst>
          </p:cNvPr>
          <p:cNvGrpSpPr/>
          <p:nvPr/>
        </p:nvGrpSpPr>
        <p:grpSpPr>
          <a:xfrm>
            <a:off x="4227942" y="593685"/>
            <a:ext cx="1473429" cy="1829280"/>
            <a:chOff x="4227942" y="3564015"/>
            <a:chExt cx="1473429" cy="182928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5D7F155-00F4-4927-BAE5-49C274F9537E}"/>
                </a:ext>
              </a:extLst>
            </p:cNvPr>
            <p:cNvGrpSpPr/>
            <p:nvPr/>
          </p:nvGrpSpPr>
          <p:grpSpPr>
            <a:xfrm>
              <a:off x="4227942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AF60F6B0-319D-4F43-B63D-0BE0678F55E3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CD6D51CB-47E2-4CAF-829F-9D900DF9EBBF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片側の 2 つの角を丸めた四角形 2">
                  <a:extLst>
                    <a:ext uri="{FF2B5EF4-FFF2-40B4-BE49-F238E27FC236}">
                      <a16:creationId xmlns:a16="http://schemas.microsoft.com/office/drawing/2014/main" id="{952BEE41-ECA2-455C-A944-1534735CB729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片側の 2 つの角を丸めた四角形 190">
                  <a:extLst>
                    <a:ext uri="{FF2B5EF4-FFF2-40B4-BE49-F238E27FC236}">
                      <a16:creationId xmlns:a16="http://schemas.microsoft.com/office/drawing/2014/main" id="{02556E50-FE44-49AC-910C-20917D8DF1BE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FB2A55C-FD01-488D-AB5D-ACDB3F4C6C8B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26728F98-D548-46D1-A1BB-8085FF12178E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正方形/長方形 54">
                  <a:extLst>
                    <a:ext uri="{FF2B5EF4-FFF2-40B4-BE49-F238E27FC236}">
                      <a16:creationId xmlns:a16="http://schemas.microsoft.com/office/drawing/2014/main" id="{0A72BE9F-C6C2-42D8-915F-31797C6E1F93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AA1DC6B5-0A72-4719-94D1-17A09E550D0E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F09AFF1C-86AB-44AE-92C3-ADF18810F2AA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0F709668-6562-453B-9560-AFBC1BAC7603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88D3D2B6-67EF-43E8-82E7-0399E623EB9F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FE70608E-4C3B-4752-A4AC-DACF670C5FFA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0E746772-73A1-4C20-AEC2-440167601E01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48" name="ドーナツ 18">
                  <a:extLst>
                    <a:ext uri="{FF2B5EF4-FFF2-40B4-BE49-F238E27FC236}">
                      <a16:creationId xmlns:a16="http://schemas.microsoft.com/office/drawing/2014/main" id="{96017C3B-917A-4267-A0F1-7FC9354571A7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角丸四角形 19">
                  <a:extLst>
                    <a:ext uri="{FF2B5EF4-FFF2-40B4-BE49-F238E27FC236}">
                      <a16:creationId xmlns:a16="http://schemas.microsoft.com/office/drawing/2014/main" id="{60D80E84-C85D-4381-B585-B4D6C274AEF3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BB80D845-771D-4574-A681-8C1A18662D77}"/>
                </a:ext>
              </a:extLst>
            </p:cNvPr>
            <p:cNvSpPr/>
            <p:nvPr/>
          </p:nvSpPr>
          <p:spPr bwMode="auto">
            <a:xfrm>
              <a:off x="4524716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706DB3F-F5FC-412A-A386-C97EBCD5173E}"/>
                </a:ext>
              </a:extLst>
            </p:cNvPr>
            <p:cNvSpPr/>
            <p:nvPr/>
          </p:nvSpPr>
          <p:spPr bwMode="auto">
            <a:xfrm>
              <a:off x="5005176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BA27E68-30B3-4A78-B04D-BFDBE1DC2B59}"/>
              </a:ext>
            </a:extLst>
          </p:cNvPr>
          <p:cNvGrpSpPr/>
          <p:nvPr/>
        </p:nvGrpSpPr>
        <p:grpSpPr>
          <a:xfrm>
            <a:off x="6115289" y="593685"/>
            <a:ext cx="1473429" cy="1829280"/>
            <a:chOff x="6115289" y="3564015"/>
            <a:chExt cx="1473429" cy="1829280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44408E17-DA61-4404-AA72-36048F963986}"/>
                </a:ext>
              </a:extLst>
            </p:cNvPr>
            <p:cNvGrpSpPr/>
            <p:nvPr/>
          </p:nvGrpSpPr>
          <p:grpSpPr>
            <a:xfrm>
              <a:off x="6115289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63654EBE-ADF7-4D59-85EA-B2290186DE11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75" name="台形 74">
                  <a:extLst>
                    <a:ext uri="{FF2B5EF4-FFF2-40B4-BE49-F238E27FC236}">
                      <a16:creationId xmlns:a16="http://schemas.microsoft.com/office/drawing/2014/main" id="{55C605AC-6280-4512-8D8F-28DE655E7666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片側の 2 つの角を丸めた四角形 2">
                  <a:extLst>
                    <a:ext uri="{FF2B5EF4-FFF2-40B4-BE49-F238E27FC236}">
                      <a16:creationId xmlns:a16="http://schemas.microsoft.com/office/drawing/2014/main" id="{E7374B89-4BB4-446D-956B-E875515F6CB1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片側の 2 つの角を丸めた四角形 190">
                  <a:extLst>
                    <a:ext uri="{FF2B5EF4-FFF2-40B4-BE49-F238E27FC236}">
                      <a16:creationId xmlns:a16="http://schemas.microsoft.com/office/drawing/2014/main" id="{5FC8A9B3-0E33-44CA-9738-E2B50DCB1888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DBB03533-675E-42E1-AE3F-2552BC8E2FBB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73" name="正方形/長方形 72">
                  <a:extLst>
                    <a:ext uri="{FF2B5EF4-FFF2-40B4-BE49-F238E27FC236}">
                      <a16:creationId xmlns:a16="http://schemas.microsoft.com/office/drawing/2014/main" id="{558AF33F-CC96-4D7A-BA30-01C3184F05C5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正方形/長方形 73">
                  <a:extLst>
                    <a:ext uri="{FF2B5EF4-FFF2-40B4-BE49-F238E27FC236}">
                      <a16:creationId xmlns:a16="http://schemas.microsoft.com/office/drawing/2014/main" id="{96D2D3E9-677F-4D4E-83CB-474909DC098F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D1CAE13-CD8C-471B-96C0-CC4045483D64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69" name="正方形/長方形 68">
                  <a:extLst>
                    <a:ext uri="{FF2B5EF4-FFF2-40B4-BE49-F238E27FC236}">
                      <a16:creationId xmlns:a16="http://schemas.microsoft.com/office/drawing/2014/main" id="{3523F71E-FDDB-4560-B645-785E98C6CF15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6BCBD913-8335-4421-84F0-7A7069D167E2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正方形/長方形 70">
                  <a:extLst>
                    <a:ext uri="{FF2B5EF4-FFF2-40B4-BE49-F238E27FC236}">
                      <a16:creationId xmlns:a16="http://schemas.microsoft.com/office/drawing/2014/main" id="{DE9CF84A-FDB7-489F-A11A-D3A4983421C2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正方形/長方形 71">
                  <a:extLst>
                    <a:ext uri="{FF2B5EF4-FFF2-40B4-BE49-F238E27FC236}">
                      <a16:creationId xmlns:a16="http://schemas.microsoft.com/office/drawing/2014/main" id="{F896D6FE-40BA-4A7A-B877-93363DAD860B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69B7F403-C6E8-4864-A674-B492DCC53395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67" name="ドーナツ 18">
                  <a:extLst>
                    <a:ext uri="{FF2B5EF4-FFF2-40B4-BE49-F238E27FC236}">
                      <a16:creationId xmlns:a16="http://schemas.microsoft.com/office/drawing/2014/main" id="{AB90709C-7D75-45FF-8C88-1121FCE0D95A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角丸四角形 19">
                  <a:extLst>
                    <a:ext uri="{FF2B5EF4-FFF2-40B4-BE49-F238E27FC236}">
                      <a16:creationId xmlns:a16="http://schemas.microsoft.com/office/drawing/2014/main" id="{DA3F7BB5-ABCA-4D76-997A-253CED8E5E33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3C976DD-6598-4871-BA07-A0E5316F73A8}"/>
                </a:ext>
              </a:extLst>
            </p:cNvPr>
            <p:cNvSpPr/>
            <p:nvPr/>
          </p:nvSpPr>
          <p:spPr bwMode="auto">
            <a:xfrm>
              <a:off x="6412063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800000"/>
                </a:gs>
                <a:gs pos="0">
                  <a:schemeClr val="tx1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ABAA06D-4D49-4052-8D1A-263E165BC7DB}"/>
                </a:ext>
              </a:extLst>
            </p:cNvPr>
            <p:cNvSpPr/>
            <p:nvPr/>
          </p:nvSpPr>
          <p:spPr bwMode="auto">
            <a:xfrm>
              <a:off x="6892523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800000"/>
                </a:gs>
                <a:gs pos="0">
                  <a:schemeClr val="tx1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190AA85-730F-454E-880F-C838D3D7B77F}"/>
              </a:ext>
            </a:extLst>
          </p:cNvPr>
          <p:cNvGrpSpPr/>
          <p:nvPr/>
        </p:nvGrpSpPr>
        <p:grpSpPr>
          <a:xfrm>
            <a:off x="7956949" y="593685"/>
            <a:ext cx="1473429" cy="1829280"/>
            <a:chOff x="7956949" y="3564015"/>
            <a:chExt cx="1473429" cy="182928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A23735A-5915-42A4-88EA-EF03E475875D}"/>
                </a:ext>
              </a:extLst>
            </p:cNvPr>
            <p:cNvGrpSpPr/>
            <p:nvPr/>
          </p:nvGrpSpPr>
          <p:grpSpPr>
            <a:xfrm>
              <a:off x="7956949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31028ADC-9F32-400E-BCA3-491341381102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96AD5370-E730-428D-8A73-89652374DEAB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片側の 2 つの角を丸めた四角形 2">
                  <a:extLst>
                    <a:ext uri="{FF2B5EF4-FFF2-40B4-BE49-F238E27FC236}">
                      <a16:creationId xmlns:a16="http://schemas.microsoft.com/office/drawing/2014/main" id="{74BCCED3-FC81-4016-8E71-3A19DB67D9D1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6" name="片側の 2 つの角を丸めた四角形 190">
                  <a:extLst>
                    <a:ext uri="{FF2B5EF4-FFF2-40B4-BE49-F238E27FC236}">
                      <a16:creationId xmlns:a16="http://schemas.microsoft.com/office/drawing/2014/main" id="{AF7A1F3E-443C-4BC8-99B8-63C10A9211B8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07FCB9AF-1BC4-4027-9934-91F7CA5ED813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92" name="正方形/長方形 91">
                  <a:extLst>
                    <a:ext uri="{FF2B5EF4-FFF2-40B4-BE49-F238E27FC236}">
                      <a16:creationId xmlns:a16="http://schemas.microsoft.com/office/drawing/2014/main" id="{925E311F-EECB-43D1-B5FB-A42635CFBF74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正方形/長方形 92">
                  <a:extLst>
                    <a:ext uri="{FF2B5EF4-FFF2-40B4-BE49-F238E27FC236}">
                      <a16:creationId xmlns:a16="http://schemas.microsoft.com/office/drawing/2014/main" id="{27B63FBC-0CB3-4CC5-9820-D2F90A29E259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18E179E2-3562-4C45-A27F-36D950B8E8BF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AB682AC7-7504-4CDC-8659-AA419039D662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D6CBEEA4-38CE-4AA9-8D64-F344AC20B357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FE60FB1D-D8F3-4964-B7B0-9D0027837A13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ACDC4E81-0B62-4854-A25F-34C45775A838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0BBB39AE-DAD1-411A-97DD-6F80A93E5B9F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86" name="ドーナツ 18">
                  <a:extLst>
                    <a:ext uri="{FF2B5EF4-FFF2-40B4-BE49-F238E27FC236}">
                      <a16:creationId xmlns:a16="http://schemas.microsoft.com/office/drawing/2014/main" id="{FE4B82CD-8CC9-4A6E-B1AA-A80B7EF5482B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角丸四角形 19">
                  <a:extLst>
                    <a:ext uri="{FF2B5EF4-FFF2-40B4-BE49-F238E27FC236}">
                      <a16:creationId xmlns:a16="http://schemas.microsoft.com/office/drawing/2014/main" id="{18C53A66-561F-459B-893E-DA6B4C35C2F1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0B3E6064-189D-4DA2-8D22-EC1D366D9228}"/>
                </a:ext>
              </a:extLst>
            </p:cNvPr>
            <p:cNvSpPr/>
            <p:nvPr/>
          </p:nvSpPr>
          <p:spPr bwMode="auto">
            <a:xfrm>
              <a:off x="8253723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462727C-1429-45A3-BC74-17B7060DF5CC}"/>
                </a:ext>
              </a:extLst>
            </p:cNvPr>
            <p:cNvSpPr/>
            <p:nvPr/>
          </p:nvSpPr>
          <p:spPr bwMode="auto">
            <a:xfrm>
              <a:off x="8734183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A8F21095-741B-44D8-8022-F74BEBF65814}"/>
              </a:ext>
            </a:extLst>
          </p:cNvPr>
          <p:cNvGrpSpPr/>
          <p:nvPr/>
        </p:nvGrpSpPr>
        <p:grpSpPr>
          <a:xfrm>
            <a:off x="124917" y="4488483"/>
            <a:ext cx="1823995" cy="1843639"/>
            <a:chOff x="124917" y="4488483"/>
            <a:chExt cx="1823995" cy="1843639"/>
          </a:xfrm>
        </p:grpSpPr>
        <p:sp>
          <p:nvSpPr>
            <p:cNvPr id="98" name="台形 97">
              <a:extLst>
                <a:ext uri="{FF2B5EF4-FFF2-40B4-BE49-F238E27FC236}">
                  <a16:creationId xmlns:a16="http://schemas.microsoft.com/office/drawing/2014/main" id="{6034E3DF-B5D2-4A59-AD7F-BA1B9F1598F9}"/>
                </a:ext>
              </a:extLst>
            </p:cNvPr>
            <p:cNvSpPr/>
            <p:nvPr/>
          </p:nvSpPr>
          <p:spPr bwMode="auto">
            <a:xfrm>
              <a:off x="475483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">
              <a:extLst>
                <a:ext uri="{FF2B5EF4-FFF2-40B4-BE49-F238E27FC236}">
                  <a16:creationId xmlns:a16="http://schemas.microsoft.com/office/drawing/2014/main" id="{6983894B-59FA-498C-93EB-DBCA2135DFFA}"/>
                </a:ext>
              </a:extLst>
            </p:cNvPr>
            <p:cNvSpPr/>
            <p:nvPr/>
          </p:nvSpPr>
          <p:spPr bwMode="auto">
            <a:xfrm>
              <a:off x="606581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角丸四角形 19">
              <a:extLst>
                <a:ext uri="{FF2B5EF4-FFF2-40B4-BE49-F238E27FC236}">
                  <a16:creationId xmlns:a16="http://schemas.microsoft.com/office/drawing/2014/main" id="{8992640A-7CB1-4005-AFCE-50B28D02332F}"/>
                </a:ext>
              </a:extLst>
            </p:cNvPr>
            <p:cNvSpPr/>
            <p:nvPr/>
          </p:nvSpPr>
          <p:spPr bwMode="auto">
            <a:xfrm>
              <a:off x="124917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角丸四角形 19">
              <a:extLst>
                <a:ext uri="{FF2B5EF4-FFF2-40B4-BE49-F238E27FC236}">
                  <a16:creationId xmlns:a16="http://schemas.microsoft.com/office/drawing/2014/main" id="{62FF6046-2045-4B34-87F2-4E453D7B16A3}"/>
                </a:ext>
              </a:extLst>
            </p:cNvPr>
            <p:cNvSpPr/>
            <p:nvPr/>
          </p:nvSpPr>
          <p:spPr bwMode="auto">
            <a:xfrm>
              <a:off x="148349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片側の 2 つの角を丸めた四角形 190">
              <a:extLst>
                <a:ext uri="{FF2B5EF4-FFF2-40B4-BE49-F238E27FC236}">
                  <a16:creationId xmlns:a16="http://schemas.microsoft.com/office/drawing/2014/main" id="{B2316E03-089A-42A6-A974-C4C78A727C80}"/>
                </a:ext>
              </a:extLst>
            </p:cNvPr>
            <p:cNvSpPr/>
            <p:nvPr/>
          </p:nvSpPr>
          <p:spPr bwMode="auto">
            <a:xfrm flipH="1">
              <a:off x="200235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片側の 2 つの角を丸めた四角形 190">
              <a:extLst>
                <a:ext uri="{FF2B5EF4-FFF2-40B4-BE49-F238E27FC236}">
                  <a16:creationId xmlns:a16="http://schemas.microsoft.com/office/drawing/2014/main" id="{CA871ACF-7639-4F68-99F5-285C094006CF}"/>
                </a:ext>
              </a:extLst>
            </p:cNvPr>
            <p:cNvSpPr/>
            <p:nvPr/>
          </p:nvSpPr>
          <p:spPr bwMode="auto">
            <a:xfrm flipH="1">
              <a:off x="265460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4" name="片側の 2 つの角を丸めた四角形 190">
              <a:extLst>
                <a:ext uri="{FF2B5EF4-FFF2-40B4-BE49-F238E27FC236}">
                  <a16:creationId xmlns:a16="http://schemas.microsoft.com/office/drawing/2014/main" id="{601A3AAF-E582-4AC4-9EF9-BA7789117414}"/>
                </a:ext>
              </a:extLst>
            </p:cNvPr>
            <p:cNvSpPr/>
            <p:nvPr/>
          </p:nvSpPr>
          <p:spPr bwMode="auto">
            <a:xfrm flipH="1">
              <a:off x="323387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片側の 2 つの角を丸めた四角形 190">
              <a:extLst>
                <a:ext uri="{FF2B5EF4-FFF2-40B4-BE49-F238E27FC236}">
                  <a16:creationId xmlns:a16="http://schemas.microsoft.com/office/drawing/2014/main" id="{CCC37B66-641E-43F9-AB34-BF171F460EE9}"/>
                </a:ext>
              </a:extLst>
            </p:cNvPr>
            <p:cNvSpPr/>
            <p:nvPr/>
          </p:nvSpPr>
          <p:spPr bwMode="auto">
            <a:xfrm>
              <a:off x="693368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片側の 2 つの角を丸めた四角形 190">
              <a:extLst>
                <a:ext uri="{FF2B5EF4-FFF2-40B4-BE49-F238E27FC236}">
                  <a16:creationId xmlns:a16="http://schemas.microsoft.com/office/drawing/2014/main" id="{71267AE6-F4F8-45EA-9DE8-8B5579B53190}"/>
                </a:ext>
              </a:extLst>
            </p:cNvPr>
            <p:cNvSpPr/>
            <p:nvPr/>
          </p:nvSpPr>
          <p:spPr bwMode="auto">
            <a:xfrm>
              <a:off x="831816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台形 106">
              <a:extLst>
                <a:ext uri="{FF2B5EF4-FFF2-40B4-BE49-F238E27FC236}">
                  <a16:creationId xmlns:a16="http://schemas.microsoft.com/office/drawing/2014/main" id="{FE2228F7-E158-4D1A-8590-D40C2949AEC8}"/>
                </a:ext>
              </a:extLst>
            </p:cNvPr>
            <p:cNvSpPr/>
            <p:nvPr/>
          </p:nvSpPr>
          <p:spPr bwMode="auto">
            <a:xfrm>
              <a:off x="693367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CD3945A-F52C-4610-8CB3-79AED6139EF5}"/>
              </a:ext>
            </a:extLst>
          </p:cNvPr>
          <p:cNvGrpSpPr/>
          <p:nvPr/>
        </p:nvGrpSpPr>
        <p:grpSpPr>
          <a:xfrm>
            <a:off x="2022083" y="4488483"/>
            <a:ext cx="1823995" cy="1843639"/>
            <a:chOff x="2022083" y="4488483"/>
            <a:chExt cx="1823995" cy="1843639"/>
          </a:xfrm>
        </p:grpSpPr>
        <p:sp>
          <p:nvSpPr>
            <p:cNvPr id="109" name="台形 108">
              <a:extLst>
                <a:ext uri="{FF2B5EF4-FFF2-40B4-BE49-F238E27FC236}">
                  <a16:creationId xmlns:a16="http://schemas.microsoft.com/office/drawing/2014/main" id="{CE30B091-8087-4E8E-B426-4B9150F00BFA}"/>
                </a:ext>
              </a:extLst>
            </p:cNvPr>
            <p:cNvSpPr/>
            <p:nvPr/>
          </p:nvSpPr>
          <p:spPr bwMode="auto">
            <a:xfrm>
              <a:off x="2372649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片側の 2 つの角を丸めた四角形 2">
              <a:extLst>
                <a:ext uri="{FF2B5EF4-FFF2-40B4-BE49-F238E27FC236}">
                  <a16:creationId xmlns:a16="http://schemas.microsoft.com/office/drawing/2014/main" id="{7BE972F3-01B3-4531-B5DE-D2AF7A497C1A}"/>
                </a:ext>
              </a:extLst>
            </p:cNvPr>
            <p:cNvSpPr/>
            <p:nvPr/>
          </p:nvSpPr>
          <p:spPr bwMode="auto">
            <a:xfrm>
              <a:off x="2503747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角丸四角形 19">
              <a:extLst>
                <a:ext uri="{FF2B5EF4-FFF2-40B4-BE49-F238E27FC236}">
                  <a16:creationId xmlns:a16="http://schemas.microsoft.com/office/drawing/2014/main" id="{EEE65E0D-C3A6-438C-81C8-0D8D00FBC59D}"/>
                </a:ext>
              </a:extLst>
            </p:cNvPr>
            <p:cNvSpPr/>
            <p:nvPr/>
          </p:nvSpPr>
          <p:spPr bwMode="auto">
            <a:xfrm>
              <a:off x="2022083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角丸四角形 19">
              <a:extLst>
                <a:ext uri="{FF2B5EF4-FFF2-40B4-BE49-F238E27FC236}">
                  <a16:creationId xmlns:a16="http://schemas.microsoft.com/office/drawing/2014/main" id="{B57C725A-353C-4D99-962E-8B2C549AF470}"/>
                </a:ext>
              </a:extLst>
            </p:cNvPr>
            <p:cNvSpPr/>
            <p:nvPr/>
          </p:nvSpPr>
          <p:spPr bwMode="auto">
            <a:xfrm>
              <a:off x="2045515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片側の 2 つの角を丸めた四角形 190">
              <a:extLst>
                <a:ext uri="{FF2B5EF4-FFF2-40B4-BE49-F238E27FC236}">
                  <a16:creationId xmlns:a16="http://schemas.microsoft.com/office/drawing/2014/main" id="{1802306B-D48B-47F9-A041-7E6814338BF9}"/>
                </a:ext>
              </a:extLst>
            </p:cNvPr>
            <p:cNvSpPr/>
            <p:nvPr/>
          </p:nvSpPr>
          <p:spPr bwMode="auto">
            <a:xfrm flipH="1">
              <a:off x="2097401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片側の 2 つの角を丸めた四角形 190">
              <a:extLst>
                <a:ext uri="{FF2B5EF4-FFF2-40B4-BE49-F238E27FC236}">
                  <a16:creationId xmlns:a16="http://schemas.microsoft.com/office/drawing/2014/main" id="{BA539A77-516B-4081-A856-5A06B717965E}"/>
                </a:ext>
              </a:extLst>
            </p:cNvPr>
            <p:cNvSpPr/>
            <p:nvPr/>
          </p:nvSpPr>
          <p:spPr bwMode="auto">
            <a:xfrm flipH="1">
              <a:off x="2162626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15" name="片側の 2 つの角を丸めた四角形 190">
              <a:extLst>
                <a:ext uri="{FF2B5EF4-FFF2-40B4-BE49-F238E27FC236}">
                  <a16:creationId xmlns:a16="http://schemas.microsoft.com/office/drawing/2014/main" id="{29D5D679-6B5C-4687-8C17-468AC6B0641B}"/>
                </a:ext>
              </a:extLst>
            </p:cNvPr>
            <p:cNvSpPr/>
            <p:nvPr/>
          </p:nvSpPr>
          <p:spPr bwMode="auto">
            <a:xfrm flipH="1">
              <a:off x="2220553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片側の 2 つの角を丸めた四角形 190">
              <a:extLst>
                <a:ext uri="{FF2B5EF4-FFF2-40B4-BE49-F238E27FC236}">
                  <a16:creationId xmlns:a16="http://schemas.microsoft.com/office/drawing/2014/main" id="{4ECA093F-09F9-4682-8CEE-1E808E69AEF7}"/>
                </a:ext>
              </a:extLst>
            </p:cNvPr>
            <p:cNvSpPr/>
            <p:nvPr/>
          </p:nvSpPr>
          <p:spPr bwMode="auto">
            <a:xfrm>
              <a:off x="2590534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片側の 2 つの角を丸めた四角形 190">
              <a:extLst>
                <a:ext uri="{FF2B5EF4-FFF2-40B4-BE49-F238E27FC236}">
                  <a16:creationId xmlns:a16="http://schemas.microsoft.com/office/drawing/2014/main" id="{321A3FA6-F5D3-47F2-8706-9A8E941BFC0D}"/>
                </a:ext>
              </a:extLst>
            </p:cNvPr>
            <p:cNvSpPr/>
            <p:nvPr/>
          </p:nvSpPr>
          <p:spPr bwMode="auto">
            <a:xfrm>
              <a:off x="2728982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D9F99477-318A-42DA-80FE-7BC11F2CB802}"/>
                </a:ext>
              </a:extLst>
            </p:cNvPr>
            <p:cNvSpPr/>
            <p:nvPr/>
          </p:nvSpPr>
          <p:spPr bwMode="auto">
            <a:xfrm>
              <a:off x="2590533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B5D7582-30CB-4F66-808E-36794B902822}"/>
              </a:ext>
            </a:extLst>
          </p:cNvPr>
          <p:cNvGrpSpPr/>
          <p:nvPr/>
        </p:nvGrpSpPr>
        <p:grpSpPr>
          <a:xfrm>
            <a:off x="3893612" y="4488483"/>
            <a:ext cx="1823995" cy="1843639"/>
            <a:chOff x="3893612" y="4488483"/>
            <a:chExt cx="1823995" cy="1843639"/>
          </a:xfrm>
        </p:grpSpPr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AC76DAD5-3AEE-4F0F-8F05-701130937A27}"/>
                </a:ext>
              </a:extLst>
            </p:cNvPr>
            <p:cNvSpPr/>
            <p:nvPr/>
          </p:nvSpPr>
          <p:spPr bwMode="auto">
            <a:xfrm>
              <a:off x="4244178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片側の 2 つの角を丸めた四角形 2">
              <a:extLst>
                <a:ext uri="{FF2B5EF4-FFF2-40B4-BE49-F238E27FC236}">
                  <a16:creationId xmlns:a16="http://schemas.microsoft.com/office/drawing/2014/main" id="{09C2CD7C-D7FB-43CD-8878-5A3D8D04C38E}"/>
                </a:ext>
              </a:extLst>
            </p:cNvPr>
            <p:cNvSpPr/>
            <p:nvPr/>
          </p:nvSpPr>
          <p:spPr bwMode="auto">
            <a:xfrm>
              <a:off x="4375276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" name="角丸四角形 19">
              <a:extLst>
                <a:ext uri="{FF2B5EF4-FFF2-40B4-BE49-F238E27FC236}">
                  <a16:creationId xmlns:a16="http://schemas.microsoft.com/office/drawing/2014/main" id="{3CED1605-B39D-4B99-A5CA-DF0E7DA018F5}"/>
                </a:ext>
              </a:extLst>
            </p:cNvPr>
            <p:cNvSpPr/>
            <p:nvPr/>
          </p:nvSpPr>
          <p:spPr bwMode="auto">
            <a:xfrm>
              <a:off x="3893612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角丸四角形 19">
              <a:extLst>
                <a:ext uri="{FF2B5EF4-FFF2-40B4-BE49-F238E27FC236}">
                  <a16:creationId xmlns:a16="http://schemas.microsoft.com/office/drawing/2014/main" id="{271B06DE-F28B-42DA-A6C4-8B9741976FF5}"/>
                </a:ext>
              </a:extLst>
            </p:cNvPr>
            <p:cNvSpPr/>
            <p:nvPr/>
          </p:nvSpPr>
          <p:spPr bwMode="auto">
            <a:xfrm>
              <a:off x="3917044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片側の 2 つの角を丸めた四角形 190">
              <a:extLst>
                <a:ext uri="{FF2B5EF4-FFF2-40B4-BE49-F238E27FC236}">
                  <a16:creationId xmlns:a16="http://schemas.microsoft.com/office/drawing/2014/main" id="{AEA15E20-F3C5-4B15-813E-A4E432583681}"/>
                </a:ext>
              </a:extLst>
            </p:cNvPr>
            <p:cNvSpPr/>
            <p:nvPr/>
          </p:nvSpPr>
          <p:spPr bwMode="auto">
            <a:xfrm flipH="1">
              <a:off x="3968930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片側の 2 つの角を丸めた四角形 190">
              <a:extLst>
                <a:ext uri="{FF2B5EF4-FFF2-40B4-BE49-F238E27FC236}">
                  <a16:creationId xmlns:a16="http://schemas.microsoft.com/office/drawing/2014/main" id="{82ACBEA3-E1E1-4852-BD1D-01420E9249D9}"/>
                </a:ext>
              </a:extLst>
            </p:cNvPr>
            <p:cNvSpPr/>
            <p:nvPr/>
          </p:nvSpPr>
          <p:spPr bwMode="auto">
            <a:xfrm flipH="1">
              <a:off x="4034155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6" name="片側の 2 つの角を丸めた四角形 190">
              <a:extLst>
                <a:ext uri="{FF2B5EF4-FFF2-40B4-BE49-F238E27FC236}">
                  <a16:creationId xmlns:a16="http://schemas.microsoft.com/office/drawing/2014/main" id="{F64C97C9-8808-4579-951D-60F55AF6EDAC}"/>
                </a:ext>
              </a:extLst>
            </p:cNvPr>
            <p:cNvSpPr/>
            <p:nvPr/>
          </p:nvSpPr>
          <p:spPr bwMode="auto">
            <a:xfrm flipH="1">
              <a:off x="4092082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0">
                  <a:srgbClr val="8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片側の 2 つの角を丸めた四角形 190">
              <a:extLst>
                <a:ext uri="{FF2B5EF4-FFF2-40B4-BE49-F238E27FC236}">
                  <a16:creationId xmlns:a16="http://schemas.microsoft.com/office/drawing/2014/main" id="{9567FD11-6A6F-441A-8835-A250A797BCC8}"/>
                </a:ext>
              </a:extLst>
            </p:cNvPr>
            <p:cNvSpPr/>
            <p:nvPr/>
          </p:nvSpPr>
          <p:spPr bwMode="auto">
            <a:xfrm>
              <a:off x="4462063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片側の 2 つの角を丸めた四角形 190">
              <a:extLst>
                <a:ext uri="{FF2B5EF4-FFF2-40B4-BE49-F238E27FC236}">
                  <a16:creationId xmlns:a16="http://schemas.microsoft.com/office/drawing/2014/main" id="{7D2F62AA-5E33-4F62-A295-BB063D81F93B}"/>
                </a:ext>
              </a:extLst>
            </p:cNvPr>
            <p:cNvSpPr/>
            <p:nvPr/>
          </p:nvSpPr>
          <p:spPr bwMode="auto">
            <a:xfrm>
              <a:off x="4600511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A6A0505F-A864-4426-BC44-9B79B2FD86A8}"/>
                </a:ext>
              </a:extLst>
            </p:cNvPr>
            <p:cNvSpPr/>
            <p:nvPr/>
          </p:nvSpPr>
          <p:spPr bwMode="auto">
            <a:xfrm>
              <a:off x="4462062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B982BA70-49D8-4B79-B2D6-B3886ACFBDD5}"/>
              </a:ext>
            </a:extLst>
          </p:cNvPr>
          <p:cNvGrpSpPr/>
          <p:nvPr/>
        </p:nvGrpSpPr>
        <p:grpSpPr>
          <a:xfrm>
            <a:off x="5748050" y="4488483"/>
            <a:ext cx="1823995" cy="1843639"/>
            <a:chOff x="5748050" y="4488483"/>
            <a:chExt cx="1823995" cy="1843639"/>
          </a:xfrm>
        </p:grpSpPr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D023E8F7-A6ED-41CF-930B-37C0669A6195}"/>
                </a:ext>
              </a:extLst>
            </p:cNvPr>
            <p:cNvSpPr/>
            <p:nvPr/>
          </p:nvSpPr>
          <p:spPr bwMode="auto">
            <a:xfrm>
              <a:off x="6098616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片側の 2 つの角を丸めた四角形 2">
              <a:extLst>
                <a:ext uri="{FF2B5EF4-FFF2-40B4-BE49-F238E27FC236}">
                  <a16:creationId xmlns:a16="http://schemas.microsoft.com/office/drawing/2014/main" id="{0AE7D6E4-E2E7-451C-8402-C5B42E955753}"/>
                </a:ext>
              </a:extLst>
            </p:cNvPr>
            <p:cNvSpPr/>
            <p:nvPr/>
          </p:nvSpPr>
          <p:spPr bwMode="auto">
            <a:xfrm>
              <a:off x="6229714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角丸四角形 19">
              <a:extLst>
                <a:ext uri="{FF2B5EF4-FFF2-40B4-BE49-F238E27FC236}">
                  <a16:creationId xmlns:a16="http://schemas.microsoft.com/office/drawing/2014/main" id="{C7763546-EF4E-40CC-A2FC-7307BA188136}"/>
                </a:ext>
              </a:extLst>
            </p:cNvPr>
            <p:cNvSpPr/>
            <p:nvPr/>
          </p:nvSpPr>
          <p:spPr bwMode="auto">
            <a:xfrm>
              <a:off x="5748050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角丸四角形 19">
              <a:extLst>
                <a:ext uri="{FF2B5EF4-FFF2-40B4-BE49-F238E27FC236}">
                  <a16:creationId xmlns:a16="http://schemas.microsoft.com/office/drawing/2014/main" id="{A2C43A3C-AF29-4A20-AC9B-AE148A6D23C0}"/>
                </a:ext>
              </a:extLst>
            </p:cNvPr>
            <p:cNvSpPr/>
            <p:nvPr/>
          </p:nvSpPr>
          <p:spPr bwMode="auto">
            <a:xfrm>
              <a:off x="5771482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片側の 2 つの角を丸めた四角形 190">
              <a:extLst>
                <a:ext uri="{FF2B5EF4-FFF2-40B4-BE49-F238E27FC236}">
                  <a16:creationId xmlns:a16="http://schemas.microsoft.com/office/drawing/2014/main" id="{EFE5C664-F636-4721-A8B1-7A3761CED18F}"/>
                </a:ext>
              </a:extLst>
            </p:cNvPr>
            <p:cNvSpPr/>
            <p:nvPr/>
          </p:nvSpPr>
          <p:spPr bwMode="auto">
            <a:xfrm flipH="1">
              <a:off x="5823368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片側の 2 つの角を丸めた四角形 190">
              <a:extLst>
                <a:ext uri="{FF2B5EF4-FFF2-40B4-BE49-F238E27FC236}">
                  <a16:creationId xmlns:a16="http://schemas.microsoft.com/office/drawing/2014/main" id="{62E46CF6-D02B-4046-A079-2D91E12B0D6F}"/>
                </a:ext>
              </a:extLst>
            </p:cNvPr>
            <p:cNvSpPr/>
            <p:nvPr/>
          </p:nvSpPr>
          <p:spPr bwMode="auto">
            <a:xfrm flipH="1">
              <a:off x="5888593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7" name="片側の 2 つの角を丸めた四角形 190">
              <a:extLst>
                <a:ext uri="{FF2B5EF4-FFF2-40B4-BE49-F238E27FC236}">
                  <a16:creationId xmlns:a16="http://schemas.microsoft.com/office/drawing/2014/main" id="{37B5F0F0-D131-44D0-A46C-0F57667B3094}"/>
                </a:ext>
              </a:extLst>
            </p:cNvPr>
            <p:cNvSpPr/>
            <p:nvPr/>
          </p:nvSpPr>
          <p:spPr bwMode="auto">
            <a:xfrm flipH="1">
              <a:off x="5946520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100000">
                  <a:srgbClr val="800000"/>
                </a:gs>
                <a:gs pos="0">
                  <a:schemeClr val="tx1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片側の 2 つの角を丸めた四角形 190">
              <a:extLst>
                <a:ext uri="{FF2B5EF4-FFF2-40B4-BE49-F238E27FC236}">
                  <a16:creationId xmlns:a16="http://schemas.microsoft.com/office/drawing/2014/main" id="{249C0F23-9257-47C6-A970-8C064ADB5C2B}"/>
                </a:ext>
              </a:extLst>
            </p:cNvPr>
            <p:cNvSpPr/>
            <p:nvPr/>
          </p:nvSpPr>
          <p:spPr bwMode="auto">
            <a:xfrm>
              <a:off x="6316501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片側の 2 つの角を丸めた四角形 190">
              <a:extLst>
                <a:ext uri="{FF2B5EF4-FFF2-40B4-BE49-F238E27FC236}">
                  <a16:creationId xmlns:a16="http://schemas.microsoft.com/office/drawing/2014/main" id="{64BD7653-3329-44BD-878B-BD82D5BEA87F}"/>
                </a:ext>
              </a:extLst>
            </p:cNvPr>
            <p:cNvSpPr/>
            <p:nvPr/>
          </p:nvSpPr>
          <p:spPr bwMode="auto">
            <a:xfrm>
              <a:off x="6454949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台形 139">
              <a:extLst>
                <a:ext uri="{FF2B5EF4-FFF2-40B4-BE49-F238E27FC236}">
                  <a16:creationId xmlns:a16="http://schemas.microsoft.com/office/drawing/2014/main" id="{36353D1D-ED86-4C35-A7B8-88A2966C2750}"/>
                </a:ext>
              </a:extLst>
            </p:cNvPr>
            <p:cNvSpPr/>
            <p:nvPr/>
          </p:nvSpPr>
          <p:spPr bwMode="auto">
            <a:xfrm>
              <a:off x="6316500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EC5C41D9-5736-448D-BC19-1D9C212369E9}"/>
              </a:ext>
            </a:extLst>
          </p:cNvPr>
          <p:cNvGrpSpPr/>
          <p:nvPr/>
        </p:nvGrpSpPr>
        <p:grpSpPr>
          <a:xfrm>
            <a:off x="7645216" y="4488483"/>
            <a:ext cx="1823995" cy="1843639"/>
            <a:chOff x="7645216" y="4488483"/>
            <a:chExt cx="1823995" cy="1843639"/>
          </a:xfrm>
        </p:grpSpPr>
        <p:sp>
          <p:nvSpPr>
            <p:cNvPr id="142" name="台形 141">
              <a:extLst>
                <a:ext uri="{FF2B5EF4-FFF2-40B4-BE49-F238E27FC236}">
                  <a16:creationId xmlns:a16="http://schemas.microsoft.com/office/drawing/2014/main" id="{5B378668-7F75-45F7-A197-25EBEE41558B}"/>
                </a:ext>
              </a:extLst>
            </p:cNvPr>
            <p:cNvSpPr/>
            <p:nvPr/>
          </p:nvSpPr>
          <p:spPr bwMode="auto">
            <a:xfrm>
              <a:off x="7995782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片側の 2 つの角を丸めた四角形 2">
              <a:extLst>
                <a:ext uri="{FF2B5EF4-FFF2-40B4-BE49-F238E27FC236}">
                  <a16:creationId xmlns:a16="http://schemas.microsoft.com/office/drawing/2014/main" id="{2DBD089B-0F33-4C5D-8269-9BC9A8326F98}"/>
                </a:ext>
              </a:extLst>
            </p:cNvPr>
            <p:cNvSpPr/>
            <p:nvPr/>
          </p:nvSpPr>
          <p:spPr bwMode="auto">
            <a:xfrm>
              <a:off x="8126880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角丸四角形 19">
              <a:extLst>
                <a:ext uri="{FF2B5EF4-FFF2-40B4-BE49-F238E27FC236}">
                  <a16:creationId xmlns:a16="http://schemas.microsoft.com/office/drawing/2014/main" id="{CDAABDE0-431F-4FB2-BABD-28C69848037A}"/>
                </a:ext>
              </a:extLst>
            </p:cNvPr>
            <p:cNvSpPr/>
            <p:nvPr/>
          </p:nvSpPr>
          <p:spPr bwMode="auto">
            <a:xfrm>
              <a:off x="7645216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角丸四角形 19">
              <a:extLst>
                <a:ext uri="{FF2B5EF4-FFF2-40B4-BE49-F238E27FC236}">
                  <a16:creationId xmlns:a16="http://schemas.microsoft.com/office/drawing/2014/main" id="{04E7B693-145F-482C-A4F6-DF27B4F36F78}"/>
                </a:ext>
              </a:extLst>
            </p:cNvPr>
            <p:cNvSpPr/>
            <p:nvPr/>
          </p:nvSpPr>
          <p:spPr bwMode="auto">
            <a:xfrm>
              <a:off x="7668648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片側の 2 つの角を丸めた四角形 190">
              <a:extLst>
                <a:ext uri="{FF2B5EF4-FFF2-40B4-BE49-F238E27FC236}">
                  <a16:creationId xmlns:a16="http://schemas.microsoft.com/office/drawing/2014/main" id="{CEEC5632-9A2B-4572-A922-138D402C4E55}"/>
                </a:ext>
              </a:extLst>
            </p:cNvPr>
            <p:cNvSpPr/>
            <p:nvPr/>
          </p:nvSpPr>
          <p:spPr bwMode="auto">
            <a:xfrm flipH="1">
              <a:off x="7720534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片側の 2 つの角を丸めた四角形 190">
              <a:extLst>
                <a:ext uri="{FF2B5EF4-FFF2-40B4-BE49-F238E27FC236}">
                  <a16:creationId xmlns:a16="http://schemas.microsoft.com/office/drawing/2014/main" id="{8177192D-9AAD-4F8F-8648-6C62E4C316B9}"/>
                </a:ext>
              </a:extLst>
            </p:cNvPr>
            <p:cNvSpPr/>
            <p:nvPr/>
          </p:nvSpPr>
          <p:spPr bwMode="auto">
            <a:xfrm flipH="1">
              <a:off x="7785759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8" name="片側の 2 つの角を丸めた四角形 190">
              <a:extLst>
                <a:ext uri="{FF2B5EF4-FFF2-40B4-BE49-F238E27FC236}">
                  <a16:creationId xmlns:a16="http://schemas.microsoft.com/office/drawing/2014/main" id="{F8DAD889-7B08-45C7-B80C-728629149379}"/>
                </a:ext>
              </a:extLst>
            </p:cNvPr>
            <p:cNvSpPr/>
            <p:nvPr/>
          </p:nvSpPr>
          <p:spPr bwMode="auto">
            <a:xfrm flipH="1">
              <a:off x="7843686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片側の 2 つの角を丸めた四角形 190">
              <a:extLst>
                <a:ext uri="{FF2B5EF4-FFF2-40B4-BE49-F238E27FC236}">
                  <a16:creationId xmlns:a16="http://schemas.microsoft.com/office/drawing/2014/main" id="{C77E5997-68AA-4217-8CFA-8BBAD29D4865}"/>
                </a:ext>
              </a:extLst>
            </p:cNvPr>
            <p:cNvSpPr/>
            <p:nvPr/>
          </p:nvSpPr>
          <p:spPr bwMode="auto">
            <a:xfrm>
              <a:off x="8213667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片側の 2 つの角を丸めた四角形 190">
              <a:extLst>
                <a:ext uri="{FF2B5EF4-FFF2-40B4-BE49-F238E27FC236}">
                  <a16:creationId xmlns:a16="http://schemas.microsoft.com/office/drawing/2014/main" id="{9D94270D-924F-47F5-850E-9A7207C93A00}"/>
                </a:ext>
              </a:extLst>
            </p:cNvPr>
            <p:cNvSpPr/>
            <p:nvPr/>
          </p:nvSpPr>
          <p:spPr bwMode="auto">
            <a:xfrm>
              <a:off x="8352115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BB7FB62B-0F91-4D9F-AB6F-52C5AFED17F4}"/>
                </a:ext>
              </a:extLst>
            </p:cNvPr>
            <p:cNvSpPr/>
            <p:nvPr/>
          </p:nvSpPr>
          <p:spPr bwMode="auto">
            <a:xfrm>
              <a:off x="8213666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E25E64A2-54F2-482C-8C85-7241625BB5DE}"/>
              </a:ext>
            </a:extLst>
          </p:cNvPr>
          <p:cNvGrpSpPr/>
          <p:nvPr/>
        </p:nvGrpSpPr>
        <p:grpSpPr>
          <a:xfrm>
            <a:off x="2372649" y="2557928"/>
            <a:ext cx="1473429" cy="1829280"/>
            <a:chOff x="2372649" y="2557928"/>
            <a:chExt cx="1473429" cy="1829280"/>
          </a:xfrm>
        </p:grpSpPr>
        <p:sp>
          <p:nvSpPr>
            <p:cNvPr id="153" name="台形 152">
              <a:extLst>
                <a:ext uri="{FF2B5EF4-FFF2-40B4-BE49-F238E27FC236}">
                  <a16:creationId xmlns:a16="http://schemas.microsoft.com/office/drawing/2014/main" id="{F0CDF99D-FB32-4018-A36F-79812DA5F23C}"/>
                </a:ext>
              </a:extLst>
            </p:cNvPr>
            <p:cNvSpPr/>
            <p:nvPr/>
          </p:nvSpPr>
          <p:spPr bwMode="auto">
            <a:xfrm>
              <a:off x="2372649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片側の 2 つの角を丸めた四角形 2">
              <a:extLst>
                <a:ext uri="{FF2B5EF4-FFF2-40B4-BE49-F238E27FC236}">
                  <a16:creationId xmlns:a16="http://schemas.microsoft.com/office/drawing/2014/main" id="{C884D3EE-3D74-4790-A257-6DB0456F599C}"/>
                </a:ext>
              </a:extLst>
            </p:cNvPr>
            <p:cNvSpPr/>
            <p:nvPr/>
          </p:nvSpPr>
          <p:spPr bwMode="auto">
            <a:xfrm>
              <a:off x="2503747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片側の 2 つの角を丸めた四角形 190">
              <a:extLst>
                <a:ext uri="{FF2B5EF4-FFF2-40B4-BE49-F238E27FC236}">
                  <a16:creationId xmlns:a16="http://schemas.microsoft.com/office/drawing/2014/main" id="{53AE5591-0D37-4603-A399-A50A43D17983}"/>
                </a:ext>
              </a:extLst>
            </p:cNvPr>
            <p:cNvSpPr/>
            <p:nvPr/>
          </p:nvSpPr>
          <p:spPr bwMode="auto">
            <a:xfrm>
              <a:off x="2590534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片側の 2 つの角を丸めた四角形 190">
              <a:extLst>
                <a:ext uri="{FF2B5EF4-FFF2-40B4-BE49-F238E27FC236}">
                  <a16:creationId xmlns:a16="http://schemas.microsoft.com/office/drawing/2014/main" id="{B8CCFDB4-F163-486C-9AD9-64C23CA751E6}"/>
                </a:ext>
              </a:extLst>
            </p:cNvPr>
            <p:cNvSpPr/>
            <p:nvPr/>
          </p:nvSpPr>
          <p:spPr bwMode="auto">
            <a:xfrm>
              <a:off x="2728982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1ED712A7-4AB5-4BF2-93DC-D01A8EB9E41C}"/>
                </a:ext>
              </a:extLst>
            </p:cNvPr>
            <p:cNvSpPr/>
            <p:nvPr/>
          </p:nvSpPr>
          <p:spPr bwMode="auto">
            <a:xfrm>
              <a:off x="2590533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8249AAB-F94A-4ABF-9BC7-16E61AF45B2F}"/>
                </a:ext>
              </a:extLst>
            </p:cNvPr>
            <p:cNvGrpSpPr/>
            <p:nvPr/>
          </p:nvGrpSpPr>
          <p:grpSpPr>
            <a:xfrm>
              <a:off x="2587127" y="2616154"/>
              <a:ext cx="691653" cy="1690855"/>
              <a:chOff x="2618840" y="-1154496"/>
              <a:chExt cx="691653" cy="1690855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6FE5F17-C5B5-4DC9-B168-9AE5E283F937}"/>
                  </a:ext>
                </a:extLst>
              </p:cNvPr>
              <p:cNvSpPr/>
              <p:nvPr/>
            </p:nvSpPr>
            <p:spPr bwMode="auto">
              <a:xfrm>
                <a:off x="2618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片側の 2 つの角を丸めた四角形 190">
                <a:extLst>
                  <a:ext uri="{FF2B5EF4-FFF2-40B4-BE49-F238E27FC236}">
                    <a16:creationId xmlns:a16="http://schemas.microsoft.com/office/drawing/2014/main" id="{062CD2DA-59A8-4CDE-A379-8678B48AC644}"/>
                  </a:ext>
                </a:extLst>
              </p:cNvPr>
              <p:cNvSpPr/>
              <p:nvPr/>
            </p:nvSpPr>
            <p:spPr bwMode="auto">
              <a:xfrm>
                <a:off x="2618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AB90E8FC-6121-4D97-B396-14B4B5273734}"/>
                  </a:ext>
                </a:extLst>
              </p:cNvPr>
              <p:cNvSpPr/>
              <p:nvPr/>
            </p:nvSpPr>
            <p:spPr bwMode="auto">
              <a:xfrm>
                <a:off x="29387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554EC27-544F-41C5-BFB6-6088F7FB03D2}"/>
                  </a:ext>
                </a:extLst>
              </p:cNvPr>
              <p:cNvSpPr/>
              <p:nvPr/>
            </p:nvSpPr>
            <p:spPr bwMode="auto">
              <a:xfrm>
                <a:off x="26703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65BEBB21-51D8-4C8C-B8AE-88BD6CD34C05}"/>
                  </a:ext>
                </a:extLst>
              </p:cNvPr>
              <p:cNvSpPr/>
              <p:nvPr/>
            </p:nvSpPr>
            <p:spPr bwMode="auto">
              <a:xfrm>
                <a:off x="29387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24DB0A2-F00B-4D6B-8678-A04BD20328FE}"/>
                  </a:ext>
                </a:extLst>
              </p:cNvPr>
              <p:cNvSpPr/>
              <p:nvPr/>
            </p:nvSpPr>
            <p:spPr bwMode="auto">
              <a:xfrm>
                <a:off x="26719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A39D6439-90BA-4043-96A3-09396970BBBA}"/>
                  </a:ext>
                </a:extLst>
              </p:cNvPr>
              <p:cNvSpPr/>
              <p:nvPr/>
            </p:nvSpPr>
            <p:spPr bwMode="auto">
              <a:xfrm>
                <a:off x="26719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357FC5D6-7B6E-45DB-A0D3-9D58662D8377}"/>
                  </a:ext>
                </a:extLst>
              </p:cNvPr>
              <p:cNvSpPr/>
              <p:nvPr/>
            </p:nvSpPr>
            <p:spPr bwMode="auto">
              <a:xfrm>
                <a:off x="29387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B878602D-FA68-4276-A1D5-E1F78A9A2BB2}"/>
                  </a:ext>
                </a:extLst>
              </p:cNvPr>
              <p:cNvSpPr/>
              <p:nvPr/>
            </p:nvSpPr>
            <p:spPr bwMode="auto">
              <a:xfrm>
                <a:off x="26719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A9EDA25-B12D-4D22-8C01-47705BE7F2C4}"/>
                  </a:ext>
                </a:extLst>
              </p:cNvPr>
              <p:cNvSpPr/>
              <p:nvPr/>
            </p:nvSpPr>
            <p:spPr bwMode="auto">
              <a:xfrm>
                <a:off x="29387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CD05E59-6A3F-4031-9FCB-F00415930530}"/>
                  </a:ext>
                </a:extLst>
              </p:cNvPr>
              <p:cNvSpPr/>
              <p:nvPr/>
            </p:nvSpPr>
            <p:spPr bwMode="auto">
              <a:xfrm>
                <a:off x="3021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FB19440-09DD-4B19-B413-1DDEC200F3BF}"/>
                  </a:ext>
                </a:extLst>
              </p:cNvPr>
              <p:cNvSpPr/>
              <p:nvPr/>
            </p:nvSpPr>
            <p:spPr bwMode="auto">
              <a:xfrm rot="16200000">
                <a:off x="3010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4F7007F5-8055-4672-BE93-C133F5C2873B}"/>
              </a:ext>
            </a:extLst>
          </p:cNvPr>
          <p:cNvGrpSpPr/>
          <p:nvPr/>
        </p:nvGrpSpPr>
        <p:grpSpPr>
          <a:xfrm>
            <a:off x="4244178" y="2557928"/>
            <a:ext cx="1473429" cy="1829280"/>
            <a:chOff x="4244178" y="2557928"/>
            <a:chExt cx="1473429" cy="1829280"/>
          </a:xfrm>
        </p:grpSpPr>
        <p:sp>
          <p:nvSpPr>
            <p:cNvPr id="172" name="台形 171">
              <a:extLst>
                <a:ext uri="{FF2B5EF4-FFF2-40B4-BE49-F238E27FC236}">
                  <a16:creationId xmlns:a16="http://schemas.microsoft.com/office/drawing/2014/main" id="{8977B0E9-BCEB-4312-9907-05C6A0A6A96E}"/>
                </a:ext>
              </a:extLst>
            </p:cNvPr>
            <p:cNvSpPr/>
            <p:nvPr/>
          </p:nvSpPr>
          <p:spPr bwMode="auto">
            <a:xfrm>
              <a:off x="4244178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片側の 2 つの角を丸めた四角形 2">
              <a:extLst>
                <a:ext uri="{FF2B5EF4-FFF2-40B4-BE49-F238E27FC236}">
                  <a16:creationId xmlns:a16="http://schemas.microsoft.com/office/drawing/2014/main" id="{D2270228-7D3E-4421-9AED-A42569A44F0B}"/>
                </a:ext>
              </a:extLst>
            </p:cNvPr>
            <p:cNvSpPr/>
            <p:nvPr/>
          </p:nvSpPr>
          <p:spPr bwMode="auto">
            <a:xfrm>
              <a:off x="4375276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片側の 2 つの角を丸めた四角形 190">
              <a:extLst>
                <a:ext uri="{FF2B5EF4-FFF2-40B4-BE49-F238E27FC236}">
                  <a16:creationId xmlns:a16="http://schemas.microsoft.com/office/drawing/2014/main" id="{217D3D99-5EFE-4CE0-AA0E-35D11E09572D}"/>
                </a:ext>
              </a:extLst>
            </p:cNvPr>
            <p:cNvSpPr/>
            <p:nvPr/>
          </p:nvSpPr>
          <p:spPr bwMode="auto">
            <a:xfrm>
              <a:off x="4462063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" name="片側の 2 つの角を丸めた四角形 190">
              <a:extLst>
                <a:ext uri="{FF2B5EF4-FFF2-40B4-BE49-F238E27FC236}">
                  <a16:creationId xmlns:a16="http://schemas.microsoft.com/office/drawing/2014/main" id="{CE33034B-1DB8-4B32-A125-FF91EC3BD560}"/>
                </a:ext>
              </a:extLst>
            </p:cNvPr>
            <p:cNvSpPr/>
            <p:nvPr/>
          </p:nvSpPr>
          <p:spPr bwMode="auto">
            <a:xfrm>
              <a:off x="4600511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台形 175">
              <a:extLst>
                <a:ext uri="{FF2B5EF4-FFF2-40B4-BE49-F238E27FC236}">
                  <a16:creationId xmlns:a16="http://schemas.microsoft.com/office/drawing/2014/main" id="{68F0B894-F236-42BB-9D27-AFF9114DD860}"/>
                </a:ext>
              </a:extLst>
            </p:cNvPr>
            <p:cNvSpPr/>
            <p:nvPr/>
          </p:nvSpPr>
          <p:spPr bwMode="auto">
            <a:xfrm>
              <a:off x="4462062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61096E45-F49F-46D8-88F2-98AF2FD8EF3E}"/>
                </a:ext>
              </a:extLst>
            </p:cNvPr>
            <p:cNvGrpSpPr/>
            <p:nvPr/>
          </p:nvGrpSpPr>
          <p:grpSpPr>
            <a:xfrm>
              <a:off x="4463267" y="2616154"/>
              <a:ext cx="691653" cy="1690855"/>
              <a:chOff x="4739740" y="-1154496"/>
              <a:chExt cx="691653" cy="1690855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DC967A45-CF26-4BE8-B277-69CB3DE9E446}"/>
                  </a:ext>
                </a:extLst>
              </p:cNvPr>
              <p:cNvSpPr/>
              <p:nvPr/>
            </p:nvSpPr>
            <p:spPr bwMode="auto">
              <a:xfrm>
                <a:off x="4739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片側の 2 つの角を丸めた四角形 190">
                <a:extLst>
                  <a:ext uri="{FF2B5EF4-FFF2-40B4-BE49-F238E27FC236}">
                    <a16:creationId xmlns:a16="http://schemas.microsoft.com/office/drawing/2014/main" id="{3A29031E-D1FC-4737-BE90-1E50172297E4}"/>
                  </a:ext>
                </a:extLst>
              </p:cNvPr>
              <p:cNvSpPr/>
              <p:nvPr/>
            </p:nvSpPr>
            <p:spPr bwMode="auto">
              <a:xfrm>
                <a:off x="47397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6C9AEE2C-C5B2-4891-ADAD-32A81F35825C}"/>
                  </a:ext>
                </a:extLst>
              </p:cNvPr>
              <p:cNvSpPr/>
              <p:nvPr/>
            </p:nvSpPr>
            <p:spPr bwMode="auto">
              <a:xfrm>
                <a:off x="50596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2B37179-9F64-42F0-A944-B32BD22BB4ED}"/>
                  </a:ext>
                </a:extLst>
              </p:cNvPr>
              <p:cNvSpPr/>
              <p:nvPr/>
            </p:nvSpPr>
            <p:spPr bwMode="auto">
              <a:xfrm>
                <a:off x="47912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3B1ABE9-A78A-4E15-AC18-0B912C8B68E1}"/>
                  </a:ext>
                </a:extLst>
              </p:cNvPr>
              <p:cNvSpPr/>
              <p:nvPr/>
            </p:nvSpPr>
            <p:spPr bwMode="auto">
              <a:xfrm>
                <a:off x="50596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ACAB1F10-C702-4741-8356-AF6988EC67D8}"/>
                  </a:ext>
                </a:extLst>
              </p:cNvPr>
              <p:cNvSpPr/>
              <p:nvPr/>
            </p:nvSpPr>
            <p:spPr bwMode="auto">
              <a:xfrm>
                <a:off x="47928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0495F8F9-2D7A-486C-BFE7-73CE3A68E857}"/>
                  </a:ext>
                </a:extLst>
              </p:cNvPr>
              <p:cNvSpPr/>
              <p:nvPr/>
            </p:nvSpPr>
            <p:spPr bwMode="auto">
              <a:xfrm>
                <a:off x="47928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559C7F83-4252-45B5-8C65-316C34A5AC39}"/>
                  </a:ext>
                </a:extLst>
              </p:cNvPr>
              <p:cNvSpPr/>
              <p:nvPr/>
            </p:nvSpPr>
            <p:spPr bwMode="auto">
              <a:xfrm>
                <a:off x="50596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D854A90-47F2-471F-BF2B-2E4CF321456F}"/>
                  </a:ext>
                </a:extLst>
              </p:cNvPr>
              <p:cNvSpPr/>
              <p:nvPr/>
            </p:nvSpPr>
            <p:spPr bwMode="auto">
              <a:xfrm>
                <a:off x="47928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275F2693-CAE2-4FC5-8C82-AED7795F10E3}"/>
                  </a:ext>
                </a:extLst>
              </p:cNvPr>
              <p:cNvSpPr/>
              <p:nvPr/>
            </p:nvSpPr>
            <p:spPr bwMode="auto">
              <a:xfrm>
                <a:off x="50596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80FA09E-3C7C-4D74-BC7F-275F59EB83F8}"/>
                  </a:ext>
                </a:extLst>
              </p:cNvPr>
              <p:cNvSpPr/>
              <p:nvPr/>
            </p:nvSpPr>
            <p:spPr bwMode="auto">
              <a:xfrm>
                <a:off x="5142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F6103B1-40FC-4FDA-9839-A87E6A0809F1}"/>
                  </a:ext>
                </a:extLst>
              </p:cNvPr>
              <p:cNvSpPr/>
              <p:nvPr/>
            </p:nvSpPr>
            <p:spPr bwMode="auto">
              <a:xfrm rot="16200000">
                <a:off x="5131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0534E2BA-1BB9-4C41-BB87-1DE6A30375D6}"/>
              </a:ext>
            </a:extLst>
          </p:cNvPr>
          <p:cNvGrpSpPr/>
          <p:nvPr/>
        </p:nvGrpSpPr>
        <p:grpSpPr>
          <a:xfrm>
            <a:off x="6098616" y="2557928"/>
            <a:ext cx="1473429" cy="1829280"/>
            <a:chOff x="6098616" y="2557928"/>
            <a:chExt cx="1473429" cy="1829280"/>
          </a:xfrm>
        </p:grpSpPr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58665A0E-DF46-4085-AFB1-4C8A1160C832}"/>
                </a:ext>
              </a:extLst>
            </p:cNvPr>
            <p:cNvSpPr/>
            <p:nvPr/>
          </p:nvSpPr>
          <p:spPr bwMode="auto">
            <a:xfrm>
              <a:off x="6098616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片側の 2 つの角を丸めた四角形 2">
              <a:extLst>
                <a:ext uri="{FF2B5EF4-FFF2-40B4-BE49-F238E27FC236}">
                  <a16:creationId xmlns:a16="http://schemas.microsoft.com/office/drawing/2014/main" id="{31E23D5F-9C64-4A9D-84B8-DD6834671866}"/>
                </a:ext>
              </a:extLst>
            </p:cNvPr>
            <p:cNvSpPr/>
            <p:nvPr/>
          </p:nvSpPr>
          <p:spPr bwMode="auto">
            <a:xfrm>
              <a:off x="6229714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3" name="片側の 2 つの角を丸めた四角形 190">
              <a:extLst>
                <a:ext uri="{FF2B5EF4-FFF2-40B4-BE49-F238E27FC236}">
                  <a16:creationId xmlns:a16="http://schemas.microsoft.com/office/drawing/2014/main" id="{5DE92773-2376-4C57-8C2A-3872BCCAA5A3}"/>
                </a:ext>
              </a:extLst>
            </p:cNvPr>
            <p:cNvSpPr/>
            <p:nvPr/>
          </p:nvSpPr>
          <p:spPr bwMode="auto">
            <a:xfrm>
              <a:off x="6316501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4" name="片側の 2 つの角を丸めた四角形 190">
              <a:extLst>
                <a:ext uri="{FF2B5EF4-FFF2-40B4-BE49-F238E27FC236}">
                  <a16:creationId xmlns:a16="http://schemas.microsoft.com/office/drawing/2014/main" id="{104A6223-CAB4-49BC-AE3C-D7076F499C81}"/>
                </a:ext>
              </a:extLst>
            </p:cNvPr>
            <p:cNvSpPr/>
            <p:nvPr/>
          </p:nvSpPr>
          <p:spPr bwMode="auto">
            <a:xfrm>
              <a:off x="6454949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台形 194">
              <a:extLst>
                <a:ext uri="{FF2B5EF4-FFF2-40B4-BE49-F238E27FC236}">
                  <a16:creationId xmlns:a16="http://schemas.microsoft.com/office/drawing/2014/main" id="{3E521BBD-3DBE-4AA0-8C67-1736557B0F71}"/>
                </a:ext>
              </a:extLst>
            </p:cNvPr>
            <p:cNvSpPr/>
            <p:nvPr/>
          </p:nvSpPr>
          <p:spPr bwMode="auto">
            <a:xfrm>
              <a:off x="6316500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9052B7F0-EF60-4357-8D6B-8DCB9E324E4B}"/>
                </a:ext>
              </a:extLst>
            </p:cNvPr>
            <p:cNvGrpSpPr/>
            <p:nvPr/>
          </p:nvGrpSpPr>
          <p:grpSpPr>
            <a:xfrm>
              <a:off x="6316017" y="2616154"/>
              <a:ext cx="691653" cy="1690855"/>
              <a:chOff x="6263740" y="-1154496"/>
              <a:chExt cx="691653" cy="1690855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2BB49BA1-311B-495F-9A44-990AD5645312}"/>
                  </a:ext>
                </a:extLst>
              </p:cNvPr>
              <p:cNvSpPr/>
              <p:nvPr/>
            </p:nvSpPr>
            <p:spPr bwMode="auto">
              <a:xfrm>
                <a:off x="6263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片側の 2 つの角を丸めた四角形 190">
                <a:extLst>
                  <a:ext uri="{FF2B5EF4-FFF2-40B4-BE49-F238E27FC236}">
                    <a16:creationId xmlns:a16="http://schemas.microsoft.com/office/drawing/2014/main" id="{F5984EED-3CA6-4871-B7EB-C41F79EB1654}"/>
                  </a:ext>
                </a:extLst>
              </p:cNvPr>
              <p:cNvSpPr/>
              <p:nvPr/>
            </p:nvSpPr>
            <p:spPr bwMode="auto">
              <a:xfrm>
                <a:off x="62637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96CF7B6-34F9-4309-981D-95765D94DE9D}"/>
                  </a:ext>
                </a:extLst>
              </p:cNvPr>
              <p:cNvSpPr/>
              <p:nvPr/>
            </p:nvSpPr>
            <p:spPr bwMode="auto">
              <a:xfrm>
                <a:off x="65836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AD35C533-2E15-4612-BF2C-1F9AE3E843EF}"/>
                  </a:ext>
                </a:extLst>
              </p:cNvPr>
              <p:cNvSpPr/>
              <p:nvPr/>
            </p:nvSpPr>
            <p:spPr bwMode="auto">
              <a:xfrm>
                <a:off x="63152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55AB5CE-B051-4AE8-9CA6-4EB5CE962D9C}"/>
                  </a:ext>
                </a:extLst>
              </p:cNvPr>
              <p:cNvSpPr/>
              <p:nvPr/>
            </p:nvSpPr>
            <p:spPr bwMode="auto">
              <a:xfrm>
                <a:off x="65836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CB5E3C42-07B7-4C25-94F6-C492D794F0F4}"/>
                  </a:ext>
                </a:extLst>
              </p:cNvPr>
              <p:cNvSpPr/>
              <p:nvPr/>
            </p:nvSpPr>
            <p:spPr bwMode="auto">
              <a:xfrm>
                <a:off x="63168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1B65C87-FEFC-4CD8-9064-5310F92673DD}"/>
                  </a:ext>
                </a:extLst>
              </p:cNvPr>
              <p:cNvSpPr/>
              <p:nvPr/>
            </p:nvSpPr>
            <p:spPr bwMode="auto">
              <a:xfrm>
                <a:off x="63168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AD1965D-E1B9-4D29-9161-812AC21856DE}"/>
                  </a:ext>
                </a:extLst>
              </p:cNvPr>
              <p:cNvSpPr/>
              <p:nvPr/>
            </p:nvSpPr>
            <p:spPr bwMode="auto">
              <a:xfrm>
                <a:off x="65836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9B5AF99-DA82-4C90-8F92-A8B37CB1E303}"/>
                  </a:ext>
                </a:extLst>
              </p:cNvPr>
              <p:cNvSpPr/>
              <p:nvPr/>
            </p:nvSpPr>
            <p:spPr bwMode="auto">
              <a:xfrm>
                <a:off x="63168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8BCCF171-63B9-4346-A7E5-F0D9B270A772}"/>
                  </a:ext>
                </a:extLst>
              </p:cNvPr>
              <p:cNvSpPr/>
              <p:nvPr/>
            </p:nvSpPr>
            <p:spPr bwMode="auto">
              <a:xfrm>
                <a:off x="65836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1F55B93D-B7A9-41B9-8926-8B8FA122E380}"/>
                  </a:ext>
                </a:extLst>
              </p:cNvPr>
              <p:cNvSpPr/>
              <p:nvPr/>
            </p:nvSpPr>
            <p:spPr bwMode="auto">
              <a:xfrm>
                <a:off x="6666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FD48FAD3-4C9C-4BE0-A955-5FE5F3BC49B0}"/>
                  </a:ext>
                </a:extLst>
              </p:cNvPr>
              <p:cNvSpPr/>
              <p:nvPr/>
            </p:nvSpPr>
            <p:spPr bwMode="auto">
              <a:xfrm rot="16200000">
                <a:off x="6655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9637A937-7B79-4D3F-B64F-EA3E94DA1DAC}"/>
              </a:ext>
            </a:extLst>
          </p:cNvPr>
          <p:cNvGrpSpPr/>
          <p:nvPr/>
        </p:nvGrpSpPr>
        <p:grpSpPr>
          <a:xfrm>
            <a:off x="7995782" y="2557928"/>
            <a:ext cx="1473429" cy="1829280"/>
            <a:chOff x="7995782" y="2557928"/>
            <a:chExt cx="1473429" cy="1829280"/>
          </a:xfrm>
        </p:grpSpPr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7BC1CBF5-C414-4C20-AEED-2DAE15E97739}"/>
                </a:ext>
              </a:extLst>
            </p:cNvPr>
            <p:cNvSpPr/>
            <p:nvPr/>
          </p:nvSpPr>
          <p:spPr bwMode="auto">
            <a:xfrm>
              <a:off x="7995782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片側の 2 つの角を丸めた四角形 2">
              <a:extLst>
                <a:ext uri="{FF2B5EF4-FFF2-40B4-BE49-F238E27FC236}">
                  <a16:creationId xmlns:a16="http://schemas.microsoft.com/office/drawing/2014/main" id="{D76BD92E-749D-430D-8035-F2712AD61641}"/>
                </a:ext>
              </a:extLst>
            </p:cNvPr>
            <p:cNvSpPr/>
            <p:nvPr/>
          </p:nvSpPr>
          <p:spPr bwMode="auto">
            <a:xfrm>
              <a:off x="8126880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片側の 2 つの角を丸めた四角形 190">
              <a:extLst>
                <a:ext uri="{FF2B5EF4-FFF2-40B4-BE49-F238E27FC236}">
                  <a16:creationId xmlns:a16="http://schemas.microsoft.com/office/drawing/2014/main" id="{008BFC76-BCCE-4C72-8B35-912A17A1B46F}"/>
                </a:ext>
              </a:extLst>
            </p:cNvPr>
            <p:cNvSpPr/>
            <p:nvPr/>
          </p:nvSpPr>
          <p:spPr bwMode="auto">
            <a:xfrm>
              <a:off x="8213667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片側の 2 つの角を丸めた四角形 190">
              <a:extLst>
                <a:ext uri="{FF2B5EF4-FFF2-40B4-BE49-F238E27FC236}">
                  <a16:creationId xmlns:a16="http://schemas.microsoft.com/office/drawing/2014/main" id="{14BC6CC0-65AA-4E2C-81E6-2057B13F6F61}"/>
                </a:ext>
              </a:extLst>
            </p:cNvPr>
            <p:cNvSpPr/>
            <p:nvPr/>
          </p:nvSpPr>
          <p:spPr bwMode="auto">
            <a:xfrm>
              <a:off x="8352115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13EC4282-1985-4CC4-91F4-87F46378C0E6}"/>
                </a:ext>
              </a:extLst>
            </p:cNvPr>
            <p:cNvSpPr/>
            <p:nvPr/>
          </p:nvSpPr>
          <p:spPr bwMode="auto">
            <a:xfrm>
              <a:off x="8213666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2C556B70-ED28-4819-ACD2-D5194002C54E}"/>
                </a:ext>
              </a:extLst>
            </p:cNvPr>
            <p:cNvGrpSpPr/>
            <p:nvPr/>
          </p:nvGrpSpPr>
          <p:grpSpPr>
            <a:xfrm>
              <a:off x="8221032" y="2616154"/>
              <a:ext cx="691653" cy="1690855"/>
              <a:chOff x="8206840" y="-1154496"/>
              <a:chExt cx="691653" cy="1690855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633D531B-5920-4DDF-9E6A-D8C73EA373F8}"/>
                  </a:ext>
                </a:extLst>
              </p:cNvPr>
              <p:cNvSpPr/>
              <p:nvPr/>
            </p:nvSpPr>
            <p:spPr bwMode="auto">
              <a:xfrm>
                <a:off x="8206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00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片側の 2 つの角を丸めた四角形 190">
                <a:extLst>
                  <a:ext uri="{FF2B5EF4-FFF2-40B4-BE49-F238E27FC236}">
                    <a16:creationId xmlns:a16="http://schemas.microsoft.com/office/drawing/2014/main" id="{B4F51712-9518-4E11-B76E-6E2D271C994F}"/>
                  </a:ext>
                </a:extLst>
              </p:cNvPr>
              <p:cNvSpPr/>
              <p:nvPr/>
            </p:nvSpPr>
            <p:spPr bwMode="auto">
              <a:xfrm>
                <a:off x="8206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EF676BE1-24DA-4FBB-AE11-9932B7BB41FB}"/>
                  </a:ext>
                </a:extLst>
              </p:cNvPr>
              <p:cNvSpPr/>
              <p:nvPr/>
            </p:nvSpPr>
            <p:spPr bwMode="auto">
              <a:xfrm>
                <a:off x="85267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650CD125-D4B7-4506-B79C-E8DB7DB497F4}"/>
                  </a:ext>
                </a:extLst>
              </p:cNvPr>
              <p:cNvSpPr/>
              <p:nvPr/>
            </p:nvSpPr>
            <p:spPr bwMode="auto">
              <a:xfrm>
                <a:off x="82583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5E47978-0944-451E-BB64-6731BD306660}"/>
                  </a:ext>
                </a:extLst>
              </p:cNvPr>
              <p:cNvSpPr/>
              <p:nvPr/>
            </p:nvSpPr>
            <p:spPr bwMode="auto">
              <a:xfrm>
                <a:off x="85267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2540309C-98CA-46FA-8E3B-F439161454BD}"/>
                  </a:ext>
                </a:extLst>
              </p:cNvPr>
              <p:cNvSpPr/>
              <p:nvPr/>
            </p:nvSpPr>
            <p:spPr bwMode="auto">
              <a:xfrm>
                <a:off x="82599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A01F8E17-8D48-4E4C-B61C-A315A4B37CD3}"/>
                  </a:ext>
                </a:extLst>
              </p:cNvPr>
              <p:cNvSpPr/>
              <p:nvPr/>
            </p:nvSpPr>
            <p:spPr bwMode="auto">
              <a:xfrm>
                <a:off x="82599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FF1F7244-002C-4EAB-9A7B-B596D2265E74}"/>
                  </a:ext>
                </a:extLst>
              </p:cNvPr>
              <p:cNvSpPr/>
              <p:nvPr/>
            </p:nvSpPr>
            <p:spPr bwMode="auto">
              <a:xfrm>
                <a:off x="85267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740701F7-11D4-45A7-B72E-0F7A58A2DF26}"/>
                  </a:ext>
                </a:extLst>
              </p:cNvPr>
              <p:cNvSpPr/>
              <p:nvPr/>
            </p:nvSpPr>
            <p:spPr bwMode="auto">
              <a:xfrm>
                <a:off x="82599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312A2EE5-E509-47D7-846F-17E1A9931A57}"/>
                  </a:ext>
                </a:extLst>
              </p:cNvPr>
              <p:cNvSpPr/>
              <p:nvPr/>
            </p:nvSpPr>
            <p:spPr bwMode="auto">
              <a:xfrm>
                <a:off x="85267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39BEBB74-CE7C-44CC-9F77-90DB3B8E0B53}"/>
                  </a:ext>
                </a:extLst>
              </p:cNvPr>
              <p:cNvSpPr/>
              <p:nvPr/>
            </p:nvSpPr>
            <p:spPr bwMode="auto">
              <a:xfrm>
                <a:off x="8609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F7253E9-BE00-4F43-A81B-C4AD780F8621}"/>
                  </a:ext>
                </a:extLst>
              </p:cNvPr>
              <p:cNvSpPr/>
              <p:nvPr/>
            </p:nvSpPr>
            <p:spPr bwMode="auto">
              <a:xfrm rot="16200000">
                <a:off x="8598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EEF90114-AB0E-4C5B-AE67-B5A45F5EE1E9}"/>
              </a:ext>
            </a:extLst>
          </p:cNvPr>
          <p:cNvGrpSpPr/>
          <p:nvPr/>
        </p:nvGrpSpPr>
        <p:grpSpPr>
          <a:xfrm>
            <a:off x="475483" y="2557928"/>
            <a:ext cx="1473429" cy="1829280"/>
            <a:chOff x="475483" y="2557928"/>
            <a:chExt cx="1473429" cy="1829280"/>
          </a:xfrm>
        </p:grpSpPr>
        <p:sp>
          <p:nvSpPr>
            <p:cNvPr id="229" name="台形 228">
              <a:extLst>
                <a:ext uri="{FF2B5EF4-FFF2-40B4-BE49-F238E27FC236}">
                  <a16:creationId xmlns:a16="http://schemas.microsoft.com/office/drawing/2014/main" id="{2A0D5B01-36E3-42C5-9643-E0FECFD21D76}"/>
                </a:ext>
              </a:extLst>
            </p:cNvPr>
            <p:cNvSpPr/>
            <p:nvPr/>
          </p:nvSpPr>
          <p:spPr bwMode="auto">
            <a:xfrm>
              <a:off x="475483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片側の 2 つの角を丸めた四角形 2">
              <a:extLst>
                <a:ext uri="{FF2B5EF4-FFF2-40B4-BE49-F238E27FC236}">
                  <a16:creationId xmlns:a16="http://schemas.microsoft.com/office/drawing/2014/main" id="{FD444007-2BF3-463E-B1AF-25E4BC5B3EAF}"/>
                </a:ext>
              </a:extLst>
            </p:cNvPr>
            <p:cNvSpPr/>
            <p:nvPr/>
          </p:nvSpPr>
          <p:spPr bwMode="auto">
            <a:xfrm>
              <a:off x="606581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片側の 2 つの角を丸めた四角形 190">
              <a:extLst>
                <a:ext uri="{FF2B5EF4-FFF2-40B4-BE49-F238E27FC236}">
                  <a16:creationId xmlns:a16="http://schemas.microsoft.com/office/drawing/2014/main" id="{6F9C5F09-F03A-4111-AE38-D3CA0C87F06B}"/>
                </a:ext>
              </a:extLst>
            </p:cNvPr>
            <p:cNvSpPr/>
            <p:nvPr/>
          </p:nvSpPr>
          <p:spPr bwMode="auto">
            <a:xfrm>
              <a:off x="693368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片側の 2 つの角を丸めた四角形 190">
              <a:extLst>
                <a:ext uri="{FF2B5EF4-FFF2-40B4-BE49-F238E27FC236}">
                  <a16:creationId xmlns:a16="http://schemas.microsoft.com/office/drawing/2014/main" id="{8EFDC975-649D-4FE2-8295-B45E11A21CE9}"/>
                </a:ext>
              </a:extLst>
            </p:cNvPr>
            <p:cNvSpPr/>
            <p:nvPr/>
          </p:nvSpPr>
          <p:spPr bwMode="auto">
            <a:xfrm>
              <a:off x="831816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台形 232">
              <a:extLst>
                <a:ext uri="{FF2B5EF4-FFF2-40B4-BE49-F238E27FC236}">
                  <a16:creationId xmlns:a16="http://schemas.microsoft.com/office/drawing/2014/main" id="{0A789868-C8D0-40AD-BEB1-64DF8C943E44}"/>
                </a:ext>
              </a:extLst>
            </p:cNvPr>
            <p:cNvSpPr/>
            <p:nvPr/>
          </p:nvSpPr>
          <p:spPr bwMode="auto">
            <a:xfrm>
              <a:off x="693367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4CE5A3A7-EA65-46F2-90B0-14FFCA0A9C01}"/>
                </a:ext>
              </a:extLst>
            </p:cNvPr>
            <p:cNvGrpSpPr/>
            <p:nvPr/>
          </p:nvGrpSpPr>
          <p:grpSpPr>
            <a:xfrm>
              <a:off x="695783" y="2625319"/>
              <a:ext cx="691653" cy="1690855"/>
              <a:chOff x="3230354" y="687084"/>
              <a:chExt cx="669053" cy="1635606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D19E46B1-2FDD-4F55-B284-7EC8EE8F8EE9}"/>
                  </a:ext>
                </a:extLst>
              </p:cNvPr>
              <p:cNvSpPr/>
              <p:nvPr/>
            </p:nvSpPr>
            <p:spPr bwMode="auto">
              <a:xfrm>
                <a:off x="3230354" y="687084"/>
                <a:ext cx="669053" cy="1635606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片側の 2 つの角を丸めた四角形 190">
                <a:extLst>
                  <a:ext uri="{FF2B5EF4-FFF2-40B4-BE49-F238E27FC236}">
                    <a16:creationId xmlns:a16="http://schemas.microsoft.com/office/drawing/2014/main" id="{FC7EEBED-66D0-4DB1-8F01-2CD45A7F72F0}"/>
                  </a:ext>
                </a:extLst>
              </p:cNvPr>
              <p:cNvSpPr/>
              <p:nvPr/>
            </p:nvSpPr>
            <p:spPr bwMode="auto">
              <a:xfrm>
                <a:off x="3230354" y="689210"/>
                <a:ext cx="583371" cy="1633480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18F18D5A-98FC-4FB5-AFEA-98FAE2E0330F}"/>
                  </a:ext>
                </a:extLst>
              </p:cNvPr>
              <p:cNvGrpSpPr/>
              <p:nvPr/>
            </p:nvGrpSpPr>
            <p:grpSpPr>
              <a:xfrm>
                <a:off x="3280213" y="774520"/>
                <a:ext cx="482710" cy="1486968"/>
                <a:chOff x="4158754" y="774520"/>
                <a:chExt cx="508104" cy="1486968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153B5EF-D6D0-4C6D-B568-4BE9167DA195}"/>
                    </a:ext>
                  </a:extLst>
                </p:cNvPr>
                <p:cNvSpPr/>
                <p:nvPr/>
              </p:nvSpPr>
              <p:spPr bwMode="auto">
                <a:xfrm>
                  <a:off x="4431979" y="774520"/>
                  <a:ext cx="234879" cy="404238"/>
                </a:xfrm>
                <a:custGeom>
                  <a:avLst/>
                  <a:gdLst>
                    <a:gd name="connsiteX0" fmla="*/ 234879 w 234879"/>
                    <a:gd name="connsiteY0" fmla="*/ 0 h 413450"/>
                    <a:gd name="connsiteX1" fmla="*/ 234879 w 234879"/>
                    <a:gd name="connsiteY1" fmla="*/ 403511 h 413450"/>
                    <a:gd name="connsiteX2" fmla="*/ 0 w 234879"/>
                    <a:gd name="connsiteY2" fmla="*/ 413450 h 413450"/>
                    <a:gd name="connsiteX3" fmla="*/ 0 w 234879"/>
                    <a:gd name="connsiteY3" fmla="*/ 9212 h 413450"/>
                    <a:gd name="connsiteX4" fmla="*/ 234879 w 234879"/>
                    <a:gd name="connsiteY4" fmla="*/ 0 h 413450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19375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19375 h 404238"/>
                    <a:gd name="connsiteX0" fmla="*/ 168204 w 234879"/>
                    <a:gd name="connsiteY0" fmla="*/ 119375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19375 h 404238"/>
                    <a:gd name="connsiteX0" fmla="*/ 168204 w 234879"/>
                    <a:gd name="connsiteY0" fmla="*/ 119375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19375 h 404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404238">
                      <a:moveTo>
                        <a:pt x="168204" y="119375"/>
                      </a:moveTo>
                      <a:cubicBezTo>
                        <a:pt x="221386" y="219747"/>
                        <a:pt x="234085" y="286782"/>
                        <a:pt x="234879" y="394299"/>
                      </a:cubicBezTo>
                      <a:lnTo>
                        <a:pt x="0" y="404238"/>
                      </a:lnTo>
                      <a:lnTo>
                        <a:pt x="0" y="0"/>
                      </a:lnTo>
                      <a:cubicBezTo>
                        <a:pt x="91787" y="7248"/>
                        <a:pt x="138330" y="66883"/>
                        <a:pt x="168204" y="1193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33D7B73A-6CB6-47C9-A99E-DB035F2362FC}"/>
                    </a:ext>
                  </a:extLst>
                </p:cNvPr>
                <p:cNvSpPr/>
                <p:nvPr/>
              </p:nvSpPr>
              <p:spPr bwMode="auto">
                <a:xfrm>
                  <a:off x="4158754" y="776314"/>
                  <a:ext cx="227505" cy="413937"/>
                </a:xfrm>
                <a:custGeom>
                  <a:avLst/>
                  <a:gdLst>
                    <a:gd name="connsiteX0" fmla="*/ 225868 w 225868"/>
                    <a:gd name="connsiteY0" fmla="*/ 0 h 413937"/>
                    <a:gd name="connsiteX1" fmla="*/ 225868 w 225868"/>
                    <a:gd name="connsiteY1" fmla="*/ 404379 h 413937"/>
                    <a:gd name="connsiteX2" fmla="*/ 0 w 225868"/>
                    <a:gd name="connsiteY2" fmla="*/ 413937 h 413937"/>
                    <a:gd name="connsiteX3" fmla="*/ 0 w 225868"/>
                    <a:gd name="connsiteY3" fmla="*/ 8858 h 413937"/>
                    <a:gd name="connsiteX4" fmla="*/ 225868 w 225868"/>
                    <a:gd name="connsiteY4" fmla="*/ 0 h 413937"/>
                    <a:gd name="connsiteX0" fmla="*/ 225868 w 225868"/>
                    <a:gd name="connsiteY0" fmla="*/ 0 h 413937"/>
                    <a:gd name="connsiteX1" fmla="*/ 225868 w 225868"/>
                    <a:gd name="connsiteY1" fmla="*/ 404379 h 413937"/>
                    <a:gd name="connsiteX2" fmla="*/ 0 w 225868"/>
                    <a:gd name="connsiteY2" fmla="*/ 413937 h 413937"/>
                    <a:gd name="connsiteX3" fmla="*/ 59531 w 225868"/>
                    <a:gd name="connsiteY3" fmla="*/ 137446 h 413937"/>
                    <a:gd name="connsiteX4" fmla="*/ 225868 w 225868"/>
                    <a:gd name="connsiteY4" fmla="*/ 0 h 413937"/>
                    <a:gd name="connsiteX0" fmla="*/ 225868 w 225868"/>
                    <a:gd name="connsiteY0" fmla="*/ 0 h 413937"/>
                    <a:gd name="connsiteX1" fmla="*/ 225868 w 225868"/>
                    <a:gd name="connsiteY1" fmla="*/ 404379 h 413937"/>
                    <a:gd name="connsiteX2" fmla="*/ 0 w 225868"/>
                    <a:gd name="connsiteY2" fmla="*/ 413937 h 413937"/>
                    <a:gd name="connsiteX3" fmla="*/ 59531 w 225868"/>
                    <a:gd name="connsiteY3" fmla="*/ 137446 h 413937"/>
                    <a:gd name="connsiteX4" fmla="*/ 225868 w 225868"/>
                    <a:gd name="connsiteY4" fmla="*/ 0 h 413937"/>
                    <a:gd name="connsiteX0" fmla="*/ 226910 w 226910"/>
                    <a:gd name="connsiteY0" fmla="*/ 0 h 413937"/>
                    <a:gd name="connsiteX1" fmla="*/ 226910 w 226910"/>
                    <a:gd name="connsiteY1" fmla="*/ 404379 h 413937"/>
                    <a:gd name="connsiteX2" fmla="*/ 1042 w 226910"/>
                    <a:gd name="connsiteY2" fmla="*/ 413937 h 413937"/>
                    <a:gd name="connsiteX3" fmla="*/ 60573 w 226910"/>
                    <a:gd name="connsiteY3" fmla="*/ 137446 h 413937"/>
                    <a:gd name="connsiteX4" fmla="*/ 226910 w 226910"/>
                    <a:gd name="connsiteY4" fmla="*/ 0 h 413937"/>
                    <a:gd name="connsiteX0" fmla="*/ 227505 w 227505"/>
                    <a:gd name="connsiteY0" fmla="*/ 0 h 413937"/>
                    <a:gd name="connsiteX1" fmla="*/ 227505 w 227505"/>
                    <a:gd name="connsiteY1" fmla="*/ 404379 h 413937"/>
                    <a:gd name="connsiteX2" fmla="*/ 1637 w 227505"/>
                    <a:gd name="connsiteY2" fmla="*/ 413937 h 413937"/>
                    <a:gd name="connsiteX3" fmla="*/ 61168 w 227505"/>
                    <a:gd name="connsiteY3" fmla="*/ 137446 h 413937"/>
                    <a:gd name="connsiteX4" fmla="*/ 227505 w 227505"/>
                    <a:gd name="connsiteY4" fmla="*/ 0 h 413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505" h="413937">
                      <a:moveTo>
                        <a:pt x="227505" y="0"/>
                      </a:moveTo>
                      <a:lnTo>
                        <a:pt x="227505" y="404379"/>
                      </a:lnTo>
                      <a:lnTo>
                        <a:pt x="1637" y="413937"/>
                      </a:lnTo>
                      <a:cubicBezTo>
                        <a:pt x="-7094" y="314629"/>
                        <a:pt x="20010" y="221361"/>
                        <a:pt x="61168" y="137446"/>
                      </a:cubicBezTo>
                      <a:cubicBezTo>
                        <a:pt x="102326" y="53531"/>
                        <a:pt x="160153" y="17240"/>
                        <a:pt x="22750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3C5D134C-7B94-41FF-8019-276DA21D696A}"/>
                    </a:ext>
                  </a:extLst>
                </p:cNvPr>
                <p:cNvSpPr/>
                <p:nvPr/>
              </p:nvSpPr>
              <p:spPr bwMode="auto">
                <a:xfrm>
                  <a:off x="4431979" y="1233111"/>
                  <a:ext cx="234879" cy="288002"/>
                </a:xfrm>
                <a:custGeom>
                  <a:avLst/>
                  <a:gdLst>
                    <a:gd name="connsiteX0" fmla="*/ 234879 w 234879"/>
                    <a:gd name="connsiteY0" fmla="*/ 0 h 288002"/>
                    <a:gd name="connsiteX1" fmla="*/ 234879 w 234879"/>
                    <a:gd name="connsiteY1" fmla="*/ 288002 h 288002"/>
                    <a:gd name="connsiteX2" fmla="*/ 0 w 234879"/>
                    <a:gd name="connsiteY2" fmla="*/ 286294 h 288002"/>
                    <a:gd name="connsiteX3" fmla="*/ 0 w 234879"/>
                    <a:gd name="connsiteY3" fmla="*/ 4417 h 288002"/>
                    <a:gd name="connsiteX4" fmla="*/ 234879 w 234879"/>
                    <a:gd name="connsiteY4" fmla="*/ 0 h 288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288002">
                      <a:moveTo>
                        <a:pt x="234879" y="0"/>
                      </a:moveTo>
                      <a:lnTo>
                        <a:pt x="234879" y="288002"/>
                      </a:lnTo>
                      <a:lnTo>
                        <a:pt x="0" y="286294"/>
                      </a:lnTo>
                      <a:lnTo>
                        <a:pt x="0" y="4417"/>
                      </a:lnTo>
                      <a:lnTo>
                        <a:pt x="23487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C8C74891-0F6E-4C87-9B0E-34FFB22E9729}"/>
                    </a:ext>
                  </a:extLst>
                </p:cNvPr>
                <p:cNvSpPr/>
                <p:nvPr/>
              </p:nvSpPr>
              <p:spPr bwMode="auto">
                <a:xfrm>
                  <a:off x="4160392" y="1238388"/>
                  <a:ext cx="225868" cy="280684"/>
                </a:xfrm>
                <a:custGeom>
                  <a:avLst/>
                  <a:gdLst>
                    <a:gd name="connsiteX0" fmla="*/ 225868 w 225868"/>
                    <a:gd name="connsiteY0" fmla="*/ 0 h 280684"/>
                    <a:gd name="connsiteX1" fmla="*/ 225868 w 225868"/>
                    <a:gd name="connsiteY1" fmla="*/ 280684 h 280684"/>
                    <a:gd name="connsiteX2" fmla="*/ 0 w 225868"/>
                    <a:gd name="connsiteY2" fmla="*/ 279041 h 280684"/>
                    <a:gd name="connsiteX3" fmla="*/ 0 w 225868"/>
                    <a:gd name="connsiteY3" fmla="*/ 4248 h 280684"/>
                    <a:gd name="connsiteX4" fmla="*/ 225868 w 225868"/>
                    <a:gd name="connsiteY4" fmla="*/ 0 h 280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868" h="280684">
                      <a:moveTo>
                        <a:pt x="225868" y="0"/>
                      </a:moveTo>
                      <a:lnTo>
                        <a:pt x="225868" y="280684"/>
                      </a:lnTo>
                      <a:lnTo>
                        <a:pt x="0" y="279041"/>
                      </a:lnTo>
                      <a:lnTo>
                        <a:pt x="0" y="4248"/>
                      </a:lnTo>
                      <a:lnTo>
                        <a:pt x="22586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9ED159BB-30A1-4891-83C1-128301B4FFE9}"/>
                    </a:ext>
                  </a:extLst>
                </p:cNvPr>
                <p:cNvSpPr/>
                <p:nvPr/>
              </p:nvSpPr>
              <p:spPr bwMode="auto">
                <a:xfrm>
                  <a:off x="4160392" y="1688656"/>
                  <a:ext cx="225868" cy="243473"/>
                </a:xfrm>
                <a:custGeom>
                  <a:avLst/>
                  <a:gdLst>
                    <a:gd name="connsiteX0" fmla="*/ 0 w 225868"/>
                    <a:gd name="connsiteY0" fmla="*/ 0 h 243473"/>
                    <a:gd name="connsiteX1" fmla="*/ 225868 w 225868"/>
                    <a:gd name="connsiteY1" fmla="*/ 4532 h 243473"/>
                    <a:gd name="connsiteX2" fmla="*/ 225868 w 225868"/>
                    <a:gd name="connsiteY2" fmla="*/ 243473 h 243473"/>
                    <a:gd name="connsiteX3" fmla="*/ 0 w 225868"/>
                    <a:gd name="connsiteY3" fmla="*/ 232500 h 243473"/>
                    <a:gd name="connsiteX4" fmla="*/ 0 w 225868"/>
                    <a:gd name="connsiteY4" fmla="*/ 0 h 243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868" h="243473">
                      <a:moveTo>
                        <a:pt x="0" y="0"/>
                      </a:moveTo>
                      <a:lnTo>
                        <a:pt x="225868" y="4532"/>
                      </a:lnTo>
                      <a:lnTo>
                        <a:pt x="225868" y="243473"/>
                      </a:lnTo>
                      <a:lnTo>
                        <a:pt x="0" y="232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91882533-7AE6-4A85-AE7B-1B0B938DE834}"/>
                    </a:ext>
                  </a:extLst>
                </p:cNvPr>
                <p:cNvSpPr/>
                <p:nvPr/>
              </p:nvSpPr>
              <p:spPr bwMode="auto">
                <a:xfrm>
                  <a:off x="4431979" y="1694105"/>
                  <a:ext cx="234879" cy="251656"/>
                </a:xfrm>
                <a:custGeom>
                  <a:avLst/>
                  <a:gdLst>
                    <a:gd name="connsiteX0" fmla="*/ 0 w 234879"/>
                    <a:gd name="connsiteY0" fmla="*/ 0 h 251656"/>
                    <a:gd name="connsiteX1" fmla="*/ 234879 w 234879"/>
                    <a:gd name="connsiteY1" fmla="*/ 4713 h 251656"/>
                    <a:gd name="connsiteX2" fmla="*/ 234879 w 234879"/>
                    <a:gd name="connsiteY2" fmla="*/ 251656 h 251656"/>
                    <a:gd name="connsiteX3" fmla="*/ 0 w 234879"/>
                    <a:gd name="connsiteY3" fmla="*/ 240244 h 251656"/>
                    <a:gd name="connsiteX4" fmla="*/ 0 w 234879"/>
                    <a:gd name="connsiteY4" fmla="*/ 0 h 251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251656">
                      <a:moveTo>
                        <a:pt x="0" y="0"/>
                      </a:moveTo>
                      <a:lnTo>
                        <a:pt x="234879" y="4713"/>
                      </a:lnTo>
                      <a:lnTo>
                        <a:pt x="234879" y="251656"/>
                      </a:lnTo>
                      <a:lnTo>
                        <a:pt x="0" y="240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BBBFCD4D-FB4A-4924-BABC-863FFF8F8064}"/>
                    </a:ext>
                  </a:extLst>
                </p:cNvPr>
                <p:cNvSpPr/>
                <p:nvPr/>
              </p:nvSpPr>
              <p:spPr bwMode="auto">
                <a:xfrm>
                  <a:off x="4160392" y="1978580"/>
                  <a:ext cx="225868" cy="256523"/>
                </a:xfrm>
                <a:custGeom>
                  <a:avLst/>
                  <a:gdLst>
                    <a:gd name="connsiteX0" fmla="*/ 0 w 225868"/>
                    <a:gd name="connsiteY0" fmla="*/ 0 h 256523"/>
                    <a:gd name="connsiteX1" fmla="*/ 225868 w 225868"/>
                    <a:gd name="connsiteY1" fmla="*/ 12209 h 256523"/>
                    <a:gd name="connsiteX2" fmla="*/ 225868 w 225868"/>
                    <a:gd name="connsiteY2" fmla="*/ 256523 h 256523"/>
                    <a:gd name="connsiteX3" fmla="*/ 0 w 225868"/>
                    <a:gd name="connsiteY3" fmla="*/ 235284 h 256523"/>
                    <a:gd name="connsiteX4" fmla="*/ 0 w 225868"/>
                    <a:gd name="connsiteY4" fmla="*/ 0 h 256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868" h="256523">
                      <a:moveTo>
                        <a:pt x="0" y="0"/>
                      </a:moveTo>
                      <a:lnTo>
                        <a:pt x="225868" y="12209"/>
                      </a:lnTo>
                      <a:lnTo>
                        <a:pt x="225868" y="256523"/>
                      </a:lnTo>
                      <a:lnTo>
                        <a:pt x="0" y="2352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BCA01600-6557-4080-B3F6-F1596429DCF9}"/>
                    </a:ext>
                  </a:extLst>
                </p:cNvPr>
                <p:cNvSpPr/>
                <p:nvPr/>
              </p:nvSpPr>
              <p:spPr bwMode="auto">
                <a:xfrm>
                  <a:off x="4431979" y="1993260"/>
                  <a:ext cx="234879" cy="268228"/>
                </a:xfrm>
                <a:custGeom>
                  <a:avLst/>
                  <a:gdLst>
                    <a:gd name="connsiteX0" fmla="*/ 0 w 234879"/>
                    <a:gd name="connsiteY0" fmla="*/ 0 h 268228"/>
                    <a:gd name="connsiteX1" fmla="*/ 234879 w 234879"/>
                    <a:gd name="connsiteY1" fmla="*/ 12696 h 268228"/>
                    <a:gd name="connsiteX2" fmla="*/ 234879 w 234879"/>
                    <a:gd name="connsiteY2" fmla="*/ 268228 h 268228"/>
                    <a:gd name="connsiteX3" fmla="*/ 0 w 234879"/>
                    <a:gd name="connsiteY3" fmla="*/ 246142 h 268228"/>
                    <a:gd name="connsiteX4" fmla="*/ 0 w 234879"/>
                    <a:gd name="connsiteY4" fmla="*/ 0 h 26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268228">
                      <a:moveTo>
                        <a:pt x="0" y="0"/>
                      </a:moveTo>
                      <a:lnTo>
                        <a:pt x="234879" y="12696"/>
                      </a:lnTo>
                      <a:lnTo>
                        <a:pt x="234879" y="268228"/>
                      </a:lnTo>
                      <a:lnTo>
                        <a:pt x="0" y="246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5817167B-7F68-4C8A-8241-676CA3D98339}"/>
                  </a:ext>
                </a:extLst>
              </p:cNvPr>
              <p:cNvGrpSpPr/>
              <p:nvPr/>
            </p:nvGrpSpPr>
            <p:grpSpPr>
              <a:xfrm>
                <a:off x="3619509" y="1555936"/>
                <a:ext cx="143414" cy="207879"/>
                <a:chOff x="3933514" y="1555936"/>
                <a:chExt cx="143414" cy="207879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EA41BC63-93A6-4E59-8F10-44BF68F66DF8}"/>
                    </a:ext>
                  </a:extLst>
                </p:cNvPr>
                <p:cNvSpPr/>
                <p:nvPr/>
              </p:nvSpPr>
              <p:spPr bwMode="auto">
                <a:xfrm>
                  <a:off x="3933514" y="1583795"/>
                  <a:ext cx="143414" cy="180020"/>
                </a:xfrm>
                <a:custGeom>
                  <a:avLst/>
                  <a:gdLst>
                    <a:gd name="connsiteX0" fmla="*/ 66335 w 143414"/>
                    <a:gd name="connsiteY0" fmla="*/ 49743 h 180020"/>
                    <a:gd name="connsiteX1" fmla="*/ 43082 w 143414"/>
                    <a:gd name="connsiteY1" fmla="*/ 90010 h 180020"/>
                    <a:gd name="connsiteX2" fmla="*/ 66335 w 143414"/>
                    <a:gd name="connsiteY2" fmla="*/ 130277 h 180020"/>
                    <a:gd name="connsiteX3" fmla="*/ 89588 w 143414"/>
                    <a:gd name="connsiteY3" fmla="*/ 90010 h 180020"/>
                    <a:gd name="connsiteX4" fmla="*/ 66335 w 143414"/>
                    <a:gd name="connsiteY4" fmla="*/ 49743 h 180020"/>
                    <a:gd name="connsiteX5" fmla="*/ 71707 w 143414"/>
                    <a:gd name="connsiteY5" fmla="*/ 0 h 180020"/>
                    <a:gd name="connsiteX6" fmla="*/ 143414 w 143414"/>
                    <a:gd name="connsiteY6" fmla="*/ 90010 h 180020"/>
                    <a:gd name="connsiteX7" fmla="*/ 71707 w 143414"/>
                    <a:gd name="connsiteY7" fmla="*/ 180020 h 180020"/>
                    <a:gd name="connsiteX8" fmla="*/ 0 w 143414"/>
                    <a:gd name="connsiteY8" fmla="*/ 90010 h 180020"/>
                    <a:gd name="connsiteX9" fmla="*/ 71707 w 143414"/>
                    <a:gd name="connsiteY9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3414" h="180020">
                      <a:moveTo>
                        <a:pt x="66335" y="49743"/>
                      </a:moveTo>
                      <a:cubicBezTo>
                        <a:pt x="53493" y="49743"/>
                        <a:pt x="43082" y="67771"/>
                        <a:pt x="43082" y="90010"/>
                      </a:cubicBezTo>
                      <a:cubicBezTo>
                        <a:pt x="43082" y="112249"/>
                        <a:pt x="53493" y="130277"/>
                        <a:pt x="66335" y="130277"/>
                      </a:cubicBezTo>
                      <a:cubicBezTo>
                        <a:pt x="79177" y="130277"/>
                        <a:pt x="89588" y="112249"/>
                        <a:pt x="89588" y="90010"/>
                      </a:cubicBezTo>
                      <a:cubicBezTo>
                        <a:pt x="89588" y="67771"/>
                        <a:pt x="79177" y="49743"/>
                        <a:pt x="66335" y="49743"/>
                      </a:cubicBezTo>
                      <a:close/>
                      <a:moveTo>
                        <a:pt x="71707" y="0"/>
                      </a:moveTo>
                      <a:cubicBezTo>
                        <a:pt x="111310" y="0"/>
                        <a:pt x="143414" y="40299"/>
                        <a:pt x="143414" y="90010"/>
                      </a:cubicBezTo>
                      <a:cubicBezTo>
                        <a:pt x="143414" y="139721"/>
                        <a:pt x="111310" y="180020"/>
                        <a:pt x="71707" y="180020"/>
                      </a:cubicBezTo>
                      <a:cubicBezTo>
                        <a:pt x="32104" y="180020"/>
                        <a:pt x="0" y="139721"/>
                        <a:pt x="0" y="90010"/>
                      </a:cubicBezTo>
                      <a:cubicBezTo>
                        <a:pt x="0" y="40299"/>
                        <a:pt x="32104" y="0"/>
                        <a:pt x="7170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6DCB7B0E-4864-40F6-9DC7-95E832B5DA2C}"/>
                    </a:ext>
                  </a:extLst>
                </p:cNvPr>
                <p:cNvSpPr/>
                <p:nvPr/>
              </p:nvSpPr>
              <p:spPr bwMode="auto">
                <a:xfrm rot="16200000">
                  <a:off x="3923479" y="1582147"/>
                  <a:ext cx="125227" cy="72805"/>
                </a:xfrm>
                <a:custGeom>
                  <a:avLst/>
                  <a:gdLst>
                    <a:gd name="connsiteX0" fmla="*/ 125227 w 125227"/>
                    <a:gd name="connsiteY0" fmla="*/ 36403 h 72805"/>
                    <a:gd name="connsiteX1" fmla="*/ 125226 w 125227"/>
                    <a:gd name="connsiteY1" fmla="*/ 72805 h 72805"/>
                    <a:gd name="connsiteX2" fmla="*/ 90880 w 125227"/>
                    <a:gd name="connsiteY2" fmla="*/ 72805 h 72805"/>
                    <a:gd name="connsiteX3" fmla="*/ 92342 w 125227"/>
                    <a:gd name="connsiteY3" fmla="*/ 69277 h 72805"/>
                    <a:gd name="connsiteX4" fmla="*/ 64350 w 125227"/>
                    <a:gd name="connsiteY4" fmla="*/ 41285 h 72805"/>
                    <a:gd name="connsiteX5" fmla="*/ 36358 w 125227"/>
                    <a:gd name="connsiteY5" fmla="*/ 69277 h 72805"/>
                    <a:gd name="connsiteX6" fmla="*/ 37819 w 125227"/>
                    <a:gd name="connsiteY6" fmla="*/ 72805 h 72805"/>
                    <a:gd name="connsiteX7" fmla="*/ 0 w 125227"/>
                    <a:gd name="connsiteY7" fmla="*/ 72805 h 72805"/>
                    <a:gd name="connsiteX8" fmla="*/ 0 w 125227"/>
                    <a:gd name="connsiteY8" fmla="*/ 36403 h 72805"/>
                    <a:gd name="connsiteX9" fmla="*/ 36403 w 125227"/>
                    <a:gd name="connsiteY9" fmla="*/ 0 h 72805"/>
                    <a:gd name="connsiteX10" fmla="*/ 88824 w 125227"/>
                    <a:gd name="connsiteY10" fmla="*/ 0 h 72805"/>
                    <a:gd name="connsiteX11" fmla="*/ 125227 w 125227"/>
                    <a:gd name="connsiteY11" fmla="*/ 36403 h 7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5227" h="72805">
                      <a:moveTo>
                        <a:pt x="125227" y="36403"/>
                      </a:moveTo>
                      <a:cubicBezTo>
                        <a:pt x="125227" y="48537"/>
                        <a:pt x="125226" y="60671"/>
                        <a:pt x="125226" y="72805"/>
                      </a:cubicBezTo>
                      <a:lnTo>
                        <a:pt x="90880" y="72805"/>
                      </a:lnTo>
                      <a:lnTo>
                        <a:pt x="92342" y="69277"/>
                      </a:lnTo>
                      <a:cubicBezTo>
                        <a:pt x="92342" y="53817"/>
                        <a:pt x="79810" y="41285"/>
                        <a:pt x="64350" y="41285"/>
                      </a:cubicBezTo>
                      <a:cubicBezTo>
                        <a:pt x="48890" y="41285"/>
                        <a:pt x="36358" y="53817"/>
                        <a:pt x="36358" y="69277"/>
                      </a:cubicBezTo>
                      <a:lnTo>
                        <a:pt x="37819" y="72805"/>
                      </a:lnTo>
                      <a:lnTo>
                        <a:pt x="0" y="72805"/>
                      </a:lnTo>
                      <a:lnTo>
                        <a:pt x="0" y="36403"/>
                      </a:lnTo>
                      <a:cubicBezTo>
                        <a:pt x="0" y="16298"/>
                        <a:pt x="16298" y="0"/>
                        <a:pt x="36403" y="0"/>
                      </a:cubicBezTo>
                      <a:lnTo>
                        <a:pt x="88824" y="0"/>
                      </a:lnTo>
                      <a:cubicBezTo>
                        <a:pt x="108929" y="0"/>
                        <a:pt x="125227" y="16298"/>
                        <a:pt x="125227" y="364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1B3BE36-24CB-4086-8001-A12D254CD3F9}"/>
              </a:ext>
            </a:extLst>
          </p:cNvPr>
          <p:cNvGrpSpPr/>
          <p:nvPr/>
        </p:nvGrpSpPr>
        <p:grpSpPr>
          <a:xfrm>
            <a:off x="473491" y="593685"/>
            <a:ext cx="1473429" cy="1829280"/>
            <a:chOff x="473491" y="3564015"/>
            <a:chExt cx="1473429" cy="18292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BBD4A8E-9318-4D41-9387-2DFDE6D90DFD}"/>
                </a:ext>
              </a:extLst>
            </p:cNvPr>
            <p:cNvGrpSpPr/>
            <p:nvPr/>
          </p:nvGrpSpPr>
          <p:grpSpPr>
            <a:xfrm>
              <a:off x="473491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DA84804-5080-43AC-804F-62CABB3F6F79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372DE78C-94DF-473D-B53E-183408385D96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片側の 2 つの角を丸めた四角形 2">
                  <a:extLst>
                    <a:ext uri="{FF2B5EF4-FFF2-40B4-BE49-F238E27FC236}">
                      <a16:creationId xmlns:a16="http://schemas.microsoft.com/office/drawing/2014/main" id="{B70A549E-E95E-4592-9697-FCFEF34E0EE0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片側の 2 つの角を丸めた四角形 190">
                  <a:extLst>
                    <a:ext uri="{FF2B5EF4-FFF2-40B4-BE49-F238E27FC236}">
                      <a16:creationId xmlns:a16="http://schemas.microsoft.com/office/drawing/2014/main" id="{E9136A06-43F3-434B-B72D-4B80AEE6830F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6F9F864-C60E-4C0B-8BD9-068CA6F57D1B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42FC5A1B-2C3A-48D9-A89C-FABB98E6420F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E408120D-E356-431B-9941-BB656C6BF1DF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8855129-7B00-47E4-B4AA-DE665CE58851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F96F7C30-9616-4F89-954A-950EDE1BDBAE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6D1EFF5F-F52E-4C5E-9951-DB611777971D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56848E71-E264-4DB2-BFDE-727AE6916626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02F19770-F031-4245-9D8B-0A25B81E0DE0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6CCEF2F-BC1C-475B-A9D4-27AC12B5017C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10" name="ドーナツ 18">
                  <a:extLst>
                    <a:ext uri="{FF2B5EF4-FFF2-40B4-BE49-F238E27FC236}">
                      <a16:creationId xmlns:a16="http://schemas.microsoft.com/office/drawing/2014/main" id="{B92D71BF-9F74-43A1-A672-6E92A6FFC8EC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" name="角丸四角形 19">
                  <a:extLst>
                    <a:ext uri="{FF2B5EF4-FFF2-40B4-BE49-F238E27FC236}">
                      <a16:creationId xmlns:a16="http://schemas.microsoft.com/office/drawing/2014/main" id="{4D666E3F-0953-46C4-B5B1-401EE53721F8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C94DE6-28F3-431E-A5A5-A481B97C1366}"/>
                </a:ext>
              </a:extLst>
            </p:cNvPr>
            <p:cNvSpPr/>
            <p:nvPr/>
          </p:nvSpPr>
          <p:spPr bwMode="auto">
            <a:xfrm>
              <a:off x="770265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80B827D-4C4B-44FD-B3BD-5ED21DC76F36}"/>
                </a:ext>
              </a:extLst>
            </p:cNvPr>
            <p:cNvSpPr/>
            <p:nvPr/>
          </p:nvSpPr>
          <p:spPr bwMode="auto">
            <a:xfrm>
              <a:off x="1250725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A34A10D-3061-4C47-B997-2A098E2E2EA4}"/>
              </a:ext>
            </a:extLst>
          </p:cNvPr>
          <p:cNvGrpSpPr/>
          <p:nvPr/>
        </p:nvGrpSpPr>
        <p:grpSpPr>
          <a:xfrm>
            <a:off x="2334604" y="593685"/>
            <a:ext cx="1473429" cy="1829280"/>
            <a:chOff x="2334604" y="3564015"/>
            <a:chExt cx="1473429" cy="182928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6ECFFD5-550F-4BEB-8D00-4BB717B56C09}"/>
                </a:ext>
              </a:extLst>
            </p:cNvPr>
            <p:cNvGrpSpPr/>
            <p:nvPr/>
          </p:nvGrpSpPr>
          <p:grpSpPr>
            <a:xfrm>
              <a:off x="2334604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50C93B64-C4F5-4160-8F83-5BA640E2227C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644553A1-99D2-4E90-B3E0-5F52E52958C9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片側の 2 つの角を丸めた四角形 2">
                  <a:extLst>
                    <a:ext uri="{FF2B5EF4-FFF2-40B4-BE49-F238E27FC236}">
                      <a16:creationId xmlns:a16="http://schemas.microsoft.com/office/drawing/2014/main" id="{43BFDFB7-0F4C-4759-9C43-CB9CA5DE9818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9933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片側の 2 つの角を丸めた四角形 190">
                  <a:extLst>
                    <a:ext uri="{FF2B5EF4-FFF2-40B4-BE49-F238E27FC236}">
                      <a16:creationId xmlns:a16="http://schemas.microsoft.com/office/drawing/2014/main" id="{25A2C106-0716-489E-98C3-984B6D3C0032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79AE0E5-85F1-421B-931A-B4CDC44F4755}"/>
                  </a:ext>
                </a:extLst>
              </p:cNvPr>
              <p:cNvGrpSpPr/>
              <p:nvPr/>
            </p:nvGrpSpPr>
            <p:grpSpPr>
              <a:xfrm>
                <a:off x="786124" y="1249681"/>
                <a:ext cx="879878" cy="280045"/>
                <a:chOff x="792712" y="1898830"/>
                <a:chExt cx="887584" cy="315035"/>
              </a:xfrm>
            </p:grpSpPr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54A49110-4768-4FEF-93EE-FCD9087C9FEC}"/>
                    </a:ext>
                  </a:extLst>
                </p:cNvPr>
                <p:cNvSpPr/>
                <p:nvPr/>
              </p:nvSpPr>
              <p:spPr bwMode="auto">
                <a:xfrm>
                  <a:off x="792712" y="1898830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638FAAF1-5EE5-4567-AE82-F78A17DAE72E}"/>
                    </a:ext>
                  </a:extLst>
                </p:cNvPr>
                <p:cNvSpPr/>
                <p:nvPr/>
              </p:nvSpPr>
              <p:spPr bwMode="auto">
                <a:xfrm>
                  <a:off x="1275251" y="1898830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BC8C52BF-925E-4D18-B3AC-150851008E44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00007D4B-5A3B-4697-BC55-533FA53A6056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5D26E47E-0EC5-4322-97A9-FF569F7146C2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8366EA3D-1CC2-415A-8099-B120F1151186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77C5A022-DA1E-4B92-9891-402AAC4D24B2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9730F104-1789-4B62-A650-4B7AEE9D0758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29" name="ドーナツ 18">
                  <a:extLst>
                    <a:ext uri="{FF2B5EF4-FFF2-40B4-BE49-F238E27FC236}">
                      <a16:creationId xmlns:a16="http://schemas.microsoft.com/office/drawing/2014/main" id="{DB6A9B0B-DCC7-45AF-A3F8-65EA23A5680F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角丸四角形 19">
                  <a:extLst>
                    <a:ext uri="{FF2B5EF4-FFF2-40B4-BE49-F238E27FC236}">
                      <a16:creationId xmlns:a16="http://schemas.microsoft.com/office/drawing/2014/main" id="{C95CAB6F-26C6-4AC6-BB32-F13C01BEC6F7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CC2476C-0A16-4176-8D49-93CE4FC04CC3}"/>
                </a:ext>
              </a:extLst>
            </p:cNvPr>
            <p:cNvSpPr/>
            <p:nvPr/>
          </p:nvSpPr>
          <p:spPr bwMode="auto">
            <a:xfrm>
              <a:off x="2631378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73BEC92-C68A-4F5D-BB89-0A94BD6A0464}"/>
                </a:ext>
              </a:extLst>
            </p:cNvPr>
            <p:cNvSpPr/>
            <p:nvPr/>
          </p:nvSpPr>
          <p:spPr bwMode="auto">
            <a:xfrm>
              <a:off x="3111838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88744E8-F7A7-461A-B3C1-F5006B73D2E5}"/>
              </a:ext>
            </a:extLst>
          </p:cNvPr>
          <p:cNvGrpSpPr/>
          <p:nvPr/>
        </p:nvGrpSpPr>
        <p:grpSpPr>
          <a:xfrm>
            <a:off x="4227942" y="593685"/>
            <a:ext cx="1473429" cy="1829280"/>
            <a:chOff x="4227942" y="3564015"/>
            <a:chExt cx="1473429" cy="182928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93CFB40-3D41-43AB-9FF7-C601A7CACA29}"/>
                </a:ext>
              </a:extLst>
            </p:cNvPr>
            <p:cNvGrpSpPr/>
            <p:nvPr/>
          </p:nvGrpSpPr>
          <p:grpSpPr>
            <a:xfrm>
              <a:off x="4227942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EA204D84-5989-46C3-8286-CF86605E5864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989635E8-8BDE-4F8E-9B4F-5908BA6FC89E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片側の 2 つの角を丸めた四角形 2">
                  <a:extLst>
                    <a:ext uri="{FF2B5EF4-FFF2-40B4-BE49-F238E27FC236}">
                      <a16:creationId xmlns:a16="http://schemas.microsoft.com/office/drawing/2014/main" id="{93ECCB83-D774-4F97-ABFF-83D9C50EBCEC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片側の 2 つの角を丸めた四角形 190">
                  <a:extLst>
                    <a:ext uri="{FF2B5EF4-FFF2-40B4-BE49-F238E27FC236}">
                      <a16:creationId xmlns:a16="http://schemas.microsoft.com/office/drawing/2014/main" id="{FDE12660-1ECE-4470-AFD8-A1214FE8B34F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147B48A9-E860-4B13-9C11-19EBD067B7FD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3CE2811D-AEA2-4223-A8F4-8496BBEABD5D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正方形/長方形 54">
                  <a:extLst>
                    <a:ext uri="{FF2B5EF4-FFF2-40B4-BE49-F238E27FC236}">
                      <a16:creationId xmlns:a16="http://schemas.microsoft.com/office/drawing/2014/main" id="{07253500-3A43-47BD-95C0-E61D948E1ABB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C9D36ADE-BFF8-4ACA-A135-469F7E62873C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5E6F6F26-6321-4F45-B5BF-236989B292BB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564FC503-9DD5-4568-ADE0-53F4B6070873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D0E3F816-85ED-4FFF-9FE2-85889A2582F6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7E654B52-D324-4A4A-95F4-B63C0EAC06C4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100000">
                      <a:srgbClr val="FF000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20DC509E-18A2-498A-B965-DEA6433A03C3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48" name="ドーナツ 18">
                  <a:extLst>
                    <a:ext uri="{FF2B5EF4-FFF2-40B4-BE49-F238E27FC236}">
                      <a16:creationId xmlns:a16="http://schemas.microsoft.com/office/drawing/2014/main" id="{A2B782B3-B0C7-409A-8952-3502EA2AB08D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角丸四角形 19">
                  <a:extLst>
                    <a:ext uri="{FF2B5EF4-FFF2-40B4-BE49-F238E27FC236}">
                      <a16:creationId xmlns:a16="http://schemas.microsoft.com/office/drawing/2014/main" id="{E44F2514-EBF4-47DE-BE85-05C4D72B3457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2B2BC51-49F5-4200-BACB-28E4F8C49F49}"/>
                </a:ext>
              </a:extLst>
            </p:cNvPr>
            <p:cNvSpPr/>
            <p:nvPr/>
          </p:nvSpPr>
          <p:spPr bwMode="auto">
            <a:xfrm>
              <a:off x="4524716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A6C514D-B745-4DC4-967D-AF6E11394BA3}"/>
                </a:ext>
              </a:extLst>
            </p:cNvPr>
            <p:cNvSpPr/>
            <p:nvPr/>
          </p:nvSpPr>
          <p:spPr bwMode="auto">
            <a:xfrm>
              <a:off x="5005176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F3D5786-A6A8-4CF5-B587-3DB3C686A245}"/>
              </a:ext>
            </a:extLst>
          </p:cNvPr>
          <p:cNvGrpSpPr/>
          <p:nvPr/>
        </p:nvGrpSpPr>
        <p:grpSpPr>
          <a:xfrm>
            <a:off x="6115289" y="593685"/>
            <a:ext cx="1473429" cy="1829280"/>
            <a:chOff x="6115289" y="3564015"/>
            <a:chExt cx="1473429" cy="1829280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679E5BD9-A81D-45B4-B299-5083A56E9A61}"/>
                </a:ext>
              </a:extLst>
            </p:cNvPr>
            <p:cNvGrpSpPr/>
            <p:nvPr/>
          </p:nvGrpSpPr>
          <p:grpSpPr>
            <a:xfrm>
              <a:off x="6115289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3037DB9F-676E-4D56-A023-4F967290EB39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75" name="台形 74">
                  <a:extLst>
                    <a:ext uri="{FF2B5EF4-FFF2-40B4-BE49-F238E27FC236}">
                      <a16:creationId xmlns:a16="http://schemas.microsoft.com/office/drawing/2014/main" id="{07C9F62D-6A6B-40AF-833C-2BF4E8EB0405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片側の 2 つの角を丸めた四角形 2">
                  <a:extLst>
                    <a:ext uri="{FF2B5EF4-FFF2-40B4-BE49-F238E27FC236}">
                      <a16:creationId xmlns:a16="http://schemas.microsoft.com/office/drawing/2014/main" id="{1F574762-F7C5-4556-9A79-9705ADF36898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6633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片側の 2 つの角を丸めた四角形 190">
                  <a:extLst>
                    <a:ext uri="{FF2B5EF4-FFF2-40B4-BE49-F238E27FC236}">
                      <a16:creationId xmlns:a16="http://schemas.microsoft.com/office/drawing/2014/main" id="{6AE07CCD-7D51-4E47-A979-0CAE04CA07E3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6633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F3D38A26-1D31-4F69-B7EC-0AFD361C0CE4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73" name="正方形/長方形 72">
                  <a:extLst>
                    <a:ext uri="{FF2B5EF4-FFF2-40B4-BE49-F238E27FC236}">
                      <a16:creationId xmlns:a16="http://schemas.microsoft.com/office/drawing/2014/main" id="{006ED959-2043-4630-AEA8-2DF21CE47AAC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正方形/長方形 73">
                  <a:extLst>
                    <a:ext uri="{FF2B5EF4-FFF2-40B4-BE49-F238E27FC236}">
                      <a16:creationId xmlns:a16="http://schemas.microsoft.com/office/drawing/2014/main" id="{F8D76100-BE4B-4726-8075-D53EB79738E8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931B0B40-A1D2-4444-AD2B-B994CD719971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69" name="正方形/長方形 68">
                  <a:extLst>
                    <a:ext uri="{FF2B5EF4-FFF2-40B4-BE49-F238E27FC236}">
                      <a16:creationId xmlns:a16="http://schemas.microsoft.com/office/drawing/2014/main" id="{2A9B33DE-8C23-4EDA-A1EC-F356E287C5F1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424EC121-AE4C-4300-8D6D-4A454C20AABF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正方形/長方形 70">
                  <a:extLst>
                    <a:ext uri="{FF2B5EF4-FFF2-40B4-BE49-F238E27FC236}">
                      <a16:creationId xmlns:a16="http://schemas.microsoft.com/office/drawing/2014/main" id="{6AF8F63A-4DE3-4C17-B74A-F435793E2165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正方形/長方形 71">
                  <a:extLst>
                    <a:ext uri="{FF2B5EF4-FFF2-40B4-BE49-F238E27FC236}">
                      <a16:creationId xmlns:a16="http://schemas.microsoft.com/office/drawing/2014/main" id="{48003D6E-4E7B-4728-A7E5-9044AAB52C20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800000"/>
                    </a:gs>
                    <a:gs pos="0">
                      <a:schemeClr val="tx1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5FFFB51A-78A6-4278-A091-2D8560EAA797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67" name="ドーナツ 18">
                  <a:extLst>
                    <a:ext uri="{FF2B5EF4-FFF2-40B4-BE49-F238E27FC236}">
                      <a16:creationId xmlns:a16="http://schemas.microsoft.com/office/drawing/2014/main" id="{5DEE9C71-9A92-4A28-8E07-B097F60C2422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角丸四角形 19">
                  <a:extLst>
                    <a:ext uri="{FF2B5EF4-FFF2-40B4-BE49-F238E27FC236}">
                      <a16:creationId xmlns:a16="http://schemas.microsoft.com/office/drawing/2014/main" id="{17CBB1E5-A3B8-4B88-89C7-661059DDC15A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9B1980B-75F3-426D-87CC-A3BB67135BDB}"/>
                </a:ext>
              </a:extLst>
            </p:cNvPr>
            <p:cNvSpPr/>
            <p:nvPr/>
          </p:nvSpPr>
          <p:spPr bwMode="auto">
            <a:xfrm>
              <a:off x="6412063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800000"/>
                </a:gs>
                <a:gs pos="0">
                  <a:schemeClr val="tx1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E7D9AFE-3437-40CA-BD1F-1EE8AFAC6AF2}"/>
                </a:ext>
              </a:extLst>
            </p:cNvPr>
            <p:cNvSpPr/>
            <p:nvPr/>
          </p:nvSpPr>
          <p:spPr bwMode="auto">
            <a:xfrm>
              <a:off x="6892523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800000"/>
                </a:gs>
                <a:gs pos="0">
                  <a:schemeClr val="tx1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B4F18B8-BA7F-4CA5-B19B-21D492397602}"/>
              </a:ext>
            </a:extLst>
          </p:cNvPr>
          <p:cNvGrpSpPr/>
          <p:nvPr/>
        </p:nvGrpSpPr>
        <p:grpSpPr>
          <a:xfrm>
            <a:off x="7956949" y="593685"/>
            <a:ext cx="1473429" cy="1829280"/>
            <a:chOff x="7956949" y="3564015"/>
            <a:chExt cx="1473429" cy="182928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5EB97EE-DDC3-4C21-9CD3-7BD023A5D0DF}"/>
                </a:ext>
              </a:extLst>
            </p:cNvPr>
            <p:cNvGrpSpPr/>
            <p:nvPr/>
          </p:nvGrpSpPr>
          <p:grpSpPr>
            <a:xfrm>
              <a:off x="7956949" y="3564015"/>
              <a:ext cx="1473429" cy="1829280"/>
              <a:chOff x="489349" y="600727"/>
              <a:chExt cx="1473429" cy="1829280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64732CEB-6BE6-4BA0-B24B-35C0EC9377BC}"/>
                  </a:ext>
                </a:extLst>
              </p:cNvPr>
              <p:cNvGrpSpPr/>
              <p:nvPr/>
            </p:nvGrpSpPr>
            <p:grpSpPr>
              <a:xfrm>
                <a:off x="489349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5B708612-3F9B-4020-A579-5417070858BD}"/>
                    </a:ext>
                  </a:extLst>
                </p:cNvPr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片側の 2 つの角を丸めた四角形 2">
                  <a:extLst>
                    <a:ext uri="{FF2B5EF4-FFF2-40B4-BE49-F238E27FC236}">
                      <a16:creationId xmlns:a16="http://schemas.microsoft.com/office/drawing/2014/main" id="{B278CFF8-F235-4765-8383-5C2590489557}"/>
                    </a:ext>
                  </a:extLst>
                </p:cNvPr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6" name="片側の 2 つの角を丸めた四角形 190">
                  <a:extLst>
                    <a:ext uri="{FF2B5EF4-FFF2-40B4-BE49-F238E27FC236}">
                      <a16:creationId xmlns:a16="http://schemas.microsoft.com/office/drawing/2014/main" id="{A9C34EC9-5F62-49BC-AB8F-C8C0F91113B6}"/>
                    </a:ext>
                  </a:extLst>
                </p:cNvPr>
                <p:cNvSpPr/>
                <p:nvPr/>
              </p:nvSpPr>
              <p:spPr bwMode="auto">
                <a:xfrm>
                  <a:off x="709226" y="697231"/>
                  <a:ext cx="1037660" cy="160392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FA6FFFC9-89ED-4249-8927-CE7D5FAA39B0}"/>
                  </a:ext>
                </a:extLst>
              </p:cNvPr>
              <p:cNvGrpSpPr/>
              <p:nvPr/>
            </p:nvGrpSpPr>
            <p:grpSpPr>
              <a:xfrm>
                <a:off x="786124" y="1249680"/>
                <a:ext cx="879878" cy="280046"/>
                <a:chOff x="792712" y="1898828"/>
                <a:chExt cx="887584" cy="315036"/>
              </a:xfrm>
            </p:grpSpPr>
            <p:sp>
              <p:nvSpPr>
                <p:cNvPr id="92" name="正方形/長方形 91">
                  <a:extLst>
                    <a:ext uri="{FF2B5EF4-FFF2-40B4-BE49-F238E27FC236}">
                      <a16:creationId xmlns:a16="http://schemas.microsoft.com/office/drawing/2014/main" id="{36CA10F1-843C-421C-992C-CEA2C1A8315E}"/>
                    </a:ext>
                  </a:extLst>
                </p:cNvPr>
                <p:cNvSpPr/>
                <p:nvPr/>
              </p:nvSpPr>
              <p:spPr bwMode="auto">
                <a:xfrm>
                  <a:off x="792712" y="1898829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正方形/長方形 92">
                  <a:extLst>
                    <a:ext uri="{FF2B5EF4-FFF2-40B4-BE49-F238E27FC236}">
                      <a16:creationId xmlns:a16="http://schemas.microsoft.com/office/drawing/2014/main" id="{592B5EB5-C47B-43B7-8AEF-4B045385FF43}"/>
                    </a:ext>
                  </a:extLst>
                </p:cNvPr>
                <p:cNvSpPr/>
                <p:nvPr/>
              </p:nvSpPr>
              <p:spPr bwMode="auto">
                <a:xfrm>
                  <a:off x="1275251" y="1898828"/>
                  <a:ext cx="405045" cy="31503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CFE22CC9-9DF6-486C-B971-BEF58C8A4364}"/>
                  </a:ext>
                </a:extLst>
              </p:cNvPr>
              <p:cNvGrpSpPr/>
              <p:nvPr/>
            </p:nvGrpSpPr>
            <p:grpSpPr>
              <a:xfrm>
                <a:off x="786124" y="1700727"/>
                <a:ext cx="879878" cy="540060"/>
                <a:chOff x="786124" y="1591750"/>
                <a:chExt cx="879878" cy="622115"/>
              </a:xfrm>
            </p:grpSpPr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B1A4B80F-6F7B-4EA1-B889-271E9682EA2A}"/>
                    </a:ext>
                  </a:extLst>
                </p:cNvPr>
                <p:cNvSpPr/>
                <p:nvPr/>
              </p:nvSpPr>
              <p:spPr bwMode="auto">
                <a:xfrm>
                  <a:off x="78612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7C1061EE-357E-4511-9BC6-98B68DE03D3D}"/>
                    </a:ext>
                  </a:extLst>
                </p:cNvPr>
                <p:cNvSpPr/>
                <p:nvPr/>
              </p:nvSpPr>
              <p:spPr bwMode="auto">
                <a:xfrm>
                  <a:off x="1264474" y="193382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A4125E3D-82F1-47E0-ADCE-166AF0CB0F4E}"/>
                    </a:ext>
                  </a:extLst>
                </p:cNvPr>
                <p:cNvSpPr/>
                <p:nvPr/>
              </p:nvSpPr>
              <p:spPr bwMode="auto">
                <a:xfrm>
                  <a:off x="78612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79912219-44AD-43A0-B006-C4AD80CB657C}"/>
                    </a:ext>
                  </a:extLst>
                </p:cNvPr>
                <p:cNvSpPr/>
                <p:nvPr/>
              </p:nvSpPr>
              <p:spPr bwMode="auto">
                <a:xfrm>
                  <a:off x="1264474" y="1591750"/>
                  <a:ext cx="401528" cy="28004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2060"/>
                    </a:gs>
                    <a:gs pos="100000">
                      <a:srgbClr val="0070C0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36DD16B2-3687-4467-AE60-A1D2D9A7EE09}"/>
                  </a:ext>
                </a:extLst>
              </p:cNvPr>
              <p:cNvGrpSpPr/>
              <p:nvPr/>
            </p:nvGrpSpPr>
            <p:grpSpPr>
              <a:xfrm>
                <a:off x="1539240" y="1568706"/>
                <a:ext cx="168365" cy="199489"/>
                <a:chOff x="1528294" y="1554692"/>
                <a:chExt cx="184346" cy="218424"/>
              </a:xfrm>
            </p:grpSpPr>
            <p:sp>
              <p:nvSpPr>
                <p:cNvPr id="86" name="ドーナツ 18">
                  <a:extLst>
                    <a:ext uri="{FF2B5EF4-FFF2-40B4-BE49-F238E27FC236}">
                      <a16:creationId xmlns:a16="http://schemas.microsoft.com/office/drawing/2014/main" id="{9221CB21-3A5C-4F7D-8AA9-75D39B4AC7C3}"/>
                    </a:ext>
                  </a:extLst>
                </p:cNvPr>
                <p:cNvSpPr/>
                <p:nvPr/>
              </p:nvSpPr>
              <p:spPr bwMode="auto">
                <a:xfrm>
                  <a:off x="1528294" y="1588770"/>
                  <a:ext cx="184346" cy="184346"/>
                </a:xfrm>
                <a:prstGeom prst="donut">
                  <a:avLst>
                    <a:gd name="adj" fmla="val 27726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角丸四角形 19">
                  <a:extLst>
                    <a:ext uri="{FF2B5EF4-FFF2-40B4-BE49-F238E27FC236}">
                      <a16:creationId xmlns:a16="http://schemas.microsoft.com/office/drawing/2014/main" id="{2520E25C-03B5-4A77-BCD0-84CCFECAD6FB}"/>
                    </a:ext>
                  </a:extLst>
                </p:cNvPr>
                <p:cNvSpPr/>
                <p:nvPr/>
              </p:nvSpPr>
              <p:spPr bwMode="auto">
                <a:xfrm>
                  <a:off x="1586814" y="1554692"/>
                  <a:ext cx="67307" cy="126251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A4DBC123-AB5C-4320-A974-97DD27BFCCED}"/>
                </a:ext>
              </a:extLst>
            </p:cNvPr>
            <p:cNvSpPr/>
            <p:nvPr/>
          </p:nvSpPr>
          <p:spPr bwMode="auto">
            <a:xfrm>
              <a:off x="8253723" y="3746698"/>
              <a:ext cx="399418" cy="402681"/>
            </a:xfrm>
            <a:custGeom>
              <a:avLst/>
              <a:gdLst>
                <a:gd name="connsiteX0" fmla="*/ 399418 w 399418"/>
                <a:gd name="connsiteY0" fmla="*/ 0 h 402681"/>
                <a:gd name="connsiteX1" fmla="*/ 399418 w 399418"/>
                <a:gd name="connsiteY1" fmla="*/ 402681 h 402681"/>
                <a:gd name="connsiteX2" fmla="*/ 0 w 399418"/>
                <a:gd name="connsiteY2" fmla="*/ 402681 h 402681"/>
                <a:gd name="connsiteX3" fmla="*/ 115840 w 399418"/>
                <a:gd name="connsiteY3" fmla="*/ 119103 h 402681"/>
                <a:gd name="connsiteX4" fmla="*/ 399418 w 399418"/>
                <a:gd name="connsiteY4" fmla="*/ 0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418" h="402681">
                  <a:moveTo>
                    <a:pt x="399418" y="0"/>
                  </a:moveTo>
                  <a:lnTo>
                    <a:pt x="399418" y="402681"/>
                  </a:lnTo>
                  <a:lnTo>
                    <a:pt x="0" y="402681"/>
                  </a:lnTo>
                  <a:cubicBezTo>
                    <a:pt x="0" y="296451"/>
                    <a:pt x="41637" y="194524"/>
                    <a:pt x="115840" y="119103"/>
                  </a:cubicBezTo>
                  <a:cubicBezTo>
                    <a:pt x="190837" y="42876"/>
                    <a:pt x="292922" y="0"/>
                    <a:pt x="39941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DAE4ED0-58F9-4045-836C-7D45FD15E869}"/>
                </a:ext>
              </a:extLst>
            </p:cNvPr>
            <p:cNvSpPr/>
            <p:nvPr/>
          </p:nvSpPr>
          <p:spPr bwMode="auto">
            <a:xfrm>
              <a:off x="8734183" y="3746698"/>
              <a:ext cx="399418" cy="402681"/>
            </a:xfrm>
            <a:custGeom>
              <a:avLst/>
              <a:gdLst>
                <a:gd name="connsiteX0" fmla="*/ 0 w 399418"/>
                <a:gd name="connsiteY0" fmla="*/ 0 h 402681"/>
                <a:gd name="connsiteX1" fmla="*/ 283578 w 399418"/>
                <a:gd name="connsiteY1" fmla="*/ 119103 h 402681"/>
                <a:gd name="connsiteX2" fmla="*/ 399418 w 399418"/>
                <a:gd name="connsiteY2" fmla="*/ 402681 h 402681"/>
                <a:gd name="connsiteX3" fmla="*/ 0 w 399418"/>
                <a:gd name="connsiteY3" fmla="*/ 402681 h 4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418" h="402681">
                  <a:moveTo>
                    <a:pt x="0" y="0"/>
                  </a:moveTo>
                  <a:cubicBezTo>
                    <a:pt x="106496" y="0"/>
                    <a:pt x="208581" y="42876"/>
                    <a:pt x="283578" y="119103"/>
                  </a:cubicBezTo>
                  <a:cubicBezTo>
                    <a:pt x="357781" y="194524"/>
                    <a:pt x="399418" y="296451"/>
                    <a:pt x="399418" y="402681"/>
                  </a:cubicBezTo>
                  <a:lnTo>
                    <a:pt x="0" y="40268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5895A78-F27A-42D8-8046-1D9AFA3AE2DA}"/>
              </a:ext>
            </a:extLst>
          </p:cNvPr>
          <p:cNvGrpSpPr/>
          <p:nvPr/>
        </p:nvGrpSpPr>
        <p:grpSpPr>
          <a:xfrm>
            <a:off x="124917" y="4488483"/>
            <a:ext cx="1823995" cy="1843639"/>
            <a:chOff x="124917" y="4488483"/>
            <a:chExt cx="1823995" cy="1843639"/>
          </a:xfrm>
        </p:grpSpPr>
        <p:sp>
          <p:nvSpPr>
            <p:cNvPr id="98" name="台形 97">
              <a:extLst>
                <a:ext uri="{FF2B5EF4-FFF2-40B4-BE49-F238E27FC236}">
                  <a16:creationId xmlns:a16="http://schemas.microsoft.com/office/drawing/2014/main" id="{593FC414-DF91-49A6-B10C-ECAA2A9A4600}"/>
                </a:ext>
              </a:extLst>
            </p:cNvPr>
            <p:cNvSpPr/>
            <p:nvPr/>
          </p:nvSpPr>
          <p:spPr bwMode="auto">
            <a:xfrm>
              <a:off x="475483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">
              <a:extLst>
                <a:ext uri="{FF2B5EF4-FFF2-40B4-BE49-F238E27FC236}">
                  <a16:creationId xmlns:a16="http://schemas.microsoft.com/office/drawing/2014/main" id="{589F38BC-4111-4595-B7D4-A274D1801395}"/>
                </a:ext>
              </a:extLst>
            </p:cNvPr>
            <p:cNvSpPr/>
            <p:nvPr/>
          </p:nvSpPr>
          <p:spPr bwMode="auto">
            <a:xfrm>
              <a:off x="606581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角丸四角形 19">
              <a:extLst>
                <a:ext uri="{FF2B5EF4-FFF2-40B4-BE49-F238E27FC236}">
                  <a16:creationId xmlns:a16="http://schemas.microsoft.com/office/drawing/2014/main" id="{44D292AB-3E6C-4A5B-8ACE-223F0DE1FAD4}"/>
                </a:ext>
              </a:extLst>
            </p:cNvPr>
            <p:cNvSpPr/>
            <p:nvPr/>
          </p:nvSpPr>
          <p:spPr bwMode="auto">
            <a:xfrm>
              <a:off x="124917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角丸四角形 19">
              <a:extLst>
                <a:ext uri="{FF2B5EF4-FFF2-40B4-BE49-F238E27FC236}">
                  <a16:creationId xmlns:a16="http://schemas.microsoft.com/office/drawing/2014/main" id="{647077EF-D84F-440F-9803-FA65D0546DC6}"/>
                </a:ext>
              </a:extLst>
            </p:cNvPr>
            <p:cNvSpPr/>
            <p:nvPr/>
          </p:nvSpPr>
          <p:spPr bwMode="auto">
            <a:xfrm>
              <a:off x="148349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片側の 2 つの角を丸めた四角形 190">
              <a:extLst>
                <a:ext uri="{FF2B5EF4-FFF2-40B4-BE49-F238E27FC236}">
                  <a16:creationId xmlns:a16="http://schemas.microsoft.com/office/drawing/2014/main" id="{5CCE79C8-A138-4886-9EE9-43F97FD9194D}"/>
                </a:ext>
              </a:extLst>
            </p:cNvPr>
            <p:cNvSpPr/>
            <p:nvPr/>
          </p:nvSpPr>
          <p:spPr bwMode="auto">
            <a:xfrm flipH="1">
              <a:off x="200235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片側の 2 つの角を丸めた四角形 190">
              <a:extLst>
                <a:ext uri="{FF2B5EF4-FFF2-40B4-BE49-F238E27FC236}">
                  <a16:creationId xmlns:a16="http://schemas.microsoft.com/office/drawing/2014/main" id="{ED3DA7E0-3E3D-47C1-9096-3165B591DE11}"/>
                </a:ext>
              </a:extLst>
            </p:cNvPr>
            <p:cNvSpPr/>
            <p:nvPr/>
          </p:nvSpPr>
          <p:spPr bwMode="auto">
            <a:xfrm flipH="1">
              <a:off x="265460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4" name="片側の 2 つの角を丸めた四角形 190">
              <a:extLst>
                <a:ext uri="{FF2B5EF4-FFF2-40B4-BE49-F238E27FC236}">
                  <a16:creationId xmlns:a16="http://schemas.microsoft.com/office/drawing/2014/main" id="{FCFB6729-DC3F-4F33-9516-1AEDE6F8F875}"/>
                </a:ext>
              </a:extLst>
            </p:cNvPr>
            <p:cNvSpPr/>
            <p:nvPr/>
          </p:nvSpPr>
          <p:spPr bwMode="auto">
            <a:xfrm flipH="1">
              <a:off x="323387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片側の 2 つの角を丸めた四角形 190">
              <a:extLst>
                <a:ext uri="{FF2B5EF4-FFF2-40B4-BE49-F238E27FC236}">
                  <a16:creationId xmlns:a16="http://schemas.microsoft.com/office/drawing/2014/main" id="{10966DC0-3103-4834-9EBF-2B0402DF0396}"/>
                </a:ext>
              </a:extLst>
            </p:cNvPr>
            <p:cNvSpPr/>
            <p:nvPr/>
          </p:nvSpPr>
          <p:spPr bwMode="auto">
            <a:xfrm>
              <a:off x="693368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片側の 2 つの角を丸めた四角形 190">
              <a:extLst>
                <a:ext uri="{FF2B5EF4-FFF2-40B4-BE49-F238E27FC236}">
                  <a16:creationId xmlns:a16="http://schemas.microsoft.com/office/drawing/2014/main" id="{2A629971-BCBA-48B6-8A4E-7B989382EF55}"/>
                </a:ext>
              </a:extLst>
            </p:cNvPr>
            <p:cNvSpPr/>
            <p:nvPr/>
          </p:nvSpPr>
          <p:spPr bwMode="auto">
            <a:xfrm>
              <a:off x="831816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台形 106">
              <a:extLst>
                <a:ext uri="{FF2B5EF4-FFF2-40B4-BE49-F238E27FC236}">
                  <a16:creationId xmlns:a16="http://schemas.microsoft.com/office/drawing/2014/main" id="{5BAA6134-F1A8-43D0-9C2C-70BA830FC50A}"/>
                </a:ext>
              </a:extLst>
            </p:cNvPr>
            <p:cNvSpPr/>
            <p:nvPr/>
          </p:nvSpPr>
          <p:spPr bwMode="auto">
            <a:xfrm>
              <a:off x="693367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2674C3EA-3ED0-4BA6-8A35-F9F043C16DB4}"/>
              </a:ext>
            </a:extLst>
          </p:cNvPr>
          <p:cNvGrpSpPr/>
          <p:nvPr/>
        </p:nvGrpSpPr>
        <p:grpSpPr>
          <a:xfrm>
            <a:off x="2022083" y="4488483"/>
            <a:ext cx="1823995" cy="1843639"/>
            <a:chOff x="2022083" y="4488483"/>
            <a:chExt cx="1823995" cy="1843639"/>
          </a:xfrm>
        </p:grpSpPr>
        <p:sp>
          <p:nvSpPr>
            <p:cNvPr id="109" name="台形 108">
              <a:extLst>
                <a:ext uri="{FF2B5EF4-FFF2-40B4-BE49-F238E27FC236}">
                  <a16:creationId xmlns:a16="http://schemas.microsoft.com/office/drawing/2014/main" id="{CDAB08C6-45B2-4AA3-8F43-A453C1B27F2A}"/>
                </a:ext>
              </a:extLst>
            </p:cNvPr>
            <p:cNvSpPr/>
            <p:nvPr/>
          </p:nvSpPr>
          <p:spPr bwMode="auto">
            <a:xfrm>
              <a:off x="2372649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片側の 2 つの角を丸めた四角形 2">
              <a:extLst>
                <a:ext uri="{FF2B5EF4-FFF2-40B4-BE49-F238E27FC236}">
                  <a16:creationId xmlns:a16="http://schemas.microsoft.com/office/drawing/2014/main" id="{14B63EFF-E0CE-4003-B1C5-9A2FCC76D0A1}"/>
                </a:ext>
              </a:extLst>
            </p:cNvPr>
            <p:cNvSpPr/>
            <p:nvPr/>
          </p:nvSpPr>
          <p:spPr bwMode="auto">
            <a:xfrm>
              <a:off x="2503747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角丸四角形 19">
              <a:extLst>
                <a:ext uri="{FF2B5EF4-FFF2-40B4-BE49-F238E27FC236}">
                  <a16:creationId xmlns:a16="http://schemas.microsoft.com/office/drawing/2014/main" id="{54AF37E9-3466-4162-AD9B-0C7D65E0EEB4}"/>
                </a:ext>
              </a:extLst>
            </p:cNvPr>
            <p:cNvSpPr/>
            <p:nvPr/>
          </p:nvSpPr>
          <p:spPr bwMode="auto">
            <a:xfrm>
              <a:off x="2022083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角丸四角形 19">
              <a:extLst>
                <a:ext uri="{FF2B5EF4-FFF2-40B4-BE49-F238E27FC236}">
                  <a16:creationId xmlns:a16="http://schemas.microsoft.com/office/drawing/2014/main" id="{DCF67F5A-D1A9-4344-BB0C-14E03883BD4F}"/>
                </a:ext>
              </a:extLst>
            </p:cNvPr>
            <p:cNvSpPr/>
            <p:nvPr/>
          </p:nvSpPr>
          <p:spPr bwMode="auto">
            <a:xfrm>
              <a:off x="2045515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片側の 2 つの角を丸めた四角形 190">
              <a:extLst>
                <a:ext uri="{FF2B5EF4-FFF2-40B4-BE49-F238E27FC236}">
                  <a16:creationId xmlns:a16="http://schemas.microsoft.com/office/drawing/2014/main" id="{F9F80A4A-C847-4155-9192-65A6D455F961}"/>
                </a:ext>
              </a:extLst>
            </p:cNvPr>
            <p:cNvSpPr/>
            <p:nvPr/>
          </p:nvSpPr>
          <p:spPr bwMode="auto">
            <a:xfrm flipH="1">
              <a:off x="2097401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片側の 2 つの角を丸めた四角形 190">
              <a:extLst>
                <a:ext uri="{FF2B5EF4-FFF2-40B4-BE49-F238E27FC236}">
                  <a16:creationId xmlns:a16="http://schemas.microsoft.com/office/drawing/2014/main" id="{E8A28404-13D9-42B0-9412-711F2BE67FD8}"/>
                </a:ext>
              </a:extLst>
            </p:cNvPr>
            <p:cNvSpPr/>
            <p:nvPr/>
          </p:nvSpPr>
          <p:spPr bwMode="auto">
            <a:xfrm flipH="1">
              <a:off x="2162626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15" name="片側の 2 つの角を丸めた四角形 190">
              <a:extLst>
                <a:ext uri="{FF2B5EF4-FFF2-40B4-BE49-F238E27FC236}">
                  <a16:creationId xmlns:a16="http://schemas.microsoft.com/office/drawing/2014/main" id="{D8E2FE77-74D0-48BC-9EA1-54403864B4DA}"/>
                </a:ext>
              </a:extLst>
            </p:cNvPr>
            <p:cNvSpPr/>
            <p:nvPr/>
          </p:nvSpPr>
          <p:spPr bwMode="auto">
            <a:xfrm flipH="1">
              <a:off x="2220553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片側の 2 つの角を丸めた四角形 190">
              <a:extLst>
                <a:ext uri="{FF2B5EF4-FFF2-40B4-BE49-F238E27FC236}">
                  <a16:creationId xmlns:a16="http://schemas.microsoft.com/office/drawing/2014/main" id="{CA696EA1-5EB2-4D00-9079-4476EA655A73}"/>
                </a:ext>
              </a:extLst>
            </p:cNvPr>
            <p:cNvSpPr/>
            <p:nvPr/>
          </p:nvSpPr>
          <p:spPr bwMode="auto">
            <a:xfrm>
              <a:off x="2590534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片側の 2 つの角を丸めた四角形 190">
              <a:extLst>
                <a:ext uri="{FF2B5EF4-FFF2-40B4-BE49-F238E27FC236}">
                  <a16:creationId xmlns:a16="http://schemas.microsoft.com/office/drawing/2014/main" id="{71161E16-F0C1-4ED3-8545-88A08270A90E}"/>
                </a:ext>
              </a:extLst>
            </p:cNvPr>
            <p:cNvSpPr/>
            <p:nvPr/>
          </p:nvSpPr>
          <p:spPr bwMode="auto">
            <a:xfrm>
              <a:off x="2728982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83B6C7D5-34A5-4391-ACCD-431266F7140F}"/>
                </a:ext>
              </a:extLst>
            </p:cNvPr>
            <p:cNvSpPr/>
            <p:nvPr/>
          </p:nvSpPr>
          <p:spPr bwMode="auto">
            <a:xfrm>
              <a:off x="2590533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67F26B2E-BCD1-4FEA-8C64-777031FFF4EE}"/>
              </a:ext>
            </a:extLst>
          </p:cNvPr>
          <p:cNvGrpSpPr/>
          <p:nvPr/>
        </p:nvGrpSpPr>
        <p:grpSpPr>
          <a:xfrm>
            <a:off x="3893612" y="4488483"/>
            <a:ext cx="1823995" cy="1843639"/>
            <a:chOff x="3893612" y="4488483"/>
            <a:chExt cx="1823995" cy="1843639"/>
          </a:xfrm>
        </p:grpSpPr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2583F1EF-F0C0-4914-BF06-011B32A0C0FD}"/>
                </a:ext>
              </a:extLst>
            </p:cNvPr>
            <p:cNvSpPr/>
            <p:nvPr/>
          </p:nvSpPr>
          <p:spPr bwMode="auto">
            <a:xfrm>
              <a:off x="4244178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片側の 2 つの角を丸めた四角形 2">
              <a:extLst>
                <a:ext uri="{FF2B5EF4-FFF2-40B4-BE49-F238E27FC236}">
                  <a16:creationId xmlns:a16="http://schemas.microsoft.com/office/drawing/2014/main" id="{99C140D8-2985-41F0-A22E-259840DCE445}"/>
                </a:ext>
              </a:extLst>
            </p:cNvPr>
            <p:cNvSpPr/>
            <p:nvPr/>
          </p:nvSpPr>
          <p:spPr bwMode="auto">
            <a:xfrm>
              <a:off x="4375276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" name="角丸四角形 19">
              <a:extLst>
                <a:ext uri="{FF2B5EF4-FFF2-40B4-BE49-F238E27FC236}">
                  <a16:creationId xmlns:a16="http://schemas.microsoft.com/office/drawing/2014/main" id="{572D05FB-87A2-4AD1-89B7-989F75FFEF7E}"/>
                </a:ext>
              </a:extLst>
            </p:cNvPr>
            <p:cNvSpPr/>
            <p:nvPr/>
          </p:nvSpPr>
          <p:spPr bwMode="auto">
            <a:xfrm>
              <a:off x="3893612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角丸四角形 19">
              <a:extLst>
                <a:ext uri="{FF2B5EF4-FFF2-40B4-BE49-F238E27FC236}">
                  <a16:creationId xmlns:a16="http://schemas.microsoft.com/office/drawing/2014/main" id="{11C409A5-0BAF-4CDA-A5BA-0C545C0A1B05}"/>
                </a:ext>
              </a:extLst>
            </p:cNvPr>
            <p:cNvSpPr/>
            <p:nvPr/>
          </p:nvSpPr>
          <p:spPr bwMode="auto">
            <a:xfrm>
              <a:off x="3917044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片側の 2 つの角を丸めた四角形 190">
              <a:extLst>
                <a:ext uri="{FF2B5EF4-FFF2-40B4-BE49-F238E27FC236}">
                  <a16:creationId xmlns:a16="http://schemas.microsoft.com/office/drawing/2014/main" id="{469363B5-0374-4890-8C08-B7C0D3350CE1}"/>
                </a:ext>
              </a:extLst>
            </p:cNvPr>
            <p:cNvSpPr/>
            <p:nvPr/>
          </p:nvSpPr>
          <p:spPr bwMode="auto">
            <a:xfrm flipH="1">
              <a:off x="3968930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片側の 2 つの角を丸めた四角形 190">
              <a:extLst>
                <a:ext uri="{FF2B5EF4-FFF2-40B4-BE49-F238E27FC236}">
                  <a16:creationId xmlns:a16="http://schemas.microsoft.com/office/drawing/2014/main" id="{A74BFF4C-39CE-4821-8C72-AA6526CFD23F}"/>
                </a:ext>
              </a:extLst>
            </p:cNvPr>
            <p:cNvSpPr/>
            <p:nvPr/>
          </p:nvSpPr>
          <p:spPr bwMode="auto">
            <a:xfrm flipH="1">
              <a:off x="4034155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6" name="片側の 2 つの角を丸めた四角形 190">
              <a:extLst>
                <a:ext uri="{FF2B5EF4-FFF2-40B4-BE49-F238E27FC236}">
                  <a16:creationId xmlns:a16="http://schemas.microsoft.com/office/drawing/2014/main" id="{CB8F5334-8629-4BE7-8A81-3D691EB6DCE2}"/>
                </a:ext>
              </a:extLst>
            </p:cNvPr>
            <p:cNvSpPr/>
            <p:nvPr/>
          </p:nvSpPr>
          <p:spPr bwMode="auto">
            <a:xfrm flipH="1">
              <a:off x="4092082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0">
                  <a:srgbClr val="8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片側の 2 つの角を丸めた四角形 190">
              <a:extLst>
                <a:ext uri="{FF2B5EF4-FFF2-40B4-BE49-F238E27FC236}">
                  <a16:creationId xmlns:a16="http://schemas.microsoft.com/office/drawing/2014/main" id="{021C30D0-0392-462E-9C8A-6E518258CBC7}"/>
                </a:ext>
              </a:extLst>
            </p:cNvPr>
            <p:cNvSpPr/>
            <p:nvPr/>
          </p:nvSpPr>
          <p:spPr bwMode="auto">
            <a:xfrm>
              <a:off x="4462063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片側の 2 つの角を丸めた四角形 190">
              <a:extLst>
                <a:ext uri="{FF2B5EF4-FFF2-40B4-BE49-F238E27FC236}">
                  <a16:creationId xmlns:a16="http://schemas.microsoft.com/office/drawing/2014/main" id="{9E4ED9F0-517B-444F-9BFA-0B3D3262DA0C}"/>
                </a:ext>
              </a:extLst>
            </p:cNvPr>
            <p:cNvSpPr/>
            <p:nvPr/>
          </p:nvSpPr>
          <p:spPr bwMode="auto">
            <a:xfrm>
              <a:off x="4600511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245BD509-9573-4931-B3FC-02BD5F81AA25}"/>
                </a:ext>
              </a:extLst>
            </p:cNvPr>
            <p:cNvSpPr/>
            <p:nvPr/>
          </p:nvSpPr>
          <p:spPr bwMode="auto">
            <a:xfrm>
              <a:off x="4462062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255DAC68-0FD8-40CE-AE68-1D1695025D0B}"/>
              </a:ext>
            </a:extLst>
          </p:cNvPr>
          <p:cNvGrpSpPr/>
          <p:nvPr/>
        </p:nvGrpSpPr>
        <p:grpSpPr>
          <a:xfrm>
            <a:off x="5748050" y="4488483"/>
            <a:ext cx="1823995" cy="1843639"/>
            <a:chOff x="5748050" y="4488483"/>
            <a:chExt cx="1823995" cy="1843639"/>
          </a:xfrm>
        </p:grpSpPr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0396FF53-1886-4343-AB57-DA1C2FB91BEE}"/>
                </a:ext>
              </a:extLst>
            </p:cNvPr>
            <p:cNvSpPr/>
            <p:nvPr/>
          </p:nvSpPr>
          <p:spPr bwMode="auto">
            <a:xfrm>
              <a:off x="6098616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片側の 2 つの角を丸めた四角形 2">
              <a:extLst>
                <a:ext uri="{FF2B5EF4-FFF2-40B4-BE49-F238E27FC236}">
                  <a16:creationId xmlns:a16="http://schemas.microsoft.com/office/drawing/2014/main" id="{775EF88D-5104-43CF-A934-58C58075C1DB}"/>
                </a:ext>
              </a:extLst>
            </p:cNvPr>
            <p:cNvSpPr/>
            <p:nvPr/>
          </p:nvSpPr>
          <p:spPr bwMode="auto">
            <a:xfrm>
              <a:off x="6229714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角丸四角形 19">
              <a:extLst>
                <a:ext uri="{FF2B5EF4-FFF2-40B4-BE49-F238E27FC236}">
                  <a16:creationId xmlns:a16="http://schemas.microsoft.com/office/drawing/2014/main" id="{7535F00F-10E6-4AA0-8F8F-E833F5FD8396}"/>
                </a:ext>
              </a:extLst>
            </p:cNvPr>
            <p:cNvSpPr/>
            <p:nvPr/>
          </p:nvSpPr>
          <p:spPr bwMode="auto">
            <a:xfrm>
              <a:off x="5748050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角丸四角形 19">
              <a:extLst>
                <a:ext uri="{FF2B5EF4-FFF2-40B4-BE49-F238E27FC236}">
                  <a16:creationId xmlns:a16="http://schemas.microsoft.com/office/drawing/2014/main" id="{16BCB2EC-8520-47ED-834C-9F479F6D579F}"/>
                </a:ext>
              </a:extLst>
            </p:cNvPr>
            <p:cNvSpPr/>
            <p:nvPr/>
          </p:nvSpPr>
          <p:spPr bwMode="auto">
            <a:xfrm>
              <a:off x="5771482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片側の 2 つの角を丸めた四角形 190">
              <a:extLst>
                <a:ext uri="{FF2B5EF4-FFF2-40B4-BE49-F238E27FC236}">
                  <a16:creationId xmlns:a16="http://schemas.microsoft.com/office/drawing/2014/main" id="{B523D76B-107B-471E-9E1A-8B2EFB4CA773}"/>
                </a:ext>
              </a:extLst>
            </p:cNvPr>
            <p:cNvSpPr/>
            <p:nvPr/>
          </p:nvSpPr>
          <p:spPr bwMode="auto">
            <a:xfrm flipH="1">
              <a:off x="5823368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片側の 2 つの角を丸めた四角形 190">
              <a:extLst>
                <a:ext uri="{FF2B5EF4-FFF2-40B4-BE49-F238E27FC236}">
                  <a16:creationId xmlns:a16="http://schemas.microsoft.com/office/drawing/2014/main" id="{C4FEE429-CC4B-4A44-AE74-F34925AB96F2}"/>
                </a:ext>
              </a:extLst>
            </p:cNvPr>
            <p:cNvSpPr/>
            <p:nvPr/>
          </p:nvSpPr>
          <p:spPr bwMode="auto">
            <a:xfrm flipH="1">
              <a:off x="5888593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7" name="片側の 2 つの角を丸めた四角形 190">
              <a:extLst>
                <a:ext uri="{FF2B5EF4-FFF2-40B4-BE49-F238E27FC236}">
                  <a16:creationId xmlns:a16="http://schemas.microsoft.com/office/drawing/2014/main" id="{BAC797B9-C8E4-4936-B603-57F5E2BFEFE6}"/>
                </a:ext>
              </a:extLst>
            </p:cNvPr>
            <p:cNvSpPr/>
            <p:nvPr/>
          </p:nvSpPr>
          <p:spPr bwMode="auto">
            <a:xfrm flipH="1">
              <a:off x="5946520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100000">
                  <a:srgbClr val="800000"/>
                </a:gs>
                <a:gs pos="0">
                  <a:schemeClr val="tx1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片側の 2 つの角を丸めた四角形 190">
              <a:extLst>
                <a:ext uri="{FF2B5EF4-FFF2-40B4-BE49-F238E27FC236}">
                  <a16:creationId xmlns:a16="http://schemas.microsoft.com/office/drawing/2014/main" id="{F90FB35B-06E1-4B0B-9743-9F0D9FE71F9F}"/>
                </a:ext>
              </a:extLst>
            </p:cNvPr>
            <p:cNvSpPr/>
            <p:nvPr/>
          </p:nvSpPr>
          <p:spPr bwMode="auto">
            <a:xfrm>
              <a:off x="6316501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片側の 2 つの角を丸めた四角形 190">
              <a:extLst>
                <a:ext uri="{FF2B5EF4-FFF2-40B4-BE49-F238E27FC236}">
                  <a16:creationId xmlns:a16="http://schemas.microsoft.com/office/drawing/2014/main" id="{B462169D-9794-45FA-9014-DBA92CFC3D27}"/>
                </a:ext>
              </a:extLst>
            </p:cNvPr>
            <p:cNvSpPr/>
            <p:nvPr/>
          </p:nvSpPr>
          <p:spPr bwMode="auto">
            <a:xfrm>
              <a:off x="6454949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台形 139">
              <a:extLst>
                <a:ext uri="{FF2B5EF4-FFF2-40B4-BE49-F238E27FC236}">
                  <a16:creationId xmlns:a16="http://schemas.microsoft.com/office/drawing/2014/main" id="{893E59A1-2737-41CB-BB5F-50D4AB820FBB}"/>
                </a:ext>
              </a:extLst>
            </p:cNvPr>
            <p:cNvSpPr/>
            <p:nvPr/>
          </p:nvSpPr>
          <p:spPr bwMode="auto">
            <a:xfrm>
              <a:off x="6316500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E5C21E1D-893D-476E-888D-EAA0BE4CED7D}"/>
              </a:ext>
            </a:extLst>
          </p:cNvPr>
          <p:cNvGrpSpPr/>
          <p:nvPr/>
        </p:nvGrpSpPr>
        <p:grpSpPr>
          <a:xfrm>
            <a:off x="7645216" y="4488483"/>
            <a:ext cx="1823995" cy="1843639"/>
            <a:chOff x="7645216" y="4488483"/>
            <a:chExt cx="1823995" cy="1843639"/>
          </a:xfrm>
        </p:grpSpPr>
        <p:sp>
          <p:nvSpPr>
            <p:cNvPr id="142" name="台形 141">
              <a:extLst>
                <a:ext uri="{FF2B5EF4-FFF2-40B4-BE49-F238E27FC236}">
                  <a16:creationId xmlns:a16="http://schemas.microsoft.com/office/drawing/2014/main" id="{CF053301-885D-4639-B87E-B8929BE15B65}"/>
                </a:ext>
              </a:extLst>
            </p:cNvPr>
            <p:cNvSpPr/>
            <p:nvPr/>
          </p:nvSpPr>
          <p:spPr bwMode="auto">
            <a:xfrm>
              <a:off x="7995782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片側の 2 つの角を丸めた四角形 2">
              <a:extLst>
                <a:ext uri="{FF2B5EF4-FFF2-40B4-BE49-F238E27FC236}">
                  <a16:creationId xmlns:a16="http://schemas.microsoft.com/office/drawing/2014/main" id="{C79F46DC-B59D-45C4-A924-F60C4F585922}"/>
                </a:ext>
              </a:extLst>
            </p:cNvPr>
            <p:cNvSpPr/>
            <p:nvPr/>
          </p:nvSpPr>
          <p:spPr bwMode="auto">
            <a:xfrm>
              <a:off x="8126880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角丸四角形 19">
              <a:extLst>
                <a:ext uri="{FF2B5EF4-FFF2-40B4-BE49-F238E27FC236}">
                  <a16:creationId xmlns:a16="http://schemas.microsoft.com/office/drawing/2014/main" id="{3413AD0A-2E89-4670-8AAC-B904C9F086A3}"/>
                </a:ext>
              </a:extLst>
            </p:cNvPr>
            <p:cNvSpPr/>
            <p:nvPr/>
          </p:nvSpPr>
          <p:spPr bwMode="auto">
            <a:xfrm>
              <a:off x="7645216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角丸四角形 19">
              <a:extLst>
                <a:ext uri="{FF2B5EF4-FFF2-40B4-BE49-F238E27FC236}">
                  <a16:creationId xmlns:a16="http://schemas.microsoft.com/office/drawing/2014/main" id="{BF0ADBAC-BCA8-4300-A188-6CC31F34F6F6}"/>
                </a:ext>
              </a:extLst>
            </p:cNvPr>
            <p:cNvSpPr/>
            <p:nvPr/>
          </p:nvSpPr>
          <p:spPr bwMode="auto">
            <a:xfrm>
              <a:off x="7668648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片側の 2 つの角を丸めた四角形 190">
              <a:extLst>
                <a:ext uri="{FF2B5EF4-FFF2-40B4-BE49-F238E27FC236}">
                  <a16:creationId xmlns:a16="http://schemas.microsoft.com/office/drawing/2014/main" id="{EB2D9F52-9DA5-4941-B846-43DA3442532D}"/>
                </a:ext>
              </a:extLst>
            </p:cNvPr>
            <p:cNvSpPr/>
            <p:nvPr/>
          </p:nvSpPr>
          <p:spPr bwMode="auto">
            <a:xfrm flipH="1">
              <a:off x="7720534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0033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片側の 2 つの角を丸めた四角形 190">
              <a:extLst>
                <a:ext uri="{FF2B5EF4-FFF2-40B4-BE49-F238E27FC236}">
                  <a16:creationId xmlns:a16="http://schemas.microsoft.com/office/drawing/2014/main" id="{CBF7AA7A-448C-4F7D-80C8-745C04539DE8}"/>
                </a:ext>
              </a:extLst>
            </p:cNvPr>
            <p:cNvSpPr/>
            <p:nvPr/>
          </p:nvSpPr>
          <p:spPr bwMode="auto">
            <a:xfrm flipH="1">
              <a:off x="7785759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8" name="片側の 2 つの角を丸めた四角形 190">
              <a:extLst>
                <a:ext uri="{FF2B5EF4-FFF2-40B4-BE49-F238E27FC236}">
                  <a16:creationId xmlns:a16="http://schemas.microsoft.com/office/drawing/2014/main" id="{89741521-9522-4A99-939E-D44347839F7E}"/>
                </a:ext>
              </a:extLst>
            </p:cNvPr>
            <p:cNvSpPr/>
            <p:nvPr/>
          </p:nvSpPr>
          <p:spPr bwMode="auto">
            <a:xfrm flipH="1">
              <a:off x="7843686" y="4547051"/>
              <a:ext cx="323851" cy="1641862"/>
            </a:xfrm>
            <a:prstGeom prst="round2SameRect">
              <a:avLst>
                <a:gd name="adj1" fmla="val 47059"/>
                <a:gd name="adj2" fmla="val 0"/>
              </a:avLst>
            </a:prstGeom>
            <a:gradFill flip="none" rotWithShape="1"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片側の 2 つの角を丸めた四角形 190">
              <a:extLst>
                <a:ext uri="{FF2B5EF4-FFF2-40B4-BE49-F238E27FC236}">
                  <a16:creationId xmlns:a16="http://schemas.microsoft.com/office/drawing/2014/main" id="{678910B4-32FF-4F50-85B2-56BA2BC1A92D}"/>
                </a:ext>
              </a:extLst>
            </p:cNvPr>
            <p:cNvSpPr/>
            <p:nvPr/>
          </p:nvSpPr>
          <p:spPr bwMode="auto">
            <a:xfrm>
              <a:off x="8213667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片側の 2 つの角を丸めた四角形 190">
              <a:extLst>
                <a:ext uri="{FF2B5EF4-FFF2-40B4-BE49-F238E27FC236}">
                  <a16:creationId xmlns:a16="http://schemas.microsoft.com/office/drawing/2014/main" id="{D09A2600-52B7-40DC-9B6B-600BD2C22CF0}"/>
                </a:ext>
              </a:extLst>
            </p:cNvPr>
            <p:cNvSpPr/>
            <p:nvPr/>
          </p:nvSpPr>
          <p:spPr bwMode="auto">
            <a:xfrm>
              <a:off x="8352115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5037E5D8-AA17-4656-A399-524E13423399}"/>
                </a:ext>
              </a:extLst>
            </p:cNvPr>
            <p:cNvSpPr/>
            <p:nvPr/>
          </p:nvSpPr>
          <p:spPr bwMode="auto">
            <a:xfrm>
              <a:off x="8213666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A5C979ED-CE0C-4FAD-89F4-5DB3E1E7CBBB}"/>
              </a:ext>
            </a:extLst>
          </p:cNvPr>
          <p:cNvGrpSpPr/>
          <p:nvPr/>
        </p:nvGrpSpPr>
        <p:grpSpPr>
          <a:xfrm>
            <a:off x="2372649" y="2557928"/>
            <a:ext cx="1473429" cy="1829280"/>
            <a:chOff x="2372649" y="2557928"/>
            <a:chExt cx="1473429" cy="1829280"/>
          </a:xfrm>
        </p:grpSpPr>
        <p:sp>
          <p:nvSpPr>
            <p:cNvPr id="153" name="台形 152">
              <a:extLst>
                <a:ext uri="{FF2B5EF4-FFF2-40B4-BE49-F238E27FC236}">
                  <a16:creationId xmlns:a16="http://schemas.microsoft.com/office/drawing/2014/main" id="{4078B071-C253-4EBA-9F12-CAA7BD5F0966}"/>
                </a:ext>
              </a:extLst>
            </p:cNvPr>
            <p:cNvSpPr/>
            <p:nvPr/>
          </p:nvSpPr>
          <p:spPr bwMode="auto">
            <a:xfrm>
              <a:off x="2372649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片側の 2 つの角を丸めた四角形 2">
              <a:extLst>
                <a:ext uri="{FF2B5EF4-FFF2-40B4-BE49-F238E27FC236}">
                  <a16:creationId xmlns:a16="http://schemas.microsoft.com/office/drawing/2014/main" id="{530FB23E-B7C9-438C-9A65-A4D65128C869}"/>
                </a:ext>
              </a:extLst>
            </p:cNvPr>
            <p:cNvSpPr/>
            <p:nvPr/>
          </p:nvSpPr>
          <p:spPr bwMode="auto">
            <a:xfrm>
              <a:off x="2503747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片側の 2 つの角を丸めた四角形 190">
              <a:extLst>
                <a:ext uri="{FF2B5EF4-FFF2-40B4-BE49-F238E27FC236}">
                  <a16:creationId xmlns:a16="http://schemas.microsoft.com/office/drawing/2014/main" id="{B51308B2-6994-480F-90DB-BE1C6D78C146}"/>
                </a:ext>
              </a:extLst>
            </p:cNvPr>
            <p:cNvSpPr/>
            <p:nvPr/>
          </p:nvSpPr>
          <p:spPr bwMode="auto">
            <a:xfrm>
              <a:off x="2590534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片側の 2 つの角を丸めた四角形 190">
              <a:extLst>
                <a:ext uri="{FF2B5EF4-FFF2-40B4-BE49-F238E27FC236}">
                  <a16:creationId xmlns:a16="http://schemas.microsoft.com/office/drawing/2014/main" id="{60703A54-01CA-4FEE-A533-F7A50F5AC5A8}"/>
                </a:ext>
              </a:extLst>
            </p:cNvPr>
            <p:cNvSpPr/>
            <p:nvPr/>
          </p:nvSpPr>
          <p:spPr bwMode="auto">
            <a:xfrm>
              <a:off x="2728982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61F3C207-1020-4444-816C-6163E03726A6}"/>
                </a:ext>
              </a:extLst>
            </p:cNvPr>
            <p:cNvSpPr/>
            <p:nvPr/>
          </p:nvSpPr>
          <p:spPr bwMode="auto">
            <a:xfrm>
              <a:off x="2590533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E374CFA7-5ADC-4E70-BB38-78EDDF0A7801}"/>
                </a:ext>
              </a:extLst>
            </p:cNvPr>
            <p:cNvGrpSpPr/>
            <p:nvPr/>
          </p:nvGrpSpPr>
          <p:grpSpPr>
            <a:xfrm>
              <a:off x="2587127" y="2616154"/>
              <a:ext cx="691653" cy="1690855"/>
              <a:chOff x="2618840" y="-1154496"/>
              <a:chExt cx="691653" cy="1690855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6FD8141-D202-4FE1-BE6D-32BBD1855344}"/>
                  </a:ext>
                </a:extLst>
              </p:cNvPr>
              <p:cNvSpPr/>
              <p:nvPr/>
            </p:nvSpPr>
            <p:spPr bwMode="auto">
              <a:xfrm>
                <a:off x="2618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片側の 2 つの角を丸めた四角形 190">
                <a:extLst>
                  <a:ext uri="{FF2B5EF4-FFF2-40B4-BE49-F238E27FC236}">
                    <a16:creationId xmlns:a16="http://schemas.microsoft.com/office/drawing/2014/main" id="{0DA7EB46-F4C7-4364-8F88-7C150B08915D}"/>
                  </a:ext>
                </a:extLst>
              </p:cNvPr>
              <p:cNvSpPr/>
              <p:nvPr/>
            </p:nvSpPr>
            <p:spPr bwMode="auto">
              <a:xfrm>
                <a:off x="2618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ECC9958E-EBD2-4D30-9DD0-42D9D71E443C}"/>
                  </a:ext>
                </a:extLst>
              </p:cNvPr>
              <p:cNvSpPr/>
              <p:nvPr/>
            </p:nvSpPr>
            <p:spPr bwMode="auto">
              <a:xfrm>
                <a:off x="29387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58B152C0-764E-4531-B145-92B0F26C3758}"/>
                  </a:ext>
                </a:extLst>
              </p:cNvPr>
              <p:cNvSpPr/>
              <p:nvPr/>
            </p:nvSpPr>
            <p:spPr bwMode="auto">
              <a:xfrm>
                <a:off x="26703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C6FF2668-0BD6-41C2-95AE-74AA7130970A}"/>
                  </a:ext>
                </a:extLst>
              </p:cNvPr>
              <p:cNvSpPr/>
              <p:nvPr/>
            </p:nvSpPr>
            <p:spPr bwMode="auto">
              <a:xfrm>
                <a:off x="29387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53E4D09-705E-4134-A0BD-CCCD6EDA4F1B}"/>
                  </a:ext>
                </a:extLst>
              </p:cNvPr>
              <p:cNvSpPr/>
              <p:nvPr/>
            </p:nvSpPr>
            <p:spPr bwMode="auto">
              <a:xfrm>
                <a:off x="26719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8035C71D-1CF1-41DC-9161-2DFE8576234E}"/>
                  </a:ext>
                </a:extLst>
              </p:cNvPr>
              <p:cNvSpPr/>
              <p:nvPr/>
            </p:nvSpPr>
            <p:spPr bwMode="auto">
              <a:xfrm>
                <a:off x="26719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5ECFD2F5-45EE-40BB-A358-1FA9FC8A0B74}"/>
                  </a:ext>
                </a:extLst>
              </p:cNvPr>
              <p:cNvSpPr/>
              <p:nvPr/>
            </p:nvSpPr>
            <p:spPr bwMode="auto">
              <a:xfrm>
                <a:off x="29387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DA60C12F-9CEF-4474-ABD0-B34ED2EEA609}"/>
                  </a:ext>
                </a:extLst>
              </p:cNvPr>
              <p:cNvSpPr/>
              <p:nvPr/>
            </p:nvSpPr>
            <p:spPr bwMode="auto">
              <a:xfrm>
                <a:off x="26719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7F6AEDE1-5476-47D3-8C42-3496AFBD10D5}"/>
                  </a:ext>
                </a:extLst>
              </p:cNvPr>
              <p:cNvSpPr/>
              <p:nvPr/>
            </p:nvSpPr>
            <p:spPr bwMode="auto">
              <a:xfrm>
                <a:off x="29387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720D0FE-8ED9-4EBE-97A6-F526373CD9A0}"/>
                  </a:ext>
                </a:extLst>
              </p:cNvPr>
              <p:cNvSpPr/>
              <p:nvPr/>
            </p:nvSpPr>
            <p:spPr bwMode="auto">
              <a:xfrm>
                <a:off x="3021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DCAFFA8-8EC5-4105-B103-2B1498208BBB}"/>
                  </a:ext>
                </a:extLst>
              </p:cNvPr>
              <p:cNvSpPr/>
              <p:nvPr/>
            </p:nvSpPr>
            <p:spPr bwMode="auto">
              <a:xfrm rot="16200000">
                <a:off x="3010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65F224EC-4DD7-4977-A484-1755DFD9DF5F}"/>
              </a:ext>
            </a:extLst>
          </p:cNvPr>
          <p:cNvGrpSpPr/>
          <p:nvPr/>
        </p:nvGrpSpPr>
        <p:grpSpPr>
          <a:xfrm>
            <a:off x="4244178" y="2557928"/>
            <a:ext cx="1473429" cy="1829280"/>
            <a:chOff x="4244178" y="2557928"/>
            <a:chExt cx="1473429" cy="1829280"/>
          </a:xfrm>
        </p:grpSpPr>
        <p:sp>
          <p:nvSpPr>
            <p:cNvPr id="172" name="台形 171">
              <a:extLst>
                <a:ext uri="{FF2B5EF4-FFF2-40B4-BE49-F238E27FC236}">
                  <a16:creationId xmlns:a16="http://schemas.microsoft.com/office/drawing/2014/main" id="{89580677-9624-44E7-8D74-23674F6A4BE7}"/>
                </a:ext>
              </a:extLst>
            </p:cNvPr>
            <p:cNvSpPr/>
            <p:nvPr/>
          </p:nvSpPr>
          <p:spPr bwMode="auto">
            <a:xfrm>
              <a:off x="4244178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片側の 2 つの角を丸めた四角形 2">
              <a:extLst>
                <a:ext uri="{FF2B5EF4-FFF2-40B4-BE49-F238E27FC236}">
                  <a16:creationId xmlns:a16="http://schemas.microsoft.com/office/drawing/2014/main" id="{470EE310-0B8C-48BF-9504-09699DCE8A7B}"/>
                </a:ext>
              </a:extLst>
            </p:cNvPr>
            <p:cNvSpPr/>
            <p:nvPr/>
          </p:nvSpPr>
          <p:spPr bwMode="auto">
            <a:xfrm>
              <a:off x="4375276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片側の 2 つの角を丸めた四角形 190">
              <a:extLst>
                <a:ext uri="{FF2B5EF4-FFF2-40B4-BE49-F238E27FC236}">
                  <a16:creationId xmlns:a16="http://schemas.microsoft.com/office/drawing/2014/main" id="{AFEAA927-32D3-439C-A4D4-FB0CE34FB441}"/>
                </a:ext>
              </a:extLst>
            </p:cNvPr>
            <p:cNvSpPr/>
            <p:nvPr/>
          </p:nvSpPr>
          <p:spPr bwMode="auto">
            <a:xfrm>
              <a:off x="4462063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" name="片側の 2 つの角を丸めた四角形 190">
              <a:extLst>
                <a:ext uri="{FF2B5EF4-FFF2-40B4-BE49-F238E27FC236}">
                  <a16:creationId xmlns:a16="http://schemas.microsoft.com/office/drawing/2014/main" id="{399E5494-9356-4E5C-9709-E9350E5AD721}"/>
                </a:ext>
              </a:extLst>
            </p:cNvPr>
            <p:cNvSpPr/>
            <p:nvPr/>
          </p:nvSpPr>
          <p:spPr bwMode="auto">
            <a:xfrm>
              <a:off x="4600511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台形 175">
              <a:extLst>
                <a:ext uri="{FF2B5EF4-FFF2-40B4-BE49-F238E27FC236}">
                  <a16:creationId xmlns:a16="http://schemas.microsoft.com/office/drawing/2014/main" id="{FE0799B1-9916-4CA4-8524-C19679BFE025}"/>
                </a:ext>
              </a:extLst>
            </p:cNvPr>
            <p:cNvSpPr/>
            <p:nvPr/>
          </p:nvSpPr>
          <p:spPr bwMode="auto">
            <a:xfrm>
              <a:off x="4462062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267BA666-DB28-4177-AD56-5D60F164EA77}"/>
                </a:ext>
              </a:extLst>
            </p:cNvPr>
            <p:cNvGrpSpPr/>
            <p:nvPr/>
          </p:nvGrpSpPr>
          <p:grpSpPr>
            <a:xfrm>
              <a:off x="4463267" y="2616154"/>
              <a:ext cx="691653" cy="1690855"/>
              <a:chOff x="4739740" y="-1154496"/>
              <a:chExt cx="691653" cy="1690855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0E3F1ACC-DC9B-4170-919E-CE697820006F}"/>
                  </a:ext>
                </a:extLst>
              </p:cNvPr>
              <p:cNvSpPr/>
              <p:nvPr/>
            </p:nvSpPr>
            <p:spPr bwMode="auto">
              <a:xfrm>
                <a:off x="4739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片側の 2 つの角を丸めた四角形 190">
                <a:extLst>
                  <a:ext uri="{FF2B5EF4-FFF2-40B4-BE49-F238E27FC236}">
                    <a16:creationId xmlns:a16="http://schemas.microsoft.com/office/drawing/2014/main" id="{F5E9D344-00B1-4A9B-B453-5966D18FC0A1}"/>
                  </a:ext>
                </a:extLst>
              </p:cNvPr>
              <p:cNvSpPr/>
              <p:nvPr/>
            </p:nvSpPr>
            <p:spPr bwMode="auto">
              <a:xfrm>
                <a:off x="47397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2B9006A1-EB28-40B0-AF50-DF7CFBCBFA9E}"/>
                  </a:ext>
                </a:extLst>
              </p:cNvPr>
              <p:cNvSpPr/>
              <p:nvPr/>
            </p:nvSpPr>
            <p:spPr bwMode="auto">
              <a:xfrm>
                <a:off x="50596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499EC0D-147C-482C-AB23-7CCC67BFE354}"/>
                  </a:ext>
                </a:extLst>
              </p:cNvPr>
              <p:cNvSpPr/>
              <p:nvPr/>
            </p:nvSpPr>
            <p:spPr bwMode="auto">
              <a:xfrm>
                <a:off x="47912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08A1B042-FFA9-4CDB-A40A-DD4FCF571F5F}"/>
                  </a:ext>
                </a:extLst>
              </p:cNvPr>
              <p:cNvSpPr/>
              <p:nvPr/>
            </p:nvSpPr>
            <p:spPr bwMode="auto">
              <a:xfrm>
                <a:off x="50596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9B3F10D-DEF1-4961-A947-4E67C57E9326}"/>
                  </a:ext>
                </a:extLst>
              </p:cNvPr>
              <p:cNvSpPr/>
              <p:nvPr/>
            </p:nvSpPr>
            <p:spPr bwMode="auto">
              <a:xfrm>
                <a:off x="47928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7E27FE56-DBEE-47D7-B028-606AA5487C56}"/>
                  </a:ext>
                </a:extLst>
              </p:cNvPr>
              <p:cNvSpPr/>
              <p:nvPr/>
            </p:nvSpPr>
            <p:spPr bwMode="auto">
              <a:xfrm>
                <a:off x="47928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498C9252-45DA-484B-96D1-08D7285DBA14}"/>
                  </a:ext>
                </a:extLst>
              </p:cNvPr>
              <p:cNvSpPr/>
              <p:nvPr/>
            </p:nvSpPr>
            <p:spPr bwMode="auto">
              <a:xfrm>
                <a:off x="50596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2CF103AB-57F7-4E05-AB87-ABE7383E6D34}"/>
                  </a:ext>
                </a:extLst>
              </p:cNvPr>
              <p:cNvSpPr/>
              <p:nvPr/>
            </p:nvSpPr>
            <p:spPr bwMode="auto">
              <a:xfrm>
                <a:off x="47928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24686BCF-4828-4EA2-B8A3-AC73C849B6DF}"/>
                  </a:ext>
                </a:extLst>
              </p:cNvPr>
              <p:cNvSpPr/>
              <p:nvPr/>
            </p:nvSpPr>
            <p:spPr bwMode="auto">
              <a:xfrm>
                <a:off x="50596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23E68D9-5A8F-4BF6-B662-77418D43A4A1}"/>
                  </a:ext>
                </a:extLst>
              </p:cNvPr>
              <p:cNvSpPr/>
              <p:nvPr/>
            </p:nvSpPr>
            <p:spPr bwMode="auto">
              <a:xfrm>
                <a:off x="5142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0D3C412C-CDB5-41F7-9847-0E1CDF5AE98D}"/>
                  </a:ext>
                </a:extLst>
              </p:cNvPr>
              <p:cNvSpPr/>
              <p:nvPr/>
            </p:nvSpPr>
            <p:spPr bwMode="auto">
              <a:xfrm rot="16200000">
                <a:off x="5131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39C6500F-2C0E-4341-A56D-AA9D9F1862EE}"/>
              </a:ext>
            </a:extLst>
          </p:cNvPr>
          <p:cNvGrpSpPr/>
          <p:nvPr/>
        </p:nvGrpSpPr>
        <p:grpSpPr>
          <a:xfrm>
            <a:off x="6098616" y="2557928"/>
            <a:ext cx="1473429" cy="1829280"/>
            <a:chOff x="6098616" y="2557928"/>
            <a:chExt cx="1473429" cy="1829280"/>
          </a:xfrm>
        </p:grpSpPr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5024A85D-06FF-4D06-97B5-7E8BF7410562}"/>
                </a:ext>
              </a:extLst>
            </p:cNvPr>
            <p:cNvSpPr/>
            <p:nvPr/>
          </p:nvSpPr>
          <p:spPr bwMode="auto">
            <a:xfrm>
              <a:off x="6098616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片側の 2 つの角を丸めた四角形 2">
              <a:extLst>
                <a:ext uri="{FF2B5EF4-FFF2-40B4-BE49-F238E27FC236}">
                  <a16:creationId xmlns:a16="http://schemas.microsoft.com/office/drawing/2014/main" id="{B825642B-1E54-49BA-A892-40023F93F323}"/>
                </a:ext>
              </a:extLst>
            </p:cNvPr>
            <p:cNvSpPr/>
            <p:nvPr/>
          </p:nvSpPr>
          <p:spPr bwMode="auto">
            <a:xfrm>
              <a:off x="6229714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3" name="片側の 2 つの角を丸めた四角形 190">
              <a:extLst>
                <a:ext uri="{FF2B5EF4-FFF2-40B4-BE49-F238E27FC236}">
                  <a16:creationId xmlns:a16="http://schemas.microsoft.com/office/drawing/2014/main" id="{056CF55B-5110-4B35-91D5-E0B2A7F81E74}"/>
                </a:ext>
              </a:extLst>
            </p:cNvPr>
            <p:cNvSpPr/>
            <p:nvPr/>
          </p:nvSpPr>
          <p:spPr bwMode="auto">
            <a:xfrm>
              <a:off x="6316501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4" name="片側の 2 つの角を丸めた四角形 190">
              <a:extLst>
                <a:ext uri="{FF2B5EF4-FFF2-40B4-BE49-F238E27FC236}">
                  <a16:creationId xmlns:a16="http://schemas.microsoft.com/office/drawing/2014/main" id="{3974A0D7-F451-4B4C-82F6-EAD4280C0325}"/>
                </a:ext>
              </a:extLst>
            </p:cNvPr>
            <p:cNvSpPr/>
            <p:nvPr/>
          </p:nvSpPr>
          <p:spPr bwMode="auto">
            <a:xfrm>
              <a:off x="6454949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台形 194">
              <a:extLst>
                <a:ext uri="{FF2B5EF4-FFF2-40B4-BE49-F238E27FC236}">
                  <a16:creationId xmlns:a16="http://schemas.microsoft.com/office/drawing/2014/main" id="{9B4A946E-ADF0-43E8-98BC-3631AE842400}"/>
                </a:ext>
              </a:extLst>
            </p:cNvPr>
            <p:cNvSpPr/>
            <p:nvPr/>
          </p:nvSpPr>
          <p:spPr bwMode="auto">
            <a:xfrm>
              <a:off x="6316500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C151BFEF-F52B-42F6-9C81-258D9467468D}"/>
                </a:ext>
              </a:extLst>
            </p:cNvPr>
            <p:cNvGrpSpPr/>
            <p:nvPr/>
          </p:nvGrpSpPr>
          <p:grpSpPr>
            <a:xfrm>
              <a:off x="6316017" y="2616154"/>
              <a:ext cx="691653" cy="1690855"/>
              <a:chOff x="6263740" y="-1154496"/>
              <a:chExt cx="691653" cy="1690855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AE7D1229-6B31-4B06-84E3-23060D733429}"/>
                  </a:ext>
                </a:extLst>
              </p:cNvPr>
              <p:cNvSpPr/>
              <p:nvPr/>
            </p:nvSpPr>
            <p:spPr bwMode="auto">
              <a:xfrm>
                <a:off x="6263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片側の 2 つの角を丸めた四角形 190">
                <a:extLst>
                  <a:ext uri="{FF2B5EF4-FFF2-40B4-BE49-F238E27FC236}">
                    <a16:creationId xmlns:a16="http://schemas.microsoft.com/office/drawing/2014/main" id="{6D0FE8A5-2D56-4384-9B55-C53006B34295}"/>
                  </a:ext>
                </a:extLst>
              </p:cNvPr>
              <p:cNvSpPr/>
              <p:nvPr/>
            </p:nvSpPr>
            <p:spPr bwMode="auto">
              <a:xfrm>
                <a:off x="62637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65F914C-56ED-405B-835C-5AA26BE7F66D}"/>
                  </a:ext>
                </a:extLst>
              </p:cNvPr>
              <p:cNvSpPr/>
              <p:nvPr/>
            </p:nvSpPr>
            <p:spPr bwMode="auto">
              <a:xfrm>
                <a:off x="65836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ECFAEBD6-1A06-4B3B-8085-D0304D3A4E80}"/>
                  </a:ext>
                </a:extLst>
              </p:cNvPr>
              <p:cNvSpPr/>
              <p:nvPr/>
            </p:nvSpPr>
            <p:spPr bwMode="auto">
              <a:xfrm>
                <a:off x="63152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3AE2775-86E0-452A-9A7D-7EAB7BA62B2D}"/>
                  </a:ext>
                </a:extLst>
              </p:cNvPr>
              <p:cNvSpPr/>
              <p:nvPr/>
            </p:nvSpPr>
            <p:spPr bwMode="auto">
              <a:xfrm>
                <a:off x="65836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795AEA91-D224-4FEB-845B-EA9C236CC054}"/>
                  </a:ext>
                </a:extLst>
              </p:cNvPr>
              <p:cNvSpPr/>
              <p:nvPr/>
            </p:nvSpPr>
            <p:spPr bwMode="auto">
              <a:xfrm>
                <a:off x="63168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235BB1B7-04F8-44AF-9A55-7EBF16314413}"/>
                  </a:ext>
                </a:extLst>
              </p:cNvPr>
              <p:cNvSpPr/>
              <p:nvPr/>
            </p:nvSpPr>
            <p:spPr bwMode="auto">
              <a:xfrm>
                <a:off x="63168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837985E-C702-48BC-B587-C791D418196A}"/>
                  </a:ext>
                </a:extLst>
              </p:cNvPr>
              <p:cNvSpPr/>
              <p:nvPr/>
            </p:nvSpPr>
            <p:spPr bwMode="auto">
              <a:xfrm>
                <a:off x="65836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7DF8DE7-C7EE-4049-8612-B65CD2A4368C}"/>
                  </a:ext>
                </a:extLst>
              </p:cNvPr>
              <p:cNvSpPr/>
              <p:nvPr/>
            </p:nvSpPr>
            <p:spPr bwMode="auto">
              <a:xfrm>
                <a:off x="63168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1D6B9824-6A1A-4F1C-901F-DB0187845016}"/>
                  </a:ext>
                </a:extLst>
              </p:cNvPr>
              <p:cNvSpPr/>
              <p:nvPr/>
            </p:nvSpPr>
            <p:spPr bwMode="auto">
              <a:xfrm>
                <a:off x="65836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00000"/>
                  </a:gs>
                  <a:gs pos="0">
                    <a:schemeClr val="tx1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6F42EC1D-02D7-4697-A6A1-8F86C105DE0D}"/>
                  </a:ext>
                </a:extLst>
              </p:cNvPr>
              <p:cNvSpPr/>
              <p:nvPr/>
            </p:nvSpPr>
            <p:spPr bwMode="auto">
              <a:xfrm>
                <a:off x="6666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CC6805A9-E158-4F0D-9088-745ED6B24F56}"/>
                  </a:ext>
                </a:extLst>
              </p:cNvPr>
              <p:cNvSpPr/>
              <p:nvPr/>
            </p:nvSpPr>
            <p:spPr bwMode="auto">
              <a:xfrm rot="16200000">
                <a:off x="6655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DE4FA8EE-C564-4EF0-A492-4F2536FA3CC3}"/>
              </a:ext>
            </a:extLst>
          </p:cNvPr>
          <p:cNvGrpSpPr/>
          <p:nvPr/>
        </p:nvGrpSpPr>
        <p:grpSpPr>
          <a:xfrm>
            <a:off x="7995782" y="2557928"/>
            <a:ext cx="1473429" cy="1829280"/>
            <a:chOff x="7995782" y="2557928"/>
            <a:chExt cx="1473429" cy="1829280"/>
          </a:xfrm>
        </p:grpSpPr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4C68C9E4-BB02-42D6-9F1B-8408EA7331F0}"/>
                </a:ext>
              </a:extLst>
            </p:cNvPr>
            <p:cNvSpPr/>
            <p:nvPr/>
          </p:nvSpPr>
          <p:spPr bwMode="auto">
            <a:xfrm>
              <a:off x="7995782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片側の 2 つの角を丸めた四角形 2">
              <a:extLst>
                <a:ext uri="{FF2B5EF4-FFF2-40B4-BE49-F238E27FC236}">
                  <a16:creationId xmlns:a16="http://schemas.microsoft.com/office/drawing/2014/main" id="{F627D47E-27F3-43FF-9309-DAB2B26E07F3}"/>
                </a:ext>
              </a:extLst>
            </p:cNvPr>
            <p:cNvSpPr/>
            <p:nvPr/>
          </p:nvSpPr>
          <p:spPr bwMode="auto">
            <a:xfrm>
              <a:off x="8126880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片側の 2 つの角を丸めた四角形 190">
              <a:extLst>
                <a:ext uri="{FF2B5EF4-FFF2-40B4-BE49-F238E27FC236}">
                  <a16:creationId xmlns:a16="http://schemas.microsoft.com/office/drawing/2014/main" id="{D1BBFB2C-AF17-4075-A26C-BA7EC5BB4E99}"/>
                </a:ext>
              </a:extLst>
            </p:cNvPr>
            <p:cNvSpPr/>
            <p:nvPr/>
          </p:nvSpPr>
          <p:spPr bwMode="auto">
            <a:xfrm>
              <a:off x="8213667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片側の 2 つの角を丸めた四角形 190">
              <a:extLst>
                <a:ext uri="{FF2B5EF4-FFF2-40B4-BE49-F238E27FC236}">
                  <a16:creationId xmlns:a16="http://schemas.microsoft.com/office/drawing/2014/main" id="{D320A44D-4C65-4AB7-BA26-CD37E90B5744}"/>
                </a:ext>
              </a:extLst>
            </p:cNvPr>
            <p:cNvSpPr/>
            <p:nvPr/>
          </p:nvSpPr>
          <p:spPr bwMode="auto">
            <a:xfrm>
              <a:off x="8352115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B22EB912-9BBC-40B1-A5A1-8E2DF1C2141C}"/>
                </a:ext>
              </a:extLst>
            </p:cNvPr>
            <p:cNvSpPr/>
            <p:nvPr/>
          </p:nvSpPr>
          <p:spPr bwMode="auto">
            <a:xfrm>
              <a:off x="8213666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25C4F87B-BD9B-4A2D-B291-7FADCAEB1692}"/>
                </a:ext>
              </a:extLst>
            </p:cNvPr>
            <p:cNvGrpSpPr/>
            <p:nvPr/>
          </p:nvGrpSpPr>
          <p:grpSpPr>
            <a:xfrm>
              <a:off x="8221032" y="2616154"/>
              <a:ext cx="691653" cy="1690855"/>
              <a:chOff x="8206840" y="-1154496"/>
              <a:chExt cx="691653" cy="1690855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45274D91-D163-464A-8017-35B7D37F196E}"/>
                  </a:ext>
                </a:extLst>
              </p:cNvPr>
              <p:cNvSpPr/>
              <p:nvPr/>
            </p:nvSpPr>
            <p:spPr bwMode="auto">
              <a:xfrm>
                <a:off x="8206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0033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片側の 2 つの角を丸めた四角形 190">
                <a:extLst>
                  <a:ext uri="{FF2B5EF4-FFF2-40B4-BE49-F238E27FC236}">
                    <a16:creationId xmlns:a16="http://schemas.microsoft.com/office/drawing/2014/main" id="{CC9EA375-157C-416C-991A-2D7EA15A0887}"/>
                  </a:ext>
                </a:extLst>
              </p:cNvPr>
              <p:cNvSpPr/>
              <p:nvPr/>
            </p:nvSpPr>
            <p:spPr bwMode="auto">
              <a:xfrm>
                <a:off x="8206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ED183D3C-83BF-4CEB-B546-8F37D19910D6}"/>
                  </a:ext>
                </a:extLst>
              </p:cNvPr>
              <p:cNvSpPr/>
              <p:nvPr/>
            </p:nvSpPr>
            <p:spPr bwMode="auto">
              <a:xfrm>
                <a:off x="8526721" y="-1064107"/>
                <a:ext cx="230678" cy="417893"/>
              </a:xfrm>
              <a:custGeom>
                <a:avLst/>
                <a:gdLst>
                  <a:gd name="connsiteX0" fmla="*/ 234879 w 234879"/>
                  <a:gd name="connsiteY0" fmla="*/ 0 h 413450"/>
                  <a:gd name="connsiteX1" fmla="*/ 234879 w 234879"/>
                  <a:gd name="connsiteY1" fmla="*/ 403511 h 413450"/>
                  <a:gd name="connsiteX2" fmla="*/ 0 w 234879"/>
                  <a:gd name="connsiteY2" fmla="*/ 413450 h 413450"/>
                  <a:gd name="connsiteX3" fmla="*/ 0 w 234879"/>
                  <a:gd name="connsiteY3" fmla="*/ 9212 h 413450"/>
                  <a:gd name="connsiteX4" fmla="*/ 234879 w 234879"/>
                  <a:gd name="connsiteY4" fmla="*/ 0 h 413450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07469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07469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  <a:gd name="connsiteX0" fmla="*/ 168204 w 234879"/>
                  <a:gd name="connsiteY0" fmla="*/ 119375 h 404238"/>
                  <a:gd name="connsiteX1" fmla="*/ 234879 w 234879"/>
                  <a:gd name="connsiteY1" fmla="*/ 394299 h 404238"/>
                  <a:gd name="connsiteX2" fmla="*/ 0 w 234879"/>
                  <a:gd name="connsiteY2" fmla="*/ 404238 h 404238"/>
                  <a:gd name="connsiteX3" fmla="*/ 0 w 234879"/>
                  <a:gd name="connsiteY3" fmla="*/ 0 h 404238"/>
                  <a:gd name="connsiteX4" fmla="*/ 168204 w 234879"/>
                  <a:gd name="connsiteY4" fmla="*/ 119375 h 40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404238">
                    <a:moveTo>
                      <a:pt x="168204" y="119375"/>
                    </a:moveTo>
                    <a:cubicBezTo>
                      <a:pt x="221386" y="219747"/>
                      <a:pt x="234085" y="286782"/>
                      <a:pt x="234879" y="394299"/>
                    </a:cubicBezTo>
                    <a:lnTo>
                      <a:pt x="0" y="404238"/>
                    </a:lnTo>
                    <a:lnTo>
                      <a:pt x="0" y="0"/>
                    </a:lnTo>
                    <a:cubicBezTo>
                      <a:pt x="91787" y="7248"/>
                      <a:pt x="138330" y="66883"/>
                      <a:pt x="168204" y="11937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CA9C87A9-CDE1-49B6-BEB8-39D65D63F81B}"/>
                  </a:ext>
                </a:extLst>
              </p:cNvPr>
              <p:cNvSpPr/>
              <p:nvPr/>
            </p:nvSpPr>
            <p:spPr bwMode="auto">
              <a:xfrm>
                <a:off x="8258383" y="-1062252"/>
                <a:ext cx="223436" cy="427919"/>
              </a:xfrm>
              <a:custGeom>
                <a:avLst/>
                <a:gdLst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0 w 225868"/>
                  <a:gd name="connsiteY3" fmla="*/ 8858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5868 w 225868"/>
                  <a:gd name="connsiteY0" fmla="*/ 0 h 413937"/>
                  <a:gd name="connsiteX1" fmla="*/ 225868 w 225868"/>
                  <a:gd name="connsiteY1" fmla="*/ 404379 h 413937"/>
                  <a:gd name="connsiteX2" fmla="*/ 0 w 225868"/>
                  <a:gd name="connsiteY2" fmla="*/ 413937 h 413937"/>
                  <a:gd name="connsiteX3" fmla="*/ 59531 w 225868"/>
                  <a:gd name="connsiteY3" fmla="*/ 137446 h 413937"/>
                  <a:gd name="connsiteX4" fmla="*/ 225868 w 225868"/>
                  <a:gd name="connsiteY4" fmla="*/ 0 h 413937"/>
                  <a:gd name="connsiteX0" fmla="*/ 226910 w 226910"/>
                  <a:gd name="connsiteY0" fmla="*/ 0 h 413937"/>
                  <a:gd name="connsiteX1" fmla="*/ 226910 w 226910"/>
                  <a:gd name="connsiteY1" fmla="*/ 404379 h 413937"/>
                  <a:gd name="connsiteX2" fmla="*/ 1042 w 226910"/>
                  <a:gd name="connsiteY2" fmla="*/ 413937 h 413937"/>
                  <a:gd name="connsiteX3" fmla="*/ 60573 w 226910"/>
                  <a:gd name="connsiteY3" fmla="*/ 137446 h 413937"/>
                  <a:gd name="connsiteX4" fmla="*/ 226910 w 226910"/>
                  <a:gd name="connsiteY4" fmla="*/ 0 h 413937"/>
                  <a:gd name="connsiteX0" fmla="*/ 227505 w 227505"/>
                  <a:gd name="connsiteY0" fmla="*/ 0 h 413937"/>
                  <a:gd name="connsiteX1" fmla="*/ 227505 w 227505"/>
                  <a:gd name="connsiteY1" fmla="*/ 404379 h 413937"/>
                  <a:gd name="connsiteX2" fmla="*/ 1637 w 227505"/>
                  <a:gd name="connsiteY2" fmla="*/ 413937 h 413937"/>
                  <a:gd name="connsiteX3" fmla="*/ 61168 w 227505"/>
                  <a:gd name="connsiteY3" fmla="*/ 137446 h 413937"/>
                  <a:gd name="connsiteX4" fmla="*/ 227505 w 227505"/>
                  <a:gd name="connsiteY4" fmla="*/ 0 h 41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505" h="413937">
                    <a:moveTo>
                      <a:pt x="227505" y="0"/>
                    </a:moveTo>
                    <a:lnTo>
                      <a:pt x="227505" y="404379"/>
                    </a:lnTo>
                    <a:lnTo>
                      <a:pt x="1637" y="413937"/>
                    </a:lnTo>
                    <a:cubicBezTo>
                      <a:pt x="-7094" y="314629"/>
                      <a:pt x="20010" y="221361"/>
                      <a:pt x="61168" y="137446"/>
                    </a:cubicBezTo>
                    <a:cubicBezTo>
                      <a:pt x="102326" y="53531"/>
                      <a:pt x="160153" y="17240"/>
                      <a:pt x="22750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48AE967D-DA17-4B11-9263-0B664A087D81}"/>
                  </a:ext>
                </a:extLst>
              </p:cNvPr>
              <p:cNvSpPr/>
              <p:nvPr/>
            </p:nvSpPr>
            <p:spPr bwMode="auto">
              <a:xfrm>
                <a:off x="8526721" y="-590025"/>
                <a:ext cx="230678" cy="297730"/>
              </a:xfrm>
              <a:custGeom>
                <a:avLst/>
                <a:gdLst>
                  <a:gd name="connsiteX0" fmla="*/ 234879 w 234879"/>
                  <a:gd name="connsiteY0" fmla="*/ 0 h 288002"/>
                  <a:gd name="connsiteX1" fmla="*/ 234879 w 234879"/>
                  <a:gd name="connsiteY1" fmla="*/ 288002 h 288002"/>
                  <a:gd name="connsiteX2" fmla="*/ 0 w 234879"/>
                  <a:gd name="connsiteY2" fmla="*/ 286294 h 288002"/>
                  <a:gd name="connsiteX3" fmla="*/ 0 w 234879"/>
                  <a:gd name="connsiteY3" fmla="*/ 4417 h 288002"/>
                  <a:gd name="connsiteX4" fmla="*/ 234879 w 234879"/>
                  <a:gd name="connsiteY4" fmla="*/ 0 h 28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88002">
                    <a:moveTo>
                      <a:pt x="234879" y="0"/>
                    </a:moveTo>
                    <a:lnTo>
                      <a:pt x="234879" y="288002"/>
                    </a:lnTo>
                    <a:lnTo>
                      <a:pt x="0" y="286294"/>
                    </a:lnTo>
                    <a:lnTo>
                      <a:pt x="0" y="4417"/>
                    </a:lnTo>
                    <a:lnTo>
                      <a:pt x="234879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29667144-E406-4C66-8A78-93B5B98819C1}"/>
                  </a:ext>
                </a:extLst>
              </p:cNvPr>
              <p:cNvSpPr/>
              <p:nvPr/>
            </p:nvSpPr>
            <p:spPr bwMode="auto">
              <a:xfrm>
                <a:off x="8259992" y="-584570"/>
                <a:ext cx="221828" cy="290165"/>
              </a:xfrm>
              <a:custGeom>
                <a:avLst/>
                <a:gdLst>
                  <a:gd name="connsiteX0" fmla="*/ 225868 w 225868"/>
                  <a:gd name="connsiteY0" fmla="*/ 0 h 280684"/>
                  <a:gd name="connsiteX1" fmla="*/ 225868 w 225868"/>
                  <a:gd name="connsiteY1" fmla="*/ 280684 h 280684"/>
                  <a:gd name="connsiteX2" fmla="*/ 0 w 225868"/>
                  <a:gd name="connsiteY2" fmla="*/ 279041 h 280684"/>
                  <a:gd name="connsiteX3" fmla="*/ 0 w 225868"/>
                  <a:gd name="connsiteY3" fmla="*/ 4248 h 280684"/>
                  <a:gd name="connsiteX4" fmla="*/ 225868 w 225868"/>
                  <a:gd name="connsiteY4" fmla="*/ 0 h 28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80684">
                    <a:moveTo>
                      <a:pt x="225868" y="0"/>
                    </a:moveTo>
                    <a:lnTo>
                      <a:pt x="225868" y="280684"/>
                    </a:lnTo>
                    <a:lnTo>
                      <a:pt x="0" y="279041"/>
                    </a:lnTo>
                    <a:lnTo>
                      <a:pt x="0" y="4248"/>
                    </a:lnTo>
                    <a:lnTo>
                      <a:pt x="22586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AA16683-48D6-42F6-B269-AA7AC36FC165}"/>
                  </a:ext>
                </a:extLst>
              </p:cNvPr>
              <p:cNvSpPr/>
              <p:nvPr/>
            </p:nvSpPr>
            <p:spPr bwMode="auto">
              <a:xfrm>
                <a:off x="8259992" y="-119093"/>
                <a:ext cx="221828" cy="251697"/>
              </a:xfrm>
              <a:custGeom>
                <a:avLst/>
                <a:gdLst>
                  <a:gd name="connsiteX0" fmla="*/ 0 w 225868"/>
                  <a:gd name="connsiteY0" fmla="*/ 0 h 243473"/>
                  <a:gd name="connsiteX1" fmla="*/ 225868 w 225868"/>
                  <a:gd name="connsiteY1" fmla="*/ 4532 h 243473"/>
                  <a:gd name="connsiteX2" fmla="*/ 225868 w 225868"/>
                  <a:gd name="connsiteY2" fmla="*/ 243473 h 243473"/>
                  <a:gd name="connsiteX3" fmla="*/ 0 w 225868"/>
                  <a:gd name="connsiteY3" fmla="*/ 232500 h 243473"/>
                  <a:gd name="connsiteX4" fmla="*/ 0 w 225868"/>
                  <a:gd name="connsiteY4" fmla="*/ 0 h 24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43473">
                    <a:moveTo>
                      <a:pt x="0" y="0"/>
                    </a:moveTo>
                    <a:lnTo>
                      <a:pt x="225868" y="4532"/>
                    </a:lnTo>
                    <a:lnTo>
                      <a:pt x="225868" y="243473"/>
                    </a:lnTo>
                    <a:lnTo>
                      <a:pt x="0" y="2325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53FA663-1054-4526-85E9-2891B8E92E32}"/>
                  </a:ext>
                </a:extLst>
              </p:cNvPr>
              <p:cNvSpPr/>
              <p:nvPr/>
            </p:nvSpPr>
            <p:spPr bwMode="auto">
              <a:xfrm>
                <a:off x="8526721" y="-113460"/>
                <a:ext cx="230678" cy="260157"/>
              </a:xfrm>
              <a:custGeom>
                <a:avLst/>
                <a:gdLst>
                  <a:gd name="connsiteX0" fmla="*/ 0 w 234879"/>
                  <a:gd name="connsiteY0" fmla="*/ 0 h 251656"/>
                  <a:gd name="connsiteX1" fmla="*/ 234879 w 234879"/>
                  <a:gd name="connsiteY1" fmla="*/ 4713 h 251656"/>
                  <a:gd name="connsiteX2" fmla="*/ 234879 w 234879"/>
                  <a:gd name="connsiteY2" fmla="*/ 251656 h 251656"/>
                  <a:gd name="connsiteX3" fmla="*/ 0 w 234879"/>
                  <a:gd name="connsiteY3" fmla="*/ 240244 h 251656"/>
                  <a:gd name="connsiteX4" fmla="*/ 0 w 234879"/>
                  <a:gd name="connsiteY4" fmla="*/ 0 h 25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51656">
                    <a:moveTo>
                      <a:pt x="0" y="0"/>
                    </a:moveTo>
                    <a:lnTo>
                      <a:pt x="234879" y="4713"/>
                    </a:lnTo>
                    <a:lnTo>
                      <a:pt x="234879" y="251656"/>
                    </a:lnTo>
                    <a:lnTo>
                      <a:pt x="0" y="24024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4E80B56D-CB6F-4B1D-905B-137B8BBB89E5}"/>
                  </a:ext>
                </a:extLst>
              </p:cNvPr>
              <p:cNvSpPr/>
              <p:nvPr/>
            </p:nvSpPr>
            <p:spPr bwMode="auto">
              <a:xfrm>
                <a:off x="8259992" y="180625"/>
                <a:ext cx="221828" cy="265188"/>
              </a:xfrm>
              <a:custGeom>
                <a:avLst/>
                <a:gdLst>
                  <a:gd name="connsiteX0" fmla="*/ 0 w 225868"/>
                  <a:gd name="connsiteY0" fmla="*/ 0 h 256523"/>
                  <a:gd name="connsiteX1" fmla="*/ 225868 w 225868"/>
                  <a:gd name="connsiteY1" fmla="*/ 12209 h 256523"/>
                  <a:gd name="connsiteX2" fmla="*/ 225868 w 225868"/>
                  <a:gd name="connsiteY2" fmla="*/ 256523 h 256523"/>
                  <a:gd name="connsiteX3" fmla="*/ 0 w 225868"/>
                  <a:gd name="connsiteY3" fmla="*/ 235284 h 256523"/>
                  <a:gd name="connsiteX4" fmla="*/ 0 w 225868"/>
                  <a:gd name="connsiteY4" fmla="*/ 0 h 25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868" h="256523">
                    <a:moveTo>
                      <a:pt x="0" y="0"/>
                    </a:moveTo>
                    <a:lnTo>
                      <a:pt x="225868" y="12209"/>
                    </a:lnTo>
                    <a:lnTo>
                      <a:pt x="225868" y="256523"/>
                    </a:lnTo>
                    <a:lnTo>
                      <a:pt x="0" y="23528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192EAAE8-39E0-4B1A-9112-4A9A5E701E32}"/>
                  </a:ext>
                </a:extLst>
              </p:cNvPr>
              <p:cNvSpPr/>
              <p:nvPr/>
            </p:nvSpPr>
            <p:spPr bwMode="auto">
              <a:xfrm>
                <a:off x="8526721" y="195801"/>
                <a:ext cx="230678" cy="277288"/>
              </a:xfrm>
              <a:custGeom>
                <a:avLst/>
                <a:gdLst>
                  <a:gd name="connsiteX0" fmla="*/ 0 w 234879"/>
                  <a:gd name="connsiteY0" fmla="*/ 0 h 268228"/>
                  <a:gd name="connsiteX1" fmla="*/ 234879 w 234879"/>
                  <a:gd name="connsiteY1" fmla="*/ 12696 h 268228"/>
                  <a:gd name="connsiteX2" fmla="*/ 234879 w 234879"/>
                  <a:gd name="connsiteY2" fmla="*/ 268228 h 268228"/>
                  <a:gd name="connsiteX3" fmla="*/ 0 w 234879"/>
                  <a:gd name="connsiteY3" fmla="*/ 246142 h 268228"/>
                  <a:gd name="connsiteX4" fmla="*/ 0 w 234879"/>
                  <a:gd name="connsiteY4" fmla="*/ 0 h 2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879" h="268228">
                    <a:moveTo>
                      <a:pt x="0" y="0"/>
                    </a:moveTo>
                    <a:lnTo>
                      <a:pt x="234879" y="12696"/>
                    </a:lnTo>
                    <a:lnTo>
                      <a:pt x="234879" y="268228"/>
                    </a:lnTo>
                    <a:lnTo>
                      <a:pt x="0" y="24614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DC9602AF-1DB4-492A-B9C8-B47839E2129F}"/>
                  </a:ext>
                </a:extLst>
              </p:cNvPr>
              <p:cNvSpPr/>
              <p:nvPr/>
            </p:nvSpPr>
            <p:spPr bwMode="auto">
              <a:xfrm>
                <a:off x="8609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6F4BA497-8D2F-42E9-B678-4A766136AE8B}"/>
                  </a:ext>
                </a:extLst>
              </p:cNvPr>
              <p:cNvSpPr/>
              <p:nvPr/>
            </p:nvSpPr>
            <p:spPr bwMode="auto">
              <a:xfrm rot="16200000">
                <a:off x="8598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E406C85D-F095-46AB-B41E-88C14A3DFAA4}"/>
              </a:ext>
            </a:extLst>
          </p:cNvPr>
          <p:cNvGrpSpPr/>
          <p:nvPr/>
        </p:nvGrpSpPr>
        <p:grpSpPr>
          <a:xfrm>
            <a:off x="475483" y="2557928"/>
            <a:ext cx="1473429" cy="1829280"/>
            <a:chOff x="475483" y="2557928"/>
            <a:chExt cx="1473429" cy="1829280"/>
          </a:xfrm>
        </p:grpSpPr>
        <p:sp>
          <p:nvSpPr>
            <p:cNvPr id="229" name="台形 228">
              <a:extLst>
                <a:ext uri="{FF2B5EF4-FFF2-40B4-BE49-F238E27FC236}">
                  <a16:creationId xmlns:a16="http://schemas.microsoft.com/office/drawing/2014/main" id="{9C62CC0C-711A-42A6-A25A-FF963D556A98}"/>
                </a:ext>
              </a:extLst>
            </p:cNvPr>
            <p:cNvSpPr/>
            <p:nvPr/>
          </p:nvSpPr>
          <p:spPr bwMode="auto">
            <a:xfrm>
              <a:off x="475483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片側の 2 つの角を丸めた四角形 2">
              <a:extLst>
                <a:ext uri="{FF2B5EF4-FFF2-40B4-BE49-F238E27FC236}">
                  <a16:creationId xmlns:a16="http://schemas.microsoft.com/office/drawing/2014/main" id="{123D4F49-06C8-4CBF-AA2F-CBC4D30A3711}"/>
                </a:ext>
              </a:extLst>
            </p:cNvPr>
            <p:cNvSpPr/>
            <p:nvPr/>
          </p:nvSpPr>
          <p:spPr bwMode="auto">
            <a:xfrm>
              <a:off x="606581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片側の 2 つの角を丸めた四角形 190">
              <a:extLst>
                <a:ext uri="{FF2B5EF4-FFF2-40B4-BE49-F238E27FC236}">
                  <a16:creationId xmlns:a16="http://schemas.microsoft.com/office/drawing/2014/main" id="{276D6F76-4436-4DC9-83FB-638074A39DFC}"/>
                </a:ext>
              </a:extLst>
            </p:cNvPr>
            <p:cNvSpPr/>
            <p:nvPr/>
          </p:nvSpPr>
          <p:spPr bwMode="auto">
            <a:xfrm>
              <a:off x="693368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片側の 2 つの角を丸めた四角形 190">
              <a:extLst>
                <a:ext uri="{FF2B5EF4-FFF2-40B4-BE49-F238E27FC236}">
                  <a16:creationId xmlns:a16="http://schemas.microsoft.com/office/drawing/2014/main" id="{80602DB6-2B37-43C4-861E-28A45D9C8D04}"/>
                </a:ext>
              </a:extLst>
            </p:cNvPr>
            <p:cNvSpPr/>
            <p:nvPr/>
          </p:nvSpPr>
          <p:spPr bwMode="auto">
            <a:xfrm>
              <a:off x="831816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台形 232">
              <a:extLst>
                <a:ext uri="{FF2B5EF4-FFF2-40B4-BE49-F238E27FC236}">
                  <a16:creationId xmlns:a16="http://schemas.microsoft.com/office/drawing/2014/main" id="{4ABB18DC-1728-4346-A13F-50BA899D9C1D}"/>
                </a:ext>
              </a:extLst>
            </p:cNvPr>
            <p:cNvSpPr/>
            <p:nvPr/>
          </p:nvSpPr>
          <p:spPr bwMode="auto">
            <a:xfrm>
              <a:off x="693367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7AD1398F-81D6-4CBB-BAC5-EF7DBF7C6CF3}"/>
                </a:ext>
              </a:extLst>
            </p:cNvPr>
            <p:cNvGrpSpPr/>
            <p:nvPr/>
          </p:nvGrpSpPr>
          <p:grpSpPr>
            <a:xfrm>
              <a:off x="695783" y="2625319"/>
              <a:ext cx="691653" cy="1690855"/>
              <a:chOff x="3230354" y="687084"/>
              <a:chExt cx="669053" cy="1635606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B75BB40-6BD8-4930-9014-859C7A574233}"/>
                  </a:ext>
                </a:extLst>
              </p:cNvPr>
              <p:cNvSpPr/>
              <p:nvPr/>
            </p:nvSpPr>
            <p:spPr bwMode="auto">
              <a:xfrm>
                <a:off x="3230354" y="687084"/>
                <a:ext cx="669053" cy="1635606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片側の 2 つの角を丸めた四角形 190">
                <a:extLst>
                  <a:ext uri="{FF2B5EF4-FFF2-40B4-BE49-F238E27FC236}">
                    <a16:creationId xmlns:a16="http://schemas.microsoft.com/office/drawing/2014/main" id="{4F03A270-FA1D-4FBA-972C-6009431FDEB7}"/>
                  </a:ext>
                </a:extLst>
              </p:cNvPr>
              <p:cNvSpPr/>
              <p:nvPr/>
            </p:nvSpPr>
            <p:spPr bwMode="auto">
              <a:xfrm>
                <a:off x="3230354" y="689210"/>
                <a:ext cx="583371" cy="1633480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208FA91B-7833-4308-98A5-B5A3DBE6C44A}"/>
                  </a:ext>
                </a:extLst>
              </p:cNvPr>
              <p:cNvGrpSpPr/>
              <p:nvPr/>
            </p:nvGrpSpPr>
            <p:grpSpPr>
              <a:xfrm>
                <a:off x="3280213" y="774520"/>
                <a:ext cx="482710" cy="1486968"/>
                <a:chOff x="4158754" y="774520"/>
                <a:chExt cx="508104" cy="1486968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B294AD12-7830-4CDD-BCBF-F933F1B06EE2}"/>
                    </a:ext>
                  </a:extLst>
                </p:cNvPr>
                <p:cNvSpPr/>
                <p:nvPr/>
              </p:nvSpPr>
              <p:spPr bwMode="auto">
                <a:xfrm>
                  <a:off x="4431979" y="774520"/>
                  <a:ext cx="234879" cy="404238"/>
                </a:xfrm>
                <a:custGeom>
                  <a:avLst/>
                  <a:gdLst>
                    <a:gd name="connsiteX0" fmla="*/ 234879 w 234879"/>
                    <a:gd name="connsiteY0" fmla="*/ 0 h 413450"/>
                    <a:gd name="connsiteX1" fmla="*/ 234879 w 234879"/>
                    <a:gd name="connsiteY1" fmla="*/ 403511 h 413450"/>
                    <a:gd name="connsiteX2" fmla="*/ 0 w 234879"/>
                    <a:gd name="connsiteY2" fmla="*/ 413450 h 413450"/>
                    <a:gd name="connsiteX3" fmla="*/ 0 w 234879"/>
                    <a:gd name="connsiteY3" fmla="*/ 9212 h 413450"/>
                    <a:gd name="connsiteX4" fmla="*/ 234879 w 234879"/>
                    <a:gd name="connsiteY4" fmla="*/ 0 h 413450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07469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07469 h 404238"/>
                    <a:gd name="connsiteX0" fmla="*/ 168204 w 234879"/>
                    <a:gd name="connsiteY0" fmla="*/ 119375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19375 h 404238"/>
                    <a:gd name="connsiteX0" fmla="*/ 168204 w 234879"/>
                    <a:gd name="connsiteY0" fmla="*/ 119375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19375 h 404238"/>
                    <a:gd name="connsiteX0" fmla="*/ 168204 w 234879"/>
                    <a:gd name="connsiteY0" fmla="*/ 119375 h 404238"/>
                    <a:gd name="connsiteX1" fmla="*/ 234879 w 234879"/>
                    <a:gd name="connsiteY1" fmla="*/ 394299 h 404238"/>
                    <a:gd name="connsiteX2" fmla="*/ 0 w 234879"/>
                    <a:gd name="connsiteY2" fmla="*/ 404238 h 404238"/>
                    <a:gd name="connsiteX3" fmla="*/ 0 w 234879"/>
                    <a:gd name="connsiteY3" fmla="*/ 0 h 404238"/>
                    <a:gd name="connsiteX4" fmla="*/ 168204 w 234879"/>
                    <a:gd name="connsiteY4" fmla="*/ 119375 h 404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404238">
                      <a:moveTo>
                        <a:pt x="168204" y="119375"/>
                      </a:moveTo>
                      <a:cubicBezTo>
                        <a:pt x="221386" y="219747"/>
                        <a:pt x="234085" y="286782"/>
                        <a:pt x="234879" y="394299"/>
                      </a:cubicBezTo>
                      <a:lnTo>
                        <a:pt x="0" y="404238"/>
                      </a:lnTo>
                      <a:lnTo>
                        <a:pt x="0" y="0"/>
                      </a:lnTo>
                      <a:cubicBezTo>
                        <a:pt x="91787" y="7248"/>
                        <a:pt x="138330" y="66883"/>
                        <a:pt x="168204" y="11937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3EED81B6-58D2-4098-B78B-115D4F8944DF}"/>
                    </a:ext>
                  </a:extLst>
                </p:cNvPr>
                <p:cNvSpPr/>
                <p:nvPr/>
              </p:nvSpPr>
              <p:spPr bwMode="auto">
                <a:xfrm>
                  <a:off x="4158754" y="776314"/>
                  <a:ext cx="227505" cy="413937"/>
                </a:xfrm>
                <a:custGeom>
                  <a:avLst/>
                  <a:gdLst>
                    <a:gd name="connsiteX0" fmla="*/ 225868 w 225868"/>
                    <a:gd name="connsiteY0" fmla="*/ 0 h 413937"/>
                    <a:gd name="connsiteX1" fmla="*/ 225868 w 225868"/>
                    <a:gd name="connsiteY1" fmla="*/ 404379 h 413937"/>
                    <a:gd name="connsiteX2" fmla="*/ 0 w 225868"/>
                    <a:gd name="connsiteY2" fmla="*/ 413937 h 413937"/>
                    <a:gd name="connsiteX3" fmla="*/ 0 w 225868"/>
                    <a:gd name="connsiteY3" fmla="*/ 8858 h 413937"/>
                    <a:gd name="connsiteX4" fmla="*/ 225868 w 225868"/>
                    <a:gd name="connsiteY4" fmla="*/ 0 h 413937"/>
                    <a:gd name="connsiteX0" fmla="*/ 225868 w 225868"/>
                    <a:gd name="connsiteY0" fmla="*/ 0 h 413937"/>
                    <a:gd name="connsiteX1" fmla="*/ 225868 w 225868"/>
                    <a:gd name="connsiteY1" fmla="*/ 404379 h 413937"/>
                    <a:gd name="connsiteX2" fmla="*/ 0 w 225868"/>
                    <a:gd name="connsiteY2" fmla="*/ 413937 h 413937"/>
                    <a:gd name="connsiteX3" fmla="*/ 59531 w 225868"/>
                    <a:gd name="connsiteY3" fmla="*/ 137446 h 413937"/>
                    <a:gd name="connsiteX4" fmla="*/ 225868 w 225868"/>
                    <a:gd name="connsiteY4" fmla="*/ 0 h 413937"/>
                    <a:gd name="connsiteX0" fmla="*/ 225868 w 225868"/>
                    <a:gd name="connsiteY0" fmla="*/ 0 h 413937"/>
                    <a:gd name="connsiteX1" fmla="*/ 225868 w 225868"/>
                    <a:gd name="connsiteY1" fmla="*/ 404379 h 413937"/>
                    <a:gd name="connsiteX2" fmla="*/ 0 w 225868"/>
                    <a:gd name="connsiteY2" fmla="*/ 413937 h 413937"/>
                    <a:gd name="connsiteX3" fmla="*/ 59531 w 225868"/>
                    <a:gd name="connsiteY3" fmla="*/ 137446 h 413937"/>
                    <a:gd name="connsiteX4" fmla="*/ 225868 w 225868"/>
                    <a:gd name="connsiteY4" fmla="*/ 0 h 413937"/>
                    <a:gd name="connsiteX0" fmla="*/ 226910 w 226910"/>
                    <a:gd name="connsiteY0" fmla="*/ 0 h 413937"/>
                    <a:gd name="connsiteX1" fmla="*/ 226910 w 226910"/>
                    <a:gd name="connsiteY1" fmla="*/ 404379 h 413937"/>
                    <a:gd name="connsiteX2" fmla="*/ 1042 w 226910"/>
                    <a:gd name="connsiteY2" fmla="*/ 413937 h 413937"/>
                    <a:gd name="connsiteX3" fmla="*/ 60573 w 226910"/>
                    <a:gd name="connsiteY3" fmla="*/ 137446 h 413937"/>
                    <a:gd name="connsiteX4" fmla="*/ 226910 w 226910"/>
                    <a:gd name="connsiteY4" fmla="*/ 0 h 413937"/>
                    <a:gd name="connsiteX0" fmla="*/ 227505 w 227505"/>
                    <a:gd name="connsiteY0" fmla="*/ 0 h 413937"/>
                    <a:gd name="connsiteX1" fmla="*/ 227505 w 227505"/>
                    <a:gd name="connsiteY1" fmla="*/ 404379 h 413937"/>
                    <a:gd name="connsiteX2" fmla="*/ 1637 w 227505"/>
                    <a:gd name="connsiteY2" fmla="*/ 413937 h 413937"/>
                    <a:gd name="connsiteX3" fmla="*/ 61168 w 227505"/>
                    <a:gd name="connsiteY3" fmla="*/ 137446 h 413937"/>
                    <a:gd name="connsiteX4" fmla="*/ 227505 w 227505"/>
                    <a:gd name="connsiteY4" fmla="*/ 0 h 413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505" h="413937">
                      <a:moveTo>
                        <a:pt x="227505" y="0"/>
                      </a:moveTo>
                      <a:lnTo>
                        <a:pt x="227505" y="404379"/>
                      </a:lnTo>
                      <a:lnTo>
                        <a:pt x="1637" y="413937"/>
                      </a:lnTo>
                      <a:cubicBezTo>
                        <a:pt x="-7094" y="314629"/>
                        <a:pt x="20010" y="221361"/>
                        <a:pt x="61168" y="137446"/>
                      </a:cubicBezTo>
                      <a:cubicBezTo>
                        <a:pt x="102326" y="53531"/>
                        <a:pt x="160153" y="17240"/>
                        <a:pt x="22750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58D5B01B-7A0C-474A-B298-5743A1059EDD}"/>
                    </a:ext>
                  </a:extLst>
                </p:cNvPr>
                <p:cNvSpPr/>
                <p:nvPr/>
              </p:nvSpPr>
              <p:spPr bwMode="auto">
                <a:xfrm>
                  <a:off x="4431979" y="1233111"/>
                  <a:ext cx="234879" cy="288002"/>
                </a:xfrm>
                <a:custGeom>
                  <a:avLst/>
                  <a:gdLst>
                    <a:gd name="connsiteX0" fmla="*/ 234879 w 234879"/>
                    <a:gd name="connsiteY0" fmla="*/ 0 h 288002"/>
                    <a:gd name="connsiteX1" fmla="*/ 234879 w 234879"/>
                    <a:gd name="connsiteY1" fmla="*/ 288002 h 288002"/>
                    <a:gd name="connsiteX2" fmla="*/ 0 w 234879"/>
                    <a:gd name="connsiteY2" fmla="*/ 286294 h 288002"/>
                    <a:gd name="connsiteX3" fmla="*/ 0 w 234879"/>
                    <a:gd name="connsiteY3" fmla="*/ 4417 h 288002"/>
                    <a:gd name="connsiteX4" fmla="*/ 234879 w 234879"/>
                    <a:gd name="connsiteY4" fmla="*/ 0 h 288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288002">
                      <a:moveTo>
                        <a:pt x="234879" y="0"/>
                      </a:moveTo>
                      <a:lnTo>
                        <a:pt x="234879" y="288002"/>
                      </a:lnTo>
                      <a:lnTo>
                        <a:pt x="0" y="286294"/>
                      </a:lnTo>
                      <a:lnTo>
                        <a:pt x="0" y="4417"/>
                      </a:lnTo>
                      <a:lnTo>
                        <a:pt x="23487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A0517E5F-EC59-4A78-8286-B1344318AAC6}"/>
                    </a:ext>
                  </a:extLst>
                </p:cNvPr>
                <p:cNvSpPr/>
                <p:nvPr/>
              </p:nvSpPr>
              <p:spPr bwMode="auto">
                <a:xfrm>
                  <a:off x="4160392" y="1238388"/>
                  <a:ext cx="225868" cy="280684"/>
                </a:xfrm>
                <a:custGeom>
                  <a:avLst/>
                  <a:gdLst>
                    <a:gd name="connsiteX0" fmla="*/ 225868 w 225868"/>
                    <a:gd name="connsiteY0" fmla="*/ 0 h 280684"/>
                    <a:gd name="connsiteX1" fmla="*/ 225868 w 225868"/>
                    <a:gd name="connsiteY1" fmla="*/ 280684 h 280684"/>
                    <a:gd name="connsiteX2" fmla="*/ 0 w 225868"/>
                    <a:gd name="connsiteY2" fmla="*/ 279041 h 280684"/>
                    <a:gd name="connsiteX3" fmla="*/ 0 w 225868"/>
                    <a:gd name="connsiteY3" fmla="*/ 4248 h 280684"/>
                    <a:gd name="connsiteX4" fmla="*/ 225868 w 225868"/>
                    <a:gd name="connsiteY4" fmla="*/ 0 h 280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868" h="280684">
                      <a:moveTo>
                        <a:pt x="225868" y="0"/>
                      </a:moveTo>
                      <a:lnTo>
                        <a:pt x="225868" y="280684"/>
                      </a:lnTo>
                      <a:lnTo>
                        <a:pt x="0" y="279041"/>
                      </a:lnTo>
                      <a:lnTo>
                        <a:pt x="0" y="4248"/>
                      </a:lnTo>
                      <a:lnTo>
                        <a:pt x="22586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DADEEC47-4F60-431D-9B51-842261068AEB}"/>
                    </a:ext>
                  </a:extLst>
                </p:cNvPr>
                <p:cNvSpPr/>
                <p:nvPr/>
              </p:nvSpPr>
              <p:spPr bwMode="auto">
                <a:xfrm>
                  <a:off x="4160392" y="1688656"/>
                  <a:ext cx="225868" cy="243473"/>
                </a:xfrm>
                <a:custGeom>
                  <a:avLst/>
                  <a:gdLst>
                    <a:gd name="connsiteX0" fmla="*/ 0 w 225868"/>
                    <a:gd name="connsiteY0" fmla="*/ 0 h 243473"/>
                    <a:gd name="connsiteX1" fmla="*/ 225868 w 225868"/>
                    <a:gd name="connsiteY1" fmla="*/ 4532 h 243473"/>
                    <a:gd name="connsiteX2" fmla="*/ 225868 w 225868"/>
                    <a:gd name="connsiteY2" fmla="*/ 243473 h 243473"/>
                    <a:gd name="connsiteX3" fmla="*/ 0 w 225868"/>
                    <a:gd name="connsiteY3" fmla="*/ 232500 h 243473"/>
                    <a:gd name="connsiteX4" fmla="*/ 0 w 225868"/>
                    <a:gd name="connsiteY4" fmla="*/ 0 h 243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868" h="243473">
                      <a:moveTo>
                        <a:pt x="0" y="0"/>
                      </a:moveTo>
                      <a:lnTo>
                        <a:pt x="225868" y="4532"/>
                      </a:lnTo>
                      <a:lnTo>
                        <a:pt x="225868" y="243473"/>
                      </a:lnTo>
                      <a:lnTo>
                        <a:pt x="0" y="232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201B3948-1545-48BE-8195-827E78B1A3DC}"/>
                    </a:ext>
                  </a:extLst>
                </p:cNvPr>
                <p:cNvSpPr/>
                <p:nvPr/>
              </p:nvSpPr>
              <p:spPr bwMode="auto">
                <a:xfrm>
                  <a:off x="4431979" y="1694105"/>
                  <a:ext cx="234879" cy="251656"/>
                </a:xfrm>
                <a:custGeom>
                  <a:avLst/>
                  <a:gdLst>
                    <a:gd name="connsiteX0" fmla="*/ 0 w 234879"/>
                    <a:gd name="connsiteY0" fmla="*/ 0 h 251656"/>
                    <a:gd name="connsiteX1" fmla="*/ 234879 w 234879"/>
                    <a:gd name="connsiteY1" fmla="*/ 4713 h 251656"/>
                    <a:gd name="connsiteX2" fmla="*/ 234879 w 234879"/>
                    <a:gd name="connsiteY2" fmla="*/ 251656 h 251656"/>
                    <a:gd name="connsiteX3" fmla="*/ 0 w 234879"/>
                    <a:gd name="connsiteY3" fmla="*/ 240244 h 251656"/>
                    <a:gd name="connsiteX4" fmla="*/ 0 w 234879"/>
                    <a:gd name="connsiteY4" fmla="*/ 0 h 251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251656">
                      <a:moveTo>
                        <a:pt x="0" y="0"/>
                      </a:moveTo>
                      <a:lnTo>
                        <a:pt x="234879" y="4713"/>
                      </a:lnTo>
                      <a:lnTo>
                        <a:pt x="234879" y="251656"/>
                      </a:lnTo>
                      <a:lnTo>
                        <a:pt x="0" y="240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21B70547-21BA-49B6-87A2-DE4BDE2196BB}"/>
                    </a:ext>
                  </a:extLst>
                </p:cNvPr>
                <p:cNvSpPr/>
                <p:nvPr/>
              </p:nvSpPr>
              <p:spPr bwMode="auto">
                <a:xfrm>
                  <a:off x="4160392" y="1978580"/>
                  <a:ext cx="225868" cy="256523"/>
                </a:xfrm>
                <a:custGeom>
                  <a:avLst/>
                  <a:gdLst>
                    <a:gd name="connsiteX0" fmla="*/ 0 w 225868"/>
                    <a:gd name="connsiteY0" fmla="*/ 0 h 256523"/>
                    <a:gd name="connsiteX1" fmla="*/ 225868 w 225868"/>
                    <a:gd name="connsiteY1" fmla="*/ 12209 h 256523"/>
                    <a:gd name="connsiteX2" fmla="*/ 225868 w 225868"/>
                    <a:gd name="connsiteY2" fmla="*/ 256523 h 256523"/>
                    <a:gd name="connsiteX3" fmla="*/ 0 w 225868"/>
                    <a:gd name="connsiteY3" fmla="*/ 235284 h 256523"/>
                    <a:gd name="connsiteX4" fmla="*/ 0 w 225868"/>
                    <a:gd name="connsiteY4" fmla="*/ 0 h 256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868" h="256523">
                      <a:moveTo>
                        <a:pt x="0" y="0"/>
                      </a:moveTo>
                      <a:lnTo>
                        <a:pt x="225868" y="12209"/>
                      </a:lnTo>
                      <a:lnTo>
                        <a:pt x="225868" y="256523"/>
                      </a:lnTo>
                      <a:lnTo>
                        <a:pt x="0" y="2352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80590A86-1EFB-4D6D-A11E-5C838ECE0466}"/>
                    </a:ext>
                  </a:extLst>
                </p:cNvPr>
                <p:cNvSpPr/>
                <p:nvPr/>
              </p:nvSpPr>
              <p:spPr bwMode="auto">
                <a:xfrm>
                  <a:off x="4431979" y="1993260"/>
                  <a:ext cx="234879" cy="268228"/>
                </a:xfrm>
                <a:custGeom>
                  <a:avLst/>
                  <a:gdLst>
                    <a:gd name="connsiteX0" fmla="*/ 0 w 234879"/>
                    <a:gd name="connsiteY0" fmla="*/ 0 h 268228"/>
                    <a:gd name="connsiteX1" fmla="*/ 234879 w 234879"/>
                    <a:gd name="connsiteY1" fmla="*/ 12696 h 268228"/>
                    <a:gd name="connsiteX2" fmla="*/ 234879 w 234879"/>
                    <a:gd name="connsiteY2" fmla="*/ 268228 h 268228"/>
                    <a:gd name="connsiteX3" fmla="*/ 0 w 234879"/>
                    <a:gd name="connsiteY3" fmla="*/ 246142 h 268228"/>
                    <a:gd name="connsiteX4" fmla="*/ 0 w 234879"/>
                    <a:gd name="connsiteY4" fmla="*/ 0 h 26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879" h="268228">
                      <a:moveTo>
                        <a:pt x="0" y="0"/>
                      </a:moveTo>
                      <a:lnTo>
                        <a:pt x="234879" y="12696"/>
                      </a:lnTo>
                      <a:lnTo>
                        <a:pt x="234879" y="268228"/>
                      </a:lnTo>
                      <a:lnTo>
                        <a:pt x="0" y="2461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9250EA80-F00B-41E6-B84E-D6A82712DEF6}"/>
                  </a:ext>
                </a:extLst>
              </p:cNvPr>
              <p:cNvGrpSpPr/>
              <p:nvPr/>
            </p:nvGrpSpPr>
            <p:grpSpPr>
              <a:xfrm>
                <a:off x="3619509" y="1555936"/>
                <a:ext cx="143414" cy="207879"/>
                <a:chOff x="3933514" y="1555936"/>
                <a:chExt cx="143414" cy="207879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7E0630A3-40B6-4387-9EF9-3B71A5060849}"/>
                    </a:ext>
                  </a:extLst>
                </p:cNvPr>
                <p:cNvSpPr/>
                <p:nvPr/>
              </p:nvSpPr>
              <p:spPr bwMode="auto">
                <a:xfrm>
                  <a:off x="3933514" y="1583795"/>
                  <a:ext cx="143414" cy="180020"/>
                </a:xfrm>
                <a:custGeom>
                  <a:avLst/>
                  <a:gdLst>
                    <a:gd name="connsiteX0" fmla="*/ 66335 w 143414"/>
                    <a:gd name="connsiteY0" fmla="*/ 49743 h 180020"/>
                    <a:gd name="connsiteX1" fmla="*/ 43082 w 143414"/>
                    <a:gd name="connsiteY1" fmla="*/ 90010 h 180020"/>
                    <a:gd name="connsiteX2" fmla="*/ 66335 w 143414"/>
                    <a:gd name="connsiteY2" fmla="*/ 130277 h 180020"/>
                    <a:gd name="connsiteX3" fmla="*/ 89588 w 143414"/>
                    <a:gd name="connsiteY3" fmla="*/ 90010 h 180020"/>
                    <a:gd name="connsiteX4" fmla="*/ 66335 w 143414"/>
                    <a:gd name="connsiteY4" fmla="*/ 49743 h 180020"/>
                    <a:gd name="connsiteX5" fmla="*/ 71707 w 143414"/>
                    <a:gd name="connsiteY5" fmla="*/ 0 h 180020"/>
                    <a:gd name="connsiteX6" fmla="*/ 143414 w 143414"/>
                    <a:gd name="connsiteY6" fmla="*/ 90010 h 180020"/>
                    <a:gd name="connsiteX7" fmla="*/ 71707 w 143414"/>
                    <a:gd name="connsiteY7" fmla="*/ 180020 h 180020"/>
                    <a:gd name="connsiteX8" fmla="*/ 0 w 143414"/>
                    <a:gd name="connsiteY8" fmla="*/ 90010 h 180020"/>
                    <a:gd name="connsiteX9" fmla="*/ 71707 w 143414"/>
                    <a:gd name="connsiteY9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3414" h="180020">
                      <a:moveTo>
                        <a:pt x="66335" y="49743"/>
                      </a:moveTo>
                      <a:cubicBezTo>
                        <a:pt x="53493" y="49743"/>
                        <a:pt x="43082" y="67771"/>
                        <a:pt x="43082" y="90010"/>
                      </a:cubicBezTo>
                      <a:cubicBezTo>
                        <a:pt x="43082" y="112249"/>
                        <a:pt x="53493" y="130277"/>
                        <a:pt x="66335" y="130277"/>
                      </a:cubicBezTo>
                      <a:cubicBezTo>
                        <a:pt x="79177" y="130277"/>
                        <a:pt x="89588" y="112249"/>
                        <a:pt x="89588" y="90010"/>
                      </a:cubicBezTo>
                      <a:cubicBezTo>
                        <a:pt x="89588" y="67771"/>
                        <a:pt x="79177" y="49743"/>
                        <a:pt x="66335" y="49743"/>
                      </a:cubicBezTo>
                      <a:close/>
                      <a:moveTo>
                        <a:pt x="71707" y="0"/>
                      </a:moveTo>
                      <a:cubicBezTo>
                        <a:pt x="111310" y="0"/>
                        <a:pt x="143414" y="40299"/>
                        <a:pt x="143414" y="90010"/>
                      </a:cubicBezTo>
                      <a:cubicBezTo>
                        <a:pt x="143414" y="139721"/>
                        <a:pt x="111310" y="180020"/>
                        <a:pt x="71707" y="180020"/>
                      </a:cubicBezTo>
                      <a:cubicBezTo>
                        <a:pt x="32104" y="180020"/>
                        <a:pt x="0" y="139721"/>
                        <a:pt x="0" y="90010"/>
                      </a:cubicBezTo>
                      <a:cubicBezTo>
                        <a:pt x="0" y="40299"/>
                        <a:pt x="32104" y="0"/>
                        <a:pt x="7170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2E1EBE5-BCF4-4FB5-9C37-A75E8F5BCE57}"/>
                    </a:ext>
                  </a:extLst>
                </p:cNvPr>
                <p:cNvSpPr/>
                <p:nvPr/>
              </p:nvSpPr>
              <p:spPr bwMode="auto">
                <a:xfrm rot="16200000">
                  <a:off x="3923479" y="1582147"/>
                  <a:ext cx="125227" cy="72805"/>
                </a:xfrm>
                <a:custGeom>
                  <a:avLst/>
                  <a:gdLst>
                    <a:gd name="connsiteX0" fmla="*/ 125227 w 125227"/>
                    <a:gd name="connsiteY0" fmla="*/ 36403 h 72805"/>
                    <a:gd name="connsiteX1" fmla="*/ 125226 w 125227"/>
                    <a:gd name="connsiteY1" fmla="*/ 72805 h 72805"/>
                    <a:gd name="connsiteX2" fmla="*/ 90880 w 125227"/>
                    <a:gd name="connsiteY2" fmla="*/ 72805 h 72805"/>
                    <a:gd name="connsiteX3" fmla="*/ 92342 w 125227"/>
                    <a:gd name="connsiteY3" fmla="*/ 69277 h 72805"/>
                    <a:gd name="connsiteX4" fmla="*/ 64350 w 125227"/>
                    <a:gd name="connsiteY4" fmla="*/ 41285 h 72805"/>
                    <a:gd name="connsiteX5" fmla="*/ 36358 w 125227"/>
                    <a:gd name="connsiteY5" fmla="*/ 69277 h 72805"/>
                    <a:gd name="connsiteX6" fmla="*/ 37819 w 125227"/>
                    <a:gd name="connsiteY6" fmla="*/ 72805 h 72805"/>
                    <a:gd name="connsiteX7" fmla="*/ 0 w 125227"/>
                    <a:gd name="connsiteY7" fmla="*/ 72805 h 72805"/>
                    <a:gd name="connsiteX8" fmla="*/ 0 w 125227"/>
                    <a:gd name="connsiteY8" fmla="*/ 36403 h 72805"/>
                    <a:gd name="connsiteX9" fmla="*/ 36403 w 125227"/>
                    <a:gd name="connsiteY9" fmla="*/ 0 h 72805"/>
                    <a:gd name="connsiteX10" fmla="*/ 88824 w 125227"/>
                    <a:gd name="connsiteY10" fmla="*/ 0 h 72805"/>
                    <a:gd name="connsiteX11" fmla="*/ 125227 w 125227"/>
                    <a:gd name="connsiteY11" fmla="*/ 36403 h 7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5227" h="72805">
                      <a:moveTo>
                        <a:pt x="125227" y="36403"/>
                      </a:moveTo>
                      <a:cubicBezTo>
                        <a:pt x="125227" y="48537"/>
                        <a:pt x="125226" y="60671"/>
                        <a:pt x="125226" y="72805"/>
                      </a:cubicBezTo>
                      <a:lnTo>
                        <a:pt x="90880" y="72805"/>
                      </a:lnTo>
                      <a:lnTo>
                        <a:pt x="92342" y="69277"/>
                      </a:lnTo>
                      <a:cubicBezTo>
                        <a:pt x="92342" y="53817"/>
                        <a:pt x="79810" y="41285"/>
                        <a:pt x="64350" y="41285"/>
                      </a:cubicBezTo>
                      <a:cubicBezTo>
                        <a:pt x="48890" y="41285"/>
                        <a:pt x="36358" y="53817"/>
                        <a:pt x="36358" y="69277"/>
                      </a:cubicBezTo>
                      <a:lnTo>
                        <a:pt x="37819" y="72805"/>
                      </a:lnTo>
                      <a:lnTo>
                        <a:pt x="0" y="72805"/>
                      </a:lnTo>
                      <a:lnTo>
                        <a:pt x="0" y="36403"/>
                      </a:lnTo>
                      <a:cubicBezTo>
                        <a:pt x="0" y="16298"/>
                        <a:pt x="16298" y="0"/>
                        <a:pt x="36403" y="0"/>
                      </a:cubicBezTo>
                      <a:lnTo>
                        <a:pt x="88824" y="0"/>
                      </a:lnTo>
                      <a:cubicBezTo>
                        <a:pt x="108929" y="0"/>
                        <a:pt x="125227" y="16298"/>
                        <a:pt x="125227" y="364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pptx646_扉のイラスト（５）</dc:title>
  <dc:subject>pptx646_扉のイラスト（５）</dc:subject>
  <dc:creator>http://www.digipot.net</dc:creator>
  <cp:lastModifiedBy/>
  <cp:revision>1</cp:revision>
  <dcterms:created xsi:type="dcterms:W3CDTF">2014-01-30T05:12:09Z</dcterms:created>
  <dcterms:modified xsi:type="dcterms:W3CDTF">2017-09-26T06:05:22Z</dcterms:modified>
  <cp:category/>
  <cp:version>1</cp:version>
</cp:coreProperties>
</file>