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75" d="100"/>
          <a:sy n="75" d="100"/>
        </p:scale>
        <p:origin x="72" y="15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E96C160-2585-4B55-BF42-F81F14187195}"/>
              </a:ext>
            </a:extLst>
          </p:cNvPr>
          <p:cNvGrpSpPr/>
          <p:nvPr/>
        </p:nvGrpSpPr>
        <p:grpSpPr>
          <a:xfrm>
            <a:off x="2334604" y="601711"/>
            <a:ext cx="1473429" cy="1829280"/>
            <a:chOff x="489349" y="600727"/>
            <a:chExt cx="1473429" cy="1829280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3FB33DBB-6A5C-4007-A4A7-18AE2C3861A3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7" name="台形 6">
                <a:extLst>
                  <a:ext uri="{FF2B5EF4-FFF2-40B4-BE49-F238E27FC236}">
                    <a16:creationId xmlns:a16="http://schemas.microsoft.com/office/drawing/2014/main" id="{16571777-B7B8-4DF9-BBFD-4E4406672D68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片側の 2 つの角を丸めた四角形 2">
                <a:extLst>
                  <a:ext uri="{FF2B5EF4-FFF2-40B4-BE49-F238E27FC236}">
                    <a16:creationId xmlns:a16="http://schemas.microsoft.com/office/drawing/2014/main" id="{FC552EFB-D1B7-4158-BA1D-99B6ECD158B9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9933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" name="片側の 2 つの角を丸めた四角形 190">
                <a:extLst>
                  <a:ext uri="{FF2B5EF4-FFF2-40B4-BE49-F238E27FC236}">
                    <a16:creationId xmlns:a16="http://schemas.microsoft.com/office/drawing/2014/main" id="{75CAA4E6-2024-4850-BBE3-F5C17BC31BB8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DBF06407-9219-4631-B110-7777292A1C72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5" name="ドーナツ 18">
                <a:extLst>
                  <a:ext uri="{FF2B5EF4-FFF2-40B4-BE49-F238E27FC236}">
                    <a16:creationId xmlns:a16="http://schemas.microsoft.com/office/drawing/2014/main" id="{BE8BF236-C8A5-4CCC-A6AE-5D0F0FEBF06B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" name="角丸四角形 19">
                <a:extLst>
                  <a:ext uri="{FF2B5EF4-FFF2-40B4-BE49-F238E27FC236}">
                    <a16:creationId xmlns:a16="http://schemas.microsoft.com/office/drawing/2014/main" id="{CB86E098-CD63-453E-BDE4-C32D3D3045D6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A66949AD-7CB9-4146-81B6-36B2C62A749A}"/>
              </a:ext>
            </a:extLst>
          </p:cNvPr>
          <p:cNvGrpSpPr/>
          <p:nvPr/>
        </p:nvGrpSpPr>
        <p:grpSpPr>
          <a:xfrm>
            <a:off x="6115289" y="601711"/>
            <a:ext cx="1473429" cy="1829280"/>
            <a:chOff x="489349" y="600727"/>
            <a:chExt cx="1473429" cy="1829280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9A8C4745-5E7C-46F6-AA00-EB700F8FB1D6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15" name="台形 14">
                <a:extLst>
                  <a:ext uri="{FF2B5EF4-FFF2-40B4-BE49-F238E27FC236}">
                    <a16:creationId xmlns:a16="http://schemas.microsoft.com/office/drawing/2014/main" id="{F3CCF123-F7E8-40FB-B5E3-FB26B3292FD9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片側の 2 つの角を丸めた四角形 2">
                <a:extLst>
                  <a:ext uri="{FF2B5EF4-FFF2-40B4-BE49-F238E27FC236}">
                    <a16:creationId xmlns:a16="http://schemas.microsoft.com/office/drawing/2014/main" id="{115C0CC5-14CE-4C08-9875-BFED60BF6B2B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片側の 2 つの角を丸めた四角形 190">
                <a:extLst>
                  <a:ext uri="{FF2B5EF4-FFF2-40B4-BE49-F238E27FC236}">
                    <a16:creationId xmlns:a16="http://schemas.microsoft.com/office/drawing/2014/main" id="{F352BE4D-460C-4285-BF8F-B8C2E9985239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124CEBC3-9767-46BF-BE04-CD4E24BD9A3A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13" name="ドーナツ 18">
                <a:extLst>
                  <a:ext uri="{FF2B5EF4-FFF2-40B4-BE49-F238E27FC236}">
                    <a16:creationId xmlns:a16="http://schemas.microsoft.com/office/drawing/2014/main" id="{32DE7C5C-957D-4E32-8EFF-57EA8D3DB072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角丸四角形 19">
                <a:extLst>
                  <a:ext uri="{FF2B5EF4-FFF2-40B4-BE49-F238E27FC236}">
                    <a16:creationId xmlns:a16="http://schemas.microsoft.com/office/drawing/2014/main" id="{2B7146D1-39CA-439F-BD98-5A239B13C8E5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D53E0D43-ADB5-442D-9907-2B4A001DE7E7}"/>
              </a:ext>
            </a:extLst>
          </p:cNvPr>
          <p:cNvGrpSpPr/>
          <p:nvPr/>
        </p:nvGrpSpPr>
        <p:grpSpPr>
          <a:xfrm>
            <a:off x="473491" y="601711"/>
            <a:ext cx="1473429" cy="1829280"/>
            <a:chOff x="489349" y="600727"/>
            <a:chExt cx="1473429" cy="1829280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A60FA024-74A1-49BB-B1BB-0FAC5BA35FE7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23" name="台形 22">
                <a:extLst>
                  <a:ext uri="{FF2B5EF4-FFF2-40B4-BE49-F238E27FC236}">
                    <a16:creationId xmlns:a16="http://schemas.microsoft.com/office/drawing/2014/main" id="{B9C99674-2801-45B1-89B7-C9A71BE9C21C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片側の 2 つの角を丸めた四角形 2">
                <a:extLst>
                  <a:ext uri="{FF2B5EF4-FFF2-40B4-BE49-F238E27FC236}">
                    <a16:creationId xmlns:a16="http://schemas.microsoft.com/office/drawing/2014/main" id="{E47D90C6-6844-471F-9E92-C68224FAAE06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片側の 2 つの角を丸めた四角形 190">
                <a:extLst>
                  <a:ext uri="{FF2B5EF4-FFF2-40B4-BE49-F238E27FC236}">
                    <a16:creationId xmlns:a16="http://schemas.microsoft.com/office/drawing/2014/main" id="{78B4DE99-2D2D-43BD-8E6D-456A03007AEE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A312500F-3A98-4537-89D0-57D492052DCF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21" name="ドーナツ 18">
                <a:extLst>
                  <a:ext uri="{FF2B5EF4-FFF2-40B4-BE49-F238E27FC236}">
                    <a16:creationId xmlns:a16="http://schemas.microsoft.com/office/drawing/2014/main" id="{A6DF14D8-BAEF-4B6B-BCCD-00B29F58618C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" name="角丸四角形 19">
                <a:extLst>
                  <a:ext uri="{FF2B5EF4-FFF2-40B4-BE49-F238E27FC236}">
                    <a16:creationId xmlns:a16="http://schemas.microsoft.com/office/drawing/2014/main" id="{F5BD3767-F9F2-4F65-9BB1-9E2DE8405E59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5F833D14-9974-429F-A427-5210964401DA}"/>
              </a:ext>
            </a:extLst>
          </p:cNvPr>
          <p:cNvGrpSpPr/>
          <p:nvPr/>
        </p:nvGrpSpPr>
        <p:grpSpPr>
          <a:xfrm>
            <a:off x="4227942" y="601711"/>
            <a:ext cx="1473429" cy="1829280"/>
            <a:chOff x="489349" y="600727"/>
            <a:chExt cx="1473429" cy="1829280"/>
          </a:xfrm>
        </p:grpSpPr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05726349-03A3-42E6-8BBA-240179F4225D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31" name="台形 30">
                <a:extLst>
                  <a:ext uri="{FF2B5EF4-FFF2-40B4-BE49-F238E27FC236}">
                    <a16:creationId xmlns:a16="http://schemas.microsoft.com/office/drawing/2014/main" id="{B2FE3E49-DEA8-4CA2-B519-47EFF312A3AC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片側の 2 つの角を丸めた四角形 2">
                <a:extLst>
                  <a:ext uri="{FF2B5EF4-FFF2-40B4-BE49-F238E27FC236}">
                    <a16:creationId xmlns:a16="http://schemas.microsoft.com/office/drawing/2014/main" id="{4DB6F9BA-BD3F-4D81-9A60-EA406BC932C0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片側の 2 つの角を丸めた四角形 190">
                <a:extLst>
                  <a:ext uri="{FF2B5EF4-FFF2-40B4-BE49-F238E27FC236}">
                    <a16:creationId xmlns:a16="http://schemas.microsoft.com/office/drawing/2014/main" id="{7EF0237D-421A-42E5-A42A-11A54652ACC1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979314E1-1124-46C2-B946-2F2FA9C3437A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29" name="ドーナツ 18">
                <a:extLst>
                  <a:ext uri="{FF2B5EF4-FFF2-40B4-BE49-F238E27FC236}">
                    <a16:creationId xmlns:a16="http://schemas.microsoft.com/office/drawing/2014/main" id="{04BDBB17-4C16-46A8-B1F4-16D26E0649B6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0" name="角丸四角形 19">
                <a:extLst>
                  <a:ext uri="{FF2B5EF4-FFF2-40B4-BE49-F238E27FC236}">
                    <a16:creationId xmlns:a16="http://schemas.microsoft.com/office/drawing/2014/main" id="{C7368A8D-7339-4752-983F-3764A73874C1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10E03959-48B3-4C0D-8F71-F3D0FD754B3C}"/>
              </a:ext>
            </a:extLst>
          </p:cNvPr>
          <p:cNvGrpSpPr/>
          <p:nvPr/>
        </p:nvGrpSpPr>
        <p:grpSpPr>
          <a:xfrm>
            <a:off x="7956949" y="601711"/>
            <a:ext cx="1473429" cy="1829280"/>
            <a:chOff x="489349" y="600727"/>
            <a:chExt cx="1473429" cy="1829280"/>
          </a:xfrm>
        </p:grpSpPr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50F2513D-FA63-4B20-84B2-F337F8428609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39" name="台形 38">
                <a:extLst>
                  <a:ext uri="{FF2B5EF4-FFF2-40B4-BE49-F238E27FC236}">
                    <a16:creationId xmlns:a16="http://schemas.microsoft.com/office/drawing/2014/main" id="{F0B7612A-40EE-462E-8BC9-528DB5515BEF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片側の 2 つの角を丸めた四角形 2">
                <a:extLst>
                  <a:ext uri="{FF2B5EF4-FFF2-40B4-BE49-F238E27FC236}">
                    <a16:creationId xmlns:a16="http://schemas.microsoft.com/office/drawing/2014/main" id="{EE87E4E7-E31A-4448-8ADC-56F5C964212A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" name="片側の 2 つの角を丸めた四角形 190">
                <a:extLst>
                  <a:ext uri="{FF2B5EF4-FFF2-40B4-BE49-F238E27FC236}">
                    <a16:creationId xmlns:a16="http://schemas.microsoft.com/office/drawing/2014/main" id="{E6B3936C-F1F4-48BA-A7B8-ECA7F57C8CD0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70C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0B0671DE-03C4-4037-BA5C-F2869142A66A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37" name="ドーナツ 18">
                <a:extLst>
                  <a:ext uri="{FF2B5EF4-FFF2-40B4-BE49-F238E27FC236}">
                    <a16:creationId xmlns:a16="http://schemas.microsoft.com/office/drawing/2014/main" id="{AB579C53-5C7D-439D-8BD6-1C878616D29E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角丸四角形 19">
                <a:extLst>
                  <a:ext uri="{FF2B5EF4-FFF2-40B4-BE49-F238E27FC236}">
                    <a16:creationId xmlns:a16="http://schemas.microsoft.com/office/drawing/2014/main" id="{4C85DC76-6EDF-457C-8120-F3B8A78444DC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19B1EAE0-372D-408F-B305-98ED824E2C34}"/>
              </a:ext>
            </a:extLst>
          </p:cNvPr>
          <p:cNvGrpSpPr/>
          <p:nvPr/>
        </p:nvGrpSpPr>
        <p:grpSpPr>
          <a:xfrm>
            <a:off x="124917" y="4488483"/>
            <a:ext cx="1823995" cy="1843639"/>
            <a:chOff x="124917" y="4488483"/>
            <a:chExt cx="1823995" cy="1843639"/>
          </a:xfrm>
        </p:grpSpPr>
        <p:sp>
          <p:nvSpPr>
            <p:cNvPr id="43" name="台形 42">
              <a:extLst>
                <a:ext uri="{FF2B5EF4-FFF2-40B4-BE49-F238E27FC236}">
                  <a16:creationId xmlns:a16="http://schemas.microsoft.com/office/drawing/2014/main" id="{F4275A5C-8122-499F-BF58-F41387244303}"/>
                </a:ext>
              </a:extLst>
            </p:cNvPr>
            <p:cNvSpPr/>
            <p:nvPr/>
          </p:nvSpPr>
          <p:spPr bwMode="auto">
            <a:xfrm>
              <a:off x="475483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片側の 2 つの角を丸めた四角形 2">
              <a:extLst>
                <a:ext uri="{FF2B5EF4-FFF2-40B4-BE49-F238E27FC236}">
                  <a16:creationId xmlns:a16="http://schemas.microsoft.com/office/drawing/2014/main" id="{407B5FEA-F2D5-4E23-861E-0E5E33D5BB58}"/>
                </a:ext>
              </a:extLst>
            </p:cNvPr>
            <p:cNvSpPr/>
            <p:nvPr/>
          </p:nvSpPr>
          <p:spPr bwMode="auto">
            <a:xfrm>
              <a:off x="606581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" name="角丸四角形 19">
              <a:extLst>
                <a:ext uri="{FF2B5EF4-FFF2-40B4-BE49-F238E27FC236}">
                  <a16:creationId xmlns:a16="http://schemas.microsoft.com/office/drawing/2014/main" id="{5F80C596-AFF2-443B-BFFF-A888F328F71A}"/>
                </a:ext>
              </a:extLst>
            </p:cNvPr>
            <p:cNvSpPr/>
            <p:nvPr/>
          </p:nvSpPr>
          <p:spPr bwMode="auto">
            <a:xfrm>
              <a:off x="124917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6" name="角丸四角形 19">
              <a:extLst>
                <a:ext uri="{FF2B5EF4-FFF2-40B4-BE49-F238E27FC236}">
                  <a16:creationId xmlns:a16="http://schemas.microsoft.com/office/drawing/2014/main" id="{937B17C1-CFBD-482B-B1DD-C18D8683A477}"/>
                </a:ext>
              </a:extLst>
            </p:cNvPr>
            <p:cNvSpPr/>
            <p:nvPr/>
          </p:nvSpPr>
          <p:spPr bwMode="auto">
            <a:xfrm>
              <a:off x="148349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7" name="片側の 2 つの角を丸めた四角形 190">
              <a:extLst>
                <a:ext uri="{FF2B5EF4-FFF2-40B4-BE49-F238E27FC236}">
                  <a16:creationId xmlns:a16="http://schemas.microsoft.com/office/drawing/2014/main" id="{04674C14-8214-4586-A3CA-A37895E77346}"/>
                </a:ext>
              </a:extLst>
            </p:cNvPr>
            <p:cNvSpPr/>
            <p:nvPr/>
          </p:nvSpPr>
          <p:spPr bwMode="auto">
            <a:xfrm flipH="1">
              <a:off x="200235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8" name="片側の 2 つの角を丸めた四角形 190">
              <a:extLst>
                <a:ext uri="{FF2B5EF4-FFF2-40B4-BE49-F238E27FC236}">
                  <a16:creationId xmlns:a16="http://schemas.microsoft.com/office/drawing/2014/main" id="{2F865F39-57A2-44DF-AAEA-379EB1D299EE}"/>
                </a:ext>
              </a:extLst>
            </p:cNvPr>
            <p:cNvSpPr/>
            <p:nvPr/>
          </p:nvSpPr>
          <p:spPr bwMode="auto">
            <a:xfrm flipH="1">
              <a:off x="265460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49" name="片側の 2 つの角を丸めた四角形 190">
              <a:extLst>
                <a:ext uri="{FF2B5EF4-FFF2-40B4-BE49-F238E27FC236}">
                  <a16:creationId xmlns:a16="http://schemas.microsoft.com/office/drawing/2014/main" id="{C2D89FFE-9328-4F97-A838-A95C001A04BA}"/>
                </a:ext>
              </a:extLst>
            </p:cNvPr>
            <p:cNvSpPr/>
            <p:nvPr/>
          </p:nvSpPr>
          <p:spPr bwMode="auto">
            <a:xfrm>
              <a:off x="693368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0" name="片側の 2 つの角を丸めた四角形 190">
              <a:extLst>
                <a:ext uri="{FF2B5EF4-FFF2-40B4-BE49-F238E27FC236}">
                  <a16:creationId xmlns:a16="http://schemas.microsoft.com/office/drawing/2014/main" id="{66F4CBD2-7CF8-4B4D-B001-007CBA31F624}"/>
                </a:ext>
              </a:extLst>
            </p:cNvPr>
            <p:cNvSpPr/>
            <p:nvPr/>
          </p:nvSpPr>
          <p:spPr bwMode="auto">
            <a:xfrm>
              <a:off x="831816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1" name="台形 50">
              <a:extLst>
                <a:ext uri="{FF2B5EF4-FFF2-40B4-BE49-F238E27FC236}">
                  <a16:creationId xmlns:a16="http://schemas.microsoft.com/office/drawing/2014/main" id="{813B3859-8907-4A52-925A-87ABD60442E0}"/>
                </a:ext>
              </a:extLst>
            </p:cNvPr>
            <p:cNvSpPr/>
            <p:nvPr/>
          </p:nvSpPr>
          <p:spPr bwMode="auto">
            <a:xfrm>
              <a:off x="693367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147BA0C8-9147-469F-89D0-B0F653EF5748}"/>
              </a:ext>
            </a:extLst>
          </p:cNvPr>
          <p:cNvGrpSpPr/>
          <p:nvPr/>
        </p:nvGrpSpPr>
        <p:grpSpPr>
          <a:xfrm>
            <a:off x="2022083" y="4488483"/>
            <a:ext cx="1823995" cy="1843639"/>
            <a:chOff x="2022083" y="4488483"/>
            <a:chExt cx="1823995" cy="1843639"/>
          </a:xfrm>
        </p:grpSpPr>
        <p:sp>
          <p:nvSpPr>
            <p:cNvPr id="53" name="台形 52">
              <a:extLst>
                <a:ext uri="{FF2B5EF4-FFF2-40B4-BE49-F238E27FC236}">
                  <a16:creationId xmlns:a16="http://schemas.microsoft.com/office/drawing/2014/main" id="{A5FC1290-05A6-4CAB-989B-37B84E0D8B7F}"/>
                </a:ext>
              </a:extLst>
            </p:cNvPr>
            <p:cNvSpPr/>
            <p:nvPr/>
          </p:nvSpPr>
          <p:spPr bwMode="auto">
            <a:xfrm>
              <a:off x="2372649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片側の 2 つの角を丸めた四角形 2">
              <a:extLst>
                <a:ext uri="{FF2B5EF4-FFF2-40B4-BE49-F238E27FC236}">
                  <a16:creationId xmlns:a16="http://schemas.microsoft.com/office/drawing/2014/main" id="{99A3EE8D-D95E-47D1-B008-3DE31773BCAB}"/>
                </a:ext>
              </a:extLst>
            </p:cNvPr>
            <p:cNvSpPr/>
            <p:nvPr/>
          </p:nvSpPr>
          <p:spPr bwMode="auto">
            <a:xfrm>
              <a:off x="2503747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933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5" name="角丸四角形 19">
              <a:extLst>
                <a:ext uri="{FF2B5EF4-FFF2-40B4-BE49-F238E27FC236}">
                  <a16:creationId xmlns:a16="http://schemas.microsoft.com/office/drawing/2014/main" id="{596C2A85-0AF4-49BD-8CAB-3E1C542F7231}"/>
                </a:ext>
              </a:extLst>
            </p:cNvPr>
            <p:cNvSpPr/>
            <p:nvPr/>
          </p:nvSpPr>
          <p:spPr bwMode="auto">
            <a:xfrm>
              <a:off x="2022083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6" name="角丸四角形 19">
              <a:extLst>
                <a:ext uri="{FF2B5EF4-FFF2-40B4-BE49-F238E27FC236}">
                  <a16:creationId xmlns:a16="http://schemas.microsoft.com/office/drawing/2014/main" id="{CC4E2EBD-DB92-4AE9-9525-BD058B4D541B}"/>
                </a:ext>
              </a:extLst>
            </p:cNvPr>
            <p:cNvSpPr/>
            <p:nvPr/>
          </p:nvSpPr>
          <p:spPr bwMode="auto">
            <a:xfrm>
              <a:off x="2045515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" name="片側の 2 つの角を丸めた四角形 190">
              <a:extLst>
                <a:ext uri="{FF2B5EF4-FFF2-40B4-BE49-F238E27FC236}">
                  <a16:creationId xmlns:a16="http://schemas.microsoft.com/office/drawing/2014/main" id="{D5F3B4D8-DA96-446E-9E54-EC768A91AEB9}"/>
                </a:ext>
              </a:extLst>
            </p:cNvPr>
            <p:cNvSpPr/>
            <p:nvPr/>
          </p:nvSpPr>
          <p:spPr bwMode="auto">
            <a:xfrm flipH="1">
              <a:off x="2097401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rgbClr val="C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8" name="片側の 2 つの角を丸めた四角形 190">
              <a:extLst>
                <a:ext uri="{FF2B5EF4-FFF2-40B4-BE49-F238E27FC236}">
                  <a16:creationId xmlns:a16="http://schemas.microsoft.com/office/drawing/2014/main" id="{960DE778-48B7-41D1-81AC-6B3796103762}"/>
                </a:ext>
              </a:extLst>
            </p:cNvPr>
            <p:cNvSpPr/>
            <p:nvPr/>
          </p:nvSpPr>
          <p:spPr bwMode="auto">
            <a:xfrm flipH="1">
              <a:off x="2162626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rgbClr val="C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59" name="片側の 2 つの角を丸めた四角形 190">
              <a:extLst>
                <a:ext uri="{FF2B5EF4-FFF2-40B4-BE49-F238E27FC236}">
                  <a16:creationId xmlns:a16="http://schemas.microsoft.com/office/drawing/2014/main" id="{7C355DAD-4029-4530-A7F6-EC9F6BDB916C}"/>
                </a:ext>
              </a:extLst>
            </p:cNvPr>
            <p:cNvSpPr/>
            <p:nvPr/>
          </p:nvSpPr>
          <p:spPr bwMode="auto">
            <a:xfrm>
              <a:off x="2590534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0" name="片側の 2 つの角を丸めた四角形 190">
              <a:extLst>
                <a:ext uri="{FF2B5EF4-FFF2-40B4-BE49-F238E27FC236}">
                  <a16:creationId xmlns:a16="http://schemas.microsoft.com/office/drawing/2014/main" id="{1FDEA03F-3B36-4A39-A549-F6B455338D91}"/>
                </a:ext>
              </a:extLst>
            </p:cNvPr>
            <p:cNvSpPr/>
            <p:nvPr/>
          </p:nvSpPr>
          <p:spPr bwMode="auto">
            <a:xfrm>
              <a:off x="2728982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1" name="台形 60">
              <a:extLst>
                <a:ext uri="{FF2B5EF4-FFF2-40B4-BE49-F238E27FC236}">
                  <a16:creationId xmlns:a16="http://schemas.microsoft.com/office/drawing/2014/main" id="{87062920-C7B3-4D99-B890-44581620EC86}"/>
                </a:ext>
              </a:extLst>
            </p:cNvPr>
            <p:cNvSpPr/>
            <p:nvPr/>
          </p:nvSpPr>
          <p:spPr bwMode="auto">
            <a:xfrm>
              <a:off x="2590533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B118DEE0-AC4A-40E4-AED9-379002F1DA1D}"/>
              </a:ext>
            </a:extLst>
          </p:cNvPr>
          <p:cNvGrpSpPr/>
          <p:nvPr/>
        </p:nvGrpSpPr>
        <p:grpSpPr>
          <a:xfrm>
            <a:off x="3893612" y="4488483"/>
            <a:ext cx="1823995" cy="1843639"/>
            <a:chOff x="3893612" y="4488483"/>
            <a:chExt cx="1823995" cy="1843639"/>
          </a:xfrm>
        </p:grpSpPr>
        <p:sp>
          <p:nvSpPr>
            <p:cNvPr id="63" name="台形 62">
              <a:extLst>
                <a:ext uri="{FF2B5EF4-FFF2-40B4-BE49-F238E27FC236}">
                  <a16:creationId xmlns:a16="http://schemas.microsoft.com/office/drawing/2014/main" id="{BABF4EA1-2FF7-4B8A-9773-E720D7A2F6A3}"/>
                </a:ext>
              </a:extLst>
            </p:cNvPr>
            <p:cNvSpPr/>
            <p:nvPr/>
          </p:nvSpPr>
          <p:spPr bwMode="auto">
            <a:xfrm>
              <a:off x="4244178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片側の 2 つの角を丸めた四角形 2">
              <a:extLst>
                <a:ext uri="{FF2B5EF4-FFF2-40B4-BE49-F238E27FC236}">
                  <a16:creationId xmlns:a16="http://schemas.microsoft.com/office/drawing/2014/main" id="{D9BA14ED-B02B-4C46-82F7-22106FEF9219}"/>
                </a:ext>
              </a:extLst>
            </p:cNvPr>
            <p:cNvSpPr/>
            <p:nvPr/>
          </p:nvSpPr>
          <p:spPr bwMode="auto">
            <a:xfrm>
              <a:off x="4375276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5" name="角丸四角形 19">
              <a:extLst>
                <a:ext uri="{FF2B5EF4-FFF2-40B4-BE49-F238E27FC236}">
                  <a16:creationId xmlns:a16="http://schemas.microsoft.com/office/drawing/2014/main" id="{42ABB99D-D7C6-4E3B-BC9F-DD26821FAA7B}"/>
                </a:ext>
              </a:extLst>
            </p:cNvPr>
            <p:cNvSpPr/>
            <p:nvPr/>
          </p:nvSpPr>
          <p:spPr bwMode="auto">
            <a:xfrm>
              <a:off x="3893612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6" name="角丸四角形 19">
              <a:extLst>
                <a:ext uri="{FF2B5EF4-FFF2-40B4-BE49-F238E27FC236}">
                  <a16:creationId xmlns:a16="http://schemas.microsoft.com/office/drawing/2014/main" id="{1D906823-0988-4A3F-90CC-99872DA5E1DD}"/>
                </a:ext>
              </a:extLst>
            </p:cNvPr>
            <p:cNvSpPr/>
            <p:nvPr/>
          </p:nvSpPr>
          <p:spPr bwMode="auto">
            <a:xfrm>
              <a:off x="3917044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7" name="片側の 2 つの角を丸めた四角形 190">
              <a:extLst>
                <a:ext uri="{FF2B5EF4-FFF2-40B4-BE49-F238E27FC236}">
                  <a16:creationId xmlns:a16="http://schemas.microsoft.com/office/drawing/2014/main" id="{33F7687F-81B1-427E-AFFA-3F3BD33DA3CB}"/>
                </a:ext>
              </a:extLst>
            </p:cNvPr>
            <p:cNvSpPr/>
            <p:nvPr/>
          </p:nvSpPr>
          <p:spPr bwMode="auto">
            <a:xfrm flipH="1">
              <a:off x="3968930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rgbClr val="C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8" name="片側の 2 つの角を丸めた四角形 190">
              <a:extLst>
                <a:ext uri="{FF2B5EF4-FFF2-40B4-BE49-F238E27FC236}">
                  <a16:creationId xmlns:a16="http://schemas.microsoft.com/office/drawing/2014/main" id="{E9FADF04-CFC7-43C0-9F54-B13CC66BEB1A}"/>
                </a:ext>
              </a:extLst>
            </p:cNvPr>
            <p:cNvSpPr/>
            <p:nvPr/>
          </p:nvSpPr>
          <p:spPr bwMode="auto">
            <a:xfrm flipH="1">
              <a:off x="4034155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69" name="片側の 2 つの角を丸めた四角形 190">
              <a:extLst>
                <a:ext uri="{FF2B5EF4-FFF2-40B4-BE49-F238E27FC236}">
                  <a16:creationId xmlns:a16="http://schemas.microsoft.com/office/drawing/2014/main" id="{447708E8-ED76-4075-BD11-4F1FEDB3434A}"/>
                </a:ext>
              </a:extLst>
            </p:cNvPr>
            <p:cNvSpPr/>
            <p:nvPr/>
          </p:nvSpPr>
          <p:spPr bwMode="auto">
            <a:xfrm>
              <a:off x="4462063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0" name="片側の 2 つの角を丸めた四角形 190">
              <a:extLst>
                <a:ext uri="{FF2B5EF4-FFF2-40B4-BE49-F238E27FC236}">
                  <a16:creationId xmlns:a16="http://schemas.microsoft.com/office/drawing/2014/main" id="{EA1C7EB0-D23E-4B16-9B21-D2881F353C30}"/>
                </a:ext>
              </a:extLst>
            </p:cNvPr>
            <p:cNvSpPr/>
            <p:nvPr/>
          </p:nvSpPr>
          <p:spPr bwMode="auto">
            <a:xfrm>
              <a:off x="4600511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1" name="台形 70">
              <a:extLst>
                <a:ext uri="{FF2B5EF4-FFF2-40B4-BE49-F238E27FC236}">
                  <a16:creationId xmlns:a16="http://schemas.microsoft.com/office/drawing/2014/main" id="{13778F18-A104-4321-BC17-0C3004AB8CF6}"/>
                </a:ext>
              </a:extLst>
            </p:cNvPr>
            <p:cNvSpPr/>
            <p:nvPr/>
          </p:nvSpPr>
          <p:spPr bwMode="auto">
            <a:xfrm>
              <a:off x="4462062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273911E2-58C1-4AA2-97B0-C59849308BA0}"/>
              </a:ext>
            </a:extLst>
          </p:cNvPr>
          <p:cNvGrpSpPr/>
          <p:nvPr/>
        </p:nvGrpSpPr>
        <p:grpSpPr>
          <a:xfrm>
            <a:off x="5748050" y="4488483"/>
            <a:ext cx="1823995" cy="1843639"/>
            <a:chOff x="5748050" y="4488483"/>
            <a:chExt cx="1823995" cy="1843639"/>
          </a:xfrm>
        </p:grpSpPr>
        <p:sp>
          <p:nvSpPr>
            <p:cNvPr id="73" name="台形 72">
              <a:extLst>
                <a:ext uri="{FF2B5EF4-FFF2-40B4-BE49-F238E27FC236}">
                  <a16:creationId xmlns:a16="http://schemas.microsoft.com/office/drawing/2014/main" id="{D99CCF00-2D91-4361-9AFC-CFB0C3DA3ABB}"/>
                </a:ext>
              </a:extLst>
            </p:cNvPr>
            <p:cNvSpPr/>
            <p:nvPr/>
          </p:nvSpPr>
          <p:spPr bwMode="auto">
            <a:xfrm>
              <a:off x="6098616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片側の 2 つの角を丸めた四角形 2">
              <a:extLst>
                <a:ext uri="{FF2B5EF4-FFF2-40B4-BE49-F238E27FC236}">
                  <a16:creationId xmlns:a16="http://schemas.microsoft.com/office/drawing/2014/main" id="{6E8FD7C0-2046-4BF5-A618-7B4CD7705127}"/>
                </a:ext>
              </a:extLst>
            </p:cNvPr>
            <p:cNvSpPr/>
            <p:nvPr/>
          </p:nvSpPr>
          <p:spPr bwMode="auto">
            <a:xfrm>
              <a:off x="6229714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6633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5" name="角丸四角形 19">
              <a:extLst>
                <a:ext uri="{FF2B5EF4-FFF2-40B4-BE49-F238E27FC236}">
                  <a16:creationId xmlns:a16="http://schemas.microsoft.com/office/drawing/2014/main" id="{D0B25E8C-836C-4C17-947B-DA89F8D68D27}"/>
                </a:ext>
              </a:extLst>
            </p:cNvPr>
            <p:cNvSpPr/>
            <p:nvPr/>
          </p:nvSpPr>
          <p:spPr bwMode="auto">
            <a:xfrm>
              <a:off x="5748050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6" name="角丸四角形 19">
              <a:extLst>
                <a:ext uri="{FF2B5EF4-FFF2-40B4-BE49-F238E27FC236}">
                  <a16:creationId xmlns:a16="http://schemas.microsoft.com/office/drawing/2014/main" id="{4877F9B5-4189-41AF-A351-9313F9E7FAB4}"/>
                </a:ext>
              </a:extLst>
            </p:cNvPr>
            <p:cNvSpPr/>
            <p:nvPr/>
          </p:nvSpPr>
          <p:spPr bwMode="auto">
            <a:xfrm>
              <a:off x="5771482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7" name="片側の 2 つの角を丸めた四角形 190">
              <a:extLst>
                <a:ext uri="{FF2B5EF4-FFF2-40B4-BE49-F238E27FC236}">
                  <a16:creationId xmlns:a16="http://schemas.microsoft.com/office/drawing/2014/main" id="{0E087610-761C-41B0-9347-4702A6CA0908}"/>
                </a:ext>
              </a:extLst>
            </p:cNvPr>
            <p:cNvSpPr/>
            <p:nvPr/>
          </p:nvSpPr>
          <p:spPr bwMode="auto">
            <a:xfrm flipH="1">
              <a:off x="5823368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rgbClr val="6633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8" name="片側の 2 つの角を丸めた四角形 190">
              <a:extLst>
                <a:ext uri="{FF2B5EF4-FFF2-40B4-BE49-F238E27FC236}">
                  <a16:creationId xmlns:a16="http://schemas.microsoft.com/office/drawing/2014/main" id="{22CB314A-617E-4B5E-81B8-FCCB9F13E131}"/>
                </a:ext>
              </a:extLst>
            </p:cNvPr>
            <p:cNvSpPr/>
            <p:nvPr/>
          </p:nvSpPr>
          <p:spPr bwMode="auto">
            <a:xfrm flipH="1">
              <a:off x="5888593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rgbClr val="6633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79" name="片側の 2 つの角を丸めた四角形 190">
              <a:extLst>
                <a:ext uri="{FF2B5EF4-FFF2-40B4-BE49-F238E27FC236}">
                  <a16:creationId xmlns:a16="http://schemas.microsoft.com/office/drawing/2014/main" id="{6211A87B-ECE5-4AC6-856F-0C7B3C0DD065}"/>
                </a:ext>
              </a:extLst>
            </p:cNvPr>
            <p:cNvSpPr/>
            <p:nvPr/>
          </p:nvSpPr>
          <p:spPr bwMode="auto">
            <a:xfrm>
              <a:off x="6316501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0" name="片側の 2 つの角を丸めた四角形 190">
              <a:extLst>
                <a:ext uri="{FF2B5EF4-FFF2-40B4-BE49-F238E27FC236}">
                  <a16:creationId xmlns:a16="http://schemas.microsoft.com/office/drawing/2014/main" id="{E68EBD8D-0328-4CE1-ABD2-3FD44446D5FF}"/>
                </a:ext>
              </a:extLst>
            </p:cNvPr>
            <p:cNvSpPr/>
            <p:nvPr/>
          </p:nvSpPr>
          <p:spPr bwMode="auto">
            <a:xfrm>
              <a:off x="6454949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" name="台形 80">
              <a:extLst>
                <a:ext uri="{FF2B5EF4-FFF2-40B4-BE49-F238E27FC236}">
                  <a16:creationId xmlns:a16="http://schemas.microsoft.com/office/drawing/2014/main" id="{DF77F040-F6F8-47A0-97B4-C3768737D2CA}"/>
                </a:ext>
              </a:extLst>
            </p:cNvPr>
            <p:cNvSpPr/>
            <p:nvPr/>
          </p:nvSpPr>
          <p:spPr bwMode="auto">
            <a:xfrm>
              <a:off x="6316500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28AA1B29-0D2E-44CF-96E7-D6BBB9F9EE3D}"/>
              </a:ext>
            </a:extLst>
          </p:cNvPr>
          <p:cNvGrpSpPr/>
          <p:nvPr/>
        </p:nvGrpSpPr>
        <p:grpSpPr>
          <a:xfrm>
            <a:off x="7645216" y="4488483"/>
            <a:ext cx="1823995" cy="1843639"/>
            <a:chOff x="7645216" y="4488483"/>
            <a:chExt cx="1823995" cy="1843639"/>
          </a:xfrm>
        </p:grpSpPr>
        <p:sp>
          <p:nvSpPr>
            <p:cNvPr id="83" name="台形 82">
              <a:extLst>
                <a:ext uri="{FF2B5EF4-FFF2-40B4-BE49-F238E27FC236}">
                  <a16:creationId xmlns:a16="http://schemas.microsoft.com/office/drawing/2014/main" id="{CC2467C7-0448-4CC2-96FF-0A77E8246DFE}"/>
                </a:ext>
              </a:extLst>
            </p:cNvPr>
            <p:cNvSpPr/>
            <p:nvPr/>
          </p:nvSpPr>
          <p:spPr bwMode="auto">
            <a:xfrm>
              <a:off x="7995782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片側の 2 つの角を丸めた四角形 2">
              <a:extLst>
                <a:ext uri="{FF2B5EF4-FFF2-40B4-BE49-F238E27FC236}">
                  <a16:creationId xmlns:a16="http://schemas.microsoft.com/office/drawing/2014/main" id="{9709D7BD-7935-4D31-8D55-AA4B87E6CA4E}"/>
                </a:ext>
              </a:extLst>
            </p:cNvPr>
            <p:cNvSpPr/>
            <p:nvPr/>
          </p:nvSpPr>
          <p:spPr bwMode="auto">
            <a:xfrm>
              <a:off x="8126880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33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5" name="角丸四角形 19">
              <a:extLst>
                <a:ext uri="{FF2B5EF4-FFF2-40B4-BE49-F238E27FC236}">
                  <a16:creationId xmlns:a16="http://schemas.microsoft.com/office/drawing/2014/main" id="{8049C88B-738B-4E35-96AC-CCD50DB58616}"/>
                </a:ext>
              </a:extLst>
            </p:cNvPr>
            <p:cNvSpPr/>
            <p:nvPr/>
          </p:nvSpPr>
          <p:spPr bwMode="auto">
            <a:xfrm>
              <a:off x="7645216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6" name="角丸四角形 19">
              <a:extLst>
                <a:ext uri="{FF2B5EF4-FFF2-40B4-BE49-F238E27FC236}">
                  <a16:creationId xmlns:a16="http://schemas.microsoft.com/office/drawing/2014/main" id="{3A59ED2C-3A15-4E08-811D-020EAB5CD221}"/>
                </a:ext>
              </a:extLst>
            </p:cNvPr>
            <p:cNvSpPr/>
            <p:nvPr/>
          </p:nvSpPr>
          <p:spPr bwMode="auto">
            <a:xfrm>
              <a:off x="7668648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7" name="片側の 2 つの角を丸めた四角形 190">
              <a:extLst>
                <a:ext uri="{FF2B5EF4-FFF2-40B4-BE49-F238E27FC236}">
                  <a16:creationId xmlns:a16="http://schemas.microsoft.com/office/drawing/2014/main" id="{9207B742-1BC7-4060-AB23-17F4F5F62F23}"/>
                </a:ext>
              </a:extLst>
            </p:cNvPr>
            <p:cNvSpPr/>
            <p:nvPr/>
          </p:nvSpPr>
          <p:spPr bwMode="auto">
            <a:xfrm flipH="1">
              <a:off x="7720534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rgbClr val="0033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" name="片側の 2 つの角を丸めた四角形 190">
              <a:extLst>
                <a:ext uri="{FF2B5EF4-FFF2-40B4-BE49-F238E27FC236}">
                  <a16:creationId xmlns:a16="http://schemas.microsoft.com/office/drawing/2014/main" id="{45D8DA34-DF16-4D7F-BA8B-BAD02F1182FF}"/>
                </a:ext>
              </a:extLst>
            </p:cNvPr>
            <p:cNvSpPr/>
            <p:nvPr/>
          </p:nvSpPr>
          <p:spPr bwMode="auto">
            <a:xfrm flipH="1">
              <a:off x="7785759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rgbClr val="0070C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89" name="片側の 2 つの角を丸めた四角形 190">
              <a:extLst>
                <a:ext uri="{FF2B5EF4-FFF2-40B4-BE49-F238E27FC236}">
                  <a16:creationId xmlns:a16="http://schemas.microsoft.com/office/drawing/2014/main" id="{B36375DC-8F0F-43C6-9078-92F63FC6C4EC}"/>
                </a:ext>
              </a:extLst>
            </p:cNvPr>
            <p:cNvSpPr/>
            <p:nvPr/>
          </p:nvSpPr>
          <p:spPr bwMode="auto">
            <a:xfrm>
              <a:off x="8213667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0" name="片側の 2 つの角を丸めた四角形 190">
              <a:extLst>
                <a:ext uri="{FF2B5EF4-FFF2-40B4-BE49-F238E27FC236}">
                  <a16:creationId xmlns:a16="http://schemas.microsoft.com/office/drawing/2014/main" id="{938DB443-994D-41E2-B8C0-1638FAED61C2}"/>
                </a:ext>
              </a:extLst>
            </p:cNvPr>
            <p:cNvSpPr/>
            <p:nvPr/>
          </p:nvSpPr>
          <p:spPr bwMode="auto">
            <a:xfrm>
              <a:off x="8352115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1" name="台形 90">
              <a:extLst>
                <a:ext uri="{FF2B5EF4-FFF2-40B4-BE49-F238E27FC236}">
                  <a16:creationId xmlns:a16="http://schemas.microsoft.com/office/drawing/2014/main" id="{E68FB94C-8C10-4FE2-93DE-24BF44DF33AA}"/>
                </a:ext>
              </a:extLst>
            </p:cNvPr>
            <p:cNvSpPr/>
            <p:nvPr/>
          </p:nvSpPr>
          <p:spPr bwMode="auto">
            <a:xfrm>
              <a:off x="8213666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0695C728-AC64-490D-BD17-BB17D7DB45A0}"/>
              </a:ext>
            </a:extLst>
          </p:cNvPr>
          <p:cNvGrpSpPr/>
          <p:nvPr/>
        </p:nvGrpSpPr>
        <p:grpSpPr>
          <a:xfrm>
            <a:off x="2372649" y="2557928"/>
            <a:ext cx="1473429" cy="1829280"/>
            <a:chOff x="2372649" y="2557928"/>
            <a:chExt cx="1473429" cy="1829280"/>
          </a:xfrm>
        </p:grpSpPr>
        <p:sp>
          <p:nvSpPr>
            <p:cNvPr id="93" name="台形 92">
              <a:extLst>
                <a:ext uri="{FF2B5EF4-FFF2-40B4-BE49-F238E27FC236}">
                  <a16:creationId xmlns:a16="http://schemas.microsoft.com/office/drawing/2014/main" id="{F9E3A0DE-3C78-4E29-8E58-32D011373559}"/>
                </a:ext>
              </a:extLst>
            </p:cNvPr>
            <p:cNvSpPr/>
            <p:nvPr/>
          </p:nvSpPr>
          <p:spPr bwMode="auto">
            <a:xfrm>
              <a:off x="2372649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" name="片側の 2 つの角を丸めた四角形 2">
              <a:extLst>
                <a:ext uri="{FF2B5EF4-FFF2-40B4-BE49-F238E27FC236}">
                  <a16:creationId xmlns:a16="http://schemas.microsoft.com/office/drawing/2014/main" id="{1E986ACA-93CB-4D58-9BA7-B558F5E59AB7}"/>
                </a:ext>
              </a:extLst>
            </p:cNvPr>
            <p:cNvSpPr/>
            <p:nvPr/>
          </p:nvSpPr>
          <p:spPr bwMode="auto">
            <a:xfrm>
              <a:off x="2503747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933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5" name="片側の 2 つの角を丸めた四角形 190">
              <a:extLst>
                <a:ext uri="{FF2B5EF4-FFF2-40B4-BE49-F238E27FC236}">
                  <a16:creationId xmlns:a16="http://schemas.microsoft.com/office/drawing/2014/main" id="{A89EBE8F-C22F-4DD3-B629-5C96D95C649A}"/>
                </a:ext>
              </a:extLst>
            </p:cNvPr>
            <p:cNvSpPr/>
            <p:nvPr/>
          </p:nvSpPr>
          <p:spPr bwMode="auto">
            <a:xfrm>
              <a:off x="2590534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6" name="片側の 2 つの角を丸めた四角形 190">
              <a:extLst>
                <a:ext uri="{FF2B5EF4-FFF2-40B4-BE49-F238E27FC236}">
                  <a16:creationId xmlns:a16="http://schemas.microsoft.com/office/drawing/2014/main" id="{6474E67F-0E0F-4A57-9D88-0D5533A8062E}"/>
                </a:ext>
              </a:extLst>
            </p:cNvPr>
            <p:cNvSpPr/>
            <p:nvPr/>
          </p:nvSpPr>
          <p:spPr bwMode="auto">
            <a:xfrm>
              <a:off x="2728982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7" name="台形 96">
              <a:extLst>
                <a:ext uri="{FF2B5EF4-FFF2-40B4-BE49-F238E27FC236}">
                  <a16:creationId xmlns:a16="http://schemas.microsoft.com/office/drawing/2014/main" id="{BC54FABC-3789-44A4-BAF8-AC8B52F72F7D}"/>
                </a:ext>
              </a:extLst>
            </p:cNvPr>
            <p:cNvSpPr/>
            <p:nvPr/>
          </p:nvSpPr>
          <p:spPr bwMode="auto">
            <a:xfrm>
              <a:off x="2590533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98" name="グループ化 97">
              <a:extLst>
                <a:ext uri="{FF2B5EF4-FFF2-40B4-BE49-F238E27FC236}">
                  <a16:creationId xmlns:a16="http://schemas.microsoft.com/office/drawing/2014/main" id="{0ABBE069-7FD3-4383-9DD4-7A38F4484455}"/>
                </a:ext>
              </a:extLst>
            </p:cNvPr>
            <p:cNvGrpSpPr/>
            <p:nvPr/>
          </p:nvGrpSpPr>
          <p:grpSpPr>
            <a:xfrm>
              <a:off x="2587127" y="2616154"/>
              <a:ext cx="691653" cy="1690855"/>
              <a:chOff x="2618840" y="-1154496"/>
              <a:chExt cx="691653" cy="1690855"/>
            </a:xfrm>
          </p:grpSpPr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43BB3226-B662-4F68-A629-6F3053678AAF}"/>
                  </a:ext>
                </a:extLst>
              </p:cNvPr>
              <p:cNvSpPr/>
              <p:nvPr/>
            </p:nvSpPr>
            <p:spPr bwMode="auto">
              <a:xfrm>
                <a:off x="2618840" y="-1154496"/>
                <a:ext cx="691653" cy="1690855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片側の 2 つの角を丸めた四角形 190">
                <a:extLst>
                  <a:ext uri="{FF2B5EF4-FFF2-40B4-BE49-F238E27FC236}">
                    <a16:creationId xmlns:a16="http://schemas.microsoft.com/office/drawing/2014/main" id="{2273765E-3B80-4F00-9FFA-48263A2A0DD3}"/>
                  </a:ext>
                </a:extLst>
              </p:cNvPr>
              <p:cNvSpPr/>
              <p:nvPr/>
            </p:nvSpPr>
            <p:spPr bwMode="auto">
              <a:xfrm>
                <a:off x="2618840" y="-1152298"/>
                <a:ext cx="603077" cy="1688657"/>
              </a:xfrm>
              <a:custGeom>
                <a:avLst/>
                <a:gdLst>
                  <a:gd name="connsiteX0" fmla="*/ 290495 w 580989"/>
                  <a:gd name="connsiteY0" fmla="*/ 0 h 1603926"/>
                  <a:gd name="connsiteX1" fmla="*/ 290495 w 580989"/>
                  <a:gd name="connsiteY1" fmla="*/ 0 h 1603926"/>
                  <a:gd name="connsiteX2" fmla="*/ 580990 w 580989"/>
                  <a:gd name="connsiteY2" fmla="*/ 290495 h 1603926"/>
                  <a:gd name="connsiteX3" fmla="*/ 580989 w 580989"/>
                  <a:gd name="connsiteY3" fmla="*/ 1603926 h 1603926"/>
                  <a:gd name="connsiteX4" fmla="*/ 580989 w 580989"/>
                  <a:gd name="connsiteY4" fmla="*/ 1603926 h 1603926"/>
                  <a:gd name="connsiteX5" fmla="*/ 0 w 580989"/>
                  <a:gd name="connsiteY5" fmla="*/ 1603926 h 1603926"/>
                  <a:gd name="connsiteX6" fmla="*/ 0 w 580989"/>
                  <a:gd name="connsiteY6" fmla="*/ 1603926 h 1603926"/>
                  <a:gd name="connsiteX7" fmla="*/ 0 w 580989"/>
                  <a:gd name="connsiteY7" fmla="*/ 290495 h 1603926"/>
                  <a:gd name="connsiteX8" fmla="*/ 290495 w 580989"/>
                  <a:gd name="connsiteY8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580989 w 580990"/>
                  <a:gd name="connsiteY4" fmla="*/ 1603926 h 1603926"/>
                  <a:gd name="connsiteX5" fmla="*/ 0 w 580990"/>
                  <a:gd name="connsiteY5" fmla="*/ 1603926 h 1603926"/>
                  <a:gd name="connsiteX6" fmla="*/ 0 w 580990"/>
                  <a:gd name="connsiteY6" fmla="*/ 290495 h 1603926"/>
                  <a:gd name="connsiteX7" fmla="*/ 290495 w 580990"/>
                  <a:gd name="connsiteY7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603926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603319"/>
                  <a:gd name="connsiteY0" fmla="*/ 0 h 1632501"/>
                  <a:gd name="connsiteX1" fmla="*/ 290495 w 603319"/>
                  <a:gd name="connsiteY1" fmla="*/ 0 h 1632501"/>
                  <a:gd name="connsiteX2" fmla="*/ 580990 w 603319"/>
                  <a:gd name="connsiteY2" fmla="*/ 397652 h 1632501"/>
                  <a:gd name="connsiteX3" fmla="*/ 583371 w 603319"/>
                  <a:gd name="connsiteY3" fmla="*/ 1632501 h 1632501"/>
                  <a:gd name="connsiteX4" fmla="*/ 0 w 603319"/>
                  <a:gd name="connsiteY4" fmla="*/ 1580114 h 1632501"/>
                  <a:gd name="connsiteX5" fmla="*/ 0 w 603319"/>
                  <a:gd name="connsiteY5" fmla="*/ 402414 h 1632501"/>
                  <a:gd name="connsiteX6" fmla="*/ 290495 w 603319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3393 h 1633480"/>
                  <a:gd name="connsiteX1" fmla="*/ 290495 w 583371"/>
                  <a:gd name="connsiteY1" fmla="*/ 979 h 1633480"/>
                  <a:gd name="connsiteX2" fmla="*/ 580990 w 583371"/>
                  <a:gd name="connsiteY2" fmla="*/ 398631 h 1633480"/>
                  <a:gd name="connsiteX3" fmla="*/ 583371 w 583371"/>
                  <a:gd name="connsiteY3" fmla="*/ 1633480 h 1633480"/>
                  <a:gd name="connsiteX4" fmla="*/ 0 w 583371"/>
                  <a:gd name="connsiteY4" fmla="*/ 1581093 h 1633480"/>
                  <a:gd name="connsiteX5" fmla="*/ 0 w 583371"/>
                  <a:gd name="connsiteY5" fmla="*/ 403393 h 1633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83371" h="1633480">
                    <a:moveTo>
                      <a:pt x="0" y="403393"/>
                    </a:moveTo>
                    <a:cubicBezTo>
                      <a:pt x="48416" y="140041"/>
                      <a:pt x="155563" y="18442"/>
                      <a:pt x="290495" y="979"/>
                    </a:cubicBezTo>
                    <a:cubicBezTo>
                      <a:pt x="425427" y="-16484"/>
                      <a:pt x="579802" y="202748"/>
                      <a:pt x="580990" y="398631"/>
                    </a:cubicBezTo>
                    <a:cubicBezTo>
                      <a:pt x="582178" y="594514"/>
                      <a:pt x="582577" y="1221864"/>
                      <a:pt x="583371" y="1633480"/>
                    </a:cubicBezTo>
                    <a:lnTo>
                      <a:pt x="0" y="1581093"/>
                    </a:lnTo>
                    <a:lnTo>
                      <a:pt x="0" y="403393"/>
                    </a:ln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0D3CBF67-3D32-46BA-9F79-01DFF3FE904E}"/>
                  </a:ext>
                </a:extLst>
              </p:cNvPr>
              <p:cNvSpPr/>
              <p:nvPr/>
            </p:nvSpPr>
            <p:spPr bwMode="auto">
              <a:xfrm>
                <a:off x="3021140" y="-227495"/>
                <a:ext cx="148258" cy="186101"/>
              </a:xfrm>
              <a:custGeom>
                <a:avLst/>
                <a:gdLst>
                  <a:gd name="connsiteX0" fmla="*/ 66335 w 143414"/>
                  <a:gd name="connsiteY0" fmla="*/ 49743 h 180020"/>
                  <a:gd name="connsiteX1" fmla="*/ 43082 w 143414"/>
                  <a:gd name="connsiteY1" fmla="*/ 90010 h 180020"/>
                  <a:gd name="connsiteX2" fmla="*/ 66335 w 143414"/>
                  <a:gd name="connsiteY2" fmla="*/ 130277 h 180020"/>
                  <a:gd name="connsiteX3" fmla="*/ 89588 w 143414"/>
                  <a:gd name="connsiteY3" fmla="*/ 90010 h 180020"/>
                  <a:gd name="connsiteX4" fmla="*/ 66335 w 143414"/>
                  <a:gd name="connsiteY4" fmla="*/ 49743 h 180020"/>
                  <a:gd name="connsiteX5" fmla="*/ 71707 w 143414"/>
                  <a:gd name="connsiteY5" fmla="*/ 0 h 180020"/>
                  <a:gd name="connsiteX6" fmla="*/ 143414 w 143414"/>
                  <a:gd name="connsiteY6" fmla="*/ 90010 h 180020"/>
                  <a:gd name="connsiteX7" fmla="*/ 71707 w 143414"/>
                  <a:gd name="connsiteY7" fmla="*/ 180020 h 180020"/>
                  <a:gd name="connsiteX8" fmla="*/ 0 w 143414"/>
                  <a:gd name="connsiteY8" fmla="*/ 90010 h 180020"/>
                  <a:gd name="connsiteX9" fmla="*/ 71707 w 143414"/>
                  <a:gd name="connsiteY9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3414" h="180020">
                    <a:moveTo>
                      <a:pt x="66335" y="49743"/>
                    </a:moveTo>
                    <a:cubicBezTo>
                      <a:pt x="53493" y="49743"/>
                      <a:pt x="43082" y="67771"/>
                      <a:pt x="43082" y="90010"/>
                    </a:cubicBezTo>
                    <a:cubicBezTo>
                      <a:pt x="43082" y="112249"/>
                      <a:pt x="53493" y="130277"/>
                      <a:pt x="66335" y="130277"/>
                    </a:cubicBezTo>
                    <a:cubicBezTo>
                      <a:pt x="79177" y="130277"/>
                      <a:pt x="89588" y="112249"/>
                      <a:pt x="89588" y="90010"/>
                    </a:cubicBezTo>
                    <a:cubicBezTo>
                      <a:pt x="89588" y="67771"/>
                      <a:pt x="79177" y="49743"/>
                      <a:pt x="66335" y="49743"/>
                    </a:cubicBezTo>
                    <a:close/>
                    <a:moveTo>
                      <a:pt x="71707" y="0"/>
                    </a:moveTo>
                    <a:cubicBezTo>
                      <a:pt x="111310" y="0"/>
                      <a:pt x="143414" y="40299"/>
                      <a:pt x="143414" y="90010"/>
                    </a:cubicBezTo>
                    <a:cubicBezTo>
                      <a:pt x="143414" y="139721"/>
                      <a:pt x="111310" y="180020"/>
                      <a:pt x="71707" y="180020"/>
                    </a:cubicBezTo>
                    <a:cubicBezTo>
                      <a:pt x="32104" y="180020"/>
                      <a:pt x="0" y="139721"/>
                      <a:pt x="0" y="90010"/>
                    </a:cubicBezTo>
                    <a:cubicBezTo>
                      <a:pt x="0" y="40299"/>
                      <a:pt x="32104" y="0"/>
                      <a:pt x="71707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DB4E2A67-0BB5-44E4-973B-91E53B7B3780}"/>
                  </a:ext>
                </a:extLst>
              </p:cNvPr>
              <p:cNvSpPr/>
              <p:nvPr/>
            </p:nvSpPr>
            <p:spPr bwMode="auto">
              <a:xfrm rot="16200000">
                <a:off x="3010766" y="-229199"/>
                <a:ext cx="129457" cy="75264"/>
              </a:xfrm>
              <a:custGeom>
                <a:avLst/>
                <a:gdLst>
                  <a:gd name="connsiteX0" fmla="*/ 125227 w 125227"/>
                  <a:gd name="connsiteY0" fmla="*/ 36403 h 72805"/>
                  <a:gd name="connsiteX1" fmla="*/ 125226 w 125227"/>
                  <a:gd name="connsiteY1" fmla="*/ 72805 h 72805"/>
                  <a:gd name="connsiteX2" fmla="*/ 90880 w 125227"/>
                  <a:gd name="connsiteY2" fmla="*/ 72805 h 72805"/>
                  <a:gd name="connsiteX3" fmla="*/ 92342 w 125227"/>
                  <a:gd name="connsiteY3" fmla="*/ 69277 h 72805"/>
                  <a:gd name="connsiteX4" fmla="*/ 64350 w 125227"/>
                  <a:gd name="connsiteY4" fmla="*/ 41285 h 72805"/>
                  <a:gd name="connsiteX5" fmla="*/ 36358 w 125227"/>
                  <a:gd name="connsiteY5" fmla="*/ 69277 h 72805"/>
                  <a:gd name="connsiteX6" fmla="*/ 37819 w 125227"/>
                  <a:gd name="connsiteY6" fmla="*/ 72805 h 72805"/>
                  <a:gd name="connsiteX7" fmla="*/ 0 w 125227"/>
                  <a:gd name="connsiteY7" fmla="*/ 72805 h 72805"/>
                  <a:gd name="connsiteX8" fmla="*/ 0 w 125227"/>
                  <a:gd name="connsiteY8" fmla="*/ 36403 h 72805"/>
                  <a:gd name="connsiteX9" fmla="*/ 36403 w 125227"/>
                  <a:gd name="connsiteY9" fmla="*/ 0 h 72805"/>
                  <a:gd name="connsiteX10" fmla="*/ 88824 w 125227"/>
                  <a:gd name="connsiteY10" fmla="*/ 0 h 72805"/>
                  <a:gd name="connsiteX11" fmla="*/ 125227 w 125227"/>
                  <a:gd name="connsiteY11" fmla="*/ 36403 h 728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5227" h="72805">
                    <a:moveTo>
                      <a:pt x="125227" y="36403"/>
                    </a:moveTo>
                    <a:cubicBezTo>
                      <a:pt x="125227" y="48537"/>
                      <a:pt x="125226" y="60671"/>
                      <a:pt x="125226" y="72805"/>
                    </a:cubicBezTo>
                    <a:lnTo>
                      <a:pt x="90880" y="72805"/>
                    </a:lnTo>
                    <a:lnTo>
                      <a:pt x="92342" y="69277"/>
                    </a:lnTo>
                    <a:cubicBezTo>
                      <a:pt x="92342" y="53817"/>
                      <a:pt x="79810" y="41285"/>
                      <a:pt x="64350" y="41285"/>
                    </a:cubicBezTo>
                    <a:cubicBezTo>
                      <a:pt x="48890" y="41285"/>
                      <a:pt x="36358" y="53817"/>
                      <a:pt x="36358" y="69277"/>
                    </a:cubicBezTo>
                    <a:lnTo>
                      <a:pt x="37819" y="72805"/>
                    </a:lnTo>
                    <a:lnTo>
                      <a:pt x="0" y="72805"/>
                    </a:lnTo>
                    <a:lnTo>
                      <a:pt x="0" y="36403"/>
                    </a:lnTo>
                    <a:cubicBezTo>
                      <a:pt x="0" y="16298"/>
                      <a:pt x="16298" y="0"/>
                      <a:pt x="36403" y="0"/>
                    </a:cubicBezTo>
                    <a:lnTo>
                      <a:pt x="88824" y="0"/>
                    </a:lnTo>
                    <a:cubicBezTo>
                      <a:pt x="108929" y="0"/>
                      <a:pt x="125227" y="16298"/>
                      <a:pt x="125227" y="364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35BDBF0F-EDBD-4194-81E3-3BE6E0361471}"/>
              </a:ext>
            </a:extLst>
          </p:cNvPr>
          <p:cNvGrpSpPr/>
          <p:nvPr/>
        </p:nvGrpSpPr>
        <p:grpSpPr>
          <a:xfrm>
            <a:off x="4244178" y="2557928"/>
            <a:ext cx="1473429" cy="1829280"/>
            <a:chOff x="4244178" y="2557928"/>
            <a:chExt cx="1473429" cy="1829280"/>
          </a:xfrm>
        </p:grpSpPr>
        <p:sp>
          <p:nvSpPr>
            <p:cNvPr id="104" name="台形 103">
              <a:extLst>
                <a:ext uri="{FF2B5EF4-FFF2-40B4-BE49-F238E27FC236}">
                  <a16:creationId xmlns:a16="http://schemas.microsoft.com/office/drawing/2014/main" id="{4E7A158F-2798-4DA0-8AED-A46BC6E462A8}"/>
                </a:ext>
              </a:extLst>
            </p:cNvPr>
            <p:cNvSpPr/>
            <p:nvPr/>
          </p:nvSpPr>
          <p:spPr bwMode="auto">
            <a:xfrm>
              <a:off x="4244178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片側の 2 つの角を丸めた四角形 2">
              <a:extLst>
                <a:ext uri="{FF2B5EF4-FFF2-40B4-BE49-F238E27FC236}">
                  <a16:creationId xmlns:a16="http://schemas.microsoft.com/office/drawing/2014/main" id="{33AC6EF2-499F-466B-81AC-7915B7A90E7F}"/>
                </a:ext>
              </a:extLst>
            </p:cNvPr>
            <p:cNvSpPr/>
            <p:nvPr/>
          </p:nvSpPr>
          <p:spPr bwMode="auto">
            <a:xfrm>
              <a:off x="4375276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6" name="片側の 2 つの角を丸めた四角形 190">
              <a:extLst>
                <a:ext uri="{FF2B5EF4-FFF2-40B4-BE49-F238E27FC236}">
                  <a16:creationId xmlns:a16="http://schemas.microsoft.com/office/drawing/2014/main" id="{63DA7D84-7AE6-4E37-8826-8081AD676DC3}"/>
                </a:ext>
              </a:extLst>
            </p:cNvPr>
            <p:cNvSpPr/>
            <p:nvPr/>
          </p:nvSpPr>
          <p:spPr bwMode="auto">
            <a:xfrm>
              <a:off x="4462063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7" name="片側の 2 つの角を丸めた四角形 190">
              <a:extLst>
                <a:ext uri="{FF2B5EF4-FFF2-40B4-BE49-F238E27FC236}">
                  <a16:creationId xmlns:a16="http://schemas.microsoft.com/office/drawing/2014/main" id="{1E960BF0-54F9-4182-B0B1-034F7BE76383}"/>
                </a:ext>
              </a:extLst>
            </p:cNvPr>
            <p:cNvSpPr/>
            <p:nvPr/>
          </p:nvSpPr>
          <p:spPr bwMode="auto">
            <a:xfrm>
              <a:off x="4600511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8" name="台形 107">
              <a:extLst>
                <a:ext uri="{FF2B5EF4-FFF2-40B4-BE49-F238E27FC236}">
                  <a16:creationId xmlns:a16="http://schemas.microsoft.com/office/drawing/2014/main" id="{CE647A0A-EB96-4A97-8A27-9B239135AA30}"/>
                </a:ext>
              </a:extLst>
            </p:cNvPr>
            <p:cNvSpPr/>
            <p:nvPr/>
          </p:nvSpPr>
          <p:spPr bwMode="auto">
            <a:xfrm>
              <a:off x="4462062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09" name="グループ化 108">
              <a:extLst>
                <a:ext uri="{FF2B5EF4-FFF2-40B4-BE49-F238E27FC236}">
                  <a16:creationId xmlns:a16="http://schemas.microsoft.com/office/drawing/2014/main" id="{182BD072-C144-4E64-8F96-0FD076EE610B}"/>
                </a:ext>
              </a:extLst>
            </p:cNvPr>
            <p:cNvGrpSpPr/>
            <p:nvPr/>
          </p:nvGrpSpPr>
          <p:grpSpPr>
            <a:xfrm>
              <a:off x="4463267" y="2616154"/>
              <a:ext cx="691653" cy="1690855"/>
              <a:chOff x="4739740" y="-1154496"/>
              <a:chExt cx="691653" cy="1690855"/>
            </a:xfrm>
          </p:grpSpPr>
          <p:sp>
            <p:nvSpPr>
              <p:cNvPr id="110" name="フリーフォーム: 図形 109">
                <a:extLst>
                  <a:ext uri="{FF2B5EF4-FFF2-40B4-BE49-F238E27FC236}">
                    <a16:creationId xmlns:a16="http://schemas.microsoft.com/office/drawing/2014/main" id="{2F42FA3A-13BD-433C-BD98-97A63E0C3FA1}"/>
                  </a:ext>
                </a:extLst>
              </p:cNvPr>
              <p:cNvSpPr/>
              <p:nvPr/>
            </p:nvSpPr>
            <p:spPr bwMode="auto">
              <a:xfrm>
                <a:off x="4739740" y="-1154496"/>
                <a:ext cx="691653" cy="1690855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1" name="片側の 2 つの角を丸めた四角形 190">
                <a:extLst>
                  <a:ext uri="{FF2B5EF4-FFF2-40B4-BE49-F238E27FC236}">
                    <a16:creationId xmlns:a16="http://schemas.microsoft.com/office/drawing/2014/main" id="{C0498752-C8A0-4E0A-90C3-F6BAD6A58271}"/>
                  </a:ext>
                </a:extLst>
              </p:cNvPr>
              <p:cNvSpPr/>
              <p:nvPr/>
            </p:nvSpPr>
            <p:spPr bwMode="auto">
              <a:xfrm>
                <a:off x="4739740" y="-1152298"/>
                <a:ext cx="603077" cy="1688657"/>
              </a:xfrm>
              <a:custGeom>
                <a:avLst/>
                <a:gdLst>
                  <a:gd name="connsiteX0" fmla="*/ 290495 w 580989"/>
                  <a:gd name="connsiteY0" fmla="*/ 0 h 1603926"/>
                  <a:gd name="connsiteX1" fmla="*/ 290495 w 580989"/>
                  <a:gd name="connsiteY1" fmla="*/ 0 h 1603926"/>
                  <a:gd name="connsiteX2" fmla="*/ 580990 w 580989"/>
                  <a:gd name="connsiteY2" fmla="*/ 290495 h 1603926"/>
                  <a:gd name="connsiteX3" fmla="*/ 580989 w 580989"/>
                  <a:gd name="connsiteY3" fmla="*/ 1603926 h 1603926"/>
                  <a:gd name="connsiteX4" fmla="*/ 580989 w 580989"/>
                  <a:gd name="connsiteY4" fmla="*/ 1603926 h 1603926"/>
                  <a:gd name="connsiteX5" fmla="*/ 0 w 580989"/>
                  <a:gd name="connsiteY5" fmla="*/ 1603926 h 1603926"/>
                  <a:gd name="connsiteX6" fmla="*/ 0 w 580989"/>
                  <a:gd name="connsiteY6" fmla="*/ 1603926 h 1603926"/>
                  <a:gd name="connsiteX7" fmla="*/ 0 w 580989"/>
                  <a:gd name="connsiteY7" fmla="*/ 290495 h 1603926"/>
                  <a:gd name="connsiteX8" fmla="*/ 290495 w 580989"/>
                  <a:gd name="connsiteY8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580989 w 580990"/>
                  <a:gd name="connsiteY4" fmla="*/ 1603926 h 1603926"/>
                  <a:gd name="connsiteX5" fmla="*/ 0 w 580990"/>
                  <a:gd name="connsiteY5" fmla="*/ 1603926 h 1603926"/>
                  <a:gd name="connsiteX6" fmla="*/ 0 w 580990"/>
                  <a:gd name="connsiteY6" fmla="*/ 290495 h 1603926"/>
                  <a:gd name="connsiteX7" fmla="*/ 290495 w 580990"/>
                  <a:gd name="connsiteY7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603926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603319"/>
                  <a:gd name="connsiteY0" fmla="*/ 0 h 1632501"/>
                  <a:gd name="connsiteX1" fmla="*/ 290495 w 603319"/>
                  <a:gd name="connsiteY1" fmla="*/ 0 h 1632501"/>
                  <a:gd name="connsiteX2" fmla="*/ 580990 w 603319"/>
                  <a:gd name="connsiteY2" fmla="*/ 397652 h 1632501"/>
                  <a:gd name="connsiteX3" fmla="*/ 583371 w 603319"/>
                  <a:gd name="connsiteY3" fmla="*/ 1632501 h 1632501"/>
                  <a:gd name="connsiteX4" fmla="*/ 0 w 603319"/>
                  <a:gd name="connsiteY4" fmla="*/ 1580114 h 1632501"/>
                  <a:gd name="connsiteX5" fmla="*/ 0 w 603319"/>
                  <a:gd name="connsiteY5" fmla="*/ 402414 h 1632501"/>
                  <a:gd name="connsiteX6" fmla="*/ 290495 w 603319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3393 h 1633480"/>
                  <a:gd name="connsiteX1" fmla="*/ 290495 w 583371"/>
                  <a:gd name="connsiteY1" fmla="*/ 979 h 1633480"/>
                  <a:gd name="connsiteX2" fmla="*/ 580990 w 583371"/>
                  <a:gd name="connsiteY2" fmla="*/ 398631 h 1633480"/>
                  <a:gd name="connsiteX3" fmla="*/ 583371 w 583371"/>
                  <a:gd name="connsiteY3" fmla="*/ 1633480 h 1633480"/>
                  <a:gd name="connsiteX4" fmla="*/ 0 w 583371"/>
                  <a:gd name="connsiteY4" fmla="*/ 1581093 h 1633480"/>
                  <a:gd name="connsiteX5" fmla="*/ 0 w 583371"/>
                  <a:gd name="connsiteY5" fmla="*/ 403393 h 1633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83371" h="1633480">
                    <a:moveTo>
                      <a:pt x="0" y="403393"/>
                    </a:moveTo>
                    <a:cubicBezTo>
                      <a:pt x="48416" y="140041"/>
                      <a:pt x="155563" y="18442"/>
                      <a:pt x="290495" y="979"/>
                    </a:cubicBezTo>
                    <a:cubicBezTo>
                      <a:pt x="425427" y="-16484"/>
                      <a:pt x="579802" y="202748"/>
                      <a:pt x="580990" y="398631"/>
                    </a:cubicBezTo>
                    <a:cubicBezTo>
                      <a:pt x="582178" y="594514"/>
                      <a:pt x="582577" y="1221864"/>
                      <a:pt x="583371" y="1633480"/>
                    </a:cubicBezTo>
                    <a:lnTo>
                      <a:pt x="0" y="1581093"/>
                    </a:lnTo>
                    <a:lnTo>
                      <a:pt x="0" y="403393"/>
                    </a:ln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2" name="フリーフォーム: 図形 111">
                <a:extLst>
                  <a:ext uri="{FF2B5EF4-FFF2-40B4-BE49-F238E27FC236}">
                    <a16:creationId xmlns:a16="http://schemas.microsoft.com/office/drawing/2014/main" id="{F18CBC9D-C1D0-4D3C-A244-AFCADA4E67E5}"/>
                  </a:ext>
                </a:extLst>
              </p:cNvPr>
              <p:cNvSpPr/>
              <p:nvPr/>
            </p:nvSpPr>
            <p:spPr bwMode="auto">
              <a:xfrm>
                <a:off x="5142040" y="-227495"/>
                <a:ext cx="148258" cy="186101"/>
              </a:xfrm>
              <a:custGeom>
                <a:avLst/>
                <a:gdLst>
                  <a:gd name="connsiteX0" fmla="*/ 66335 w 143414"/>
                  <a:gd name="connsiteY0" fmla="*/ 49743 h 180020"/>
                  <a:gd name="connsiteX1" fmla="*/ 43082 w 143414"/>
                  <a:gd name="connsiteY1" fmla="*/ 90010 h 180020"/>
                  <a:gd name="connsiteX2" fmla="*/ 66335 w 143414"/>
                  <a:gd name="connsiteY2" fmla="*/ 130277 h 180020"/>
                  <a:gd name="connsiteX3" fmla="*/ 89588 w 143414"/>
                  <a:gd name="connsiteY3" fmla="*/ 90010 h 180020"/>
                  <a:gd name="connsiteX4" fmla="*/ 66335 w 143414"/>
                  <a:gd name="connsiteY4" fmla="*/ 49743 h 180020"/>
                  <a:gd name="connsiteX5" fmla="*/ 71707 w 143414"/>
                  <a:gd name="connsiteY5" fmla="*/ 0 h 180020"/>
                  <a:gd name="connsiteX6" fmla="*/ 143414 w 143414"/>
                  <a:gd name="connsiteY6" fmla="*/ 90010 h 180020"/>
                  <a:gd name="connsiteX7" fmla="*/ 71707 w 143414"/>
                  <a:gd name="connsiteY7" fmla="*/ 180020 h 180020"/>
                  <a:gd name="connsiteX8" fmla="*/ 0 w 143414"/>
                  <a:gd name="connsiteY8" fmla="*/ 90010 h 180020"/>
                  <a:gd name="connsiteX9" fmla="*/ 71707 w 143414"/>
                  <a:gd name="connsiteY9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3414" h="180020">
                    <a:moveTo>
                      <a:pt x="66335" y="49743"/>
                    </a:moveTo>
                    <a:cubicBezTo>
                      <a:pt x="53493" y="49743"/>
                      <a:pt x="43082" y="67771"/>
                      <a:pt x="43082" y="90010"/>
                    </a:cubicBezTo>
                    <a:cubicBezTo>
                      <a:pt x="43082" y="112249"/>
                      <a:pt x="53493" y="130277"/>
                      <a:pt x="66335" y="130277"/>
                    </a:cubicBezTo>
                    <a:cubicBezTo>
                      <a:pt x="79177" y="130277"/>
                      <a:pt x="89588" y="112249"/>
                      <a:pt x="89588" y="90010"/>
                    </a:cubicBezTo>
                    <a:cubicBezTo>
                      <a:pt x="89588" y="67771"/>
                      <a:pt x="79177" y="49743"/>
                      <a:pt x="66335" y="49743"/>
                    </a:cubicBezTo>
                    <a:close/>
                    <a:moveTo>
                      <a:pt x="71707" y="0"/>
                    </a:moveTo>
                    <a:cubicBezTo>
                      <a:pt x="111310" y="0"/>
                      <a:pt x="143414" y="40299"/>
                      <a:pt x="143414" y="90010"/>
                    </a:cubicBezTo>
                    <a:cubicBezTo>
                      <a:pt x="143414" y="139721"/>
                      <a:pt x="111310" y="180020"/>
                      <a:pt x="71707" y="180020"/>
                    </a:cubicBezTo>
                    <a:cubicBezTo>
                      <a:pt x="32104" y="180020"/>
                      <a:pt x="0" y="139721"/>
                      <a:pt x="0" y="90010"/>
                    </a:cubicBezTo>
                    <a:cubicBezTo>
                      <a:pt x="0" y="40299"/>
                      <a:pt x="32104" y="0"/>
                      <a:pt x="71707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C047F614-A9D1-4015-AE67-8A136ACEDC1F}"/>
                  </a:ext>
                </a:extLst>
              </p:cNvPr>
              <p:cNvSpPr/>
              <p:nvPr/>
            </p:nvSpPr>
            <p:spPr bwMode="auto">
              <a:xfrm rot="16200000">
                <a:off x="5131666" y="-229199"/>
                <a:ext cx="129457" cy="75264"/>
              </a:xfrm>
              <a:custGeom>
                <a:avLst/>
                <a:gdLst>
                  <a:gd name="connsiteX0" fmla="*/ 125227 w 125227"/>
                  <a:gd name="connsiteY0" fmla="*/ 36403 h 72805"/>
                  <a:gd name="connsiteX1" fmla="*/ 125226 w 125227"/>
                  <a:gd name="connsiteY1" fmla="*/ 72805 h 72805"/>
                  <a:gd name="connsiteX2" fmla="*/ 90880 w 125227"/>
                  <a:gd name="connsiteY2" fmla="*/ 72805 h 72805"/>
                  <a:gd name="connsiteX3" fmla="*/ 92342 w 125227"/>
                  <a:gd name="connsiteY3" fmla="*/ 69277 h 72805"/>
                  <a:gd name="connsiteX4" fmla="*/ 64350 w 125227"/>
                  <a:gd name="connsiteY4" fmla="*/ 41285 h 72805"/>
                  <a:gd name="connsiteX5" fmla="*/ 36358 w 125227"/>
                  <a:gd name="connsiteY5" fmla="*/ 69277 h 72805"/>
                  <a:gd name="connsiteX6" fmla="*/ 37819 w 125227"/>
                  <a:gd name="connsiteY6" fmla="*/ 72805 h 72805"/>
                  <a:gd name="connsiteX7" fmla="*/ 0 w 125227"/>
                  <a:gd name="connsiteY7" fmla="*/ 72805 h 72805"/>
                  <a:gd name="connsiteX8" fmla="*/ 0 w 125227"/>
                  <a:gd name="connsiteY8" fmla="*/ 36403 h 72805"/>
                  <a:gd name="connsiteX9" fmla="*/ 36403 w 125227"/>
                  <a:gd name="connsiteY9" fmla="*/ 0 h 72805"/>
                  <a:gd name="connsiteX10" fmla="*/ 88824 w 125227"/>
                  <a:gd name="connsiteY10" fmla="*/ 0 h 72805"/>
                  <a:gd name="connsiteX11" fmla="*/ 125227 w 125227"/>
                  <a:gd name="connsiteY11" fmla="*/ 36403 h 728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5227" h="72805">
                    <a:moveTo>
                      <a:pt x="125227" y="36403"/>
                    </a:moveTo>
                    <a:cubicBezTo>
                      <a:pt x="125227" y="48537"/>
                      <a:pt x="125226" y="60671"/>
                      <a:pt x="125226" y="72805"/>
                    </a:cubicBezTo>
                    <a:lnTo>
                      <a:pt x="90880" y="72805"/>
                    </a:lnTo>
                    <a:lnTo>
                      <a:pt x="92342" y="69277"/>
                    </a:lnTo>
                    <a:cubicBezTo>
                      <a:pt x="92342" y="53817"/>
                      <a:pt x="79810" y="41285"/>
                      <a:pt x="64350" y="41285"/>
                    </a:cubicBezTo>
                    <a:cubicBezTo>
                      <a:pt x="48890" y="41285"/>
                      <a:pt x="36358" y="53817"/>
                      <a:pt x="36358" y="69277"/>
                    </a:cubicBezTo>
                    <a:lnTo>
                      <a:pt x="37819" y="72805"/>
                    </a:lnTo>
                    <a:lnTo>
                      <a:pt x="0" y="72805"/>
                    </a:lnTo>
                    <a:lnTo>
                      <a:pt x="0" y="36403"/>
                    </a:lnTo>
                    <a:cubicBezTo>
                      <a:pt x="0" y="16298"/>
                      <a:pt x="16298" y="0"/>
                      <a:pt x="36403" y="0"/>
                    </a:cubicBezTo>
                    <a:lnTo>
                      <a:pt x="88824" y="0"/>
                    </a:lnTo>
                    <a:cubicBezTo>
                      <a:pt x="108929" y="0"/>
                      <a:pt x="125227" y="16298"/>
                      <a:pt x="125227" y="364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55E339D4-3C58-498E-9DBB-6191C9405F03}"/>
              </a:ext>
            </a:extLst>
          </p:cNvPr>
          <p:cNvGrpSpPr/>
          <p:nvPr/>
        </p:nvGrpSpPr>
        <p:grpSpPr>
          <a:xfrm>
            <a:off x="6098616" y="2557928"/>
            <a:ext cx="1473429" cy="1829280"/>
            <a:chOff x="6098616" y="2557928"/>
            <a:chExt cx="1473429" cy="1829280"/>
          </a:xfrm>
        </p:grpSpPr>
        <p:sp>
          <p:nvSpPr>
            <p:cNvPr id="115" name="台形 114">
              <a:extLst>
                <a:ext uri="{FF2B5EF4-FFF2-40B4-BE49-F238E27FC236}">
                  <a16:creationId xmlns:a16="http://schemas.microsoft.com/office/drawing/2014/main" id="{BCAAE36D-CE4E-4270-8D5E-FAA696D09DEA}"/>
                </a:ext>
              </a:extLst>
            </p:cNvPr>
            <p:cNvSpPr/>
            <p:nvPr/>
          </p:nvSpPr>
          <p:spPr bwMode="auto">
            <a:xfrm>
              <a:off x="6098616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片側の 2 つの角を丸めた四角形 2">
              <a:extLst>
                <a:ext uri="{FF2B5EF4-FFF2-40B4-BE49-F238E27FC236}">
                  <a16:creationId xmlns:a16="http://schemas.microsoft.com/office/drawing/2014/main" id="{BEDEAE01-B18B-4FE8-84FF-DD1590F39E4C}"/>
                </a:ext>
              </a:extLst>
            </p:cNvPr>
            <p:cNvSpPr/>
            <p:nvPr/>
          </p:nvSpPr>
          <p:spPr bwMode="auto">
            <a:xfrm>
              <a:off x="6229714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6633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7" name="片側の 2 つの角を丸めた四角形 190">
              <a:extLst>
                <a:ext uri="{FF2B5EF4-FFF2-40B4-BE49-F238E27FC236}">
                  <a16:creationId xmlns:a16="http://schemas.microsoft.com/office/drawing/2014/main" id="{93A8E954-0218-4CE2-AD2A-D35BDE956CAA}"/>
                </a:ext>
              </a:extLst>
            </p:cNvPr>
            <p:cNvSpPr/>
            <p:nvPr/>
          </p:nvSpPr>
          <p:spPr bwMode="auto">
            <a:xfrm>
              <a:off x="6316501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8" name="片側の 2 つの角を丸めた四角形 190">
              <a:extLst>
                <a:ext uri="{FF2B5EF4-FFF2-40B4-BE49-F238E27FC236}">
                  <a16:creationId xmlns:a16="http://schemas.microsoft.com/office/drawing/2014/main" id="{5C8AB9FB-356D-4568-A215-F63122E92E68}"/>
                </a:ext>
              </a:extLst>
            </p:cNvPr>
            <p:cNvSpPr/>
            <p:nvPr/>
          </p:nvSpPr>
          <p:spPr bwMode="auto">
            <a:xfrm>
              <a:off x="6454949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9" name="台形 118">
              <a:extLst>
                <a:ext uri="{FF2B5EF4-FFF2-40B4-BE49-F238E27FC236}">
                  <a16:creationId xmlns:a16="http://schemas.microsoft.com/office/drawing/2014/main" id="{A7C18008-4AB1-4D3B-BBC7-9FCE0BB77726}"/>
                </a:ext>
              </a:extLst>
            </p:cNvPr>
            <p:cNvSpPr/>
            <p:nvPr/>
          </p:nvSpPr>
          <p:spPr bwMode="auto">
            <a:xfrm>
              <a:off x="6316500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20" name="グループ化 119">
              <a:extLst>
                <a:ext uri="{FF2B5EF4-FFF2-40B4-BE49-F238E27FC236}">
                  <a16:creationId xmlns:a16="http://schemas.microsoft.com/office/drawing/2014/main" id="{6E7ADA09-25B8-4F1B-A619-30660EE7C432}"/>
                </a:ext>
              </a:extLst>
            </p:cNvPr>
            <p:cNvGrpSpPr/>
            <p:nvPr/>
          </p:nvGrpSpPr>
          <p:grpSpPr>
            <a:xfrm>
              <a:off x="6316017" y="2616154"/>
              <a:ext cx="691653" cy="1690855"/>
              <a:chOff x="6263740" y="-1154496"/>
              <a:chExt cx="691653" cy="1690855"/>
            </a:xfrm>
          </p:grpSpPr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A8CE0C40-45BE-4ECB-8E2C-FCB9948B43B4}"/>
                  </a:ext>
                </a:extLst>
              </p:cNvPr>
              <p:cNvSpPr/>
              <p:nvPr/>
            </p:nvSpPr>
            <p:spPr bwMode="auto">
              <a:xfrm>
                <a:off x="6263740" y="-1154496"/>
                <a:ext cx="691653" cy="1690855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52033BBD-7CFF-4159-A2BA-4A0D3C81E16E}"/>
                  </a:ext>
                </a:extLst>
              </p:cNvPr>
              <p:cNvSpPr/>
              <p:nvPr/>
            </p:nvSpPr>
            <p:spPr bwMode="auto">
              <a:xfrm>
                <a:off x="6666040" y="-227495"/>
                <a:ext cx="148258" cy="186101"/>
              </a:xfrm>
              <a:custGeom>
                <a:avLst/>
                <a:gdLst>
                  <a:gd name="connsiteX0" fmla="*/ 66335 w 143414"/>
                  <a:gd name="connsiteY0" fmla="*/ 49743 h 180020"/>
                  <a:gd name="connsiteX1" fmla="*/ 43082 w 143414"/>
                  <a:gd name="connsiteY1" fmla="*/ 90010 h 180020"/>
                  <a:gd name="connsiteX2" fmla="*/ 66335 w 143414"/>
                  <a:gd name="connsiteY2" fmla="*/ 130277 h 180020"/>
                  <a:gd name="connsiteX3" fmla="*/ 89588 w 143414"/>
                  <a:gd name="connsiteY3" fmla="*/ 90010 h 180020"/>
                  <a:gd name="connsiteX4" fmla="*/ 66335 w 143414"/>
                  <a:gd name="connsiteY4" fmla="*/ 49743 h 180020"/>
                  <a:gd name="connsiteX5" fmla="*/ 71707 w 143414"/>
                  <a:gd name="connsiteY5" fmla="*/ 0 h 180020"/>
                  <a:gd name="connsiteX6" fmla="*/ 143414 w 143414"/>
                  <a:gd name="connsiteY6" fmla="*/ 90010 h 180020"/>
                  <a:gd name="connsiteX7" fmla="*/ 71707 w 143414"/>
                  <a:gd name="connsiteY7" fmla="*/ 180020 h 180020"/>
                  <a:gd name="connsiteX8" fmla="*/ 0 w 143414"/>
                  <a:gd name="connsiteY8" fmla="*/ 90010 h 180020"/>
                  <a:gd name="connsiteX9" fmla="*/ 71707 w 143414"/>
                  <a:gd name="connsiteY9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3414" h="180020">
                    <a:moveTo>
                      <a:pt x="66335" y="49743"/>
                    </a:moveTo>
                    <a:cubicBezTo>
                      <a:pt x="53493" y="49743"/>
                      <a:pt x="43082" y="67771"/>
                      <a:pt x="43082" y="90010"/>
                    </a:cubicBezTo>
                    <a:cubicBezTo>
                      <a:pt x="43082" y="112249"/>
                      <a:pt x="53493" y="130277"/>
                      <a:pt x="66335" y="130277"/>
                    </a:cubicBezTo>
                    <a:cubicBezTo>
                      <a:pt x="79177" y="130277"/>
                      <a:pt x="89588" y="112249"/>
                      <a:pt x="89588" y="90010"/>
                    </a:cubicBezTo>
                    <a:cubicBezTo>
                      <a:pt x="89588" y="67771"/>
                      <a:pt x="79177" y="49743"/>
                      <a:pt x="66335" y="49743"/>
                    </a:cubicBezTo>
                    <a:close/>
                    <a:moveTo>
                      <a:pt x="71707" y="0"/>
                    </a:moveTo>
                    <a:cubicBezTo>
                      <a:pt x="111310" y="0"/>
                      <a:pt x="143414" y="40299"/>
                      <a:pt x="143414" y="90010"/>
                    </a:cubicBezTo>
                    <a:cubicBezTo>
                      <a:pt x="143414" y="139721"/>
                      <a:pt x="111310" y="180020"/>
                      <a:pt x="71707" y="180020"/>
                    </a:cubicBezTo>
                    <a:cubicBezTo>
                      <a:pt x="32104" y="180020"/>
                      <a:pt x="0" y="139721"/>
                      <a:pt x="0" y="90010"/>
                    </a:cubicBezTo>
                    <a:cubicBezTo>
                      <a:pt x="0" y="40299"/>
                      <a:pt x="32104" y="0"/>
                      <a:pt x="71707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B2CC743C-3F1D-4230-8C35-6D82A480D7AB}"/>
                  </a:ext>
                </a:extLst>
              </p:cNvPr>
              <p:cNvSpPr/>
              <p:nvPr/>
            </p:nvSpPr>
            <p:spPr bwMode="auto">
              <a:xfrm rot="16200000">
                <a:off x="6655666" y="-229199"/>
                <a:ext cx="129457" cy="75264"/>
              </a:xfrm>
              <a:custGeom>
                <a:avLst/>
                <a:gdLst>
                  <a:gd name="connsiteX0" fmla="*/ 125227 w 125227"/>
                  <a:gd name="connsiteY0" fmla="*/ 36403 h 72805"/>
                  <a:gd name="connsiteX1" fmla="*/ 125226 w 125227"/>
                  <a:gd name="connsiteY1" fmla="*/ 72805 h 72805"/>
                  <a:gd name="connsiteX2" fmla="*/ 90880 w 125227"/>
                  <a:gd name="connsiteY2" fmla="*/ 72805 h 72805"/>
                  <a:gd name="connsiteX3" fmla="*/ 92342 w 125227"/>
                  <a:gd name="connsiteY3" fmla="*/ 69277 h 72805"/>
                  <a:gd name="connsiteX4" fmla="*/ 64350 w 125227"/>
                  <a:gd name="connsiteY4" fmla="*/ 41285 h 72805"/>
                  <a:gd name="connsiteX5" fmla="*/ 36358 w 125227"/>
                  <a:gd name="connsiteY5" fmla="*/ 69277 h 72805"/>
                  <a:gd name="connsiteX6" fmla="*/ 37819 w 125227"/>
                  <a:gd name="connsiteY6" fmla="*/ 72805 h 72805"/>
                  <a:gd name="connsiteX7" fmla="*/ 0 w 125227"/>
                  <a:gd name="connsiteY7" fmla="*/ 72805 h 72805"/>
                  <a:gd name="connsiteX8" fmla="*/ 0 w 125227"/>
                  <a:gd name="connsiteY8" fmla="*/ 36403 h 72805"/>
                  <a:gd name="connsiteX9" fmla="*/ 36403 w 125227"/>
                  <a:gd name="connsiteY9" fmla="*/ 0 h 72805"/>
                  <a:gd name="connsiteX10" fmla="*/ 88824 w 125227"/>
                  <a:gd name="connsiteY10" fmla="*/ 0 h 72805"/>
                  <a:gd name="connsiteX11" fmla="*/ 125227 w 125227"/>
                  <a:gd name="connsiteY11" fmla="*/ 36403 h 728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5227" h="72805">
                    <a:moveTo>
                      <a:pt x="125227" y="36403"/>
                    </a:moveTo>
                    <a:cubicBezTo>
                      <a:pt x="125227" y="48537"/>
                      <a:pt x="125226" y="60671"/>
                      <a:pt x="125226" y="72805"/>
                    </a:cubicBezTo>
                    <a:lnTo>
                      <a:pt x="90880" y="72805"/>
                    </a:lnTo>
                    <a:lnTo>
                      <a:pt x="92342" y="69277"/>
                    </a:lnTo>
                    <a:cubicBezTo>
                      <a:pt x="92342" y="53817"/>
                      <a:pt x="79810" y="41285"/>
                      <a:pt x="64350" y="41285"/>
                    </a:cubicBezTo>
                    <a:cubicBezTo>
                      <a:pt x="48890" y="41285"/>
                      <a:pt x="36358" y="53817"/>
                      <a:pt x="36358" y="69277"/>
                    </a:cubicBezTo>
                    <a:lnTo>
                      <a:pt x="37819" y="72805"/>
                    </a:lnTo>
                    <a:lnTo>
                      <a:pt x="0" y="72805"/>
                    </a:lnTo>
                    <a:lnTo>
                      <a:pt x="0" y="36403"/>
                    </a:lnTo>
                    <a:cubicBezTo>
                      <a:pt x="0" y="16298"/>
                      <a:pt x="16298" y="0"/>
                      <a:pt x="36403" y="0"/>
                    </a:cubicBezTo>
                    <a:lnTo>
                      <a:pt x="88824" y="0"/>
                    </a:lnTo>
                    <a:cubicBezTo>
                      <a:pt x="108929" y="0"/>
                      <a:pt x="125227" y="16298"/>
                      <a:pt x="125227" y="364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19FCF042-0879-4986-A9B2-79B1BEF9A79B}"/>
              </a:ext>
            </a:extLst>
          </p:cNvPr>
          <p:cNvGrpSpPr/>
          <p:nvPr/>
        </p:nvGrpSpPr>
        <p:grpSpPr>
          <a:xfrm>
            <a:off x="7995782" y="2557928"/>
            <a:ext cx="1473429" cy="1829280"/>
            <a:chOff x="7995782" y="2557928"/>
            <a:chExt cx="1473429" cy="1829280"/>
          </a:xfrm>
        </p:grpSpPr>
        <p:sp>
          <p:nvSpPr>
            <p:cNvPr id="125" name="台形 124">
              <a:extLst>
                <a:ext uri="{FF2B5EF4-FFF2-40B4-BE49-F238E27FC236}">
                  <a16:creationId xmlns:a16="http://schemas.microsoft.com/office/drawing/2014/main" id="{30ECB98A-F365-4D72-BBFD-453C9ACC51F4}"/>
                </a:ext>
              </a:extLst>
            </p:cNvPr>
            <p:cNvSpPr/>
            <p:nvPr/>
          </p:nvSpPr>
          <p:spPr bwMode="auto">
            <a:xfrm>
              <a:off x="7995782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片側の 2 つの角を丸めた四角形 2">
              <a:extLst>
                <a:ext uri="{FF2B5EF4-FFF2-40B4-BE49-F238E27FC236}">
                  <a16:creationId xmlns:a16="http://schemas.microsoft.com/office/drawing/2014/main" id="{70874822-C4E7-4411-A5C0-AC940D830C05}"/>
                </a:ext>
              </a:extLst>
            </p:cNvPr>
            <p:cNvSpPr/>
            <p:nvPr/>
          </p:nvSpPr>
          <p:spPr bwMode="auto">
            <a:xfrm>
              <a:off x="8126880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3399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7" name="片側の 2 つの角を丸めた四角形 190">
              <a:extLst>
                <a:ext uri="{FF2B5EF4-FFF2-40B4-BE49-F238E27FC236}">
                  <a16:creationId xmlns:a16="http://schemas.microsoft.com/office/drawing/2014/main" id="{5E2CE455-71CD-4D51-8CC8-B794E7BECA67}"/>
                </a:ext>
              </a:extLst>
            </p:cNvPr>
            <p:cNvSpPr/>
            <p:nvPr/>
          </p:nvSpPr>
          <p:spPr bwMode="auto">
            <a:xfrm>
              <a:off x="8213667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8" name="片側の 2 つの角を丸めた四角形 190">
              <a:extLst>
                <a:ext uri="{FF2B5EF4-FFF2-40B4-BE49-F238E27FC236}">
                  <a16:creationId xmlns:a16="http://schemas.microsoft.com/office/drawing/2014/main" id="{08BCBD09-973F-4E7E-A04D-998C9B37F756}"/>
                </a:ext>
              </a:extLst>
            </p:cNvPr>
            <p:cNvSpPr/>
            <p:nvPr/>
          </p:nvSpPr>
          <p:spPr bwMode="auto">
            <a:xfrm>
              <a:off x="8352115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9" name="台形 128">
              <a:extLst>
                <a:ext uri="{FF2B5EF4-FFF2-40B4-BE49-F238E27FC236}">
                  <a16:creationId xmlns:a16="http://schemas.microsoft.com/office/drawing/2014/main" id="{CD18DE6C-EB79-42EB-830B-7E405AC5A144}"/>
                </a:ext>
              </a:extLst>
            </p:cNvPr>
            <p:cNvSpPr/>
            <p:nvPr/>
          </p:nvSpPr>
          <p:spPr bwMode="auto">
            <a:xfrm>
              <a:off x="8213666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30" name="グループ化 129">
              <a:extLst>
                <a:ext uri="{FF2B5EF4-FFF2-40B4-BE49-F238E27FC236}">
                  <a16:creationId xmlns:a16="http://schemas.microsoft.com/office/drawing/2014/main" id="{994EFE87-A311-477C-A60A-982C7BFCC44A}"/>
                </a:ext>
              </a:extLst>
            </p:cNvPr>
            <p:cNvGrpSpPr/>
            <p:nvPr/>
          </p:nvGrpSpPr>
          <p:grpSpPr>
            <a:xfrm>
              <a:off x="8221032" y="2616154"/>
              <a:ext cx="691653" cy="1690855"/>
              <a:chOff x="8206840" y="-1154496"/>
              <a:chExt cx="691653" cy="1690855"/>
            </a:xfrm>
          </p:grpSpPr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815BDCF9-C8B4-4E37-AF77-E7C28A8BE725}"/>
                  </a:ext>
                </a:extLst>
              </p:cNvPr>
              <p:cNvSpPr/>
              <p:nvPr/>
            </p:nvSpPr>
            <p:spPr bwMode="auto">
              <a:xfrm>
                <a:off x="8206840" y="-1154496"/>
                <a:ext cx="691653" cy="1690855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rgbClr val="0033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2" name="片側の 2 つの角を丸めた四角形 190">
                <a:extLst>
                  <a:ext uri="{FF2B5EF4-FFF2-40B4-BE49-F238E27FC236}">
                    <a16:creationId xmlns:a16="http://schemas.microsoft.com/office/drawing/2014/main" id="{3CEC5DB5-E548-4776-8EF0-2DD2E9899D84}"/>
                  </a:ext>
                </a:extLst>
              </p:cNvPr>
              <p:cNvSpPr/>
              <p:nvPr/>
            </p:nvSpPr>
            <p:spPr bwMode="auto">
              <a:xfrm>
                <a:off x="8206840" y="-1152298"/>
                <a:ext cx="603077" cy="1688657"/>
              </a:xfrm>
              <a:custGeom>
                <a:avLst/>
                <a:gdLst>
                  <a:gd name="connsiteX0" fmla="*/ 290495 w 580989"/>
                  <a:gd name="connsiteY0" fmla="*/ 0 h 1603926"/>
                  <a:gd name="connsiteX1" fmla="*/ 290495 w 580989"/>
                  <a:gd name="connsiteY1" fmla="*/ 0 h 1603926"/>
                  <a:gd name="connsiteX2" fmla="*/ 580990 w 580989"/>
                  <a:gd name="connsiteY2" fmla="*/ 290495 h 1603926"/>
                  <a:gd name="connsiteX3" fmla="*/ 580989 w 580989"/>
                  <a:gd name="connsiteY3" fmla="*/ 1603926 h 1603926"/>
                  <a:gd name="connsiteX4" fmla="*/ 580989 w 580989"/>
                  <a:gd name="connsiteY4" fmla="*/ 1603926 h 1603926"/>
                  <a:gd name="connsiteX5" fmla="*/ 0 w 580989"/>
                  <a:gd name="connsiteY5" fmla="*/ 1603926 h 1603926"/>
                  <a:gd name="connsiteX6" fmla="*/ 0 w 580989"/>
                  <a:gd name="connsiteY6" fmla="*/ 1603926 h 1603926"/>
                  <a:gd name="connsiteX7" fmla="*/ 0 w 580989"/>
                  <a:gd name="connsiteY7" fmla="*/ 290495 h 1603926"/>
                  <a:gd name="connsiteX8" fmla="*/ 290495 w 580989"/>
                  <a:gd name="connsiteY8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580989 w 580990"/>
                  <a:gd name="connsiteY4" fmla="*/ 1603926 h 1603926"/>
                  <a:gd name="connsiteX5" fmla="*/ 0 w 580990"/>
                  <a:gd name="connsiteY5" fmla="*/ 1603926 h 1603926"/>
                  <a:gd name="connsiteX6" fmla="*/ 0 w 580990"/>
                  <a:gd name="connsiteY6" fmla="*/ 290495 h 1603926"/>
                  <a:gd name="connsiteX7" fmla="*/ 290495 w 580990"/>
                  <a:gd name="connsiteY7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603926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603319"/>
                  <a:gd name="connsiteY0" fmla="*/ 0 h 1632501"/>
                  <a:gd name="connsiteX1" fmla="*/ 290495 w 603319"/>
                  <a:gd name="connsiteY1" fmla="*/ 0 h 1632501"/>
                  <a:gd name="connsiteX2" fmla="*/ 580990 w 603319"/>
                  <a:gd name="connsiteY2" fmla="*/ 397652 h 1632501"/>
                  <a:gd name="connsiteX3" fmla="*/ 583371 w 603319"/>
                  <a:gd name="connsiteY3" fmla="*/ 1632501 h 1632501"/>
                  <a:gd name="connsiteX4" fmla="*/ 0 w 603319"/>
                  <a:gd name="connsiteY4" fmla="*/ 1580114 h 1632501"/>
                  <a:gd name="connsiteX5" fmla="*/ 0 w 603319"/>
                  <a:gd name="connsiteY5" fmla="*/ 402414 h 1632501"/>
                  <a:gd name="connsiteX6" fmla="*/ 290495 w 603319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3393 h 1633480"/>
                  <a:gd name="connsiteX1" fmla="*/ 290495 w 583371"/>
                  <a:gd name="connsiteY1" fmla="*/ 979 h 1633480"/>
                  <a:gd name="connsiteX2" fmla="*/ 580990 w 583371"/>
                  <a:gd name="connsiteY2" fmla="*/ 398631 h 1633480"/>
                  <a:gd name="connsiteX3" fmla="*/ 583371 w 583371"/>
                  <a:gd name="connsiteY3" fmla="*/ 1633480 h 1633480"/>
                  <a:gd name="connsiteX4" fmla="*/ 0 w 583371"/>
                  <a:gd name="connsiteY4" fmla="*/ 1581093 h 1633480"/>
                  <a:gd name="connsiteX5" fmla="*/ 0 w 583371"/>
                  <a:gd name="connsiteY5" fmla="*/ 403393 h 1633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83371" h="1633480">
                    <a:moveTo>
                      <a:pt x="0" y="403393"/>
                    </a:moveTo>
                    <a:cubicBezTo>
                      <a:pt x="48416" y="140041"/>
                      <a:pt x="155563" y="18442"/>
                      <a:pt x="290495" y="979"/>
                    </a:cubicBezTo>
                    <a:cubicBezTo>
                      <a:pt x="425427" y="-16484"/>
                      <a:pt x="579802" y="202748"/>
                      <a:pt x="580990" y="398631"/>
                    </a:cubicBezTo>
                    <a:cubicBezTo>
                      <a:pt x="582178" y="594514"/>
                      <a:pt x="582577" y="1221864"/>
                      <a:pt x="583371" y="1633480"/>
                    </a:cubicBezTo>
                    <a:lnTo>
                      <a:pt x="0" y="1581093"/>
                    </a:lnTo>
                    <a:lnTo>
                      <a:pt x="0" y="403393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4BC79463-116C-457E-8207-58BE1E630A24}"/>
                  </a:ext>
                </a:extLst>
              </p:cNvPr>
              <p:cNvSpPr/>
              <p:nvPr/>
            </p:nvSpPr>
            <p:spPr bwMode="auto">
              <a:xfrm>
                <a:off x="8609140" y="-227495"/>
                <a:ext cx="148258" cy="186101"/>
              </a:xfrm>
              <a:custGeom>
                <a:avLst/>
                <a:gdLst>
                  <a:gd name="connsiteX0" fmla="*/ 66335 w 143414"/>
                  <a:gd name="connsiteY0" fmla="*/ 49743 h 180020"/>
                  <a:gd name="connsiteX1" fmla="*/ 43082 w 143414"/>
                  <a:gd name="connsiteY1" fmla="*/ 90010 h 180020"/>
                  <a:gd name="connsiteX2" fmla="*/ 66335 w 143414"/>
                  <a:gd name="connsiteY2" fmla="*/ 130277 h 180020"/>
                  <a:gd name="connsiteX3" fmla="*/ 89588 w 143414"/>
                  <a:gd name="connsiteY3" fmla="*/ 90010 h 180020"/>
                  <a:gd name="connsiteX4" fmla="*/ 66335 w 143414"/>
                  <a:gd name="connsiteY4" fmla="*/ 49743 h 180020"/>
                  <a:gd name="connsiteX5" fmla="*/ 71707 w 143414"/>
                  <a:gd name="connsiteY5" fmla="*/ 0 h 180020"/>
                  <a:gd name="connsiteX6" fmla="*/ 143414 w 143414"/>
                  <a:gd name="connsiteY6" fmla="*/ 90010 h 180020"/>
                  <a:gd name="connsiteX7" fmla="*/ 71707 w 143414"/>
                  <a:gd name="connsiteY7" fmla="*/ 180020 h 180020"/>
                  <a:gd name="connsiteX8" fmla="*/ 0 w 143414"/>
                  <a:gd name="connsiteY8" fmla="*/ 90010 h 180020"/>
                  <a:gd name="connsiteX9" fmla="*/ 71707 w 143414"/>
                  <a:gd name="connsiteY9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3414" h="180020">
                    <a:moveTo>
                      <a:pt x="66335" y="49743"/>
                    </a:moveTo>
                    <a:cubicBezTo>
                      <a:pt x="53493" y="49743"/>
                      <a:pt x="43082" y="67771"/>
                      <a:pt x="43082" y="90010"/>
                    </a:cubicBezTo>
                    <a:cubicBezTo>
                      <a:pt x="43082" y="112249"/>
                      <a:pt x="53493" y="130277"/>
                      <a:pt x="66335" y="130277"/>
                    </a:cubicBezTo>
                    <a:cubicBezTo>
                      <a:pt x="79177" y="130277"/>
                      <a:pt x="89588" y="112249"/>
                      <a:pt x="89588" y="90010"/>
                    </a:cubicBezTo>
                    <a:cubicBezTo>
                      <a:pt x="89588" y="67771"/>
                      <a:pt x="79177" y="49743"/>
                      <a:pt x="66335" y="49743"/>
                    </a:cubicBezTo>
                    <a:close/>
                    <a:moveTo>
                      <a:pt x="71707" y="0"/>
                    </a:moveTo>
                    <a:cubicBezTo>
                      <a:pt x="111310" y="0"/>
                      <a:pt x="143414" y="40299"/>
                      <a:pt x="143414" y="90010"/>
                    </a:cubicBezTo>
                    <a:cubicBezTo>
                      <a:pt x="143414" y="139721"/>
                      <a:pt x="111310" y="180020"/>
                      <a:pt x="71707" y="180020"/>
                    </a:cubicBezTo>
                    <a:cubicBezTo>
                      <a:pt x="32104" y="180020"/>
                      <a:pt x="0" y="139721"/>
                      <a:pt x="0" y="90010"/>
                    </a:cubicBezTo>
                    <a:cubicBezTo>
                      <a:pt x="0" y="40299"/>
                      <a:pt x="32104" y="0"/>
                      <a:pt x="71707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4" name="フリーフォーム: 図形 133">
                <a:extLst>
                  <a:ext uri="{FF2B5EF4-FFF2-40B4-BE49-F238E27FC236}">
                    <a16:creationId xmlns:a16="http://schemas.microsoft.com/office/drawing/2014/main" id="{6F6A4A1C-DC3D-4FDA-91B9-CCCB139D2C76}"/>
                  </a:ext>
                </a:extLst>
              </p:cNvPr>
              <p:cNvSpPr/>
              <p:nvPr/>
            </p:nvSpPr>
            <p:spPr bwMode="auto">
              <a:xfrm rot="16200000">
                <a:off x="8598766" y="-229199"/>
                <a:ext cx="129457" cy="75264"/>
              </a:xfrm>
              <a:custGeom>
                <a:avLst/>
                <a:gdLst>
                  <a:gd name="connsiteX0" fmla="*/ 125227 w 125227"/>
                  <a:gd name="connsiteY0" fmla="*/ 36403 h 72805"/>
                  <a:gd name="connsiteX1" fmla="*/ 125226 w 125227"/>
                  <a:gd name="connsiteY1" fmla="*/ 72805 h 72805"/>
                  <a:gd name="connsiteX2" fmla="*/ 90880 w 125227"/>
                  <a:gd name="connsiteY2" fmla="*/ 72805 h 72805"/>
                  <a:gd name="connsiteX3" fmla="*/ 92342 w 125227"/>
                  <a:gd name="connsiteY3" fmla="*/ 69277 h 72805"/>
                  <a:gd name="connsiteX4" fmla="*/ 64350 w 125227"/>
                  <a:gd name="connsiteY4" fmla="*/ 41285 h 72805"/>
                  <a:gd name="connsiteX5" fmla="*/ 36358 w 125227"/>
                  <a:gd name="connsiteY5" fmla="*/ 69277 h 72805"/>
                  <a:gd name="connsiteX6" fmla="*/ 37819 w 125227"/>
                  <a:gd name="connsiteY6" fmla="*/ 72805 h 72805"/>
                  <a:gd name="connsiteX7" fmla="*/ 0 w 125227"/>
                  <a:gd name="connsiteY7" fmla="*/ 72805 h 72805"/>
                  <a:gd name="connsiteX8" fmla="*/ 0 w 125227"/>
                  <a:gd name="connsiteY8" fmla="*/ 36403 h 72805"/>
                  <a:gd name="connsiteX9" fmla="*/ 36403 w 125227"/>
                  <a:gd name="connsiteY9" fmla="*/ 0 h 72805"/>
                  <a:gd name="connsiteX10" fmla="*/ 88824 w 125227"/>
                  <a:gd name="connsiteY10" fmla="*/ 0 h 72805"/>
                  <a:gd name="connsiteX11" fmla="*/ 125227 w 125227"/>
                  <a:gd name="connsiteY11" fmla="*/ 36403 h 728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5227" h="72805">
                    <a:moveTo>
                      <a:pt x="125227" y="36403"/>
                    </a:moveTo>
                    <a:cubicBezTo>
                      <a:pt x="125227" y="48537"/>
                      <a:pt x="125226" y="60671"/>
                      <a:pt x="125226" y="72805"/>
                    </a:cubicBezTo>
                    <a:lnTo>
                      <a:pt x="90880" y="72805"/>
                    </a:lnTo>
                    <a:lnTo>
                      <a:pt x="92342" y="69277"/>
                    </a:lnTo>
                    <a:cubicBezTo>
                      <a:pt x="92342" y="53817"/>
                      <a:pt x="79810" y="41285"/>
                      <a:pt x="64350" y="41285"/>
                    </a:cubicBezTo>
                    <a:cubicBezTo>
                      <a:pt x="48890" y="41285"/>
                      <a:pt x="36358" y="53817"/>
                      <a:pt x="36358" y="69277"/>
                    </a:cubicBezTo>
                    <a:lnTo>
                      <a:pt x="37819" y="72805"/>
                    </a:lnTo>
                    <a:lnTo>
                      <a:pt x="0" y="72805"/>
                    </a:lnTo>
                    <a:lnTo>
                      <a:pt x="0" y="36403"/>
                    </a:lnTo>
                    <a:cubicBezTo>
                      <a:pt x="0" y="16298"/>
                      <a:pt x="16298" y="0"/>
                      <a:pt x="36403" y="0"/>
                    </a:cubicBezTo>
                    <a:lnTo>
                      <a:pt x="88824" y="0"/>
                    </a:lnTo>
                    <a:cubicBezTo>
                      <a:pt x="108929" y="0"/>
                      <a:pt x="125227" y="16298"/>
                      <a:pt x="125227" y="364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35" name="グループ化 134">
            <a:extLst>
              <a:ext uri="{FF2B5EF4-FFF2-40B4-BE49-F238E27FC236}">
                <a16:creationId xmlns:a16="http://schemas.microsoft.com/office/drawing/2014/main" id="{8F547E9D-C00D-4B00-B55A-B5F0ABDF49A3}"/>
              </a:ext>
            </a:extLst>
          </p:cNvPr>
          <p:cNvGrpSpPr/>
          <p:nvPr/>
        </p:nvGrpSpPr>
        <p:grpSpPr>
          <a:xfrm>
            <a:off x="475483" y="2557928"/>
            <a:ext cx="1473429" cy="1829280"/>
            <a:chOff x="475483" y="2557928"/>
            <a:chExt cx="1473429" cy="1829280"/>
          </a:xfrm>
        </p:grpSpPr>
        <p:sp>
          <p:nvSpPr>
            <p:cNvPr id="136" name="台形 135">
              <a:extLst>
                <a:ext uri="{FF2B5EF4-FFF2-40B4-BE49-F238E27FC236}">
                  <a16:creationId xmlns:a16="http://schemas.microsoft.com/office/drawing/2014/main" id="{50C154AF-1978-48A8-B7AB-C46AD77DB921}"/>
                </a:ext>
              </a:extLst>
            </p:cNvPr>
            <p:cNvSpPr/>
            <p:nvPr/>
          </p:nvSpPr>
          <p:spPr bwMode="auto">
            <a:xfrm>
              <a:off x="475483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7" name="片側の 2 つの角を丸めた四角形 2">
              <a:extLst>
                <a:ext uri="{FF2B5EF4-FFF2-40B4-BE49-F238E27FC236}">
                  <a16:creationId xmlns:a16="http://schemas.microsoft.com/office/drawing/2014/main" id="{380C4989-02E8-4FC0-ADCF-E7A1A6A8B609}"/>
                </a:ext>
              </a:extLst>
            </p:cNvPr>
            <p:cNvSpPr/>
            <p:nvPr/>
          </p:nvSpPr>
          <p:spPr bwMode="auto">
            <a:xfrm>
              <a:off x="606581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8" name="片側の 2 つの角を丸めた四角形 190">
              <a:extLst>
                <a:ext uri="{FF2B5EF4-FFF2-40B4-BE49-F238E27FC236}">
                  <a16:creationId xmlns:a16="http://schemas.microsoft.com/office/drawing/2014/main" id="{A96B687A-4116-40B2-B1E5-DC2B7B0230D1}"/>
                </a:ext>
              </a:extLst>
            </p:cNvPr>
            <p:cNvSpPr/>
            <p:nvPr/>
          </p:nvSpPr>
          <p:spPr bwMode="auto">
            <a:xfrm>
              <a:off x="693368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9" name="片側の 2 つの角を丸めた四角形 190">
              <a:extLst>
                <a:ext uri="{FF2B5EF4-FFF2-40B4-BE49-F238E27FC236}">
                  <a16:creationId xmlns:a16="http://schemas.microsoft.com/office/drawing/2014/main" id="{D6D5A182-BC61-4D35-A758-D88FE1300C34}"/>
                </a:ext>
              </a:extLst>
            </p:cNvPr>
            <p:cNvSpPr/>
            <p:nvPr/>
          </p:nvSpPr>
          <p:spPr bwMode="auto">
            <a:xfrm>
              <a:off x="831816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0" name="台形 139">
              <a:extLst>
                <a:ext uri="{FF2B5EF4-FFF2-40B4-BE49-F238E27FC236}">
                  <a16:creationId xmlns:a16="http://schemas.microsoft.com/office/drawing/2014/main" id="{51A51518-C99C-4A0F-8E12-72881730BD1F}"/>
                </a:ext>
              </a:extLst>
            </p:cNvPr>
            <p:cNvSpPr/>
            <p:nvPr/>
          </p:nvSpPr>
          <p:spPr bwMode="auto">
            <a:xfrm>
              <a:off x="693367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41" name="グループ化 140">
              <a:extLst>
                <a:ext uri="{FF2B5EF4-FFF2-40B4-BE49-F238E27FC236}">
                  <a16:creationId xmlns:a16="http://schemas.microsoft.com/office/drawing/2014/main" id="{ABAE24DE-434D-4F61-9E9C-8AEAEC0084DB}"/>
                </a:ext>
              </a:extLst>
            </p:cNvPr>
            <p:cNvGrpSpPr/>
            <p:nvPr/>
          </p:nvGrpSpPr>
          <p:grpSpPr>
            <a:xfrm>
              <a:off x="695783" y="2625319"/>
              <a:ext cx="691653" cy="1690855"/>
              <a:chOff x="3230354" y="687084"/>
              <a:chExt cx="669053" cy="1635606"/>
            </a:xfrm>
          </p:grpSpPr>
          <p:sp>
            <p:nvSpPr>
              <p:cNvPr id="142" name="フリーフォーム: 図形 141">
                <a:extLst>
                  <a:ext uri="{FF2B5EF4-FFF2-40B4-BE49-F238E27FC236}">
                    <a16:creationId xmlns:a16="http://schemas.microsoft.com/office/drawing/2014/main" id="{6708F629-AE05-465A-80D1-5C95913A39F2}"/>
                  </a:ext>
                </a:extLst>
              </p:cNvPr>
              <p:cNvSpPr/>
              <p:nvPr/>
            </p:nvSpPr>
            <p:spPr bwMode="auto">
              <a:xfrm>
                <a:off x="3230354" y="687084"/>
                <a:ext cx="669053" cy="1635606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3" name="片側の 2 つの角を丸めた四角形 190">
                <a:extLst>
                  <a:ext uri="{FF2B5EF4-FFF2-40B4-BE49-F238E27FC236}">
                    <a16:creationId xmlns:a16="http://schemas.microsoft.com/office/drawing/2014/main" id="{028BE972-21AE-4B82-BF37-ACBA01B637AE}"/>
                  </a:ext>
                </a:extLst>
              </p:cNvPr>
              <p:cNvSpPr/>
              <p:nvPr/>
            </p:nvSpPr>
            <p:spPr bwMode="auto">
              <a:xfrm>
                <a:off x="3230354" y="689210"/>
                <a:ext cx="583371" cy="1633480"/>
              </a:xfrm>
              <a:custGeom>
                <a:avLst/>
                <a:gdLst>
                  <a:gd name="connsiteX0" fmla="*/ 290495 w 580989"/>
                  <a:gd name="connsiteY0" fmla="*/ 0 h 1603926"/>
                  <a:gd name="connsiteX1" fmla="*/ 290495 w 580989"/>
                  <a:gd name="connsiteY1" fmla="*/ 0 h 1603926"/>
                  <a:gd name="connsiteX2" fmla="*/ 580990 w 580989"/>
                  <a:gd name="connsiteY2" fmla="*/ 290495 h 1603926"/>
                  <a:gd name="connsiteX3" fmla="*/ 580989 w 580989"/>
                  <a:gd name="connsiteY3" fmla="*/ 1603926 h 1603926"/>
                  <a:gd name="connsiteX4" fmla="*/ 580989 w 580989"/>
                  <a:gd name="connsiteY4" fmla="*/ 1603926 h 1603926"/>
                  <a:gd name="connsiteX5" fmla="*/ 0 w 580989"/>
                  <a:gd name="connsiteY5" fmla="*/ 1603926 h 1603926"/>
                  <a:gd name="connsiteX6" fmla="*/ 0 w 580989"/>
                  <a:gd name="connsiteY6" fmla="*/ 1603926 h 1603926"/>
                  <a:gd name="connsiteX7" fmla="*/ 0 w 580989"/>
                  <a:gd name="connsiteY7" fmla="*/ 290495 h 1603926"/>
                  <a:gd name="connsiteX8" fmla="*/ 290495 w 580989"/>
                  <a:gd name="connsiteY8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580989 w 580990"/>
                  <a:gd name="connsiteY4" fmla="*/ 1603926 h 1603926"/>
                  <a:gd name="connsiteX5" fmla="*/ 0 w 580990"/>
                  <a:gd name="connsiteY5" fmla="*/ 1603926 h 1603926"/>
                  <a:gd name="connsiteX6" fmla="*/ 0 w 580990"/>
                  <a:gd name="connsiteY6" fmla="*/ 290495 h 1603926"/>
                  <a:gd name="connsiteX7" fmla="*/ 290495 w 580990"/>
                  <a:gd name="connsiteY7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603926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603319"/>
                  <a:gd name="connsiteY0" fmla="*/ 0 h 1632501"/>
                  <a:gd name="connsiteX1" fmla="*/ 290495 w 603319"/>
                  <a:gd name="connsiteY1" fmla="*/ 0 h 1632501"/>
                  <a:gd name="connsiteX2" fmla="*/ 580990 w 603319"/>
                  <a:gd name="connsiteY2" fmla="*/ 397652 h 1632501"/>
                  <a:gd name="connsiteX3" fmla="*/ 583371 w 603319"/>
                  <a:gd name="connsiteY3" fmla="*/ 1632501 h 1632501"/>
                  <a:gd name="connsiteX4" fmla="*/ 0 w 603319"/>
                  <a:gd name="connsiteY4" fmla="*/ 1580114 h 1632501"/>
                  <a:gd name="connsiteX5" fmla="*/ 0 w 603319"/>
                  <a:gd name="connsiteY5" fmla="*/ 402414 h 1632501"/>
                  <a:gd name="connsiteX6" fmla="*/ 290495 w 603319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3393 h 1633480"/>
                  <a:gd name="connsiteX1" fmla="*/ 290495 w 583371"/>
                  <a:gd name="connsiteY1" fmla="*/ 979 h 1633480"/>
                  <a:gd name="connsiteX2" fmla="*/ 580990 w 583371"/>
                  <a:gd name="connsiteY2" fmla="*/ 398631 h 1633480"/>
                  <a:gd name="connsiteX3" fmla="*/ 583371 w 583371"/>
                  <a:gd name="connsiteY3" fmla="*/ 1633480 h 1633480"/>
                  <a:gd name="connsiteX4" fmla="*/ 0 w 583371"/>
                  <a:gd name="connsiteY4" fmla="*/ 1581093 h 1633480"/>
                  <a:gd name="connsiteX5" fmla="*/ 0 w 583371"/>
                  <a:gd name="connsiteY5" fmla="*/ 403393 h 1633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83371" h="1633480">
                    <a:moveTo>
                      <a:pt x="0" y="403393"/>
                    </a:moveTo>
                    <a:cubicBezTo>
                      <a:pt x="48416" y="140041"/>
                      <a:pt x="155563" y="18442"/>
                      <a:pt x="290495" y="979"/>
                    </a:cubicBezTo>
                    <a:cubicBezTo>
                      <a:pt x="425427" y="-16484"/>
                      <a:pt x="579802" y="202748"/>
                      <a:pt x="580990" y="398631"/>
                    </a:cubicBezTo>
                    <a:cubicBezTo>
                      <a:pt x="582178" y="594514"/>
                      <a:pt x="582577" y="1221864"/>
                      <a:pt x="583371" y="1633480"/>
                    </a:cubicBezTo>
                    <a:lnTo>
                      <a:pt x="0" y="1581093"/>
                    </a:lnTo>
                    <a:lnTo>
                      <a:pt x="0" y="40339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44" name="グループ化 143">
                <a:extLst>
                  <a:ext uri="{FF2B5EF4-FFF2-40B4-BE49-F238E27FC236}">
                    <a16:creationId xmlns:a16="http://schemas.microsoft.com/office/drawing/2014/main" id="{E7C4733A-8639-452C-BF52-1BEE89777E25}"/>
                  </a:ext>
                </a:extLst>
              </p:cNvPr>
              <p:cNvGrpSpPr/>
              <p:nvPr/>
            </p:nvGrpSpPr>
            <p:grpSpPr>
              <a:xfrm>
                <a:off x="3619509" y="1555936"/>
                <a:ext cx="143414" cy="207879"/>
                <a:chOff x="3933514" y="1555936"/>
                <a:chExt cx="143414" cy="207879"/>
              </a:xfrm>
            </p:grpSpPr>
            <p:sp>
              <p:nvSpPr>
                <p:cNvPr id="145" name="フリーフォーム: 図形 144">
                  <a:extLst>
                    <a:ext uri="{FF2B5EF4-FFF2-40B4-BE49-F238E27FC236}">
                      <a16:creationId xmlns:a16="http://schemas.microsoft.com/office/drawing/2014/main" id="{0A6E4408-8956-411D-949F-6B2B9FB8AD1E}"/>
                    </a:ext>
                  </a:extLst>
                </p:cNvPr>
                <p:cNvSpPr/>
                <p:nvPr/>
              </p:nvSpPr>
              <p:spPr bwMode="auto">
                <a:xfrm>
                  <a:off x="3933514" y="1583795"/>
                  <a:ext cx="143414" cy="180020"/>
                </a:xfrm>
                <a:custGeom>
                  <a:avLst/>
                  <a:gdLst>
                    <a:gd name="connsiteX0" fmla="*/ 66335 w 143414"/>
                    <a:gd name="connsiteY0" fmla="*/ 49743 h 180020"/>
                    <a:gd name="connsiteX1" fmla="*/ 43082 w 143414"/>
                    <a:gd name="connsiteY1" fmla="*/ 90010 h 180020"/>
                    <a:gd name="connsiteX2" fmla="*/ 66335 w 143414"/>
                    <a:gd name="connsiteY2" fmla="*/ 130277 h 180020"/>
                    <a:gd name="connsiteX3" fmla="*/ 89588 w 143414"/>
                    <a:gd name="connsiteY3" fmla="*/ 90010 h 180020"/>
                    <a:gd name="connsiteX4" fmla="*/ 66335 w 143414"/>
                    <a:gd name="connsiteY4" fmla="*/ 49743 h 180020"/>
                    <a:gd name="connsiteX5" fmla="*/ 71707 w 143414"/>
                    <a:gd name="connsiteY5" fmla="*/ 0 h 180020"/>
                    <a:gd name="connsiteX6" fmla="*/ 143414 w 143414"/>
                    <a:gd name="connsiteY6" fmla="*/ 90010 h 180020"/>
                    <a:gd name="connsiteX7" fmla="*/ 71707 w 143414"/>
                    <a:gd name="connsiteY7" fmla="*/ 180020 h 180020"/>
                    <a:gd name="connsiteX8" fmla="*/ 0 w 143414"/>
                    <a:gd name="connsiteY8" fmla="*/ 90010 h 180020"/>
                    <a:gd name="connsiteX9" fmla="*/ 71707 w 143414"/>
                    <a:gd name="connsiteY9" fmla="*/ 0 h 1800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43414" h="180020">
                      <a:moveTo>
                        <a:pt x="66335" y="49743"/>
                      </a:moveTo>
                      <a:cubicBezTo>
                        <a:pt x="53493" y="49743"/>
                        <a:pt x="43082" y="67771"/>
                        <a:pt x="43082" y="90010"/>
                      </a:cubicBezTo>
                      <a:cubicBezTo>
                        <a:pt x="43082" y="112249"/>
                        <a:pt x="53493" y="130277"/>
                        <a:pt x="66335" y="130277"/>
                      </a:cubicBezTo>
                      <a:cubicBezTo>
                        <a:pt x="79177" y="130277"/>
                        <a:pt x="89588" y="112249"/>
                        <a:pt x="89588" y="90010"/>
                      </a:cubicBezTo>
                      <a:cubicBezTo>
                        <a:pt x="89588" y="67771"/>
                        <a:pt x="79177" y="49743"/>
                        <a:pt x="66335" y="49743"/>
                      </a:cubicBezTo>
                      <a:close/>
                      <a:moveTo>
                        <a:pt x="71707" y="0"/>
                      </a:moveTo>
                      <a:cubicBezTo>
                        <a:pt x="111310" y="0"/>
                        <a:pt x="143414" y="40299"/>
                        <a:pt x="143414" y="90010"/>
                      </a:cubicBezTo>
                      <a:cubicBezTo>
                        <a:pt x="143414" y="139721"/>
                        <a:pt x="111310" y="180020"/>
                        <a:pt x="71707" y="180020"/>
                      </a:cubicBezTo>
                      <a:cubicBezTo>
                        <a:pt x="32104" y="180020"/>
                        <a:pt x="0" y="139721"/>
                        <a:pt x="0" y="90010"/>
                      </a:cubicBezTo>
                      <a:cubicBezTo>
                        <a:pt x="0" y="40299"/>
                        <a:pt x="32104" y="0"/>
                        <a:pt x="71707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bg1">
                        <a:lumMod val="85000"/>
                        <a:shade val="30000"/>
                        <a:satMod val="115000"/>
                      </a:schemeClr>
                    </a:gs>
                    <a:gs pos="50000">
                      <a:schemeClr val="bg1">
                        <a:lumMod val="85000"/>
                        <a:shade val="67500"/>
                        <a:satMod val="115000"/>
                      </a:schemeClr>
                    </a:gs>
                    <a:gs pos="100000">
                      <a:schemeClr val="bg1">
                        <a:lumMod val="85000"/>
                        <a:shade val="100000"/>
                        <a:satMod val="115000"/>
                      </a:schemeClr>
                    </a:gs>
                  </a:gsLst>
                  <a:lin ang="16200000" scaled="1"/>
                  <a:tileRect/>
                </a:gra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6" name="フリーフォーム: 図形 145">
                  <a:extLst>
                    <a:ext uri="{FF2B5EF4-FFF2-40B4-BE49-F238E27FC236}">
                      <a16:creationId xmlns:a16="http://schemas.microsoft.com/office/drawing/2014/main" id="{B0A2CC4C-D0FD-4FCE-916F-4C22C2D29577}"/>
                    </a:ext>
                  </a:extLst>
                </p:cNvPr>
                <p:cNvSpPr/>
                <p:nvPr/>
              </p:nvSpPr>
              <p:spPr bwMode="auto">
                <a:xfrm rot="16200000">
                  <a:off x="3923479" y="1582147"/>
                  <a:ext cx="125227" cy="72805"/>
                </a:xfrm>
                <a:custGeom>
                  <a:avLst/>
                  <a:gdLst>
                    <a:gd name="connsiteX0" fmla="*/ 125227 w 125227"/>
                    <a:gd name="connsiteY0" fmla="*/ 36403 h 72805"/>
                    <a:gd name="connsiteX1" fmla="*/ 125226 w 125227"/>
                    <a:gd name="connsiteY1" fmla="*/ 72805 h 72805"/>
                    <a:gd name="connsiteX2" fmla="*/ 90880 w 125227"/>
                    <a:gd name="connsiteY2" fmla="*/ 72805 h 72805"/>
                    <a:gd name="connsiteX3" fmla="*/ 92342 w 125227"/>
                    <a:gd name="connsiteY3" fmla="*/ 69277 h 72805"/>
                    <a:gd name="connsiteX4" fmla="*/ 64350 w 125227"/>
                    <a:gd name="connsiteY4" fmla="*/ 41285 h 72805"/>
                    <a:gd name="connsiteX5" fmla="*/ 36358 w 125227"/>
                    <a:gd name="connsiteY5" fmla="*/ 69277 h 72805"/>
                    <a:gd name="connsiteX6" fmla="*/ 37819 w 125227"/>
                    <a:gd name="connsiteY6" fmla="*/ 72805 h 72805"/>
                    <a:gd name="connsiteX7" fmla="*/ 0 w 125227"/>
                    <a:gd name="connsiteY7" fmla="*/ 72805 h 72805"/>
                    <a:gd name="connsiteX8" fmla="*/ 0 w 125227"/>
                    <a:gd name="connsiteY8" fmla="*/ 36403 h 72805"/>
                    <a:gd name="connsiteX9" fmla="*/ 36403 w 125227"/>
                    <a:gd name="connsiteY9" fmla="*/ 0 h 72805"/>
                    <a:gd name="connsiteX10" fmla="*/ 88824 w 125227"/>
                    <a:gd name="connsiteY10" fmla="*/ 0 h 72805"/>
                    <a:gd name="connsiteX11" fmla="*/ 125227 w 125227"/>
                    <a:gd name="connsiteY11" fmla="*/ 36403 h 728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25227" h="72805">
                      <a:moveTo>
                        <a:pt x="125227" y="36403"/>
                      </a:moveTo>
                      <a:cubicBezTo>
                        <a:pt x="125227" y="48537"/>
                        <a:pt x="125226" y="60671"/>
                        <a:pt x="125226" y="72805"/>
                      </a:cubicBezTo>
                      <a:lnTo>
                        <a:pt x="90880" y="72805"/>
                      </a:lnTo>
                      <a:lnTo>
                        <a:pt x="92342" y="69277"/>
                      </a:lnTo>
                      <a:cubicBezTo>
                        <a:pt x="92342" y="53817"/>
                        <a:pt x="79810" y="41285"/>
                        <a:pt x="64350" y="41285"/>
                      </a:cubicBezTo>
                      <a:cubicBezTo>
                        <a:pt x="48890" y="41285"/>
                        <a:pt x="36358" y="53817"/>
                        <a:pt x="36358" y="69277"/>
                      </a:cubicBezTo>
                      <a:lnTo>
                        <a:pt x="37819" y="72805"/>
                      </a:lnTo>
                      <a:lnTo>
                        <a:pt x="0" y="72805"/>
                      </a:lnTo>
                      <a:lnTo>
                        <a:pt x="0" y="36403"/>
                      </a:lnTo>
                      <a:cubicBezTo>
                        <a:pt x="0" y="16298"/>
                        <a:pt x="16298" y="0"/>
                        <a:pt x="36403" y="0"/>
                      </a:cubicBezTo>
                      <a:lnTo>
                        <a:pt x="88824" y="0"/>
                      </a:lnTo>
                      <a:cubicBezTo>
                        <a:pt x="108929" y="0"/>
                        <a:pt x="125227" y="16298"/>
                        <a:pt x="125227" y="36403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bg1">
                        <a:lumMod val="85000"/>
                        <a:shade val="30000"/>
                        <a:satMod val="115000"/>
                      </a:schemeClr>
                    </a:gs>
                    <a:gs pos="50000">
                      <a:schemeClr val="bg1">
                        <a:lumMod val="85000"/>
                        <a:shade val="67500"/>
                        <a:satMod val="115000"/>
                      </a:schemeClr>
                    </a:gs>
                    <a:gs pos="100000">
                      <a:schemeClr val="bg1">
                        <a:lumMod val="85000"/>
                        <a:shade val="100000"/>
                        <a:satMod val="115000"/>
                      </a:schemeClr>
                    </a:gs>
                  </a:gsLst>
                  <a:lin ang="16200000" scaled="1"/>
                  <a:tileRect/>
                </a:gra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26A8B3B5-4439-44B2-88A8-E25DF4CCC55F}"/>
              </a:ext>
            </a:extLst>
          </p:cNvPr>
          <p:cNvGrpSpPr/>
          <p:nvPr/>
        </p:nvGrpSpPr>
        <p:grpSpPr>
          <a:xfrm>
            <a:off x="2334604" y="601711"/>
            <a:ext cx="1473429" cy="1829280"/>
            <a:chOff x="489349" y="600727"/>
            <a:chExt cx="1473429" cy="1829280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639523AD-DF52-431C-9BA3-74CB972D9A6F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7" name="台形 6">
                <a:extLst>
                  <a:ext uri="{FF2B5EF4-FFF2-40B4-BE49-F238E27FC236}">
                    <a16:creationId xmlns:a16="http://schemas.microsoft.com/office/drawing/2014/main" id="{2A8BA8A4-5064-494D-8C38-4D6F47C35084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片側の 2 つの角を丸めた四角形 2">
                <a:extLst>
                  <a:ext uri="{FF2B5EF4-FFF2-40B4-BE49-F238E27FC236}">
                    <a16:creationId xmlns:a16="http://schemas.microsoft.com/office/drawing/2014/main" id="{771D5316-6E8D-41B2-BB4A-7F0F363747BF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9933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" name="片側の 2 つの角を丸めた四角形 190">
                <a:extLst>
                  <a:ext uri="{FF2B5EF4-FFF2-40B4-BE49-F238E27FC236}">
                    <a16:creationId xmlns:a16="http://schemas.microsoft.com/office/drawing/2014/main" id="{3299B77E-9B1E-407E-A429-D57DED46FF05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C61B6BAE-0210-45B7-ADE7-607FE6B94B1A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5" name="ドーナツ 18">
                <a:extLst>
                  <a:ext uri="{FF2B5EF4-FFF2-40B4-BE49-F238E27FC236}">
                    <a16:creationId xmlns:a16="http://schemas.microsoft.com/office/drawing/2014/main" id="{4747912A-A86E-4672-9D03-F260F77B0A80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" name="角丸四角形 19">
                <a:extLst>
                  <a:ext uri="{FF2B5EF4-FFF2-40B4-BE49-F238E27FC236}">
                    <a16:creationId xmlns:a16="http://schemas.microsoft.com/office/drawing/2014/main" id="{FD771682-0874-44C0-94B4-E417E96C5A4B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36B96122-127B-430A-9F88-020FDB287971}"/>
              </a:ext>
            </a:extLst>
          </p:cNvPr>
          <p:cNvGrpSpPr/>
          <p:nvPr/>
        </p:nvGrpSpPr>
        <p:grpSpPr>
          <a:xfrm>
            <a:off x="6115289" y="601711"/>
            <a:ext cx="1473429" cy="1829280"/>
            <a:chOff x="489349" y="600727"/>
            <a:chExt cx="1473429" cy="1829280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CA5D8BA8-C7B7-4E11-AC50-7C5B213B6187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15" name="台形 14">
                <a:extLst>
                  <a:ext uri="{FF2B5EF4-FFF2-40B4-BE49-F238E27FC236}">
                    <a16:creationId xmlns:a16="http://schemas.microsoft.com/office/drawing/2014/main" id="{CBB6D36A-BE0D-4B34-9150-7A72D8DC7795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片側の 2 つの角を丸めた四角形 2">
                <a:extLst>
                  <a:ext uri="{FF2B5EF4-FFF2-40B4-BE49-F238E27FC236}">
                    <a16:creationId xmlns:a16="http://schemas.microsoft.com/office/drawing/2014/main" id="{5B6326C2-B61C-4A93-B2F4-55604F2AB0FF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6633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片側の 2 つの角を丸めた四角形 190">
                <a:extLst>
                  <a:ext uri="{FF2B5EF4-FFF2-40B4-BE49-F238E27FC236}">
                    <a16:creationId xmlns:a16="http://schemas.microsoft.com/office/drawing/2014/main" id="{A95776C0-D266-499F-98B1-891BC812F1C3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6633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B8CCBDD5-8D17-4E5B-B280-BCFF4ED0B9C6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13" name="ドーナツ 18">
                <a:extLst>
                  <a:ext uri="{FF2B5EF4-FFF2-40B4-BE49-F238E27FC236}">
                    <a16:creationId xmlns:a16="http://schemas.microsoft.com/office/drawing/2014/main" id="{0148FAAD-D17D-40C5-9329-2E8A2490B16E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角丸四角形 19">
                <a:extLst>
                  <a:ext uri="{FF2B5EF4-FFF2-40B4-BE49-F238E27FC236}">
                    <a16:creationId xmlns:a16="http://schemas.microsoft.com/office/drawing/2014/main" id="{F36A8B8C-5ECE-47B3-BE0A-73250C05C943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679DCCDE-34BF-4ADF-8356-7AD83DB92C94}"/>
              </a:ext>
            </a:extLst>
          </p:cNvPr>
          <p:cNvGrpSpPr/>
          <p:nvPr/>
        </p:nvGrpSpPr>
        <p:grpSpPr>
          <a:xfrm>
            <a:off x="473491" y="601711"/>
            <a:ext cx="1473429" cy="1829280"/>
            <a:chOff x="489349" y="600727"/>
            <a:chExt cx="1473429" cy="1829280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9819A8F7-FE3C-40C0-ACDB-32B01A066C50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23" name="台形 22">
                <a:extLst>
                  <a:ext uri="{FF2B5EF4-FFF2-40B4-BE49-F238E27FC236}">
                    <a16:creationId xmlns:a16="http://schemas.microsoft.com/office/drawing/2014/main" id="{1DD535C7-6E2F-4B66-81B2-B4833DAC7D9A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片側の 2 つの角を丸めた四角形 2">
                <a:extLst>
                  <a:ext uri="{FF2B5EF4-FFF2-40B4-BE49-F238E27FC236}">
                    <a16:creationId xmlns:a16="http://schemas.microsoft.com/office/drawing/2014/main" id="{5C6BE58E-EA10-4E7D-B803-08632FAF1876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85000"/>
                </a:schemeClr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片側の 2 つの角を丸めた四角形 190">
                <a:extLst>
                  <a:ext uri="{FF2B5EF4-FFF2-40B4-BE49-F238E27FC236}">
                    <a16:creationId xmlns:a16="http://schemas.microsoft.com/office/drawing/2014/main" id="{851CE6BB-80FF-4F3A-A5A5-5DA852A1BBC2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95000"/>
                </a:schemeClr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B1571897-782B-445A-90F3-2B870C740CA3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21" name="ドーナツ 18">
                <a:extLst>
                  <a:ext uri="{FF2B5EF4-FFF2-40B4-BE49-F238E27FC236}">
                    <a16:creationId xmlns:a16="http://schemas.microsoft.com/office/drawing/2014/main" id="{53E849A2-6D2B-45E6-A654-DDDF30993226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" name="角丸四角形 19">
                <a:extLst>
                  <a:ext uri="{FF2B5EF4-FFF2-40B4-BE49-F238E27FC236}">
                    <a16:creationId xmlns:a16="http://schemas.microsoft.com/office/drawing/2014/main" id="{7490F50E-55DB-47DA-9227-D7185D3E10E6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7FAD4F80-2472-4804-92A0-5D64437D38CA}"/>
              </a:ext>
            </a:extLst>
          </p:cNvPr>
          <p:cNvGrpSpPr/>
          <p:nvPr/>
        </p:nvGrpSpPr>
        <p:grpSpPr>
          <a:xfrm>
            <a:off x="4227942" y="601711"/>
            <a:ext cx="1473429" cy="1829280"/>
            <a:chOff x="489349" y="600727"/>
            <a:chExt cx="1473429" cy="1829280"/>
          </a:xfrm>
        </p:grpSpPr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28CE5070-A909-4875-BC70-354708D78203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31" name="台形 30">
                <a:extLst>
                  <a:ext uri="{FF2B5EF4-FFF2-40B4-BE49-F238E27FC236}">
                    <a16:creationId xmlns:a16="http://schemas.microsoft.com/office/drawing/2014/main" id="{15F72191-441C-4B96-815B-6AE7E76A53F5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片側の 2 つの角を丸めた四角形 2">
                <a:extLst>
                  <a:ext uri="{FF2B5EF4-FFF2-40B4-BE49-F238E27FC236}">
                    <a16:creationId xmlns:a16="http://schemas.microsoft.com/office/drawing/2014/main" id="{87F66038-61AF-47A3-8CAA-41C77A2630E6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片側の 2 つの角を丸めた四角形 190">
                <a:extLst>
                  <a:ext uri="{FF2B5EF4-FFF2-40B4-BE49-F238E27FC236}">
                    <a16:creationId xmlns:a16="http://schemas.microsoft.com/office/drawing/2014/main" id="{79016620-7DB2-4AF9-BB73-0DEF8324D621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EBD551E1-6516-4D19-9086-E610B2028314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29" name="ドーナツ 18">
                <a:extLst>
                  <a:ext uri="{FF2B5EF4-FFF2-40B4-BE49-F238E27FC236}">
                    <a16:creationId xmlns:a16="http://schemas.microsoft.com/office/drawing/2014/main" id="{01A75F6C-A5A4-4E97-9F46-E0D0775442C1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0" name="角丸四角形 19">
                <a:extLst>
                  <a:ext uri="{FF2B5EF4-FFF2-40B4-BE49-F238E27FC236}">
                    <a16:creationId xmlns:a16="http://schemas.microsoft.com/office/drawing/2014/main" id="{9F11648D-F118-4848-B603-DCC9404511AE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BAA9EB59-E599-4DC5-9BB4-7AF008294062}"/>
              </a:ext>
            </a:extLst>
          </p:cNvPr>
          <p:cNvGrpSpPr/>
          <p:nvPr/>
        </p:nvGrpSpPr>
        <p:grpSpPr>
          <a:xfrm>
            <a:off x="7956949" y="601711"/>
            <a:ext cx="1473429" cy="1829280"/>
            <a:chOff x="489349" y="600727"/>
            <a:chExt cx="1473429" cy="1829280"/>
          </a:xfrm>
        </p:grpSpPr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7FF542F5-7BE4-48AE-BE4B-97DDD73C70F4}"/>
                </a:ext>
              </a:extLst>
            </p:cNvPr>
            <p:cNvGrpSpPr/>
            <p:nvPr/>
          </p:nvGrpSpPr>
          <p:grpSpPr>
            <a:xfrm>
              <a:off x="489349" y="600727"/>
              <a:ext cx="1473429" cy="1829280"/>
              <a:chOff x="489349" y="600727"/>
              <a:chExt cx="1473429" cy="1829280"/>
            </a:xfrm>
          </p:grpSpPr>
          <p:sp>
            <p:nvSpPr>
              <p:cNvPr id="39" name="台形 38">
                <a:extLst>
                  <a:ext uri="{FF2B5EF4-FFF2-40B4-BE49-F238E27FC236}">
                    <a16:creationId xmlns:a16="http://schemas.microsoft.com/office/drawing/2014/main" id="{7C8F43B9-890C-4070-9B32-59873A945330}"/>
                  </a:ext>
                </a:extLst>
              </p:cNvPr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片側の 2 つの角を丸めた四角形 2">
                <a:extLst>
                  <a:ext uri="{FF2B5EF4-FFF2-40B4-BE49-F238E27FC236}">
                    <a16:creationId xmlns:a16="http://schemas.microsoft.com/office/drawing/2014/main" id="{A149FAFC-D032-4CCC-8846-C340C349250C}"/>
                  </a:ext>
                </a:extLst>
              </p:cNvPr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" name="片側の 2 つの角を丸めた四角形 190">
                <a:extLst>
                  <a:ext uri="{FF2B5EF4-FFF2-40B4-BE49-F238E27FC236}">
                    <a16:creationId xmlns:a16="http://schemas.microsoft.com/office/drawing/2014/main" id="{B0E7C335-69B1-480E-BA76-4DB68FBE7F50}"/>
                  </a:ext>
                </a:extLst>
              </p:cNvPr>
              <p:cNvSpPr/>
              <p:nvPr/>
            </p:nvSpPr>
            <p:spPr bwMode="auto">
              <a:xfrm>
                <a:off x="709226" y="697231"/>
                <a:ext cx="1037660" cy="160392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70C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E4D7DF1C-2D7C-4013-80B5-4E2C85259AAA}"/>
                </a:ext>
              </a:extLst>
            </p:cNvPr>
            <p:cNvGrpSpPr/>
            <p:nvPr/>
          </p:nvGrpSpPr>
          <p:grpSpPr>
            <a:xfrm>
              <a:off x="1539240" y="1568706"/>
              <a:ext cx="168365" cy="199489"/>
              <a:chOff x="1528294" y="1554692"/>
              <a:chExt cx="184346" cy="218424"/>
            </a:xfrm>
          </p:grpSpPr>
          <p:sp>
            <p:nvSpPr>
              <p:cNvPr id="37" name="ドーナツ 18">
                <a:extLst>
                  <a:ext uri="{FF2B5EF4-FFF2-40B4-BE49-F238E27FC236}">
                    <a16:creationId xmlns:a16="http://schemas.microsoft.com/office/drawing/2014/main" id="{1066DAF4-C037-47D6-A5C6-5F1DEEAF0B3F}"/>
                  </a:ext>
                </a:extLst>
              </p:cNvPr>
              <p:cNvSpPr/>
              <p:nvPr/>
            </p:nvSpPr>
            <p:spPr bwMode="auto">
              <a:xfrm>
                <a:off x="1528294" y="1588770"/>
                <a:ext cx="184346" cy="184346"/>
              </a:xfrm>
              <a:prstGeom prst="donut">
                <a:avLst>
                  <a:gd name="adj" fmla="val 27726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角丸四角形 19">
                <a:extLst>
                  <a:ext uri="{FF2B5EF4-FFF2-40B4-BE49-F238E27FC236}">
                    <a16:creationId xmlns:a16="http://schemas.microsoft.com/office/drawing/2014/main" id="{CCAE9BA2-C2C7-4B76-994C-7FC194FDDC3F}"/>
                  </a:ext>
                </a:extLst>
              </p:cNvPr>
              <p:cNvSpPr/>
              <p:nvPr/>
            </p:nvSpPr>
            <p:spPr bwMode="auto">
              <a:xfrm>
                <a:off x="1586814" y="1554692"/>
                <a:ext cx="67307" cy="126251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22192315-E608-4714-878C-DBDC8213651D}"/>
              </a:ext>
            </a:extLst>
          </p:cNvPr>
          <p:cNvGrpSpPr/>
          <p:nvPr/>
        </p:nvGrpSpPr>
        <p:grpSpPr>
          <a:xfrm>
            <a:off x="124917" y="4488483"/>
            <a:ext cx="1823995" cy="1843639"/>
            <a:chOff x="124917" y="4488483"/>
            <a:chExt cx="1823995" cy="1843639"/>
          </a:xfrm>
        </p:grpSpPr>
        <p:sp>
          <p:nvSpPr>
            <p:cNvPr id="43" name="台形 42">
              <a:extLst>
                <a:ext uri="{FF2B5EF4-FFF2-40B4-BE49-F238E27FC236}">
                  <a16:creationId xmlns:a16="http://schemas.microsoft.com/office/drawing/2014/main" id="{9E93A690-9D94-4852-B945-70C7E0E6EB53}"/>
                </a:ext>
              </a:extLst>
            </p:cNvPr>
            <p:cNvSpPr/>
            <p:nvPr/>
          </p:nvSpPr>
          <p:spPr bwMode="auto">
            <a:xfrm>
              <a:off x="475483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片側の 2 つの角を丸めた四角形 2">
              <a:extLst>
                <a:ext uri="{FF2B5EF4-FFF2-40B4-BE49-F238E27FC236}">
                  <a16:creationId xmlns:a16="http://schemas.microsoft.com/office/drawing/2014/main" id="{1E6E9D08-521A-42D5-82F1-D00EF21F366F}"/>
                </a:ext>
              </a:extLst>
            </p:cNvPr>
            <p:cNvSpPr/>
            <p:nvPr/>
          </p:nvSpPr>
          <p:spPr bwMode="auto">
            <a:xfrm>
              <a:off x="606581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" name="角丸四角形 19">
              <a:extLst>
                <a:ext uri="{FF2B5EF4-FFF2-40B4-BE49-F238E27FC236}">
                  <a16:creationId xmlns:a16="http://schemas.microsoft.com/office/drawing/2014/main" id="{A836EC8C-FD67-4938-8D28-21278E17DBFD}"/>
                </a:ext>
              </a:extLst>
            </p:cNvPr>
            <p:cNvSpPr/>
            <p:nvPr/>
          </p:nvSpPr>
          <p:spPr bwMode="auto">
            <a:xfrm>
              <a:off x="124917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6" name="角丸四角形 19">
              <a:extLst>
                <a:ext uri="{FF2B5EF4-FFF2-40B4-BE49-F238E27FC236}">
                  <a16:creationId xmlns:a16="http://schemas.microsoft.com/office/drawing/2014/main" id="{F062C750-060A-402F-97B6-4779D7FA2FA8}"/>
                </a:ext>
              </a:extLst>
            </p:cNvPr>
            <p:cNvSpPr/>
            <p:nvPr/>
          </p:nvSpPr>
          <p:spPr bwMode="auto">
            <a:xfrm>
              <a:off x="148349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7" name="片側の 2 つの角を丸めた四角形 190">
              <a:extLst>
                <a:ext uri="{FF2B5EF4-FFF2-40B4-BE49-F238E27FC236}">
                  <a16:creationId xmlns:a16="http://schemas.microsoft.com/office/drawing/2014/main" id="{F0FD3E91-2E03-4690-AA84-51E925D90272}"/>
                </a:ext>
              </a:extLst>
            </p:cNvPr>
            <p:cNvSpPr/>
            <p:nvPr/>
          </p:nvSpPr>
          <p:spPr bwMode="auto">
            <a:xfrm flipH="1">
              <a:off x="200235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8" name="片側の 2 つの角を丸めた四角形 190">
              <a:extLst>
                <a:ext uri="{FF2B5EF4-FFF2-40B4-BE49-F238E27FC236}">
                  <a16:creationId xmlns:a16="http://schemas.microsoft.com/office/drawing/2014/main" id="{2F91AA9E-C49B-4D31-88D0-27B3AA64317E}"/>
                </a:ext>
              </a:extLst>
            </p:cNvPr>
            <p:cNvSpPr/>
            <p:nvPr/>
          </p:nvSpPr>
          <p:spPr bwMode="auto">
            <a:xfrm flipH="1">
              <a:off x="265460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chemeClr val="bg1">
                <a:lumMod val="9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49" name="片側の 2 つの角を丸めた四角形 190">
              <a:extLst>
                <a:ext uri="{FF2B5EF4-FFF2-40B4-BE49-F238E27FC236}">
                  <a16:creationId xmlns:a16="http://schemas.microsoft.com/office/drawing/2014/main" id="{6D857850-A83D-496A-A971-A5AA7487CBDC}"/>
                </a:ext>
              </a:extLst>
            </p:cNvPr>
            <p:cNvSpPr/>
            <p:nvPr/>
          </p:nvSpPr>
          <p:spPr bwMode="auto">
            <a:xfrm>
              <a:off x="693368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0" name="片側の 2 つの角を丸めた四角形 190">
              <a:extLst>
                <a:ext uri="{FF2B5EF4-FFF2-40B4-BE49-F238E27FC236}">
                  <a16:creationId xmlns:a16="http://schemas.microsoft.com/office/drawing/2014/main" id="{03499971-C886-4CFD-921B-20C56031AFEB}"/>
                </a:ext>
              </a:extLst>
            </p:cNvPr>
            <p:cNvSpPr/>
            <p:nvPr/>
          </p:nvSpPr>
          <p:spPr bwMode="auto">
            <a:xfrm>
              <a:off x="831816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1" name="台形 50">
              <a:extLst>
                <a:ext uri="{FF2B5EF4-FFF2-40B4-BE49-F238E27FC236}">
                  <a16:creationId xmlns:a16="http://schemas.microsoft.com/office/drawing/2014/main" id="{7613E46C-CC2A-4090-A03D-93C3D1F4672C}"/>
                </a:ext>
              </a:extLst>
            </p:cNvPr>
            <p:cNvSpPr/>
            <p:nvPr/>
          </p:nvSpPr>
          <p:spPr bwMode="auto">
            <a:xfrm>
              <a:off x="693367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61A61D7F-A8A4-47E9-8E38-185E31438070}"/>
              </a:ext>
            </a:extLst>
          </p:cNvPr>
          <p:cNvGrpSpPr/>
          <p:nvPr/>
        </p:nvGrpSpPr>
        <p:grpSpPr>
          <a:xfrm>
            <a:off x="2022083" y="4488483"/>
            <a:ext cx="1823995" cy="1843639"/>
            <a:chOff x="2022083" y="4488483"/>
            <a:chExt cx="1823995" cy="1843639"/>
          </a:xfrm>
        </p:grpSpPr>
        <p:sp>
          <p:nvSpPr>
            <p:cNvPr id="53" name="台形 52">
              <a:extLst>
                <a:ext uri="{FF2B5EF4-FFF2-40B4-BE49-F238E27FC236}">
                  <a16:creationId xmlns:a16="http://schemas.microsoft.com/office/drawing/2014/main" id="{EB20DE90-2A79-4586-8837-9CD77C9F9CE0}"/>
                </a:ext>
              </a:extLst>
            </p:cNvPr>
            <p:cNvSpPr/>
            <p:nvPr/>
          </p:nvSpPr>
          <p:spPr bwMode="auto">
            <a:xfrm>
              <a:off x="2372649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片側の 2 つの角を丸めた四角形 2">
              <a:extLst>
                <a:ext uri="{FF2B5EF4-FFF2-40B4-BE49-F238E27FC236}">
                  <a16:creationId xmlns:a16="http://schemas.microsoft.com/office/drawing/2014/main" id="{B6335F17-1A5B-4FBB-81DA-AD369E09F331}"/>
                </a:ext>
              </a:extLst>
            </p:cNvPr>
            <p:cNvSpPr/>
            <p:nvPr/>
          </p:nvSpPr>
          <p:spPr bwMode="auto">
            <a:xfrm>
              <a:off x="2503747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933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5" name="角丸四角形 19">
              <a:extLst>
                <a:ext uri="{FF2B5EF4-FFF2-40B4-BE49-F238E27FC236}">
                  <a16:creationId xmlns:a16="http://schemas.microsoft.com/office/drawing/2014/main" id="{B6BBEA67-6901-420B-A44B-C9D261E8EAED}"/>
                </a:ext>
              </a:extLst>
            </p:cNvPr>
            <p:cNvSpPr/>
            <p:nvPr/>
          </p:nvSpPr>
          <p:spPr bwMode="auto">
            <a:xfrm>
              <a:off x="2022083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6" name="角丸四角形 19">
              <a:extLst>
                <a:ext uri="{FF2B5EF4-FFF2-40B4-BE49-F238E27FC236}">
                  <a16:creationId xmlns:a16="http://schemas.microsoft.com/office/drawing/2014/main" id="{1186FAAD-D570-4782-9557-2E0A0E4C7E19}"/>
                </a:ext>
              </a:extLst>
            </p:cNvPr>
            <p:cNvSpPr/>
            <p:nvPr/>
          </p:nvSpPr>
          <p:spPr bwMode="auto">
            <a:xfrm>
              <a:off x="2045515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" name="片側の 2 つの角を丸めた四角形 190">
              <a:extLst>
                <a:ext uri="{FF2B5EF4-FFF2-40B4-BE49-F238E27FC236}">
                  <a16:creationId xmlns:a16="http://schemas.microsoft.com/office/drawing/2014/main" id="{B30528B2-81B6-400C-BAF6-89BF3BA3E264}"/>
                </a:ext>
              </a:extLst>
            </p:cNvPr>
            <p:cNvSpPr/>
            <p:nvPr/>
          </p:nvSpPr>
          <p:spPr bwMode="auto">
            <a:xfrm flipH="1">
              <a:off x="2097401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rgbClr val="C000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8" name="片側の 2 つの角を丸めた四角形 190">
              <a:extLst>
                <a:ext uri="{FF2B5EF4-FFF2-40B4-BE49-F238E27FC236}">
                  <a16:creationId xmlns:a16="http://schemas.microsoft.com/office/drawing/2014/main" id="{44E4BB1B-B41A-45AC-A2DB-31F640BC1FE8}"/>
                </a:ext>
              </a:extLst>
            </p:cNvPr>
            <p:cNvSpPr/>
            <p:nvPr/>
          </p:nvSpPr>
          <p:spPr bwMode="auto">
            <a:xfrm flipH="1">
              <a:off x="2162626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rgbClr val="C000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59" name="片側の 2 つの角を丸めた四角形 190">
              <a:extLst>
                <a:ext uri="{FF2B5EF4-FFF2-40B4-BE49-F238E27FC236}">
                  <a16:creationId xmlns:a16="http://schemas.microsoft.com/office/drawing/2014/main" id="{A860707D-4E18-4C2D-B7C0-7DBD758D4E17}"/>
                </a:ext>
              </a:extLst>
            </p:cNvPr>
            <p:cNvSpPr/>
            <p:nvPr/>
          </p:nvSpPr>
          <p:spPr bwMode="auto">
            <a:xfrm>
              <a:off x="2590534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0" name="片側の 2 つの角を丸めた四角形 190">
              <a:extLst>
                <a:ext uri="{FF2B5EF4-FFF2-40B4-BE49-F238E27FC236}">
                  <a16:creationId xmlns:a16="http://schemas.microsoft.com/office/drawing/2014/main" id="{44EEDC66-CCBE-4168-A2E5-28A18BD0567B}"/>
                </a:ext>
              </a:extLst>
            </p:cNvPr>
            <p:cNvSpPr/>
            <p:nvPr/>
          </p:nvSpPr>
          <p:spPr bwMode="auto">
            <a:xfrm>
              <a:off x="2728982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1" name="台形 60">
              <a:extLst>
                <a:ext uri="{FF2B5EF4-FFF2-40B4-BE49-F238E27FC236}">
                  <a16:creationId xmlns:a16="http://schemas.microsoft.com/office/drawing/2014/main" id="{FF801884-4285-4903-AC78-6947C5ECFBED}"/>
                </a:ext>
              </a:extLst>
            </p:cNvPr>
            <p:cNvSpPr/>
            <p:nvPr/>
          </p:nvSpPr>
          <p:spPr bwMode="auto">
            <a:xfrm>
              <a:off x="2590533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879A30DB-B0D6-400B-AB79-B60AAD274784}"/>
              </a:ext>
            </a:extLst>
          </p:cNvPr>
          <p:cNvGrpSpPr/>
          <p:nvPr/>
        </p:nvGrpSpPr>
        <p:grpSpPr>
          <a:xfrm>
            <a:off x="3893612" y="4488483"/>
            <a:ext cx="1823995" cy="1843639"/>
            <a:chOff x="3893612" y="4488483"/>
            <a:chExt cx="1823995" cy="1843639"/>
          </a:xfrm>
        </p:grpSpPr>
        <p:sp>
          <p:nvSpPr>
            <p:cNvPr id="63" name="台形 62">
              <a:extLst>
                <a:ext uri="{FF2B5EF4-FFF2-40B4-BE49-F238E27FC236}">
                  <a16:creationId xmlns:a16="http://schemas.microsoft.com/office/drawing/2014/main" id="{E1E60ED0-60D2-4F8E-A282-999FCB158A60}"/>
                </a:ext>
              </a:extLst>
            </p:cNvPr>
            <p:cNvSpPr/>
            <p:nvPr/>
          </p:nvSpPr>
          <p:spPr bwMode="auto">
            <a:xfrm>
              <a:off x="4244178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片側の 2 つの角を丸めた四角形 2">
              <a:extLst>
                <a:ext uri="{FF2B5EF4-FFF2-40B4-BE49-F238E27FC236}">
                  <a16:creationId xmlns:a16="http://schemas.microsoft.com/office/drawing/2014/main" id="{37F664BC-30D5-41E4-A2FC-6774957FC306}"/>
                </a:ext>
              </a:extLst>
            </p:cNvPr>
            <p:cNvSpPr/>
            <p:nvPr/>
          </p:nvSpPr>
          <p:spPr bwMode="auto">
            <a:xfrm>
              <a:off x="4375276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5" name="角丸四角形 19">
              <a:extLst>
                <a:ext uri="{FF2B5EF4-FFF2-40B4-BE49-F238E27FC236}">
                  <a16:creationId xmlns:a16="http://schemas.microsoft.com/office/drawing/2014/main" id="{F5F9F977-5ED9-4C74-AAF0-D127DB39C42F}"/>
                </a:ext>
              </a:extLst>
            </p:cNvPr>
            <p:cNvSpPr/>
            <p:nvPr/>
          </p:nvSpPr>
          <p:spPr bwMode="auto">
            <a:xfrm>
              <a:off x="3893612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6" name="角丸四角形 19">
              <a:extLst>
                <a:ext uri="{FF2B5EF4-FFF2-40B4-BE49-F238E27FC236}">
                  <a16:creationId xmlns:a16="http://schemas.microsoft.com/office/drawing/2014/main" id="{BFA2A126-C185-403B-8FDE-64FFC7E2F7D7}"/>
                </a:ext>
              </a:extLst>
            </p:cNvPr>
            <p:cNvSpPr/>
            <p:nvPr/>
          </p:nvSpPr>
          <p:spPr bwMode="auto">
            <a:xfrm>
              <a:off x="3917044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7" name="片側の 2 つの角を丸めた四角形 190">
              <a:extLst>
                <a:ext uri="{FF2B5EF4-FFF2-40B4-BE49-F238E27FC236}">
                  <a16:creationId xmlns:a16="http://schemas.microsoft.com/office/drawing/2014/main" id="{ECD52878-3871-420A-9429-71DA243B01F2}"/>
                </a:ext>
              </a:extLst>
            </p:cNvPr>
            <p:cNvSpPr/>
            <p:nvPr/>
          </p:nvSpPr>
          <p:spPr bwMode="auto">
            <a:xfrm flipH="1">
              <a:off x="3968930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rgbClr val="C000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8" name="片側の 2 つの角を丸めた四角形 190">
              <a:extLst>
                <a:ext uri="{FF2B5EF4-FFF2-40B4-BE49-F238E27FC236}">
                  <a16:creationId xmlns:a16="http://schemas.microsoft.com/office/drawing/2014/main" id="{A3E0DB06-75A0-45D7-88F7-BC265F56A4CF}"/>
                </a:ext>
              </a:extLst>
            </p:cNvPr>
            <p:cNvSpPr/>
            <p:nvPr/>
          </p:nvSpPr>
          <p:spPr bwMode="auto">
            <a:xfrm flipH="1">
              <a:off x="4034155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rgbClr val="FF00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69" name="片側の 2 つの角を丸めた四角形 190">
              <a:extLst>
                <a:ext uri="{FF2B5EF4-FFF2-40B4-BE49-F238E27FC236}">
                  <a16:creationId xmlns:a16="http://schemas.microsoft.com/office/drawing/2014/main" id="{F76D1E29-E0C8-41B5-ACFE-F443ED3B3D1A}"/>
                </a:ext>
              </a:extLst>
            </p:cNvPr>
            <p:cNvSpPr/>
            <p:nvPr/>
          </p:nvSpPr>
          <p:spPr bwMode="auto">
            <a:xfrm>
              <a:off x="4462063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0" name="片側の 2 つの角を丸めた四角形 190">
              <a:extLst>
                <a:ext uri="{FF2B5EF4-FFF2-40B4-BE49-F238E27FC236}">
                  <a16:creationId xmlns:a16="http://schemas.microsoft.com/office/drawing/2014/main" id="{C3C00EED-C717-4BA8-A310-310F83BAC544}"/>
                </a:ext>
              </a:extLst>
            </p:cNvPr>
            <p:cNvSpPr/>
            <p:nvPr/>
          </p:nvSpPr>
          <p:spPr bwMode="auto">
            <a:xfrm>
              <a:off x="4600511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1" name="台形 70">
              <a:extLst>
                <a:ext uri="{FF2B5EF4-FFF2-40B4-BE49-F238E27FC236}">
                  <a16:creationId xmlns:a16="http://schemas.microsoft.com/office/drawing/2014/main" id="{98FC7CD2-47DD-4EF3-B033-F6B9912440EF}"/>
                </a:ext>
              </a:extLst>
            </p:cNvPr>
            <p:cNvSpPr/>
            <p:nvPr/>
          </p:nvSpPr>
          <p:spPr bwMode="auto">
            <a:xfrm>
              <a:off x="4462062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B1A53954-E2BD-4A4F-85E3-3E4B70655D55}"/>
              </a:ext>
            </a:extLst>
          </p:cNvPr>
          <p:cNvGrpSpPr/>
          <p:nvPr/>
        </p:nvGrpSpPr>
        <p:grpSpPr>
          <a:xfrm>
            <a:off x="5748050" y="4488483"/>
            <a:ext cx="1823995" cy="1843639"/>
            <a:chOff x="5748050" y="4488483"/>
            <a:chExt cx="1823995" cy="1843639"/>
          </a:xfrm>
        </p:grpSpPr>
        <p:sp>
          <p:nvSpPr>
            <p:cNvPr id="73" name="台形 72">
              <a:extLst>
                <a:ext uri="{FF2B5EF4-FFF2-40B4-BE49-F238E27FC236}">
                  <a16:creationId xmlns:a16="http://schemas.microsoft.com/office/drawing/2014/main" id="{DA3866AD-FA08-4347-A21F-E7FC279D8706}"/>
                </a:ext>
              </a:extLst>
            </p:cNvPr>
            <p:cNvSpPr/>
            <p:nvPr/>
          </p:nvSpPr>
          <p:spPr bwMode="auto">
            <a:xfrm>
              <a:off x="6098616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片側の 2 つの角を丸めた四角形 2">
              <a:extLst>
                <a:ext uri="{FF2B5EF4-FFF2-40B4-BE49-F238E27FC236}">
                  <a16:creationId xmlns:a16="http://schemas.microsoft.com/office/drawing/2014/main" id="{199CF78A-8A52-434E-9B42-A9B68B0A4A97}"/>
                </a:ext>
              </a:extLst>
            </p:cNvPr>
            <p:cNvSpPr/>
            <p:nvPr/>
          </p:nvSpPr>
          <p:spPr bwMode="auto">
            <a:xfrm>
              <a:off x="6229714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6633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5" name="角丸四角形 19">
              <a:extLst>
                <a:ext uri="{FF2B5EF4-FFF2-40B4-BE49-F238E27FC236}">
                  <a16:creationId xmlns:a16="http://schemas.microsoft.com/office/drawing/2014/main" id="{12406959-8047-4C88-A4D9-52482CFA5ED9}"/>
                </a:ext>
              </a:extLst>
            </p:cNvPr>
            <p:cNvSpPr/>
            <p:nvPr/>
          </p:nvSpPr>
          <p:spPr bwMode="auto">
            <a:xfrm>
              <a:off x="5748050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6" name="角丸四角形 19">
              <a:extLst>
                <a:ext uri="{FF2B5EF4-FFF2-40B4-BE49-F238E27FC236}">
                  <a16:creationId xmlns:a16="http://schemas.microsoft.com/office/drawing/2014/main" id="{C6E6BDBA-3146-4552-8552-9DAD33D66529}"/>
                </a:ext>
              </a:extLst>
            </p:cNvPr>
            <p:cNvSpPr/>
            <p:nvPr/>
          </p:nvSpPr>
          <p:spPr bwMode="auto">
            <a:xfrm>
              <a:off x="5771482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7" name="片側の 2 つの角を丸めた四角形 190">
              <a:extLst>
                <a:ext uri="{FF2B5EF4-FFF2-40B4-BE49-F238E27FC236}">
                  <a16:creationId xmlns:a16="http://schemas.microsoft.com/office/drawing/2014/main" id="{432B9EF8-1D9C-46BE-9269-21D73F9DDC5F}"/>
                </a:ext>
              </a:extLst>
            </p:cNvPr>
            <p:cNvSpPr/>
            <p:nvPr/>
          </p:nvSpPr>
          <p:spPr bwMode="auto">
            <a:xfrm flipH="1">
              <a:off x="5823368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rgbClr val="6633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8" name="片側の 2 つの角を丸めた四角形 190">
              <a:extLst>
                <a:ext uri="{FF2B5EF4-FFF2-40B4-BE49-F238E27FC236}">
                  <a16:creationId xmlns:a16="http://schemas.microsoft.com/office/drawing/2014/main" id="{66FC0355-5EDA-439F-89ED-DB894329C286}"/>
                </a:ext>
              </a:extLst>
            </p:cNvPr>
            <p:cNvSpPr/>
            <p:nvPr/>
          </p:nvSpPr>
          <p:spPr bwMode="auto">
            <a:xfrm flipH="1">
              <a:off x="5888593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rgbClr val="6633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79" name="片側の 2 つの角を丸めた四角形 190">
              <a:extLst>
                <a:ext uri="{FF2B5EF4-FFF2-40B4-BE49-F238E27FC236}">
                  <a16:creationId xmlns:a16="http://schemas.microsoft.com/office/drawing/2014/main" id="{816C0740-3111-4528-BB9D-4391AC665052}"/>
                </a:ext>
              </a:extLst>
            </p:cNvPr>
            <p:cNvSpPr/>
            <p:nvPr/>
          </p:nvSpPr>
          <p:spPr bwMode="auto">
            <a:xfrm>
              <a:off x="6316501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0" name="片側の 2 つの角を丸めた四角形 190">
              <a:extLst>
                <a:ext uri="{FF2B5EF4-FFF2-40B4-BE49-F238E27FC236}">
                  <a16:creationId xmlns:a16="http://schemas.microsoft.com/office/drawing/2014/main" id="{458B1489-287D-4590-B80A-52445A9EBA39}"/>
                </a:ext>
              </a:extLst>
            </p:cNvPr>
            <p:cNvSpPr/>
            <p:nvPr/>
          </p:nvSpPr>
          <p:spPr bwMode="auto">
            <a:xfrm>
              <a:off x="6454949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" name="台形 80">
              <a:extLst>
                <a:ext uri="{FF2B5EF4-FFF2-40B4-BE49-F238E27FC236}">
                  <a16:creationId xmlns:a16="http://schemas.microsoft.com/office/drawing/2014/main" id="{A6C97FAF-8159-40FA-85BF-02E4191A0907}"/>
                </a:ext>
              </a:extLst>
            </p:cNvPr>
            <p:cNvSpPr/>
            <p:nvPr/>
          </p:nvSpPr>
          <p:spPr bwMode="auto">
            <a:xfrm>
              <a:off x="6316500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E2E1CB52-F294-4A82-A30F-3AA6B27730C3}"/>
              </a:ext>
            </a:extLst>
          </p:cNvPr>
          <p:cNvGrpSpPr/>
          <p:nvPr/>
        </p:nvGrpSpPr>
        <p:grpSpPr>
          <a:xfrm>
            <a:off x="7645216" y="4488483"/>
            <a:ext cx="1823995" cy="1843639"/>
            <a:chOff x="7645216" y="4488483"/>
            <a:chExt cx="1823995" cy="1843639"/>
          </a:xfrm>
        </p:grpSpPr>
        <p:sp>
          <p:nvSpPr>
            <p:cNvPr id="83" name="台形 82">
              <a:extLst>
                <a:ext uri="{FF2B5EF4-FFF2-40B4-BE49-F238E27FC236}">
                  <a16:creationId xmlns:a16="http://schemas.microsoft.com/office/drawing/2014/main" id="{EC6E78DD-586B-4BAD-98B4-92E42DC17E48}"/>
                </a:ext>
              </a:extLst>
            </p:cNvPr>
            <p:cNvSpPr/>
            <p:nvPr/>
          </p:nvSpPr>
          <p:spPr bwMode="auto">
            <a:xfrm>
              <a:off x="7995782" y="6203271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片側の 2 つの角を丸めた四角形 2">
              <a:extLst>
                <a:ext uri="{FF2B5EF4-FFF2-40B4-BE49-F238E27FC236}">
                  <a16:creationId xmlns:a16="http://schemas.microsoft.com/office/drawing/2014/main" id="{1A953D10-E76C-4F21-9E4A-746DAAE0E6BF}"/>
                </a:ext>
              </a:extLst>
            </p:cNvPr>
            <p:cNvSpPr/>
            <p:nvPr/>
          </p:nvSpPr>
          <p:spPr bwMode="auto">
            <a:xfrm>
              <a:off x="8126880" y="4502842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3399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5" name="角丸四角形 19">
              <a:extLst>
                <a:ext uri="{FF2B5EF4-FFF2-40B4-BE49-F238E27FC236}">
                  <a16:creationId xmlns:a16="http://schemas.microsoft.com/office/drawing/2014/main" id="{EBC52817-8B67-4DD1-9F6E-2CB19BEB7AC9}"/>
                </a:ext>
              </a:extLst>
            </p:cNvPr>
            <p:cNvSpPr/>
            <p:nvPr/>
          </p:nvSpPr>
          <p:spPr bwMode="auto">
            <a:xfrm>
              <a:off x="7645216" y="5402864"/>
              <a:ext cx="108308" cy="143156"/>
            </a:xfrm>
            <a:prstGeom prst="roundRect">
              <a:avLst>
                <a:gd name="adj" fmla="val 36808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6" name="角丸四角形 19">
              <a:extLst>
                <a:ext uri="{FF2B5EF4-FFF2-40B4-BE49-F238E27FC236}">
                  <a16:creationId xmlns:a16="http://schemas.microsoft.com/office/drawing/2014/main" id="{089F7BC3-3FBB-48F7-8FE6-07E0BDC34A02}"/>
                </a:ext>
              </a:extLst>
            </p:cNvPr>
            <p:cNvSpPr/>
            <p:nvPr/>
          </p:nvSpPr>
          <p:spPr bwMode="auto">
            <a:xfrm>
              <a:off x="7668648" y="5450766"/>
              <a:ext cx="61472" cy="17312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7" name="片側の 2 つの角を丸めた四角形 190">
              <a:extLst>
                <a:ext uri="{FF2B5EF4-FFF2-40B4-BE49-F238E27FC236}">
                  <a16:creationId xmlns:a16="http://schemas.microsoft.com/office/drawing/2014/main" id="{E572A0A3-F9F4-4D63-9F81-039A4EC64C5D}"/>
                </a:ext>
              </a:extLst>
            </p:cNvPr>
            <p:cNvSpPr/>
            <p:nvPr/>
          </p:nvSpPr>
          <p:spPr bwMode="auto">
            <a:xfrm flipH="1">
              <a:off x="7720534" y="4488483"/>
              <a:ext cx="450654" cy="1700431"/>
            </a:xfrm>
            <a:prstGeom prst="round2SameRect">
              <a:avLst>
                <a:gd name="adj1" fmla="val 47182"/>
                <a:gd name="adj2" fmla="val 0"/>
              </a:avLst>
            </a:prstGeom>
            <a:solidFill>
              <a:srgbClr val="003399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" name="片側の 2 つの角を丸めた四角形 190">
              <a:extLst>
                <a:ext uri="{FF2B5EF4-FFF2-40B4-BE49-F238E27FC236}">
                  <a16:creationId xmlns:a16="http://schemas.microsoft.com/office/drawing/2014/main" id="{CB68C468-9E77-4B00-ADAA-2F6C110AD5CC}"/>
                </a:ext>
              </a:extLst>
            </p:cNvPr>
            <p:cNvSpPr/>
            <p:nvPr/>
          </p:nvSpPr>
          <p:spPr bwMode="auto">
            <a:xfrm flipH="1">
              <a:off x="7785759" y="4488483"/>
              <a:ext cx="424501" cy="1700431"/>
            </a:xfrm>
            <a:prstGeom prst="round2SameRect">
              <a:avLst>
                <a:gd name="adj1" fmla="val 47756"/>
                <a:gd name="adj2" fmla="val 0"/>
              </a:avLst>
            </a:prstGeom>
            <a:solidFill>
              <a:srgbClr val="0070C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89" name="片側の 2 つの角を丸めた四角形 190">
              <a:extLst>
                <a:ext uri="{FF2B5EF4-FFF2-40B4-BE49-F238E27FC236}">
                  <a16:creationId xmlns:a16="http://schemas.microsoft.com/office/drawing/2014/main" id="{50313364-8419-4359-AC75-5FE737354D76}"/>
                </a:ext>
              </a:extLst>
            </p:cNvPr>
            <p:cNvSpPr/>
            <p:nvPr/>
          </p:nvSpPr>
          <p:spPr bwMode="auto">
            <a:xfrm>
              <a:off x="8213667" y="4584987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0" name="片側の 2 つの角を丸めた四角形 190">
              <a:extLst>
                <a:ext uri="{FF2B5EF4-FFF2-40B4-BE49-F238E27FC236}">
                  <a16:creationId xmlns:a16="http://schemas.microsoft.com/office/drawing/2014/main" id="{8780F54E-7BE3-44A1-AF36-AF9C494C5DCE}"/>
                </a:ext>
              </a:extLst>
            </p:cNvPr>
            <p:cNvSpPr/>
            <p:nvPr/>
          </p:nvSpPr>
          <p:spPr bwMode="auto">
            <a:xfrm>
              <a:off x="8352115" y="4750589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1" name="台形 90">
              <a:extLst>
                <a:ext uri="{FF2B5EF4-FFF2-40B4-BE49-F238E27FC236}">
                  <a16:creationId xmlns:a16="http://schemas.microsoft.com/office/drawing/2014/main" id="{9ED3CFF4-B4F9-474C-843E-24CAA6D7F7CB}"/>
                </a:ext>
              </a:extLst>
            </p:cNvPr>
            <p:cNvSpPr/>
            <p:nvPr/>
          </p:nvSpPr>
          <p:spPr bwMode="auto">
            <a:xfrm>
              <a:off x="8213666" y="6062404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11B4995F-5825-4F0C-A96C-4D623B7E93AA}"/>
              </a:ext>
            </a:extLst>
          </p:cNvPr>
          <p:cNvGrpSpPr/>
          <p:nvPr/>
        </p:nvGrpSpPr>
        <p:grpSpPr>
          <a:xfrm>
            <a:off x="2372649" y="2557928"/>
            <a:ext cx="1473429" cy="1829280"/>
            <a:chOff x="2372649" y="2557928"/>
            <a:chExt cx="1473429" cy="1829280"/>
          </a:xfrm>
        </p:grpSpPr>
        <p:sp>
          <p:nvSpPr>
            <p:cNvPr id="93" name="台形 92">
              <a:extLst>
                <a:ext uri="{FF2B5EF4-FFF2-40B4-BE49-F238E27FC236}">
                  <a16:creationId xmlns:a16="http://schemas.microsoft.com/office/drawing/2014/main" id="{26AA916E-C62A-4199-AF3D-5131BC5F9D09}"/>
                </a:ext>
              </a:extLst>
            </p:cNvPr>
            <p:cNvSpPr/>
            <p:nvPr/>
          </p:nvSpPr>
          <p:spPr bwMode="auto">
            <a:xfrm>
              <a:off x="2372649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" name="片側の 2 つの角を丸めた四角形 2">
              <a:extLst>
                <a:ext uri="{FF2B5EF4-FFF2-40B4-BE49-F238E27FC236}">
                  <a16:creationId xmlns:a16="http://schemas.microsoft.com/office/drawing/2014/main" id="{C52EBCD6-703E-4024-983C-667019238FFC}"/>
                </a:ext>
              </a:extLst>
            </p:cNvPr>
            <p:cNvSpPr/>
            <p:nvPr/>
          </p:nvSpPr>
          <p:spPr bwMode="auto">
            <a:xfrm>
              <a:off x="2503747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9933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5" name="片側の 2 つの角を丸めた四角形 190">
              <a:extLst>
                <a:ext uri="{FF2B5EF4-FFF2-40B4-BE49-F238E27FC236}">
                  <a16:creationId xmlns:a16="http://schemas.microsoft.com/office/drawing/2014/main" id="{D15B40E9-7C23-4530-9AD0-20D993DB30DD}"/>
                </a:ext>
              </a:extLst>
            </p:cNvPr>
            <p:cNvSpPr/>
            <p:nvPr/>
          </p:nvSpPr>
          <p:spPr bwMode="auto">
            <a:xfrm>
              <a:off x="2590534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6" name="片側の 2 つの角を丸めた四角形 190">
              <a:extLst>
                <a:ext uri="{FF2B5EF4-FFF2-40B4-BE49-F238E27FC236}">
                  <a16:creationId xmlns:a16="http://schemas.microsoft.com/office/drawing/2014/main" id="{408A6567-008D-41AA-AFE8-6E067469D575}"/>
                </a:ext>
              </a:extLst>
            </p:cNvPr>
            <p:cNvSpPr/>
            <p:nvPr/>
          </p:nvSpPr>
          <p:spPr bwMode="auto">
            <a:xfrm>
              <a:off x="2728982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7" name="台形 96">
              <a:extLst>
                <a:ext uri="{FF2B5EF4-FFF2-40B4-BE49-F238E27FC236}">
                  <a16:creationId xmlns:a16="http://schemas.microsoft.com/office/drawing/2014/main" id="{44DF95F1-94B1-4DC4-A0D6-228E5EAF9991}"/>
                </a:ext>
              </a:extLst>
            </p:cNvPr>
            <p:cNvSpPr/>
            <p:nvPr/>
          </p:nvSpPr>
          <p:spPr bwMode="auto">
            <a:xfrm>
              <a:off x="2590533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98" name="グループ化 97">
              <a:extLst>
                <a:ext uri="{FF2B5EF4-FFF2-40B4-BE49-F238E27FC236}">
                  <a16:creationId xmlns:a16="http://schemas.microsoft.com/office/drawing/2014/main" id="{05EADD44-1B06-41A7-8D58-9379BD7123C2}"/>
                </a:ext>
              </a:extLst>
            </p:cNvPr>
            <p:cNvGrpSpPr/>
            <p:nvPr/>
          </p:nvGrpSpPr>
          <p:grpSpPr>
            <a:xfrm>
              <a:off x="2587127" y="2616154"/>
              <a:ext cx="691653" cy="1690855"/>
              <a:chOff x="2618840" y="-1154496"/>
              <a:chExt cx="691653" cy="1690855"/>
            </a:xfrm>
          </p:grpSpPr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07EC4DD3-8E3B-4139-9D52-B154ED6D4C0B}"/>
                  </a:ext>
                </a:extLst>
              </p:cNvPr>
              <p:cNvSpPr/>
              <p:nvPr/>
            </p:nvSpPr>
            <p:spPr bwMode="auto">
              <a:xfrm>
                <a:off x="2618840" y="-1154496"/>
                <a:ext cx="691653" cy="1690855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0" name="片側の 2 つの角を丸めた四角形 190">
                <a:extLst>
                  <a:ext uri="{FF2B5EF4-FFF2-40B4-BE49-F238E27FC236}">
                    <a16:creationId xmlns:a16="http://schemas.microsoft.com/office/drawing/2014/main" id="{ED4F6F47-62AD-4684-893D-76A34037FF20}"/>
                  </a:ext>
                </a:extLst>
              </p:cNvPr>
              <p:cNvSpPr/>
              <p:nvPr/>
            </p:nvSpPr>
            <p:spPr bwMode="auto">
              <a:xfrm>
                <a:off x="2618840" y="-1152298"/>
                <a:ext cx="603077" cy="1688657"/>
              </a:xfrm>
              <a:custGeom>
                <a:avLst/>
                <a:gdLst>
                  <a:gd name="connsiteX0" fmla="*/ 290495 w 580989"/>
                  <a:gd name="connsiteY0" fmla="*/ 0 h 1603926"/>
                  <a:gd name="connsiteX1" fmla="*/ 290495 w 580989"/>
                  <a:gd name="connsiteY1" fmla="*/ 0 h 1603926"/>
                  <a:gd name="connsiteX2" fmla="*/ 580990 w 580989"/>
                  <a:gd name="connsiteY2" fmla="*/ 290495 h 1603926"/>
                  <a:gd name="connsiteX3" fmla="*/ 580989 w 580989"/>
                  <a:gd name="connsiteY3" fmla="*/ 1603926 h 1603926"/>
                  <a:gd name="connsiteX4" fmla="*/ 580989 w 580989"/>
                  <a:gd name="connsiteY4" fmla="*/ 1603926 h 1603926"/>
                  <a:gd name="connsiteX5" fmla="*/ 0 w 580989"/>
                  <a:gd name="connsiteY5" fmla="*/ 1603926 h 1603926"/>
                  <a:gd name="connsiteX6" fmla="*/ 0 w 580989"/>
                  <a:gd name="connsiteY6" fmla="*/ 1603926 h 1603926"/>
                  <a:gd name="connsiteX7" fmla="*/ 0 w 580989"/>
                  <a:gd name="connsiteY7" fmla="*/ 290495 h 1603926"/>
                  <a:gd name="connsiteX8" fmla="*/ 290495 w 580989"/>
                  <a:gd name="connsiteY8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580989 w 580990"/>
                  <a:gd name="connsiteY4" fmla="*/ 1603926 h 1603926"/>
                  <a:gd name="connsiteX5" fmla="*/ 0 w 580990"/>
                  <a:gd name="connsiteY5" fmla="*/ 1603926 h 1603926"/>
                  <a:gd name="connsiteX6" fmla="*/ 0 w 580990"/>
                  <a:gd name="connsiteY6" fmla="*/ 290495 h 1603926"/>
                  <a:gd name="connsiteX7" fmla="*/ 290495 w 580990"/>
                  <a:gd name="connsiteY7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603926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603319"/>
                  <a:gd name="connsiteY0" fmla="*/ 0 h 1632501"/>
                  <a:gd name="connsiteX1" fmla="*/ 290495 w 603319"/>
                  <a:gd name="connsiteY1" fmla="*/ 0 h 1632501"/>
                  <a:gd name="connsiteX2" fmla="*/ 580990 w 603319"/>
                  <a:gd name="connsiteY2" fmla="*/ 397652 h 1632501"/>
                  <a:gd name="connsiteX3" fmla="*/ 583371 w 603319"/>
                  <a:gd name="connsiteY3" fmla="*/ 1632501 h 1632501"/>
                  <a:gd name="connsiteX4" fmla="*/ 0 w 603319"/>
                  <a:gd name="connsiteY4" fmla="*/ 1580114 h 1632501"/>
                  <a:gd name="connsiteX5" fmla="*/ 0 w 603319"/>
                  <a:gd name="connsiteY5" fmla="*/ 402414 h 1632501"/>
                  <a:gd name="connsiteX6" fmla="*/ 290495 w 603319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3393 h 1633480"/>
                  <a:gd name="connsiteX1" fmla="*/ 290495 w 583371"/>
                  <a:gd name="connsiteY1" fmla="*/ 979 h 1633480"/>
                  <a:gd name="connsiteX2" fmla="*/ 580990 w 583371"/>
                  <a:gd name="connsiteY2" fmla="*/ 398631 h 1633480"/>
                  <a:gd name="connsiteX3" fmla="*/ 583371 w 583371"/>
                  <a:gd name="connsiteY3" fmla="*/ 1633480 h 1633480"/>
                  <a:gd name="connsiteX4" fmla="*/ 0 w 583371"/>
                  <a:gd name="connsiteY4" fmla="*/ 1581093 h 1633480"/>
                  <a:gd name="connsiteX5" fmla="*/ 0 w 583371"/>
                  <a:gd name="connsiteY5" fmla="*/ 403393 h 1633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83371" h="1633480">
                    <a:moveTo>
                      <a:pt x="0" y="403393"/>
                    </a:moveTo>
                    <a:cubicBezTo>
                      <a:pt x="48416" y="140041"/>
                      <a:pt x="155563" y="18442"/>
                      <a:pt x="290495" y="979"/>
                    </a:cubicBezTo>
                    <a:cubicBezTo>
                      <a:pt x="425427" y="-16484"/>
                      <a:pt x="579802" y="202748"/>
                      <a:pt x="580990" y="398631"/>
                    </a:cubicBezTo>
                    <a:cubicBezTo>
                      <a:pt x="582178" y="594514"/>
                      <a:pt x="582577" y="1221864"/>
                      <a:pt x="583371" y="1633480"/>
                    </a:cubicBezTo>
                    <a:lnTo>
                      <a:pt x="0" y="1581093"/>
                    </a:lnTo>
                    <a:lnTo>
                      <a:pt x="0" y="403393"/>
                    </a:ln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9ADD0388-75F2-42D4-80F2-8D7FCBD7DA7D}"/>
                  </a:ext>
                </a:extLst>
              </p:cNvPr>
              <p:cNvSpPr/>
              <p:nvPr/>
            </p:nvSpPr>
            <p:spPr bwMode="auto">
              <a:xfrm>
                <a:off x="3021140" y="-227495"/>
                <a:ext cx="148258" cy="186101"/>
              </a:xfrm>
              <a:custGeom>
                <a:avLst/>
                <a:gdLst>
                  <a:gd name="connsiteX0" fmla="*/ 66335 w 143414"/>
                  <a:gd name="connsiteY0" fmla="*/ 49743 h 180020"/>
                  <a:gd name="connsiteX1" fmla="*/ 43082 w 143414"/>
                  <a:gd name="connsiteY1" fmla="*/ 90010 h 180020"/>
                  <a:gd name="connsiteX2" fmla="*/ 66335 w 143414"/>
                  <a:gd name="connsiteY2" fmla="*/ 130277 h 180020"/>
                  <a:gd name="connsiteX3" fmla="*/ 89588 w 143414"/>
                  <a:gd name="connsiteY3" fmla="*/ 90010 h 180020"/>
                  <a:gd name="connsiteX4" fmla="*/ 66335 w 143414"/>
                  <a:gd name="connsiteY4" fmla="*/ 49743 h 180020"/>
                  <a:gd name="connsiteX5" fmla="*/ 71707 w 143414"/>
                  <a:gd name="connsiteY5" fmla="*/ 0 h 180020"/>
                  <a:gd name="connsiteX6" fmla="*/ 143414 w 143414"/>
                  <a:gd name="connsiteY6" fmla="*/ 90010 h 180020"/>
                  <a:gd name="connsiteX7" fmla="*/ 71707 w 143414"/>
                  <a:gd name="connsiteY7" fmla="*/ 180020 h 180020"/>
                  <a:gd name="connsiteX8" fmla="*/ 0 w 143414"/>
                  <a:gd name="connsiteY8" fmla="*/ 90010 h 180020"/>
                  <a:gd name="connsiteX9" fmla="*/ 71707 w 143414"/>
                  <a:gd name="connsiteY9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3414" h="180020">
                    <a:moveTo>
                      <a:pt x="66335" y="49743"/>
                    </a:moveTo>
                    <a:cubicBezTo>
                      <a:pt x="53493" y="49743"/>
                      <a:pt x="43082" y="67771"/>
                      <a:pt x="43082" y="90010"/>
                    </a:cubicBezTo>
                    <a:cubicBezTo>
                      <a:pt x="43082" y="112249"/>
                      <a:pt x="53493" y="130277"/>
                      <a:pt x="66335" y="130277"/>
                    </a:cubicBezTo>
                    <a:cubicBezTo>
                      <a:pt x="79177" y="130277"/>
                      <a:pt x="89588" y="112249"/>
                      <a:pt x="89588" y="90010"/>
                    </a:cubicBezTo>
                    <a:cubicBezTo>
                      <a:pt x="89588" y="67771"/>
                      <a:pt x="79177" y="49743"/>
                      <a:pt x="66335" y="49743"/>
                    </a:cubicBezTo>
                    <a:close/>
                    <a:moveTo>
                      <a:pt x="71707" y="0"/>
                    </a:moveTo>
                    <a:cubicBezTo>
                      <a:pt x="111310" y="0"/>
                      <a:pt x="143414" y="40299"/>
                      <a:pt x="143414" y="90010"/>
                    </a:cubicBezTo>
                    <a:cubicBezTo>
                      <a:pt x="143414" y="139721"/>
                      <a:pt x="111310" y="180020"/>
                      <a:pt x="71707" y="180020"/>
                    </a:cubicBezTo>
                    <a:cubicBezTo>
                      <a:pt x="32104" y="180020"/>
                      <a:pt x="0" y="139721"/>
                      <a:pt x="0" y="90010"/>
                    </a:cubicBezTo>
                    <a:cubicBezTo>
                      <a:pt x="0" y="40299"/>
                      <a:pt x="32104" y="0"/>
                      <a:pt x="71707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0202C7C0-9DA4-4FD9-8AE5-0D62BCC6C74E}"/>
                  </a:ext>
                </a:extLst>
              </p:cNvPr>
              <p:cNvSpPr/>
              <p:nvPr/>
            </p:nvSpPr>
            <p:spPr bwMode="auto">
              <a:xfrm rot="16200000">
                <a:off x="3010766" y="-229199"/>
                <a:ext cx="129457" cy="75264"/>
              </a:xfrm>
              <a:custGeom>
                <a:avLst/>
                <a:gdLst>
                  <a:gd name="connsiteX0" fmla="*/ 125227 w 125227"/>
                  <a:gd name="connsiteY0" fmla="*/ 36403 h 72805"/>
                  <a:gd name="connsiteX1" fmla="*/ 125226 w 125227"/>
                  <a:gd name="connsiteY1" fmla="*/ 72805 h 72805"/>
                  <a:gd name="connsiteX2" fmla="*/ 90880 w 125227"/>
                  <a:gd name="connsiteY2" fmla="*/ 72805 h 72805"/>
                  <a:gd name="connsiteX3" fmla="*/ 92342 w 125227"/>
                  <a:gd name="connsiteY3" fmla="*/ 69277 h 72805"/>
                  <a:gd name="connsiteX4" fmla="*/ 64350 w 125227"/>
                  <a:gd name="connsiteY4" fmla="*/ 41285 h 72805"/>
                  <a:gd name="connsiteX5" fmla="*/ 36358 w 125227"/>
                  <a:gd name="connsiteY5" fmla="*/ 69277 h 72805"/>
                  <a:gd name="connsiteX6" fmla="*/ 37819 w 125227"/>
                  <a:gd name="connsiteY6" fmla="*/ 72805 h 72805"/>
                  <a:gd name="connsiteX7" fmla="*/ 0 w 125227"/>
                  <a:gd name="connsiteY7" fmla="*/ 72805 h 72805"/>
                  <a:gd name="connsiteX8" fmla="*/ 0 w 125227"/>
                  <a:gd name="connsiteY8" fmla="*/ 36403 h 72805"/>
                  <a:gd name="connsiteX9" fmla="*/ 36403 w 125227"/>
                  <a:gd name="connsiteY9" fmla="*/ 0 h 72805"/>
                  <a:gd name="connsiteX10" fmla="*/ 88824 w 125227"/>
                  <a:gd name="connsiteY10" fmla="*/ 0 h 72805"/>
                  <a:gd name="connsiteX11" fmla="*/ 125227 w 125227"/>
                  <a:gd name="connsiteY11" fmla="*/ 36403 h 728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5227" h="72805">
                    <a:moveTo>
                      <a:pt x="125227" y="36403"/>
                    </a:moveTo>
                    <a:cubicBezTo>
                      <a:pt x="125227" y="48537"/>
                      <a:pt x="125226" y="60671"/>
                      <a:pt x="125226" y="72805"/>
                    </a:cubicBezTo>
                    <a:lnTo>
                      <a:pt x="90880" y="72805"/>
                    </a:lnTo>
                    <a:lnTo>
                      <a:pt x="92342" y="69277"/>
                    </a:lnTo>
                    <a:cubicBezTo>
                      <a:pt x="92342" y="53817"/>
                      <a:pt x="79810" y="41285"/>
                      <a:pt x="64350" y="41285"/>
                    </a:cubicBezTo>
                    <a:cubicBezTo>
                      <a:pt x="48890" y="41285"/>
                      <a:pt x="36358" y="53817"/>
                      <a:pt x="36358" y="69277"/>
                    </a:cubicBezTo>
                    <a:lnTo>
                      <a:pt x="37819" y="72805"/>
                    </a:lnTo>
                    <a:lnTo>
                      <a:pt x="0" y="72805"/>
                    </a:lnTo>
                    <a:lnTo>
                      <a:pt x="0" y="36403"/>
                    </a:lnTo>
                    <a:cubicBezTo>
                      <a:pt x="0" y="16298"/>
                      <a:pt x="16298" y="0"/>
                      <a:pt x="36403" y="0"/>
                    </a:cubicBezTo>
                    <a:lnTo>
                      <a:pt x="88824" y="0"/>
                    </a:lnTo>
                    <a:cubicBezTo>
                      <a:pt x="108929" y="0"/>
                      <a:pt x="125227" y="16298"/>
                      <a:pt x="125227" y="364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C73A02AA-600E-4DE1-8BDB-CBEC409252C3}"/>
              </a:ext>
            </a:extLst>
          </p:cNvPr>
          <p:cNvGrpSpPr/>
          <p:nvPr/>
        </p:nvGrpSpPr>
        <p:grpSpPr>
          <a:xfrm>
            <a:off x="4244178" y="2557928"/>
            <a:ext cx="1473429" cy="1829280"/>
            <a:chOff x="4244178" y="2557928"/>
            <a:chExt cx="1473429" cy="1829280"/>
          </a:xfrm>
        </p:grpSpPr>
        <p:sp>
          <p:nvSpPr>
            <p:cNvPr id="104" name="台形 103">
              <a:extLst>
                <a:ext uri="{FF2B5EF4-FFF2-40B4-BE49-F238E27FC236}">
                  <a16:creationId xmlns:a16="http://schemas.microsoft.com/office/drawing/2014/main" id="{4CE341FB-C15F-42E8-8105-61154C0A0260}"/>
                </a:ext>
              </a:extLst>
            </p:cNvPr>
            <p:cNvSpPr/>
            <p:nvPr/>
          </p:nvSpPr>
          <p:spPr bwMode="auto">
            <a:xfrm>
              <a:off x="4244178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片側の 2 つの角を丸めた四角形 2">
              <a:extLst>
                <a:ext uri="{FF2B5EF4-FFF2-40B4-BE49-F238E27FC236}">
                  <a16:creationId xmlns:a16="http://schemas.microsoft.com/office/drawing/2014/main" id="{7FA144CA-BD57-42DA-9562-016546A0E6AD}"/>
                </a:ext>
              </a:extLst>
            </p:cNvPr>
            <p:cNvSpPr/>
            <p:nvPr/>
          </p:nvSpPr>
          <p:spPr bwMode="auto">
            <a:xfrm>
              <a:off x="4375276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6" name="片側の 2 つの角を丸めた四角形 190">
              <a:extLst>
                <a:ext uri="{FF2B5EF4-FFF2-40B4-BE49-F238E27FC236}">
                  <a16:creationId xmlns:a16="http://schemas.microsoft.com/office/drawing/2014/main" id="{086DAA31-CC77-42E9-BF9B-463C850B7B39}"/>
                </a:ext>
              </a:extLst>
            </p:cNvPr>
            <p:cNvSpPr/>
            <p:nvPr/>
          </p:nvSpPr>
          <p:spPr bwMode="auto">
            <a:xfrm>
              <a:off x="4462063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7" name="片側の 2 つの角を丸めた四角形 190">
              <a:extLst>
                <a:ext uri="{FF2B5EF4-FFF2-40B4-BE49-F238E27FC236}">
                  <a16:creationId xmlns:a16="http://schemas.microsoft.com/office/drawing/2014/main" id="{103442F2-F64D-4DD4-B72F-1EE63E514A21}"/>
                </a:ext>
              </a:extLst>
            </p:cNvPr>
            <p:cNvSpPr/>
            <p:nvPr/>
          </p:nvSpPr>
          <p:spPr bwMode="auto">
            <a:xfrm>
              <a:off x="4600511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8" name="台形 107">
              <a:extLst>
                <a:ext uri="{FF2B5EF4-FFF2-40B4-BE49-F238E27FC236}">
                  <a16:creationId xmlns:a16="http://schemas.microsoft.com/office/drawing/2014/main" id="{04A36AF6-25DB-42F2-91E1-31170A17678F}"/>
                </a:ext>
              </a:extLst>
            </p:cNvPr>
            <p:cNvSpPr/>
            <p:nvPr/>
          </p:nvSpPr>
          <p:spPr bwMode="auto">
            <a:xfrm>
              <a:off x="4462062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09" name="グループ化 108">
              <a:extLst>
                <a:ext uri="{FF2B5EF4-FFF2-40B4-BE49-F238E27FC236}">
                  <a16:creationId xmlns:a16="http://schemas.microsoft.com/office/drawing/2014/main" id="{5FCD8FE1-08B8-4D3B-AF4C-884D3A6D939D}"/>
                </a:ext>
              </a:extLst>
            </p:cNvPr>
            <p:cNvGrpSpPr/>
            <p:nvPr/>
          </p:nvGrpSpPr>
          <p:grpSpPr>
            <a:xfrm>
              <a:off x="4463267" y="2616154"/>
              <a:ext cx="691653" cy="1690855"/>
              <a:chOff x="4739740" y="-1154496"/>
              <a:chExt cx="691653" cy="1690855"/>
            </a:xfrm>
          </p:grpSpPr>
          <p:sp>
            <p:nvSpPr>
              <p:cNvPr id="110" name="フリーフォーム: 図形 109">
                <a:extLst>
                  <a:ext uri="{FF2B5EF4-FFF2-40B4-BE49-F238E27FC236}">
                    <a16:creationId xmlns:a16="http://schemas.microsoft.com/office/drawing/2014/main" id="{D2DF4C73-F6A7-4916-B744-9C1BD2D8CCFC}"/>
                  </a:ext>
                </a:extLst>
              </p:cNvPr>
              <p:cNvSpPr/>
              <p:nvPr/>
            </p:nvSpPr>
            <p:spPr bwMode="auto">
              <a:xfrm>
                <a:off x="4739740" y="-1154496"/>
                <a:ext cx="691653" cy="1690855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1" name="片側の 2 つの角を丸めた四角形 190">
                <a:extLst>
                  <a:ext uri="{FF2B5EF4-FFF2-40B4-BE49-F238E27FC236}">
                    <a16:creationId xmlns:a16="http://schemas.microsoft.com/office/drawing/2014/main" id="{CEF6B90D-7D0F-4024-A91A-130BDCAF89B9}"/>
                  </a:ext>
                </a:extLst>
              </p:cNvPr>
              <p:cNvSpPr/>
              <p:nvPr/>
            </p:nvSpPr>
            <p:spPr bwMode="auto">
              <a:xfrm>
                <a:off x="4739740" y="-1152298"/>
                <a:ext cx="603077" cy="1688657"/>
              </a:xfrm>
              <a:custGeom>
                <a:avLst/>
                <a:gdLst>
                  <a:gd name="connsiteX0" fmla="*/ 290495 w 580989"/>
                  <a:gd name="connsiteY0" fmla="*/ 0 h 1603926"/>
                  <a:gd name="connsiteX1" fmla="*/ 290495 w 580989"/>
                  <a:gd name="connsiteY1" fmla="*/ 0 h 1603926"/>
                  <a:gd name="connsiteX2" fmla="*/ 580990 w 580989"/>
                  <a:gd name="connsiteY2" fmla="*/ 290495 h 1603926"/>
                  <a:gd name="connsiteX3" fmla="*/ 580989 w 580989"/>
                  <a:gd name="connsiteY3" fmla="*/ 1603926 h 1603926"/>
                  <a:gd name="connsiteX4" fmla="*/ 580989 w 580989"/>
                  <a:gd name="connsiteY4" fmla="*/ 1603926 h 1603926"/>
                  <a:gd name="connsiteX5" fmla="*/ 0 w 580989"/>
                  <a:gd name="connsiteY5" fmla="*/ 1603926 h 1603926"/>
                  <a:gd name="connsiteX6" fmla="*/ 0 w 580989"/>
                  <a:gd name="connsiteY6" fmla="*/ 1603926 h 1603926"/>
                  <a:gd name="connsiteX7" fmla="*/ 0 w 580989"/>
                  <a:gd name="connsiteY7" fmla="*/ 290495 h 1603926"/>
                  <a:gd name="connsiteX8" fmla="*/ 290495 w 580989"/>
                  <a:gd name="connsiteY8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580989 w 580990"/>
                  <a:gd name="connsiteY4" fmla="*/ 1603926 h 1603926"/>
                  <a:gd name="connsiteX5" fmla="*/ 0 w 580990"/>
                  <a:gd name="connsiteY5" fmla="*/ 1603926 h 1603926"/>
                  <a:gd name="connsiteX6" fmla="*/ 0 w 580990"/>
                  <a:gd name="connsiteY6" fmla="*/ 290495 h 1603926"/>
                  <a:gd name="connsiteX7" fmla="*/ 290495 w 580990"/>
                  <a:gd name="connsiteY7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603926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603319"/>
                  <a:gd name="connsiteY0" fmla="*/ 0 h 1632501"/>
                  <a:gd name="connsiteX1" fmla="*/ 290495 w 603319"/>
                  <a:gd name="connsiteY1" fmla="*/ 0 h 1632501"/>
                  <a:gd name="connsiteX2" fmla="*/ 580990 w 603319"/>
                  <a:gd name="connsiteY2" fmla="*/ 397652 h 1632501"/>
                  <a:gd name="connsiteX3" fmla="*/ 583371 w 603319"/>
                  <a:gd name="connsiteY3" fmla="*/ 1632501 h 1632501"/>
                  <a:gd name="connsiteX4" fmla="*/ 0 w 603319"/>
                  <a:gd name="connsiteY4" fmla="*/ 1580114 h 1632501"/>
                  <a:gd name="connsiteX5" fmla="*/ 0 w 603319"/>
                  <a:gd name="connsiteY5" fmla="*/ 402414 h 1632501"/>
                  <a:gd name="connsiteX6" fmla="*/ 290495 w 603319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3393 h 1633480"/>
                  <a:gd name="connsiteX1" fmla="*/ 290495 w 583371"/>
                  <a:gd name="connsiteY1" fmla="*/ 979 h 1633480"/>
                  <a:gd name="connsiteX2" fmla="*/ 580990 w 583371"/>
                  <a:gd name="connsiteY2" fmla="*/ 398631 h 1633480"/>
                  <a:gd name="connsiteX3" fmla="*/ 583371 w 583371"/>
                  <a:gd name="connsiteY3" fmla="*/ 1633480 h 1633480"/>
                  <a:gd name="connsiteX4" fmla="*/ 0 w 583371"/>
                  <a:gd name="connsiteY4" fmla="*/ 1581093 h 1633480"/>
                  <a:gd name="connsiteX5" fmla="*/ 0 w 583371"/>
                  <a:gd name="connsiteY5" fmla="*/ 403393 h 1633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83371" h="1633480">
                    <a:moveTo>
                      <a:pt x="0" y="403393"/>
                    </a:moveTo>
                    <a:cubicBezTo>
                      <a:pt x="48416" y="140041"/>
                      <a:pt x="155563" y="18442"/>
                      <a:pt x="290495" y="979"/>
                    </a:cubicBezTo>
                    <a:cubicBezTo>
                      <a:pt x="425427" y="-16484"/>
                      <a:pt x="579802" y="202748"/>
                      <a:pt x="580990" y="398631"/>
                    </a:cubicBezTo>
                    <a:cubicBezTo>
                      <a:pt x="582178" y="594514"/>
                      <a:pt x="582577" y="1221864"/>
                      <a:pt x="583371" y="1633480"/>
                    </a:cubicBezTo>
                    <a:lnTo>
                      <a:pt x="0" y="1581093"/>
                    </a:lnTo>
                    <a:lnTo>
                      <a:pt x="0" y="403393"/>
                    </a:ln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2" name="フリーフォーム: 図形 111">
                <a:extLst>
                  <a:ext uri="{FF2B5EF4-FFF2-40B4-BE49-F238E27FC236}">
                    <a16:creationId xmlns:a16="http://schemas.microsoft.com/office/drawing/2014/main" id="{B174ED11-9ADA-4102-AFEF-F2A66FC163C4}"/>
                  </a:ext>
                </a:extLst>
              </p:cNvPr>
              <p:cNvSpPr/>
              <p:nvPr/>
            </p:nvSpPr>
            <p:spPr bwMode="auto">
              <a:xfrm>
                <a:off x="5142040" y="-227495"/>
                <a:ext cx="148258" cy="186101"/>
              </a:xfrm>
              <a:custGeom>
                <a:avLst/>
                <a:gdLst>
                  <a:gd name="connsiteX0" fmla="*/ 66335 w 143414"/>
                  <a:gd name="connsiteY0" fmla="*/ 49743 h 180020"/>
                  <a:gd name="connsiteX1" fmla="*/ 43082 w 143414"/>
                  <a:gd name="connsiteY1" fmla="*/ 90010 h 180020"/>
                  <a:gd name="connsiteX2" fmla="*/ 66335 w 143414"/>
                  <a:gd name="connsiteY2" fmla="*/ 130277 h 180020"/>
                  <a:gd name="connsiteX3" fmla="*/ 89588 w 143414"/>
                  <a:gd name="connsiteY3" fmla="*/ 90010 h 180020"/>
                  <a:gd name="connsiteX4" fmla="*/ 66335 w 143414"/>
                  <a:gd name="connsiteY4" fmla="*/ 49743 h 180020"/>
                  <a:gd name="connsiteX5" fmla="*/ 71707 w 143414"/>
                  <a:gd name="connsiteY5" fmla="*/ 0 h 180020"/>
                  <a:gd name="connsiteX6" fmla="*/ 143414 w 143414"/>
                  <a:gd name="connsiteY6" fmla="*/ 90010 h 180020"/>
                  <a:gd name="connsiteX7" fmla="*/ 71707 w 143414"/>
                  <a:gd name="connsiteY7" fmla="*/ 180020 h 180020"/>
                  <a:gd name="connsiteX8" fmla="*/ 0 w 143414"/>
                  <a:gd name="connsiteY8" fmla="*/ 90010 h 180020"/>
                  <a:gd name="connsiteX9" fmla="*/ 71707 w 143414"/>
                  <a:gd name="connsiteY9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3414" h="180020">
                    <a:moveTo>
                      <a:pt x="66335" y="49743"/>
                    </a:moveTo>
                    <a:cubicBezTo>
                      <a:pt x="53493" y="49743"/>
                      <a:pt x="43082" y="67771"/>
                      <a:pt x="43082" y="90010"/>
                    </a:cubicBezTo>
                    <a:cubicBezTo>
                      <a:pt x="43082" y="112249"/>
                      <a:pt x="53493" y="130277"/>
                      <a:pt x="66335" y="130277"/>
                    </a:cubicBezTo>
                    <a:cubicBezTo>
                      <a:pt x="79177" y="130277"/>
                      <a:pt x="89588" y="112249"/>
                      <a:pt x="89588" y="90010"/>
                    </a:cubicBezTo>
                    <a:cubicBezTo>
                      <a:pt x="89588" y="67771"/>
                      <a:pt x="79177" y="49743"/>
                      <a:pt x="66335" y="49743"/>
                    </a:cubicBezTo>
                    <a:close/>
                    <a:moveTo>
                      <a:pt x="71707" y="0"/>
                    </a:moveTo>
                    <a:cubicBezTo>
                      <a:pt x="111310" y="0"/>
                      <a:pt x="143414" y="40299"/>
                      <a:pt x="143414" y="90010"/>
                    </a:cubicBezTo>
                    <a:cubicBezTo>
                      <a:pt x="143414" y="139721"/>
                      <a:pt x="111310" y="180020"/>
                      <a:pt x="71707" y="180020"/>
                    </a:cubicBezTo>
                    <a:cubicBezTo>
                      <a:pt x="32104" y="180020"/>
                      <a:pt x="0" y="139721"/>
                      <a:pt x="0" y="90010"/>
                    </a:cubicBezTo>
                    <a:cubicBezTo>
                      <a:pt x="0" y="40299"/>
                      <a:pt x="32104" y="0"/>
                      <a:pt x="71707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4A56BC55-DAD5-4B1E-804C-76ACE6F92D0F}"/>
                  </a:ext>
                </a:extLst>
              </p:cNvPr>
              <p:cNvSpPr/>
              <p:nvPr/>
            </p:nvSpPr>
            <p:spPr bwMode="auto">
              <a:xfrm rot="16200000">
                <a:off x="5131666" y="-229199"/>
                <a:ext cx="129457" cy="75264"/>
              </a:xfrm>
              <a:custGeom>
                <a:avLst/>
                <a:gdLst>
                  <a:gd name="connsiteX0" fmla="*/ 125227 w 125227"/>
                  <a:gd name="connsiteY0" fmla="*/ 36403 h 72805"/>
                  <a:gd name="connsiteX1" fmla="*/ 125226 w 125227"/>
                  <a:gd name="connsiteY1" fmla="*/ 72805 h 72805"/>
                  <a:gd name="connsiteX2" fmla="*/ 90880 w 125227"/>
                  <a:gd name="connsiteY2" fmla="*/ 72805 h 72805"/>
                  <a:gd name="connsiteX3" fmla="*/ 92342 w 125227"/>
                  <a:gd name="connsiteY3" fmla="*/ 69277 h 72805"/>
                  <a:gd name="connsiteX4" fmla="*/ 64350 w 125227"/>
                  <a:gd name="connsiteY4" fmla="*/ 41285 h 72805"/>
                  <a:gd name="connsiteX5" fmla="*/ 36358 w 125227"/>
                  <a:gd name="connsiteY5" fmla="*/ 69277 h 72805"/>
                  <a:gd name="connsiteX6" fmla="*/ 37819 w 125227"/>
                  <a:gd name="connsiteY6" fmla="*/ 72805 h 72805"/>
                  <a:gd name="connsiteX7" fmla="*/ 0 w 125227"/>
                  <a:gd name="connsiteY7" fmla="*/ 72805 h 72805"/>
                  <a:gd name="connsiteX8" fmla="*/ 0 w 125227"/>
                  <a:gd name="connsiteY8" fmla="*/ 36403 h 72805"/>
                  <a:gd name="connsiteX9" fmla="*/ 36403 w 125227"/>
                  <a:gd name="connsiteY9" fmla="*/ 0 h 72805"/>
                  <a:gd name="connsiteX10" fmla="*/ 88824 w 125227"/>
                  <a:gd name="connsiteY10" fmla="*/ 0 h 72805"/>
                  <a:gd name="connsiteX11" fmla="*/ 125227 w 125227"/>
                  <a:gd name="connsiteY11" fmla="*/ 36403 h 728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5227" h="72805">
                    <a:moveTo>
                      <a:pt x="125227" y="36403"/>
                    </a:moveTo>
                    <a:cubicBezTo>
                      <a:pt x="125227" y="48537"/>
                      <a:pt x="125226" y="60671"/>
                      <a:pt x="125226" y="72805"/>
                    </a:cubicBezTo>
                    <a:lnTo>
                      <a:pt x="90880" y="72805"/>
                    </a:lnTo>
                    <a:lnTo>
                      <a:pt x="92342" y="69277"/>
                    </a:lnTo>
                    <a:cubicBezTo>
                      <a:pt x="92342" y="53817"/>
                      <a:pt x="79810" y="41285"/>
                      <a:pt x="64350" y="41285"/>
                    </a:cubicBezTo>
                    <a:cubicBezTo>
                      <a:pt x="48890" y="41285"/>
                      <a:pt x="36358" y="53817"/>
                      <a:pt x="36358" y="69277"/>
                    </a:cubicBezTo>
                    <a:lnTo>
                      <a:pt x="37819" y="72805"/>
                    </a:lnTo>
                    <a:lnTo>
                      <a:pt x="0" y="72805"/>
                    </a:lnTo>
                    <a:lnTo>
                      <a:pt x="0" y="36403"/>
                    </a:lnTo>
                    <a:cubicBezTo>
                      <a:pt x="0" y="16298"/>
                      <a:pt x="16298" y="0"/>
                      <a:pt x="36403" y="0"/>
                    </a:cubicBezTo>
                    <a:lnTo>
                      <a:pt x="88824" y="0"/>
                    </a:lnTo>
                    <a:cubicBezTo>
                      <a:pt x="108929" y="0"/>
                      <a:pt x="125227" y="16298"/>
                      <a:pt x="125227" y="364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D755EB45-885E-473B-9F75-41FB20FFD931}"/>
              </a:ext>
            </a:extLst>
          </p:cNvPr>
          <p:cNvGrpSpPr/>
          <p:nvPr/>
        </p:nvGrpSpPr>
        <p:grpSpPr>
          <a:xfrm>
            <a:off x="6098616" y="2557928"/>
            <a:ext cx="1473429" cy="1829280"/>
            <a:chOff x="6098616" y="2557928"/>
            <a:chExt cx="1473429" cy="1829280"/>
          </a:xfrm>
        </p:grpSpPr>
        <p:sp>
          <p:nvSpPr>
            <p:cNvPr id="115" name="台形 114">
              <a:extLst>
                <a:ext uri="{FF2B5EF4-FFF2-40B4-BE49-F238E27FC236}">
                  <a16:creationId xmlns:a16="http://schemas.microsoft.com/office/drawing/2014/main" id="{BE0DD818-AF94-47FA-9F44-C164C3C8E15D}"/>
                </a:ext>
              </a:extLst>
            </p:cNvPr>
            <p:cNvSpPr/>
            <p:nvPr/>
          </p:nvSpPr>
          <p:spPr bwMode="auto">
            <a:xfrm>
              <a:off x="6098616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片側の 2 つの角を丸めた四角形 2">
              <a:extLst>
                <a:ext uri="{FF2B5EF4-FFF2-40B4-BE49-F238E27FC236}">
                  <a16:creationId xmlns:a16="http://schemas.microsoft.com/office/drawing/2014/main" id="{5FBDC431-622F-47D4-949D-357830090235}"/>
                </a:ext>
              </a:extLst>
            </p:cNvPr>
            <p:cNvSpPr/>
            <p:nvPr/>
          </p:nvSpPr>
          <p:spPr bwMode="auto">
            <a:xfrm>
              <a:off x="6229714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6633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7" name="片側の 2 つの角を丸めた四角形 190">
              <a:extLst>
                <a:ext uri="{FF2B5EF4-FFF2-40B4-BE49-F238E27FC236}">
                  <a16:creationId xmlns:a16="http://schemas.microsoft.com/office/drawing/2014/main" id="{D18155E0-A781-4B43-8E2E-C84FF3D02FCE}"/>
                </a:ext>
              </a:extLst>
            </p:cNvPr>
            <p:cNvSpPr/>
            <p:nvPr/>
          </p:nvSpPr>
          <p:spPr bwMode="auto">
            <a:xfrm>
              <a:off x="6316501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8" name="片側の 2 つの角を丸めた四角形 190">
              <a:extLst>
                <a:ext uri="{FF2B5EF4-FFF2-40B4-BE49-F238E27FC236}">
                  <a16:creationId xmlns:a16="http://schemas.microsoft.com/office/drawing/2014/main" id="{4E9E0973-435F-4AB6-95B9-5C0A11119E06}"/>
                </a:ext>
              </a:extLst>
            </p:cNvPr>
            <p:cNvSpPr/>
            <p:nvPr/>
          </p:nvSpPr>
          <p:spPr bwMode="auto">
            <a:xfrm>
              <a:off x="6454949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9" name="台形 118">
              <a:extLst>
                <a:ext uri="{FF2B5EF4-FFF2-40B4-BE49-F238E27FC236}">
                  <a16:creationId xmlns:a16="http://schemas.microsoft.com/office/drawing/2014/main" id="{2D872881-C186-4507-BFC8-3133E976F0CE}"/>
                </a:ext>
              </a:extLst>
            </p:cNvPr>
            <p:cNvSpPr/>
            <p:nvPr/>
          </p:nvSpPr>
          <p:spPr bwMode="auto">
            <a:xfrm>
              <a:off x="6316500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20" name="グループ化 119">
              <a:extLst>
                <a:ext uri="{FF2B5EF4-FFF2-40B4-BE49-F238E27FC236}">
                  <a16:creationId xmlns:a16="http://schemas.microsoft.com/office/drawing/2014/main" id="{D288E2A1-A3BF-4A4A-912D-D8E452A0DA9C}"/>
                </a:ext>
              </a:extLst>
            </p:cNvPr>
            <p:cNvGrpSpPr/>
            <p:nvPr/>
          </p:nvGrpSpPr>
          <p:grpSpPr>
            <a:xfrm>
              <a:off x="6316017" y="2616154"/>
              <a:ext cx="691653" cy="1690855"/>
              <a:chOff x="6263740" y="-1154496"/>
              <a:chExt cx="691653" cy="1690855"/>
            </a:xfrm>
          </p:grpSpPr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B90F988C-066A-4884-A991-FA5BC8023333}"/>
                  </a:ext>
                </a:extLst>
              </p:cNvPr>
              <p:cNvSpPr/>
              <p:nvPr/>
            </p:nvSpPr>
            <p:spPr bwMode="auto">
              <a:xfrm>
                <a:off x="6263740" y="-1154496"/>
                <a:ext cx="691653" cy="1690855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46D4E931-D275-4BD5-8797-18BEE033B2EA}"/>
                  </a:ext>
                </a:extLst>
              </p:cNvPr>
              <p:cNvSpPr/>
              <p:nvPr/>
            </p:nvSpPr>
            <p:spPr bwMode="auto">
              <a:xfrm>
                <a:off x="6666040" y="-227495"/>
                <a:ext cx="148258" cy="186101"/>
              </a:xfrm>
              <a:custGeom>
                <a:avLst/>
                <a:gdLst>
                  <a:gd name="connsiteX0" fmla="*/ 66335 w 143414"/>
                  <a:gd name="connsiteY0" fmla="*/ 49743 h 180020"/>
                  <a:gd name="connsiteX1" fmla="*/ 43082 w 143414"/>
                  <a:gd name="connsiteY1" fmla="*/ 90010 h 180020"/>
                  <a:gd name="connsiteX2" fmla="*/ 66335 w 143414"/>
                  <a:gd name="connsiteY2" fmla="*/ 130277 h 180020"/>
                  <a:gd name="connsiteX3" fmla="*/ 89588 w 143414"/>
                  <a:gd name="connsiteY3" fmla="*/ 90010 h 180020"/>
                  <a:gd name="connsiteX4" fmla="*/ 66335 w 143414"/>
                  <a:gd name="connsiteY4" fmla="*/ 49743 h 180020"/>
                  <a:gd name="connsiteX5" fmla="*/ 71707 w 143414"/>
                  <a:gd name="connsiteY5" fmla="*/ 0 h 180020"/>
                  <a:gd name="connsiteX6" fmla="*/ 143414 w 143414"/>
                  <a:gd name="connsiteY6" fmla="*/ 90010 h 180020"/>
                  <a:gd name="connsiteX7" fmla="*/ 71707 w 143414"/>
                  <a:gd name="connsiteY7" fmla="*/ 180020 h 180020"/>
                  <a:gd name="connsiteX8" fmla="*/ 0 w 143414"/>
                  <a:gd name="connsiteY8" fmla="*/ 90010 h 180020"/>
                  <a:gd name="connsiteX9" fmla="*/ 71707 w 143414"/>
                  <a:gd name="connsiteY9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3414" h="180020">
                    <a:moveTo>
                      <a:pt x="66335" y="49743"/>
                    </a:moveTo>
                    <a:cubicBezTo>
                      <a:pt x="53493" y="49743"/>
                      <a:pt x="43082" y="67771"/>
                      <a:pt x="43082" y="90010"/>
                    </a:cubicBezTo>
                    <a:cubicBezTo>
                      <a:pt x="43082" y="112249"/>
                      <a:pt x="53493" y="130277"/>
                      <a:pt x="66335" y="130277"/>
                    </a:cubicBezTo>
                    <a:cubicBezTo>
                      <a:pt x="79177" y="130277"/>
                      <a:pt x="89588" y="112249"/>
                      <a:pt x="89588" y="90010"/>
                    </a:cubicBezTo>
                    <a:cubicBezTo>
                      <a:pt x="89588" y="67771"/>
                      <a:pt x="79177" y="49743"/>
                      <a:pt x="66335" y="49743"/>
                    </a:cubicBezTo>
                    <a:close/>
                    <a:moveTo>
                      <a:pt x="71707" y="0"/>
                    </a:moveTo>
                    <a:cubicBezTo>
                      <a:pt x="111310" y="0"/>
                      <a:pt x="143414" y="40299"/>
                      <a:pt x="143414" y="90010"/>
                    </a:cubicBezTo>
                    <a:cubicBezTo>
                      <a:pt x="143414" y="139721"/>
                      <a:pt x="111310" y="180020"/>
                      <a:pt x="71707" y="180020"/>
                    </a:cubicBezTo>
                    <a:cubicBezTo>
                      <a:pt x="32104" y="180020"/>
                      <a:pt x="0" y="139721"/>
                      <a:pt x="0" y="90010"/>
                    </a:cubicBezTo>
                    <a:cubicBezTo>
                      <a:pt x="0" y="40299"/>
                      <a:pt x="32104" y="0"/>
                      <a:pt x="71707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9E810AC7-1AB5-48F4-B584-4E3987904D73}"/>
                  </a:ext>
                </a:extLst>
              </p:cNvPr>
              <p:cNvSpPr/>
              <p:nvPr/>
            </p:nvSpPr>
            <p:spPr bwMode="auto">
              <a:xfrm rot="16200000">
                <a:off x="6655666" y="-229199"/>
                <a:ext cx="129457" cy="75264"/>
              </a:xfrm>
              <a:custGeom>
                <a:avLst/>
                <a:gdLst>
                  <a:gd name="connsiteX0" fmla="*/ 125227 w 125227"/>
                  <a:gd name="connsiteY0" fmla="*/ 36403 h 72805"/>
                  <a:gd name="connsiteX1" fmla="*/ 125226 w 125227"/>
                  <a:gd name="connsiteY1" fmla="*/ 72805 h 72805"/>
                  <a:gd name="connsiteX2" fmla="*/ 90880 w 125227"/>
                  <a:gd name="connsiteY2" fmla="*/ 72805 h 72805"/>
                  <a:gd name="connsiteX3" fmla="*/ 92342 w 125227"/>
                  <a:gd name="connsiteY3" fmla="*/ 69277 h 72805"/>
                  <a:gd name="connsiteX4" fmla="*/ 64350 w 125227"/>
                  <a:gd name="connsiteY4" fmla="*/ 41285 h 72805"/>
                  <a:gd name="connsiteX5" fmla="*/ 36358 w 125227"/>
                  <a:gd name="connsiteY5" fmla="*/ 69277 h 72805"/>
                  <a:gd name="connsiteX6" fmla="*/ 37819 w 125227"/>
                  <a:gd name="connsiteY6" fmla="*/ 72805 h 72805"/>
                  <a:gd name="connsiteX7" fmla="*/ 0 w 125227"/>
                  <a:gd name="connsiteY7" fmla="*/ 72805 h 72805"/>
                  <a:gd name="connsiteX8" fmla="*/ 0 w 125227"/>
                  <a:gd name="connsiteY8" fmla="*/ 36403 h 72805"/>
                  <a:gd name="connsiteX9" fmla="*/ 36403 w 125227"/>
                  <a:gd name="connsiteY9" fmla="*/ 0 h 72805"/>
                  <a:gd name="connsiteX10" fmla="*/ 88824 w 125227"/>
                  <a:gd name="connsiteY10" fmla="*/ 0 h 72805"/>
                  <a:gd name="connsiteX11" fmla="*/ 125227 w 125227"/>
                  <a:gd name="connsiteY11" fmla="*/ 36403 h 728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5227" h="72805">
                    <a:moveTo>
                      <a:pt x="125227" y="36403"/>
                    </a:moveTo>
                    <a:cubicBezTo>
                      <a:pt x="125227" y="48537"/>
                      <a:pt x="125226" y="60671"/>
                      <a:pt x="125226" y="72805"/>
                    </a:cubicBezTo>
                    <a:lnTo>
                      <a:pt x="90880" y="72805"/>
                    </a:lnTo>
                    <a:lnTo>
                      <a:pt x="92342" y="69277"/>
                    </a:lnTo>
                    <a:cubicBezTo>
                      <a:pt x="92342" y="53817"/>
                      <a:pt x="79810" y="41285"/>
                      <a:pt x="64350" y="41285"/>
                    </a:cubicBezTo>
                    <a:cubicBezTo>
                      <a:pt x="48890" y="41285"/>
                      <a:pt x="36358" y="53817"/>
                      <a:pt x="36358" y="69277"/>
                    </a:cubicBezTo>
                    <a:lnTo>
                      <a:pt x="37819" y="72805"/>
                    </a:lnTo>
                    <a:lnTo>
                      <a:pt x="0" y="72805"/>
                    </a:lnTo>
                    <a:lnTo>
                      <a:pt x="0" y="36403"/>
                    </a:lnTo>
                    <a:cubicBezTo>
                      <a:pt x="0" y="16298"/>
                      <a:pt x="16298" y="0"/>
                      <a:pt x="36403" y="0"/>
                    </a:cubicBezTo>
                    <a:lnTo>
                      <a:pt x="88824" y="0"/>
                    </a:lnTo>
                    <a:cubicBezTo>
                      <a:pt x="108929" y="0"/>
                      <a:pt x="125227" y="16298"/>
                      <a:pt x="125227" y="364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410B1B7B-C7C0-4297-B27F-0BCE0FAA6854}"/>
              </a:ext>
            </a:extLst>
          </p:cNvPr>
          <p:cNvGrpSpPr/>
          <p:nvPr/>
        </p:nvGrpSpPr>
        <p:grpSpPr>
          <a:xfrm>
            <a:off x="7995782" y="2557928"/>
            <a:ext cx="1473429" cy="1829280"/>
            <a:chOff x="7995782" y="2557928"/>
            <a:chExt cx="1473429" cy="1829280"/>
          </a:xfrm>
        </p:grpSpPr>
        <p:sp>
          <p:nvSpPr>
            <p:cNvPr id="125" name="台形 124">
              <a:extLst>
                <a:ext uri="{FF2B5EF4-FFF2-40B4-BE49-F238E27FC236}">
                  <a16:creationId xmlns:a16="http://schemas.microsoft.com/office/drawing/2014/main" id="{441EBA2E-1793-4F8A-A6C3-70BD85786CDA}"/>
                </a:ext>
              </a:extLst>
            </p:cNvPr>
            <p:cNvSpPr/>
            <p:nvPr/>
          </p:nvSpPr>
          <p:spPr bwMode="auto">
            <a:xfrm>
              <a:off x="7995782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片側の 2 つの角を丸めた四角形 2">
              <a:extLst>
                <a:ext uri="{FF2B5EF4-FFF2-40B4-BE49-F238E27FC236}">
                  <a16:creationId xmlns:a16="http://schemas.microsoft.com/office/drawing/2014/main" id="{A80547A1-3636-4C7C-88FB-E1794F88AA20}"/>
                </a:ext>
              </a:extLst>
            </p:cNvPr>
            <p:cNvSpPr/>
            <p:nvPr/>
          </p:nvSpPr>
          <p:spPr bwMode="auto">
            <a:xfrm>
              <a:off x="8126880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3399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7" name="片側の 2 つの角を丸めた四角形 190">
              <a:extLst>
                <a:ext uri="{FF2B5EF4-FFF2-40B4-BE49-F238E27FC236}">
                  <a16:creationId xmlns:a16="http://schemas.microsoft.com/office/drawing/2014/main" id="{D8D84CD3-2D60-42B2-B229-46C2AF6C3F5D}"/>
                </a:ext>
              </a:extLst>
            </p:cNvPr>
            <p:cNvSpPr/>
            <p:nvPr/>
          </p:nvSpPr>
          <p:spPr bwMode="auto">
            <a:xfrm>
              <a:off x="8213667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8" name="片側の 2 つの角を丸めた四角形 190">
              <a:extLst>
                <a:ext uri="{FF2B5EF4-FFF2-40B4-BE49-F238E27FC236}">
                  <a16:creationId xmlns:a16="http://schemas.microsoft.com/office/drawing/2014/main" id="{223BBB5D-9D6E-4601-BC85-243740214F4C}"/>
                </a:ext>
              </a:extLst>
            </p:cNvPr>
            <p:cNvSpPr/>
            <p:nvPr/>
          </p:nvSpPr>
          <p:spPr bwMode="auto">
            <a:xfrm>
              <a:off x="8352115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9" name="台形 128">
              <a:extLst>
                <a:ext uri="{FF2B5EF4-FFF2-40B4-BE49-F238E27FC236}">
                  <a16:creationId xmlns:a16="http://schemas.microsoft.com/office/drawing/2014/main" id="{D67DFB6A-9DBF-4BF2-AA1A-8F1E2F603327}"/>
                </a:ext>
              </a:extLst>
            </p:cNvPr>
            <p:cNvSpPr/>
            <p:nvPr/>
          </p:nvSpPr>
          <p:spPr bwMode="auto">
            <a:xfrm>
              <a:off x="8213666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30" name="グループ化 129">
              <a:extLst>
                <a:ext uri="{FF2B5EF4-FFF2-40B4-BE49-F238E27FC236}">
                  <a16:creationId xmlns:a16="http://schemas.microsoft.com/office/drawing/2014/main" id="{6203BADC-BF05-46C4-A7AE-3A00A17F6661}"/>
                </a:ext>
              </a:extLst>
            </p:cNvPr>
            <p:cNvGrpSpPr/>
            <p:nvPr/>
          </p:nvGrpSpPr>
          <p:grpSpPr>
            <a:xfrm>
              <a:off x="8221032" y="2616154"/>
              <a:ext cx="691653" cy="1690855"/>
              <a:chOff x="8206840" y="-1154496"/>
              <a:chExt cx="691653" cy="1690855"/>
            </a:xfrm>
          </p:grpSpPr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BD20B660-3C48-4CFF-85C4-EB9B5DA6E6BB}"/>
                  </a:ext>
                </a:extLst>
              </p:cNvPr>
              <p:cNvSpPr/>
              <p:nvPr/>
            </p:nvSpPr>
            <p:spPr bwMode="auto">
              <a:xfrm>
                <a:off x="8206840" y="-1154496"/>
                <a:ext cx="691653" cy="1690855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rgbClr val="003399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2" name="片側の 2 つの角を丸めた四角形 190">
                <a:extLst>
                  <a:ext uri="{FF2B5EF4-FFF2-40B4-BE49-F238E27FC236}">
                    <a16:creationId xmlns:a16="http://schemas.microsoft.com/office/drawing/2014/main" id="{97746469-B590-42A4-A9C5-733E4FC68AA5}"/>
                  </a:ext>
                </a:extLst>
              </p:cNvPr>
              <p:cNvSpPr/>
              <p:nvPr/>
            </p:nvSpPr>
            <p:spPr bwMode="auto">
              <a:xfrm>
                <a:off x="8206840" y="-1152298"/>
                <a:ext cx="603077" cy="1688657"/>
              </a:xfrm>
              <a:custGeom>
                <a:avLst/>
                <a:gdLst>
                  <a:gd name="connsiteX0" fmla="*/ 290495 w 580989"/>
                  <a:gd name="connsiteY0" fmla="*/ 0 h 1603926"/>
                  <a:gd name="connsiteX1" fmla="*/ 290495 w 580989"/>
                  <a:gd name="connsiteY1" fmla="*/ 0 h 1603926"/>
                  <a:gd name="connsiteX2" fmla="*/ 580990 w 580989"/>
                  <a:gd name="connsiteY2" fmla="*/ 290495 h 1603926"/>
                  <a:gd name="connsiteX3" fmla="*/ 580989 w 580989"/>
                  <a:gd name="connsiteY3" fmla="*/ 1603926 h 1603926"/>
                  <a:gd name="connsiteX4" fmla="*/ 580989 w 580989"/>
                  <a:gd name="connsiteY4" fmla="*/ 1603926 h 1603926"/>
                  <a:gd name="connsiteX5" fmla="*/ 0 w 580989"/>
                  <a:gd name="connsiteY5" fmla="*/ 1603926 h 1603926"/>
                  <a:gd name="connsiteX6" fmla="*/ 0 w 580989"/>
                  <a:gd name="connsiteY6" fmla="*/ 1603926 h 1603926"/>
                  <a:gd name="connsiteX7" fmla="*/ 0 w 580989"/>
                  <a:gd name="connsiteY7" fmla="*/ 290495 h 1603926"/>
                  <a:gd name="connsiteX8" fmla="*/ 290495 w 580989"/>
                  <a:gd name="connsiteY8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580989 w 580990"/>
                  <a:gd name="connsiteY4" fmla="*/ 1603926 h 1603926"/>
                  <a:gd name="connsiteX5" fmla="*/ 0 w 580990"/>
                  <a:gd name="connsiteY5" fmla="*/ 1603926 h 1603926"/>
                  <a:gd name="connsiteX6" fmla="*/ 0 w 580990"/>
                  <a:gd name="connsiteY6" fmla="*/ 290495 h 1603926"/>
                  <a:gd name="connsiteX7" fmla="*/ 290495 w 580990"/>
                  <a:gd name="connsiteY7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603926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603319"/>
                  <a:gd name="connsiteY0" fmla="*/ 0 h 1632501"/>
                  <a:gd name="connsiteX1" fmla="*/ 290495 w 603319"/>
                  <a:gd name="connsiteY1" fmla="*/ 0 h 1632501"/>
                  <a:gd name="connsiteX2" fmla="*/ 580990 w 603319"/>
                  <a:gd name="connsiteY2" fmla="*/ 397652 h 1632501"/>
                  <a:gd name="connsiteX3" fmla="*/ 583371 w 603319"/>
                  <a:gd name="connsiteY3" fmla="*/ 1632501 h 1632501"/>
                  <a:gd name="connsiteX4" fmla="*/ 0 w 603319"/>
                  <a:gd name="connsiteY4" fmla="*/ 1580114 h 1632501"/>
                  <a:gd name="connsiteX5" fmla="*/ 0 w 603319"/>
                  <a:gd name="connsiteY5" fmla="*/ 402414 h 1632501"/>
                  <a:gd name="connsiteX6" fmla="*/ 290495 w 603319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3393 h 1633480"/>
                  <a:gd name="connsiteX1" fmla="*/ 290495 w 583371"/>
                  <a:gd name="connsiteY1" fmla="*/ 979 h 1633480"/>
                  <a:gd name="connsiteX2" fmla="*/ 580990 w 583371"/>
                  <a:gd name="connsiteY2" fmla="*/ 398631 h 1633480"/>
                  <a:gd name="connsiteX3" fmla="*/ 583371 w 583371"/>
                  <a:gd name="connsiteY3" fmla="*/ 1633480 h 1633480"/>
                  <a:gd name="connsiteX4" fmla="*/ 0 w 583371"/>
                  <a:gd name="connsiteY4" fmla="*/ 1581093 h 1633480"/>
                  <a:gd name="connsiteX5" fmla="*/ 0 w 583371"/>
                  <a:gd name="connsiteY5" fmla="*/ 403393 h 1633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83371" h="1633480">
                    <a:moveTo>
                      <a:pt x="0" y="403393"/>
                    </a:moveTo>
                    <a:cubicBezTo>
                      <a:pt x="48416" y="140041"/>
                      <a:pt x="155563" y="18442"/>
                      <a:pt x="290495" y="979"/>
                    </a:cubicBezTo>
                    <a:cubicBezTo>
                      <a:pt x="425427" y="-16484"/>
                      <a:pt x="579802" y="202748"/>
                      <a:pt x="580990" y="398631"/>
                    </a:cubicBezTo>
                    <a:cubicBezTo>
                      <a:pt x="582178" y="594514"/>
                      <a:pt x="582577" y="1221864"/>
                      <a:pt x="583371" y="1633480"/>
                    </a:cubicBezTo>
                    <a:lnTo>
                      <a:pt x="0" y="1581093"/>
                    </a:lnTo>
                    <a:lnTo>
                      <a:pt x="0" y="403393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10231B94-1F10-4999-A2B6-C7DBF57C10D1}"/>
                  </a:ext>
                </a:extLst>
              </p:cNvPr>
              <p:cNvSpPr/>
              <p:nvPr/>
            </p:nvSpPr>
            <p:spPr bwMode="auto">
              <a:xfrm>
                <a:off x="8609140" y="-227495"/>
                <a:ext cx="148258" cy="186101"/>
              </a:xfrm>
              <a:custGeom>
                <a:avLst/>
                <a:gdLst>
                  <a:gd name="connsiteX0" fmla="*/ 66335 w 143414"/>
                  <a:gd name="connsiteY0" fmla="*/ 49743 h 180020"/>
                  <a:gd name="connsiteX1" fmla="*/ 43082 w 143414"/>
                  <a:gd name="connsiteY1" fmla="*/ 90010 h 180020"/>
                  <a:gd name="connsiteX2" fmla="*/ 66335 w 143414"/>
                  <a:gd name="connsiteY2" fmla="*/ 130277 h 180020"/>
                  <a:gd name="connsiteX3" fmla="*/ 89588 w 143414"/>
                  <a:gd name="connsiteY3" fmla="*/ 90010 h 180020"/>
                  <a:gd name="connsiteX4" fmla="*/ 66335 w 143414"/>
                  <a:gd name="connsiteY4" fmla="*/ 49743 h 180020"/>
                  <a:gd name="connsiteX5" fmla="*/ 71707 w 143414"/>
                  <a:gd name="connsiteY5" fmla="*/ 0 h 180020"/>
                  <a:gd name="connsiteX6" fmla="*/ 143414 w 143414"/>
                  <a:gd name="connsiteY6" fmla="*/ 90010 h 180020"/>
                  <a:gd name="connsiteX7" fmla="*/ 71707 w 143414"/>
                  <a:gd name="connsiteY7" fmla="*/ 180020 h 180020"/>
                  <a:gd name="connsiteX8" fmla="*/ 0 w 143414"/>
                  <a:gd name="connsiteY8" fmla="*/ 90010 h 180020"/>
                  <a:gd name="connsiteX9" fmla="*/ 71707 w 143414"/>
                  <a:gd name="connsiteY9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3414" h="180020">
                    <a:moveTo>
                      <a:pt x="66335" y="49743"/>
                    </a:moveTo>
                    <a:cubicBezTo>
                      <a:pt x="53493" y="49743"/>
                      <a:pt x="43082" y="67771"/>
                      <a:pt x="43082" y="90010"/>
                    </a:cubicBezTo>
                    <a:cubicBezTo>
                      <a:pt x="43082" y="112249"/>
                      <a:pt x="53493" y="130277"/>
                      <a:pt x="66335" y="130277"/>
                    </a:cubicBezTo>
                    <a:cubicBezTo>
                      <a:pt x="79177" y="130277"/>
                      <a:pt x="89588" y="112249"/>
                      <a:pt x="89588" y="90010"/>
                    </a:cubicBezTo>
                    <a:cubicBezTo>
                      <a:pt x="89588" y="67771"/>
                      <a:pt x="79177" y="49743"/>
                      <a:pt x="66335" y="49743"/>
                    </a:cubicBezTo>
                    <a:close/>
                    <a:moveTo>
                      <a:pt x="71707" y="0"/>
                    </a:moveTo>
                    <a:cubicBezTo>
                      <a:pt x="111310" y="0"/>
                      <a:pt x="143414" y="40299"/>
                      <a:pt x="143414" y="90010"/>
                    </a:cubicBezTo>
                    <a:cubicBezTo>
                      <a:pt x="143414" y="139721"/>
                      <a:pt x="111310" y="180020"/>
                      <a:pt x="71707" y="180020"/>
                    </a:cubicBezTo>
                    <a:cubicBezTo>
                      <a:pt x="32104" y="180020"/>
                      <a:pt x="0" y="139721"/>
                      <a:pt x="0" y="90010"/>
                    </a:cubicBezTo>
                    <a:cubicBezTo>
                      <a:pt x="0" y="40299"/>
                      <a:pt x="32104" y="0"/>
                      <a:pt x="71707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4" name="フリーフォーム: 図形 133">
                <a:extLst>
                  <a:ext uri="{FF2B5EF4-FFF2-40B4-BE49-F238E27FC236}">
                    <a16:creationId xmlns:a16="http://schemas.microsoft.com/office/drawing/2014/main" id="{608769E7-27D8-4E8F-AE02-D979DD8BE98F}"/>
                  </a:ext>
                </a:extLst>
              </p:cNvPr>
              <p:cNvSpPr/>
              <p:nvPr/>
            </p:nvSpPr>
            <p:spPr bwMode="auto">
              <a:xfrm rot="16200000">
                <a:off x="8598766" y="-229199"/>
                <a:ext cx="129457" cy="75264"/>
              </a:xfrm>
              <a:custGeom>
                <a:avLst/>
                <a:gdLst>
                  <a:gd name="connsiteX0" fmla="*/ 125227 w 125227"/>
                  <a:gd name="connsiteY0" fmla="*/ 36403 h 72805"/>
                  <a:gd name="connsiteX1" fmla="*/ 125226 w 125227"/>
                  <a:gd name="connsiteY1" fmla="*/ 72805 h 72805"/>
                  <a:gd name="connsiteX2" fmla="*/ 90880 w 125227"/>
                  <a:gd name="connsiteY2" fmla="*/ 72805 h 72805"/>
                  <a:gd name="connsiteX3" fmla="*/ 92342 w 125227"/>
                  <a:gd name="connsiteY3" fmla="*/ 69277 h 72805"/>
                  <a:gd name="connsiteX4" fmla="*/ 64350 w 125227"/>
                  <a:gd name="connsiteY4" fmla="*/ 41285 h 72805"/>
                  <a:gd name="connsiteX5" fmla="*/ 36358 w 125227"/>
                  <a:gd name="connsiteY5" fmla="*/ 69277 h 72805"/>
                  <a:gd name="connsiteX6" fmla="*/ 37819 w 125227"/>
                  <a:gd name="connsiteY6" fmla="*/ 72805 h 72805"/>
                  <a:gd name="connsiteX7" fmla="*/ 0 w 125227"/>
                  <a:gd name="connsiteY7" fmla="*/ 72805 h 72805"/>
                  <a:gd name="connsiteX8" fmla="*/ 0 w 125227"/>
                  <a:gd name="connsiteY8" fmla="*/ 36403 h 72805"/>
                  <a:gd name="connsiteX9" fmla="*/ 36403 w 125227"/>
                  <a:gd name="connsiteY9" fmla="*/ 0 h 72805"/>
                  <a:gd name="connsiteX10" fmla="*/ 88824 w 125227"/>
                  <a:gd name="connsiteY10" fmla="*/ 0 h 72805"/>
                  <a:gd name="connsiteX11" fmla="*/ 125227 w 125227"/>
                  <a:gd name="connsiteY11" fmla="*/ 36403 h 728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5227" h="72805">
                    <a:moveTo>
                      <a:pt x="125227" y="36403"/>
                    </a:moveTo>
                    <a:cubicBezTo>
                      <a:pt x="125227" y="48537"/>
                      <a:pt x="125226" y="60671"/>
                      <a:pt x="125226" y="72805"/>
                    </a:cubicBezTo>
                    <a:lnTo>
                      <a:pt x="90880" y="72805"/>
                    </a:lnTo>
                    <a:lnTo>
                      <a:pt x="92342" y="69277"/>
                    </a:lnTo>
                    <a:cubicBezTo>
                      <a:pt x="92342" y="53817"/>
                      <a:pt x="79810" y="41285"/>
                      <a:pt x="64350" y="41285"/>
                    </a:cubicBezTo>
                    <a:cubicBezTo>
                      <a:pt x="48890" y="41285"/>
                      <a:pt x="36358" y="53817"/>
                      <a:pt x="36358" y="69277"/>
                    </a:cubicBezTo>
                    <a:lnTo>
                      <a:pt x="37819" y="72805"/>
                    </a:lnTo>
                    <a:lnTo>
                      <a:pt x="0" y="72805"/>
                    </a:lnTo>
                    <a:lnTo>
                      <a:pt x="0" y="36403"/>
                    </a:lnTo>
                    <a:cubicBezTo>
                      <a:pt x="0" y="16298"/>
                      <a:pt x="16298" y="0"/>
                      <a:pt x="36403" y="0"/>
                    </a:cubicBezTo>
                    <a:lnTo>
                      <a:pt x="88824" y="0"/>
                    </a:lnTo>
                    <a:cubicBezTo>
                      <a:pt x="108929" y="0"/>
                      <a:pt x="125227" y="16298"/>
                      <a:pt x="125227" y="3640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35" name="グループ化 134">
            <a:extLst>
              <a:ext uri="{FF2B5EF4-FFF2-40B4-BE49-F238E27FC236}">
                <a16:creationId xmlns:a16="http://schemas.microsoft.com/office/drawing/2014/main" id="{DE687B88-7308-410C-A92C-1635BDEB154A}"/>
              </a:ext>
            </a:extLst>
          </p:cNvPr>
          <p:cNvGrpSpPr/>
          <p:nvPr/>
        </p:nvGrpSpPr>
        <p:grpSpPr>
          <a:xfrm>
            <a:off x="475483" y="2557928"/>
            <a:ext cx="1473429" cy="1829280"/>
            <a:chOff x="475483" y="2557928"/>
            <a:chExt cx="1473429" cy="1829280"/>
          </a:xfrm>
        </p:grpSpPr>
        <p:sp>
          <p:nvSpPr>
            <p:cNvPr id="136" name="台形 135">
              <a:extLst>
                <a:ext uri="{FF2B5EF4-FFF2-40B4-BE49-F238E27FC236}">
                  <a16:creationId xmlns:a16="http://schemas.microsoft.com/office/drawing/2014/main" id="{0E6AF3CD-9104-4C9D-9EAA-93EE1FC09ED2}"/>
                </a:ext>
              </a:extLst>
            </p:cNvPr>
            <p:cNvSpPr/>
            <p:nvPr/>
          </p:nvSpPr>
          <p:spPr bwMode="auto">
            <a:xfrm>
              <a:off x="475483" y="4258357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7" name="片側の 2 つの角を丸めた四角形 2">
              <a:extLst>
                <a:ext uri="{FF2B5EF4-FFF2-40B4-BE49-F238E27FC236}">
                  <a16:creationId xmlns:a16="http://schemas.microsoft.com/office/drawing/2014/main" id="{9A3F540F-276B-4C75-AD96-D114E40B908B}"/>
                </a:ext>
              </a:extLst>
            </p:cNvPr>
            <p:cNvSpPr/>
            <p:nvPr/>
          </p:nvSpPr>
          <p:spPr bwMode="auto">
            <a:xfrm>
              <a:off x="606581" y="2557928"/>
              <a:ext cx="1216601" cy="1700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8" name="片側の 2 つの角を丸めた四角形 190">
              <a:extLst>
                <a:ext uri="{FF2B5EF4-FFF2-40B4-BE49-F238E27FC236}">
                  <a16:creationId xmlns:a16="http://schemas.microsoft.com/office/drawing/2014/main" id="{097CBBF4-34AA-4342-89BB-F72B26A128AB}"/>
                </a:ext>
              </a:extLst>
            </p:cNvPr>
            <p:cNvSpPr/>
            <p:nvPr/>
          </p:nvSpPr>
          <p:spPr bwMode="auto">
            <a:xfrm>
              <a:off x="693368" y="2640073"/>
              <a:ext cx="1037660" cy="161828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9" name="片側の 2 つの角を丸めた四角形 190">
              <a:extLst>
                <a:ext uri="{FF2B5EF4-FFF2-40B4-BE49-F238E27FC236}">
                  <a16:creationId xmlns:a16="http://schemas.microsoft.com/office/drawing/2014/main" id="{FC63AEF0-178D-4A51-B559-06EA7358B8D7}"/>
                </a:ext>
              </a:extLst>
            </p:cNvPr>
            <p:cNvSpPr/>
            <p:nvPr/>
          </p:nvSpPr>
          <p:spPr bwMode="auto">
            <a:xfrm>
              <a:off x="831816" y="2805675"/>
              <a:ext cx="760764" cy="1311813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0" name="台形 139">
              <a:extLst>
                <a:ext uri="{FF2B5EF4-FFF2-40B4-BE49-F238E27FC236}">
                  <a16:creationId xmlns:a16="http://schemas.microsoft.com/office/drawing/2014/main" id="{81D8DC09-E1C3-4D8C-8818-E7F2EA0BDA94}"/>
                </a:ext>
              </a:extLst>
            </p:cNvPr>
            <p:cNvSpPr/>
            <p:nvPr/>
          </p:nvSpPr>
          <p:spPr bwMode="auto">
            <a:xfrm>
              <a:off x="693367" y="4117490"/>
              <a:ext cx="1041067" cy="140866"/>
            </a:xfrm>
            <a:prstGeom prst="trapezoid">
              <a:avLst>
                <a:gd name="adj" fmla="val 101633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41" name="グループ化 140">
              <a:extLst>
                <a:ext uri="{FF2B5EF4-FFF2-40B4-BE49-F238E27FC236}">
                  <a16:creationId xmlns:a16="http://schemas.microsoft.com/office/drawing/2014/main" id="{D6D4F63B-F954-49BD-BBA1-4C65DA90C064}"/>
                </a:ext>
              </a:extLst>
            </p:cNvPr>
            <p:cNvGrpSpPr/>
            <p:nvPr/>
          </p:nvGrpSpPr>
          <p:grpSpPr>
            <a:xfrm>
              <a:off x="695783" y="2625319"/>
              <a:ext cx="691653" cy="1690855"/>
              <a:chOff x="3230354" y="687084"/>
              <a:chExt cx="669053" cy="1635606"/>
            </a:xfrm>
          </p:grpSpPr>
          <p:sp>
            <p:nvSpPr>
              <p:cNvPr id="142" name="フリーフォーム: 図形 141">
                <a:extLst>
                  <a:ext uri="{FF2B5EF4-FFF2-40B4-BE49-F238E27FC236}">
                    <a16:creationId xmlns:a16="http://schemas.microsoft.com/office/drawing/2014/main" id="{08BCE07B-09BC-4570-8752-D835C1CDE2E2}"/>
                  </a:ext>
                </a:extLst>
              </p:cNvPr>
              <p:cNvSpPr/>
              <p:nvPr/>
            </p:nvSpPr>
            <p:spPr bwMode="auto">
              <a:xfrm>
                <a:off x="3230354" y="687084"/>
                <a:ext cx="669053" cy="1635606"/>
              </a:xfrm>
              <a:custGeom>
                <a:avLst/>
                <a:gdLst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51589 w 669053"/>
                  <a:gd name="connsiteY2" fmla="*/ 9529 h 1633480"/>
                  <a:gd name="connsiteX3" fmla="*/ 376177 w 669053"/>
                  <a:gd name="connsiteY3" fmla="*/ 979 h 1633480"/>
                  <a:gd name="connsiteX4" fmla="*/ 666672 w 669053"/>
                  <a:gd name="connsiteY4" fmla="*/ 398631 h 1633480"/>
                  <a:gd name="connsiteX5" fmla="*/ 669053 w 669053"/>
                  <a:gd name="connsiteY5" fmla="*/ 1633480 h 1633480"/>
                  <a:gd name="connsiteX6" fmla="*/ 583358 w 669053"/>
                  <a:gd name="connsiteY6" fmla="*/ 1625785 h 1633480"/>
                  <a:gd name="connsiteX7" fmla="*/ 583371 w 669053"/>
                  <a:gd name="connsiteY7" fmla="*/ 1633480 h 1633480"/>
                  <a:gd name="connsiteX8" fmla="*/ 0 w 669053"/>
                  <a:gd name="connsiteY8" fmla="*/ 1581093 h 1633480"/>
                  <a:gd name="connsiteX9" fmla="*/ 0 w 669053"/>
                  <a:gd name="connsiteY9" fmla="*/ 403393 h 1633480"/>
                  <a:gd name="connsiteX10" fmla="*/ 290495 w 669053"/>
                  <a:gd name="connsiteY10" fmla="*/ 979 h 1633480"/>
                  <a:gd name="connsiteX0" fmla="*/ 290495 w 669053"/>
                  <a:gd name="connsiteY0" fmla="*/ 979 h 1633480"/>
                  <a:gd name="connsiteX1" fmla="*/ 341669 w 669053"/>
                  <a:gd name="connsiteY1" fmla="*/ 5018 h 1633480"/>
                  <a:gd name="connsiteX2" fmla="*/ 376177 w 669053"/>
                  <a:gd name="connsiteY2" fmla="*/ 979 h 1633480"/>
                  <a:gd name="connsiteX3" fmla="*/ 666672 w 669053"/>
                  <a:gd name="connsiteY3" fmla="*/ 398631 h 1633480"/>
                  <a:gd name="connsiteX4" fmla="*/ 669053 w 669053"/>
                  <a:gd name="connsiteY4" fmla="*/ 1633480 h 1633480"/>
                  <a:gd name="connsiteX5" fmla="*/ 583358 w 669053"/>
                  <a:gd name="connsiteY5" fmla="*/ 1625785 h 1633480"/>
                  <a:gd name="connsiteX6" fmla="*/ 583371 w 669053"/>
                  <a:gd name="connsiteY6" fmla="*/ 1633480 h 1633480"/>
                  <a:gd name="connsiteX7" fmla="*/ 0 w 669053"/>
                  <a:gd name="connsiteY7" fmla="*/ 1581093 h 1633480"/>
                  <a:gd name="connsiteX8" fmla="*/ 0 w 669053"/>
                  <a:gd name="connsiteY8" fmla="*/ 403393 h 1633480"/>
                  <a:gd name="connsiteX9" fmla="*/ 290495 w 669053"/>
                  <a:gd name="connsiteY9" fmla="*/ 979 h 1633480"/>
                  <a:gd name="connsiteX0" fmla="*/ 290495 w 669053"/>
                  <a:gd name="connsiteY0" fmla="*/ 4929 h 1637430"/>
                  <a:gd name="connsiteX1" fmla="*/ 341669 w 669053"/>
                  <a:gd name="connsiteY1" fmla="*/ 1824 h 1637430"/>
                  <a:gd name="connsiteX2" fmla="*/ 376177 w 669053"/>
                  <a:gd name="connsiteY2" fmla="*/ 4929 h 1637430"/>
                  <a:gd name="connsiteX3" fmla="*/ 666672 w 669053"/>
                  <a:gd name="connsiteY3" fmla="*/ 402581 h 1637430"/>
                  <a:gd name="connsiteX4" fmla="*/ 669053 w 669053"/>
                  <a:gd name="connsiteY4" fmla="*/ 1637430 h 1637430"/>
                  <a:gd name="connsiteX5" fmla="*/ 583358 w 669053"/>
                  <a:gd name="connsiteY5" fmla="*/ 1629735 h 1637430"/>
                  <a:gd name="connsiteX6" fmla="*/ 583371 w 669053"/>
                  <a:gd name="connsiteY6" fmla="*/ 1637430 h 1637430"/>
                  <a:gd name="connsiteX7" fmla="*/ 0 w 669053"/>
                  <a:gd name="connsiteY7" fmla="*/ 1585043 h 1637430"/>
                  <a:gd name="connsiteX8" fmla="*/ 0 w 669053"/>
                  <a:gd name="connsiteY8" fmla="*/ 407343 h 1637430"/>
                  <a:gd name="connsiteX9" fmla="*/ 290495 w 669053"/>
                  <a:gd name="connsiteY9" fmla="*/ 4929 h 1637430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58 w 669053"/>
                  <a:gd name="connsiteY5" fmla="*/ 1627911 h 1635606"/>
                  <a:gd name="connsiteX6" fmla="*/ 583371 w 669053"/>
                  <a:gd name="connsiteY6" fmla="*/ 1635606 h 1635606"/>
                  <a:gd name="connsiteX7" fmla="*/ 0 w 669053"/>
                  <a:gd name="connsiteY7" fmla="*/ 1583219 h 1635606"/>
                  <a:gd name="connsiteX8" fmla="*/ 0 w 669053"/>
                  <a:gd name="connsiteY8" fmla="*/ 405519 h 1635606"/>
                  <a:gd name="connsiteX9" fmla="*/ 290495 w 669053"/>
                  <a:gd name="connsiteY9" fmla="*/ 3105 h 1635606"/>
                  <a:gd name="connsiteX0" fmla="*/ 290495 w 669053"/>
                  <a:gd name="connsiteY0" fmla="*/ 3105 h 1635606"/>
                  <a:gd name="connsiteX1" fmla="*/ 341669 w 669053"/>
                  <a:gd name="connsiteY1" fmla="*/ 0 h 1635606"/>
                  <a:gd name="connsiteX2" fmla="*/ 376177 w 669053"/>
                  <a:gd name="connsiteY2" fmla="*/ 3105 h 1635606"/>
                  <a:gd name="connsiteX3" fmla="*/ 666672 w 669053"/>
                  <a:gd name="connsiteY3" fmla="*/ 400757 h 1635606"/>
                  <a:gd name="connsiteX4" fmla="*/ 669053 w 669053"/>
                  <a:gd name="connsiteY4" fmla="*/ 1635606 h 1635606"/>
                  <a:gd name="connsiteX5" fmla="*/ 583371 w 669053"/>
                  <a:gd name="connsiteY5" fmla="*/ 1635606 h 1635606"/>
                  <a:gd name="connsiteX6" fmla="*/ 0 w 669053"/>
                  <a:gd name="connsiteY6" fmla="*/ 1583219 h 1635606"/>
                  <a:gd name="connsiteX7" fmla="*/ 0 w 669053"/>
                  <a:gd name="connsiteY7" fmla="*/ 405519 h 1635606"/>
                  <a:gd name="connsiteX8" fmla="*/ 290495 w 669053"/>
                  <a:gd name="connsiteY8" fmla="*/ 3105 h 16356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69053" h="1635606">
                    <a:moveTo>
                      <a:pt x="290495" y="3105"/>
                    </a:moveTo>
                    <a:cubicBezTo>
                      <a:pt x="307362" y="922"/>
                      <a:pt x="317388" y="2437"/>
                      <a:pt x="341669" y="0"/>
                    </a:cubicBezTo>
                    <a:lnTo>
                      <a:pt x="376177" y="3105"/>
                    </a:lnTo>
                    <a:cubicBezTo>
                      <a:pt x="511109" y="-14358"/>
                      <a:pt x="665484" y="204874"/>
                      <a:pt x="666672" y="400757"/>
                    </a:cubicBezTo>
                    <a:cubicBezTo>
                      <a:pt x="667860" y="596640"/>
                      <a:pt x="668259" y="1223990"/>
                      <a:pt x="669053" y="1635606"/>
                    </a:cubicBezTo>
                    <a:lnTo>
                      <a:pt x="583371" y="1635606"/>
                    </a:lnTo>
                    <a:lnTo>
                      <a:pt x="0" y="1583219"/>
                    </a:lnTo>
                    <a:lnTo>
                      <a:pt x="0" y="405519"/>
                    </a:lnTo>
                    <a:cubicBezTo>
                      <a:pt x="48416" y="142167"/>
                      <a:pt x="155563" y="20568"/>
                      <a:pt x="290495" y="3105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3" name="片側の 2 つの角を丸めた四角形 190">
                <a:extLst>
                  <a:ext uri="{FF2B5EF4-FFF2-40B4-BE49-F238E27FC236}">
                    <a16:creationId xmlns:a16="http://schemas.microsoft.com/office/drawing/2014/main" id="{FB3AA00A-95CC-4E28-8BAF-480ABC8FF9C4}"/>
                  </a:ext>
                </a:extLst>
              </p:cNvPr>
              <p:cNvSpPr/>
              <p:nvPr/>
            </p:nvSpPr>
            <p:spPr bwMode="auto">
              <a:xfrm>
                <a:off x="3230354" y="689210"/>
                <a:ext cx="583371" cy="1633480"/>
              </a:xfrm>
              <a:custGeom>
                <a:avLst/>
                <a:gdLst>
                  <a:gd name="connsiteX0" fmla="*/ 290495 w 580989"/>
                  <a:gd name="connsiteY0" fmla="*/ 0 h 1603926"/>
                  <a:gd name="connsiteX1" fmla="*/ 290495 w 580989"/>
                  <a:gd name="connsiteY1" fmla="*/ 0 h 1603926"/>
                  <a:gd name="connsiteX2" fmla="*/ 580990 w 580989"/>
                  <a:gd name="connsiteY2" fmla="*/ 290495 h 1603926"/>
                  <a:gd name="connsiteX3" fmla="*/ 580989 w 580989"/>
                  <a:gd name="connsiteY3" fmla="*/ 1603926 h 1603926"/>
                  <a:gd name="connsiteX4" fmla="*/ 580989 w 580989"/>
                  <a:gd name="connsiteY4" fmla="*/ 1603926 h 1603926"/>
                  <a:gd name="connsiteX5" fmla="*/ 0 w 580989"/>
                  <a:gd name="connsiteY5" fmla="*/ 1603926 h 1603926"/>
                  <a:gd name="connsiteX6" fmla="*/ 0 w 580989"/>
                  <a:gd name="connsiteY6" fmla="*/ 1603926 h 1603926"/>
                  <a:gd name="connsiteX7" fmla="*/ 0 w 580989"/>
                  <a:gd name="connsiteY7" fmla="*/ 290495 h 1603926"/>
                  <a:gd name="connsiteX8" fmla="*/ 290495 w 580989"/>
                  <a:gd name="connsiteY8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580989 w 580990"/>
                  <a:gd name="connsiteY4" fmla="*/ 1603926 h 1603926"/>
                  <a:gd name="connsiteX5" fmla="*/ 0 w 580990"/>
                  <a:gd name="connsiteY5" fmla="*/ 1603926 h 1603926"/>
                  <a:gd name="connsiteX6" fmla="*/ 0 w 580990"/>
                  <a:gd name="connsiteY6" fmla="*/ 290495 h 1603926"/>
                  <a:gd name="connsiteX7" fmla="*/ 290495 w 580990"/>
                  <a:gd name="connsiteY7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603926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290495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290495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580990"/>
                  <a:gd name="connsiteY0" fmla="*/ 0 h 1603926"/>
                  <a:gd name="connsiteX1" fmla="*/ 290495 w 580990"/>
                  <a:gd name="connsiteY1" fmla="*/ 0 h 1603926"/>
                  <a:gd name="connsiteX2" fmla="*/ 580990 w 580990"/>
                  <a:gd name="connsiteY2" fmla="*/ 397652 h 1603926"/>
                  <a:gd name="connsiteX3" fmla="*/ 580989 w 580990"/>
                  <a:gd name="connsiteY3" fmla="*/ 1603926 h 1603926"/>
                  <a:gd name="connsiteX4" fmla="*/ 0 w 580990"/>
                  <a:gd name="connsiteY4" fmla="*/ 1580114 h 1603926"/>
                  <a:gd name="connsiteX5" fmla="*/ 0 w 580990"/>
                  <a:gd name="connsiteY5" fmla="*/ 402414 h 1603926"/>
                  <a:gd name="connsiteX6" fmla="*/ 290495 w 580990"/>
                  <a:gd name="connsiteY6" fmla="*/ 0 h 1603926"/>
                  <a:gd name="connsiteX0" fmla="*/ 290495 w 603319"/>
                  <a:gd name="connsiteY0" fmla="*/ 0 h 1632501"/>
                  <a:gd name="connsiteX1" fmla="*/ 290495 w 603319"/>
                  <a:gd name="connsiteY1" fmla="*/ 0 h 1632501"/>
                  <a:gd name="connsiteX2" fmla="*/ 580990 w 603319"/>
                  <a:gd name="connsiteY2" fmla="*/ 397652 h 1632501"/>
                  <a:gd name="connsiteX3" fmla="*/ 583371 w 603319"/>
                  <a:gd name="connsiteY3" fmla="*/ 1632501 h 1632501"/>
                  <a:gd name="connsiteX4" fmla="*/ 0 w 603319"/>
                  <a:gd name="connsiteY4" fmla="*/ 1580114 h 1632501"/>
                  <a:gd name="connsiteX5" fmla="*/ 0 w 603319"/>
                  <a:gd name="connsiteY5" fmla="*/ 402414 h 1632501"/>
                  <a:gd name="connsiteX6" fmla="*/ 290495 w 603319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290495 w 583371"/>
                  <a:gd name="connsiteY0" fmla="*/ 0 h 1632501"/>
                  <a:gd name="connsiteX1" fmla="*/ 290495 w 583371"/>
                  <a:gd name="connsiteY1" fmla="*/ 0 h 1632501"/>
                  <a:gd name="connsiteX2" fmla="*/ 580990 w 583371"/>
                  <a:gd name="connsiteY2" fmla="*/ 397652 h 1632501"/>
                  <a:gd name="connsiteX3" fmla="*/ 583371 w 583371"/>
                  <a:gd name="connsiteY3" fmla="*/ 1632501 h 1632501"/>
                  <a:gd name="connsiteX4" fmla="*/ 0 w 583371"/>
                  <a:gd name="connsiteY4" fmla="*/ 1580114 h 1632501"/>
                  <a:gd name="connsiteX5" fmla="*/ 0 w 583371"/>
                  <a:gd name="connsiteY5" fmla="*/ 402414 h 1632501"/>
                  <a:gd name="connsiteX6" fmla="*/ 290495 w 583371"/>
                  <a:gd name="connsiteY6" fmla="*/ 0 h 1632501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2416 h 1632503"/>
                  <a:gd name="connsiteX1" fmla="*/ 290495 w 583371"/>
                  <a:gd name="connsiteY1" fmla="*/ 2 h 1632503"/>
                  <a:gd name="connsiteX2" fmla="*/ 580990 w 583371"/>
                  <a:gd name="connsiteY2" fmla="*/ 397654 h 1632503"/>
                  <a:gd name="connsiteX3" fmla="*/ 583371 w 583371"/>
                  <a:gd name="connsiteY3" fmla="*/ 1632503 h 1632503"/>
                  <a:gd name="connsiteX4" fmla="*/ 0 w 583371"/>
                  <a:gd name="connsiteY4" fmla="*/ 1580116 h 1632503"/>
                  <a:gd name="connsiteX5" fmla="*/ 0 w 583371"/>
                  <a:gd name="connsiteY5" fmla="*/ 402416 h 1632503"/>
                  <a:gd name="connsiteX0" fmla="*/ 0 w 583371"/>
                  <a:gd name="connsiteY0" fmla="*/ 403393 h 1633480"/>
                  <a:gd name="connsiteX1" fmla="*/ 290495 w 583371"/>
                  <a:gd name="connsiteY1" fmla="*/ 979 h 1633480"/>
                  <a:gd name="connsiteX2" fmla="*/ 580990 w 583371"/>
                  <a:gd name="connsiteY2" fmla="*/ 398631 h 1633480"/>
                  <a:gd name="connsiteX3" fmla="*/ 583371 w 583371"/>
                  <a:gd name="connsiteY3" fmla="*/ 1633480 h 1633480"/>
                  <a:gd name="connsiteX4" fmla="*/ 0 w 583371"/>
                  <a:gd name="connsiteY4" fmla="*/ 1581093 h 1633480"/>
                  <a:gd name="connsiteX5" fmla="*/ 0 w 583371"/>
                  <a:gd name="connsiteY5" fmla="*/ 403393 h 16334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83371" h="1633480">
                    <a:moveTo>
                      <a:pt x="0" y="403393"/>
                    </a:moveTo>
                    <a:cubicBezTo>
                      <a:pt x="48416" y="140041"/>
                      <a:pt x="155563" y="18442"/>
                      <a:pt x="290495" y="979"/>
                    </a:cubicBezTo>
                    <a:cubicBezTo>
                      <a:pt x="425427" y="-16484"/>
                      <a:pt x="579802" y="202748"/>
                      <a:pt x="580990" y="398631"/>
                    </a:cubicBezTo>
                    <a:cubicBezTo>
                      <a:pt x="582178" y="594514"/>
                      <a:pt x="582577" y="1221864"/>
                      <a:pt x="583371" y="1633480"/>
                    </a:cubicBezTo>
                    <a:lnTo>
                      <a:pt x="0" y="1581093"/>
                    </a:lnTo>
                    <a:lnTo>
                      <a:pt x="0" y="40339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44" name="グループ化 143">
                <a:extLst>
                  <a:ext uri="{FF2B5EF4-FFF2-40B4-BE49-F238E27FC236}">
                    <a16:creationId xmlns:a16="http://schemas.microsoft.com/office/drawing/2014/main" id="{961147E6-53C9-4A55-91BB-9EBD4E926C0A}"/>
                  </a:ext>
                </a:extLst>
              </p:cNvPr>
              <p:cNvGrpSpPr/>
              <p:nvPr/>
            </p:nvGrpSpPr>
            <p:grpSpPr>
              <a:xfrm>
                <a:off x="3619509" y="1555936"/>
                <a:ext cx="143414" cy="207879"/>
                <a:chOff x="3933514" y="1555936"/>
                <a:chExt cx="143414" cy="207879"/>
              </a:xfrm>
            </p:grpSpPr>
            <p:sp>
              <p:nvSpPr>
                <p:cNvPr id="145" name="フリーフォーム: 図形 144">
                  <a:extLst>
                    <a:ext uri="{FF2B5EF4-FFF2-40B4-BE49-F238E27FC236}">
                      <a16:creationId xmlns:a16="http://schemas.microsoft.com/office/drawing/2014/main" id="{5B6EC4FF-C387-4927-BB08-AD7700D8A553}"/>
                    </a:ext>
                  </a:extLst>
                </p:cNvPr>
                <p:cNvSpPr/>
                <p:nvPr/>
              </p:nvSpPr>
              <p:spPr bwMode="auto">
                <a:xfrm>
                  <a:off x="3933514" y="1583795"/>
                  <a:ext cx="143414" cy="180020"/>
                </a:xfrm>
                <a:custGeom>
                  <a:avLst/>
                  <a:gdLst>
                    <a:gd name="connsiteX0" fmla="*/ 66335 w 143414"/>
                    <a:gd name="connsiteY0" fmla="*/ 49743 h 180020"/>
                    <a:gd name="connsiteX1" fmla="*/ 43082 w 143414"/>
                    <a:gd name="connsiteY1" fmla="*/ 90010 h 180020"/>
                    <a:gd name="connsiteX2" fmla="*/ 66335 w 143414"/>
                    <a:gd name="connsiteY2" fmla="*/ 130277 h 180020"/>
                    <a:gd name="connsiteX3" fmla="*/ 89588 w 143414"/>
                    <a:gd name="connsiteY3" fmla="*/ 90010 h 180020"/>
                    <a:gd name="connsiteX4" fmla="*/ 66335 w 143414"/>
                    <a:gd name="connsiteY4" fmla="*/ 49743 h 180020"/>
                    <a:gd name="connsiteX5" fmla="*/ 71707 w 143414"/>
                    <a:gd name="connsiteY5" fmla="*/ 0 h 180020"/>
                    <a:gd name="connsiteX6" fmla="*/ 143414 w 143414"/>
                    <a:gd name="connsiteY6" fmla="*/ 90010 h 180020"/>
                    <a:gd name="connsiteX7" fmla="*/ 71707 w 143414"/>
                    <a:gd name="connsiteY7" fmla="*/ 180020 h 180020"/>
                    <a:gd name="connsiteX8" fmla="*/ 0 w 143414"/>
                    <a:gd name="connsiteY8" fmla="*/ 90010 h 180020"/>
                    <a:gd name="connsiteX9" fmla="*/ 71707 w 143414"/>
                    <a:gd name="connsiteY9" fmla="*/ 0 h 1800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43414" h="180020">
                      <a:moveTo>
                        <a:pt x="66335" y="49743"/>
                      </a:moveTo>
                      <a:cubicBezTo>
                        <a:pt x="53493" y="49743"/>
                        <a:pt x="43082" y="67771"/>
                        <a:pt x="43082" y="90010"/>
                      </a:cubicBezTo>
                      <a:cubicBezTo>
                        <a:pt x="43082" y="112249"/>
                        <a:pt x="53493" y="130277"/>
                        <a:pt x="66335" y="130277"/>
                      </a:cubicBezTo>
                      <a:cubicBezTo>
                        <a:pt x="79177" y="130277"/>
                        <a:pt x="89588" y="112249"/>
                        <a:pt x="89588" y="90010"/>
                      </a:cubicBezTo>
                      <a:cubicBezTo>
                        <a:pt x="89588" y="67771"/>
                        <a:pt x="79177" y="49743"/>
                        <a:pt x="66335" y="49743"/>
                      </a:cubicBezTo>
                      <a:close/>
                      <a:moveTo>
                        <a:pt x="71707" y="0"/>
                      </a:moveTo>
                      <a:cubicBezTo>
                        <a:pt x="111310" y="0"/>
                        <a:pt x="143414" y="40299"/>
                        <a:pt x="143414" y="90010"/>
                      </a:cubicBezTo>
                      <a:cubicBezTo>
                        <a:pt x="143414" y="139721"/>
                        <a:pt x="111310" y="180020"/>
                        <a:pt x="71707" y="180020"/>
                      </a:cubicBezTo>
                      <a:cubicBezTo>
                        <a:pt x="32104" y="180020"/>
                        <a:pt x="0" y="139721"/>
                        <a:pt x="0" y="90010"/>
                      </a:cubicBezTo>
                      <a:cubicBezTo>
                        <a:pt x="0" y="40299"/>
                        <a:pt x="32104" y="0"/>
                        <a:pt x="71707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bg1">
                        <a:lumMod val="85000"/>
                        <a:shade val="30000"/>
                        <a:satMod val="115000"/>
                      </a:schemeClr>
                    </a:gs>
                    <a:gs pos="50000">
                      <a:schemeClr val="bg1">
                        <a:lumMod val="85000"/>
                        <a:shade val="67500"/>
                        <a:satMod val="115000"/>
                      </a:schemeClr>
                    </a:gs>
                    <a:gs pos="100000">
                      <a:schemeClr val="bg1">
                        <a:lumMod val="85000"/>
                        <a:shade val="100000"/>
                        <a:satMod val="115000"/>
                      </a:schemeClr>
                    </a:gs>
                  </a:gsLst>
                  <a:lin ang="16200000" scaled="1"/>
                  <a:tileRect/>
                </a:gradFill>
                <a:ln w="2857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6" name="フリーフォーム: 図形 145">
                  <a:extLst>
                    <a:ext uri="{FF2B5EF4-FFF2-40B4-BE49-F238E27FC236}">
                      <a16:creationId xmlns:a16="http://schemas.microsoft.com/office/drawing/2014/main" id="{688BB1B2-1BF4-4C80-A675-80A2C2E14EE9}"/>
                    </a:ext>
                  </a:extLst>
                </p:cNvPr>
                <p:cNvSpPr/>
                <p:nvPr/>
              </p:nvSpPr>
              <p:spPr bwMode="auto">
                <a:xfrm rot="16200000">
                  <a:off x="3923479" y="1582147"/>
                  <a:ext cx="125227" cy="72805"/>
                </a:xfrm>
                <a:custGeom>
                  <a:avLst/>
                  <a:gdLst>
                    <a:gd name="connsiteX0" fmla="*/ 125227 w 125227"/>
                    <a:gd name="connsiteY0" fmla="*/ 36403 h 72805"/>
                    <a:gd name="connsiteX1" fmla="*/ 125226 w 125227"/>
                    <a:gd name="connsiteY1" fmla="*/ 72805 h 72805"/>
                    <a:gd name="connsiteX2" fmla="*/ 90880 w 125227"/>
                    <a:gd name="connsiteY2" fmla="*/ 72805 h 72805"/>
                    <a:gd name="connsiteX3" fmla="*/ 92342 w 125227"/>
                    <a:gd name="connsiteY3" fmla="*/ 69277 h 72805"/>
                    <a:gd name="connsiteX4" fmla="*/ 64350 w 125227"/>
                    <a:gd name="connsiteY4" fmla="*/ 41285 h 72805"/>
                    <a:gd name="connsiteX5" fmla="*/ 36358 w 125227"/>
                    <a:gd name="connsiteY5" fmla="*/ 69277 h 72805"/>
                    <a:gd name="connsiteX6" fmla="*/ 37819 w 125227"/>
                    <a:gd name="connsiteY6" fmla="*/ 72805 h 72805"/>
                    <a:gd name="connsiteX7" fmla="*/ 0 w 125227"/>
                    <a:gd name="connsiteY7" fmla="*/ 72805 h 72805"/>
                    <a:gd name="connsiteX8" fmla="*/ 0 w 125227"/>
                    <a:gd name="connsiteY8" fmla="*/ 36403 h 72805"/>
                    <a:gd name="connsiteX9" fmla="*/ 36403 w 125227"/>
                    <a:gd name="connsiteY9" fmla="*/ 0 h 72805"/>
                    <a:gd name="connsiteX10" fmla="*/ 88824 w 125227"/>
                    <a:gd name="connsiteY10" fmla="*/ 0 h 72805"/>
                    <a:gd name="connsiteX11" fmla="*/ 125227 w 125227"/>
                    <a:gd name="connsiteY11" fmla="*/ 36403 h 728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25227" h="72805">
                      <a:moveTo>
                        <a:pt x="125227" y="36403"/>
                      </a:moveTo>
                      <a:cubicBezTo>
                        <a:pt x="125227" y="48537"/>
                        <a:pt x="125226" y="60671"/>
                        <a:pt x="125226" y="72805"/>
                      </a:cubicBezTo>
                      <a:lnTo>
                        <a:pt x="90880" y="72805"/>
                      </a:lnTo>
                      <a:lnTo>
                        <a:pt x="92342" y="69277"/>
                      </a:lnTo>
                      <a:cubicBezTo>
                        <a:pt x="92342" y="53817"/>
                        <a:pt x="79810" y="41285"/>
                        <a:pt x="64350" y="41285"/>
                      </a:cubicBezTo>
                      <a:cubicBezTo>
                        <a:pt x="48890" y="41285"/>
                        <a:pt x="36358" y="53817"/>
                        <a:pt x="36358" y="69277"/>
                      </a:cubicBezTo>
                      <a:lnTo>
                        <a:pt x="37819" y="72805"/>
                      </a:lnTo>
                      <a:lnTo>
                        <a:pt x="0" y="72805"/>
                      </a:lnTo>
                      <a:lnTo>
                        <a:pt x="0" y="36403"/>
                      </a:lnTo>
                      <a:cubicBezTo>
                        <a:pt x="0" y="16298"/>
                        <a:pt x="16298" y="0"/>
                        <a:pt x="36403" y="0"/>
                      </a:cubicBezTo>
                      <a:lnTo>
                        <a:pt x="88824" y="0"/>
                      </a:lnTo>
                      <a:cubicBezTo>
                        <a:pt x="108929" y="0"/>
                        <a:pt x="125227" y="16298"/>
                        <a:pt x="125227" y="36403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bg1">
                        <a:lumMod val="85000"/>
                        <a:shade val="30000"/>
                        <a:satMod val="115000"/>
                      </a:schemeClr>
                    </a:gs>
                    <a:gs pos="50000">
                      <a:schemeClr val="bg1">
                        <a:lumMod val="85000"/>
                        <a:shade val="67500"/>
                        <a:satMod val="115000"/>
                      </a:schemeClr>
                    </a:gs>
                    <a:gs pos="100000">
                      <a:schemeClr val="bg1">
                        <a:lumMod val="85000"/>
                        <a:shade val="100000"/>
                        <a:satMod val="115000"/>
                      </a:schemeClr>
                    </a:gs>
                  </a:gsLst>
                  <a:lin ang="16200000" scaled="1"/>
                  <a:tileRect/>
                </a:gradFill>
                <a:ln w="2857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pptx645_扉のイラスト（４）</dc:title>
  <dc:subject>pptx645_扉のイラスト（４）</dc:subject>
  <dc:creator>http://www.digipot.net</dc:creator>
  <cp:lastModifiedBy/>
  <cp:revision>1</cp:revision>
  <dcterms:created xsi:type="dcterms:W3CDTF">2014-01-30T05:12:09Z</dcterms:created>
  <dcterms:modified xsi:type="dcterms:W3CDTF">2017-09-26T06:05:21Z</dcterms:modified>
  <cp:category/>
  <cp:version>1</cp:version>
</cp:coreProperties>
</file>