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50" d="100"/>
          <a:sy n="50" d="100"/>
        </p:scale>
        <p:origin x="852" y="69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7">
            <a:extLst>
              <a:ext uri="{FF2B5EF4-FFF2-40B4-BE49-F238E27FC236}">
                <a16:creationId xmlns:a16="http://schemas.microsoft.com/office/drawing/2014/main" id="{DB22DBCC-D35E-4054-A088-81D4CF440668}"/>
              </a:ext>
            </a:extLst>
          </p:cNvPr>
          <p:cNvSpPr>
            <a:spLocks/>
          </p:cNvSpPr>
          <p:nvPr/>
        </p:nvSpPr>
        <p:spPr bwMode="auto">
          <a:xfrm>
            <a:off x="754114" y="4711613"/>
            <a:ext cx="939800" cy="1549400"/>
          </a:xfrm>
          <a:custGeom>
            <a:avLst/>
            <a:gdLst>
              <a:gd name="T0" fmla="*/ 273 w 1184"/>
              <a:gd name="T1" fmla="*/ 5 h 1951"/>
              <a:gd name="T2" fmla="*/ 210 w 1184"/>
              <a:gd name="T3" fmla="*/ 35 h 1951"/>
              <a:gd name="T4" fmla="*/ 167 w 1184"/>
              <a:gd name="T5" fmla="*/ 95 h 1951"/>
              <a:gd name="T6" fmla="*/ 117 w 1184"/>
              <a:gd name="T7" fmla="*/ 211 h 1951"/>
              <a:gd name="T8" fmla="*/ 109 w 1184"/>
              <a:gd name="T9" fmla="*/ 299 h 1951"/>
              <a:gd name="T10" fmla="*/ 117 w 1184"/>
              <a:gd name="T11" fmla="*/ 378 h 1951"/>
              <a:gd name="T12" fmla="*/ 171 w 1184"/>
              <a:gd name="T13" fmla="*/ 471 h 1951"/>
              <a:gd name="T14" fmla="*/ 161 w 1184"/>
              <a:gd name="T15" fmla="*/ 515 h 1951"/>
              <a:gd name="T16" fmla="*/ 176 w 1184"/>
              <a:gd name="T17" fmla="*/ 544 h 1951"/>
              <a:gd name="T18" fmla="*/ 186 w 1184"/>
              <a:gd name="T19" fmla="*/ 629 h 1951"/>
              <a:gd name="T20" fmla="*/ 171 w 1184"/>
              <a:gd name="T21" fmla="*/ 613 h 1951"/>
              <a:gd name="T22" fmla="*/ 151 w 1184"/>
              <a:gd name="T23" fmla="*/ 635 h 1951"/>
              <a:gd name="T24" fmla="*/ 127 w 1184"/>
              <a:gd name="T25" fmla="*/ 701 h 1951"/>
              <a:gd name="T26" fmla="*/ 118 w 1184"/>
              <a:gd name="T27" fmla="*/ 746 h 1951"/>
              <a:gd name="T28" fmla="*/ 100 w 1184"/>
              <a:gd name="T29" fmla="*/ 759 h 1951"/>
              <a:gd name="T30" fmla="*/ 84 w 1184"/>
              <a:gd name="T31" fmla="*/ 781 h 1951"/>
              <a:gd name="T32" fmla="*/ 87 w 1184"/>
              <a:gd name="T33" fmla="*/ 874 h 1951"/>
              <a:gd name="T34" fmla="*/ 70 w 1184"/>
              <a:gd name="T35" fmla="*/ 1018 h 1951"/>
              <a:gd name="T36" fmla="*/ 49 w 1184"/>
              <a:gd name="T37" fmla="*/ 1142 h 1951"/>
              <a:gd name="T38" fmla="*/ 74 w 1184"/>
              <a:gd name="T39" fmla="*/ 1177 h 1951"/>
              <a:gd name="T40" fmla="*/ 99 w 1184"/>
              <a:gd name="T41" fmla="*/ 1198 h 1951"/>
              <a:gd name="T42" fmla="*/ 45 w 1184"/>
              <a:gd name="T43" fmla="*/ 1246 h 1951"/>
              <a:gd name="T44" fmla="*/ 7 w 1184"/>
              <a:gd name="T45" fmla="*/ 1322 h 1951"/>
              <a:gd name="T46" fmla="*/ 1 w 1184"/>
              <a:gd name="T47" fmla="*/ 1384 h 1951"/>
              <a:gd name="T48" fmla="*/ 21 w 1184"/>
              <a:gd name="T49" fmla="*/ 1437 h 1951"/>
              <a:gd name="T50" fmla="*/ 100 w 1184"/>
              <a:gd name="T51" fmla="*/ 1520 h 1951"/>
              <a:gd name="T52" fmla="*/ 210 w 1184"/>
              <a:gd name="T53" fmla="*/ 1598 h 1951"/>
              <a:gd name="T54" fmla="*/ 357 w 1184"/>
              <a:gd name="T55" fmla="*/ 1823 h 1951"/>
              <a:gd name="T56" fmla="*/ 269 w 1184"/>
              <a:gd name="T57" fmla="*/ 1901 h 1951"/>
              <a:gd name="T58" fmla="*/ 266 w 1184"/>
              <a:gd name="T59" fmla="*/ 1915 h 1951"/>
              <a:gd name="T60" fmla="*/ 330 w 1184"/>
              <a:gd name="T61" fmla="*/ 1944 h 1951"/>
              <a:gd name="T62" fmla="*/ 429 w 1184"/>
              <a:gd name="T63" fmla="*/ 1951 h 1951"/>
              <a:gd name="T64" fmla="*/ 725 w 1184"/>
              <a:gd name="T65" fmla="*/ 1929 h 1951"/>
              <a:gd name="T66" fmla="*/ 895 w 1184"/>
              <a:gd name="T67" fmla="*/ 1907 h 1951"/>
              <a:gd name="T68" fmla="*/ 929 w 1184"/>
              <a:gd name="T69" fmla="*/ 1885 h 1951"/>
              <a:gd name="T70" fmla="*/ 943 w 1184"/>
              <a:gd name="T71" fmla="*/ 1813 h 1951"/>
              <a:gd name="T72" fmla="*/ 1042 w 1184"/>
              <a:gd name="T73" fmla="*/ 1784 h 1951"/>
              <a:gd name="T74" fmla="*/ 1062 w 1184"/>
              <a:gd name="T75" fmla="*/ 1770 h 1951"/>
              <a:gd name="T76" fmla="*/ 1093 w 1184"/>
              <a:gd name="T77" fmla="*/ 1713 h 1951"/>
              <a:gd name="T78" fmla="*/ 1157 w 1184"/>
              <a:gd name="T79" fmla="*/ 1601 h 1951"/>
              <a:gd name="T80" fmla="*/ 1184 w 1184"/>
              <a:gd name="T81" fmla="*/ 1504 h 1951"/>
              <a:gd name="T82" fmla="*/ 1115 w 1184"/>
              <a:gd name="T83" fmla="*/ 1127 h 1951"/>
              <a:gd name="T84" fmla="*/ 1067 w 1184"/>
              <a:gd name="T85" fmla="*/ 989 h 1951"/>
              <a:gd name="T86" fmla="*/ 1051 w 1184"/>
              <a:gd name="T87" fmla="*/ 941 h 1951"/>
              <a:gd name="T88" fmla="*/ 1000 w 1184"/>
              <a:gd name="T89" fmla="*/ 826 h 1951"/>
              <a:gd name="T90" fmla="*/ 900 w 1184"/>
              <a:gd name="T91" fmla="*/ 657 h 1951"/>
              <a:gd name="T92" fmla="*/ 817 w 1184"/>
              <a:gd name="T93" fmla="*/ 575 h 1951"/>
              <a:gd name="T94" fmla="*/ 660 w 1184"/>
              <a:gd name="T95" fmla="*/ 471 h 1951"/>
              <a:gd name="T96" fmla="*/ 720 w 1184"/>
              <a:gd name="T97" fmla="*/ 463 h 1951"/>
              <a:gd name="T98" fmla="*/ 724 w 1184"/>
              <a:gd name="T99" fmla="*/ 456 h 1951"/>
              <a:gd name="T100" fmla="*/ 676 w 1184"/>
              <a:gd name="T101" fmla="*/ 446 h 1951"/>
              <a:gd name="T102" fmla="*/ 735 w 1184"/>
              <a:gd name="T103" fmla="*/ 427 h 1951"/>
              <a:gd name="T104" fmla="*/ 743 w 1184"/>
              <a:gd name="T105" fmla="*/ 417 h 1951"/>
              <a:gd name="T106" fmla="*/ 666 w 1184"/>
              <a:gd name="T107" fmla="*/ 414 h 1951"/>
              <a:gd name="T108" fmla="*/ 632 w 1184"/>
              <a:gd name="T109" fmla="*/ 380 h 1951"/>
              <a:gd name="T110" fmla="*/ 611 w 1184"/>
              <a:gd name="T111" fmla="*/ 325 h 1951"/>
              <a:gd name="T112" fmla="*/ 575 w 1184"/>
              <a:gd name="T113" fmla="*/ 187 h 1951"/>
              <a:gd name="T114" fmla="*/ 533 w 1184"/>
              <a:gd name="T115" fmla="*/ 118 h 1951"/>
              <a:gd name="T116" fmla="*/ 436 w 1184"/>
              <a:gd name="T117" fmla="*/ 14 h 1951"/>
              <a:gd name="T118" fmla="*/ 374 w 1184"/>
              <a:gd name="T119" fmla="*/ 0 h 19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84" h="1951">
                <a:moveTo>
                  <a:pt x="308" y="0"/>
                </a:moveTo>
                <a:lnTo>
                  <a:pt x="308" y="0"/>
                </a:lnTo>
                <a:lnTo>
                  <a:pt x="298" y="2"/>
                </a:lnTo>
                <a:lnTo>
                  <a:pt x="287" y="3"/>
                </a:lnTo>
                <a:lnTo>
                  <a:pt x="273" y="5"/>
                </a:lnTo>
                <a:lnTo>
                  <a:pt x="257" y="10"/>
                </a:lnTo>
                <a:lnTo>
                  <a:pt x="241" y="16"/>
                </a:lnTo>
                <a:lnTo>
                  <a:pt x="225" y="24"/>
                </a:lnTo>
                <a:lnTo>
                  <a:pt x="218" y="29"/>
                </a:lnTo>
                <a:lnTo>
                  <a:pt x="210" y="35"/>
                </a:lnTo>
                <a:lnTo>
                  <a:pt x="210" y="35"/>
                </a:lnTo>
                <a:lnTo>
                  <a:pt x="203" y="42"/>
                </a:lnTo>
                <a:lnTo>
                  <a:pt x="196" y="49"/>
                </a:lnTo>
                <a:lnTo>
                  <a:pt x="182" y="70"/>
                </a:lnTo>
                <a:lnTo>
                  <a:pt x="167" y="95"/>
                </a:lnTo>
                <a:lnTo>
                  <a:pt x="154" y="120"/>
                </a:lnTo>
                <a:lnTo>
                  <a:pt x="142" y="146"/>
                </a:lnTo>
                <a:lnTo>
                  <a:pt x="131" y="172"/>
                </a:lnTo>
                <a:lnTo>
                  <a:pt x="122" y="194"/>
                </a:lnTo>
                <a:lnTo>
                  <a:pt x="117" y="211"/>
                </a:lnTo>
                <a:lnTo>
                  <a:pt x="117" y="211"/>
                </a:lnTo>
                <a:lnTo>
                  <a:pt x="114" y="228"/>
                </a:lnTo>
                <a:lnTo>
                  <a:pt x="111" y="250"/>
                </a:lnTo>
                <a:lnTo>
                  <a:pt x="110" y="274"/>
                </a:lnTo>
                <a:lnTo>
                  <a:pt x="109" y="299"/>
                </a:lnTo>
                <a:lnTo>
                  <a:pt x="109" y="324"/>
                </a:lnTo>
                <a:lnTo>
                  <a:pt x="111" y="346"/>
                </a:lnTo>
                <a:lnTo>
                  <a:pt x="114" y="364"/>
                </a:lnTo>
                <a:lnTo>
                  <a:pt x="115" y="372"/>
                </a:lnTo>
                <a:lnTo>
                  <a:pt x="117" y="378"/>
                </a:lnTo>
                <a:lnTo>
                  <a:pt x="117" y="378"/>
                </a:lnTo>
                <a:lnTo>
                  <a:pt x="131" y="403"/>
                </a:lnTo>
                <a:lnTo>
                  <a:pt x="149" y="434"/>
                </a:lnTo>
                <a:lnTo>
                  <a:pt x="171" y="471"/>
                </a:lnTo>
                <a:lnTo>
                  <a:pt x="171" y="471"/>
                </a:lnTo>
                <a:lnTo>
                  <a:pt x="171" y="474"/>
                </a:lnTo>
                <a:lnTo>
                  <a:pt x="171" y="483"/>
                </a:lnTo>
                <a:lnTo>
                  <a:pt x="167" y="496"/>
                </a:lnTo>
                <a:lnTo>
                  <a:pt x="165" y="505"/>
                </a:lnTo>
                <a:lnTo>
                  <a:pt x="161" y="515"/>
                </a:lnTo>
                <a:lnTo>
                  <a:pt x="161" y="515"/>
                </a:lnTo>
                <a:lnTo>
                  <a:pt x="153" y="532"/>
                </a:lnTo>
                <a:lnTo>
                  <a:pt x="144" y="544"/>
                </a:lnTo>
                <a:lnTo>
                  <a:pt x="137" y="554"/>
                </a:lnTo>
                <a:lnTo>
                  <a:pt x="176" y="544"/>
                </a:lnTo>
                <a:lnTo>
                  <a:pt x="176" y="574"/>
                </a:lnTo>
                <a:lnTo>
                  <a:pt x="200" y="544"/>
                </a:lnTo>
                <a:lnTo>
                  <a:pt x="186" y="632"/>
                </a:lnTo>
                <a:lnTo>
                  <a:pt x="186" y="632"/>
                </a:lnTo>
                <a:lnTo>
                  <a:pt x="186" y="629"/>
                </a:lnTo>
                <a:lnTo>
                  <a:pt x="185" y="621"/>
                </a:lnTo>
                <a:lnTo>
                  <a:pt x="183" y="618"/>
                </a:lnTo>
                <a:lnTo>
                  <a:pt x="181" y="615"/>
                </a:lnTo>
                <a:lnTo>
                  <a:pt x="177" y="613"/>
                </a:lnTo>
                <a:lnTo>
                  <a:pt x="171" y="613"/>
                </a:lnTo>
                <a:lnTo>
                  <a:pt x="171" y="613"/>
                </a:lnTo>
                <a:lnTo>
                  <a:pt x="167" y="614"/>
                </a:lnTo>
                <a:lnTo>
                  <a:pt x="165" y="617"/>
                </a:lnTo>
                <a:lnTo>
                  <a:pt x="158" y="624"/>
                </a:lnTo>
                <a:lnTo>
                  <a:pt x="151" y="635"/>
                </a:lnTo>
                <a:lnTo>
                  <a:pt x="144" y="648"/>
                </a:lnTo>
                <a:lnTo>
                  <a:pt x="138" y="663"/>
                </a:lnTo>
                <a:lnTo>
                  <a:pt x="133" y="678"/>
                </a:lnTo>
                <a:lnTo>
                  <a:pt x="127" y="701"/>
                </a:lnTo>
                <a:lnTo>
                  <a:pt x="127" y="701"/>
                </a:lnTo>
                <a:lnTo>
                  <a:pt x="125" y="718"/>
                </a:lnTo>
                <a:lnTo>
                  <a:pt x="123" y="732"/>
                </a:lnTo>
                <a:lnTo>
                  <a:pt x="122" y="745"/>
                </a:lnTo>
                <a:lnTo>
                  <a:pt x="122" y="745"/>
                </a:lnTo>
                <a:lnTo>
                  <a:pt x="118" y="746"/>
                </a:lnTo>
                <a:lnTo>
                  <a:pt x="114" y="749"/>
                </a:lnTo>
                <a:lnTo>
                  <a:pt x="107" y="755"/>
                </a:lnTo>
                <a:lnTo>
                  <a:pt x="107" y="755"/>
                </a:lnTo>
                <a:lnTo>
                  <a:pt x="104" y="757"/>
                </a:lnTo>
                <a:lnTo>
                  <a:pt x="100" y="759"/>
                </a:lnTo>
                <a:lnTo>
                  <a:pt x="95" y="760"/>
                </a:lnTo>
                <a:lnTo>
                  <a:pt x="92" y="761"/>
                </a:lnTo>
                <a:lnTo>
                  <a:pt x="88" y="765"/>
                </a:lnTo>
                <a:lnTo>
                  <a:pt x="85" y="771"/>
                </a:lnTo>
                <a:lnTo>
                  <a:pt x="84" y="781"/>
                </a:lnTo>
                <a:lnTo>
                  <a:pt x="83" y="794"/>
                </a:lnTo>
                <a:lnTo>
                  <a:pt x="83" y="794"/>
                </a:lnTo>
                <a:lnTo>
                  <a:pt x="84" y="825"/>
                </a:lnTo>
                <a:lnTo>
                  <a:pt x="85" y="850"/>
                </a:lnTo>
                <a:lnTo>
                  <a:pt x="87" y="874"/>
                </a:lnTo>
                <a:lnTo>
                  <a:pt x="88" y="897"/>
                </a:lnTo>
                <a:lnTo>
                  <a:pt x="88" y="897"/>
                </a:lnTo>
                <a:lnTo>
                  <a:pt x="87" y="915"/>
                </a:lnTo>
                <a:lnTo>
                  <a:pt x="82" y="944"/>
                </a:lnTo>
                <a:lnTo>
                  <a:pt x="70" y="1018"/>
                </a:lnTo>
                <a:lnTo>
                  <a:pt x="56" y="1092"/>
                </a:lnTo>
                <a:lnTo>
                  <a:pt x="51" y="1120"/>
                </a:lnTo>
                <a:lnTo>
                  <a:pt x="49" y="1137"/>
                </a:lnTo>
                <a:lnTo>
                  <a:pt x="49" y="1137"/>
                </a:lnTo>
                <a:lnTo>
                  <a:pt x="49" y="1142"/>
                </a:lnTo>
                <a:lnTo>
                  <a:pt x="50" y="1148"/>
                </a:lnTo>
                <a:lnTo>
                  <a:pt x="52" y="1153"/>
                </a:lnTo>
                <a:lnTo>
                  <a:pt x="56" y="1159"/>
                </a:lnTo>
                <a:lnTo>
                  <a:pt x="65" y="1169"/>
                </a:lnTo>
                <a:lnTo>
                  <a:pt x="74" y="1177"/>
                </a:lnTo>
                <a:lnTo>
                  <a:pt x="85" y="1185"/>
                </a:lnTo>
                <a:lnTo>
                  <a:pt x="94" y="1191"/>
                </a:lnTo>
                <a:lnTo>
                  <a:pt x="103" y="1196"/>
                </a:lnTo>
                <a:lnTo>
                  <a:pt x="103" y="1196"/>
                </a:lnTo>
                <a:lnTo>
                  <a:pt x="99" y="1198"/>
                </a:lnTo>
                <a:lnTo>
                  <a:pt x="88" y="1206"/>
                </a:lnTo>
                <a:lnTo>
                  <a:pt x="73" y="1218"/>
                </a:lnTo>
                <a:lnTo>
                  <a:pt x="63" y="1226"/>
                </a:lnTo>
                <a:lnTo>
                  <a:pt x="55" y="1235"/>
                </a:lnTo>
                <a:lnTo>
                  <a:pt x="45" y="1246"/>
                </a:lnTo>
                <a:lnTo>
                  <a:pt x="37" y="1258"/>
                </a:lnTo>
                <a:lnTo>
                  <a:pt x="28" y="1273"/>
                </a:lnTo>
                <a:lnTo>
                  <a:pt x="21" y="1288"/>
                </a:lnTo>
                <a:lnTo>
                  <a:pt x="13" y="1304"/>
                </a:lnTo>
                <a:lnTo>
                  <a:pt x="7" y="1322"/>
                </a:lnTo>
                <a:lnTo>
                  <a:pt x="2" y="1342"/>
                </a:lnTo>
                <a:lnTo>
                  <a:pt x="0" y="1362"/>
                </a:lnTo>
                <a:lnTo>
                  <a:pt x="0" y="1362"/>
                </a:lnTo>
                <a:lnTo>
                  <a:pt x="0" y="1373"/>
                </a:lnTo>
                <a:lnTo>
                  <a:pt x="1" y="1384"/>
                </a:lnTo>
                <a:lnTo>
                  <a:pt x="2" y="1394"/>
                </a:lnTo>
                <a:lnTo>
                  <a:pt x="6" y="1405"/>
                </a:lnTo>
                <a:lnTo>
                  <a:pt x="10" y="1416"/>
                </a:lnTo>
                <a:lnTo>
                  <a:pt x="16" y="1426"/>
                </a:lnTo>
                <a:lnTo>
                  <a:pt x="21" y="1437"/>
                </a:lnTo>
                <a:lnTo>
                  <a:pt x="28" y="1447"/>
                </a:lnTo>
                <a:lnTo>
                  <a:pt x="44" y="1466"/>
                </a:lnTo>
                <a:lnTo>
                  <a:pt x="61" y="1486"/>
                </a:lnTo>
                <a:lnTo>
                  <a:pt x="79" y="1503"/>
                </a:lnTo>
                <a:lnTo>
                  <a:pt x="100" y="1520"/>
                </a:lnTo>
                <a:lnTo>
                  <a:pt x="120" y="1536"/>
                </a:lnTo>
                <a:lnTo>
                  <a:pt x="139" y="1550"/>
                </a:lnTo>
                <a:lnTo>
                  <a:pt x="173" y="1573"/>
                </a:lnTo>
                <a:lnTo>
                  <a:pt x="199" y="1590"/>
                </a:lnTo>
                <a:lnTo>
                  <a:pt x="210" y="1598"/>
                </a:lnTo>
                <a:lnTo>
                  <a:pt x="210" y="1598"/>
                </a:lnTo>
                <a:lnTo>
                  <a:pt x="233" y="1623"/>
                </a:lnTo>
                <a:lnTo>
                  <a:pt x="281" y="1672"/>
                </a:lnTo>
                <a:lnTo>
                  <a:pt x="347" y="1740"/>
                </a:lnTo>
                <a:lnTo>
                  <a:pt x="357" y="1823"/>
                </a:lnTo>
                <a:lnTo>
                  <a:pt x="367" y="1842"/>
                </a:lnTo>
                <a:lnTo>
                  <a:pt x="367" y="1842"/>
                </a:lnTo>
                <a:lnTo>
                  <a:pt x="329" y="1866"/>
                </a:lnTo>
                <a:lnTo>
                  <a:pt x="297" y="1885"/>
                </a:lnTo>
                <a:lnTo>
                  <a:pt x="269" y="1901"/>
                </a:lnTo>
                <a:lnTo>
                  <a:pt x="269" y="1901"/>
                </a:lnTo>
                <a:lnTo>
                  <a:pt x="264" y="1904"/>
                </a:lnTo>
                <a:lnTo>
                  <a:pt x="263" y="1907"/>
                </a:lnTo>
                <a:lnTo>
                  <a:pt x="264" y="1911"/>
                </a:lnTo>
                <a:lnTo>
                  <a:pt x="266" y="1915"/>
                </a:lnTo>
                <a:lnTo>
                  <a:pt x="271" y="1918"/>
                </a:lnTo>
                <a:lnTo>
                  <a:pt x="277" y="1923"/>
                </a:lnTo>
                <a:lnTo>
                  <a:pt x="293" y="1931"/>
                </a:lnTo>
                <a:lnTo>
                  <a:pt x="312" y="1938"/>
                </a:lnTo>
                <a:lnTo>
                  <a:pt x="330" y="1944"/>
                </a:lnTo>
                <a:lnTo>
                  <a:pt x="346" y="1948"/>
                </a:lnTo>
                <a:lnTo>
                  <a:pt x="357" y="1950"/>
                </a:lnTo>
                <a:lnTo>
                  <a:pt x="357" y="1950"/>
                </a:lnTo>
                <a:lnTo>
                  <a:pt x="385" y="1951"/>
                </a:lnTo>
                <a:lnTo>
                  <a:pt x="429" y="1951"/>
                </a:lnTo>
                <a:lnTo>
                  <a:pt x="523" y="1950"/>
                </a:lnTo>
                <a:lnTo>
                  <a:pt x="523" y="1950"/>
                </a:lnTo>
                <a:lnTo>
                  <a:pt x="575" y="1947"/>
                </a:lnTo>
                <a:lnTo>
                  <a:pt x="647" y="1939"/>
                </a:lnTo>
                <a:lnTo>
                  <a:pt x="725" y="1929"/>
                </a:lnTo>
                <a:lnTo>
                  <a:pt x="797" y="1921"/>
                </a:lnTo>
                <a:lnTo>
                  <a:pt x="797" y="1921"/>
                </a:lnTo>
                <a:lnTo>
                  <a:pt x="853" y="1915"/>
                </a:lnTo>
                <a:lnTo>
                  <a:pt x="877" y="1911"/>
                </a:lnTo>
                <a:lnTo>
                  <a:pt x="895" y="1907"/>
                </a:lnTo>
                <a:lnTo>
                  <a:pt x="910" y="1902"/>
                </a:lnTo>
                <a:lnTo>
                  <a:pt x="916" y="1899"/>
                </a:lnTo>
                <a:lnTo>
                  <a:pt x="922" y="1895"/>
                </a:lnTo>
                <a:lnTo>
                  <a:pt x="926" y="1890"/>
                </a:lnTo>
                <a:lnTo>
                  <a:pt x="929" y="1885"/>
                </a:lnTo>
                <a:lnTo>
                  <a:pt x="932" y="1879"/>
                </a:lnTo>
                <a:lnTo>
                  <a:pt x="934" y="1872"/>
                </a:lnTo>
                <a:lnTo>
                  <a:pt x="934" y="1872"/>
                </a:lnTo>
                <a:lnTo>
                  <a:pt x="939" y="1841"/>
                </a:lnTo>
                <a:lnTo>
                  <a:pt x="943" y="1813"/>
                </a:lnTo>
                <a:lnTo>
                  <a:pt x="944" y="1784"/>
                </a:lnTo>
                <a:lnTo>
                  <a:pt x="944" y="1784"/>
                </a:lnTo>
                <a:lnTo>
                  <a:pt x="985" y="1784"/>
                </a:lnTo>
                <a:lnTo>
                  <a:pt x="1017" y="1785"/>
                </a:lnTo>
                <a:lnTo>
                  <a:pt x="1042" y="1784"/>
                </a:lnTo>
                <a:lnTo>
                  <a:pt x="1042" y="1784"/>
                </a:lnTo>
                <a:lnTo>
                  <a:pt x="1045" y="1782"/>
                </a:lnTo>
                <a:lnTo>
                  <a:pt x="1049" y="1781"/>
                </a:lnTo>
                <a:lnTo>
                  <a:pt x="1056" y="1776"/>
                </a:lnTo>
                <a:lnTo>
                  <a:pt x="1062" y="1770"/>
                </a:lnTo>
                <a:lnTo>
                  <a:pt x="1067" y="1762"/>
                </a:lnTo>
                <a:lnTo>
                  <a:pt x="1077" y="1743"/>
                </a:lnTo>
                <a:lnTo>
                  <a:pt x="1086" y="1725"/>
                </a:lnTo>
                <a:lnTo>
                  <a:pt x="1086" y="1725"/>
                </a:lnTo>
                <a:lnTo>
                  <a:pt x="1093" y="1713"/>
                </a:lnTo>
                <a:lnTo>
                  <a:pt x="1105" y="1693"/>
                </a:lnTo>
                <a:lnTo>
                  <a:pt x="1122" y="1667"/>
                </a:lnTo>
                <a:lnTo>
                  <a:pt x="1139" y="1635"/>
                </a:lnTo>
                <a:lnTo>
                  <a:pt x="1148" y="1620"/>
                </a:lnTo>
                <a:lnTo>
                  <a:pt x="1157" y="1601"/>
                </a:lnTo>
                <a:lnTo>
                  <a:pt x="1164" y="1583"/>
                </a:lnTo>
                <a:lnTo>
                  <a:pt x="1171" y="1563"/>
                </a:lnTo>
                <a:lnTo>
                  <a:pt x="1176" y="1544"/>
                </a:lnTo>
                <a:lnTo>
                  <a:pt x="1181" y="1524"/>
                </a:lnTo>
                <a:lnTo>
                  <a:pt x="1184" y="1504"/>
                </a:lnTo>
                <a:lnTo>
                  <a:pt x="1184" y="1485"/>
                </a:lnTo>
                <a:lnTo>
                  <a:pt x="1184" y="1485"/>
                </a:lnTo>
                <a:lnTo>
                  <a:pt x="1177" y="1326"/>
                </a:lnTo>
                <a:lnTo>
                  <a:pt x="1174" y="1245"/>
                </a:lnTo>
                <a:lnTo>
                  <a:pt x="1115" y="1127"/>
                </a:lnTo>
                <a:lnTo>
                  <a:pt x="1144" y="1088"/>
                </a:lnTo>
                <a:lnTo>
                  <a:pt x="1105" y="1019"/>
                </a:lnTo>
                <a:lnTo>
                  <a:pt x="1071" y="995"/>
                </a:lnTo>
                <a:lnTo>
                  <a:pt x="1071" y="995"/>
                </a:lnTo>
                <a:lnTo>
                  <a:pt x="1067" y="989"/>
                </a:lnTo>
                <a:lnTo>
                  <a:pt x="1061" y="973"/>
                </a:lnTo>
                <a:lnTo>
                  <a:pt x="1054" y="956"/>
                </a:lnTo>
                <a:lnTo>
                  <a:pt x="1051" y="947"/>
                </a:lnTo>
                <a:lnTo>
                  <a:pt x="1051" y="941"/>
                </a:lnTo>
                <a:lnTo>
                  <a:pt x="1051" y="941"/>
                </a:lnTo>
                <a:lnTo>
                  <a:pt x="1050" y="936"/>
                </a:lnTo>
                <a:lnTo>
                  <a:pt x="1048" y="928"/>
                </a:lnTo>
                <a:lnTo>
                  <a:pt x="1037" y="903"/>
                </a:lnTo>
                <a:lnTo>
                  <a:pt x="1021" y="868"/>
                </a:lnTo>
                <a:lnTo>
                  <a:pt x="1000" y="826"/>
                </a:lnTo>
                <a:lnTo>
                  <a:pt x="976" y="781"/>
                </a:lnTo>
                <a:lnTo>
                  <a:pt x="950" y="735"/>
                </a:lnTo>
                <a:lnTo>
                  <a:pt x="924" y="694"/>
                </a:lnTo>
                <a:lnTo>
                  <a:pt x="900" y="657"/>
                </a:lnTo>
                <a:lnTo>
                  <a:pt x="900" y="657"/>
                </a:lnTo>
                <a:lnTo>
                  <a:pt x="886" y="641"/>
                </a:lnTo>
                <a:lnTo>
                  <a:pt x="872" y="624"/>
                </a:lnTo>
                <a:lnTo>
                  <a:pt x="855" y="608"/>
                </a:lnTo>
                <a:lnTo>
                  <a:pt x="836" y="591"/>
                </a:lnTo>
                <a:lnTo>
                  <a:pt x="817" y="575"/>
                </a:lnTo>
                <a:lnTo>
                  <a:pt x="797" y="560"/>
                </a:lnTo>
                <a:lnTo>
                  <a:pt x="757" y="531"/>
                </a:lnTo>
                <a:lnTo>
                  <a:pt x="720" y="506"/>
                </a:lnTo>
                <a:lnTo>
                  <a:pt x="688" y="488"/>
                </a:lnTo>
                <a:lnTo>
                  <a:pt x="660" y="471"/>
                </a:lnTo>
                <a:lnTo>
                  <a:pt x="660" y="471"/>
                </a:lnTo>
                <a:lnTo>
                  <a:pt x="672" y="470"/>
                </a:lnTo>
                <a:lnTo>
                  <a:pt x="698" y="467"/>
                </a:lnTo>
                <a:lnTo>
                  <a:pt x="710" y="466"/>
                </a:lnTo>
                <a:lnTo>
                  <a:pt x="720" y="463"/>
                </a:lnTo>
                <a:lnTo>
                  <a:pt x="724" y="462"/>
                </a:lnTo>
                <a:lnTo>
                  <a:pt x="725" y="460"/>
                </a:lnTo>
                <a:lnTo>
                  <a:pt x="725" y="459"/>
                </a:lnTo>
                <a:lnTo>
                  <a:pt x="724" y="456"/>
                </a:lnTo>
                <a:lnTo>
                  <a:pt x="724" y="456"/>
                </a:lnTo>
                <a:lnTo>
                  <a:pt x="718" y="452"/>
                </a:lnTo>
                <a:lnTo>
                  <a:pt x="709" y="450"/>
                </a:lnTo>
                <a:lnTo>
                  <a:pt x="701" y="447"/>
                </a:lnTo>
                <a:lnTo>
                  <a:pt x="692" y="447"/>
                </a:lnTo>
                <a:lnTo>
                  <a:pt x="676" y="446"/>
                </a:lnTo>
                <a:lnTo>
                  <a:pt x="670" y="446"/>
                </a:lnTo>
                <a:lnTo>
                  <a:pt x="670" y="446"/>
                </a:lnTo>
                <a:lnTo>
                  <a:pt x="686" y="441"/>
                </a:lnTo>
                <a:lnTo>
                  <a:pt x="719" y="432"/>
                </a:lnTo>
                <a:lnTo>
                  <a:pt x="735" y="427"/>
                </a:lnTo>
                <a:lnTo>
                  <a:pt x="746" y="422"/>
                </a:lnTo>
                <a:lnTo>
                  <a:pt x="748" y="419"/>
                </a:lnTo>
                <a:lnTo>
                  <a:pt x="749" y="418"/>
                </a:lnTo>
                <a:lnTo>
                  <a:pt x="748" y="417"/>
                </a:lnTo>
                <a:lnTo>
                  <a:pt x="743" y="417"/>
                </a:lnTo>
                <a:lnTo>
                  <a:pt x="743" y="417"/>
                </a:lnTo>
                <a:lnTo>
                  <a:pt x="694" y="418"/>
                </a:lnTo>
                <a:lnTo>
                  <a:pt x="683" y="418"/>
                </a:lnTo>
                <a:lnTo>
                  <a:pt x="674" y="417"/>
                </a:lnTo>
                <a:lnTo>
                  <a:pt x="666" y="414"/>
                </a:lnTo>
                <a:lnTo>
                  <a:pt x="660" y="412"/>
                </a:lnTo>
                <a:lnTo>
                  <a:pt x="660" y="412"/>
                </a:lnTo>
                <a:lnTo>
                  <a:pt x="650" y="403"/>
                </a:lnTo>
                <a:lnTo>
                  <a:pt x="641" y="392"/>
                </a:lnTo>
                <a:lnTo>
                  <a:pt x="632" y="380"/>
                </a:lnTo>
                <a:lnTo>
                  <a:pt x="621" y="363"/>
                </a:lnTo>
                <a:lnTo>
                  <a:pt x="621" y="363"/>
                </a:lnTo>
                <a:lnTo>
                  <a:pt x="619" y="357"/>
                </a:lnTo>
                <a:lnTo>
                  <a:pt x="616" y="348"/>
                </a:lnTo>
                <a:lnTo>
                  <a:pt x="611" y="325"/>
                </a:lnTo>
                <a:lnTo>
                  <a:pt x="605" y="296"/>
                </a:lnTo>
                <a:lnTo>
                  <a:pt x="598" y="261"/>
                </a:lnTo>
                <a:lnTo>
                  <a:pt x="588" y="225"/>
                </a:lnTo>
                <a:lnTo>
                  <a:pt x="582" y="205"/>
                </a:lnTo>
                <a:lnTo>
                  <a:pt x="575" y="187"/>
                </a:lnTo>
                <a:lnTo>
                  <a:pt x="566" y="168"/>
                </a:lnTo>
                <a:lnTo>
                  <a:pt x="556" y="151"/>
                </a:lnTo>
                <a:lnTo>
                  <a:pt x="545" y="134"/>
                </a:lnTo>
                <a:lnTo>
                  <a:pt x="533" y="118"/>
                </a:lnTo>
                <a:lnTo>
                  <a:pt x="533" y="118"/>
                </a:lnTo>
                <a:lnTo>
                  <a:pt x="491" y="69"/>
                </a:lnTo>
                <a:lnTo>
                  <a:pt x="465" y="38"/>
                </a:lnTo>
                <a:lnTo>
                  <a:pt x="455" y="27"/>
                </a:lnTo>
                <a:lnTo>
                  <a:pt x="445" y="20"/>
                </a:lnTo>
                <a:lnTo>
                  <a:pt x="436" y="14"/>
                </a:lnTo>
                <a:lnTo>
                  <a:pt x="425" y="10"/>
                </a:lnTo>
                <a:lnTo>
                  <a:pt x="425" y="10"/>
                </a:lnTo>
                <a:lnTo>
                  <a:pt x="405" y="4"/>
                </a:lnTo>
                <a:lnTo>
                  <a:pt x="387" y="2"/>
                </a:lnTo>
                <a:lnTo>
                  <a:pt x="374" y="0"/>
                </a:lnTo>
                <a:lnTo>
                  <a:pt x="367" y="0"/>
                </a:lnTo>
                <a:lnTo>
                  <a:pt x="337" y="0"/>
                </a:lnTo>
                <a:lnTo>
                  <a:pt x="308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37">
            <a:extLst>
              <a:ext uri="{FF2B5EF4-FFF2-40B4-BE49-F238E27FC236}">
                <a16:creationId xmlns:a16="http://schemas.microsoft.com/office/drawing/2014/main" id="{5B222F8A-2CA7-4FA6-BD86-BA9DCB7C2C9A}"/>
              </a:ext>
            </a:extLst>
          </p:cNvPr>
          <p:cNvSpPr>
            <a:spLocks noEditPoints="1"/>
          </p:cNvSpPr>
          <p:nvPr/>
        </p:nvSpPr>
        <p:spPr bwMode="auto">
          <a:xfrm>
            <a:off x="635846" y="943083"/>
            <a:ext cx="1176337" cy="1466850"/>
          </a:xfrm>
          <a:custGeom>
            <a:avLst/>
            <a:gdLst>
              <a:gd name="T0" fmla="*/ 669 w 1482"/>
              <a:gd name="T1" fmla="*/ 28 h 1847"/>
              <a:gd name="T2" fmla="*/ 625 w 1482"/>
              <a:gd name="T3" fmla="*/ 45 h 1847"/>
              <a:gd name="T4" fmla="*/ 592 w 1482"/>
              <a:gd name="T5" fmla="*/ 95 h 1847"/>
              <a:gd name="T6" fmla="*/ 577 w 1482"/>
              <a:gd name="T7" fmla="*/ 139 h 1847"/>
              <a:gd name="T8" fmla="*/ 570 w 1482"/>
              <a:gd name="T9" fmla="*/ 189 h 1847"/>
              <a:gd name="T10" fmla="*/ 606 w 1482"/>
              <a:gd name="T11" fmla="*/ 358 h 1847"/>
              <a:gd name="T12" fmla="*/ 652 w 1482"/>
              <a:gd name="T13" fmla="*/ 463 h 1847"/>
              <a:gd name="T14" fmla="*/ 691 w 1482"/>
              <a:gd name="T15" fmla="*/ 512 h 1847"/>
              <a:gd name="T16" fmla="*/ 648 w 1482"/>
              <a:gd name="T17" fmla="*/ 630 h 1847"/>
              <a:gd name="T18" fmla="*/ 559 w 1482"/>
              <a:gd name="T19" fmla="*/ 781 h 1847"/>
              <a:gd name="T20" fmla="*/ 533 w 1482"/>
              <a:gd name="T21" fmla="*/ 870 h 1847"/>
              <a:gd name="T22" fmla="*/ 468 w 1482"/>
              <a:gd name="T23" fmla="*/ 1001 h 1847"/>
              <a:gd name="T24" fmla="*/ 352 w 1482"/>
              <a:gd name="T25" fmla="*/ 1159 h 1847"/>
              <a:gd name="T26" fmla="*/ 309 w 1482"/>
              <a:gd name="T27" fmla="*/ 1246 h 1847"/>
              <a:gd name="T28" fmla="*/ 274 w 1482"/>
              <a:gd name="T29" fmla="*/ 1321 h 1847"/>
              <a:gd name="T30" fmla="*/ 196 w 1482"/>
              <a:gd name="T31" fmla="*/ 1545 h 1847"/>
              <a:gd name="T32" fmla="*/ 53 w 1482"/>
              <a:gd name="T33" fmla="*/ 1756 h 1847"/>
              <a:gd name="T34" fmla="*/ 0 w 1482"/>
              <a:gd name="T35" fmla="*/ 1804 h 1847"/>
              <a:gd name="T36" fmla="*/ 13 w 1482"/>
              <a:gd name="T37" fmla="*/ 1812 h 1847"/>
              <a:gd name="T38" fmla="*/ 109 w 1482"/>
              <a:gd name="T39" fmla="*/ 1816 h 1847"/>
              <a:gd name="T40" fmla="*/ 190 w 1482"/>
              <a:gd name="T41" fmla="*/ 1804 h 1847"/>
              <a:gd name="T42" fmla="*/ 196 w 1482"/>
              <a:gd name="T43" fmla="*/ 1832 h 1847"/>
              <a:gd name="T44" fmla="*/ 223 w 1482"/>
              <a:gd name="T45" fmla="*/ 1845 h 1847"/>
              <a:gd name="T46" fmla="*/ 449 w 1482"/>
              <a:gd name="T47" fmla="*/ 1845 h 1847"/>
              <a:gd name="T48" fmla="*/ 595 w 1482"/>
              <a:gd name="T49" fmla="*/ 1630 h 1847"/>
              <a:gd name="T50" fmla="*/ 615 w 1482"/>
              <a:gd name="T51" fmla="*/ 1551 h 1847"/>
              <a:gd name="T52" fmla="*/ 643 w 1482"/>
              <a:gd name="T53" fmla="*/ 1509 h 1847"/>
              <a:gd name="T54" fmla="*/ 709 w 1482"/>
              <a:gd name="T55" fmla="*/ 1400 h 1847"/>
              <a:gd name="T56" fmla="*/ 768 w 1482"/>
              <a:gd name="T57" fmla="*/ 1369 h 1847"/>
              <a:gd name="T58" fmla="*/ 861 w 1482"/>
              <a:gd name="T59" fmla="*/ 1456 h 1847"/>
              <a:gd name="T60" fmla="*/ 913 w 1482"/>
              <a:gd name="T61" fmla="*/ 1483 h 1847"/>
              <a:gd name="T62" fmla="*/ 1070 w 1482"/>
              <a:gd name="T63" fmla="*/ 1502 h 1847"/>
              <a:gd name="T64" fmla="*/ 1107 w 1482"/>
              <a:gd name="T65" fmla="*/ 1510 h 1847"/>
              <a:gd name="T66" fmla="*/ 1200 w 1482"/>
              <a:gd name="T67" fmla="*/ 1502 h 1847"/>
              <a:gd name="T68" fmla="*/ 1296 w 1482"/>
              <a:gd name="T69" fmla="*/ 1489 h 1847"/>
              <a:gd name="T70" fmla="*/ 1378 w 1482"/>
              <a:gd name="T71" fmla="*/ 1461 h 1847"/>
              <a:gd name="T72" fmla="*/ 1411 w 1482"/>
              <a:gd name="T73" fmla="*/ 1423 h 1847"/>
              <a:gd name="T74" fmla="*/ 1444 w 1482"/>
              <a:gd name="T75" fmla="*/ 1303 h 1847"/>
              <a:gd name="T76" fmla="*/ 1471 w 1482"/>
              <a:gd name="T77" fmla="*/ 1139 h 1847"/>
              <a:gd name="T78" fmla="*/ 1466 w 1482"/>
              <a:gd name="T79" fmla="*/ 1000 h 1847"/>
              <a:gd name="T80" fmla="*/ 1443 w 1482"/>
              <a:gd name="T81" fmla="*/ 891 h 1847"/>
              <a:gd name="T82" fmla="*/ 1371 w 1482"/>
              <a:gd name="T83" fmla="*/ 734 h 1847"/>
              <a:gd name="T84" fmla="*/ 1049 w 1482"/>
              <a:gd name="T85" fmla="*/ 401 h 1847"/>
              <a:gd name="T86" fmla="*/ 1056 w 1482"/>
              <a:gd name="T87" fmla="*/ 381 h 1847"/>
              <a:gd name="T88" fmla="*/ 1009 w 1482"/>
              <a:gd name="T89" fmla="*/ 333 h 1847"/>
              <a:gd name="T90" fmla="*/ 955 w 1482"/>
              <a:gd name="T91" fmla="*/ 292 h 1847"/>
              <a:gd name="T92" fmla="*/ 946 w 1482"/>
              <a:gd name="T93" fmla="*/ 268 h 1847"/>
              <a:gd name="T94" fmla="*/ 959 w 1482"/>
              <a:gd name="T95" fmla="*/ 251 h 1847"/>
              <a:gd name="T96" fmla="*/ 971 w 1482"/>
              <a:gd name="T97" fmla="*/ 220 h 1847"/>
              <a:gd name="T98" fmla="*/ 959 w 1482"/>
              <a:gd name="T99" fmla="*/ 186 h 1847"/>
              <a:gd name="T100" fmla="*/ 944 w 1482"/>
              <a:gd name="T101" fmla="*/ 121 h 1847"/>
              <a:gd name="T102" fmla="*/ 929 w 1482"/>
              <a:gd name="T103" fmla="*/ 73 h 1847"/>
              <a:gd name="T104" fmla="*/ 891 w 1482"/>
              <a:gd name="T105" fmla="*/ 31 h 1847"/>
              <a:gd name="T106" fmla="*/ 830 w 1482"/>
              <a:gd name="T107" fmla="*/ 5 h 1847"/>
              <a:gd name="T108" fmla="*/ 791 w 1482"/>
              <a:gd name="T109" fmla="*/ 0 h 1847"/>
              <a:gd name="T110" fmla="*/ 517 w 1482"/>
              <a:gd name="T111" fmla="*/ 1282 h 1847"/>
              <a:gd name="T112" fmla="*/ 506 w 1482"/>
              <a:gd name="T113" fmla="*/ 1385 h 1847"/>
              <a:gd name="T114" fmla="*/ 474 w 1482"/>
              <a:gd name="T115" fmla="*/ 1488 h 1847"/>
              <a:gd name="T116" fmla="*/ 408 w 1482"/>
              <a:gd name="T117" fmla="*/ 1604 h 1847"/>
              <a:gd name="T118" fmla="*/ 342 w 1482"/>
              <a:gd name="T119" fmla="*/ 1582 h 1847"/>
              <a:gd name="T120" fmla="*/ 404 w 1482"/>
              <a:gd name="T121" fmla="*/ 1480 h 1847"/>
              <a:gd name="T122" fmla="*/ 476 w 1482"/>
              <a:gd name="T123" fmla="*/ 1370 h 18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82" h="1847">
                <a:moveTo>
                  <a:pt x="734" y="16"/>
                </a:moveTo>
                <a:lnTo>
                  <a:pt x="734" y="16"/>
                </a:lnTo>
                <a:lnTo>
                  <a:pt x="724" y="17"/>
                </a:lnTo>
                <a:lnTo>
                  <a:pt x="699" y="22"/>
                </a:lnTo>
                <a:lnTo>
                  <a:pt x="669" y="28"/>
                </a:lnTo>
                <a:lnTo>
                  <a:pt x="653" y="31"/>
                </a:lnTo>
                <a:lnTo>
                  <a:pt x="638" y="36"/>
                </a:lnTo>
                <a:lnTo>
                  <a:pt x="638" y="36"/>
                </a:lnTo>
                <a:lnTo>
                  <a:pt x="631" y="40"/>
                </a:lnTo>
                <a:lnTo>
                  <a:pt x="625" y="45"/>
                </a:lnTo>
                <a:lnTo>
                  <a:pt x="620" y="50"/>
                </a:lnTo>
                <a:lnTo>
                  <a:pt x="614" y="55"/>
                </a:lnTo>
                <a:lnTo>
                  <a:pt x="605" y="68"/>
                </a:lnTo>
                <a:lnTo>
                  <a:pt x="598" y="82"/>
                </a:lnTo>
                <a:lnTo>
                  <a:pt x="592" y="95"/>
                </a:lnTo>
                <a:lnTo>
                  <a:pt x="588" y="106"/>
                </a:lnTo>
                <a:lnTo>
                  <a:pt x="586" y="116"/>
                </a:lnTo>
                <a:lnTo>
                  <a:pt x="586" y="116"/>
                </a:lnTo>
                <a:lnTo>
                  <a:pt x="583" y="122"/>
                </a:lnTo>
                <a:lnTo>
                  <a:pt x="577" y="139"/>
                </a:lnTo>
                <a:lnTo>
                  <a:pt x="575" y="150"/>
                </a:lnTo>
                <a:lnTo>
                  <a:pt x="572" y="163"/>
                </a:lnTo>
                <a:lnTo>
                  <a:pt x="570" y="176"/>
                </a:lnTo>
                <a:lnTo>
                  <a:pt x="570" y="189"/>
                </a:lnTo>
                <a:lnTo>
                  <a:pt x="570" y="189"/>
                </a:lnTo>
                <a:lnTo>
                  <a:pt x="571" y="215"/>
                </a:lnTo>
                <a:lnTo>
                  <a:pt x="572" y="235"/>
                </a:lnTo>
                <a:lnTo>
                  <a:pt x="575" y="253"/>
                </a:lnTo>
                <a:lnTo>
                  <a:pt x="595" y="280"/>
                </a:lnTo>
                <a:lnTo>
                  <a:pt x="606" y="358"/>
                </a:lnTo>
                <a:lnTo>
                  <a:pt x="638" y="401"/>
                </a:lnTo>
                <a:lnTo>
                  <a:pt x="638" y="432"/>
                </a:lnTo>
                <a:lnTo>
                  <a:pt x="638" y="432"/>
                </a:lnTo>
                <a:lnTo>
                  <a:pt x="646" y="449"/>
                </a:lnTo>
                <a:lnTo>
                  <a:pt x="652" y="463"/>
                </a:lnTo>
                <a:lnTo>
                  <a:pt x="659" y="475"/>
                </a:lnTo>
                <a:lnTo>
                  <a:pt x="659" y="475"/>
                </a:lnTo>
                <a:lnTo>
                  <a:pt x="668" y="486"/>
                </a:lnTo>
                <a:lnTo>
                  <a:pt x="679" y="498"/>
                </a:lnTo>
                <a:lnTo>
                  <a:pt x="691" y="512"/>
                </a:lnTo>
                <a:lnTo>
                  <a:pt x="691" y="512"/>
                </a:lnTo>
                <a:lnTo>
                  <a:pt x="676" y="553"/>
                </a:lnTo>
                <a:lnTo>
                  <a:pt x="654" y="617"/>
                </a:lnTo>
                <a:lnTo>
                  <a:pt x="654" y="617"/>
                </a:lnTo>
                <a:lnTo>
                  <a:pt x="648" y="630"/>
                </a:lnTo>
                <a:lnTo>
                  <a:pt x="638" y="648"/>
                </a:lnTo>
                <a:lnTo>
                  <a:pt x="613" y="690"/>
                </a:lnTo>
                <a:lnTo>
                  <a:pt x="570" y="759"/>
                </a:lnTo>
                <a:lnTo>
                  <a:pt x="570" y="759"/>
                </a:lnTo>
                <a:lnTo>
                  <a:pt x="559" y="781"/>
                </a:lnTo>
                <a:lnTo>
                  <a:pt x="548" y="808"/>
                </a:lnTo>
                <a:lnTo>
                  <a:pt x="543" y="823"/>
                </a:lnTo>
                <a:lnTo>
                  <a:pt x="539" y="839"/>
                </a:lnTo>
                <a:lnTo>
                  <a:pt x="536" y="855"/>
                </a:lnTo>
                <a:lnTo>
                  <a:pt x="533" y="870"/>
                </a:lnTo>
                <a:lnTo>
                  <a:pt x="533" y="870"/>
                </a:lnTo>
                <a:lnTo>
                  <a:pt x="528" y="915"/>
                </a:lnTo>
                <a:lnTo>
                  <a:pt x="527" y="928"/>
                </a:lnTo>
                <a:lnTo>
                  <a:pt x="527" y="928"/>
                </a:lnTo>
                <a:lnTo>
                  <a:pt x="468" y="1001"/>
                </a:lnTo>
                <a:lnTo>
                  <a:pt x="416" y="1069"/>
                </a:lnTo>
                <a:lnTo>
                  <a:pt x="391" y="1103"/>
                </a:lnTo>
                <a:lnTo>
                  <a:pt x="369" y="1134"/>
                </a:lnTo>
                <a:lnTo>
                  <a:pt x="369" y="1134"/>
                </a:lnTo>
                <a:lnTo>
                  <a:pt x="352" y="1159"/>
                </a:lnTo>
                <a:lnTo>
                  <a:pt x="340" y="1180"/>
                </a:lnTo>
                <a:lnTo>
                  <a:pt x="331" y="1196"/>
                </a:lnTo>
                <a:lnTo>
                  <a:pt x="325" y="1211"/>
                </a:lnTo>
                <a:lnTo>
                  <a:pt x="315" y="1234"/>
                </a:lnTo>
                <a:lnTo>
                  <a:pt x="309" y="1246"/>
                </a:lnTo>
                <a:lnTo>
                  <a:pt x="301" y="1260"/>
                </a:lnTo>
                <a:lnTo>
                  <a:pt x="301" y="1260"/>
                </a:lnTo>
                <a:lnTo>
                  <a:pt x="295" y="1271"/>
                </a:lnTo>
                <a:lnTo>
                  <a:pt x="289" y="1284"/>
                </a:lnTo>
                <a:lnTo>
                  <a:pt x="274" y="1321"/>
                </a:lnTo>
                <a:lnTo>
                  <a:pt x="257" y="1366"/>
                </a:lnTo>
                <a:lnTo>
                  <a:pt x="240" y="1414"/>
                </a:lnTo>
                <a:lnTo>
                  <a:pt x="210" y="1502"/>
                </a:lnTo>
                <a:lnTo>
                  <a:pt x="196" y="1545"/>
                </a:lnTo>
                <a:lnTo>
                  <a:pt x="196" y="1545"/>
                </a:lnTo>
                <a:lnTo>
                  <a:pt x="153" y="1635"/>
                </a:lnTo>
                <a:lnTo>
                  <a:pt x="105" y="1719"/>
                </a:lnTo>
                <a:lnTo>
                  <a:pt x="105" y="1719"/>
                </a:lnTo>
                <a:lnTo>
                  <a:pt x="89" y="1730"/>
                </a:lnTo>
                <a:lnTo>
                  <a:pt x="53" y="1756"/>
                </a:lnTo>
                <a:lnTo>
                  <a:pt x="33" y="1769"/>
                </a:lnTo>
                <a:lnTo>
                  <a:pt x="16" y="1784"/>
                </a:lnTo>
                <a:lnTo>
                  <a:pt x="5" y="1795"/>
                </a:lnTo>
                <a:lnTo>
                  <a:pt x="1" y="1800"/>
                </a:lnTo>
                <a:lnTo>
                  <a:pt x="0" y="1804"/>
                </a:lnTo>
                <a:lnTo>
                  <a:pt x="0" y="1804"/>
                </a:lnTo>
                <a:lnTo>
                  <a:pt x="1" y="1806"/>
                </a:lnTo>
                <a:lnTo>
                  <a:pt x="4" y="1809"/>
                </a:lnTo>
                <a:lnTo>
                  <a:pt x="9" y="1811"/>
                </a:lnTo>
                <a:lnTo>
                  <a:pt x="13" y="1812"/>
                </a:lnTo>
                <a:lnTo>
                  <a:pt x="29" y="1815"/>
                </a:lnTo>
                <a:lnTo>
                  <a:pt x="48" y="1817"/>
                </a:lnTo>
                <a:lnTo>
                  <a:pt x="68" y="1817"/>
                </a:lnTo>
                <a:lnTo>
                  <a:pt x="89" y="1817"/>
                </a:lnTo>
                <a:lnTo>
                  <a:pt x="109" y="1816"/>
                </a:lnTo>
                <a:lnTo>
                  <a:pt x="127" y="1815"/>
                </a:lnTo>
                <a:lnTo>
                  <a:pt x="127" y="1815"/>
                </a:lnTo>
                <a:lnTo>
                  <a:pt x="154" y="1810"/>
                </a:lnTo>
                <a:lnTo>
                  <a:pt x="174" y="1807"/>
                </a:lnTo>
                <a:lnTo>
                  <a:pt x="190" y="1804"/>
                </a:lnTo>
                <a:lnTo>
                  <a:pt x="190" y="1804"/>
                </a:lnTo>
                <a:lnTo>
                  <a:pt x="190" y="1810"/>
                </a:lnTo>
                <a:lnTo>
                  <a:pt x="190" y="1816"/>
                </a:lnTo>
                <a:lnTo>
                  <a:pt x="191" y="1824"/>
                </a:lnTo>
                <a:lnTo>
                  <a:pt x="196" y="1832"/>
                </a:lnTo>
                <a:lnTo>
                  <a:pt x="199" y="1836"/>
                </a:lnTo>
                <a:lnTo>
                  <a:pt x="203" y="1838"/>
                </a:lnTo>
                <a:lnTo>
                  <a:pt x="209" y="1842"/>
                </a:lnTo>
                <a:lnTo>
                  <a:pt x="215" y="1843"/>
                </a:lnTo>
                <a:lnTo>
                  <a:pt x="223" y="1845"/>
                </a:lnTo>
                <a:lnTo>
                  <a:pt x="232" y="1845"/>
                </a:lnTo>
                <a:lnTo>
                  <a:pt x="232" y="1845"/>
                </a:lnTo>
                <a:lnTo>
                  <a:pt x="289" y="1847"/>
                </a:lnTo>
                <a:lnTo>
                  <a:pt x="359" y="1847"/>
                </a:lnTo>
                <a:lnTo>
                  <a:pt x="449" y="1845"/>
                </a:lnTo>
                <a:lnTo>
                  <a:pt x="611" y="1788"/>
                </a:lnTo>
                <a:lnTo>
                  <a:pt x="611" y="1746"/>
                </a:lnTo>
                <a:lnTo>
                  <a:pt x="622" y="1708"/>
                </a:lnTo>
                <a:lnTo>
                  <a:pt x="595" y="1630"/>
                </a:lnTo>
                <a:lnTo>
                  <a:pt x="595" y="1630"/>
                </a:lnTo>
                <a:lnTo>
                  <a:pt x="597" y="1619"/>
                </a:lnTo>
                <a:lnTo>
                  <a:pt x="598" y="1606"/>
                </a:lnTo>
                <a:lnTo>
                  <a:pt x="602" y="1591"/>
                </a:lnTo>
                <a:lnTo>
                  <a:pt x="606" y="1572"/>
                </a:lnTo>
                <a:lnTo>
                  <a:pt x="615" y="1551"/>
                </a:lnTo>
                <a:lnTo>
                  <a:pt x="621" y="1542"/>
                </a:lnTo>
                <a:lnTo>
                  <a:pt x="627" y="1531"/>
                </a:lnTo>
                <a:lnTo>
                  <a:pt x="635" y="1520"/>
                </a:lnTo>
                <a:lnTo>
                  <a:pt x="643" y="1509"/>
                </a:lnTo>
                <a:lnTo>
                  <a:pt x="643" y="1509"/>
                </a:lnTo>
                <a:lnTo>
                  <a:pt x="653" y="1496"/>
                </a:lnTo>
                <a:lnTo>
                  <a:pt x="662" y="1484"/>
                </a:lnTo>
                <a:lnTo>
                  <a:pt x="679" y="1457"/>
                </a:lnTo>
                <a:lnTo>
                  <a:pt x="695" y="1428"/>
                </a:lnTo>
                <a:lnTo>
                  <a:pt x="709" y="1400"/>
                </a:lnTo>
                <a:lnTo>
                  <a:pt x="730" y="1353"/>
                </a:lnTo>
                <a:lnTo>
                  <a:pt x="739" y="1335"/>
                </a:lnTo>
                <a:lnTo>
                  <a:pt x="739" y="1335"/>
                </a:lnTo>
                <a:lnTo>
                  <a:pt x="752" y="1351"/>
                </a:lnTo>
                <a:lnTo>
                  <a:pt x="768" y="1369"/>
                </a:lnTo>
                <a:lnTo>
                  <a:pt x="787" y="1390"/>
                </a:lnTo>
                <a:lnTo>
                  <a:pt x="809" y="1413"/>
                </a:lnTo>
                <a:lnTo>
                  <a:pt x="835" y="1435"/>
                </a:lnTo>
                <a:lnTo>
                  <a:pt x="847" y="1446"/>
                </a:lnTo>
                <a:lnTo>
                  <a:pt x="861" y="1456"/>
                </a:lnTo>
                <a:lnTo>
                  <a:pt x="873" y="1464"/>
                </a:lnTo>
                <a:lnTo>
                  <a:pt x="887" y="1472"/>
                </a:lnTo>
                <a:lnTo>
                  <a:pt x="887" y="1472"/>
                </a:lnTo>
                <a:lnTo>
                  <a:pt x="899" y="1478"/>
                </a:lnTo>
                <a:lnTo>
                  <a:pt x="913" y="1483"/>
                </a:lnTo>
                <a:lnTo>
                  <a:pt x="929" y="1486"/>
                </a:lnTo>
                <a:lnTo>
                  <a:pt x="945" y="1490"/>
                </a:lnTo>
                <a:lnTo>
                  <a:pt x="978" y="1495"/>
                </a:lnTo>
                <a:lnTo>
                  <a:pt x="1012" y="1499"/>
                </a:lnTo>
                <a:lnTo>
                  <a:pt x="1070" y="1502"/>
                </a:lnTo>
                <a:lnTo>
                  <a:pt x="1091" y="1505"/>
                </a:lnTo>
                <a:lnTo>
                  <a:pt x="1097" y="1506"/>
                </a:lnTo>
                <a:lnTo>
                  <a:pt x="1102" y="1509"/>
                </a:lnTo>
                <a:lnTo>
                  <a:pt x="1102" y="1509"/>
                </a:lnTo>
                <a:lnTo>
                  <a:pt x="1107" y="1510"/>
                </a:lnTo>
                <a:lnTo>
                  <a:pt x="1113" y="1511"/>
                </a:lnTo>
                <a:lnTo>
                  <a:pt x="1127" y="1512"/>
                </a:lnTo>
                <a:lnTo>
                  <a:pt x="1146" y="1511"/>
                </a:lnTo>
                <a:lnTo>
                  <a:pt x="1164" y="1509"/>
                </a:lnTo>
                <a:lnTo>
                  <a:pt x="1200" y="1502"/>
                </a:lnTo>
                <a:lnTo>
                  <a:pt x="1218" y="1497"/>
                </a:lnTo>
                <a:lnTo>
                  <a:pt x="1218" y="1497"/>
                </a:lnTo>
                <a:lnTo>
                  <a:pt x="1245" y="1495"/>
                </a:lnTo>
                <a:lnTo>
                  <a:pt x="1268" y="1493"/>
                </a:lnTo>
                <a:lnTo>
                  <a:pt x="1296" y="1489"/>
                </a:lnTo>
                <a:lnTo>
                  <a:pt x="1325" y="1482"/>
                </a:lnTo>
                <a:lnTo>
                  <a:pt x="1340" y="1478"/>
                </a:lnTo>
                <a:lnTo>
                  <a:pt x="1354" y="1473"/>
                </a:lnTo>
                <a:lnTo>
                  <a:pt x="1367" y="1467"/>
                </a:lnTo>
                <a:lnTo>
                  <a:pt x="1378" y="1461"/>
                </a:lnTo>
                <a:lnTo>
                  <a:pt x="1389" y="1453"/>
                </a:lnTo>
                <a:lnTo>
                  <a:pt x="1398" y="1445"/>
                </a:lnTo>
                <a:lnTo>
                  <a:pt x="1398" y="1445"/>
                </a:lnTo>
                <a:lnTo>
                  <a:pt x="1405" y="1435"/>
                </a:lnTo>
                <a:lnTo>
                  <a:pt x="1411" y="1423"/>
                </a:lnTo>
                <a:lnTo>
                  <a:pt x="1417" y="1409"/>
                </a:lnTo>
                <a:lnTo>
                  <a:pt x="1423" y="1396"/>
                </a:lnTo>
                <a:lnTo>
                  <a:pt x="1432" y="1364"/>
                </a:lnTo>
                <a:lnTo>
                  <a:pt x="1439" y="1332"/>
                </a:lnTo>
                <a:lnTo>
                  <a:pt x="1444" y="1303"/>
                </a:lnTo>
                <a:lnTo>
                  <a:pt x="1448" y="1278"/>
                </a:lnTo>
                <a:lnTo>
                  <a:pt x="1450" y="1255"/>
                </a:lnTo>
                <a:lnTo>
                  <a:pt x="1482" y="1223"/>
                </a:lnTo>
                <a:lnTo>
                  <a:pt x="1471" y="1139"/>
                </a:lnTo>
                <a:lnTo>
                  <a:pt x="1471" y="1139"/>
                </a:lnTo>
                <a:lnTo>
                  <a:pt x="1472" y="1128"/>
                </a:lnTo>
                <a:lnTo>
                  <a:pt x="1472" y="1092"/>
                </a:lnTo>
                <a:lnTo>
                  <a:pt x="1471" y="1066"/>
                </a:lnTo>
                <a:lnTo>
                  <a:pt x="1470" y="1036"/>
                </a:lnTo>
                <a:lnTo>
                  <a:pt x="1466" y="1000"/>
                </a:lnTo>
                <a:lnTo>
                  <a:pt x="1461" y="960"/>
                </a:lnTo>
                <a:lnTo>
                  <a:pt x="1461" y="960"/>
                </a:lnTo>
                <a:lnTo>
                  <a:pt x="1456" y="938"/>
                </a:lnTo>
                <a:lnTo>
                  <a:pt x="1451" y="915"/>
                </a:lnTo>
                <a:lnTo>
                  <a:pt x="1443" y="891"/>
                </a:lnTo>
                <a:lnTo>
                  <a:pt x="1434" y="867"/>
                </a:lnTo>
                <a:lnTo>
                  <a:pt x="1425" y="843"/>
                </a:lnTo>
                <a:lnTo>
                  <a:pt x="1414" y="819"/>
                </a:lnTo>
                <a:lnTo>
                  <a:pt x="1392" y="775"/>
                </a:lnTo>
                <a:lnTo>
                  <a:pt x="1371" y="734"/>
                </a:lnTo>
                <a:lnTo>
                  <a:pt x="1352" y="704"/>
                </a:lnTo>
                <a:lnTo>
                  <a:pt x="1334" y="674"/>
                </a:lnTo>
                <a:lnTo>
                  <a:pt x="1281" y="528"/>
                </a:lnTo>
                <a:lnTo>
                  <a:pt x="1108" y="416"/>
                </a:lnTo>
                <a:lnTo>
                  <a:pt x="1049" y="401"/>
                </a:lnTo>
                <a:lnTo>
                  <a:pt x="1049" y="401"/>
                </a:lnTo>
                <a:lnTo>
                  <a:pt x="1052" y="398"/>
                </a:lnTo>
                <a:lnTo>
                  <a:pt x="1055" y="390"/>
                </a:lnTo>
                <a:lnTo>
                  <a:pt x="1056" y="387"/>
                </a:lnTo>
                <a:lnTo>
                  <a:pt x="1056" y="381"/>
                </a:lnTo>
                <a:lnTo>
                  <a:pt x="1054" y="376"/>
                </a:lnTo>
                <a:lnTo>
                  <a:pt x="1049" y="370"/>
                </a:lnTo>
                <a:lnTo>
                  <a:pt x="1049" y="370"/>
                </a:lnTo>
                <a:lnTo>
                  <a:pt x="1033" y="354"/>
                </a:lnTo>
                <a:lnTo>
                  <a:pt x="1009" y="333"/>
                </a:lnTo>
                <a:lnTo>
                  <a:pt x="983" y="311"/>
                </a:lnTo>
                <a:lnTo>
                  <a:pt x="971" y="302"/>
                </a:lnTo>
                <a:lnTo>
                  <a:pt x="960" y="295"/>
                </a:lnTo>
                <a:lnTo>
                  <a:pt x="960" y="295"/>
                </a:lnTo>
                <a:lnTo>
                  <a:pt x="955" y="292"/>
                </a:lnTo>
                <a:lnTo>
                  <a:pt x="951" y="289"/>
                </a:lnTo>
                <a:lnTo>
                  <a:pt x="949" y="285"/>
                </a:lnTo>
                <a:lnTo>
                  <a:pt x="948" y="283"/>
                </a:lnTo>
                <a:lnTo>
                  <a:pt x="946" y="275"/>
                </a:lnTo>
                <a:lnTo>
                  <a:pt x="946" y="268"/>
                </a:lnTo>
                <a:lnTo>
                  <a:pt x="949" y="262"/>
                </a:lnTo>
                <a:lnTo>
                  <a:pt x="951" y="258"/>
                </a:lnTo>
                <a:lnTo>
                  <a:pt x="955" y="253"/>
                </a:lnTo>
                <a:lnTo>
                  <a:pt x="955" y="253"/>
                </a:lnTo>
                <a:lnTo>
                  <a:pt x="959" y="251"/>
                </a:lnTo>
                <a:lnTo>
                  <a:pt x="964" y="247"/>
                </a:lnTo>
                <a:lnTo>
                  <a:pt x="967" y="242"/>
                </a:lnTo>
                <a:lnTo>
                  <a:pt x="971" y="235"/>
                </a:lnTo>
                <a:lnTo>
                  <a:pt x="972" y="226"/>
                </a:lnTo>
                <a:lnTo>
                  <a:pt x="971" y="220"/>
                </a:lnTo>
                <a:lnTo>
                  <a:pt x="970" y="214"/>
                </a:lnTo>
                <a:lnTo>
                  <a:pt x="968" y="208"/>
                </a:lnTo>
                <a:lnTo>
                  <a:pt x="965" y="201"/>
                </a:lnTo>
                <a:lnTo>
                  <a:pt x="965" y="201"/>
                </a:lnTo>
                <a:lnTo>
                  <a:pt x="959" y="186"/>
                </a:lnTo>
                <a:lnTo>
                  <a:pt x="954" y="171"/>
                </a:lnTo>
                <a:lnTo>
                  <a:pt x="950" y="158"/>
                </a:lnTo>
                <a:lnTo>
                  <a:pt x="948" y="145"/>
                </a:lnTo>
                <a:lnTo>
                  <a:pt x="945" y="128"/>
                </a:lnTo>
                <a:lnTo>
                  <a:pt x="944" y="121"/>
                </a:lnTo>
                <a:lnTo>
                  <a:pt x="944" y="121"/>
                </a:lnTo>
                <a:lnTo>
                  <a:pt x="943" y="111"/>
                </a:lnTo>
                <a:lnTo>
                  <a:pt x="940" y="101"/>
                </a:lnTo>
                <a:lnTo>
                  <a:pt x="935" y="88"/>
                </a:lnTo>
                <a:lnTo>
                  <a:pt x="929" y="73"/>
                </a:lnTo>
                <a:lnTo>
                  <a:pt x="920" y="58"/>
                </a:lnTo>
                <a:lnTo>
                  <a:pt x="913" y="51"/>
                </a:lnTo>
                <a:lnTo>
                  <a:pt x="907" y="44"/>
                </a:lnTo>
                <a:lnTo>
                  <a:pt x="900" y="38"/>
                </a:lnTo>
                <a:lnTo>
                  <a:pt x="891" y="31"/>
                </a:lnTo>
                <a:lnTo>
                  <a:pt x="891" y="31"/>
                </a:lnTo>
                <a:lnTo>
                  <a:pt x="874" y="22"/>
                </a:lnTo>
                <a:lnTo>
                  <a:pt x="858" y="14"/>
                </a:lnTo>
                <a:lnTo>
                  <a:pt x="844" y="8"/>
                </a:lnTo>
                <a:lnTo>
                  <a:pt x="830" y="5"/>
                </a:lnTo>
                <a:lnTo>
                  <a:pt x="818" y="1"/>
                </a:lnTo>
                <a:lnTo>
                  <a:pt x="807" y="0"/>
                </a:lnTo>
                <a:lnTo>
                  <a:pt x="798" y="0"/>
                </a:lnTo>
                <a:lnTo>
                  <a:pt x="791" y="0"/>
                </a:lnTo>
                <a:lnTo>
                  <a:pt x="791" y="0"/>
                </a:lnTo>
                <a:lnTo>
                  <a:pt x="774" y="3"/>
                </a:lnTo>
                <a:lnTo>
                  <a:pt x="756" y="8"/>
                </a:lnTo>
                <a:lnTo>
                  <a:pt x="734" y="16"/>
                </a:lnTo>
                <a:lnTo>
                  <a:pt x="734" y="16"/>
                </a:lnTo>
                <a:close/>
                <a:moveTo>
                  <a:pt x="517" y="1282"/>
                </a:moveTo>
                <a:lnTo>
                  <a:pt x="517" y="1282"/>
                </a:lnTo>
                <a:lnTo>
                  <a:pt x="516" y="1302"/>
                </a:lnTo>
                <a:lnTo>
                  <a:pt x="515" y="1324"/>
                </a:lnTo>
                <a:lnTo>
                  <a:pt x="511" y="1352"/>
                </a:lnTo>
                <a:lnTo>
                  <a:pt x="506" y="1385"/>
                </a:lnTo>
                <a:lnTo>
                  <a:pt x="499" y="1419"/>
                </a:lnTo>
                <a:lnTo>
                  <a:pt x="494" y="1436"/>
                </a:lnTo>
                <a:lnTo>
                  <a:pt x="489" y="1453"/>
                </a:lnTo>
                <a:lnTo>
                  <a:pt x="482" y="1471"/>
                </a:lnTo>
                <a:lnTo>
                  <a:pt x="474" y="1488"/>
                </a:lnTo>
                <a:lnTo>
                  <a:pt x="474" y="1488"/>
                </a:lnTo>
                <a:lnTo>
                  <a:pt x="459" y="1520"/>
                </a:lnTo>
                <a:lnTo>
                  <a:pt x="441" y="1550"/>
                </a:lnTo>
                <a:lnTo>
                  <a:pt x="424" y="1578"/>
                </a:lnTo>
                <a:lnTo>
                  <a:pt x="408" y="1604"/>
                </a:lnTo>
                <a:lnTo>
                  <a:pt x="384" y="1642"/>
                </a:lnTo>
                <a:lnTo>
                  <a:pt x="374" y="1655"/>
                </a:lnTo>
                <a:lnTo>
                  <a:pt x="353" y="1635"/>
                </a:lnTo>
                <a:lnTo>
                  <a:pt x="342" y="1582"/>
                </a:lnTo>
                <a:lnTo>
                  <a:pt x="342" y="1582"/>
                </a:lnTo>
                <a:lnTo>
                  <a:pt x="347" y="1572"/>
                </a:lnTo>
                <a:lnTo>
                  <a:pt x="363" y="1544"/>
                </a:lnTo>
                <a:lnTo>
                  <a:pt x="374" y="1526"/>
                </a:lnTo>
                <a:lnTo>
                  <a:pt x="388" y="1504"/>
                </a:lnTo>
                <a:lnTo>
                  <a:pt x="404" y="1480"/>
                </a:lnTo>
                <a:lnTo>
                  <a:pt x="422" y="1456"/>
                </a:lnTo>
                <a:lnTo>
                  <a:pt x="422" y="1456"/>
                </a:lnTo>
                <a:lnTo>
                  <a:pt x="441" y="1429"/>
                </a:lnTo>
                <a:lnTo>
                  <a:pt x="459" y="1400"/>
                </a:lnTo>
                <a:lnTo>
                  <a:pt x="476" y="1370"/>
                </a:lnTo>
                <a:lnTo>
                  <a:pt x="489" y="1343"/>
                </a:lnTo>
                <a:lnTo>
                  <a:pt x="510" y="1299"/>
                </a:lnTo>
                <a:lnTo>
                  <a:pt x="517" y="1282"/>
                </a:lnTo>
                <a:lnTo>
                  <a:pt x="517" y="128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52">
            <a:extLst>
              <a:ext uri="{FF2B5EF4-FFF2-40B4-BE49-F238E27FC236}">
                <a16:creationId xmlns:a16="http://schemas.microsoft.com/office/drawing/2014/main" id="{47280CE6-A1AE-4448-80F5-101A65DEA9A9}"/>
              </a:ext>
            </a:extLst>
          </p:cNvPr>
          <p:cNvSpPr>
            <a:spLocks noEditPoints="1"/>
          </p:cNvSpPr>
          <p:nvPr/>
        </p:nvSpPr>
        <p:spPr bwMode="auto">
          <a:xfrm>
            <a:off x="4307284" y="945071"/>
            <a:ext cx="1090612" cy="1343025"/>
          </a:xfrm>
          <a:custGeom>
            <a:avLst/>
            <a:gdLst>
              <a:gd name="T0" fmla="*/ 652 w 1374"/>
              <a:gd name="T1" fmla="*/ 47 h 1694"/>
              <a:gd name="T2" fmla="*/ 604 w 1374"/>
              <a:gd name="T3" fmla="*/ 162 h 1694"/>
              <a:gd name="T4" fmla="*/ 585 w 1374"/>
              <a:gd name="T5" fmla="*/ 285 h 1694"/>
              <a:gd name="T6" fmla="*/ 553 w 1374"/>
              <a:gd name="T7" fmla="*/ 368 h 1694"/>
              <a:gd name="T8" fmla="*/ 500 w 1374"/>
              <a:gd name="T9" fmla="*/ 446 h 1694"/>
              <a:gd name="T10" fmla="*/ 445 w 1374"/>
              <a:gd name="T11" fmla="*/ 481 h 1694"/>
              <a:gd name="T12" fmla="*/ 424 w 1374"/>
              <a:gd name="T13" fmla="*/ 552 h 1694"/>
              <a:gd name="T14" fmla="*/ 321 w 1374"/>
              <a:gd name="T15" fmla="*/ 623 h 1694"/>
              <a:gd name="T16" fmla="*/ 241 w 1374"/>
              <a:gd name="T17" fmla="*/ 696 h 1694"/>
              <a:gd name="T18" fmla="*/ 102 w 1374"/>
              <a:gd name="T19" fmla="*/ 885 h 1694"/>
              <a:gd name="T20" fmla="*/ 28 w 1374"/>
              <a:gd name="T21" fmla="*/ 1092 h 1694"/>
              <a:gd name="T22" fmla="*/ 0 w 1374"/>
              <a:gd name="T23" fmla="*/ 1153 h 1694"/>
              <a:gd name="T24" fmla="*/ 47 w 1374"/>
              <a:gd name="T25" fmla="*/ 1246 h 1694"/>
              <a:gd name="T26" fmla="*/ 191 w 1374"/>
              <a:gd name="T27" fmla="*/ 1319 h 1694"/>
              <a:gd name="T28" fmla="*/ 347 w 1374"/>
              <a:gd name="T29" fmla="*/ 1375 h 1694"/>
              <a:gd name="T30" fmla="*/ 400 w 1374"/>
              <a:gd name="T31" fmla="*/ 1445 h 1694"/>
              <a:gd name="T32" fmla="*/ 516 w 1374"/>
              <a:gd name="T33" fmla="*/ 1567 h 1694"/>
              <a:gd name="T34" fmla="*/ 630 w 1374"/>
              <a:gd name="T35" fmla="*/ 1619 h 1694"/>
              <a:gd name="T36" fmla="*/ 796 w 1374"/>
              <a:gd name="T37" fmla="*/ 1627 h 1694"/>
              <a:gd name="T38" fmla="*/ 853 w 1374"/>
              <a:gd name="T39" fmla="*/ 1659 h 1694"/>
              <a:gd name="T40" fmla="*/ 871 w 1374"/>
              <a:gd name="T41" fmla="*/ 1682 h 1694"/>
              <a:gd name="T42" fmla="*/ 949 w 1374"/>
              <a:gd name="T43" fmla="*/ 1691 h 1694"/>
              <a:gd name="T44" fmla="*/ 1111 w 1374"/>
              <a:gd name="T45" fmla="*/ 1660 h 1694"/>
              <a:gd name="T46" fmla="*/ 1101 w 1374"/>
              <a:gd name="T47" fmla="*/ 1644 h 1694"/>
              <a:gd name="T48" fmla="*/ 1028 w 1374"/>
              <a:gd name="T49" fmla="*/ 1621 h 1694"/>
              <a:gd name="T50" fmla="*/ 1126 w 1374"/>
              <a:gd name="T51" fmla="*/ 1498 h 1694"/>
              <a:gd name="T52" fmla="*/ 1244 w 1374"/>
              <a:gd name="T53" fmla="*/ 1357 h 1694"/>
              <a:gd name="T54" fmla="*/ 1346 w 1374"/>
              <a:gd name="T55" fmla="*/ 1230 h 1694"/>
              <a:gd name="T56" fmla="*/ 1374 w 1374"/>
              <a:gd name="T57" fmla="*/ 1088 h 1694"/>
              <a:gd name="T58" fmla="*/ 1362 w 1374"/>
              <a:gd name="T59" fmla="*/ 1050 h 1694"/>
              <a:gd name="T60" fmla="*/ 1315 w 1374"/>
              <a:gd name="T61" fmla="*/ 1016 h 1694"/>
              <a:gd name="T62" fmla="*/ 1228 w 1374"/>
              <a:gd name="T63" fmla="*/ 660 h 1694"/>
              <a:gd name="T64" fmla="*/ 1234 w 1374"/>
              <a:gd name="T65" fmla="*/ 532 h 1694"/>
              <a:gd name="T66" fmla="*/ 1221 w 1374"/>
              <a:gd name="T67" fmla="*/ 489 h 1694"/>
              <a:gd name="T68" fmla="*/ 1202 w 1374"/>
              <a:gd name="T69" fmla="*/ 489 h 1694"/>
              <a:gd name="T70" fmla="*/ 1210 w 1374"/>
              <a:gd name="T71" fmla="*/ 516 h 1694"/>
              <a:gd name="T72" fmla="*/ 1184 w 1374"/>
              <a:gd name="T73" fmla="*/ 437 h 1694"/>
              <a:gd name="T74" fmla="*/ 1175 w 1374"/>
              <a:gd name="T75" fmla="*/ 408 h 1694"/>
              <a:gd name="T76" fmla="*/ 1187 w 1374"/>
              <a:gd name="T77" fmla="*/ 336 h 1694"/>
              <a:gd name="T78" fmla="*/ 1193 w 1374"/>
              <a:gd name="T79" fmla="*/ 296 h 1694"/>
              <a:gd name="T80" fmla="*/ 1057 w 1374"/>
              <a:gd name="T81" fmla="*/ 393 h 1694"/>
              <a:gd name="T82" fmla="*/ 1032 w 1374"/>
              <a:gd name="T83" fmla="*/ 415 h 1694"/>
              <a:gd name="T84" fmla="*/ 1011 w 1374"/>
              <a:gd name="T85" fmla="*/ 456 h 1694"/>
              <a:gd name="T86" fmla="*/ 957 w 1374"/>
              <a:gd name="T87" fmla="*/ 513 h 1694"/>
              <a:gd name="T88" fmla="*/ 827 w 1374"/>
              <a:gd name="T89" fmla="*/ 450 h 1694"/>
              <a:gd name="T90" fmla="*/ 872 w 1374"/>
              <a:gd name="T91" fmla="*/ 419 h 1694"/>
              <a:gd name="T92" fmla="*/ 919 w 1374"/>
              <a:gd name="T93" fmla="*/ 354 h 1694"/>
              <a:gd name="T94" fmla="*/ 955 w 1374"/>
              <a:gd name="T95" fmla="*/ 267 h 1694"/>
              <a:gd name="T96" fmla="*/ 948 w 1374"/>
              <a:gd name="T97" fmla="*/ 226 h 1694"/>
              <a:gd name="T98" fmla="*/ 952 w 1374"/>
              <a:gd name="T99" fmla="*/ 175 h 1694"/>
              <a:gd name="T100" fmla="*/ 929 w 1374"/>
              <a:gd name="T101" fmla="*/ 70 h 1694"/>
              <a:gd name="T102" fmla="*/ 891 w 1374"/>
              <a:gd name="T103" fmla="*/ 22 h 1694"/>
              <a:gd name="T104" fmla="*/ 844 w 1374"/>
              <a:gd name="T105" fmla="*/ 13 h 1694"/>
              <a:gd name="T106" fmla="*/ 827 w 1374"/>
              <a:gd name="T107" fmla="*/ 16 h 1694"/>
              <a:gd name="T108" fmla="*/ 747 w 1374"/>
              <a:gd name="T109" fmla="*/ 3 h 1694"/>
              <a:gd name="T110" fmla="*/ 696 w 1374"/>
              <a:gd name="T111" fmla="*/ 3 h 1694"/>
              <a:gd name="T112" fmla="*/ 1108 w 1374"/>
              <a:gd name="T113" fmla="*/ 588 h 1694"/>
              <a:gd name="T114" fmla="*/ 1139 w 1374"/>
              <a:gd name="T115" fmla="*/ 683 h 1694"/>
              <a:gd name="T116" fmla="*/ 1130 w 1374"/>
              <a:gd name="T117" fmla="*/ 804 h 1694"/>
              <a:gd name="T118" fmla="*/ 1107 w 1374"/>
              <a:gd name="T119" fmla="*/ 767 h 1694"/>
              <a:gd name="T120" fmla="*/ 1057 w 1374"/>
              <a:gd name="T121" fmla="*/ 647 h 1694"/>
              <a:gd name="T122" fmla="*/ 1082 w 1374"/>
              <a:gd name="T123" fmla="*/ 588 h 16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74" h="1694">
                <a:moveTo>
                  <a:pt x="696" y="3"/>
                </a:moveTo>
                <a:lnTo>
                  <a:pt x="696" y="3"/>
                </a:lnTo>
                <a:lnTo>
                  <a:pt x="685" y="12"/>
                </a:lnTo>
                <a:lnTo>
                  <a:pt x="669" y="26"/>
                </a:lnTo>
                <a:lnTo>
                  <a:pt x="661" y="35"/>
                </a:lnTo>
                <a:lnTo>
                  <a:pt x="652" y="47"/>
                </a:lnTo>
                <a:lnTo>
                  <a:pt x="643" y="60"/>
                </a:lnTo>
                <a:lnTo>
                  <a:pt x="634" y="76"/>
                </a:lnTo>
                <a:lnTo>
                  <a:pt x="634" y="76"/>
                </a:lnTo>
                <a:lnTo>
                  <a:pt x="626" y="95"/>
                </a:lnTo>
                <a:lnTo>
                  <a:pt x="618" y="117"/>
                </a:lnTo>
                <a:lnTo>
                  <a:pt x="604" y="162"/>
                </a:lnTo>
                <a:lnTo>
                  <a:pt x="594" y="205"/>
                </a:lnTo>
                <a:lnTo>
                  <a:pt x="589" y="224"/>
                </a:lnTo>
                <a:lnTo>
                  <a:pt x="588" y="239"/>
                </a:lnTo>
                <a:lnTo>
                  <a:pt x="588" y="239"/>
                </a:lnTo>
                <a:lnTo>
                  <a:pt x="586" y="262"/>
                </a:lnTo>
                <a:lnTo>
                  <a:pt x="585" y="285"/>
                </a:lnTo>
                <a:lnTo>
                  <a:pt x="585" y="296"/>
                </a:lnTo>
                <a:lnTo>
                  <a:pt x="582" y="306"/>
                </a:lnTo>
                <a:lnTo>
                  <a:pt x="579" y="315"/>
                </a:lnTo>
                <a:lnTo>
                  <a:pt x="575" y="325"/>
                </a:lnTo>
                <a:lnTo>
                  <a:pt x="575" y="325"/>
                </a:lnTo>
                <a:lnTo>
                  <a:pt x="553" y="368"/>
                </a:lnTo>
                <a:lnTo>
                  <a:pt x="537" y="402"/>
                </a:lnTo>
                <a:lnTo>
                  <a:pt x="537" y="402"/>
                </a:lnTo>
                <a:lnTo>
                  <a:pt x="519" y="443"/>
                </a:lnTo>
                <a:lnTo>
                  <a:pt x="519" y="443"/>
                </a:lnTo>
                <a:lnTo>
                  <a:pt x="510" y="444"/>
                </a:lnTo>
                <a:lnTo>
                  <a:pt x="500" y="446"/>
                </a:lnTo>
                <a:lnTo>
                  <a:pt x="489" y="450"/>
                </a:lnTo>
                <a:lnTo>
                  <a:pt x="477" y="454"/>
                </a:lnTo>
                <a:lnTo>
                  <a:pt x="464" y="460"/>
                </a:lnTo>
                <a:lnTo>
                  <a:pt x="454" y="469"/>
                </a:lnTo>
                <a:lnTo>
                  <a:pt x="448" y="475"/>
                </a:lnTo>
                <a:lnTo>
                  <a:pt x="445" y="481"/>
                </a:lnTo>
                <a:lnTo>
                  <a:pt x="445" y="481"/>
                </a:lnTo>
                <a:lnTo>
                  <a:pt x="437" y="494"/>
                </a:lnTo>
                <a:lnTo>
                  <a:pt x="433" y="507"/>
                </a:lnTo>
                <a:lnTo>
                  <a:pt x="429" y="520"/>
                </a:lnTo>
                <a:lnTo>
                  <a:pt x="427" y="533"/>
                </a:lnTo>
                <a:lnTo>
                  <a:pt x="424" y="552"/>
                </a:lnTo>
                <a:lnTo>
                  <a:pt x="424" y="559"/>
                </a:lnTo>
                <a:lnTo>
                  <a:pt x="424" y="559"/>
                </a:lnTo>
                <a:lnTo>
                  <a:pt x="402" y="571"/>
                </a:lnTo>
                <a:lnTo>
                  <a:pt x="379" y="585"/>
                </a:lnTo>
                <a:lnTo>
                  <a:pt x="350" y="603"/>
                </a:lnTo>
                <a:lnTo>
                  <a:pt x="321" y="623"/>
                </a:lnTo>
                <a:lnTo>
                  <a:pt x="290" y="647"/>
                </a:lnTo>
                <a:lnTo>
                  <a:pt x="276" y="658"/>
                </a:lnTo>
                <a:lnTo>
                  <a:pt x="262" y="670"/>
                </a:lnTo>
                <a:lnTo>
                  <a:pt x="251" y="683"/>
                </a:lnTo>
                <a:lnTo>
                  <a:pt x="241" y="696"/>
                </a:lnTo>
                <a:lnTo>
                  <a:pt x="241" y="696"/>
                </a:lnTo>
                <a:lnTo>
                  <a:pt x="172" y="789"/>
                </a:lnTo>
                <a:lnTo>
                  <a:pt x="143" y="830"/>
                </a:lnTo>
                <a:lnTo>
                  <a:pt x="115" y="865"/>
                </a:lnTo>
                <a:lnTo>
                  <a:pt x="115" y="865"/>
                </a:lnTo>
                <a:lnTo>
                  <a:pt x="108" y="875"/>
                </a:lnTo>
                <a:lnTo>
                  <a:pt x="102" y="885"/>
                </a:lnTo>
                <a:lnTo>
                  <a:pt x="89" y="915"/>
                </a:lnTo>
                <a:lnTo>
                  <a:pt x="76" y="947"/>
                </a:lnTo>
                <a:lnTo>
                  <a:pt x="64" y="981"/>
                </a:lnTo>
                <a:lnTo>
                  <a:pt x="44" y="1047"/>
                </a:lnTo>
                <a:lnTo>
                  <a:pt x="35" y="1073"/>
                </a:lnTo>
                <a:lnTo>
                  <a:pt x="28" y="1092"/>
                </a:lnTo>
                <a:lnTo>
                  <a:pt x="28" y="1092"/>
                </a:lnTo>
                <a:lnTo>
                  <a:pt x="22" y="1105"/>
                </a:lnTo>
                <a:lnTo>
                  <a:pt x="16" y="1115"/>
                </a:lnTo>
                <a:lnTo>
                  <a:pt x="6" y="1136"/>
                </a:lnTo>
                <a:lnTo>
                  <a:pt x="1" y="1145"/>
                </a:lnTo>
                <a:lnTo>
                  <a:pt x="0" y="1153"/>
                </a:lnTo>
                <a:lnTo>
                  <a:pt x="0" y="1163"/>
                </a:lnTo>
                <a:lnTo>
                  <a:pt x="4" y="1174"/>
                </a:lnTo>
                <a:lnTo>
                  <a:pt x="4" y="1174"/>
                </a:lnTo>
                <a:lnTo>
                  <a:pt x="17" y="1200"/>
                </a:lnTo>
                <a:lnTo>
                  <a:pt x="36" y="1232"/>
                </a:lnTo>
                <a:lnTo>
                  <a:pt x="47" y="1246"/>
                </a:lnTo>
                <a:lnTo>
                  <a:pt x="57" y="1260"/>
                </a:lnTo>
                <a:lnTo>
                  <a:pt x="66" y="1270"/>
                </a:lnTo>
                <a:lnTo>
                  <a:pt x="74" y="1276"/>
                </a:lnTo>
                <a:lnTo>
                  <a:pt x="74" y="1276"/>
                </a:lnTo>
                <a:lnTo>
                  <a:pt x="117" y="1293"/>
                </a:lnTo>
                <a:lnTo>
                  <a:pt x="191" y="1319"/>
                </a:lnTo>
                <a:lnTo>
                  <a:pt x="264" y="1346"/>
                </a:lnTo>
                <a:lnTo>
                  <a:pt x="309" y="1362"/>
                </a:lnTo>
                <a:lnTo>
                  <a:pt x="309" y="1362"/>
                </a:lnTo>
                <a:lnTo>
                  <a:pt x="338" y="1373"/>
                </a:lnTo>
                <a:lnTo>
                  <a:pt x="347" y="1375"/>
                </a:lnTo>
                <a:lnTo>
                  <a:pt x="347" y="1375"/>
                </a:lnTo>
                <a:lnTo>
                  <a:pt x="372" y="1402"/>
                </a:lnTo>
                <a:lnTo>
                  <a:pt x="388" y="1421"/>
                </a:lnTo>
                <a:lnTo>
                  <a:pt x="394" y="1430"/>
                </a:lnTo>
                <a:lnTo>
                  <a:pt x="395" y="1434"/>
                </a:lnTo>
                <a:lnTo>
                  <a:pt x="395" y="1434"/>
                </a:lnTo>
                <a:lnTo>
                  <a:pt x="400" y="1445"/>
                </a:lnTo>
                <a:lnTo>
                  <a:pt x="414" y="1463"/>
                </a:lnTo>
                <a:lnTo>
                  <a:pt x="435" y="1490"/>
                </a:lnTo>
                <a:lnTo>
                  <a:pt x="462" y="1520"/>
                </a:lnTo>
                <a:lnTo>
                  <a:pt x="480" y="1536"/>
                </a:lnTo>
                <a:lnTo>
                  <a:pt x="497" y="1552"/>
                </a:lnTo>
                <a:lnTo>
                  <a:pt x="516" y="1567"/>
                </a:lnTo>
                <a:lnTo>
                  <a:pt x="537" y="1580"/>
                </a:lnTo>
                <a:lnTo>
                  <a:pt x="559" y="1593"/>
                </a:lnTo>
                <a:lnTo>
                  <a:pt x="582" y="1605"/>
                </a:lnTo>
                <a:lnTo>
                  <a:pt x="605" y="1613"/>
                </a:lnTo>
                <a:lnTo>
                  <a:pt x="630" y="1619"/>
                </a:lnTo>
                <a:lnTo>
                  <a:pt x="630" y="1619"/>
                </a:lnTo>
                <a:lnTo>
                  <a:pt x="655" y="1624"/>
                </a:lnTo>
                <a:lnTo>
                  <a:pt x="678" y="1627"/>
                </a:lnTo>
                <a:lnTo>
                  <a:pt x="701" y="1628"/>
                </a:lnTo>
                <a:lnTo>
                  <a:pt x="722" y="1629"/>
                </a:lnTo>
                <a:lnTo>
                  <a:pt x="763" y="1629"/>
                </a:lnTo>
                <a:lnTo>
                  <a:pt x="796" y="1627"/>
                </a:lnTo>
                <a:lnTo>
                  <a:pt x="825" y="1624"/>
                </a:lnTo>
                <a:lnTo>
                  <a:pt x="846" y="1619"/>
                </a:lnTo>
                <a:lnTo>
                  <a:pt x="865" y="1615"/>
                </a:lnTo>
                <a:lnTo>
                  <a:pt x="865" y="1615"/>
                </a:lnTo>
                <a:lnTo>
                  <a:pt x="860" y="1632"/>
                </a:lnTo>
                <a:lnTo>
                  <a:pt x="853" y="1659"/>
                </a:lnTo>
                <a:lnTo>
                  <a:pt x="853" y="1659"/>
                </a:lnTo>
                <a:lnTo>
                  <a:pt x="853" y="1661"/>
                </a:lnTo>
                <a:lnTo>
                  <a:pt x="853" y="1664"/>
                </a:lnTo>
                <a:lnTo>
                  <a:pt x="857" y="1670"/>
                </a:lnTo>
                <a:lnTo>
                  <a:pt x="863" y="1676"/>
                </a:lnTo>
                <a:lnTo>
                  <a:pt x="871" y="1682"/>
                </a:lnTo>
                <a:lnTo>
                  <a:pt x="881" y="1688"/>
                </a:lnTo>
                <a:lnTo>
                  <a:pt x="890" y="1692"/>
                </a:lnTo>
                <a:lnTo>
                  <a:pt x="900" y="1694"/>
                </a:lnTo>
                <a:lnTo>
                  <a:pt x="908" y="1694"/>
                </a:lnTo>
                <a:lnTo>
                  <a:pt x="908" y="1694"/>
                </a:lnTo>
                <a:lnTo>
                  <a:pt x="949" y="1691"/>
                </a:lnTo>
                <a:lnTo>
                  <a:pt x="1018" y="1682"/>
                </a:lnTo>
                <a:lnTo>
                  <a:pt x="1053" y="1676"/>
                </a:lnTo>
                <a:lnTo>
                  <a:pt x="1083" y="1670"/>
                </a:lnTo>
                <a:lnTo>
                  <a:pt x="1095" y="1667"/>
                </a:lnTo>
                <a:lnTo>
                  <a:pt x="1105" y="1664"/>
                </a:lnTo>
                <a:lnTo>
                  <a:pt x="1111" y="1660"/>
                </a:lnTo>
                <a:lnTo>
                  <a:pt x="1114" y="1657"/>
                </a:lnTo>
                <a:lnTo>
                  <a:pt x="1114" y="1657"/>
                </a:lnTo>
                <a:lnTo>
                  <a:pt x="1114" y="1653"/>
                </a:lnTo>
                <a:lnTo>
                  <a:pt x="1111" y="1650"/>
                </a:lnTo>
                <a:lnTo>
                  <a:pt x="1107" y="1647"/>
                </a:lnTo>
                <a:lnTo>
                  <a:pt x="1101" y="1644"/>
                </a:lnTo>
                <a:lnTo>
                  <a:pt x="1086" y="1640"/>
                </a:lnTo>
                <a:lnTo>
                  <a:pt x="1069" y="1635"/>
                </a:lnTo>
                <a:lnTo>
                  <a:pt x="1051" y="1631"/>
                </a:lnTo>
                <a:lnTo>
                  <a:pt x="1037" y="1627"/>
                </a:lnTo>
                <a:lnTo>
                  <a:pt x="1032" y="1624"/>
                </a:lnTo>
                <a:lnTo>
                  <a:pt x="1028" y="1621"/>
                </a:lnTo>
                <a:lnTo>
                  <a:pt x="1027" y="1618"/>
                </a:lnTo>
                <a:lnTo>
                  <a:pt x="1028" y="1615"/>
                </a:lnTo>
                <a:lnTo>
                  <a:pt x="1028" y="1615"/>
                </a:lnTo>
                <a:lnTo>
                  <a:pt x="1040" y="1600"/>
                </a:lnTo>
                <a:lnTo>
                  <a:pt x="1062" y="1574"/>
                </a:lnTo>
                <a:lnTo>
                  <a:pt x="1126" y="1498"/>
                </a:lnTo>
                <a:lnTo>
                  <a:pt x="1188" y="1423"/>
                </a:lnTo>
                <a:lnTo>
                  <a:pt x="1212" y="1396"/>
                </a:lnTo>
                <a:lnTo>
                  <a:pt x="1222" y="1382"/>
                </a:lnTo>
                <a:lnTo>
                  <a:pt x="1222" y="1382"/>
                </a:lnTo>
                <a:lnTo>
                  <a:pt x="1231" y="1372"/>
                </a:lnTo>
                <a:lnTo>
                  <a:pt x="1244" y="1357"/>
                </a:lnTo>
                <a:lnTo>
                  <a:pt x="1283" y="1318"/>
                </a:lnTo>
                <a:lnTo>
                  <a:pt x="1304" y="1295"/>
                </a:lnTo>
                <a:lnTo>
                  <a:pt x="1323" y="1271"/>
                </a:lnTo>
                <a:lnTo>
                  <a:pt x="1337" y="1249"/>
                </a:lnTo>
                <a:lnTo>
                  <a:pt x="1343" y="1239"/>
                </a:lnTo>
                <a:lnTo>
                  <a:pt x="1346" y="1230"/>
                </a:lnTo>
                <a:lnTo>
                  <a:pt x="1346" y="1230"/>
                </a:lnTo>
                <a:lnTo>
                  <a:pt x="1358" y="1188"/>
                </a:lnTo>
                <a:lnTo>
                  <a:pt x="1368" y="1142"/>
                </a:lnTo>
                <a:lnTo>
                  <a:pt x="1372" y="1120"/>
                </a:lnTo>
                <a:lnTo>
                  <a:pt x="1374" y="1102"/>
                </a:lnTo>
                <a:lnTo>
                  <a:pt x="1374" y="1088"/>
                </a:lnTo>
                <a:lnTo>
                  <a:pt x="1374" y="1080"/>
                </a:lnTo>
                <a:lnTo>
                  <a:pt x="1374" y="1080"/>
                </a:lnTo>
                <a:lnTo>
                  <a:pt x="1371" y="1076"/>
                </a:lnTo>
                <a:lnTo>
                  <a:pt x="1369" y="1069"/>
                </a:lnTo>
                <a:lnTo>
                  <a:pt x="1366" y="1060"/>
                </a:lnTo>
                <a:lnTo>
                  <a:pt x="1362" y="1050"/>
                </a:lnTo>
                <a:lnTo>
                  <a:pt x="1356" y="1041"/>
                </a:lnTo>
                <a:lnTo>
                  <a:pt x="1347" y="1032"/>
                </a:lnTo>
                <a:lnTo>
                  <a:pt x="1333" y="1024"/>
                </a:lnTo>
                <a:lnTo>
                  <a:pt x="1326" y="1019"/>
                </a:lnTo>
                <a:lnTo>
                  <a:pt x="1315" y="1016"/>
                </a:lnTo>
                <a:lnTo>
                  <a:pt x="1315" y="1016"/>
                </a:lnTo>
                <a:lnTo>
                  <a:pt x="1235" y="995"/>
                </a:lnTo>
                <a:lnTo>
                  <a:pt x="1226" y="891"/>
                </a:lnTo>
                <a:lnTo>
                  <a:pt x="1213" y="855"/>
                </a:lnTo>
                <a:lnTo>
                  <a:pt x="1221" y="702"/>
                </a:lnTo>
                <a:lnTo>
                  <a:pt x="1221" y="702"/>
                </a:lnTo>
                <a:lnTo>
                  <a:pt x="1228" y="660"/>
                </a:lnTo>
                <a:lnTo>
                  <a:pt x="1234" y="623"/>
                </a:lnTo>
                <a:lnTo>
                  <a:pt x="1235" y="606"/>
                </a:lnTo>
                <a:lnTo>
                  <a:pt x="1235" y="593"/>
                </a:lnTo>
                <a:lnTo>
                  <a:pt x="1235" y="593"/>
                </a:lnTo>
                <a:lnTo>
                  <a:pt x="1235" y="552"/>
                </a:lnTo>
                <a:lnTo>
                  <a:pt x="1234" y="532"/>
                </a:lnTo>
                <a:lnTo>
                  <a:pt x="1234" y="532"/>
                </a:lnTo>
                <a:lnTo>
                  <a:pt x="1231" y="514"/>
                </a:lnTo>
                <a:lnTo>
                  <a:pt x="1226" y="502"/>
                </a:lnTo>
                <a:lnTo>
                  <a:pt x="1223" y="494"/>
                </a:lnTo>
                <a:lnTo>
                  <a:pt x="1223" y="494"/>
                </a:lnTo>
                <a:lnTo>
                  <a:pt x="1221" y="489"/>
                </a:lnTo>
                <a:lnTo>
                  <a:pt x="1218" y="488"/>
                </a:lnTo>
                <a:lnTo>
                  <a:pt x="1215" y="486"/>
                </a:lnTo>
                <a:lnTo>
                  <a:pt x="1209" y="486"/>
                </a:lnTo>
                <a:lnTo>
                  <a:pt x="1209" y="486"/>
                </a:lnTo>
                <a:lnTo>
                  <a:pt x="1205" y="486"/>
                </a:lnTo>
                <a:lnTo>
                  <a:pt x="1202" y="489"/>
                </a:lnTo>
                <a:lnTo>
                  <a:pt x="1200" y="492"/>
                </a:lnTo>
                <a:lnTo>
                  <a:pt x="1199" y="497"/>
                </a:lnTo>
                <a:lnTo>
                  <a:pt x="1199" y="497"/>
                </a:lnTo>
                <a:lnTo>
                  <a:pt x="1202" y="502"/>
                </a:lnTo>
                <a:lnTo>
                  <a:pt x="1205" y="508"/>
                </a:lnTo>
                <a:lnTo>
                  <a:pt x="1210" y="516"/>
                </a:lnTo>
                <a:lnTo>
                  <a:pt x="1205" y="530"/>
                </a:lnTo>
                <a:lnTo>
                  <a:pt x="1199" y="513"/>
                </a:lnTo>
                <a:lnTo>
                  <a:pt x="1180" y="469"/>
                </a:lnTo>
                <a:lnTo>
                  <a:pt x="1180" y="469"/>
                </a:lnTo>
                <a:lnTo>
                  <a:pt x="1184" y="437"/>
                </a:lnTo>
                <a:lnTo>
                  <a:pt x="1184" y="437"/>
                </a:lnTo>
                <a:lnTo>
                  <a:pt x="1184" y="431"/>
                </a:lnTo>
                <a:lnTo>
                  <a:pt x="1181" y="424"/>
                </a:lnTo>
                <a:lnTo>
                  <a:pt x="1178" y="417"/>
                </a:lnTo>
                <a:lnTo>
                  <a:pt x="1177" y="412"/>
                </a:lnTo>
                <a:lnTo>
                  <a:pt x="1177" y="412"/>
                </a:lnTo>
                <a:lnTo>
                  <a:pt x="1175" y="408"/>
                </a:lnTo>
                <a:lnTo>
                  <a:pt x="1175" y="402"/>
                </a:lnTo>
                <a:lnTo>
                  <a:pt x="1177" y="393"/>
                </a:lnTo>
                <a:lnTo>
                  <a:pt x="1177" y="383"/>
                </a:lnTo>
                <a:lnTo>
                  <a:pt x="1177" y="366"/>
                </a:lnTo>
                <a:lnTo>
                  <a:pt x="1177" y="366"/>
                </a:lnTo>
                <a:lnTo>
                  <a:pt x="1187" y="336"/>
                </a:lnTo>
                <a:lnTo>
                  <a:pt x="1194" y="315"/>
                </a:lnTo>
                <a:lnTo>
                  <a:pt x="1197" y="306"/>
                </a:lnTo>
                <a:lnTo>
                  <a:pt x="1197" y="300"/>
                </a:lnTo>
                <a:lnTo>
                  <a:pt x="1197" y="300"/>
                </a:lnTo>
                <a:lnTo>
                  <a:pt x="1196" y="299"/>
                </a:lnTo>
                <a:lnTo>
                  <a:pt x="1193" y="296"/>
                </a:lnTo>
                <a:lnTo>
                  <a:pt x="1181" y="293"/>
                </a:lnTo>
                <a:lnTo>
                  <a:pt x="1149" y="285"/>
                </a:lnTo>
                <a:lnTo>
                  <a:pt x="1117" y="280"/>
                </a:lnTo>
                <a:lnTo>
                  <a:pt x="1102" y="277"/>
                </a:lnTo>
                <a:lnTo>
                  <a:pt x="1094" y="283"/>
                </a:lnTo>
                <a:lnTo>
                  <a:pt x="1057" y="393"/>
                </a:lnTo>
                <a:lnTo>
                  <a:pt x="1057" y="393"/>
                </a:lnTo>
                <a:lnTo>
                  <a:pt x="1053" y="395"/>
                </a:lnTo>
                <a:lnTo>
                  <a:pt x="1044" y="402"/>
                </a:lnTo>
                <a:lnTo>
                  <a:pt x="1044" y="402"/>
                </a:lnTo>
                <a:lnTo>
                  <a:pt x="1038" y="406"/>
                </a:lnTo>
                <a:lnTo>
                  <a:pt x="1032" y="415"/>
                </a:lnTo>
                <a:lnTo>
                  <a:pt x="1022" y="428"/>
                </a:lnTo>
                <a:lnTo>
                  <a:pt x="1022" y="428"/>
                </a:lnTo>
                <a:lnTo>
                  <a:pt x="1019" y="433"/>
                </a:lnTo>
                <a:lnTo>
                  <a:pt x="1015" y="441"/>
                </a:lnTo>
                <a:lnTo>
                  <a:pt x="1011" y="456"/>
                </a:lnTo>
                <a:lnTo>
                  <a:pt x="1011" y="456"/>
                </a:lnTo>
                <a:lnTo>
                  <a:pt x="997" y="476"/>
                </a:lnTo>
                <a:lnTo>
                  <a:pt x="984" y="495"/>
                </a:lnTo>
                <a:lnTo>
                  <a:pt x="976" y="507"/>
                </a:lnTo>
                <a:lnTo>
                  <a:pt x="976" y="507"/>
                </a:lnTo>
                <a:lnTo>
                  <a:pt x="965" y="511"/>
                </a:lnTo>
                <a:lnTo>
                  <a:pt x="957" y="513"/>
                </a:lnTo>
                <a:lnTo>
                  <a:pt x="952" y="514"/>
                </a:lnTo>
                <a:lnTo>
                  <a:pt x="952" y="514"/>
                </a:lnTo>
                <a:lnTo>
                  <a:pt x="932" y="510"/>
                </a:lnTo>
                <a:lnTo>
                  <a:pt x="911" y="507"/>
                </a:lnTo>
                <a:lnTo>
                  <a:pt x="865" y="510"/>
                </a:lnTo>
                <a:lnTo>
                  <a:pt x="827" y="450"/>
                </a:lnTo>
                <a:lnTo>
                  <a:pt x="838" y="428"/>
                </a:lnTo>
                <a:lnTo>
                  <a:pt x="838" y="428"/>
                </a:lnTo>
                <a:lnTo>
                  <a:pt x="841" y="428"/>
                </a:lnTo>
                <a:lnTo>
                  <a:pt x="852" y="427"/>
                </a:lnTo>
                <a:lnTo>
                  <a:pt x="865" y="424"/>
                </a:lnTo>
                <a:lnTo>
                  <a:pt x="872" y="419"/>
                </a:lnTo>
                <a:lnTo>
                  <a:pt x="879" y="415"/>
                </a:lnTo>
                <a:lnTo>
                  <a:pt x="879" y="415"/>
                </a:lnTo>
                <a:lnTo>
                  <a:pt x="885" y="409"/>
                </a:lnTo>
                <a:lnTo>
                  <a:pt x="892" y="399"/>
                </a:lnTo>
                <a:lnTo>
                  <a:pt x="907" y="376"/>
                </a:lnTo>
                <a:lnTo>
                  <a:pt x="919" y="354"/>
                </a:lnTo>
                <a:lnTo>
                  <a:pt x="925" y="339"/>
                </a:lnTo>
                <a:lnTo>
                  <a:pt x="925" y="339"/>
                </a:lnTo>
                <a:lnTo>
                  <a:pt x="932" y="323"/>
                </a:lnTo>
                <a:lnTo>
                  <a:pt x="942" y="299"/>
                </a:lnTo>
                <a:lnTo>
                  <a:pt x="952" y="275"/>
                </a:lnTo>
                <a:lnTo>
                  <a:pt x="955" y="267"/>
                </a:lnTo>
                <a:lnTo>
                  <a:pt x="957" y="262"/>
                </a:lnTo>
                <a:lnTo>
                  <a:pt x="957" y="262"/>
                </a:lnTo>
                <a:lnTo>
                  <a:pt x="951" y="242"/>
                </a:lnTo>
                <a:lnTo>
                  <a:pt x="946" y="227"/>
                </a:lnTo>
                <a:lnTo>
                  <a:pt x="946" y="227"/>
                </a:lnTo>
                <a:lnTo>
                  <a:pt x="948" y="226"/>
                </a:lnTo>
                <a:lnTo>
                  <a:pt x="951" y="223"/>
                </a:lnTo>
                <a:lnTo>
                  <a:pt x="954" y="218"/>
                </a:lnTo>
                <a:lnTo>
                  <a:pt x="955" y="208"/>
                </a:lnTo>
                <a:lnTo>
                  <a:pt x="955" y="208"/>
                </a:lnTo>
                <a:lnTo>
                  <a:pt x="954" y="194"/>
                </a:lnTo>
                <a:lnTo>
                  <a:pt x="952" y="175"/>
                </a:lnTo>
                <a:lnTo>
                  <a:pt x="948" y="143"/>
                </a:lnTo>
                <a:lnTo>
                  <a:pt x="948" y="143"/>
                </a:lnTo>
                <a:lnTo>
                  <a:pt x="945" y="127"/>
                </a:lnTo>
                <a:lnTo>
                  <a:pt x="939" y="99"/>
                </a:lnTo>
                <a:lnTo>
                  <a:pt x="935" y="85"/>
                </a:lnTo>
                <a:lnTo>
                  <a:pt x="929" y="70"/>
                </a:lnTo>
                <a:lnTo>
                  <a:pt x="923" y="55"/>
                </a:lnTo>
                <a:lnTo>
                  <a:pt x="916" y="44"/>
                </a:lnTo>
                <a:lnTo>
                  <a:pt x="916" y="44"/>
                </a:lnTo>
                <a:lnTo>
                  <a:pt x="907" y="35"/>
                </a:lnTo>
                <a:lnTo>
                  <a:pt x="900" y="28"/>
                </a:lnTo>
                <a:lnTo>
                  <a:pt x="891" y="22"/>
                </a:lnTo>
                <a:lnTo>
                  <a:pt x="884" y="19"/>
                </a:lnTo>
                <a:lnTo>
                  <a:pt x="876" y="16"/>
                </a:lnTo>
                <a:lnTo>
                  <a:pt x="871" y="15"/>
                </a:lnTo>
                <a:lnTo>
                  <a:pt x="856" y="13"/>
                </a:lnTo>
                <a:lnTo>
                  <a:pt x="856" y="13"/>
                </a:lnTo>
                <a:lnTo>
                  <a:pt x="844" y="13"/>
                </a:lnTo>
                <a:lnTo>
                  <a:pt x="836" y="13"/>
                </a:lnTo>
                <a:lnTo>
                  <a:pt x="824" y="15"/>
                </a:lnTo>
                <a:lnTo>
                  <a:pt x="824" y="15"/>
                </a:lnTo>
                <a:lnTo>
                  <a:pt x="822" y="15"/>
                </a:lnTo>
                <a:lnTo>
                  <a:pt x="822" y="15"/>
                </a:lnTo>
                <a:lnTo>
                  <a:pt x="827" y="16"/>
                </a:lnTo>
                <a:lnTo>
                  <a:pt x="811" y="15"/>
                </a:lnTo>
                <a:lnTo>
                  <a:pt x="811" y="15"/>
                </a:lnTo>
                <a:lnTo>
                  <a:pt x="789" y="10"/>
                </a:lnTo>
                <a:lnTo>
                  <a:pt x="771" y="7"/>
                </a:lnTo>
                <a:lnTo>
                  <a:pt x="758" y="4"/>
                </a:lnTo>
                <a:lnTo>
                  <a:pt x="747" y="3"/>
                </a:lnTo>
                <a:lnTo>
                  <a:pt x="747" y="3"/>
                </a:lnTo>
                <a:lnTo>
                  <a:pt x="733" y="2"/>
                </a:lnTo>
                <a:lnTo>
                  <a:pt x="719" y="0"/>
                </a:lnTo>
                <a:lnTo>
                  <a:pt x="706" y="0"/>
                </a:lnTo>
                <a:lnTo>
                  <a:pt x="701" y="2"/>
                </a:lnTo>
                <a:lnTo>
                  <a:pt x="696" y="3"/>
                </a:lnTo>
                <a:lnTo>
                  <a:pt x="696" y="3"/>
                </a:lnTo>
                <a:close/>
                <a:moveTo>
                  <a:pt x="1098" y="568"/>
                </a:moveTo>
                <a:lnTo>
                  <a:pt x="1098" y="568"/>
                </a:lnTo>
                <a:lnTo>
                  <a:pt x="1100" y="568"/>
                </a:lnTo>
                <a:lnTo>
                  <a:pt x="1102" y="574"/>
                </a:lnTo>
                <a:lnTo>
                  <a:pt x="1108" y="588"/>
                </a:lnTo>
                <a:lnTo>
                  <a:pt x="1117" y="616"/>
                </a:lnTo>
                <a:lnTo>
                  <a:pt x="1117" y="616"/>
                </a:lnTo>
                <a:lnTo>
                  <a:pt x="1127" y="645"/>
                </a:lnTo>
                <a:lnTo>
                  <a:pt x="1127" y="645"/>
                </a:lnTo>
                <a:lnTo>
                  <a:pt x="1135" y="666"/>
                </a:lnTo>
                <a:lnTo>
                  <a:pt x="1139" y="683"/>
                </a:lnTo>
                <a:lnTo>
                  <a:pt x="1140" y="692"/>
                </a:lnTo>
                <a:lnTo>
                  <a:pt x="1140" y="699"/>
                </a:lnTo>
                <a:lnTo>
                  <a:pt x="1140" y="699"/>
                </a:lnTo>
                <a:lnTo>
                  <a:pt x="1139" y="724"/>
                </a:lnTo>
                <a:lnTo>
                  <a:pt x="1135" y="759"/>
                </a:lnTo>
                <a:lnTo>
                  <a:pt x="1130" y="804"/>
                </a:lnTo>
                <a:lnTo>
                  <a:pt x="1130" y="804"/>
                </a:lnTo>
                <a:lnTo>
                  <a:pt x="1120" y="792"/>
                </a:lnTo>
                <a:lnTo>
                  <a:pt x="1114" y="783"/>
                </a:lnTo>
                <a:lnTo>
                  <a:pt x="1111" y="779"/>
                </a:lnTo>
                <a:lnTo>
                  <a:pt x="1111" y="779"/>
                </a:lnTo>
                <a:lnTo>
                  <a:pt x="1107" y="767"/>
                </a:lnTo>
                <a:lnTo>
                  <a:pt x="1097" y="747"/>
                </a:lnTo>
                <a:lnTo>
                  <a:pt x="1086" y="724"/>
                </a:lnTo>
                <a:lnTo>
                  <a:pt x="1078" y="702"/>
                </a:lnTo>
                <a:lnTo>
                  <a:pt x="1078" y="702"/>
                </a:lnTo>
                <a:lnTo>
                  <a:pt x="1069" y="677"/>
                </a:lnTo>
                <a:lnTo>
                  <a:pt x="1057" y="647"/>
                </a:lnTo>
                <a:lnTo>
                  <a:pt x="1044" y="612"/>
                </a:lnTo>
                <a:lnTo>
                  <a:pt x="1044" y="612"/>
                </a:lnTo>
                <a:lnTo>
                  <a:pt x="1056" y="606"/>
                </a:lnTo>
                <a:lnTo>
                  <a:pt x="1076" y="594"/>
                </a:lnTo>
                <a:lnTo>
                  <a:pt x="1076" y="594"/>
                </a:lnTo>
                <a:lnTo>
                  <a:pt x="1082" y="588"/>
                </a:lnTo>
                <a:lnTo>
                  <a:pt x="1089" y="580"/>
                </a:lnTo>
                <a:lnTo>
                  <a:pt x="1098" y="568"/>
                </a:lnTo>
                <a:lnTo>
                  <a:pt x="1098" y="56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53">
            <a:extLst>
              <a:ext uri="{FF2B5EF4-FFF2-40B4-BE49-F238E27FC236}">
                <a16:creationId xmlns:a16="http://schemas.microsoft.com/office/drawing/2014/main" id="{D6351303-CB39-41A1-BBC1-E46EF863276C}"/>
              </a:ext>
            </a:extLst>
          </p:cNvPr>
          <p:cNvSpPr>
            <a:spLocks noEditPoints="1"/>
          </p:cNvSpPr>
          <p:nvPr/>
        </p:nvSpPr>
        <p:spPr bwMode="auto">
          <a:xfrm>
            <a:off x="2764083" y="725595"/>
            <a:ext cx="984250" cy="1684338"/>
          </a:xfrm>
          <a:custGeom>
            <a:avLst/>
            <a:gdLst>
              <a:gd name="T0" fmla="*/ 677 w 1240"/>
              <a:gd name="T1" fmla="*/ 1947 h 2120"/>
              <a:gd name="T2" fmla="*/ 684 w 1240"/>
              <a:gd name="T3" fmla="*/ 1938 h 2120"/>
              <a:gd name="T4" fmla="*/ 638 w 1240"/>
              <a:gd name="T5" fmla="*/ 2073 h 2120"/>
              <a:gd name="T6" fmla="*/ 644 w 1240"/>
              <a:gd name="T7" fmla="*/ 2110 h 2120"/>
              <a:gd name="T8" fmla="*/ 781 w 1240"/>
              <a:gd name="T9" fmla="*/ 2120 h 2120"/>
              <a:gd name="T10" fmla="*/ 832 w 1240"/>
              <a:gd name="T11" fmla="*/ 2101 h 2120"/>
              <a:gd name="T12" fmla="*/ 843 w 1240"/>
              <a:gd name="T13" fmla="*/ 2065 h 2120"/>
              <a:gd name="T14" fmla="*/ 819 w 1240"/>
              <a:gd name="T15" fmla="*/ 1998 h 2120"/>
              <a:gd name="T16" fmla="*/ 959 w 1240"/>
              <a:gd name="T17" fmla="*/ 1820 h 2120"/>
              <a:gd name="T18" fmla="*/ 1118 w 1240"/>
              <a:gd name="T19" fmla="*/ 1674 h 2120"/>
              <a:gd name="T20" fmla="*/ 1228 w 1240"/>
              <a:gd name="T21" fmla="*/ 1492 h 2120"/>
              <a:gd name="T22" fmla="*/ 1239 w 1240"/>
              <a:gd name="T23" fmla="*/ 1372 h 2120"/>
              <a:gd name="T24" fmla="*/ 1192 w 1240"/>
              <a:gd name="T25" fmla="*/ 1255 h 2120"/>
              <a:gd name="T26" fmla="*/ 1136 w 1240"/>
              <a:gd name="T27" fmla="*/ 1209 h 2120"/>
              <a:gd name="T28" fmla="*/ 1015 w 1240"/>
              <a:gd name="T29" fmla="*/ 1053 h 2120"/>
              <a:gd name="T30" fmla="*/ 1023 w 1240"/>
              <a:gd name="T31" fmla="*/ 983 h 2120"/>
              <a:gd name="T32" fmla="*/ 889 w 1240"/>
              <a:gd name="T33" fmla="*/ 712 h 2120"/>
              <a:gd name="T34" fmla="*/ 791 w 1240"/>
              <a:gd name="T35" fmla="*/ 601 h 2120"/>
              <a:gd name="T36" fmla="*/ 501 w 1240"/>
              <a:gd name="T37" fmla="*/ 478 h 2120"/>
              <a:gd name="T38" fmla="*/ 480 w 1240"/>
              <a:gd name="T39" fmla="*/ 226 h 2120"/>
              <a:gd name="T40" fmla="*/ 420 w 1240"/>
              <a:gd name="T41" fmla="*/ 60 h 2120"/>
              <a:gd name="T42" fmla="*/ 307 w 1240"/>
              <a:gd name="T43" fmla="*/ 6 h 2120"/>
              <a:gd name="T44" fmla="*/ 212 w 1240"/>
              <a:gd name="T45" fmla="*/ 9 h 2120"/>
              <a:gd name="T46" fmla="*/ 165 w 1240"/>
              <a:gd name="T47" fmla="*/ 42 h 2120"/>
              <a:gd name="T48" fmla="*/ 103 w 1240"/>
              <a:gd name="T49" fmla="*/ 68 h 2120"/>
              <a:gd name="T50" fmla="*/ 66 w 1240"/>
              <a:gd name="T51" fmla="*/ 100 h 2120"/>
              <a:gd name="T52" fmla="*/ 47 w 1240"/>
              <a:gd name="T53" fmla="*/ 188 h 2120"/>
              <a:gd name="T54" fmla="*/ 100 w 1240"/>
              <a:gd name="T55" fmla="*/ 349 h 2120"/>
              <a:gd name="T56" fmla="*/ 170 w 1240"/>
              <a:gd name="T57" fmla="*/ 447 h 2120"/>
              <a:gd name="T58" fmla="*/ 199 w 1240"/>
              <a:gd name="T59" fmla="*/ 489 h 2120"/>
              <a:gd name="T60" fmla="*/ 213 w 1240"/>
              <a:gd name="T61" fmla="*/ 563 h 2120"/>
              <a:gd name="T62" fmla="*/ 190 w 1240"/>
              <a:gd name="T63" fmla="*/ 610 h 2120"/>
              <a:gd name="T64" fmla="*/ 145 w 1240"/>
              <a:gd name="T65" fmla="*/ 652 h 2120"/>
              <a:gd name="T66" fmla="*/ 65 w 1240"/>
              <a:gd name="T67" fmla="*/ 687 h 2120"/>
              <a:gd name="T68" fmla="*/ 22 w 1240"/>
              <a:gd name="T69" fmla="*/ 735 h 2120"/>
              <a:gd name="T70" fmla="*/ 18 w 1240"/>
              <a:gd name="T71" fmla="*/ 888 h 2120"/>
              <a:gd name="T72" fmla="*/ 0 w 1240"/>
              <a:gd name="T73" fmla="*/ 1101 h 2120"/>
              <a:gd name="T74" fmla="*/ 116 w 1240"/>
              <a:gd name="T75" fmla="*/ 1187 h 2120"/>
              <a:gd name="T76" fmla="*/ 177 w 1240"/>
              <a:gd name="T77" fmla="*/ 1284 h 2120"/>
              <a:gd name="T78" fmla="*/ 126 w 1240"/>
              <a:gd name="T79" fmla="*/ 1519 h 2120"/>
              <a:gd name="T80" fmla="*/ 92 w 1240"/>
              <a:gd name="T81" fmla="*/ 1607 h 2120"/>
              <a:gd name="T82" fmla="*/ 122 w 1240"/>
              <a:gd name="T83" fmla="*/ 1712 h 2120"/>
              <a:gd name="T84" fmla="*/ 202 w 1240"/>
              <a:gd name="T85" fmla="*/ 1839 h 2120"/>
              <a:gd name="T86" fmla="*/ 254 w 1240"/>
              <a:gd name="T87" fmla="*/ 1983 h 2120"/>
              <a:gd name="T88" fmla="*/ 253 w 1240"/>
              <a:gd name="T89" fmla="*/ 2057 h 2120"/>
              <a:gd name="T90" fmla="*/ 399 w 1240"/>
              <a:gd name="T91" fmla="*/ 2079 h 2120"/>
              <a:gd name="T92" fmla="*/ 485 w 1240"/>
              <a:gd name="T93" fmla="*/ 2043 h 2120"/>
              <a:gd name="T94" fmla="*/ 450 w 1240"/>
              <a:gd name="T95" fmla="*/ 2020 h 2120"/>
              <a:gd name="T96" fmla="*/ 485 w 1240"/>
              <a:gd name="T97" fmla="*/ 1931 h 2120"/>
              <a:gd name="T98" fmla="*/ 609 w 1240"/>
              <a:gd name="T99" fmla="*/ 1957 h 2120"/>
              <a:gd name="T100" fmla="*/ 798 w 1240"/>
              <a:gd name="T101" fmla="*/ 1029 h 2120"/>
              <a:gd name="T102" fmla="*/ 849 w 1240"/>
              <a:gd name="T103" fmla="*/ 1093 h 2120"/>
              <a:gd name="T104" fmla="*/ 891 w 1240"/>
              <a:gd name="T105" fmla="*/ 1136 h 2120"/>
              <a:gd name="T106" fmla="*/ 964 w 1240"/>
              <a:gd name="T107" fmla="*/ 1242 h 2120"/>
              <a:gd name="T108" fmla="*/ 1004 w 1240"/>
              <a:gd name="T109" fmla="*/ 1290 h 2120"/>
              <a:gd name="T110" fmla="*/ 951 w 1240"/>
              <a:gd name="T111" fmla="*/ 1361 h 2120"/>
              <a:gd name="T112" fmla="*/ 803 w 1240"/>
              <a:gd name="T113" fmla="*/ 1439 h 2120"/>
              <a:gd name="T114" fmla="*/ 805 w 1240"/>
              <a:gd name="T115" fmla="*/ 1380 h 2120"/>
              <a:gd name="T116" fmla="*/ 840 w 1240"/>
              <a:gd name="T117" fmla="*/ 1312 h 2120"/>
              <a:gd name="T118" fmla="*/ 826 w 1240"/>
              <a:gd name="T119" fmla="*/ 1241 h 2120"/>
              <a:gd name="T120" fmla="*/ 792 w 1240"/>
              <a:gd name="T121" fmla="*/ 1203 h 2120"/>
              <a:gd name="T122" fmla="*/ 795 w 1240"/>
              <a:gd name="T123" fmla="*/ 1082 h 2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40" h="2120">
                <a:moveTo>
                  <a:pt x="651" y="1957"/>
                </a:moveTo>
                <a:lnTo>
                  <a:pt x="651" y="1957"/>
                </a:lnTo>
                <a:lnTo>
                  <a:pt x="660" y="1955"/>
                </a:lnTo>
                <a:lnTo>
                  <a:pt x="667" y="1953"/>
                </a:lnTo>
                <a:lnTo>
                  <a:pt x="673" y="1950"/>
                </a:lnTo>
                <a:lnTo>
                  <a:pt x="677" y="1947"/>
                </a:lnTo>
                <a:lnTo>
                  <a:pt x="677" y="1947"/>
                </a:lnTo>
                <a:lnTo>
                  <a:pt x="681" y="1935"/>
                </a:lnTo>
                <a:lnTo>
                  <a:pt x="681" y="1935"/>
                </a:lnTo>
                <a:lnTo>
                  <a:pt x="684" y="1931"/>
                </a:lnTo>
                <a:lnTo>
                  <a:pt x="686" y="1929"/>
                </a:lnTo>
                <a:lnTo>
                  <a:pt x="686" y="1929"/>
                </a:lnTo>
                <a:lnTo>
                  <a:pt x="687" y="1932"/>
                </a:lnTo>
                <a:lnTo>
                  <a:pt x="684" y="1938"/>
                </a:lnTo>
                <a:lnTo>
                  <a:pt x="681" y="1942"/>
                </a:lnTo>
                <a:lnTo>
                  <a:pt x="677" y="1947"/>
                </a:lnTo>
                <a:lnTo>
                  <a:pt x="677" y="1947"/>
                </a:lnTo>
                <a:lnTo>
                  <a:pt x="665" y="1979"/>
                </a:lnTo>
                <a:lnTo>
                  <a:pt x="654" y="2020"/>
                </a:lnTo>
                <a:lnTo>
                  <a:pt x="638" y="2073"/>
                </a:lnTo>
                <a:lnTo>
                  <a:pt x="638" y="2073"/>
                </a:lnTo>
                <a:lnTo>
                  <a:pt x="633" y="2084"/>
                </a:lnTo>
                <a:lnTo>
                  <a:pt x="630" y="2089"/>
                </a:lnTo>
                <a:lnTo>
                  <a:pt x="632" y="2097"/>
                </a:lnTo>
                <a:lnTo>
                  <a:pt x="632" y="2100"/>
                </a:lnTo>
                <a:lnTo>
                  <a:pt x="635" y="2104"/>
                </a:lnTo>
                <a:lnTo>
                  <a:pt x="639" y="2107"/>
                </a:lnTo>
                <a:lnTo>
                  <a:pt x="644" y="2110"/>
                </a:lnTo>
                <a:lnTo>
                  <a:pt x="651" y="2113"/>
                </a:lnTo>
                <a:lnTo>
                  <a:pt x="658" y="2114"/>
                </a:lnTo>
                <a:lnTo>
                  <a:pt x="681" y="2117"/>
                </a:lnTo>
                <a:lnTo>
                  <a:pt x="681" y="2117"/>
                </a:lnTo>
                <a:lnTo>
                  <a:pt x="734" y="2120"/>
                </a:lnTo>
                <a:lnTo>
                  <a:pt x="759" y="2120"/>
                </a:lnTo>
                <a:lnTo>
                  <a:pt x="781" y="2120"/>
                </a:lnTo>
                <a:lnTo>
                  <a:pt x="800" y="2117"/>
                </a:lnTo>
                <a:lnTo>
                  <a:pt x="816" y="2114"/>
                </a:lnTo>
                <a:lnTo>
                  <a:pt x="821" y="2111"/>
                </a:lnTo>
                <a:lnTo>
                  <a:pt x="826" y="2108"/>
                </a:lnTo>
                <a:lnTo>
                  <a:pt x="830" y="2105"/>
                </a:lnTo>
                <a:lnTo>
                  <a:pt x="832" y="2101"/>
                </a:lnTo>
                <a:lnTo>
                  <a:pt x="832" y="2101"/>
                </a:lnTo>
                <a:lnTo>
                  <a:pt x="836" y="2094"/>
                </a:lnTo>
                <a:lnTo>
                  <a:pt x="839" y="2089"/>
                </a:lnTo>
                <a:lnTo>
                  <a:pt x="846" y="2081"/>
                </a:lnTo>
                <a:lnTo>
                  <a:pt x="848" y="2078"/>
                </a:lnTo>
                <a:lnTo>
                  <a:pt x="848" y="2073"/>
                </a:lnTo>
                <a:lnTo>
                  <a:pt x="846" y="2069"/>
                </a:lnTo>
                <a:lnTo>
                  <a:pt x="843" y="2065"/>
                </a:lnTo>
                <a:lnTo>
                  <a:pt x="843" y="2065"/>
                </a:lnTo>
                <a:lnTo>
                  <a:pt x="838" y="2057"/>
                </a:lnTo>
                <a:lnTo>
                  <a:pt x="833" y="2049"/>
                </a:lnTo>
                <a:lnTo>
                  <a:pt x="826" y="2028"/>
                </a:lnTo>
                <a:lnTo>
                  <a:pt x="820" y="2009"/>
                </a:lnTo>
                <a:lnTo>
                  <a:pt x="819" y="1998"/>
                </a:lnTo>
                <a:lnTo>
                  <a:pt x="819" y="1998"/>
                </a:lnTo>
                <a:lnTo>
                  <a:pt x="827" y="1944"/>
                </a:lnTo>
                <a:lnTo>
                  <a:pt x="836" y="1893"/>
                </a:lnTo>
                <a:lnTo>
                  <a:pt x="836" y="1893"/>
                </a:lnTo>
                <a:lnTo>
                  <a:pt x="859" y="1881"/>
                </a:lnTo>
                <a:lnTo>
                  <a:pt x="887" y="1865"/>
                </a:lnTo>
                <a:lnTo>
                  <a:pt x="921" y="1845"/>
                </a:lnTo>
                <a:lnTo>
                  <a:pt x="959" y="1820"/>
                </a:lnTo>
                <a:lnTo>
                  <a:pt x="999" y="1789"/>
                </a:lnTo>
                <a:lnTo>
                  <a:pt x="1021" y="1772"/>
                </a:lnTo>
                <a:lnTo>
                  <a:pt x="1042" y="1755"/>
                </a:lnTo>
                <a:lnTo>
                  <a:pt x="1062" y="1736"/>
                </a:lnTo>
                <a:lnTo>
                  <a:pt x="1083" y="1715"/>
                </a:lnTo>
                <a:lnTo>
                  <a:pt x="1083" y="1715"/>
                </a:lnTo>
                <a:lnTo>
                  <a:pt x="1118" y="1674"/>
                </a:lnTo>
                <a:lnTo>
                  <a:pt x="1148" y="1638"/>
                </a:lnTo>
                <a:lnTo>
                  <a:pt x="1171" y="1605"/>
                </a:lnTo>
                <a:lnTo>
                  <a:pt x="1192" y="1575"/>
                </a:lnTo>
                <a:lnTo>
                  <a:pt x="1206" y="1549"/>
                </a:lnTo>
                <a:lnTo>
                  <a:pt x="1217" y="1526"/>
                </a:lnTo>
                <a:lnTo>
                  <a:pt x="1224" y="1507"/>
                </a:lnTo>
                <a:lnTo>
                  <a:pt x="1228" y="1492"/>
                </a:lnTo>
                <a:lnTo>
                  <a:pt x="1228" y="1492"/>
                </a:lnTo>
                <a:lnTo>
                  <a:pt x="1233" y="1462"/>
                </a:lnTo>
                <a:lnTo>
                  <a:pt x="1237" y="1423"/>
                </a:lnTo>
                <a:lnTo>
                  <a:pt x="1240" y="1389"/>
                </a:lnTo>
                <a:lnTo>
                  <a:pt x="1240" y="1379"/>
                </a:lnTo>
                <a:lnTo>
                  <a:pt x="1239" y="1372"/>
                </a:lnTo>
                <a:lnTo>
                  <a:pt x="1239" y="1372"/>
                </a:lnTo>
                <a:lnTo>
                  <a:pt x="1224" y="1344"/>
                </a:lnTo>
                <a:lnTo>
                  <a:pt x="1224" y="1344"/>
                </a:lnTo>
                <a:lnTo>
                  <a:pt x="1212" y="1309"/>
                </a:lnTo>
                <a:lnTo>
                  <a:pt x="1202" y="1280"/>
                </a:lnTo>
                <a:lnTo>
                  <a:pt x="1198" y="1267"/>
                </a:lnTo>
                <a:lnTo>
                  <a:pt x="1192" y="1255"/>
                </a:lnTo>
                <a:lnTo>
                  <a:pt x="1192" y="1255"/>
                </a:lnTo>
                <a:lnTo>
                  <a:pt x="1186" y="1246"/>
                </a:lnTo>
                <a:lnTo>
                  <a:pt x="1179" y="1238"/>
                </a:lnTo>
                <a:lnTo>
                  <a:pt x="1169" y="1230"/>
                </a:lnTo>
                <a:lnTo>
                  <a:pt x="1160" y="1223"/>
                </a:lnTo>
                <a:lnTo>
                  <a:pt x="1144" y="1213"/>
                </a:lnTo>
                <a:lnTo>
                  <a:pt x="1136" y="1209"/>
                </a:lnTo>
                <a:lnTo>
                  <a:pt x="1136" y="1209"/>
                </a:lnTo>
                <a:lnTo>
                  <a:pt x="1118" y="1174"/>
                </a:lnTo>
                <a:lnTo>
                  <a:pt x="1101" y="1147"/>
                </a:lnTo>
                <a:lnTo>
                  <a:pt x="1091" y="1130"/>
                </a:lnTo>
                <a:lnTo>
                  <a:pt x="1091" y="1130"/>
                </a:lnTo>
                <a:lnTo>
                  <a:pt x="1075" y="1114"/>
                </a:lnTo>
                <a:lnTo>
                  <a:pt x="1050" y="1088"/>
                </a:lnTo>
                <a:lnTo>
                  <a:pt x="1015" y="1053"/>
                </a:lnTo>
                <a:lnTo>
                  <a:pt x="1002" y="1018"/>
                </a:lnTo>
                <a:lnTo>
                  <a:pt x="1002" y="1018"/>
                </a:lnTo>
                <a:lnTo>
                  <a:pt x="1014" y="1003"/>
                </a:lnTo>
                <a:lnTo>
                  <a:pt x="1021" y="992"/>
                </a:lnTo>
                <a:lnTo>
                  <a:pt x="1023" y="987"/>
                </a:lnTo>
                <a:lnTo>
                  <a:pt x="1023" y="983"/>
                </a:lnTo>
                <a:lnTo>
                  <a:pt x="1023" y="983"/>
                </a:lnTo>
                <a:lnTo>
                  <a:pt x="995" y="939"/>
                </a:lnTo>
                <a:lnTo>
                  <a:pt x="969" y="895"/>
                </a:lnTo>
                <a:lnTo>
                  <a:pt x="969" y="895"/>
                </a:lnTo>
                <a:lnTo>
                  <a:pt x="935" y="815"/>
                </a:lnTo>
                <a:lnTo>
                  <a:pt x="900" y="734"/>
                </a:lnTo>
                <a:lnTo>
                  <a:pt x="900" y="734"/>
                </a:lnTo>
                <a:lnTo>
                  <a:pt x="889" y="712"/>
                </a:lnTo>
                <a:lnTo>
                  <a:pt x="864" y="674"/>
                </a:lnTo>
                <a:lnTo>
                  <a:pt x="838" y="635"/>
                </a:lnTo>
                <a:lnTo>
                  <a:pt x="826" y="620"/>
                </a:lnTo>
                <a:lnTo>
                  <a:pt x="817" y="612"/>
                </a:lnTo>
                <a:lnTo>
                  <a:pt x="817" y="612"/>
                </a:lnTo>
                <a:lnTo>
                  <a:pt x="805" y="606"/>
                </a:lnTo>
                <a:lnTo>
                  <a:pt x="791" y="601"/>
                </a:lnTo>
                <a:lnTo>
                  <a:pt x="754" y="594"/>
                </a:lnTo>
                <a:lnTo>
                  <a:pt x="722" y="588"/>
                </a:lnTo>
                <a:lnTo>
                  <a:pt x="708" y="587"/>
                </a:lnTo>
                <a:lnTo>
                  <a:pt x="593" y="552"/>
                </a:lnTo>
                <a:lnTo>
                  <a:pt x="527" y="488"/>
                </a:lnTo>
                <a:lnTo>
                  <a:pt x="501" y="478"/>
                </a:lnTo>
                <a:lnTo>
                  <a:pt x="501" y="478"/>
                </a:lnTo>
                <a:lnTo>
                  <a:pt x="499" y="421"/>
                </a:lnTo>
                <a:lnTo>
                  <a:pt x="498" y="370"/>
                </a:lnTo>
                <a:lnTo>
                  <a:pt x="496" y="325"/>
                </a:lnTo>
                <a:lnTo>
                  <a:pt x="496" y="325"/>
                </a:lnTo>
                <a:lnTo>
                  <a:pt x="493" y="300"/>
                </a:lnTo>
                <a:lnTo>
                  <a:pt x="488" y="266"/>
                </a:lnTo>
                <a:lnTo>
                  <a:pt x="480" y="226"/>
                </a:lnTo>
                <a:lnTo>
                  <a:pt x="470" y="183"/>
                </a:lnTo>
                <a:lnTo>
                  <a:pt x="458" y="141"/>
                </a:lnTo>
                <a:lnTo>
                  <a:pt x="453" y="121"/>
                </a:lnTo>
                <a:lnTo>
                  <a:pt x="445" y="102"/>
                </a:lnTo>
                <a:lnTo>
                  <a:pt x="437" y="86"/>
                </a:lnTo>
                <a:lnTo>
                  <a:pt x="429" y="71"/>
                </a:lnTo>
                <a:lnTo>
                  <a:pt x="420" y="60"/>
                </a:lnTo>
                <a:lnTo>
                  <a:pt x="412" y="51"/>
                </a:lnTo>
                <a:lnTo>
                  <a:pt x="412" y="51"/>
                </a:lnTo>
                <a:lnTo>
                  <a:pt x="393" y="38"/>
                </a:lnTo>
                <a:lnTo>
                  <a:pt x="371" y="26"/>
                </a:lnTo>
                <a:lnTo>
                  <a:pt x="349" y="17"/>
                </a:lnTo>
                <a:lnTo>
                  <a:pt x="327" y="12"/>
                </a:lnTo>
                <a:lnTo>
                  <a:pt x="307" y="6"/>
                </a:lnTo>
                <a:lnTo>
                  <a:pt x="288" y="3"/>
                </a:lnTo>
                <a:lnTo>
                  <a:pt x="272" y="0"/>
                </a:lnTo>
                <a:lnTo>
                  <a:pt x="259" y="0"/>
                </a:lnTo>
                <a:lnTo>
                  <a:pt x="259" y="0"/>
                </a:lnTo>
                <a:lnTo>
                  <a:pt x="241" y="1"/>
                </a:lnTo>
                <a:lnTo>
                  <a:pt x="225" y="4"/>
                </a:lnTo>
                <a:lnTo>
                  <a:pt x="212" y="9"/>
                </a:lnTo>
                <a:lnTo>
                  <a:pt x="203" y="16"/>
                </a:lnTo>
                <a:lnTo>
                  <a:pt x="203" y="16"/>
                </a:lnTo>
                <a:lnTo>
                  <a:pt x="189" y="29"/>
                </a:lnTo>
                <a:lnTo>
                  <a:pt x="180" y="35"/>
                </a:lnTo>
                <a:lnTo>
                  <a:pt x="180" y="35"/>
                </a:lnTo>
                <a:lnTo>
                  <a:pt x="173" y="39"/>
                </a:lnTo>
                <a:lnTo>
                  <a:pt x="165" y="42"/>
                </a:lnTo>
                <a:lnTo>
                  <a:pt x="158" y="44"/>
                </a:lnTo>
                <a:lnTo>
                  <a:pt x="158" y="44"/>
                </a:lnTo>
                <a:lnTo>
                  <a:pt x="152" y="45"/>
                </a:lnTo>
                <a:lnTo>
                  <a:pt x="145" y="47"/>
                </a:lnTo>
                <a:lnTo>
                  <a:pt x="127" y="54"/>
                </a:lnTo>
                <a:lnTo>
                  <a:pt x="110" y="64"/>
                </a:lnTo>
                <a:lnTo>
                  <a:pt x="103" y="68"/>
                </a:lnTo>
                <a:lnTo>
                  <a:pt x="98" y="73"/>
                </a:lnTo>
                <a:lnTo>
                  <a:pt x="98" y="73"/>
                </a:lnTo>
                <a:lnTo>
                  <a:pt x="94" y="76"/>
                </a:lnTo>
                <a:lnTo>
                  <a:pt x="89" y="80"/>
                </a:lnTo>
                <a:lnTo>
                  <a:pt x="78" y="89"/>
                </a:lnTo>
                <a:lnTo>
                  <a:pt x="72" y="93"/>
                </a:lnTo>
                <a:lnTo>
                  <a:pt x="66" y="100"/>
                </a:lnTo>
                <a:lnTo>
                  <a:pt x="60" y="108"/>
                </a:lnTo>
                <a:lnTo>
                  <a:pt x="56" y="119"/>
                </a:lnTo>
                <a:lnTo>
                  <a:pt x="56" y="119"/>
                </a:lnTo>
                <a:lnTo>
                  <a:pt x="52" y="132"/>
                </a:lnTo>
                <a:lnTo>
                  <a:pt x="50" y="150"/>
                </a:lnTo>
                <a:lnTo>
                  <a:pt x="47" y="169"/>
                </a:lnTo>
                <a:lnTo>
                  <a:pt x="47" y="188"/>
                </a:lnTo>
                <a:lnTo>
                  <a:pt x="47" y="223"/>
                </a:lnTo>
                <a:lnTo>
                  <a:pt x="49" y="234"/>
                </a:lnTo>
                <a:lnTo>
                  <a:pt x="52" y="242"/>
                </a:lnTo>
                <a:lnTo>
                  <a:pt x="52" y="242"/>
                </a:lnTo>
                <a:lnTo>
                  <a:pt x="62" y="262"/>
                </a:lnTo>
                <a:lnTo>
                  <a:pt x="76" y="296"/>
                </a:lnTo>
                <a:lnTo>
                  <a:pt x="100" y="349"/>
                </a:lnTo>
                <a:lnTo>
                  <a:pt x="100" y="349"/>
                </a:lnTo>
                <a:lnTo>
                  <a:pt x="108" y="367"/>
                </a:lnTo>
                <a:lnTo>
                  <a:pt x="124" y="393"/>
                </a:lnTo>
                <a:lnTo>
                  <a:pt x="149" y="432"/>
                </a:lnTo>
                <a:lnTo>
                  <a:pt x="149" y="432"/>
                </a:lnTo>
                <a:lnTo>
                  <a:pt x="157" y="440"/>
                </a:lnTo>
                <a:lnTo>
                  <a:pt x="170" y="447"/>
                </a:lnTo>
                <a:lnTo>
                  <a:pt x="181" y="454"/>
                </a:lnTo>
                <a:lnTo>
                  <a:pt x="184" y="457"/>
                </a:lnTo>
                <a:lnTo>
                  <a:pt x="186" y="460"/>
                </a:lnTo>
                <a:lnTo>
                  <a:pt x="186" y="460"/>
                </a:lnTo>
                <a:lnTo>
                  <a:pt x="189" y="466"/>
                </a:lnTo>
                <a:lnTo>
                  <a:pt x="194" y="478"/>
                </a:lnTo>
                <a:lnTo>
                  <a:pt x="199" y="489"/>
                </a:lnTo>
                <a:lnTo>
                  <a:pt x="202" y="496"/>
                </a:lnTo>
                <a:lnTo>
                  <a:pt x="202" y="501"/>
                </a:lnTo>
                <a:lnTo>
                  <a:pt x="202" y="501"/>
                </a:lnTo>
                <a:lnTo>
                  <a:pt x="203" y="517"/>
                </a:lnTo>
                <a:lnTo>
                  <a:pt x="208" y="537"/>
                </a:lnTo>
                <a:lnTo>
                  <a:pt x="213" y="563"/>
                </a:lnTo>
                <a:lnTo>
                  <a:pt x="213" y="563"/>
                </a:lnTo>
                <a:lnTo>
                  <a:pt x="212" y="568"/>
                </a:lnTo>
                <a:lnTo>
                  <a:pt x="210" y="578"/>
                </a:lnTo>
                <a:lnTo>
                  <a:pt x="205" y="591"/>
                </a:lnTo>
                <a:lnTo>
                  <a:pt x="202" y="597"/>
                </a:lnTo>
                <a:lnTo>
                  <a:pt x="197" y="603"/>
                </a:lnTo>
                <a:lnTo>
                  <a:pt x="197" y="603"/>
                </a:lnTo>
                <a:lnTo>
                  <a:pt x="190" y="610"/>
                </a:lnTo>
                <a:lnTo>
                  <a:pt x="184" y="616"/>
                </a:lnTo>
                <a:lnTo>
                  <a:pt x="178" y="623"/>
                </a:lnTo>
                <a:lnTo>
                  <a:pt x="171" y="629"/>
                </a:lnTo>
                <a:lnTo>
                  <a:pt x="171" y="629"/>
                </a:lnTo>
                <a:lnTo>
                  <a:pt x="162" y="636"/>
                </a:lnTo>
                <a:lnTo>
                  <a:pt x="154" y="644"/>
                </a:lnTo>
                <a:lnTo>
                  <a:pt x="145" y="652"/>
                </a:lnTo>
                <a:lnTo>
                  <a:pt x="130" y="661"/>
                </a:lnTo>
                <a:lnTo>
                  <a:pt x="130" y="661"/>
                </a:lnTo>
                <a:lnTo>
                  <a:pt x="122" y="667"/>
                </a:lnTo>
                <a:lnTo>
                  <a:pt x="108" y="670"/>
                </a:lnTo>
                <a:lnTo>
                  <a:pt x="95" y="676"/>
                </a:lnTo>
                <a:lnTo>
                  <a:pt x="79" y="680"/>
                </a:lnTo>
                <a:lnTo>
                  <a:pt x="65" y="687"/>
                </a:lnTo>
                <a:lnTo>
                  <a:pt x="50" y="697"/>
                </a:lnTo>
                <a:lnTo>
                  <a:pt x="44" y="703"/>
                </a:lnTo>
                <a:lnTo>
                  <a:pt x="37" y="709"/>
                </a:lnTo>
                <a:lnTo>
                  <a:pt x="33" y="716"/>
                </a:lnTo>
                <a:lnTo>
                  <a:pt x="27" y="725"/>
                </a:lnTo>
                <a:lnTo>
                  <a:pt x="27" y="725"/>
                </a:lnTo>
                <a:lnTo>
                  <a:pt x="22" y="735"/>
                </a:lnTo>
                <a:lnTo>
                  <a:pt x="19" y="747"/>
                </a:lnTo>
                <a:lnTo>
                  <a:pt x="18" y="760"/>
                </a:lnTo>
                <a:lnTo>
                  <a:pt x="15" y="775"/>
                </a:lnTo>
                <a:lnTo>
                  <a:pt x="14" y="805"/>
                </a:lnTo>
                <a:lnTo>
                  <a:pt x="15" y="836"/>
                </a:lnTo>
                <a:lnTo>
                  <a:pt x="17" y="863"/>
                </a:lnTo>
                <a:lnTo>
                  <a:pt x="18" y="888"/>
                </a:lnTo>
                <a:lnTo>
                  <a:pt x="21" y="913"/>
                </a:lnTo>
                <a:lnTo>
                  <a:pt x="21" y="913"/>
                </a:lnTo>
                <a:lnTo>
                  <a:pt x="5" y="1047"/>
                </a:lnTo>
                <a:lnTo>
                  <a:pt x="5" y="1047"/>
                </a:lnTo>
                <a:lnTo>
                  <a:pt x="0" y="1080"/>
                </a:lnTo>
                <a:lnTo>
                  <a:pt x="0" y="1093"/>
                </a:lnTo>
                <a:lnTo>
                  <a:pt x="0" y="1101"/>
                </a:lnTo>
                <a:lnTo>
                  <a:pt x="0" y="1101"/>
                </a:lnTo>
                <a:lnTo>
                  <a:pt x="5" y="1105"/>
                </a:lnTo>
                <a:lnTo>
                  <a:pt x="17" y="1111"/>
                </a:lnTo>
                <a:lnTo>
                  <a:pt x="47" y="1130"/>
                </a:lnTo>
                <a:lnTo>
                  <a:pt x="94" y="1155"/>
                </a:lnTo>
                <a:lnTo>
                  <a:pt x="94" y="1155"/>
                </a:lnTo>
                <a:lnTo>
                  <a:pt x="116" y="1187"/>
                </a:lnTo>
                <a:lnTo>
                  <a:pt x="133" y="1213"/>
                </a:lnTo>
                <a:lnTo>
                  <a:pt x="145" y="1232"/>
                </a:lnTo>
                <a:lnTo>
                  <a:pt x="145" y="1232"/>
                </a:lnTo>
                <a:lnTo>
                  <a:pt x="152" y="1246"/>
                </a:lnTo>
                <a:lnTo>
                  <a:pt x="164" y="1264"/>
                </a:lnTo>
                <a:lnTo>
                  <a:pt x="177" y="1284"/>
                </a:lnTo>
                <a:lnTo>
                  <a:pt x="177" y="1284"/>
                </a:lnTo>
                <a:lnTo>
                  <a:pt x="161" y="1353"/>
                </a:lnTo>
                <a:lnTo>
                  <a:pt x="145" y="1433"/>
                </a:lnTo>
                <a:lnTo>
                  <a:pt x="145" y="1433"/>
                </a:lnTo>
                <a:lnTo>
                  <a:pt x="138" y="1472"/>
                </a:lnTo>
                <a:lnTo>
                  <a:pt x="133" y="1497"/>
                </a:lnTo>
                <a:lnTo>
                  <a:pt x="126" y="1519"/>
                </a:lnTo>
                <a:lnTo>
                  <a:pt x="126" y="1519"/>
                </a:lnTo>
                <a:lnTo>
                  <a:pt x="122" y="1530"/>
                </a:lnTo>
                <a:lnTo>
                  <a:pt x="114" y="1542"/>
                </a:lnTo>
                <a:lnTo>
                  <a:pt x="107" y="1558"/>
                </a:lnTo>
                <a:lnTo>
                  <a:pt x="100" y="1575"/>
                </a:lnTo>
                <a:lnTo>
                  <a:pt x="97" y="1586"/>
                </a:lnTo>
                <a:lnTo>
                  <a:pt x="94" y="1596"/>
                </a:lnTo>
                <a:lnTo>
                  <a:pt x="92" y="1607"/>
                </a:lnTo>
                <a:lnTo>
                  <a:pt x="92" y="1621"/>
                </a:lnTo>
                <a:lnTo>
                  <a:pt x="94" y="1634"/>
                </a:lnTo>
                <a:lnTo>
                  <a:pt x="97" y="1648"/>
                </a:lnTo>
                <a:lnTo>
                  <a:pt x="101" y="1663"/>
                </a:lnTo>
                <a:lnTo>
                  <a:pt x="107" y="1680"/>
                </a:lnTo>
                <a:lnTo>
                  <a:pt x="107" y="1680"/>
                </a:lnTo>
                <a:lnTo>
                  <a:pt x="122" y="1712"/>
                </a:lnTo>
                <a:lnTo>
                  <a:pt x="135" y="1741"/>
                </a:lnTo>
                <a:lnTo>
                  <a:pt x="149" y="1766"/>
                </a:lnTo>
                <a:lnTo>
                  <a:pt x="161" y="1788"/>
                </a:lnTo>
                <a:lnTo>
                  <a:pt x="181" y="1819"/>
                </a:lnTo>
                <a:lnTo>
                  <a:pt x="189" y="1829"/>
                </a:lnTo>
                <a:lnTo>
                  <a:pt x="189" y="1829"/>
                </a:lnTo>
                <a:lnTo>
                  <a:pt x="202" y="1839"/>
                </a:lnTo>
                <a:lnTo>
                  <a:pt x="218" y="1851"/>
                </a:lnTo>
                <a:lnTo>
                  <a:pt x="218" y="1851"/>
                </a:lnTo>
                <a:lnTo>
                  <a:pt x="227" y="1859"/>
                </a:lnTo>
                <a:lnTo>
                  <a:pt x="243" y="1875"/>
                </a:lnTo>
                <a:lnTo>
                  <a:pt x="266" y="1897"/>
                </a:lnTo>
                <a:lnTo>
                  <a:pt x="254" y="1983"/>
                </a:lnTo>
                <a:lnTo>
                  <a:pt x="254" y="1983"/>
                </a:lnTo>
                <a:lnTo>
                  <a:pt x="253" y="1993"/>
                </a:lnTo>
                <a:lnTo>
                  <a:pt x="250" y="2015"/>
                </a:lnTo>
                <a:lnTo>
                  <a:pt x="247" y="2040"/>
                </a:lnTo>
                <a:lnTo>
                  <a:pt x="248" y="2049"/>
                </a:lnTo>
                <a:lnTo>
                  <a:pt x="250" y="2056"/>
                </a:lnTo>
                <a:lnTo>
                  <a:pt x="250" y="2056"/>
                </a:lnTo>
                <a:lnTo>
                  <a:pt x="253" y="2057"/>
                </a:lnTo>
                <a:lnTo>
                  <a:pt x="259" y="2060"/>
                </a:lnTo>
                <a:lnTo>
                  <a:pt x="276" y="2065"/>
                </a:lnTo>
                <a:lnTo>
                  <a:pt x="301" y="2069"/>
                </a:lnTo>
                <a:lnTo>
                  <a:pt x="327" y="2073"/>
                </a:lnTo>
                <a:lnTo>
                  <a:pt x="355" y="2076"/>
                </a:lnTo>
                <a:lnTo>
                  <a:pt x="380" y="2078"/>
                </a:lnTo>
                <a:lnTo>
                  <a:pt x="399" y="2079"/>
                </a:lnTo>
                <a:lnTo>
                  <a:pt x="409" y="2078"/>
                </a:lnTo>
                <a:lnTo>
                  <a:pt x="409" y="2078"/>
                </a:lnTo>
                <a:lnTo>
                  <a:pt x="429" y="2071"/>
                </a:lnTo>
                <a:lnTo>
                  <a:pt x="457" y="2060"/>
                </a:lnTo>
                <a:lnTo>
                  <a:pt x="469" y="2055"/>
                </a:lnTo>
                <a:lnTo>
                  <a:pt x="479" y="2049"/>
                </a:lnTo>
                <a:lnTo>
                  <a:pt x="485" y="2043"/>
                </a:lnTo>
                <a:lnTo>
                  <a:pt x="486" y="2040"/>
                </a:lnTo>
                <a:lnTo>
                  <a:pt x="485" y="2038"/>
                </a:lnTo>
                <a:lnTo>
                  <a:pt x="485" y="2038"/>
                </a:lnTo>
                <a:lnTo>
                  <a:pt x="480" y="2033"/>
                </a:lnTo>
                <a:lnTo>
                  <a:pt x="474" y="2030"/>
                </a:lnTo>
                <a:lnTo>
                  <a:pt x="461" y="2022"/>
                </a:lnTo>
                <a:lnTo>
                  <a:pt x="450" y="2020"/>
                </a:lnTo>
                <a:lnTo>
                  <a:pt x="445" y="2018"/>
                </a:lnTo>
                <a:lnTo>
                  <a:pt x="412" y="1970"/>
                </a:lnTo>
                <a:lnTo>
                  <a:pt x="412" y="1935"/>
                </a:lnTo>
                <a:lnTo>
                  <a:pt x="412" y="1935"/>
                </a:lnTo>
                <a:lnTo>
                  <a:pt x="448" y="1931"/>
                </a:lnTo>
                <a:lnTo>
                  <a:pt x="474" y="1931"/>
                </a:lnTo>
                <a:lnTo>
                  <a:pt x="485" y="1931"/>
                </a:lnTo>
                <a:lnTo>
                  <a:pt x="489" y="1932"/>
                </a:lnTo>
                <a:lnTo>
                  <a:pt x="489" y="1932"/>
                </a:lnTo>
                <a:lnTo>
                  <a:pt x="496" y="1935"/>
                </a:lnTo>
                <a:lnTo>
                  <a:pt x="511" y="1939"/>
                </a:lnTo>
                <a:lnTo>
                  <a:pt x="556" y="1950"/>
                </a:lnTo>
                <a:lnTo>
                  <a:pt x="582" y="1954"/>
                </a:lnTo>
                <a:lnTo>
                  <a:pt x="609" y="1957"/>
                </a:lnTo>
                <a:lnTo>
                  <a:pt x="632" y="1958"/>
                </a:lnTo>
                <a:lnTo>
                  <a:pt x="651" y="1957"/>
                </a:lnTo>
                <a:lnTo>
                  <a:pt x="651" y="1957"/>
                </a:lnTo>
                <a:close/>
                <a:moveTo>
                  <a:pt x="797" y="1029"/>
                </a:moveTo>
                <a:lnTo>
                  <a:pt x="797" y="1029"/>
                </a:lnTo>
                <a:lnTo>
                  <a:pt x="797" y="1028"/>
                </a:lnTo>
                <a:lnTo>
                  <a:pt x="798" y="1029"/>
                </a:lnTo>
                <a:lnTo>
                  <a:pt x="801" y="1034"/>
                </a:lnTo>
                <a:lnTo>
                  <a:pt x="813" y="1053"/>
                </a:lnTo>
                <a:lnTo>
                  <a:pt x="829" y="1075"/>
                </a:lnTo>
                <a:lnTo>
                  <a:pt x="836" y="1085"/>
                </a:lnTo>
                <a:lnTo>
                  <a:pt x="843" y="1091"/>
                </a:lnTo>
                <a:lnTo>
                  <a:pt x="843" y="1091"/>
                </a:lnTo>
                <a:lnTo>
                  <a:pt x="849" y="1093"/>
                </a:lnTo>
                <a:lnTo>
                  <a:pt x="854" y="1095"/>
                </a:lnTo>
                <a:lnTo>
                  <a:pt x="858" y="1095"/>
                </a:lnTo>
                <a:lnTo>
                  <a:pt x="861" y="1093"/>
                </a:lnTo>
                <a:lnTo>
                  <a:pt x="864" y="1091"/>
                </a:lnTo>
                <a:lnTo>
                  <a:pt x="865" y="1088"/>
                </a:lnTo>
                <a:lnTo>
                  <a:pt x="865" y="1088"/>
                </a:lnTo>
                <a:lnTo>
                  <a:pt x="891" y="1136"/>
                </a:lnTo>
                <a:lnTo>
                  <a:pt x="913" y="1172"/>
                </a:lnTo>
                <a:lnTo>
                  <a:pt x="929" y="1198"/>
                </a:lnTo>
                <a:lnTo>
                  <a:pt x="929" y="1198"/>
                </a:lnTo>
                <a:lnTo>
                  <a:pt x="940" y="1211"/>
                </a:lnTo>
                <a:lnTo>
                  <a:pt x="950" y="1223"/>
                </a:lnTo>
                <a:lnTo>
                  <a:pt x="960" y="1235"/>
                </a:lnTo>
                <a:lnTo>
                  <a:pt x="964" y="1242"/>
                </a:lnTo>
                <a:lnTo>
                  <a:pt x="967" y="1249"/>
                </a:lnTo>
                <a:lnTo>
                  <a:pt x="967" y="1249"/>
                </a:lnTo>
                <a:lnTo>
                  <a:pt x="970" y="1257"/>
                </a:lnTo>
                <a:lnTo>
                  <a:pt x="976" y="1264"/>
                </a:lnTo>
                <a:lnTo>
                  <a:pt x="988" y="1277"/>
                </a:lnTo>
                <a:lnTo>
                  <a:pt x="999" y="1287"/>
                </a:lnTo>
                <a:lnTo>
                  <a:pt x="1004" y="1290"/>
                </a:lnTo>
                <a:lnTo>
                  <a:pt x="1007" y="1325"/>
                </a:lnTo>
                <a:lnTo>
                  <a:pt x="1007" y="1325"/>
                </a:lnTo>
                <a:lnTo>
                  <a:pt x="982" y="1340"/>
                </a:lnTo>
                <a:lnTo>
                  <a:pt x="963" y="1351"/>
                </a:lnTo>
                <a:lnTo>
                  <a:pt x="956" y="1357"/>
                </a:lnTo>
                <a:lnTo>
                  <a:pt x="951" y="1361"/>
                </a:lnTo>
                <a:lnTo>
                  <a:pt x="951" y="1361"/>
                </a:lnTo>
                <a:lnTo>
                  <a:pt x="944" y="1367"/>
                </a:lnTo>
                <a:lnTo>
                  <a:pt x="926" y="1376"/>
                </a:lnTo>
                <a:lnTo>
                  <a:pt x="877" y="1404"/>
                </a:lnTo>
                <a:lnTo>
                  <a:pt x="805" y="1440"/>
                </a:lnTo>
                <a:lnTo>
                  <a:pt x="805" y="1440"/>
                </a:lnTo>
                <a:lnTo>
                  <a:pt x="804" y="1440"/>
                </a:lnTo>
                <a:lnTo>
                  <a:pt x="803" y="1439"/>
                </a:lnTo>
                <a:lnTo>
                  <a:pt x="803" y="1433"/>
                </a:lnTo>
                <a:lnTo>
                  <a:pt x="803" y="1411"/>
                </a:lnTo>
                <a:lnTo>
                  <a:pt x="803" y="1411"/>
                </a:lnTo>
                <a:lnTo>
                  <a:pt x="804" y="1392"/>
                </a:lnTo>
                <a:lnTo>
                  <a:pt x="804" y="1385"/>
                </a:lnTo>
                <a:lnTo>
                  <a:pt x="805" y="1380"/>
                </a:lnTo>
                <a:lnTo>
                  <a:pt x="805" y="1380"/>
                </a:lnTo>
                <a:lnTo>
                  <a:pt x="814" y="1364"/>
                </a:lnTo>
                <a:lnTo>
                  <a:pt x="835" y="1335"/>
                </a:lnTo>
                <a:lnTo>
                  <a:pt x="835" y="1335"/>
                </a:lnTo>
                <a:lnTo>
                  <a:pt x="839" y="1328"/>
                </a:lnTo>
                <a:lnTo>
                  <a:pt x="840" y="1322"/>
                </a:lnTo>
                <a:lnTo>
                  <a:pt x="842" y="1316"/>
                </a:lnTo>
                <a:lnTo>
                  <a:pt x="840" y="1312"/>
                </a:lnTo>
                <a:lnTo>
                  <a:pt x="838" y="1299"/>
                </a:lnTo>
                <a:lnTo>
                  <a:pt x="838" y="1290"/>
                </a:lnTo>
                <a:lnTo>
                  <a:pt x="836" y="1277"/>
                </a:lnTo>
                <a:lnTo>
                  <a:pt x="836" y="1277"/>
                </a:lnTo>
                <a:lnTo>
                  <a:pt x="835" y="1264"/>
                </a:lnTo>
                <a:lnTo>
                  <a:pt x="832" y="1252"/>
                </a:lnTo>
                <a:lnTo>
                  <a:pt x="826" y="1241"/>
                </a:lnTo>
                <a:lnTo>
                  <a:pt x="819" y="1232"/>
                </a:lnTo>
                <a:lnTo>
                  <a:pt x="813" y="1225"/>
                </a:lnTo>
                <a:lnTo>
                  <a:pt x="805" y="1219"/>
                </a:lnTo>
                <a:lnTo>
                  <a:pt x="797" y="1211"/>
                </a:lnTo>
                <a:lnTo>
                  <a:pt x="797" y="1211"/>
                </a:lnTo>
                <a:lnTo>
                  <a:pt x="794" y="1209"/>
                </a:lnTo>
                <a:lnTo>
                  <a:pt x="792" y="1203"/>
                </a:lnTo>
                <a:lnTo>
                  <a:pt x="789" y="1185"/>
                </a:lnTo>
                <a:lnTo>
                  <a:pt x="788" y="1165"/>
                </a:lnTo>
                <a:lnTo>
                  <a:pt x="788" y="1155"/>
                </a:lnTo>
                <a:lnTo>
                  <a:pt x="789" y="1146"/>
                </a:lnTo>
                <a:lnTo>
                  <a:pt x="789" y="1146"/>
                </a:lnTo>
                <a:lnTo>
                  <a:pt x="792" y="1118"/>
                </a:lnTo>
                <a:lnTo>
                  <a:pt x="795" y="1082"/>
                </a:lnTo>
                <a:lnTo>
                  <a:pt x="797" y="1029"/>
                </a:lnTo>
                <a:lnTo>
                  <a:pt x="797" y="102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7">
            <a:extLst>
              <a:ext uri="{FF2B5EF4-FFF2-40B4-BE49-F238E27FC236}">
                <a16:creationId xmlns:a16="http://schemas.microsoft.com/office/drawing/2014/main" id="{D6DBE0AB-CCDB-4ED1-B9E6-5CC4398CB393}"/>
              </a:ext>
            </a:extLst>
          </p:cNvPr>
          <p:cNvSpPr>
            <a:spLocks/>
          </p:cNvSpPr>
          <p:nvPr/>
        </p:nvSpPr>
        <p:spPr bwMode="auto">
          <a:xfrm>
            <a:off x="6332720" y="2804466"/>
            <a:ext cx="867436" cy="1552536"/>
          </a:xfrm>
          <a:custGeom>
            <a:avLst/>
            <a:gdLst>
              <a:gd name="T0" fmla="*/ 481 w 647"/>
              <a:gd name="T1" fmla="*/ 78 h 1158"/>
              <a:gd name="T2" fmla="*/ 472 w 647"/>
              <a:gd name="T3" fmla="*/ 92 h 1158"/>
              <a:gd name="T4" fmla="*/ 448 w 647"/>
              <a:gd name="T5" fmla="*/ 122 h 1158"/>
              <a:gd name="T6" fmla="*/ 459 w 647"/>
              <a:gd name="T7" fmla="*/ 145 h 1158"/>
              <a:gd name="T8" fmla="*/ 467 w 647"/>
              <a:gd name="T9" fmla="*/ 201 h 1158"/>
              <a:gd name="T10" fmla="*/ 457 w 647"/>
              <a:gd name="T11" fmla="*/ 221 h 1158"/>
              <a:gd name="T12" fmla="*/ 558 w 647"/>
              <a:gd name="T13" fmla="*/ 277 h 1158"/>
              <a:gd name="T14" fmla="*/ 607 w 647"/>
              <a:gd name="T15" fmla="*/ 312 h 1158"/>
              <a:gd name="T16" fmla="*/ 627 w 647"/>
              <a:gd name="T17" fmla="*/ 552 h 1158"/>
              <a:gd name="T18" fmla="*/ 647 w 647"/>
              <a:gd name="T19" fmla="*/ 625 h 1158"/>
              <a:gd name="T20" fmla="*/ 631 w 647"/>
              <a:gd name="T21" fmla="*/ 664 h 1158"/>
              <a:gd name="T22" fmla="*/ 629 w 647"/>
              <a:gd name="T23" fmla="*/ 710 h 1158"/>
              <a:gd name="T24" fmla="*/ 635 w 647"/>
              <a:gd name="T25" fmla="*/ 799 h 1158"/>
              <a:gd name="T26" fmla="*/ 620 w 647"/>
              <a:gd name="T27" fmla="*/ 887 h 1158"/>
              <a:gd name="T28" fmla="*/ 598 w 647"/>
              <a:gd name="T29" fmla="*/ 924 h 1158"/>
              <a:gd name="T30" fmla="*/ 542 w 647"/>
              <a:gd name="T31" fmla="*/ 954 h 1158"/>
              <a:gd name="T32" fmla="*/ 553 w 647"/>
              <a:gd name="T33" fmla="*/ 1011 h 1158"/>
              <a:gd name="T34" fmla="*/ 538 w 647"/>
              <a:gd name="T35" fmla="*/ 1059 h 1158"/>
              <a:gd name="T36" fmla="*/ 521 w 647"/>
              <a:gd name="T37" fmla="*/ 1069 h 1158"/>
              <a:gd name="T38" fmla="*/ 525 w 647"/>
              <a:gd name="T39" fmla="*/ 1109 h 1158"/>
              <a:gd name="T40" fmla="*/ 540 w 647"/>
              <a:gd name="T41" fmla="*/ 1136 h 1158"/>
              <a:gd name="T42" fmla="*/ 531 w 647"/>
              <a:gd name="T43" fmla="*/ 1148 h 1158"/>
              <a:gd name="T44" fmla="*/ 473 w 647"/>
              <a:gd name="T45" fmla="*/ 1158 h 1158"/>
              <a:gd name="T46" fmla="*/ 370 w 647"/>
              <a:gd name="T47" fmla="*/ 1152 h 1158"/>
              <a:gd name="T48" fmla="*/ 366 w 647"/>
              <a:gd name="T49" fmla="*/ 1075 h 1158"/>
              <a:gd name="T50" fmla="*/ 266 w 647"/>
              <a:gd name="T51" fmla="*/ 1060 h 1158"/>
              <a:gd name="T52" fmla="*/ 228 w 647"/>
              <a:gd name="T53" fmla="*/ 1060 h 1158"/>
              <a:gd name="T54" fmla="*/ 174 w 647"/>
              <a:gd name="T55" fmla="*/ 1137 h 1158"/>
              <a:gd name="T56" fmla="*/ 150 w 647"/>
              <a:gd name="T57" fmla="*/ 1145 h 1158"/>
              <a:gd name="T58" fmla="*/ 51 w 647"/>
              <a:gd name="T59" fmla="*/ 1139 h 1158"/>
              <a:gd name="T60" fmla="*/ 48 w 647"/>
              <a:gd name="T61" fmla="*/ 1127 h 1158"/>
              <a:gd name="T62" fmla="*/ 59 w 647"/>
              <a:gd name="T63" fmla="*/ 1065 h 1158"/>
              <a:gd name="T64" fmla="*/ 45 w 647"/>
              <a:gd name="T65" fmla="*/ 1041 h 1158"/>
              <a:gd name="T66" fmla="*/ 28 w 647"/>
              <a:gd name="T67" fmla="*/ 953 h 1158"/>
              <a:gd name="T68" fmla="*/ 24 w 647"/>
              <a:gd name="T69" fmla="*/ 879 h 1158"/>
              <a:gd name="T70" fmla="*/ 1 w 647"/>
              <a:gd name="T71" fmla="*/ 810 h 1158"/>
              <a:gd name="T72" fmla="*/ 5 w 647"/>
              <a:gd name="T73" fmla="*/ 766 h 1158"/>
              <a:gd name="T74" fmla="*/ 39 w 647"/>
              <a:gd name="T75" fmla="*/ 708 h 1158"/>
              <a:gd name="T76" fmla="*/ 62 w 647"/>
              <a:gd name="T77" fmla="*/ 682 h 1158"/>
              <a:gd name="T78" fmla="*/ 35 w 647"/>
              <a:gd name="T79" fmla="*/ 664 h 1158"/>
              <a:gd name="T80" fmla="*/ 40 w 647"/>
              <a:gd name="T81" fmla="*/ 608 h 1158"/>
              <a:gd name="T82" fmla="*/ 89 w 647"/>
              <a:gd name="T83" fmla="*/ 407 h 1158"/>
              <a:gd name="T84" fmla="*/ 99 w 647"/>
              <a:gd name="T85" fmla="*/ 314 h 1158"/>
              <a:gd name="T86" fmla="*/ 169 w 647"/>
              <a:gd name="T87" fmla="*/ 264 h 1158"/>
              <a:gd name="T88" fmla="*/ 244 w 647"/>
              <a:gd name="T89" fmla="*/ 161 h 1158"/>
              <a:gd name="T90" fmla="*/ 217 w 647"/>
              <a:gd name="T91" fmla="*/ 127 h 1158"/>
              <a:gd name="T92" fmla="*/ 214 w 647"/>
              <a:gd name="T93" fmla="*/ 64 h 1158"/>
              <a:gd name="T94" fmla="*/ 246 w 647"/>
              <a:gd name="T95" fmla="*/ 32 h 1158"/>
              <a:gd name="T96" fmla="*/ 319 w 647"/>
              <a:gd name="T97" fmla="*/ 2 h 1158"/>
              <a:gd name="T98" fmla="*/ 370 w 647"/>
              <a:gd name="T99" fmla="*/ 1 h 1158"/>
              <a:gd name="T100" fmla="*/ 428 w 647"/>
              <a:gd name="T101" fmla="*/ 25 h 1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47" h="1158">
                <a:moveTo>
                  <a:pt x="464" y="73"/>
                </a:moveTo>
                <a:lnTo>
                  <a:pt x="464" y="73"/>
                </a:lnTo>
                <a:lnTo>
                  <a:pt x="472" y="74"/>
                </a:lnTo>
                <a:lnTo>
                  <a:pt x="478" y="77"/>
                </a:lnTo>
                <a:lnTo>
                  <a:pt x="481" y="78"/>
                </a:lnTo>
                <a:lnTo>
                  <a:pt x="482" y="80"/>
                </a:lnTo>
                <a:lnTo>
                  <a:pt x="482" y="80"/>
                </a:lnTo>
                <a:lnTo>
                  <a:pt x="482" y="83"/>
                </a:lnTo>
                <a:lnTo>
                  <a:pt x="480" y="86"/>
                </a:lnTo>
                <a:lnTo>
                  <a:pt x="472" y="92"/>
                </a:lnTo>
                <a:lnTo>
                  <a:pt x="458" y="103"/>
                </a:lnTo>
                <a:lnTo>
                  <a:pt x="458" y="103"/>
                </a:lnTo>
                <a:lnTo>
                  <a:pt x="441" y="116"/>
                </a:lnTo>
                <a:lnTo>
                  <a:pt x="448" y="122"/>
                </a:lnTo>
                <a:lnTo>
                  <a:pt x="448" y="122"/>
                </a:lnTo>
                <a:lnTo>
                  <a:pt x="449" y="123"/>
                </a:lnTo>
                <a:lnTo>
                  <a:pt x="453" y="127"/>
                </a:lnTo>
                <a:lnTo>
                  <a:pt x="455" y="132"/>
                </a:lnTo>
                <a:lnTo>
                  <a:pt x="458" y="138"/>
                </a:lnTo>
                <a:lnTo>
                  <a:pt x="459" y="145"/>
                </a:lnTo>
                <a:lnTo>
                  <a:pt x="460" y="154"/>
                </a:lnTo>
                <a:lnTo>
                  <a:pt x="460" y="154"/>
                </a:lnTo>
                <a:lnTo>
                  <a:pt x="463" y="172"/>
                </a:lnTo>
                <a:lnTo>
                  <a:pt x="466" y="188"/>
                </a:lnTo>
                <a:lnTo>
                  <a:pt x="467" y="201"/>
                </a:lnTo>
                <a:lnTo>
                  <a:pt x="466" y="205"/>
                </a:lnTo>
                <a:lnTo>
                  <a:pt x="464" y="209"/>
                </a:lnTo>
                <a:lnTo>
                  <a:pt x="464" y="209"/>
                </a:lnTo>
                <a:lnTo>
                  <a:pt x="459" y="215"/>
                </a:lnTo>
                <a:lnTo>
                  <a:pt x="457" y="221"/>
                </a:lnTo>
                <a:lnTo>
                  <a:pt x="454" y="228"/>
                </a:lnTo>
                <a:lnTo>
                  <a:pt x="454" y="228"/>
                </a:lnTo>
                <a:lnTo>
                  <a:pt x="477" y="238"/>
                </a:lnTo>
                <a:lnTo>
                  <a:pt x="530" y="263"/>
                </a:lnTo>
                <a:lnTo>
                  <a:pt x="558" y="277"/>
                </a:lnTo>
                <a:lnTo>
                  <a:pt x="583" y="291"/>
                </a:lnTo>
                <a:lnTo>
                  <a:pt x="601" y="303"/>
                </a:lnTo>
                <a:lnTo>
                  <a:pt x="606" y="308"/>
                </a:lnTo>
                <a:lnTo>
                  <a:pt x="607" y="312"/>
                </a:lnTo>
                <a:lnTo>
                  <a:pt x="607" y="312"/>
                </a:lnTo>
                <a:lnTo>
                  <a:pt x="610" y="334"/>
                </a:lnTo>
                <a:lnTo>
                  <a:pt x="611" y="365"/>
                </a:lnTo>
                <a:lnTo>
                  <a:pt x="611" y="405"/>
                </a:lnTo>
                <a:lnTo>
                  <a:pt x="627" y="552"/>
                </a:lnTo>
                <a:lnTo>
                  <a:pt x="627" y="552"/>
                </a:lnTo>
                <a:lnTo>
                  <a:pt x="631" y="562"/>
                </a:lnTo>
                <a:lnTo>
                  <a:pt x="640" y="585"/>
                </a:lnTo>
                <a:lnTo>
                  <a:pt x="644" y="598"/>
                </a:lnTo>
                <a:lnTo>
                  <a:pt x="646" y="612"/>
                </a:lnTo>
                <a:lnTo>
                  <a:pt x="647" y="625"/>
                </a:lnTo>
                <a:lnTo>
                  <a:pt x="646" y="636"/>
                </a:lnTo>
                <a:lnTo>
                  <a:pt x="646" y="636"/>
                </a:lnTo>
                <a:lnTo>
                  <a:pt x="644" y="643"/>
                </a:lnTo>
                <a:lnTo>
                  <a:pt x="640" y="651"/>
                </a:lnTo>
                <a:lnTo>
                  <a:pt x="631" y="664"/>
                </a:lnTo>
                <a:lnTo>
                  <a:pt x="624" y="672"/>
                </a:lnTo>
                <a:lnTo>
                  <a:pt x="620" y="674"/>
                </a:lnTo>
                <a:lnTo>
                  <a:pt x="620" y="674"/>
                </a:lnTo>
                <a:lnTo>
                  <a:pt x="623" y="685"/>
                </a:lnTo>
                <a:lnTo>
                  <a:pt x="629" y="710"/>
                </a:lnTo>
                <a:lnTo>
                  <a:pt x="635" y="743"/>
                </a:lnTo>
                <a:lnTo>
                  <a:pt x="636" y="759"/>
                </a:lnTo>
                <a:lnTo>
                  <a:pt x="637" y="774"/>
                </a:lnTo>
                <a:lnTo>
                  <a:pt x="637" y="774"/>
                </a:lnTo>
                <a:lnTo>
                  <a:pt x="635" y="799"/>
                </a:lnTo>
                <a:lnTo>
                  <a:pt x="632" y="823"/>
                </a:lnTo>
                <a:lnTo>
                  <a:pt x="627" y="857"/>
                </a:lnTo>
                <a:lnTo>
                  <a:pt x="627" y="857"/>
                </a:lnTo>
                <a:lnTo>
                  <a:pt x="624" y="870"/>
                </a:lnTo>
                <a:lnTo>
                  <a:pt x="620" y="887"/>
                </a:lnTo>
                <a:lnTo>
                  <a:pt x="617" y="896"/>
                </a:lnTo>
                <a:lnTo>
                  <a:pt x="611" y="906"/>
                </a:lnTo>
                <a:lnTo>
                  <a:pt x="606" y="915"/>
                </a:lnTo>
                <a:lnTo>
                  <a:pt x="598" y="924"/>
                </a:lnTo>
                <a:lnTo>
                  <a:pt x="598" y="924"/>
                </a:lnTo>
                <a:lnTo>
                  <a:pt x="589" y="932"/>
                </a:lnTo>
                <a:lnTo>
                  <a:pt x="579" y="939"/>
                </a:lnTo>
                <a:lnTo>
                  <a:pt x="569" y="945"/>
                </a:lnTo>
                <a:lnTo>
                  <a:pt x="558" y="949"/>
                </a:lnTo>
                <a:lnTo>
                  <a:pt x="542" y="954"/>
                </a:lnTo>
                <a:lnTo>
                  <a:pt x="534" y="957"/>
                </a:lnTo>
                <a:lnTo>
                  <a:pt x="534" y="957"/>
                </a:lnTo>
                <a:lnTo>
                  <a:pt x="544" y="983"/>
                </a:lnTo>
                <a:lnTo>
                  <a:pt x="551" y="1003"/>
                </a:lnTo>
                <a:lnTo>
                  <a:pt x="553" y="1011"/>
                </a:lnTo>
                <a:lnTo>
                  <a:pt x="553" y="1017"/>
                </a:lnTo>
                <a:lnTo>
                  <a:pt x="553" y="1017"/>
                </a:lnTo>
                <a:lnTo>
                  <a:pt x="549" y="1029"/>
                </a:lnTo>
                <a:lnTo>
                  <a:pt x="544" y="1043"/>
                </a:lnTo>
                <a:lnTo>
                  <a:pt x="538" y="1059"/>
                </a:lnTo>
                <a:lnTo>
                  <a:pt x="538" y="1059"/>
                </a:lnTo>
                <a:lnTo>
                  <a:pt x="530" y="1064"/>
                </a:lnTo>
                <a:lnTo>
                  <a:pt x="525" y="1068"/>
                </a:lnTo>
                <a:lnTo>
                  <a:pt x="521" y="1069"/>
                </a:lnTo>
                <a:lnTo>
                  <a:pt x="521" y="1069"/>
                </a:lnTo>
                <a:lnTo>
                  <a:pt x="521" y="1074"/>
                </a:lnTo>
                <a:lnTo>
                  <a:pt x="521" y="1087"/>
                </a:lnTo>
                <a:lnTo>
                  <a:pt x="521" y="1108"/>
                </a:lnTo>
                <a:lnTo>
                  <a:pt x="521" y="1108"/>
                </a:lnTo>
                <a:lnTo>
                  <a:pt x="525" y="1109"/>
                </a:lnTo>
                <a:lnTo>
                  <a:pt x="531" y="1114"/>
                </a:lnTo>
                <a:lnTo>
                  <a:pt x="534" y="1118"/>
                </a:lnTo>
                <a:lnTo>
                  <a:pt x="538" y="1123"/>
                </a:lnTo>
                <a:lnTo>
                  <a:pt x="540" y="1130"/>
                </a:lnTo>
                <a:lnTo>
                  <a:pt x="540" y="1136"/>
                </a:lnTo>
                <a:lnTo>
                  <a:pt x="540" y="1136"/>
                </a:lnTo>
                <a:lnTo>
                  <a:pt x="540" y="1140"/>
                </a:lnTo>
                <a:lnTo>
                  <a:pt x="538" y="1142"/>
                </a:lnTo>
                <a:lnTo>
                  <a:pt x="535" y="1145"/>
                </a:lnTo>
                <a:lnTo>
                  <a:pt x="531" y="1148"/>
                </a:lnTo>
                <a:lnTo>
                  <a:pt x="521" y="1152"/>
                </a:lnTo>
                <a:lnTo>
                  <a:pt x="508" y="1154"/>
                </a:lnTo>
                <a:lnTo>
                  <a:pt x="486" y="1158"/>
                </a:lnTo>
                <a:lnTo>
                  <a:pt x="473" y="1158"/>
                </a:lnTo>
                <a:lnTo>
                  <a:pt x="473" y="1158"/>
                </a:lnTo>
                <a:lnTo>
                  <a:pt x="423" y="1157"/>
                </a:lnTo>
                <a:lnTo>
                  <a:pt x="389" y="1155"/>
                </a:lnTo>
                <a:lnTo>
                  <a:pt x="378" y="1154"/>
                </a:lnTo>
                <a:lnTo>
                  <a:pt x="370" y="1152"/>
                </a:lnTo>
                <a:lnTo>
                  <a:pt x="370" y="1152"/>
                </a:lnTo>
                <a:lnTo>
                  <a:pt x="369" y="1150"/>
                </a:lnTo>
                <a:lnTo>
                  <a:pt x="368" y="1146"/>
                </a:lnTo>
                <a:lnTo>
                  <a:pt x="366" y="1136"/>
                </a:lnTo>
                <a:lnTo>
                  <a:pt x="366" y="1105"/>
                </a:lnTo>
                <a:lnTo>
                  <a:pt x="366" y="1075"/>
                </a:lnTo>
                <a:lnTo>
                  <a:pt x="368" y="1062"/>
                </a:lnTo>
                <a:lnTo>
                  <a:pt x="368" y="1062"/>
                </a:lnTo>
                <a:lnTo>
                  <a:pt x="315" y="1061"/>
                </a:lnTo>
                <a:lnTo>
                  <a:pt x="277" y="1060"/>
                </a:lnTo>
                <a:lnTo>
                  <a:pt x="266" y="1060"/>
                </a:lnTo>
                <a:lnTo>
                  <a:pt x="262" y="1059"/>
                </a:lnTo>
                <a:lnTo>
                  <a:pt x="262" y="1059"/>
                </a:lnTo>
                <a:lnTo>
                  <a:pt x="259" y="1059"/>
                </a:lnTo>
                <a:lnTo>
                  <a:pt x="251" y="1059"/>
                </a:lnTo>
                <a:lnTo>
                  <a:pt x="228" y="1060"/>
                </a:lnTo>
                <a:lnTo>
                  <a:pt x="195" y="1062"/>
                </a:lnTo>
                <a:lnTo>
                  <a:pt x="191" y="1082"/>
                </a:lnTo>
                <a:lnTo>
                  <a:pt x="175" y="1136"/>
                </a:lnTo>
                <a:lnTo>
                  <a:pt x="175" y="1136"/>
                </a:lnTo>
                <a:lnTo>
                  <a:pt x="174" y="1137"/>
                </a:lnTo>
                <a:lnTo>
                  <a:pt x="171" y="1140"/>
                </a:lnTo>
                <a:lnTo>
                  <a:pt x="164" y="1144"/>
                </a:lnTo>
                <a:lnTo>
                  <a:pt x="157" y="1145"/>
                </a:lnTo>
                <a:lnTo>
                  <a:pt x="150" y="1145"/>
                </a:lnTo>
                <a:lnTo>
                  <a:pt x="150" y="1145"/>
                </a:lnTo>
                <a:lnTo>
                  <a:pt x="124" y="1146"/>
                </a:lnTo>
                <a:lnTo>
                  <a:pt x="90" y="1145"/>
                </a:lnTo>
                <a:lnTo>
                  <a:pt x="75" y="1142"/>
                </a:lnTo>
                <a:lnTo>
                  <a:pt x="61" y="1141"/>
                </a:lnTo>
                <a:lnTo>
                  <a:pt x="51" y="1139"/>
                </a:lnTo>
                <a:lnTo>
                  <a:pt x="48" y="1137"/>
                </a:lnTo>
                <a:lnTo>
                  <a:pt x="46" y="1136"/>
                </a:lnTo>
                <a:lnTo>
                  <a:pt x="46" y="1136"/>
                </a:lnTo>
                <a:lnTo>
                  <a:pt x="46" y="1132"/>
                </a:lnTo>
                <a:lnTo>
                  <a:pt x="48" y="1127"/>
                </a:lnTo>
                <a:lnTo>
                  <a:pt x="51" y="1115"/>
                </a:lnTo>
                <a:lnTo>
                  <a:pt x="57" y="1101"/>
                </a:lnTo>
                <a:lnTo>
                  <a:pt x="57" y="1101"/>
                </a:lnTo>
                <a:lnTo>
                  <a:pt x="59" y="1065"/>
                </a:lnTo>
                <a:lnTo>
                  <a:pt x="59" y="1065"/>
                </a:lnTo>
                <a:lnTo>
                  <a:pt x="59" y="1061"/>
                </a:lnTo>
                <a:lnTo>
                  <a:pt x="55" y="1056"/>
                </a:lnTo>
                <a:lnTo>
                  <a:pt x="46" y="1046"/>
                </a:lnTo>
                <a:lnTo>
                  <a:pt x="46" y="1046"/>
                </a:lnTo>
                <a:lnTo>
                  <a:pt x="45" y="1041"/>
                </a:lnTo>
                <a:lnTo>
                  <a:pt x="44" y="1033"/>
                </a:lnTo>
                <a:lnTo>
                  <a:pt x="42" y="1010"/>
                </a:lnTo>
                <a:lnTo>
                  <a:pt x="44" y="979"/>
                </a:lnTo>
                <a:lnTo>
                  <a:pt x="28" y="953"/>
                </a:lnTo>
                <a:lnTo>
                  <a:pt x="28" y="953"/>
                </a:lnTo>
                <a:lnTo>
                  <a:pt x="30" y="922"/>
                </a:lnTo>
                <a:lnTo>
                  <a:pt x="31" y="900"/>
                </a:lnTo>
                <a:lnTo>
                  <a:pt x="31" y="888"/>
                </a:lnTo>
                <a:lnTo>
                  <a:pt x="31" y="888"/>
                </a:lnTo>
                <a:lnTo>
                  <a:pt x="24" y="879"/>
                </a:lnTo>
                <a:lnTo>
                  <a:pt x="18" y="869"/>
                </a:lnTo>
                <a:lnTo>
                  <a:pt x="11" y="855"/>
                </a:lnTo>
                <a:lnTo>
                  <a:pt x="6" y="838"/>
                </a:lnTo>
                <a:lnTo>
                  <a:pt x="2" y="820"/>
                </a:lnTo>
                <a:lnTo>
                  <a:pt x="1" y="810"/>
                </a:lnTo>
                <a:lnTo>
                  <a:pt x="0" y="799"/>
                </a:lnTo>
                <a:lnTo>
                  <a:pt x="1" y="788"/>
                </a:lnTo>
                <a:lnTo>
                  <a:pt x="2" y="776"/>
                </a:lnTo>
                <a:lnTo>
                  <a:pt x="2" y="776"/>
                </a:lnTo>
                <a:lnTo>
                  <a:pt x="5" y="766"/>
                </a:lnTo>
                <a:lnTo>
                  <a:pt x="8" y="755"/>
                </a:lnTo>
                <a:lnTo>
                  <a:pt x="11" y="745"/>
                </a:lnTo>
                <a:lnTo>
                  <a:pt x="17" y="736"/>
                </a:lnTo>
                <a:lnTo>
                  <a:pt x="27" y="721"/>
                </a:lnTo>
                <a:lnTo>
                  <a:pt x="39" y="708"/>
                </a:lnTo>
                <a:lnTo>
                  <a:pt x="49" y="697"/>
                </a:lnTo>
                <a:lnTo>
                  <a:pt x="58" y="690"/>
                </a:lnTo>
                <a:lnTo>
                  <a:pt x="66" y="683"/>
                </a:lnTo>
                <a:lnTo>
                  <a:pt x="66" y="683"/>
                </a:lnTo>
                <a:lnTo>
                  <a:pt x="62" y="682"/>
                </a:lnTo>
                <a:lnTo>
                  <a:pt x="53" y="679"/>
                </a:lnTo>
                <a:lnTo>
                  <a:pt x="48" y="677"/>
                </a:lnTo>
                <a:lnTo>
                  <a:pt x="42" y="674"/>
                </a:lnTo>
                <a:lnTo>
                  <a:pt x="37" y="669"/>
                </a:lnTo>
                <a:lnTo>
                  <a:pt x="35" y="664"/>
                </a:lnTo>
                <a:lnTo>
                  <a:pt x="35" y="664"/>
                </a:lnTo>
                <a:lnTo>
                  <a:pt x="33" y="660"/>
                </a:lnTo>
                <a:lnTo>
                  <a:pt x="33" y="654"/>
                </a:lnTo>
                <a:lnTo>
                  <a:pt x="35" y="634"/>
                </a:lnTo>
                <a:lnTo>
                  <a:pt x="40" y="608"/>
                </a:lnTo>
                <a:lnTo>
                  <a:pt x="45" y="581"/>
                </a:lnTo>
                <a:lnTo>
                  <a:pt x="57" y="532"/>
                </a:lnTo>
                <a:lnTo>
                  <a:pt x="63" y="510"/>
                </a:lnTo>
                <a:lnTo>
                  <a:pt x="89" y="407"/>
                </a:lnTo>
                <a:lnTo>
                  <a:pt x="89" y="407"/>
                </a:lnTo>
                <a:lnTo>
                  <a:pt x="89" y="394"/>
                </a:lnTo>
                <a:lnTo>
                  <a:pt x="91" y="363"/>
                </a:lnTo>
                <a:lnTo>
                  <a:pt x="95" y="330"/>
                </a:lnTo>
                <a:lnTo>
                  <a:pt x="98" y="318"/>
                </a:lnTo>
                <a:lnTo>
                  <a:pt x="99" y="314"/>
                </a:lnTo>
                <a:lnTo>
                  <a:pt x="102" y="312"/>
                </a:lnTo>
                <a:lnTo>
                  <a:pt x="102" y="312"/>
                </a:lnTo>
                <a:lnTo>
                  <a:pt x="110" y="305"/>
                </a:lnTo>
                <a:lnTo>
                  <a:pt x="125" y="294"/>
                </a:lnTo>
                <a:lnTo>
                  <a:pt x="169" y="264"/>
                </a:lnTo>
                <a:lnTo>
                  <a:pt x="229" y="224"/>
                </a:lnTo>
                <a:lnTo>
                  <a:pt x="258" y="202"/>
                </a:lnTo>
                <a:lnTo>
                  <a:pt x="255" y="167"/>
                </a:lnTo>
                <a:lnTo>
                  <a:pt x="255" y="167"/>
                </a:lnTo>
                <a:lnTo>
                  <a:pt x="244" y="161"/>
                </a:lnTo>
                <a:lnTo>
                  <a:pt x="233" y="153"/>
                </a:lnTo>
                <a:lnTo>
                  <a:pt x="223" y="144"/>
                </a:lnTo>
                <a:lnTo>
                  <a:pt x="223" y="144"/>
                </a:lnTo>
                <a:lnTo>
                  <a:pt x="219" y="138"/>
                </a:lnTo>
                <a:lnTo>
                  <a:pt x="217" y="127"/>
                </a:lnTo>
                <a:lnTo>
                  <a:pt x="214" y="114"/>
                </a:lnTo>
                <a:lnTo>
                  <a:pt x="213" y="101"/>
                </a:lnTo>
                <a:lnTo>
                  <a:pt x="213" y="87"/>
                </a:lnTo>
                <a:lnTo>
                  <a:pt x="213" y="74"/>
                </a:lnTo>
                <a:lnTo>
                  <a:pt x="214" y="64"/>
                </a:lnTo>
                <a:lnTo>
                  <a:pt x="217" y="58"/>
                </a:lnTo>
                <a:lnTo>
                  <a:pt x="217" y="58"/>
                </a:lnTo>
                <a:lnTo>
                  <a:pt x="222" y="51"/>
                </a:lnTo>
                <a:lnTo>
                  <a:pt x="232" y="42"/>
                </a:lnTo>
                <a:lnTo>
                  <a:pt x="246" y="32"/>
                </a:lnTo>
                <a:lnTo>
                  <a:pt x="264" y="22"/>
                </a:lnTo>
                <a:lnTo>
                  <a:pt x="284" y="12"/>
                </a:lnTo>
                <a:lnTo>
                  <a:pt x="295" y="7"/>
                </a:lnTo>
                <a:lnTo>
                  <a:pt x="307" y="5"/>
                </a:lnTo>
                <a:lnTo>
                  <a:pt x="319" y="2"/>
                </a:lnTo>
                <a:lnTo>
                  <a:pt x="331" y="0"/>
                </a:lnTo>
                <a:lnTo>
                  <a:pt x="344" y="0"/>
                </a:lnTo>
                <a:lnTo>
                  <a:pt x="359" y="0"/>
                </a:lnTo>
                <a:lnTo>
                  <a:pt x="359" y="0"/>
                </a:lnTo>
                <a:lnTo>
                  <a:pt x="370" y="1"/>
                </a:lnTo>
                <a:lnTo>
                  <a:pt x="382" y="3"/>
                </a:lnTo>
                <a:lnTo>
                  <a:pt x="392" y="6"/>
                </a:lnTo>
                <a:lnTo>
                  <a:pt x="401" y="10"/>
                </a:lnTo>
                <a:lnTo>
                  <a:pt x="417" y="16"/>
                </a:lnTo>
                <a:lnTo>
                  <a:pt x="428" y="25"/>
                </a:lnTo>
                <a:lnTo>
                  <a:pt x="436" y="32"/>
                </a:lnTo>
                <a:lnTo>
                  <a:pt x="441" y="38"/>
                </a:lnTo>
                <a:lnTo>
                  <a:pt x="445" y="45"/>
                </a:lnTo>
                <a:lnTo>
                  <a:pt x="464" y="73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id="{EAE196B1-5E60-4B93-809D-3FD5876D74BF}"/>
              </a:ext>
            </a:extLst>
          </p:cNvPr>
          <p:cNvSpPr>
            <a:spLocks noEditPoints="1"/>
          </p:cNvSpPr>
          <p:nvPr/>
        </p:nvSpPr>
        <p:spPr bwMode="auto">
          <a:xfrm>
            <a:off x="8112467" y="938995"/>
            <a:ext cx="1077913" cy="1333500"/>
          </a:xfrm>
          <a:custGeom>
            <a:avLst/>
            <a:gdLst>
              <a:gd name="T0" fmla="*/ 355 w 679"/>
              <a:gd name="T1" fmla="*/ 66 h 840"/>
              <a:gd name="T2" fmla="*/ 360 w 679"/>
              <a:gd name="T3" fmla="*/ 67 h 840"/>
              <a:gd name="T4" fmla="*/ 351 w 679"/>
              <a:gd name="T5" fmla="*/ 86 h 840"/>
              <a:gd name="T6" fmla="*/ 351 w 679"/>
              <a:gd name="T7" fmla="*/ 97 h 840"/>
              <a:gd name="T8" fmla="*/ 283 w 679"/>
              <a:gd name="T9" fmla="*/ 176 h 840"/>
              <a:gd name="T10" fmla="*/ 225 w 679"/>
              <a:gd name="T11" fmla="*/ 224 h 840"/>
              <a:gd name="T12" fmla="*/ 160 w 679"/>
              <a:gd name="T13" fmla="*/ 357 h 840"/>
              <a:gd name="T14" fmla="*/ 109 w 679"/>
              <a:gd name="T15" fmla="*/ 491 h 840"/>
              <a:gd name="T16" fmla="*/ 69 w 679"/>
              <a:gd name="T17" fmla="*/ 623 h 840"/>
              <a:gd name="T18" fmla="*/ 44 w 679"/>
              <a:gd name="T19" fmla="*/ 698 h 840"/>
              <a:gd name="T20" fmla="*/ 39 w 679"/>
              <a:gd name="T21" fmla="*/ 787 h 840"/>
              <a:gd name="T22" fmla="*/ 13 w 679"/>
              <a:gd name="T23" fmla="*/ 801 h 840"/>
              <a:gd name="T24" fmla="*/ 3 w 679"/>
              <a:gd name="T25" fmla="*/ 820 h 840"/>
              <a:gd name="T26" fmla="*/ 14 w 679"/>
              <a:gd name="T27" fmla="*/ 837 h 840"/>
              <a:gd name="T28" fmla="*/ 60 w 679"/>
              <a:gd name="T29" fmla="*/ 820 h 840"/>
              <a:gd name="T30" fmla="*/ 133 w 679"/>
              <a:gd name="T31" fmla="*/ 806 h 840"/>
              <a:gd name="T32" fmla="*/ 163 w 679"/>
              <a:gd name="T33" fmla="*/ 783 h 840"/>
              <a:gd name="T34" fmla="*/ 197 w 679"/>
              <a:gd name="T35" fmla="*/ 741 h 840"/>
              <a:gd name="T36" fmla="*/ 208 w 679"/>
              <a:gd name="T37" fmla="*/ 813 h 840"/>
              <a:gd name="T38" fmla="*/ 265 w 679"/>
              <a:gd name="T39" fmla="*/ 820 h 840"/>
              <a:gd name="T40" fmla="*/ 291 w 679"/>
              <a:gd name="T41" fmla="*/ 805 h 840"/>
              <a:gd name="T42" fmla="*/ 283 w 679"/>
              <a:gd name="T43" fmla="*/ 764 h 840"/>
              <a:gd name="T44" fmla="*/ 291 w 679"/>
              <a:gd name="T45" fmla="*/ 732 h 840"/>
              <a:gd name="T46" fmla="*/ 291 w 679"/>
              <a:gd name="T47" fmla="*/ 704 h 840"/>
              <a:gd name="T48" fmla="*/ 345 w 679"/>
              <a:gd name="T49" fmla="*/ 716 h 840"/>
              <a:gd name="T50" fmla="*/ 401 w 679"/>
              <a:gd name="T51" fmla="*/ 723 h 840"/>
              <a:gd name="T52" fmla="*/ 456 w 679"/>
              <a:gd name="T53" fmla="*/ 752 h 840"/>
              <a:gd name="T54" fmla="*/ 482 w 679"/>
              <a:gd name="T55" fmla="*/ 820 h 840"/>
              <a:gd name="T56" fmla="*/ 543 w 679"/>
              <a:gd name="T57" fmla="*/ 839 h 840"/>
              <a:gd name="T58" fmla="*/ 607 w 679"/>
              <a:gd name="T59" fmla="*/ 836 h 840"/>
              <a:gd name="T60" fmla="*/ 607 w 679"/>
              <a:gd name="T61" fmla="*/ 812 h 840"/>
              <a:gd name="T62" fmla="*/ 595 w 679"/>
              <a:gd name="T63" fmla="*/ 790 h 840"/>
              <a:gd name="T64" fmla="*/ 618 w 679"/>
              <a:gd name="T65" fmla="*/ 761 h 840"/>
              <a:gd name="T66" fmla="*/ 606 w 679"/>
              <a:gd name="T67" fmla="*/ 758 h 840"/>
              <a:gd name="T68" fmla="*/ 610 w 679"/>
              <a:gd name="T69" fmla="*/ 747 h 840"/>
              <a:gd name="T70" fmla="*/ 592 w 679"/>
              <a:gd name="T71" fmla="*/ 745 h 840"/>
              <a:gd name="T72" fmla="*/ 633 w 679"/>
              <a:gd name="T73" fmla="*/ 527 h 840"/>
              <a:gd name="T74" fmla="*/ 674 w 679"/>
              <a:gd name="T75" fmla="*/ 411 h 840"/>
              <a:gd name="T76" fmla="*/ 652 w 679"/>
              <a:gd name="T77" fmla="*/ 349 h 840"/>
              <a:gd name="T78" fmla="*/ 670 w 679"/>
              <a:gd name="T79" fmla="*/ 341 h 840"/>
              <a:gd name="T80" fmla="*/ 678 w 679"/>
              <a:gd name="T81" fmla="*/ 303 h 840"/>
              <a:gd name="T82" fmla="*/ 672 w 679"/>
              <a:gd name="T83" fmla="*/ 277 h 840"/>
              <a:gd name="T84" fmla="*/ 625 w 679"/>
              <a:gd name="T85" fmla="*/ 235 h 840"/>
              <a:gd name="T86" fmla="*/ 559 w 679"/>
              <a:gd name="T87" fmla="*/ 184 h 840"/>
              <a:gd name="T88" fmla="*/ 557 w 679"/>
              <a:gd name="T89" fmla="*/ 81 h 840"/>
              <a:gd name="T90" fmla="*/ 524 w 679"/>
              <a:gd name="T91" fmla="*/ 44 h 840"/>
              <a:gd name="T92" fmla="*/ 475 w 679"/>
              <a:gd name="T93" fmla="*/ 4 h 840"/>
              <a:gd name="T94" fmla="*/ 441 w 679"/>
              <a:gd name="T95" fmla="*/ 4 h 840"/>
              <a:gd name="T96" fmla="*/ 394 w 679"/>
              <a:gd name="T97" fmla="*/ 29 h 840"/>
              <a:gd name="T98" fmla="*/ 537 w 679"/>
              <a:gd name="T99" fmla="*/ 323 h 840"/>
              <a:gd name="T100" fmla="*/ 520 w 679"/>
              <a:gd name="T101" fmla="*/ 363 h 840"/>
              <a:gd name="T102" fmla="*/ 537 w 679"/>
              <a:gd name="T103" fmla="*/ 336 h 840"/>
              <a:gd name="T104" fmla="*/ 528 w 679"/>
              <a:gd name="T105" fmla="*/ 540 h 840"/>
              <a:gd name="T106" fmla="*/ 503 w 679"/>
              <a:gd name="T107" fmla="*/ 617 h 840"/>
              <a:gd name="T108" fmla="*/ 484 w 679"/>
              <a:gd name="T109" fmla="*/ 668 h 840"/>
              <a:gd name="T110" fmla="*/ 453 w 679"/>
              <a:gd name="T111" fmla="*/ 685 h 840"/>
              <a:gd name="T112" fmla="*/ 441 w 679"/>
              <a:gd name="T113" fmla="*/ 662 h 840"/>
              <a:gd name="T114" fmla="*/ 531 w 679"/>
              <a:gd name="T115" fmla="*/ 510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79" h="840">
                <a:moveTo>
                  <a:pt x="355" y="66"/>
                </a:moveTo>
                <a:lnTo>
                  <a:pt x="355" y="66"/>
                </a:lnTo>
                <a:lnTo>
                  <a:pt x="355" y="64"/>
                </a:lnTo>
                <a:lnTo>
                  <a:pt x="355" y="64"/>
                </a:lnTo>
                <a:lnTo>
                  <a:pt x="355" y="66"/>
                </a:lnTo>
                <a:lnTo>
                  <a:pt x="355" y="66"/>
                </a:lnTo>
                <a:close/>
                <a:moveTo>
                  <a:pt x="379" y="40"/>
                </a:moveTo>
                <a:lnTo>
                  <a:pt x="379" y="40"/>
                </a:lnTo>
                <a:lnTo>
                  <a:pt x="355" y="64"/>
                </a:lnTo>
                <a:lnTo>
                  <a:pt x="355" y="64"/>
                </a:lnTo>
                <a:lnTo>
                  <a:pt x="358" y="66"/>
                </a:lnTo>
                <a:lnTo>
                  <a:pt x="360" y="67"/>
                </a:lnTo>
                <a:lnTo>
                  <a:pt x="362" y="68"/>
                </a:lnTo>
                <a:lnTo>
                  <a:pt x="362" y="70"/>
                </a:lnTo>
                <a:lnTo>
                  <a:pt x="360" y="72"/>
                </a:lnTo>
                <a:lnTo>
                  <a:pt x="359" y="77"/>
                </a:lnTo>
                <a:lnTo>
                  <a:pt x="359" y="77"/>
                </a:lnTo>
                <a:lnTo>
                  <a:pt x="351" y="86"/>
                </a:lnTo>
                <a:lnTo>
                  <a:pt x="348" y="90"/>
                </a:lnTo>
                <a:lnTo>
                  <a:pt x="348" y="90"/>
                </a:lnTo>
                <a:lnTo>
                  <a:pt x="348" y="93"/>
                </a:lnTo>
                <a:lnTo>
                  <a:pt x="349" y="96"/>
                </a:lnTo>
                <a:lnTo>
                  <a:pt x="351" y="97"/>
                </a:lnTo>
                <a:lnTo>
                  <a:pt x="351" y="97"/>
                </a:lnTo>
                <a:lnTo>
                  <a:pt x="352" y="100"/>
                </a:lnTo>
                <a:lnTo>
                  <a:pt x="351" y="105"/>
                </a:lnTo>
                <a:lnTo>
                  <a:pt x="351" y="105"/>
                </a:lnTo>
                <a:lnTo>
                  <a:pt x="348" y="119"/>
                </a:lnTo>
                <a:lnTo>
                  <a:pt x="348" y="119"/>
                </a:lnTo>
                <a:lnTo>
                  <a:pt x="283" y="176"/>
                </a:lnTo>
                <a:lnTo>
                  <a:pt x="283" y="176"/>
                </a:lnTo>
                <a:lnTo>
                  <a:pt x="265" y="192"/>
                </a:lnTo>
                <a:lnTo>
                  <a:pt x="249" y="203"/>
                </a:lnTo>
                <a:lnTo>
                  <a:pt x="236" y="212"/>
                </a:lnTo>
                <a:lnTo>
                  <a:pt x="231" y="217"/>
                </a:lnTo>
                <a:lnTo>
                  <a:pt x="225" y="224"/>
                </a:lnTo>
                <a:lnTo>
                  <a:pt x="225" y="224"/>
                </a:lnTo>
                <a:lnTo>
                  <a:pt x="219" y="233"/>
                </a:lnTo>
                <a:lnTo>
                  <a:pt x="210" y="250"/>
                </a:lnTo>
                <a:lnTo>
                  <a:pt x="189" y="292"/>
                </a:lnTo>
                <a:lnTo>
                  <a:pt x="167" y="337"/>
                </a:lnTo>
                <a:lnTo>
                  <a:pt x="160" y="357"/>
                </a:lnTo>
                <a:lnTo>
                  <a:pt x="154" y="374"/>
                </a:lnTo>
                <a:lnTo>
                  <a:pt x="154" y="374"/>
                </a:lnTo>
                <a:lnTo>
                  <a:pt x="149" y="390"/>
                </a:lnTo>
                <a:lnTo>
                  <a:pt x="142" y="409"/>
                </a:lnTo>
                <a:lnTo>
                  <a:pt x="126" y="452"/>
                </a:lnTo>
                <a:lnTo>
                  <a:pt x="109" y="491"/>
                </a:lnTo>
                <a:lnTo>
                  <a:pt x="104" y="506"/>
                </a:lnTo>
                <a:lnTo>
                  <a:pt x="100" y="518"/>
                </a:lnTo>
                <a:lnTo>
                  <a:pt x="100" y="518"/>
                </a:lnTo>
                <a:lnTo>
                  <a:pt x="93" y="546"/>
                </a:lnTo>
                <a:lnTo>
                  <a:pt x="81" y="585"/>
                </a:lnTo>
                <a:lnTo>
                  <a:pt x="69" y="623"/>
                </a:lnTo>
                <a:lnTo>
                  <a:pt x="63" y="640"/>
                </a:lnTo>
                <a:lnTo>
                  <a:pt x="58" y="651"/>
                </a:lnTo>
                <a:lnTo>
                  <a:pt x="58" y="651"/>
                </a:lnTo>
                <a:lnTo>
                  <a:pt x="54" y="660"/>
                </a:lnTo>
                <a:lnTo>
                  <a:pt x="50" y="672"/>
                </a:lnTo>
                <a:lnTo>
                  <a:pt x="44" y="698"/>
                </a:lnTo>
                <a:lnTo>
                  <a:pt x="41" y="726"/>
                </a:lnTo>
                <a:lnTo>
                  <a:pt x="40" y="747"/>
                </a:lnTo>
                <a:lnTo>
                  <a:pt x="40" y="747"/>
                </a:lnTo>
                <a:lnTo>
                  <a:pt x="40" y="765"/>
                </a:lnTo>
                <a:lnTo>
                  <a:pt x="40" y="780"/>
                </a:lnTo>
                <a:lnTo>
                  <a:pt x="39" y="787"/>
                </a:lnTo>
                <a:lnTo>
                  <a:pt x="36" y="791"/>
                </a:lnTo>
                <a:lnTo>
                  <a:pt x="32" y="795"/>
                </a:lnTo>
                <a:lnTo>
                  <a:pt x="25" y="798"/>
                </a:lnTo>
                <a:lnTo>
                  <a:pt x="25" y="798"/>
                </a:lnTo>
                <a:lnTo>
                  <a:pt x="18" y="801"/>
                </a:lnTo>
                <a:lnTo>
                  <a:pt x="13" y="801"/>
                </a:lnTo>
                <a:lnTo>
                  <a:pt x="6" y="801"/>
                </a:lnTo>
                <a:lnTo>
                  <a:pt x="5" y="802"/>
                </a:lnTo>
                <a:lnTo>
                  <a:pt x="3" y="803"/>
                </a:lnTo>
                <a:lnTo>
                  <a:pt x="3" y="813"/>
                </a:lnTo>
                <a:lnTo>
                  <a:pt x="3" y="813"/>
                </a:lnTo>
                <a:lnTo>
                  <a:pt x="3" y="820"/>
                </a:lnTo>
                <a:lnTo>
                  <a:pt x="3" y="825"/>
                </a:lnTo>
                <a:lnTo>
                  <a:pt x="0" y="835"/>
                </a:lnTo>
                <a:lnTo>
                  <a:pt x="0" y="837"/>
                </a:lnTo>
                <a:lnTo>
                  <a:pt x="3" y="840"/>
                </a:lnTo>
                <a:lnTo>
                  <a:pt x="7" y="840"/>
                </a:lnTo>
                <a:lnTo>
                  <a:pt x="14" y="837"/>
                </a:lnTo>
                <a:lnTo>
                  <a:pt x="14" y="837"/>
                </a:lnTo>
                <a:lnTo>
                  <a:pt x="32" y="832"/>
                </a:lnTo>
                <a:lnTo>
                  <a:pt x="45" y="828"/>
                </a:lnTo>
                <a:lnTo>
                  <a:pt x="55" y="824"/>
                </a:lnTo>
                <a:lnTo>
                  <a:pt x="60" y="820"/>
                </a:lnTo>
                <a:lnTo>
                  <a:pt x="60" y="820"/>
                </a:lnTo>
                <a:lnTo>
                  <a:pt x="65" y="818"/>
                </a:lnTo>
                <a:lnTo>
                  <a:pt x="71" y="817"/>
                </a:lnTo>
                <a:lnTo>
                  <a:pt x="90" y="814"/>
                </a:lnTo>
                <a:lnTo>
                  <a:pt x="112" y="810"/>
                </a:lnTo>
                <a:lnTo>
                  <a:pt x="133" y="806"/>
                </a:lnTo>
                <a:lnTo>
                  <a:pt x="133" y="806"/>
                </a:lnTo>
                <a:lnTo>
                  <a:pt x="145" y="802"/>
                </a:lnTo>
                <a:lnTo>
                  <a:pt x="150" y="802"/>
                </a:lnTo>
                <a:lnTo>
                  <a:pt x="153" y="799"/>
                </a:lnTo>
                <a:lnTo>
                  <a:pt x="157" y="791"/>
                </a:lnTo>
                <a:lnTo>
                  <a:pt x="157" y="791"/>
                </a:lnTo>
                <a:lnTo>
                  <a:pt x="163" y="783"/>
                </a:lnTo>
                <a:lnTo>
                  <a:pt x="169" y="769"/>
                </a:lnTo>
                <a:lnTo>
                  <a:pt x="183" y="737"/>
                </a:lnTo>
                <a:lnTo>
                  <a:pt x="201" y="694"/>
                </a:lnTo>
                <a:lnTo>
                  <a:pt x="201" y="694"/>
                </a:lnTo>
                <a:lnTo>
                  <a:pt x="199" y="708"/>
                </a:lnTo>
                <a:lnTo>
                  <a:pt x="197" y="741"/>
                </a:lnTo>
                <a:lnTo>
                  <a:pt x="195" y="777"/>
                </a:lnTo>
                <a:lnTo>
                  <a:pt x="195" y="792"/>
                </a:lnTo>
                <a:lnTo>
                  <a:pt x="197" y="802"/>
                </a:lnTo>
                <a:lnTo>
                  <a:pt x="197" y="802"/>
                </a:lnTo>
                <a:lnTo>
                  <a:pt x="201" y="809"/>
                </a:lnTo>
                <a:lnTo>
                  <a:pt x="208" y="813"/>
                </a:lnTo>
                <a:lnTo>
                  <a:pt x="216" y="817"/>
                </a:lnTo>
                <a:lnTo>
                  <a:pt x="225" y="820"/>
                </a:lnTo>
                <a:lnTo>
                  <a:pt x="236" y="821"/>
                </a:lnTo>
                <a:lnTo>
                  <a:pt x="247" y="822"/>
                </a:lnTo>
                <a:lnTo>
                  <a:pt x="257" y="821"/>
                </a:lnTo>
                <a:lnTo>
                  <a:pt x="265" y="820"/>
                </a:lnTo>
                <a:lnTo>
                  <a:pt x="265" y="820"/>
                </a:lnTo>
                <a:lnTo>
                  <a:pt x="273" y="818"/>
                </a:lnTo>
                <a:lnTo>
                  <a:pt x="279" y="816"/>
                </a:lnTo>
                <a:lnTo>
                  <a:pt x="284" y="813"/>
                </a:lnTo>
                <a:lnTo>
                  <a:pt x="288" y="809"/>
                </a:lnTo>
                <a:lnTo>
                  <a:pt x="291" y="805"/>
                </a:lnTo>
                <a:lnTo>
                  <a:pt x="292" y="799"/>
                </a:lnTo>
                <a:lnTo>
                  <a:pt x="292" y="794"/>
                </a:lnTo>
                <a:lnTo>
                  <a:pt x="291" y="787"/>
                </a:lnTo>
                <a:lnTo>
                  <a:pt x="291" y="787"/>
                </a:lnTo>
                <a:lnTo>
                  <a:pt x="287" y="775"/>
                </a:lnTo>
                <a:lnTo>
                  <a:pt x="283" y="764"/>
                </a:lnTo>
                <a:lnTo>
                  <a:pt x="281" y="758"/>
                </a:lnTo>
                <a:lnTo>
                  <a:pt x="281" y="753"/>
                </a:lnTo>
                <a:lnTo>
                  <a:pt x="281" y="749"/>
                </a:lnTo>
                <a:lnTo>
                  <a:pt x="283" y="745"/>
                </a:lnTo>
                <a:lnTo>
                  <a:pt x="283" y="745"/>
                </a:lnTo>
                <a:lnTo>
                  <a:pt x="291" y="732"/>
                </a:lnTo>
                <a:lnTo>
                  <a:pt x="293" y="728"/>
                </a:lnTo>
                <a:lnTo>
                  <a:pt x="293" y="723"/>
                </a:lnTo>
                <a:lnTo>
                  <a:pt x="293" y="723"/>
                </a:lnTo>
                <a:lnTo>
                  <a:pt x="293" y="716"/>
                </a:lnTo>
                <a:lnTo>
                  <a:pt x="291" y="707"/>
                </a:lnTo>
                <a:lnTo>
                  <a:pt x="291" y="704"/>
                </a:lnTo>
                <a:lnTo>
                  <a:pt x="292" y="701"/>
                </a:lnTo>
                <a:lnTo>
                  <a:pt x="293" y="698"/>
                </a:lnTo>
                <a:lnTo>
                  <a:pt x="298" y="698"/>
                </a:lnTo>
                <a:lnTo>
                  <a:pt x="333" y="698"/>
                </a:lnTo>
                <a:lnTo>
                  <a:pt x="333" y="698"/>
                </a:lnTo>
                <a:lnTo>
                  <a:pt x="345" y="716"/>
                </a:lnTo>
                <a:lnTo>
                  <a:pt x="353" y="728"/>
                </a:lnTo>
                <a:lnTo>
                  <a:pt x="359" y="734"/>
                </a:lnTo>
                <a:lnTo>
                  <a:pt x="359" y="734"/>
                </a:lnTo>
                <a:lnTo>
                  <a:pt x="381" y="728"/>
                </a:lnTo>
                <a:lnTo>
                  <a:pt x="401" y="723"/>
                </a:lnTo>
                <a:lnTo>
                  <a:pt x="401" y="723"/>
                </a:lnTo>
                <a:lnTo>
                  <a:pt x="413" y="730"/>
                </a:lnTo>
                <a:lnTo>
                  <a:pt x="422" y="735"/>
                </a:lnTo>
                <a:lnTo>
                  <a:pt x="427" y="738"/>
                </a:lnTo>
                <a:lnTo>
                  <a:pt x="427" y="738"/>
                </a:lnTo>
                <a:lnTo>
                  <a:pt x="442" y="745"/>
                </a:lnTo>
                <a:lnTo>
                  <a:pt x="456" y="752"/>
                </a:lnTo>
                <a:lnTo>
                  <a:pt x="438" y="802"/>
                </a:lnTo>
                <a:lnTo>
                  <a:pt x="438" y="802"/>
                </a:lnTo>
                <a:lnTo>
                  <a:pt x="458" y="812"/>
                </a:lnTo>
                <a:lnTo>
                  <a:pt x="480" y="820"/>
                </a:lnTo>
                <a:lnTo>
                  <a:pt x="480" y="820"/>
                </a:lnTo>
                <a:lnTo>
                  <a:pt x="482" y="820"/>
                </a:lnTo>
                <a:lnTo>
                  <a:pt x="487" y="820"/>
                </a:lnTo>
                <a:lnTo>
                  <a:pt x="497" y="822"/>
                </a:lnTo>
                <a:lnTo>
                  <a:pt x="516" y="831"/>
                </a:lnTo>
                <a:lnTo>
                  <a:pt x="516" y="831"/>
                </a:lnTo>
                <a:lnTo>
                  <a:pt x="529" y="836"/>
                </a:lnTo>
                <a:lnTo>
                  <a:pt x="543" y="839"/>
                </a:lnTo>
                <a:lnTo>
                  <a:pt x="557" y="840"/>
                </a:lnTo>
                <a:lnTo>
                  <a:pt x="569" y="840"/>
                </a:lnTo>
                <a:lnTo>
                  <a:pt x="591" y="839"/>
                </a:lnTo>
                <a:lnTo>
                  <a:pt x="602" y="837"/>
                </a:lnTo>
                <a:lnTo>
                  <a:pt x="602" y="837"/>
                </a:lnTo>
                <a:lnTo>
                  <a:pt x="607" y="836"/>
                </a:lnTo>
                <a:lnTo>
                  <a:pt x="608" y="833"/>
                </a:lnTo>
                <a:lnTo>
                  <a:pt x="610" y="828"/>
                </a:lnTo>
                <a:lnTo>
                  <a:pt x="610" y="820"/>
                </a:lnTo>
                <a:lnTo>
                  <a:pt x="610" y="820"/>
                </a:lnTo>
                <a:lnTo>
                  <a:pt x="608" y="816"/>
                </a:lnTo>
                <a:lnTo>
                  <a:pt x="607" y="812"/>
                </a:lnTo>
                <a:lnTo>
                  <a:pt x="602" y="806"/>
                </a:lnTo>
                <a:lnTo>
                  <a:pt x="597" y="803"/>
                </a:lnTo>
                <a:lnTo>
                  <a:pt x="595" y="802"/>
                </a:lnTo>
                <a:lnTo>
                  <a:pt x="584" y="795"/>
                </a:lnTo>
                <a:lnTo>
                  <a:pt x="584" y="795"/>
                </a:lnTo>
                <a:lnTo>
                  <a:pt x="595" y="790"/>
                </a:lnTo>
                <a:lnTo>
                  <a:pt x="603" y="784"/>
                </a:lnTo>
                <a:lnTo>
                  <a:pt x="607" y="780"/>
                </a:lnTo>
                <a:lnTo>
                  <a:pt x="610" y="777"/>
                </a:lnTo>
                <a:lnTo>
                  <a:pt x="610" y="777"/>
                </a:lnTo>
                <a:lnTo>
                  <a:pt x="617" y="765"/>
                </a:lnTo>
                <a:lnTo>
                  <a:pt x="618" y="761"/>
                </a:lnTo>
                <a:lnTo>
                  <a:pt x="617" y="758"/>
                </a:lnTo>
                <a:lnTo>
                  <a:pt x="617" y="758"/>
                </a:lnTo>
                <a:lnTo>
                  <a:pt x="614" y="758"/>
                </a:lnTo>
                <a:lnTo>
                  <a:pt x="610" y="758"/>
                </a:lnTo>
                <a:lnTo>
                  <a:pt x="606" y="758"/>
                </a:lnTo>
                <a:lnTo>
                  <a:pt x="606" y="758"/>
                </a:lnTo>
                <a:lnTo>
                  <a:pt x="607" y="758"/>
                </a:lnTo>
                <a:lnTo>
                  <a:pt x="611" y="756"/>
                </a:lnTo>
                <a:lnTo>
                  <a:pt x="612" y="754"/>
                </a:lnTo>
                <a:lnTo>
                  <a:pt x="612" y="753"/>
                </a:lnTo>
                <a:lnTo>
                  <a:pt x="612" y="750"/>
                </a:lnTo>
                <a:lnTo>
                  <a:pt x="610" y="747"/>
                </a:lnTo>
                <a:lnTo>
                  <a:pt x="610" y="747"/>
                </a:lnTo>
                <a:lnTo>
                  <a:pt x="604" y="745"/>
                </a:lnTo>
                <a:lnTo>
                  <a:pt x="600" y="745"/>
                </a:lnTo>
                <a:lnTo>
                  <a:pt x="596" y="745"/>
                </a:lnTo>
                <a:lnTo>
                  <a:pt x="592" y="745"/>
                </a:lnTo>
                <a:lnTo>
                  <a:pt x="592" y="745"/>
                </a:lnTo>
                <a:lnTo>
                  <a:pt x="585" y="742"/>
                </a:lnTo>
                <a:lnTo>
                  <a:pt x="577" y="738"/>
                </a:lnTo>
                <a:lnTo>
                  <a:pt x="570" y="734"/>
                </a:lnTo>
                <a:lnTo>
                  <a:pt x="610" y="582"/>
                </a:lnTo>
                <a:lnTo>
                  <a:pt x="610" y="582"/>
                </a:lnTo>
                <a:lnTo>
                  <a:pt x="633" y="527"/>
                </a:lnTo>
                <a:lnTo>
                  <a:pt x="651" y="486"/>
                </a:lnTo>
                <a:lnTo>
                  <a:pt x="660" y="461"/>
                </a:lnTo>
                <a:lnTo>
                  <a:pt x="660" y="461"/>
                </a:lnTo>
                <a:lnTo>
                  <a:pt x="668" y="432"/>
                </a:lnTo>
                <a:lnTo>
                  <a:pt x="672" y="419"/>
                </a:lnTo>
                <a:lnTo>
                  <a:pt x="674" y="411"/>
                </a:lnTo>
                <a:lnTo>
                  <a:pt x="674" y="411"/>
                </a:lnTo>
                <a:lnTo>
                  <a:pt x="674" y="390"/>
                </a:lnTo>
                <a:lnTo>
                  <a:pt x="674" y="379"/>
                </a:lnTo>
                <a:lnTo>
                  <a:pt x="674" y="374"/>
                </a:lnTo>
                <a:lnTo>
                  <a:pt x="660" y="353"/>
                </a:lnTo>
                <a:lnTo>
                  <a:pt x="652" y="349"/>
                </a:lnTo>
                <a:lnTo>
                  <a:pt x="656" y="345"/>
                </a:lnTo>
                <a:lnTo>
                  <a:pt x="656" y="345"/>
                </a:lnTo>
                <a:lnTo>
                  <a:pt x="659" y="345"/>
                </a:lnTo>
                <a:lnTo>
                  <a:pt x="664" y="345"/>
                </a:lnTo>
                <a:lnTo>
                  <a:pt x="667" y="344"/>
                </a:lnTo>
                <a:lnTo>
                  <a:pt x="670" y="341"/>
                </a:lnTo>
                <a:lnTo>
                  <a:pt x="672" y="338"/>
                </a:lnTo>
                <a:lnTo>
                  <a:pt x="674" y="334"/>
                </a:lnTo>
                <a:lnTo>
                  <a:pt x="674" y="334"/>
                </a:lnTo>
                <a:lnTo>
                  <a:pt x="678" y="317"/>
                </a:lnTo>
                <a:lnTo>
                  <a:pt x="679" y="308"/>
                </a:lnTo>
                <a:lnTo>
                  <a:pt x="678" y="303"/>
                </a:lnTo>
                <a:lnTo>
                  <a:pt x="678" y="303"/>
                </a:lnTo>
                <a:lnTo>
                  <a:pt x="672" y="292"/>
                </a:lnTo>
                <a:lnTo>
                  <a:pt x="670" y="284"/>
                </a:lnTo>
                <a:lnTo>
                  <a:pt x="670" y="284"/>
                </a:lnTo>
                <a:lnTo>
                  <a:pt x="671" y="281"/>
                </a:lnTo>
                <a:lnTo>
                  <a:pt x="672" y="277"/>
                </a:lnTo>
                <a:lnTo>
                  <a:pt x="670" y="274"/>
                </a:lnTo>
                <a:lnTo>
                  <a:pt x="670" y="274"/>
                </a:lnTo>
                <a:lnTo>
                  <a:pt x="662" y="266"/>
                </a:lnTo>
                <a:lnTo>
                  <a:pt x="649" y="255"/>
                </a:lnTo>
                <a:lnTo>
                  <a:pt x="649" y="255"/>
                </a:lnTo>
                <a:lnTo>
                  <a:pt x="625" y="235"/>
                </a:lnTo>
                <a:lnTo>
                  <a:pt x="602" y="216"/>
                </a:lnTo>
                <a:lnTo>
                  <a:pt x="602" y="216"/>
                </a:lnTo>
                <a:lnTo>
                  <a:pt x="582" y="202"/>
                </a:lnTo>
                <a:lnTo>
                  <a:pt x="566" y="191"/>
                </a:lnTo>
                <a:lnTo>
                  <a:pt x="559" y="184"/>
                </a:lnTo>
                <a:lnTo>
                  <a:pt x="559" y="184"/>
                </a:lnTo>
                <a:lnTo>
                  <a:pt x="563" y="152"/>
                </a:lnTo>
                <a:lnTo>
                  <a:pt x="566" y="126"/>
                </a:lnTo>
                <a:lnTo>
                  <a:pt x="566" y="108"/>
                </a:lnTo>
                <a:lnTo>
                  <a:pt x="566" y="108"/>
                </a:lnTo>
                <a:lnTo>
                  <a:pt x="563" y="96"/>
                </a:lnTo>
                <a:lnTo>
                  <a:pt x="557" y="81"/>
                </a:lnTo>
                <a:lnTo>
                  <a:pt x="548" y="62"/>
                </a:lnTo>
                <a:lnTo>
                  <a:pt x="548" y="62"/>
                </a:lnTo>
                <a:lnTo>
                  <a:pt x="544" y="59"/>
                </a:lnTo>
                <a:lnTo>
                  <a:pt x="537" y="53"/>
                </a:lnTo>
                <a:lnTo>
                  <a:pt x="529" y="49"/>
                </a:lnTo>
                <a:lnTo>
                  <a:pt x="524" y="44"/>
                </a:lnTo>
                <a:lnTo>
                  <a:pt x="524" y="44"/>
                </a:lnTo>
                <a:lnTo>
                  <a:pt x="509" y="29"/>
                </a:lnTo>
                <a:lnTo>
                  <a:pt x="501" y="22"/>
                </a:lnTo>
                <a:lnTo>
                  <a:pt x="491" y="15"/>
                </a:lnTo>
                <a:lnTo>
                  <a:pt x="491" y="15"/>
                </a:lnTo>
                <a:lnTo>
                  <a:pt x="475" y="4"/>
                </a:lnTo>
                <a:lnTo>
                  <a:pt x="468" y="2"/>
                </a:lnTo>
                <a:lnTo>
                  <a:pt x="464" y="0"/>
                </a:lnTo>
                <a:lnTo>
                  <a:pt x="458" y="0"/>
                </a:lnTo>
                <a:lnTo>
                  <a:pt x="458" y="0"/>
                </a:lnTo>
                <a:lnTo>
                  <a:pt x="450" y="2"/>
                </a:lnTo>
                <a:lnTo>
                  <a:pt x="441" y="4"/>
                </a:lnTo>
                <a:lnTo>
                  <a:pt x="427" y="11"/>
                </a:lnTo>
                <a:lnTo>
                  <a:pt x="427" y="11"/>
                </a:lnTo>
                <a:lnTo>
                  <a:pt x="409" y="22"/>
                </a:lnTo>
                <a:lnTo>
                  <a:pt x="401" y="26"/>
                </a:lnTo>
                <a:lnTo>
                  <a:pt x="394" y="29"/>
                </a:lnTo>
                <a:lnTo>
                  <a:pt x="394" y="29"/>
                </a:lnTo>
                <a:lnTo>
                  <a:pt x="390" y="32"/>
                </a:lnTo>
                <a:lnTo>
                  <a:pt x="386" y="34"/>
                </a:lnTo>
                <a:lnTo>
                  <a:pt x="379" y="40"/>
                </a:lnTo>
                <a:lnTo>
                  <a:pt x="379" y="40"/>
                </a:lnTo>
                <a:close/>
                <a:moveTo>
                  <a:pt x="537" y="323"/>
                </a:moveTo>
                <a:lnTo>
                  <a:pt x="537" y="323"/>
                </a:lnTo>
                <a:lnTo>
                  <a:pt x="542" y="330"/>
                </a:lnTo>
                <a:lnTo>
                  <a:pt x="546" y="336"/>
                </a:lnTo>
                <a:lnTo>
                  <a:pt x="548" y="338"/>
                </a:lnTo>
                <a:lnTo>
                  <a:pt x="548" y="338"/>
                </a:lnTo>
                <a:lnTo>
                  <a:pt x="563" y="342"/>
                </a:lnTo>
                <a:lnTo>
                  <a:pt x="520" y="363"/>
                </a:lnTo>
                <a:lnTo>
                  <a:pt x="520" y="363"/>
                </a:lnTo>
                <a:lnTo>
                  <a:pt x="535" y="349"/>
                </a:lnTo>
                <a:lnTo>
                  <a:pt x="535" y="349"/>
                </a:lnTo>
                <a:lnTo>
                  <a:pt x="536" y="347"/>
                </a:lnTo>
                <a:lnTo>
                  <a:pt x="536" y="344"/>
                </a:lnTo>
                <a:lnTo>
                  <a:pt x="537" y="336"/>
                </a:lnTo>
                <a:lnTo>
                  <a:pt x="537" y="323"/>
                </a:lnTo>
                <a:lnTo>
                  <a:pt x="537" y="323"/>
                </a:lnTo>
                <a:close/>
                <a:moveTo>
                  <a:pt x="531" y="510"/>
                </a:moveTo>
                <a:lnTo>
                  <a:pt x="531" y="510"/>
                </a:lnTo>
                <a:lnTo>
                  <a:pt x="529" y="528"/>
                </a:lnTo>
                <a:lnTo>
                  <a:pt x="528" y="540"/>
                </a:lnTo>
                <a:lnTo>
                  <a:pt x="527" y="547"/>
                </a:lnTo>
                <a:lnTo>
                  <a:pt x="527" y="547"/>
                </a:lnTo>
                <a:lnTo>
                  <a:pt x="521" y="566"/>
                </a:lnTo>
                <a:lnTo>
                  <a:pt x="513" y="593"/>
                </a:lnTo>
                <a:lnTo>
                  <a:pt x="513" y="593"/>
                </a:lnTo>
                <a:lnTo>
                  <a:pt x="503" y="617"/>
                </a:lnTo>
                <a:lnTo>
                  <a:pt x="491" y="640"/>
                </a:lnTo>
                <a:lnTo>
                  <a:pt x="491" y="640"/>
                </a:lnTo>
                <a:lnTo>
                  <a:pt x="487" y="649"/>
                </a:lnTo>
                <a:lnTo>
                  <a:pt x="486" y="656"/>
                </a:lnTo>
                <a:lnTo>
                  <a:pt x="484" y="662"/>
                </a:lnTo>
                <a:lnTo>
                  <a:pt x="484" y="668"/>
                </a:lnTo>
                <a:lnTo>
                  <a:pt x="484" y="668"/>
                </a:lnTo>
                <a:lnTo>
                  <a:pt x="478" y="689"/>
                </a:lnTo>
                <a:lnTo>
                  <a:pt x="473" y="701"/>
                </a:lnTo>
                <a:lnTo>
                  <a:pt x="452" y="687"/>
                </a:lnTo>
                <a:lnTo>
                  <a:pt x="452" y="687"/>
                </a:lnTo>
                <a:lnTo>
                  <a:pt x="453" y="685"/>
                </a:lnTo>
                <a:lnTo>
                  <a:pt x="454" y="683"/>
                </a:lnTo>
                <a:lnTo>
                  <a:pt x="456" y="683"/>
                </a:lnTo>
                <a:lnTo>
                  <a:pt x="456" y="683"/>
                </a:lnTo>
                <a:lnTo>
                  <a:pt x="452" y="672"/>
                </a:lnTo>
                <a:lnTo>
                  <a:pt x="441" y="662"/>
                </a:lnTo>
                <a:lnTo>
                  <a:pt x="441" y="662"/>
                </a:lnTo>
                <a:lnTo>
                  <a:pt x="449" y="649"/>
                </a:lnTo>
                <a:lnTo>
                  <a:pt x="458" y="633"/>
                </a:lnTo>
                <a:lnTo>
                  <a:pt x="458" y="633"/>
                </a:lnTo>
                <a:lnTo>
                  <a:pt x="495" y="540"/>
                </a:lnTo>
                <a:lnTo>
                  <a:pt x="495" y="540"/>
                </a:lnTo>
                <a:lnTo>
                  <a:pt x="531" y="510"/>
                </a:lnTo>
                <a:lnTo>
                  <a:pt x="531" y="51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671A4ED2-9EAE-4A79-9521-5CAB9B80B392}"/>
              </a:ext>
            </a:extLst>
          </p:cNvPr>
          <p:cNvSpPr>
            <a:spLocks noEditPoints="1"/>
          </p:cNvSpPr>
          <p:nvPr/>
        </p:nvSpPr>
        <p:spPr bwMode="auto">
          <a:xfrm>
            <a:off x="871336" y="2795044"/>
            <a:ext cx="1105496" cy="1638671"/>
          </a:xfrm>
          <a:custGeom>
            <a:avLst/>
            <a:gdLst>
              <a:gd name="T0" fmla="*/ 146 w 819"/>
              <a:gd name="T1" fmla="*/ 229 h 1214"/>
              <a:gd name="T2" fmla="*/ 97 w 819"/>
              <a:gd name="T3" fmla="*/ 287 h 1214"/>
              <a:gd name="T4" fmla="*/ 55 w 819"/>
              <a:gd name="T5" fmla="*/ 349 h 1214"/>
              <a:gd name="T6" fmla="*/ 2 w 819"/>
              <a:gd name="T7" fmla="*/ 589 h 1214"/>
              <a:gd name="T8" fmla="*/ 26 w 819"/>
              <a:gd name="T9" fmla="*/ 761 h 1214"/>
              <a:gd name="T10" fmla="*/ 24 w 819"/>
              <a:gd name="T11" fmla="*/ 828 h 1214"/>
              <a:gd name="T12" fmla="*/ 45 w 819"/>
              <a:gd name="T13" fmla="*/ 850 h 1214"/>
              <a:gd name="T14" fmla="*/ 43 w 819"/>
              <a:gd name="T15" fmla="*/ 927 h 1214"/>
              <a:gd name="T16" fmla="*/ 116 w 819"/>
              <a:gd name="T17" fmla="*/ 991 h 1214"/>
              <a:gd name="T18" fmla="*/ 167 w 819"/>
              <a:gd name="T19" fmla="*/ 993 h 1214"/>
              <a:gd name="T20" fmla="*/ 265 w 819"/>
              <a:gd name="T21" fmla="*/ 963 h 1214"/>
              <a:gd name="T22" fmla="*/ 287 w 819"/>
              <a:gd name="T23" fmla="*/ 1132 h 1214"/>
              <a:gd name="T24" fmla="*/ 282 w 819"/>
              <a:gd name="T25" fmla="*/ 1184 h 1214"/>
              <a:gd name="T26" fmla="*/ 339 w 819"/>
              <a:gd name="T27" fmla="*/ 1210 h 1214"/>
              <a:gd name="T28" fmla="*/ 420 w 819"/>
              <a:gd name="T29" fmla="*/ 1210 h 1214"/>
              <a:gd name="T30" fmla="*/ 442 w 819"/>
              <a:gd name="T31" fmla="*/ 1194 h 1214"/>
              <a:gd name="T32" fmla="*/ 402 w 819"/>
              <a:gd name="T33" fmla="*/ 1152 h 1214"/>
              <a:gd name="T34" fmla="*/ 368 w 819"/>
              <a:gd name="T35" fmla="*/ 1102 h 1214"/>
              <a:gd name="T36" fmla="*/ 357 w 819"/>
              <a:gd name="T37" fmla="*/ 1014 h 1214"/>
              <a:gd name="T38" fmla="*/ 406 w 819"/>
              <a:gd name="T39" fmla="*/ 916 h 1214"/>
              <a:gd name="T40" fmla="*/ 463 w 819"/>
              <a:gd name="T41" fmla="*/ 910 h 1214"/>
              <a:gd name="T42" fmla="*/ 506 w 819"/>
              <a:gd name="T43" fmla="*/ 1043 h 1214"/>
              <a:gd name="T44" fmla="*/ 490 w 819"/>
              <a:gd name="T45" fmla="*/ 1105 h 1214"/>
              <a:gd name="T46" fmla="*/ 569 w 819"/>
              <a:gd name="T47" fmla="*/ 1126 h 1214"/>
              <a:gd name="T48" fmla="*/ 648 w 819"/>
              <a:gd name="T49" fmla="*/ 1130 h 1214"/>
              <a:gd name="T50" fmla="*/ 656 w 819"/>
              <a:gd name="T51" fmla="*/ 1113 h 1214"/>
              <a:gd name="T52" fmla="*/ 569 w 819"/>
              <a:gd name="T53" fmla="*/ 1032 h 1214"/>
              <a:gd name="T54" fmla="*/ 569 w 819"/>
              <a:gd name="T55" fmla="*/ 954 h 1214"/>
              <a:gd name="T56" fmla="*/ 641 w 819"/>
              <a:gd name="T57" fmla="*/ 787 h 1214"/>
              <a:gd name="T58" fmla="*/ 636 w 819"/>
              <a:gd name="T59" fmla="*/ 631 h 1214"/>
              <a:gd name="T60" fmla="*/ 698 w 819"/>
              <a:gd name="T61" fmla="*/ 665 h 1214"/>
              <a:gd name="T62" fmla="*/ 733 w 819"/>
              <a:gd name="T63" fmla="*/ 712 h 1214"/>
              <a:gd name="T64" fmla="*/ 761 w 819"/>
              <a:gd name="T65" fmla="*/ 725 h 1214"/>
              <a:gd name="T66" fmla="*/ 803 w 819"/>
              <a:gd name="T67" fmla="*/ 735 h 1214"/>
              <a:gd name="T68" fmla="*/ 819 w 819"/>
              <a:gd name="T69" fmla="*/ 699 h 1214"/>
              <a:gd name="T70" fmla="*/ 803 w 819"/>
              <a:gd name="T71" fmla="*/ 667 h 1214"/>
              <a:gd name="T72" fmla="*/ 717 w 819"/>
              <a:gd name="T73" fmla="*/ 602 h 1214"/>
              <a:gd name="T74" fmla="*/ 613 w 819"/>
              <a:gd name="T75" fmla="*/ 528 h 1214"/>
              <a:gd name="T76" fmla="*/ 480 w 819"/>
              <a:gd name="T77" fmla="*/ 438 h 1214"/>
              <a:gd name="T78" fmla="*/ 417 w 819"/>
              <a:gd name="T79" fmla="*/ 366 h 1214"/>
              <a:gd name="T80" fmla="*/ 334 w 819"/>
              <a:gd name="T81" fmla="*/ 286 h 1214"/>
              <a:gd name="T82" fmla="*/ 355 w 819"/>
              <a:gd name="T83" fmla="*/ 261 h 1214"/>
              <a:gd name="T84" fmla="*/ 373 w 819"/>
              <a:gd name="T85" fmla="*/ 243 h 1214"/>
              <a:gd name="T86" fmla="*/ 377 w 819"/>
              <a:gd name="T87" fmla="*/ 215 h 1214"/>
              <a:gd name="T88" fmla="*/ 391 w 819"/>
              <a:gd name="T89" fmla="*/ 172 h 1214"/>
              <a:gd name="T90" fmla="*/ 370 w 819"/>
              <a:gd name="T91" fmla="*/ 146 h 1214"/>
              <a:gd name="T92" fmla="*/ 365 w 819"/>
              <a:gd name="T93" fmla="*/ 110 h 1214"/>
              <a:gd name="T94" fmla="*/ 350 w 819"/>
              <a:gd name="T95" fmla="*/ 63 h 1214"/>
              <a:gd name="T96" fmla="*/ 305 w 819"/>
              <a:gd name="T97" fmla="*/ 8 h 1214"/>
              <a:gd name="T98" fmla="*/ 256 w 819"/>
              <a:gd name="T99" fmla="*/ 0 h 1214"/>
              <a:gd name="T100" fmla="*/ 200 w 819"/>
              <a:gd name="T101" fmla="*/ 10 h 1214"/>
              <a:gd name="T102" fmla="*/ 171 w 819"/>
              <a:gd name="T103" fmla="*/ 35 h 1214"/>
              <a:gd name="T104" fmla="*/ 145 w 819"/>
              <a:gd name="T105" fmla="*/ 123 h 1214"/>
              <a:gd name="T106" fmla="*/ 162 w 819"/>
              <a:gd name="T107" fmla="*/ 224 h 1214"/>
              <a:gd name="T108" fmla="*/ 485 w 819"/>
              <a:gd name="T109" fmla="*/ 548 h 1214"/>
              <a:gd name="T110" fmla="*/ 537 w 819"/>
              <a:gd name="T111" fmla="*/ 584 h 1214"/>
              <a:gd name="T112" fmla="*/ 554 w 819"/>
              <a:gd name="T113" fmla="*/ 602 h 1214"/>
              <a:gd name="T114" fmla="*/ 485 w 819"/>
              <a:gd name="T115" fmla="*/ 611 h 1214"/>
              <a:gd name="T116" fmla="*/ 417 w 819"/>
              <a:gd name="T117" fmla="*/ 621 h 1214"/>
              <a:gd name="T118" fmla="*/ 385 w 819"/>
              <a:gd name="T119" fmla="*/ 579 h 1214"/>
              <a:gd name="T120" fmla="*/ 391 w 819"/>
              <a:gd name="T121" fmla="*/ 527 h 1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19" h="1214">
                <a:moveTo>
                  <a:pt x="162" y="224"/>
                </a:moveTo>
                <a:lnTo>
                  <a:pt x="162" y="224"/>
                </a:lnTo>
                <a:lnTo>
                  <a:pt x="155" y="226"/>
                </a:lnTo>
                <a:lnTo>
                  <a:pt x="150" y="228"/>
                </a:lnTo>
                <a:lnTo>
                  <a:pt x="146" y="229"/>
                </a:lnTo>
                <a:lnTo>
                  <a:pt x="146" y="229"/>
                </a:lnTo>
                <a:lnTo>
                  <a:pt x="136" y="243"/>
                </a:lnTo>
                <a:lnTo>
                  <a:pt x="120" y="266"/>
                </a:lnTo>
                <a:lnTo>
                  <a:pt x="120" y="266"/>
                </a:lnTo>
                <a:lnTo>
                  <a:pt x="116" y="271"/>
                </a:lnTo>
                <a:lnTo>
                  <a:pt x="110" y="276"/>
                </a:lnTo>
                <a:lnTo>
                  <a:pt x="97" y="287"/>
                </a:lnTo>
                <a:lnTo>
                  <a:pt x="84" y="299"/>
                </a:lnTo>
                <a:lnTo>
                  <a:pt x="79" y="305"/>
                </a:lnTo>
                <a:lnTo>
                  <a:pt x="73" y="313"/>
                </a:lnTo>
                <a:lnTo>
                  <a:pt x="73" y="313"/>
                </a:lnTo>
                <a:lnTo>
                  <a:pt x="64" y="331"/>
                </a:lnTo>
                <a:lnTo>
                  <a:pt x="55" y="349"/>
                </a:lnTo>
                <a:lnTo>
                  <a:pt x="47" y="369"/>
                </a:lnTo>
                <a:lnTo>
                  <a:pt x="42" y="386"/>
                </a:lnTo>
                <a:lnTo>
                  <a:pt x="42" y="386"/>
                </a:lnTo>
                <a:lnTo>
                  <a:pt x="19" y="494"/>
                </a:lnTo>
                <a:lnTo>
                  <a:pt x="6" y="563"/>
                </a:lnTo>
                <a:lnTo>
                  <a:pt x="2" y="589"/>
                </a:lnTo>
                <a:lnTo>
                  <a:pt x="0" y="605"/>
                </a:lnTo>
                <a:lnTo>
                  <a:pt x="0" y="605"/>
                </a:lnTo>
                <a:lnTo>
                  <a:pt x="6" y="636"/>
                </a:lnTo>
                <a:lnTo>
                  <a:pt x="13" y="681"/>
                </a:lnTo>
                <a:lnTo>
                  <a:pt x="21" y="727"/>
                </a:lnTo>
                <a:lnTo>
                  <a:pt x="26" y="761"/>
                </a:lnTo>
                <a:lnTo>
                  <a:pt x="26" y="761"/>
                </a:lnTo>
                <a:lnTo>
                  <a:pt x="26" y="773"/>
                </a:lnTo>
                <a:lnTo>
                  <a:pt x="26" y="783"/>
                </a:lnTo>
                <a:lnTo>
                  <a:pt x="25" y="803"/>
                </a:lnTo>
                <a:lnTo>
                  <a:pt x="24" y="820"/>
                </a:lnTo>
                <a:lnTo>
                  <a:pt x="24" y="828"/>
                </a:lnTo>
                <a:lnTo>
                  <a:pt x="26" y="834"/>
                </a:lnTo>
                <a:lnTo>
                  <a:pt x="26" y="834"/>
                </a:lnTo>
                <a:lnTo>
                  <a:pt x="29" y="840"/>
                </a:lnTo>
                <a:lnTo>
                  <a:pt x="33" y="843"/>
                </a:lnTo>
                <a:lnTo>
                  <a:pt x="40" y="847"/>
                </a:lnTo>
                <a:lnTo>
                  <a:pt x="45" y="850"/>
                </a:lnTo>
                <a:lnTo>
                  <a:pt x="47" y="850"/>
                </a:lnTo>
                <a:lnTo>
                  <a:pt x="47" y="850"/>
                </a:lnTo>
                <a:lnTo>
                  <a:pt x="42" y="918"/>
                </a:lnTo>
                <a:lnTo>
                  <a:pt x="42" y="918"/>
                </a:lnTo>
                <a:lnTo>
                  <a:pt x="42" y="923"/>
                </a:lnTo>
                <a:lnTo>
                  <a:pt x="43" y="927"/>
                </a:lnTo>
                <a:lnTo>
                  <a:pt x="50" y="939"/>
                </a:lnTo>
                <a:lnTo>
                  <a:pt x="59" y="950"/>
                </a:lnTo>
                <a:lnTo>
                  <a:pt x="72" y="962"/>
                </a:lnTo>
                <a:lnTo>
                  <a:pt x="85" y="974"/>
                </a:lnTo>
                <a:lnTo>
                  <a:pt x="101" y="984"/>
                </a:lnTo>
                <a:lnTo>
                  <a:pt x="116" y="991"/>
                </a:lnTo>
                <a:lnTo>
                  <a:pt x="131" y="996"/>
                </a:lnTo>
                <a:lnTo>
                  <a:pt x="131" y="996"/>
                </a:lnTo>
                <a:lnTo>
                  <a:pt x="139" y="997"/>
                </a:lnTo>
                <a:lnTo>
                  <a:pt x="148" y="996"/>
                </a:lnTo>
                <a:lnTo>
                  <a:pt x="157" y="995"/>
                </a:lnTo>
                <a:lnTo>
                  <a:pt x="167" y="993"/>
                </a:lnTo>
                <a:lnTo>
                  <a:pt x="188" y="987"/>
                </a:lnTo>
                <a:lnTo>
                  <a:pt x="210" y="978"/>
                </a:lnTo>
                <a:lnTo>
                  <a:pt x="245" y="962"/>
                </a:lnTo>
                <a:lnTo>
                  <a:pt x="261" y="954"/>
                </a:lnTo>
                <a:lnTo>
                  <a:pt x="261" y="954"/>
                </a:lnTo>
                <a:lnTo>
                  <a:pt x="265" y="963"/>
                </a:lnTo>
                <a:lnTo>
                  <a:pt x="268" y="974"/>
                </a:lnTo>
                <a:lnTo>
                  <a:pt x="271" y="986"/>
                </a:lnTo>
                <a:lnTo>
                  <a:pt x="271" y="986"/>
                </a:lnTo>
                <a:lnTo>
                  <a:pt x="275" y="1016"/>
                </a:lnTo>
                <a:lnTo>
                  <a:pt x="281" y="1065"/>
                </a:lnTo>
                <a:lnTo>
                  <a:pt x="287" y="1132"/>
                </a:lnTo>
                <a:lnTo>
                  <a:pt x="277" y="1137"/>
                </a:lnTo>
                <a:lnTo>
                  <a:pt x="277" y="1137"/>
                </a:lnTo>
                <a:lnTo>
                  <a:pt x="278" y="1155"/>
                </a:lnTo>
                <a:lnTo>
                  <a:pt x="279" y="1171"/>
                </a:lnTo>
                <a:lnTo>
                  <a:pt x="282" y="1184"/>
                </a:lnTo>
                <a:lnTo>
                  <a:pt x="282" y="1184"/>
                </a:lnTo>
                <a:lnTo>
                  <a:pt x="284" y="1189"/>
                </a:lnTo>
                <a:lnTo>
                  <a:pt x="287" y="1193"/>
                </a:lnTo>
                <a:lnTo>
                  <a:pt x="292" y="1195"/>
                </a:lnTo>
                <a:lnTo>
                  <a:pt x="299" y="1198"/>
                </a:lnTo>
                <a:lnTo>
                  <a:pt x="316" y="1203"/>
                </a:lnTo>
                <a:lnTo>
                  <a:pt x="339" y="1210"/>
                </a:lnTo>
                <a:lnTo>
                  <a:pt x="339" y="1210"/>
                </a:lnTo>
                <a:lnTo>
                  <a:pt x="354" y="1212"/>
                </a:lnTo>
                <a:lnTo>
                  <a:pt x="370" y="1214"/>
                </a:lnTo>
                <a:lnTo>
                  <a:pt x="387" y="1214"/>
                </a:lnTo>
                <a:lnTo>
                  <a:pt x="404" y="1212"/>
                </a:lnTo>
                <a:lnTo>
                  <a:pt x="420" y="1210"/>
                </a:lnTo>
                <a:lnTo>
                  <a:pt x="432" y="1207"/>
                </a:lnTo>
                <a:lnTo>
                  <a:pt x="440" y="1203"/>
                </a:lnTo>
                <a:lnTo>
                  <a:pt x="442" y="1202"/>
                </a:lnTo>
                <a:lnTo>
                  <a:pt x="443" y="1199"/>
                </a:lnTo>
                <a:lnTo>
                  <a:pt x="443" y="1199"/>
                </a:lnTo>
                <a:lnTo>
                  <a:pt x="442" y="1194"/>
                </a:lnTo>
                <a:lnTo>
                  <a:pt x="438" y="1188"/>
                </a:lnTo>
                <a:lnTo>
                  <a:pt x="433" y="1180"/>
                </a:lnTo>
                <a:lnTo>
                  <a:pt x="426" y="1172"/>
                </a:lnTo>
                <a:lnTo>
                  <a:pt x="412" y="1159"/>
                </a:lnTo>
                <a:lnTo>
                  <a:pt x="406" y="1155"/>
                </a:lnTo>
                <a:lnTo>
                  <a:pt x="402" y="1152"/>
                </a:lnTo>
                <a:lnTo>
                  <a:pt x="402" y="1152"/>
                </a:lnTo>
                <a:lnTo>
                  <a:pt x="398" y="1148"/>
                </a:lnTo>
                <a:lnTo>
                  <a:pt x="391" y="1141"/>
                </a:lnTo>
                <a:lnTo>
                  <a:pt x="383" y="1130"/>
                </a:lnTo>
                <a:lnTo>
                  <a:pt x="376" y="1116"/>
                </a:lnTo>
                <a:lnTo>
                  <a:pt x="368" y="1102"/>
                </a:lnTo>
                <a:lnTo>
                  <a:pt x="361" y="1085"/>
                </a:lnTo>
                <a:lnTo>
                  <a:pt x="357" y="1069"/>
                </a:lnTo>
                <a:lnTo>
                  <a:pt x="355" y="1053"/>
                </a:lnTo>
                <a:lnTo>
                  <a:pt x="355" y="1053"/>
                </a:lnTo>
                <a:lnTo>
                  <a:pt x="355" y="1036"/>
                </a:lnTo>
                <a:lnTo>
                  <a:pt x="357" y="1014"/>
                </a:lnTo>
                <a:lnTo>
                  <a:pt x="365" y="969"/>
                </a:lnTo>
                <a:lnTo>
                  <a:pt x="372" y="929"/>
                </a:lnTo>
                <a:lnTo>
                  <a:pt x="376" y="913"/>
                </a:lnTo>
                <a:lnTo>
                  <a:pt x="376" y="913"/>
                </a:lnTo>
                <a:lnTo>
                  <a:pt x="385" y="914"/>
                </a:lnTo>
                <a:lnTo>
                  <a:pt x="406" y="916"/>
                </a:lnTo>
                <a:lnTo>
                  <a:pt x="419" y="916"/>
                </a:lnTo>
                <a:lnTo>
                  <a:pt x="432" y="916"/>
                </a:lnTo>
                <a:lnTo>
                  <a:pt x="443" y="915"/>
                </a:lnTo>
                <a:lnTo>
                  <a:pt x="454" y="913"/>
                </a:lnTo>
                <a:lnTo>
                  <a:pt x="454" y="913"/>
                </a:lnTo>
                <a:lnTo>
                  <a:pt x="463" y="910"/>
                </a:lnTo>
                <a:lnTo>
                  <a:pt x="472" y="907"/>
                </a:lnTo>
                <a:lnTo>
                  <a:pt x="489" y="906"/>
                </a:lnTo>
                <a:lnTo>
                  <a:pt x="501" y="907"/>
                </a:lnTo>
                <a:lnTo>
                  <a:pt x="506" y="907"/>
                </a:lnTo>
                <a:lnTo>
                  <a:pt x="506" y="1043"/>
                </a:lnTo>
                <a:lnTo>
                  <a:pt x="506" y="1043"/>
                </a:lnTo>
                <a:lnTo>
                  <a:pt x="503" y="1051"/>
                </a:lnTo>
                <a:lnTo>
                  <a:pt x="497" y="1070"/>
                </a:lnTo>
                <a:lnTo>
                  <a:pt x="490" y="1091"/>
                </a:lnTo>
                <a:lnTo>
                  <a:pt x="489" y="1100"/>
                </a:lnTo>
                <a:lnTo>
                  <a:pt x="490" y="1105"/>
                </a:lnTo>
                <a:lnTo>
                  <a:pt x="490" y="1105"/>
                </a:lnTo>
                <a:lnTo>
                  <a:pt x="492" y="1107"/>
                </a:lnTo>
                <a:lnTo>
                  <a:pt x="496" y="1109"/>
                </a:lnTo>
                <a:lnTo>
                  <a:pt x="505" y="1113"/>
                </a:lnTo>
                <a:lnTo>
                  <a:pt x="518" y="1117"/>
                </a:lnTo>
                <a:lnTo>
                  <a:pt x="533" y="1120"/>
                </a:lnTo>
                <a:lnTo>
                  <a:pt x="569" y="1126"/>
                </a:lnTo>
                <a:lnTo>
                  <a:pt x="605" y="1132"/>
                </a:lnTo>
                <a:lnTo>
                  <a:pt x="605" y="1132"/>
                </a:lnTo>
                <a:lnTo>
                  <a:pt x="619" y="1133"/>
                </a:lnTo>
                <a:lnTo>
                  <a:pt x="632" y="1133"/>
                </a:lnTo>
                <a:lnTo>
                  <a:pt x="641" y="1132"/>
                </a:lnTo>
                <a:lnTo>
                  <a:pt x="648" y="1130"/>
                </a:lnTo>
                <a:lnTo>
                  <a:pt x="652" y="1128"/>
                </a:lnTo>
                <a:lnTo>
                  <a:pt x="656" y="1124"/>
                </a:lnTo>
                <a:lnTo>
                  <a:pt x="657" y="1120"/>
                </a:lnTo>
                <a:lnTo>
                  <a:pt x="657" y="1116"/>
                </a:lnTo>
                <a:lnTo>
                  <a:pt x="657" y="1116"/>
                </a:lnTo>
                <a:lnTo>
                  <a:pt x="656" y="1113"/>
                </a:lnTo>
                <a:lnTo>
                  <a:pt x="653" y="1109"/>
                </a:lnTo>
                <a:lnTo>
                  <a:pt x="644" y="1099"/>
                </a:lnTo>
                <a:lnTo>
                  <a:pt x="614" y="1074"/>
                </a:lnTo>
                <a:lnTo>
                  <a:pt x="583" y="1048"/>
                </a:lnTo>
                <a:lnTo>
                  <a:pt x="572" y="1039"/>
                </a:lnTo>
                <a:lnTo>
                  <a:pt x="569" y="1032"/>
                </a:lnTo>
                <a:lnTo>
                  <a:pt x="569" y="1032"/>
                </a:lnTo>
                <a:lnTo>
                  <a:pt x="567" y="1017"/>
                </a:lnTo>
                <a:lnTo>
                  <a:pt x="567" y="991"/>
                </a:lnTo>
                <a:lnTo>
                  <a:pt x="567" y="967"/>
                </a:lnTo>
                <a:lnTo>
                  <a:pt x="569" y="954"/>
                </a:lnTo>
                <a:lnTo>
                  <a:pt x="569" y="954"/>
                </a:lnTo>
                <a:lnTo>
                  <a:pt x="597" y="897"/>
                </a:lnTo>
                <a:lnTo>
                  <a:pt x="619" y="850"/>
                </a:lnTo>
                <a:lnTo>
                  <a:pt x="636" y="808"/>
                </a:lnTo>
                <a:lnTo>
                  <a:pt x="636" y="808"/>
                </a:lnTo>
                <a:lnTo>
                  <a:pt x="639" y="799"/>
                </a:lnTo>
                <a:lnTo>
                  <a:pt x="641" y="787"/>
                </a:lnTo>
                <a:lnTo>
                  <a:pt x="643" y="761"/>
                </a:lnTo>
                <a:lnTo>
                  <a:pt x="644" y="733"/>
                </a:lnTo>
                <a:lnTo>
                  <a:pt x="643" y="703"/>
                </a:lnTo>
                <a:lnTo>
                  <a:pt x="639" y="652"/>
                </a:lnTo>
                <a:lnTo>
                  <a:pt x="636" y="631"/>
                </a:lnTo>
                <a:lnTo>
                  <a:pt x="636" y="631"/>
                </a:lnTo>
                <a:lnTo>
                  <a:pt x="639" y="634"/>
                </a:lnTo>
                <a:lnTo>
                  <a:pt x="648" y="640"/>
                </a:lnTo>
                <a:lnTo>
                  <a:pt x="661" y="648"/>
                </a:lnTo>
                <a:lnTo>
                  <a:pt x="678" y="657"/>
                </a:lnTo>
                <a:lnTo>
                  <a:pt x="678" y="657"/>
                </a:lnTo>
                <a:lnTo>
                  <a:pt x="698" y="665"/>
                </a:lnTo>
                <a:lnTo>
                  <a:pt x="714" y="674"/>
                </a:lnTo>
                <a:lnTo>
                  <a:pt x="730" y="683"/>
                </a:lnTo>
                <a:lnTo>
                  <a:pt x="730" y="683"/>
                </a:lnTo>
                <a:lnTo>
                  <a:pt x="730" y="696"/>
                </a:lnTo>
                <a:lnTo>
                  <a:pt x="731" y="708"/>
                </a:lnTo>
                <a:lnTo>
                  <a:pt x="733" y="712"/>
                </a:lnTo>
                <a:lnTo>
                  <a:pt x="735" y="714"/>
                </a:lnTo>
                <a:lnTo>
                  <a:pt x="735" y="714"/>
                </a:lnTo>
                <a:lnTo>
                  <a:pt x="743" y="718"/>
                </a:lnTo>
                <a:lnTo>
                  <a:pt x="751" y="721"/>
                </a:lnTo>
                <a:lnTo>
                  <a:pt x="761" y="725"/>
                </a:lnTo>
                <a:lnTo>
                  <a:pt x="761" y="725"/>
                </a:lnTo>
                <a:lnTo>
                  <a:pt x="767" y="727"/>
                </a:lnTo>
                <a:lnTo>
                  <a:pt x="778" y="731"/>
                </a:lnTo>
                <a:lnTo>
                  <a:pt x="791" y="735"/>
                </a:lnTo>
                <a:lnTo>
                  <a:pt x="798" y="737"/>
                </a:lnTo>
                <a:lnTo>
                  <a:pt x="803" y="735"/>
                </a:lnTo>
                <a:lnTo>
                  <a:pt x="803" y="735"/>
                </a:lnTo>
                <a:lnTo>
                  <a:pt x="807" y="733"/>
                </a:lnTo>
                <a:lnTo>
                  <a:pt x="810" y="727"/>
                </a:lnTo>
                <a:lnTo>
                  <a:pt x="812" y="722"/>
                </a:lnTo>
                <a:lnTo>
                  <a:pt x="815" y="716"/>
                </a:lnTo>
                <a:lnTo>
                  <a:pt x="817" y="705"/>
                </a:lnTo>
                <a:lnTo>
                  <a:pt x="819" y="699"/>
                </a:lnTo>
                <a:lnTo>
                  <a:pt x="819" y="699"/>
                </a:lnTo>
                <a:lnTo>
                  <a:pt x="819" y="697"/>
                </a:lnTo>
                <a:lnTo>
                  <a:pt x="819" y="695"/>
                </a:lnTo>
                <a:lnTo>
                  <a:pt x="816" y="687"/>
                </a:lnTo>
                <a:lnTo>
                  <a:pt x="811" y="678"/>
                </a:lnTo>
                <a:lnTo>
                  <a:pt x="803" y="667"/>
                </a:lnTo>
                <a:lnTo>
                  <a:pt x="803" y="667"/>
                </a:lnTo>
                <a:lnTo>
                  <a:pt x="793" y="656"/>
                </a:lnTo>
                <a:lnTo>
                  <a:pt x="778" y="644"/>
                </a:lnTo>
                <a:lnTo>
                  <a:pt x="761" y="631"/>
                </a:lnTo>
                <a:lnTo>
                  <a:pt x="761" y="631"/>
                </a:lnTo>
                <a:lnTo>
                  <a:pt x="717" y="602"/>
                </a:lnTo>
                <a:lnTo>
                  <a:pt x="679" y="578"/>
                </a:lnTo>
                <a:lnTo>
                  <a:pt x="661" y="564"/>
                </a:lnTo>
                <a:lnTo>
                  <a:pt x="647" y="553"/>
                </a:lnTo>
                <a:lnTo>
                  <a:pt x="647" y="553"/>
                </a:lnTo>
                <a:lnTo>
                  <a:pt x="631" y="541"/>
                </a:lnTo>
                <a:lnTo>
                  <a:pt x="613" y="528"/>
                </a:lnTo>
                <a:lnTo>
                  <a:pt x="571" y="501"/>
                </a:lnTo>
                <a:lnTo>
                  <a:pt x="522" y="469"/>
                </a:lnTo>
                <a:lnTo>
                  <a:pt x="522" y="459"/>
                </a:lnTo>
                <a:lnTo>
                  <a:pt x="522" y="459"/>
                </a:lnTo>
                <a:lnTo>
                  <a:pt x="498" y="448"/>
                </a:lnTo>
                <a:lnTo>
                  <a:pt x="480" y="438"/>
                </a:lnTo>
                <a:lnTo>
                  <a:pt x="471" y="433"/>
                </a:lnTo>
                <a:lnTo>
                  <a:pt x="464" y="428"/>
                </a:lnTo>
                <a:lnTo>
                  <a:pt x="464" y="428"/>
                </a:lnTo>
                <a:lnTo>
                  <a:pt x="456" y="420"/>
                </a:lnTo>
                <a:lnTo>
                  <a:pt x="446" y="405"/>
                </a:lnTo>
                <a:lnTo>
                  <a:pt x="417" y="366"/>
                </a:lnTo>
                <a:lnTo>
                  <a:pt x="370" y="302"/>
                </a:lnTo>
                <a:lnTo>
                  <a:pt x="370" y="302"/>
                </a:lnTo>
                <a:lnTo>
                  <a:pt x="364" y="296"/>
                </a:lnTo>
                <a:lnTo>
                  <a:pt x="355" y="292"/>
                </a:lnTo>
                <a:lnTo>
                  <a:pt x="344" y="288"/>
                </a:lnTo>
                <a:lnTo>
                  <a:pt x="334" y="286"/>
                </a:lnTo>
                <a:lnTo>
                  <a:pt x="316" y="283"/>
                </a:lnTo>
                <a:lnTo>
                  <a:pt x="308" y="282"/>
                </a:lnTo>
                <a:lnTo>
                  <a:pt x="318" y="256"/>
                </a:lnTo>
                <a:lnTo>
                  <a:pt x="350" y="261"/>
                </a:lnTo>
                <a:lnTo>
                  <a:pt x="350" y="261"/>
                </a:lnTo>
                <a:lnTo>
                  <a:pt x="355" y="261"/>
                </a:lnTo>
                <a:lnTo>
                  <a:pt x="360" y="259"/>
                </a:lnTo>
                <a:lnTo>
                  <a:pt x="365" y="256"/>
                </a:lnTo>
                <a:lnTo>
                  <a:pt x="370" y="250"/>
                </a:lnTo>
                <a:lnTo>
                  <a:pt x="370" y="250"/>
                </a:lnTo>
                <a:lnTo>
                  <a:pt x="372" y="246"/>
                </a:lnTo>
                <a:lnTo>
                  <a:pt x="373" y="243"/>
                </a:lnTo>
                <a:lnTo>
                  <a:pt x="374" y="235"/>
                </a:lnTo>
                <a:lnTo>
                  <a:pt x="374" y="226"/>
                </a:lnTo>
                <a:lnTo>
                  <a:pt x="374" y="222"/>
                </a:lnTo>
                <a:lnTo>
                  <a:pt x="376" y="219"/>
                </a:lnTo>
                <a:lnTo>
                  <a:pt x="376" y="219"/>
                </a:lnTo>
                <a:lnTo>
                  <a:pt x="377" y="215"/>
                </a:lnTo>
                <a:lnTo>
                  <a:pt x="377" y="210"/>
                </a:lnTo>
                <a:lnTo>
                  <a:pt x="377" y="198"/>
                </a:lnTo>
                <a:lnTo>
                  <a:pt x="376" y="183"/>
                </a:lnTo>
                <a:lnTo>
                  <a:pt x="376" y="183"/>
                </a:lnTo>
                <a:lnTo>
                  <a:pt x="382" y="179"/>
                </a:lnTo>
                <a:lnTo>
                  <a:pt x="391" y="172"/>
                </a:lnTo>
                <a:lnTo>
                  <a:pt x="391" y="172"/>
                </a:lnTo>
                <a:lnTo>
                  <a:pt x="391" y="171"/>
                </a:lnTo>
                <a:lnTo>
                  <a:pt x="390" y="168"/>
                </a:lnTo>
                <a:lnTo>
                  <a:pt x="385" y="160"/>
                </a:lnTo>
                <a:lnTo>
                  <a:pt x="377" y="153"/>
                </a:lnTo>
                <a:lnTo>
                  <a:pt x="370" y="146"/>
                </a:lnTo>
                <a:lnTo>
                  <a:pt x="370" y="146"/>
                </a:lnTo>
                <a:lnTo>
                  <a:pt x="368" y="143"/>
                </a:lnTo>
                <a:lnTo>
                  <a:pt x="367" y="138"/>
                </a:lnTo>
                <a:lnTo>
                  <a:pt x="364" y="129"/>
                </a:lnTo>
                <a:lnTo>
                  <a:pt x="364" y="119"/>
                </a:lnTo>
                <a:lnTo>
                  <a:pt x="365" y="110"/>
                </a:lnTo>
                <a:lnTo>
                  <a:pt x="365" y="110"/>
                </a:lnTo>
                <a:lnTo>
                  <a:pt x="365" y="106"/>
                </a:lnTo>
                <a:lnTo>
                  <a:pt x="364" y="100"/>
                </a:lnTo>
                <a:lnTo>
                  <a:pt x="357" y="87"/>
                </a:lnTo>
                <a:lnTo>
                  <a:pt x="350" y="73"/>
                </a:lnTo>
                <a:lnTo>
                  <a:pt x="350" y="63"/>
                </a:lnTo>
                <a:lnTo>
                  <a:pt x="339" y="42"/>
                </a:lnTo>
                <a:lnTo>
                  <a:pt x="350" y="37"/>
                </a:lnTo>
                <a:lnTo>
                  <a:pt x="308" y="21"/>
                </a:lnTo>
                <a:lnTo>
                  <a:pt x="313" y="10"/>
                </a:lnTo>
                <a:lnTo>
                  <a:pt x="313" y="10"/>
                </a:lnTo>
                <a:lnTo>
                  <a:pt x="305" y="8"/>
                </a:lnTo>
                <a:lnTo>
                  <a:pt x="298" y="5"/>
                </a:lnTo>
                <a:lnTo>
                  <a:pt x="292" y="5"/>
                </a:lnTo>
                <a:lnTo>
                  <a:pt x="292" y="5"/>
                </a:lnTo>
                <a:lnTo>
                  <a:pt x="286" y="5"/>
                </a:lnTo>
                <a:lnTo>
                  <a:pt x="275" y="4"/>
                </a:lnTo>
                <a:lnTo>
                  <a:pt x="256" y="0"/>
                </a:lnTo>
                <a:lnTo>
                  <a:pt x="256" y="0"/>
                </a:lnTo>
                <a:lnTo>
                  <a:pt x="249" y="0"/>
                </a:lnTo>
                <a:lnTo>
                  <a:pt x="240" y="0"/>
                </a:lnTo>
                <a:lnTo>
                  <a:pt x="214" y="5"/>
                </a:lnTo>
                <a:lnTo>
                  <a:pt x="214" y="5"/>
                </a:lnTo>
                <a:lnTo>
                  <a:pt x="200" y="10"/>
                </a:lnTo>
                <a:lnTo>
                  <a:pt x="191" y="16"/>
                </a:lnTo>
                <a:lnTo>
                  <a:pt x="183" y="21"/>
                </a:lnTo>
                <a:lnTo>
                  <a:pt x="178" y="26"/>
                </a:lnTo>
                <a:lnTo>
                  <a:pt x="178" y="26"/>
                </a:lnTo>
                <a:lnTo>
                  <a:pt x="175" y="30"/>
                </a:lnTo>
                <a:lnTo>
                  <a:pt x="171" y="35"/>
                </a:lnTo>
                <a:lnTo>
                  <a:pt x="163" y="51"/>
                </a:lnTo>
                <a:lnTo>
                  <a:pt x="152" y="78"/>
                </a:lnTo>
                <a:lnTo>
                  <a:pt x="152" y="78"/>
                </a:lnTo>
                <a:lnTo>
                  <a:pt x="149" y="89"/>
                </a:lnTo>
                <a:lnTo>
                  <a:pt x="146" y="104"/>
                </a:lnTo>
                <a:lnTo>
                  <a:pt x="145" y="123"/>
                </a:lnTo>
                <a:lnTo>
                  <a:pt x="146" y="141"/>
                </a:lnTo>
                <a:lnTo>
                  <a:pt x="146" y="141"/>
                </a:lnTo>
                <a:lnTo>
                  <a:pt x="150" y="164"/>
                </a:lnTo>
                <a:lnTo>
                  <a:pt x="155" y="192"/>
                </a:lnTo>
                <a:lnTo>
                  <a:pt x="162" y="224"/>
                </a:lnTo>
                <a:lnTo>
                  <a:pt x="162" y="224"/>
                </a:lnTo>
                <a:close/>
                <a:moveTo>
                  <a:pt x="391" y="527"/>
                </a:moveTo>
                <a:lnTo>
                  <a:pt x="428" y="542"/>
                </a:lnTo>
                <a:lnTo>
                  <a:pt x="438" y="532"/>
                </a:lnTo>
                <a:lnTo>
                  <a:pt x="438" y="532"/>
                </a:lnTo>
                <a:lnTo>
                  <a:pt x="485" y="548"/>
                </a:lnTo>
                <a:lnTo>
                  <a:pt x="485" y="548"/>
                </a:lnTo>
                <a:lnTo>
                  <a:pt x="489" y="550"/>
                </a:lnTo>
                <a:lnTo>
                  <a:pt x="496" y="554"/>
                </a:lnTo>
                <a:lnTo>
                  <a:pt x="509" y="564"/>
                </a:lnTo>
                <a:lnTo>
                  <a:pt x="523" y="576"/>
                </a:lnTo>
                <a:lnTo>
                  <a:pt x="531" y="580"/>
                </a:lnTo>
                <a:lnTo>
                  <a:pt x="537" y="584"/>
                </a:lnTo>
                <a:lnTo>
                  <a:pt x="537" y="584"/>
                </a:lnTo>
                <a:lnTo>
                  <a:pt x="553" y="591"/>
                </a:lnTo>
                <a:lnTo>
                  <a:pt x="567" y="597"/>
                </a:lnTo>
                <a:lnTo>
                  <a:pt x="584" y="605"/>
                </a:lnTo>
                <a:lnTo>
                  <a:pt x="584" y="605"/>
                </a:lnTo>
                <a:lnTo>
                  <a:pt x="554" y="602"/>
                </a:lnTo>
                <a:lnTo>
                  <a:pt x="528" y="602"/>
                </a:lnTo>
                <a:lnTo>
                  <a:pt x="516" y="604"/>
                </a:lnTo>
                <a:lnTo>
                  <a:pt x="506" y="605"/>
                </a:lnTo>
                <a:lnTo>
                  <a:pt x="506" y="605"/>
                </a:lnTo>
                <a:lnTo>
                  <a:pt x="496" y="608"/>
                </a:lnTo>
                <a:lnTo>
                  <a:pt x="485" y="611"/>
                </a:lnTo>
                <a:lnTo>
                  <a:pt x="466" y="622"/>
                </a:lnTo>
                <a:lnTo>
                  <a:pt x="450" y="632"/>
                </a:lnTo>
                <a:lnTo>
                  <a:pt x="443" y="636"/>
                </a:lnTo>
                <a:lnTo>
                  <a:pt x="443" y="636"/>
                </a:lnTo>
                <a:lnTo>
                  <a:pt x="438" y="632"/>
                </a:lnTo>
                <a:lnTo>
                  <a:pt x="417" y="621"/>
                </a:lnTo>
                <a:lnTo>
                  <a:pt x="417" y="621"/>
                </a:lnTo>
                <a:lnTo>
                  <a:pt x="389" y="606"/>
                </a:lnTo>
                <a:lnTo>
                  <a:pt x="376" y="600"/>
                </a:lnTo>
                <a:lnTo>
                  <a:pt x="376" y="600"/>
                </a:lnTo>
                <a:lnTo>
                  <a:pt x="381" y="589"/>
                </a:lnTo>
                <a:lnTo>
                  <a:pt x="385" y="579"/>
                </a:lnTo>
                <a:lnTo>
                  <a:pt x="386" y="568"/>
                </a:lnTo>
                <a:lnTo>
                  <a:pt x="386" y="568"/>
                </a:lnTo>
                <a:lnTo>
                  <a:pt x="387" y="557"/>
                </a:lnTo>
                <a:lnTo>
                  <a:pt x="389" y="542"/>
                </a:lnTo>
                <a:lnTo>
                  <a:pt x="391" y="527"/>
                </a:lnTo>
                <a:lnTo>
                  <a:pt x="391" y="52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0">
            <a:extLst>
              <a:ext uri="{FF2B5EF4-FFF2-40B4-BE49-F238E27FC236}">
                <a16:creationId xmlns:a16="http://schemas.microsoft.com/office/drawing/2014/main" id="{F32819A2-0BF8-4BDD-922A-67D8F32C2A77}"/>
              </a:ext>
            </a:extLst>
          </p:cNvPr>
          <p:cNvSpPr>
            <a:spLocks/>
          </p:cNvSpPr>
          <p:nvPr/>
        </p:nvSpPr>
        <p:spPr bwMode="auto">
          <a:xfrm>
            <a:off x="8148355" y="2804466"/>
            <a:ext cx="1092200" cy="1531938"/>
          </a:xfrm>
          <a:custGeom>
            <a:avLst/>
            <a:gdLst>
              <a:gd name="T0" fmla="*/ 274 w 688"/>
              <a:gd name="T1" fmla="*/ 159 h 965"/>
              <a:gd name="T2" fmla="*/ 287 w 688"/>
              <a:gd name="T3" fmla="*/ 182 h 965"/>
              <a:gd name="T4" fmla="*/ 289 w 688"/>
              <a:gd name="T5" fmla="*/ 201 h 965"/>
              <a:gd name="T6" fmla="*/ 301 w 688"/>
              <a:gd name="T7" fmla="*/ 212 h 965"/>
              <a:gd name="T8" fmla="*/ 308 w 688"/>
              <a:gd name="T9" fmla="*/ 237 h 965"/>
              <a:gd name="T10" fmla="*/ 368 w 688"/>
              <a:gd name="T11" fmla="*/ 261 h 965"/>
              <a:gd name="T12" fmla="*/ 218 w 688"/>
              <a:gd name="T13" fmla="*/ 362 h 965"/>
              <a:gd name="T14" fmla="*/ 132 w 688"/>
              <a:gd name="T15" fmla="*/ 427 h 965"/>
              <a:gd name="T16" fmla="*/ 87 w 688"/>
              <a:gd name="T17" fmla="*/ 463 h 965"/>
              <a:gd name="T18" fmla="*/ 68 w 688"/>
              <a:gd name="T19" fmla="*/ 481 h 965"/>
              <a:gd name="T20" fmla="*/ 44 w 688"/>
              <a:gd name="T21" fmla="*/ 506 h 965"/>
              <a:gd name="T22" fmla="*/ 18 w 688"/>
              <a:gd name="T23" fmla="*/ 564 h 965"/>
              <a:gd name="T24" fmla="*/ 0 w 688"/>
              <a:gd name="T25" fmla="*/ 632 h 965"/>
              <a:gd name="T26" fmla="*/ 13 w 688"/>
              <a:gd name="T27" fmla="*/ 656 h 965"/>
              <a:gd name="T28" fmla="*/ 43 w 688"/>
              <a:gd name="T29" fmla="*/ 665 h 965"/>
              <a:gd name="T30" fmla="*/ 42 w 688"/>
              <a:gd name="T31" fmla="*/ 652 h 965"/>
              <a:gd name="T32" fmla="*/ 24 w 688"/>
              <a:gd name="T33" fmla="*/ 635 h 965"/>
              <a:gd name="T34" fmla="*/ 50 w 688"/>
              <a:gd name="T35" fmla="*/ 624 h 965"/>
              <a:gd name="T36" fmla="*/ 76 w 688"/>
              <a:gd name="T37" fmla="*/ 616 h 965"/>
              <a:gd name="T38" fmla="*/ 89 w 688"/>
              <a:gd name="T39" fmla="*/ 622 h 965"/>
              <a:gd name="T40" fmla="*/ 153 w 688"/>
              <a:gd name="T41" fmla="*/ 541 h 965"/>
              <a:gd name="T42" fmla="*/ 145 w 688"/>
              <a:gd name="T43" fmla="*/ 583 h 965"/>
              <a:gd name="T44" fmla="*/ 197 w 688"/>
              <a:gd name="T45" fmla="*/ 697 h 965"/>
              <a:gd name="T46" fmla="*/ 216 w 688"/>
              <a:gd name="T47" fmla="*/ 747 h 965"/>
              <a:gd name="T48" fmla="*/ 258 w 688"/>
              <a:gd name="T49" fmla="*/ 821 h 965"/>
              <a:gd name="T50" fmla="*/ 218 w 688"/>
              <a:gd name="T51" fmla="*/ 841 h 965"/>
              <a:gd name="T52" fmla="*/ 173 w 688"/>
              <a:gd name="T53" fmla="*/ 847 h 965"/>
              <a:gd name="T54" fmla="*/ 167 w 688"/>
              <a:gd name="T55" fmla="*/ 873 h 965"/>
              <a:gd name="T56" fmla="*/ 183 w 688"/>
              <a:gd name="T57" fmla="*/ 889 h 965"/>
              <a:gd name="T58" fmla="*/ 236 w 688"/>
              <a:gd name="T59" fmla="*/ 898 h 965"/>
              <a:gd name="T60" fmla="*/ 185 w 688"/>
              <a:gd name="T61" fmla="*/ 915 h 965"/>
              <a:gd name="T62" fmla="*/ 173 w 688"/>
              <a:gd name="T63" fmla="*/ 929 h 965"/>
              <a:gd name="T64" fmla="*/ 177 w 688"/>
              <a:gd name="T65" fmla="*/ 945 h 965"/>
              <a:gd name="T66" fmla="*/ 236 w 688"/>
              <a:gd name="T67" fmla="*/ 962 h 965"/>
              <a:gd name="T68" fmla="*/ 371 w 688"/>
              <a:gd name="T69" fmla="*/ 955 h 965"/>
              <a:gd name="T70" fmla="*/ 424 w 688"/>
              <a:gd name="T71" fmla="*/ 948 h 965"/>
              <a:gd name="T72" fmla="*/ 435 w 688"/>
              <a:gd name="T73" fmla="*/ 933 h 965"/>
              <a:gd name="T74" fmla="*/ 428 w 688"/>
              <a:gd name="T75" fmla="*/ 847 h 965"/>
              <a:gd name="T76" fmla="*/ 412 w 688"/>
              <a:gd name="T77" fmla="*/ 852 h 965"/>
              <a:gd name="T78" fmla="*/ 412 w 688"/>
              <a:gd name="T79" fmla="*/ 832 h 965"/>
              <a:gd name="T80" fmla="*/ 373 w 688"/>
              <a:gd name="T81" fmla="*/ 746 h 965"/>
              <a:gd name="T82" fmla="*/ 485 w 688"/>
              <a:gd name="T83" fmla="*/ 799 h 965"/>
              <a:gd name="T84" fmla="*/ 583 w 688"/>
              <a:gd name="T85" fmla="*/ 799 h 965"/>
              <a:gd name="T86" fmla="*/ 609 w 688"/>
              <a:gd name="T87" fmla="*/ 783 h 965"/>
              <a:gd name="T88" fmla="*/ 670 w 688"/>
              <a:gd name="T89" fmla="*/ 719 h 965"/>
              <a:gd name="T90" fmla="*/ 666 w 688"/>
              <a:gd name="T91" fmla="*/ 704 h 965"/>
              <a:gd name="T92" fmla="*/ 670 w 688"/>
              <a:gd name="T93" fmla="*/ 662 h 965"/>
              <a:gd name="T94" fmla="*/ 686 w 688"/>
              <a:gd name="T95" fmla="*/ 628 h 965"/>
              <a:gd name="T96" fmla="*/ 682 w 688"/>
              <a:gd name="T97" fmla="*/ 500 h 965"/>
              <a:gd name="T98" fmla="*/ 662 w 688"/>
              <a:gd name="T99" fmla="*/ 413 h 965"/>
              <a:gd name="T100" fmla="*/ 593 w 688"/>
              <a:gd name="T101" fmla="*/ 284 h 965"/>
              <a:gd name="T102" fmla="*/ 529 w 688"/>
              <a:gd name="T103" fmla="*/ 222 h 965"/>
              <a:gd name="T104" fmla="*/ 489 w 688"/>
              <a:gd name="T105" fmla="*/ 206 h 965"/>
              <a:gd name="T106" fmla="*/ 489 w 688"/>
              <a:gd name="T107" fmla="*/ 180 h 965"/>
              <a:gd name="T108" fmla="*/ 490 w 688"/>
              <a:gd name="T109" fmla="*/ 120 h 965"/>
              <a:gd name="T110" fmla="*/ 489 w 688"/>
              <a:gd name="T111" fmla="*/ 95 h 965"/>
              <a:gd name="T112" fmla="*/ 456 w 688"/>
              <a:gd name="T113" fmla="*/ 30 h 965"/>
              <a:gd name="T114" fmla="*/ 325 w 688"/>
              <a:gd name="T115" fmla="*/ 21 h 965"/>
              <a:gd name="T116" fmla="*/ 296 w 688"/>
              <a:gd name="T117" fmla="*/ 82 h 965"/>
              <a:gd name="T118" fmla="*/ 296 w 688"/>
              <a:gd name="T119" fmla="*/ 129 h 9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88" h="965">
                <a:moveTo>
                  <a:pt x="296" y="129"/>
                </a:moveTo>
                <a:lnTo>
                  <a:pt x="296" y="129"/>
                </a:lnTo>
                <a:lnTo>
                  <a:pt x="284" y="143"/>
                </a:lnTo>
                <a:lnTo>
                  <a:pt x="276" y="155"/>
                </a:lnTo>
                <a:lnTo>
                  <a:pt x="274" y="159"/>
                </a:lnTo>
                <a:lnTo>
                  <a:pt x="275" y="162"/>
                </a:lnTo>
                <a:lnTo>
                  <a:pt x="275" y="162"/>
                </a:lnTo>
                <a:lnTo>
                  <a:pt x="282" y="165"/>
                </a:lnTo>
                <a:lnTo>
                  <a:pt x="287" y="168"/>
                </a:lnTo>
                <a:lnTo>
                  <a:pt x="287" y="182"/>
                </a:lnTo>
                <a:lnTo>
                  <a:pt x="292" y="189"/>
                </a:lnTo>
                <a:lnTo>
                  <a:pt x="292" y="189"/>
                </a:lnTo>
                <a:lnTo>
                  <a:pt x="291" y="193"/>
                </a:lnTo>
                <a:lnTo>
                  <a:pt x="289" y="197"/>
                </a:lnTo>
                <a:lnTo>
                  <a:pt x="289" y="201"/>
                </a:lnTo>
                <a:lnTo>
                  <a:pt x="289" y="201"/>
                </a:lnTo>
                <a:lnTo>
                  <a:pt x="292" y="205"/>
                </a:lnTo>
                <a:lnTo>
                  <a:pt x="296" y="208"/>
                </a:lnTo>
                <a:lnTo>
                  <a:pt x="301" y="212"/>
                </a:lnTo>
                <a:lnTo>
                  <a:pt x="301" y="212"/>
                </a:lnTo>
                <a:lnTo>
                  <a:pt x="301" y="216"/>
                </a:lnTo>
                <a:lnTo>
                  <a:pt x="301" y="224"/>
                </a:lnTo>
                <a:lnTo>
                  <a:pt x="302" y="229"/>
                </a:lnTo>
                <a:lnTo>
                  <a:pt x="304" y="233"/>
                </a:lnTo>
                <a:lnTo>
                  <a:pt x="308" y="237"/>
                </a:lnTo>
                <a:lnTo>
                  <a:pt x="313" y="240"/>
                </a:lnTo>
                <a:lnTo>
                  <a:pt x="313" y="240"/>
                </a:lnTo>
                <a:lnTo>
                  <a:pt x="344" y="244"/>
                </a:lnTo>
                <a:lnTo>
                  <a:pt x="361" y="245"/>
                </a:lnTo>
                <a:lnTo>
                  <a:pt x="368" y="261"/>
                </a:lnTo>
                <a:lnTo>
                  <a:pt x="364" y="272"/>
                </a:lnTo>
                <a:lnTo>
                  <a:pt x="283" y="328"/>
                </a:lnTo>
                <a:lnTo>
                  <a:pt x="283" y="328"/>
                </a:lnTo>
                <a:lnTo>
                  <a:pt x="218" y="362"/>
                </a:lnTo>
                <a:lnTo>
                  <a:pt x="218" y="362"/>
                </a:lnTo>
                <a:lnTo>
                  <a:pt x="202" y="373"/>
                </a:lnTo>
                <a:lnTo>
                  <a:pt x="180" y="392"/>
                </a:lnTo>
                <a:lnTo>
                  <a:pt x="154" y="413"/>
                </a:lnTo>
                <a:lnTo>
                  <a:pt x="142" y="421"/>
                </a:lnTo>
                <a:lnTo>
                  <a:pt x="132" y="427"/>
                </a:lnTo>
                <a:lnTo>
                  <a:pt x="132" y="427"/>
                </a:lnTo>
                <a:lnTo>
                  <a:pt x="123" y="433"/>
                </a:lnTo>
                <a:lnTo>
                  <a:pt x="114" y="439"/>
                </a:lnTo>
                <a:lnTo>
                  <a:pt x="98" y="452"/>
                </a:lnTo>
                <a:lnTo>
                  <a:pt x="87" y="463"/>
                </a:lnTo>
                <a:lnTo>
                  <a:pt x="84" y="467"/>
                </a:lnTo>
                <a:lnTo>
                  <a:pt x="72" y="482"/>
                </a:lnTo>
                <a:lnTo>
                  <a:pt x="72" y="482"/>
                </a:lnTo>
                <a:lnTo>
                  <a:pt x="71" y="481"/>
                </a:lnTo>
                <a:lnTo>
                  <a:pt x="68" y="481"/>
                </a:lnTo>
                <a:lnTo>
                  <a:pt x="64" y="484"/>
                </a:lnTo>
                <a:lnTo>
                  <a:pt x="57" y="487"/>
                </a:lnTo>
                <a:lnTo>
                  <a:pt x="57" y="487"/>
                </a:lnTo>
                <a:lnTo>
                  <a:pt x="50" y="495"/>
                </a:lnTo>
                <a:lnTo>
                  <a:pt x="44" y="506"/>
                </a:lnTo>
                <a:lnTo>
                  <a:pt x="39" y="517"/>
                </a:lnTo>
                <a:lnTo>
                  <a:pt x="39" y="517"/>
                </a:lnTo>
                <a:lnTo>
                  <a:pt x="33" y="533"/>
                </a:lnTo>
                <a:lnTo>
                  <a:pt x="33" y="533"/>
                </a:lnTo>
                <a:lnTo>
                  <a:pt x="18" y="564"/>
                </a:lnTo>
                <a:lnTo>
                  <a:pt x="8" y="590"/>
                </a:lnTo>
                <a:lnTo>
                  <a:pt x="5" y="601"/>
                </a:lnTo>
                <a:lnTo>
                  <a:pt x="3" y="607"/>
                </a:lnTo>
                <a:lnTo>
                  <a:pt x="3" y="607"/>
                </a:lnTo>
                <a:lnTo>
                  <a:pt x="0" y="632"/>
                </a:lnTo>
                <a:lnTo>
                  <a:pt x="0" y="643"/>
                </a:lnTo>
                <a:lnTo>
                  <a:pt x="1" y="646"/>
                </a:lnTo>
                <a:lnTo>
                  <a:pt x="3" y="649"/>
                </a:lnTo>
                <a:lnTo>
                  <a:pt x="3" y="649"/>
                </a:lnTo>
                <a:lnTo>
                  <a:pt x="13" y="656"/>
                </a:lnTo>
                <a:lnTo>
                  <a:pt x="24" y="661"/>
                </a:lnTo>
                <a:lnTo>
                  <a:pt x="24" y="661"/>
                </a:lnTo>
                <a:lnTo>
                  <a:pt x="30" y="663"/>
                </a:lnTo>
                <a:lnTo>
                  <a:pt x="38" y="665"/>
                </a:lnTo>
                <a:lnTo>
                  <a:pt x="43" y="665"/>
                </a:lnTo>
                <a:lnTo>
                  <a:pt x="44" y="665"/>
                </a:lnTo>
                <a:lnTo>
                  <a:pt x="44" y="665"/>
                </a:lnTo>
                <a:lnTo>
                  <a:pt x="44" y="661"/>
                </a:lnTo>
                <a:lnTo>
                  <a:pt x="43" y="657"/>
                </a:lnTo>
                <a:lnTo>
                  <a:pt x="42" y="652"/>
                </a:lnTo>
                <a:lnTo>
                  <a:pt x="42" y="652"/>
                </a:lnTo>
                <a:lnTo>
                  <a:pt x="42" y="648"/>
                </a:lnTo>
                <a:lnTo>
                  <a:pt x="41" y="644"/>
                </a:lnTo>
                <a:lnTo>
                  <a:pt x="35" y="640"/>
                </a:lnTo>
                <a:lnTo>
                  <a:pt x="24" y="635"/>
                </a:lnTo>
                <a:lnTo>
                  <a:pt x="28" y="628"/>
                </a:lnTo>
                <a:lnTo>
                  <a:pt x="28" y="628"/>
                </a:lnTo>
                <a:lnTo>
                  <a:pt x="44" y="626"/>
                </a:lnTo>
                <a:lnTo>
                  <a:pt x="44" y="626"/>
                </a:lnTo>
                <a:lnTo>
                  <a:pt x="50" y="624"/>
                </a:lnTo>
                <a:lnTo>
                  <a:pt x="54" y="620"/>
                </a:lnTo>
                <a:lnTo>
                  <a:pt x="61" y="614"/>
                </a:lnTo>
                <a:lnTo>
                  <a:pt x="69" y="605"/>
                </a:lnTo>
                <a:lnTo>
                  <a:pt x="69" y="605"/>
                </a:lnTo>
                <a:lnTo>
                  <a:pt x="76" y="616"/>
                </a:lnTo>
                <a:lnTo>
                  <a:pt x="81" y="623"/>
                </a:lnTo>
                <a:lnTo>
                  <a:pt x="84" y="626"/>
                </a:lnTo>
                <a:lnTo>
                  <a:pt x="86" y="626"/>
                </a:lnTo>
                <a:lnTo>
                  <a:pt x="86" y="626"/>
                </a:lnTo>
                <a:lnTo>
                  <a:pt x="89" y="622"/>
                </a:lnTo>
                <a:lnTo>
                  <a:pt x="90" y="615"/>
                </a:lnTo>
                <a:lnTo>
                  <a:pt x="90" y="596"/>
                </a:lnTo>
                <a:lnTo>
                  <a:pt x="90" y="568"/>
                </a:lnTo>
                <a:lnTo>
                  <a:pt x="153" y="541"/>
                </a:lnTo>
                <a:lnTo>
                  <a:pt x="153" y="541"/>
                </a:lnTo>
                <a:lnTo>
                  <a:pt x="150" y="547"/>
                </a:lnTo>
                <a:lnTo>
                  <a:pt x="147" y="554"/>
                </a:lnTo>
                <a:lnTo>
                  <a:pt x="146" y="562"/>
                </a:lnTo>
                <a:lnTo>
                  <a:pt x="145" y="572"/>
                </a:lnTo>
                <a:lnTo>
                  <a:pt x="145" y="583"/>
                </a:lnTo>
                <a:lnTo>
                  <a:pt x="147" y="594"/>
                </a:lnTo>
                <a:lnTo>
                  <a:pt x="153" y="607"/>
                </a:lnTo>
                <a:lnTo>
                  <a:pt x="153" y="607"/>
                </a:lnTo>
                <a:lnTo>
                  <a:pt x="183" y="667"/>
                </a:lnTo>
                <a:lnTo>
                  <a:pt x="197" y="697"/>
                </a:lnTo>
                <a:lnTo>
                  <a:pt x="202" y="710"/>
                </a:lnTo>
                <a:lnTo>
                  <a:pt x="206" y="721"/>
                </a:lnTo>
                <a:lnTo>
                  <a:pt x="206" y="721"/>
                </a:lnTo>
                <a:lnTo>
                  <a:pt x="210" y="733"/>
                </a:lnTo>
                <a:lnTo>
                  <a:pt x="216" y="747"/>
                </a:lnTo>
                <a:lnTo>
                  <a:pt x="235" y="781"/>
                </a:lnTo>
                <a:lnTo>
                  <a:pt x="252" y="808"/>
                </a:lnTo>
                <a:lnTo>
                  <a:pt x="259" y="820"/>
                </a:lnTo>
                <a:lnTo>
                  <a:pt x="259" y="820"/>
                </a:lnTo>
                <a:lnTo>
                  <a:pt x="258" y="821"/>
                </a:lnTo>
                <a:lnTo>
                  <a:pt x="253" y="825"/>
                </a:lnTo>
                <a:lnTo>
                  <a:pt x="242" y="832"/>
                </a:lnTo>
                <a:lnTo>
                  <a:pt x="227" y="838"/>
                </a:lnTo>
                <a:lnTo>
                  <a:pt x="227" y="838"/>
                </a:lnTo>
                <a:lnTo>
                  <a:pt x="218" y="841"/>
                </a:lnTo>
                <a:lnTo>
                  <a:pt x="209" y="842"/>
                </a:lnTo>
                <a:lnTo>
                  <a:pt x="193" y="843"/>
                </a:lnTo>
                <a:lnTo>
                  <a:pt x="180" y="845"/>
                </a:lnTo>
                <a:lnTo>
                  <a:pt x="176" y="846"/>
                </a:lnTo>
                <a:lnTo>
                  <a:pt x="173" y="847"/>
                </a:lnTo>
                <a:lnTo>
                  <a:pt x="173" y="847"/>
                </a:lnTo>
                <a:lnTo>
                  <a:pt x="171" y="849"/>
                </a:lnTo>
                <a:lnTo>
                  <a:pt x="170" y="852"/>
                </a:lnTo>
                <a:lnTo>
                  <a:pt x="168" y="860"/>
                </a:lnTo>
                <a:lnTo>
                  <a:pt x="167" y="873"/>
                </a:lnTo>
                <a:lnTo>
                  <a:pt x="167" y="873"/>
                </a:lnTo>
                <a:lnTo>
                  <a:pt x="168" y="877"/>
                </a:lnTo>
                <a:lnTo>
                  <a:pt x="171" y="881"/>
                </a:lnTo>
                <a:lnTo>
                  <a:pt x="183" y="889"/>
                </a:lnTo>
                <a:lnTo>
                  <a:pt x="183" y="889"/>
                </a:lnTo>
                <a:lnTo>
                  <a:pt x="188" y="890"/>
                </a:lnTo>
                <a:lnTo>
                  <a:pt x="196" y="893"/>
                </a:lnTo>
                <a:lnTo>
                  <a:pt x="213" y="895"/>
                </a:lnTo>
                <a:lnTo>
                  <a:pt x="236" y="898"/>
                </a:lnTo>
                <a:lnTo>
                  <a:pt x="236" y="898"/>
                </a:lnTo>
                <a:lnTo>
                  <a:pt x="215" y="906"/>
                </a:lnTo>
                <a:lnTo>
                  <a:pt x="198" y="912"/>
                </a:lnTo>
                <a:lnTo>
                  <a:pt x="192" y="915"/>
                </a:lnTo>
                <a:lnTo>
                  <a:pt x="185" y="915"/>
                </a:lnTo>
                <a:lnTo>
                  <a:pt x="185" y="915"/>
                </a:lnTo>
                <a:lnTo>
                  <a:pt x="181" y="916"/>
                </a:lnTo>
                <a:lnTo>
                  <a:pt x="177" y="918"/>
                </a:lnTo>
                <a:lnTo>
                  <a:pt x="176" y="920"/>
                </a:lnTo>
                <a:lnTo>
                  <a:pt x="173" y="923"/>
                </a:lnTo>
                <a:lnTo>
                  <a:pt x="173" y="929"/>
                </a:lnTo>
                <a:lnTo>
                  <a:pt x="173" y="936"/>
                </a:lnTo>
                <a:lnTo>
                  <a:pt x="173" y="936"/>
                </a:lnTo>
                <a:lnTo>
                  <a:pt x="173" y="940"/>
                </a:lnTo>
                <a:lnTo>
                  <a:pt x="175" y="942"/>
                </a:lnTo>
                <a:lnTo>
                  <a:pt x="177" y="945"/>
                </a:lnTo>
                <a:lnTo>
                  <a:pt x="183" y="948"/>
                </a:lnTo>
                <a:lnTo>
                  <a:pt x="198" y="953"/>
                </a:lnTo>
                <a:lnTo>
                  <a:pt x="227" y="961"/>
                </a:lnTo>
                <a:lnTo>
                  <a:pt x="227" y="961"/>
                </a:lnTo>
                <a:lnTo>
                  <a:pt x="236" y="962"/>
                </a:lnTo>
                <a:lnTo>
                  <a:pt x="246" y="963"/>
                </a:lnTo>
                <a:lnTo>
                  <a:pt x="271" y="965"/>
                </a:lnTo>
                <a:lnTo>
                  <a:pt x="297" y="963"/>
                </a:lnTo>
                <a:lnTo>
                  <a:pt x="323" y="961"/>
                </a:lnTo>
                <a:lnTo>
                  <a:pt x="371" y="955"/>
                </a:lnTo>
                <a:lnTo>
                  <a:pt x="403" y="952"/>
                </a:lnTo>
                <a:lnTo>
                  <a:pt x="403" y="952"/>
                </a:lnTo>
                <a:lnTo>
                  <a:pt x="411" y="950"/>
                </a:lnTo>
                <a:lnTo>
                  <a:pt x="417" y="949"/>
                </a:lnTo>
                <a:lnTo>
                  <a:pt x="424" y="948"/>
                </a:lnTo>
                <a:lnTo>
                  <a:pt x="428" y="945"/>
                </a:lnTo>
                <a:lnTo>
                  <a:pt x="431" y="942"/>
                </a:lnTo>
                <a:lnTo>
                  <a:pt x="433" y="940"/>
                </a:lnTo>
                <a:lnTo>
                  <a:pt x="435" y="936"/>
                </a:lnTo>
                <a:lnTo>
                  <a:pt x="435" y="933"/>
                </a:lnTo>
                <a:lnTo>
                  <a:pt x="435" y="933"/>
                </a:lnTo>
                <a:lnTo>
                  <a:pt x="435" y="916"/>
                </a:lnTo>
                <a:lnTo>
                  <a:pt x="433" y="886"/>
                </a:lnTo>
                <a:lnTo>
                  <a:pt x="429" y="856"/>
                </a:lnTo>
                <a:lnTo>
                  <a:pt x="428" y="847"/>
                </a:lnTo>
                <a:lnTo>
                  <a:pt x="426" y="843"/>
                </a:lnTo>
                <a:lnTo>
                  <a:pt x="426" y="843"/>
                </a:lnTo>
                <a:lnTo>
                  <a:pt x="424" y="845"/>
                </a:lnTo>
                <a:lnTo>
                  <a:pt x="418" y="849"/>
                </a:lnTo>
                <a:lnTo>
                  <a:pt x="412" y="852"/>
                </a:lnTo>
                <a:lnTo>
                  <a:pt x="412" y="852"/>
                </a:lnTo>
                <a:lnTo>
                  <a:pt x="413" y="843"/>
                </a:lnTo>
                <a:lnTo>
                  <a:pt x="413" y="835"/>
                </a:lnTo>
                <a:lnTo>
                  <a:pt x="413" y="833"/>
                </a:lnTo>
                <a:lnTo>
                  <a:pt x="412" y="832"/>
                </a:lnTo>
                <a:lnTo>
                  <a:pt x="412" y="832"/>
                </a:lnTo>
                <a:lnTo>
                  <a:pt x="400" y="830"/>
                </a:lnTo>
                <a:lnTo>
                  <a:pt x="391" y="829"/>
                </a:lnTo>
                <a:lnTo>
                  <a:pt x="391" y="813"/>
                </a:lnTo>
                <a:lnTo>
                  <a:pt x="373" y="746"/>
                </a:lnTo>
                <a:lnTo>
                  <a:pt x="373" y="746"/>
                </a:lnTo>
                <a:lnTo>
                  <a:pt x="416" y="766"/>
                </a:lnTo>
                <a:lnTo>
                  <a:pt x="474" y="796"/>
                </a:lnTo>
                <a:lnTo>
                  <a:pt x="474" y="796"/>
                </a:lnTo>
                <a:lnTo>
                  <a:pt x="485" y="799"/>
                </a:lnTo>
                <a:lnTo>
                  <a:pt x="502" y="802"/>
                </a:lnTo>
                <a:lnTo>
                  <a:pt x="521" y="804"/>
                </a:lnTo>
                <a:lnTo>
                  <a:pt x="542" y="804"/>
                </a:lnTo>
                <a:lnTo>
                  <a:pt x="563" y="803"/>
                </a:lnTo>
                <a:lnTo>
                  <a:pt x="583" y="799"/>
                </a:lnTo>
                <a:lnTo>
                  <a:pt x="590" y="796"/>
                </a:lnTo>
                <a:lnTo>
                  <a:pt x="598" y="792"/>
                </a:lnTo>
                <a:lnTo>
                  <a:pt x="605" y="789"/>
                </a:lnTo>
                <a:lnTo>
                  <a:pt x="609" y="783"/>
                </a:lnTo>
                <a:lnTo>
                  <a:pt x="609" y="783"/>
                </a:lnTo>
                <a:lnTo>
                  <a:pt x="650" y="721"/>
                </a:lnTo>
                <a:lnTo>
                  <a:pt x="650" y="721"/>
                </a:lnTo>
                <a:lnTo>
                  <a:pt x="661" y="722"/>
                </a:lnTo>
                <a:lnTo>
                  <a:pt x="667" y="721"/>
                </a:lnTo>
                <a:lnTo>
                  <a:pt x="670" y="719"/>
                </a:lnTo>
                <a:lnTo>
                  <a:pt x="671" y="718"/>
                </a:lnTo>
                <a:lnTo>
                  <a:pt x="671" y="718"/>
                </a:lnTo>
                <a:lnTo>
                  <a:pt x="670" y="714"/>
                </a:lnTo>
                <a:lnTo>
                  <a:pt x="669" y="710"/>
                </a:lnTo>
                <a:lnTo>
                  <a:pt x="666" y="704"/>
                </a:lnTo>
                <a:lnTo>
                  <a:pt x="665" y="688"/>
                </a:lnTo>
                <a:lnTo>
                  <a:pt x="665" y="688"/>
                </a:lnTo>
                <a:lnTo>
                  <a:pt x="666" y="679"/>
                </a:lnTo>
                <a:lnTo>
                  <a:pt x="667" y="670"/>
                </a:lnTo>
                <a:lnTo>
                  <a:pt x="670" y="662"/>
                </a:lnTo>
                <a:lnTo>
                  <a:pt x="674" y="656"/>
                </a:lnTo>
                <a:lnTo>
                  <a:pt x="680" y="643"/>
                </a:lnTo>
                <a:lnTo>
                  <a:pt x="683" y="636"/>
                </a:lnTo>
                <a:lnTo>
                  <a:pt x="686" y="628"/>
                </a:lnTo>
                <a:lnTo>
                  <a:pt x="686" y="628"/>
                </a:lnTo>
                <a:lnTo>
                  <a:pt x="688" y="615"/>
                </a:lnTo>
                <a:lnTo>
                  <a:pt x="688" y="593"/>
                </a:lnTo>
                <a:lnTo>
                  <a:pt x="687" y="566"/>
                </a:lnTo>
                <a:lnTo>
                  <a:pt x="686" y="533"/>
                </a:lnTo>
                <a:lnTo>
                  <a:pt x="682" y="500"/>
                </a:lnTo>
                <a:lnTo>
                  <a:pt x="676" y="468"/>
                </a:lnTo>
                <a:lnTo>
                  <a:pt x="670" y="438"/>
                </a:lnTo>
                <a:lnTo>
                  <a:pt x="666" y="425"/>
                </a:lnTo>
                <a:lnTo>
                  <a:pt x="662" y="413"/>
                </a:lnTo>
                <a:lnTo>
                  <a:pt x="662" y="413"/>
                </a:lnTo>
                <a:lnTo>
                  <a:pt x="645" y="371"/>
                </a:lnTo>
                <a:lnTo>
                  <a:pt x="627" y="335"/>
                </a:lnTo>
                <a:lnTo>
                  <a:pt x="610" y="305"/>
                </a:lnTo>
                <a:lnTo>
                  <a:pt x="601" y="293"/>
                </a:lnTo>
                <a:lnTo>
                  <a:pt x="593" y="284"/>
                </a:lnTo>
                <a:lnTo>
                  <a:pt x="593" y="284"/>
                </a:lnTo>
                <a:lnTo>
                  <a:pt x="560" y="249"/>
                </a:lnTo>
                <a:lnTo>
                  <a:pt x="534" y="224"/>
                </a:lnTo>
                <a:lnTo>
                  <a:pt x="534" y="224"/>
                </a:lnTo>
                <a:lnTo>
                  <a:pt x="529" y="222"/>
                </a:lnTo>
                <a:lnTo>
                  <a:pt x="523" y="218"/>
                </a:lnTo>
                <a:lnTo>
                  <a:pt x="508" y="211"/>
                </a:lnTo>
                <a:lnTo>
                  <a:pt x="495" y="207"/>
                </a:lnTo>
                <a:lnTo>
                  <a:pt x="489" y="206"/>
                </a:lnTo>
                <a:lnTo>
                  <a:pt x="489" y="206"/>
                </a:lnTo>
                <a:lnTo>
                  <a:pt x="474" y="212"/>
                </a:lnTo>
                <a:lnTo>
                  <a:pt x="468" y="189"/>
                </a:lnTo>
                <a:lnTo>
                  <a:pt x="484" y="192"/>
                </a:lnTo>
                <a:lnTo>
                  <a:pt x="474" y="168"/>
                </a:lnTo>
                <a:lnTo>
                  <a:pt x="489" y="180"/>
                </a:lnTo>
                <a:lnTo>
                  <a:pt x="481" y="146"/>
                </a:lnTo>
                <a:lnTo>
                  <a:pt x="493" y="150"/>
                </a:lnTo>
                <a:lnTo>
                  <a:pt x="493" y="150"/>
                </a:lnTo>
                <a:lnTo>
                  <a:pt x="491" y="132"/>
                </a:lnTo>
                <a:lnTo>
                  <a:pt x="490" y="120"/>
                </a:lnTo>
                <a:lnTo>
                  <a:pt x="489" y="113"/>
                </a:lnTo>
                <a:lnTo>
                  <a:pt x="489" y="113"/>
                </a:lnTo>
                <a:lnTo>
                  <a:pt x="489" y="111"/>
                </a:lnTo>
                <a:lnTo>
                  <a:pt x="489" y="104"/>
                </a:lnTo>
                <a:lnTo>
                  <a:pt x="489" y="95"/>
                </a:lnTo>
                <a:lnTo>
                  <a:pt x="493" y="90"/>
                </a:lnTo>
                <a:lnTo>
                  <a:pt x="484" y="83"/>
                </a:lnTo>
                <a:lnTo>
                  <a:pt x="481" y="51"/>
                </a:lnTo>
                <a:lnTo>
                  <a:pt x="468" y="30"/>
                </a:lnTo>
                <a:lnTo>
                  <a:pt x="456" y="30"/>
                </a:lnTo>
                <a:lnTo>
                  <a:pt x="430" y="9"/>
                </a:lnTo>
                <a:lnTo>
                  <a:pt x="385" y="0"/>
                </a:lnTo>
                <a:lnTo>
                  <a:pt x="368" y="9"/>
                </a:lnTo>
                <a:lnTo>
                  <a:pt x="343" y="12"/>
                </a:lnTo>
                <a:lnTo>
                  <a:pt x="325" y="21"/>
                </a:lnTo>
                <a:lnTo>
                  <a:pt x="310" y="30"/>
                </a:lnTo>
                <a:lnTo>
                  <a:pt x="310" y="39"/>
                </a:lnTo>
                <a:lnTo>
                  <a:pt x="308" y="60"/>
                </a:lnTo>
                <a:lnTo>
                  <a:pt x="308" y="60"/>
                </a:lnTo>
                <a:lnTo>
                  <a:pt x="296" y="82"/>
                </a:lnTo>
                <a:lnTo>
                  <a:pt x="289" y="99"/>
                </a:lnTo>
                <a:lnTo>
                  <a:pt x="287" y="104"/>
                </a:lnTo>
                <a:lnTo>
                  <a:pt x="287" y="108"/>
                </a:lnTo>
                <a:lnTo>
                  <a:pt x="287" y="108"/>
                </a:lnTo>
                <a:lnTo>
                  <a:pt x="296" y="129"/>
                </a:lnTo>
                <a:lnTo>
                  <a:pt x="296" y="12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3">
            <a:extLst>
              <a:ext uri="{FF2B5EF4-FFF2-40B4-BE49-F238E27FC236}">
                <a16:creationId xmlns:a16="http://schemas.microsoft.com/office/drawing/2014/main" id="{4B33AB9F-482E-4813-BADA-CC643E93FD02}"/>
              </a:ext>
            </a:extLst>
          </p:cNvPr>
          <p:cNvSpPr>
            <a:spLocks/>
          </p:cNvSpPr>
          <p:nvPr/>
        </p:nvSpPr>
        <p:spPr bwMode="auto">
          <a:xfrm>
            <a:off x="2522729" y="2717986"/>
            <a:ext cx="1099343" cy="1704898"/>
          </a:xfrm>
          <a:custGeom>
            <a:avLst/>
            <a:gdLst>
              <a:gd name="T0" fmla="*/ 239 w 1200"/>
              <a:gd name="T1" fmla="*/ 1410 h 1861"/>
              <a:gd name="T2" fmla="*/ 159 w 1200"/>
              <a:gd name="T3" fmla="*/ 1470 h 1861"/>
              <a:gd name="T4" fmla="*/ 177 w 1200"/>
              <a:gd name="T5" fmla="*/ 1592 h 1861"/>
              <a:gd name="T6" fmla="*/ 219 w 1200"/>
              <a:gd name="T7" fmla="*/ 1651 h 1861"/>
              <a:gd name="T8" fmla="*/ 551 w 1200"/>
              <a:gd name="T9" fmla="*/ 1749 h 1861"/>
              <a:gd name="T10" fmla="*/ 525 w 1200"/>
              <a:gd name="T11" fmla="*/ 1777 h 1861"/>
              <a:gd name="T12" fmla="*/ 515 w 1200"/>
              <a:gd name="T13" fmla="*/ 1815 h 1861"/>
              <a:gd name="T14" fmla="*/ 585 w 1200"/>
              <a:gd name="T15" fmla="*/ 1849 h 1861"/>
              <a:gd name="T16" fmla="*/ 755 w 1200"/>
              <a:gd name="T17" fmla="*/ 1857 h 1861"/>
              <a:gd name="T18" fmla="*/ 920 w 1200"/>
              <a:gd name="T19" fmla="*/ 1849 h 1861"/>
              <a:gd name="T20" fmla="*/ 932 w 1200"/>
              <a:gd name="T21" fmla="*/ 1807 h 1861"/>
              <a:gd name="T22" fmla="*/ 916 w 1200"/>
              <a:gd name="T23" fmla="*/ 1715 h 1861"/>
              <a:gd name="T24" fmla="*/ 990 w 1200"/>
              <a:gd name="T25" fmla="*/ 1629 h 1861"/>
              <a:gd name="T26" fmla="*/ 942 w 1200"/>
              <a:gd name="T27" fmla="*/ 1568 h 1861"/>
              <a:gd name="T28" fmla="*/ 1058 w 1200"/>
              <a:gd name="T29" fmla="*/ 1502 h 1861"/>
              <a:gd name="T30" fmla="*/ 1136 w 1200"/>
              <a:gd name="T31" fmla="*/ 1436 h 1861"/>
              <a:gd name="T32" fmla="*/ 1186 w 1200"/>
              <a:gd name="T33" fmla="*/ 1292 h 1861"/>
              <a:gd name="T34" fmla="*/ 1200 w 1200"/>
              <a:gd name="T35" fmla="*/ 1210 h 1861"/>
              <a:gd name="T36" fmla="*/ 1186 w 1200"/>
              <a:gd name="T37" fmla="*/ 1078 h 1861"/>
              <a:gd name="T38" fmla="*/ 1146 w 1200"/>
              <a:gd name="T39" fmla="*/ 1015 h 1861"/>
              <a:gd name="T40" fmla="*/ 1050 w 1200"/>
              <a:gd name="T41" fmla="*/ 811 h 1861"/>
              <a:gd name="T42" fmla="*/ 894 w 1200"/>
              <a:gd name="T43" fmla="*/ 515 h 1861"/>
              <a:gd name="T44" fmla="*/ 769 w 1200"/>
              <a:gd name="T45" fmla="*/ 430 h 1861"/>
              <a:gd name="T46" fmla="*/ 795 w 1200"/>
              <a:gd name="T47" fmla="*/ 314 h 1861"/>
              <a:gd name="T48" fmla="*/ 809 w 1200"/>
              <a:gd name="T49" fmla="*/ 222 h 1861"/>
              <a:gd name="T50" fmla="*/ 727 w 1200"/>
              <a:gd name="T51" fmla="*/ 68 h 1861"/>
              <a:gd name="T52" fmla="*/ 627 w 1200"/>
              <a:gd name="T53" fmla="*/ 2 h 1861"/>
              <a:gd name="T54" fmla="*/ 537 w 1200"/>
              <a:gd name="T55" fmla="*/ 12 h 1861"/>
              <a:gd name="T56" fmla="*/ 465 w 1200"/>
              <a:gd name="T57" fmla="*/ 54 h 1861"/>
              <a:gd name="T58" fmla="*/ 393 w 1200"/>
              <a:gd name="T59" fmla="*/ 102 h 1861"/>
              <a:gd name="T60" fmla="*/ 365 w 1200"/>
              <a:gd name="T61" fmla="*/ 196 h 1861"/>
              <a:gd name="T62" fmla="*/ 395 w 1200"/>
              <a:gd name="T63" fmla="*/ 276 h 1861"/>
              <a:gd name="T64" fmla="*/ 457 w 1200"/>
              <a:gd name="T65" fmla="*/ 442 h 1861"/>
              <a:gd name="T66" fmla="*/ 499 w 1200"/>
              <a:gd name="T67" fmla="*/ 458 h 1861"/>
              <a:gd name="T68" fmla="*/ 497 w 1200"/>
              <a:gd name="T69" fmla="*/ 515 h 1861"/>
              <a:gd name="T70" fmla="*/ 455 w 1200"/>
              <a:gd name="T71" fmla="*/ 577 h 1861"/>
              <a:gd name="T72" fmla="*/ 437 w 1200"/>
              <a:gd name="T73" fmla="*/ 657 h 1861"/>
              <a:gd name="T74" fmla="*/ 413 w 1200"/>
              <a:gd name="T75" fmla="*/ 621 h 1861"/>
              <a:gd name="T76" fmla="*/ 343 w 1200"/>
              <a:gd name="T77" fmla="*/ 587 h 1861"/>
              <a:gd name="T78" fmla="*/ 313 w 1200"/>
              <a:gd name="T79" fmla="*/ 611 h 1861"/>
              <a:gd name="T80" fmla="*/ 307 w 1200"/>
              <a:gd name="T81" fmla="*/ 647 h 1861"/>
              <a:gd name="T82" fmla="*/ 299 w 1200"/>
              <a:gd name="T83" fmla="*/ 663 h 1861"/>
              <a:gd name="T84" fmla="*/ 291 w 1200"/>
              <a:gd name="T85" fmla="*/ 693 h 1861"/>
              <a:gd name="T86" fmla="*/ 303 w 1200"/>
              <a:gd name="T87" fmla="*/ 733 h 1861"/>
              <a:gd name="T88" fmla="*/ 339 w 1200"/>
              <a:gd name="T89" fmla="*/ 931 h 1861"/>
              <a:gd name="T90" fmla="*/ 135 w 1200"/>
              <a:gd name="T91" fmla="*/ 947 h 1861"/>
              <a:gd name="T92" fmla="*/ 73 w 1200"/>
              <a:gd name="T93" fmla="*/ 909 h 1861"/>
              <a:gd name="T94" fmla="*/ 2 w 1200"/>
              <a:gd name="T95" fmla="*/ 951 h 1861"/>
              <a:gd name="T96" fmla="*/ 8 w 1200"/>
              <a:gd name="T97" fmla="*/ 1007 h 1861"/>
              <a:gd name="T98" fmla="*/ 42 w 1200"/>
              <a:gd name="T99" fmla="*/ 1047 h 1861"/>
              <a:gd name="T100" fmla="*/ 67 w 1200"/>
              <a:gd name="T101" fmla="*/ 1056 h 1861"/>
              <a:gd name="T102" fmla="*/ 189 w 1200"/>
              <a:gd name="T103" fmla="*/ 1025 h 1861"/>
              <a:gd name="T104" fmla="*/ 341 w 1200"/>
              <a:gd name="T105" fmla="*/ 1029 h 1861"/>
              <a:gd name="T106" fmla="*/ 551 w 1200"/>
              <a:gd name="T107" fmla="*/ 1070 h 1861"/>
              <a:gd name="T108" fmla="*/ 409 w 1200"/>
              <a:gd name="T109" fmla="*/ 1078 h 1861"/>
              <a:gd name="T110" fmla="*/ 369 w 1200"/>
              <a:gd name="T111" fmla="*/ 1114 h 1861"/>
              <a:gd name="T112" fmla="*/ 353 w 1200"/>
              <a:gd name="T113" fmla="*/ 1212 h 18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200" h="1861">
                <a:moveTo>
                  <a:pt x="407" y="1348"/>
                </a:moveTo>
                <a:lnTo>
                  <a:pt x="407" y="1348"/>
                </a:lnTo>
                <a:lnTo>
                  <a:pt x="369" y="1360"/>
                </a:lnTo>
                <a:lnTo>
                  <a:pt x="331" y="1374"/>
                </a:lnTo>
                <a:lnTo>
                  <a:pt x="285" y="1392"/>
                </a:lnTo>
                <a:lnTo>
                  <a:pt x="239" y="1410"/>
                </a:lnTo>
                <a:lnTo>
                  <a:pt x="199" y="1432"/>
                </a:lnTo>
                <a:lnTo>
                  <a:pt x="183" y="1442"/>
                </a:lnTo>
                <a:lnTo>
                  <a:pt x="169" y="1452"/>
                </a:lnTo>
                <a:lnTo>
                  <a:pt x="161" y="1462"/>
                </a:lnTo>
                <a:lnTo>
                  <a:pt x="159" y="1466"/>
                </a:lnTo>
                <a:lnTo>
                  <a:pt x="159" y="1470"/>
                </a:lnTo>
                <a:lnTo>
                  <a:pt x="159" y="1470"/>
                </a:lnTo>
                <a:lnTo>
                  <a:pt x="157" y="1490"/>
                </a:lnTo>
                <a:lnTo>
                  <a:pt x="159" y="1514"/>
                </a:lnTo>
                <a:lnTo>
                  <a:pt x="163" y="1540"/>
                </a:lnTo>
                <a:lnTo>
                  <a:pt x="169" y="1566"/>
                </a:lnTo>
                <a:lnTo>
                  <a:pt x="177" y="1592"/>
                </a:lnTo>
                <a:lnTo>
                  <a:pt x="187" y="1613"/>
                </a:lnTo>
                <a:lnTo>
                  <a:pt x="199" y="1633"/>
                </a:lnTo>
                <a:lnTo>
                  <a:pt x="205" y="1639"/>
                </a:lnTo>
                <a:lnTo>
                  <a:pt x="211" y="1645"/>
                </a:lnTo>
                <a:lnTo>
                  <a:pt x="211" y="1645"/>
                </a:lnTo>
                <a:lnTo>
                  <a:pt x="219" y="1651"/>
                </a:lnTo>
                <a:lnTo>
                  <a:pt x="235" y="1659"/>
                </a:lnTo>
                <a:lnTo>
                  <a:pt x="277" y="1673"/>
                </a:lnTo>
                <a:lnTo>
                  <a:pt x="333" y="1691"/>
                </a:lnTo>
                <a:lnTo>
                  <a:pt x="393" y="1707"/>
                </a:lnTo>
                <a:lnTo>
                  <a:pt x="503" y="1737"/>
                </a:lnTo>
                <a:lnTo>
                  <a:pt x="551" y="1749"/>
                </a:lnTo>
                <a:lnTo>
                  <a:pt x="581" y="1755"/>
                </a:lnTo>
                <a:lnTo>
                  <a:pt x="581" y="1755"/>
                </a:lnTo>
                <a:lnTo>
                  <a:pt x="571" y="1759"/>
                </a:lnTo>
                <a:lnTo>
                  <a:pt x="549" y="1767"/>
                </a:lnTo>
                <a:lnTo>
                  <a:pt x="537" y="1771"/>
                </a:lnTo>
                <a:lnTo>
                  <a:pt x="525" y="1777"/>
                </a:lnTo>
                <a:lnTo>
                  <a:pt x="519" y="1785"/>
                </a:lnTo>
                <a:lnTo>
                  <a:pt x="517" y="1789"/>
                </a:lnTo>
                <a:lnTo>
                  <a:pt x="515" y="1793"/>
                </a:lnTo>
                <a:lnTo>
                  <a:pt x="515" y="1793"/>
                </a:lnTo>
                <a:lnTo>
                  <a:pt x="515" y="1809"/>
                </a:lnTo>
                <a:lnTo>
                  <a:pt x="515" y="1815"/>
                </a:lnTo>
                <a:lnTo>
                  <a:pt x="519" y="1823"/>
                </a:lnTo>
                <a:lnTo>
                  <a:pt x="527" y="1829"/>
                </a:lnTo>
                <a:lnTo>
                  <a:pt x="539" y="1835"/>
                </a:lnTo>
                <a:lnTo>
                  <a:pt x="559" y="1843"/>
                </a:lnTo>
                <a:lnTo>
                  <a:pt x="585" y="1849"/>
                </a:lnTo>
                <a:lnTo>
                  <a:pt x="585" y="1849"/>
                </a:lnTo>
                <a:lnTo>
                  <a:pt x="615" y="1855"/>
                </a:lnTo>
                <a:lnTo>
                  <a:pt x="639" y="1859"/>
                </a:lnTo>
                <a:lnTo>
                  <a:pt x="661" y="1861"/>
                </a:lnTo>
                <a:lnTo>
                  <a:pt x="679" y="1861"/>
                </a:lnTo>
                <a:lnTo>
                  <a:pt x="715" y="1859"/>
                </a:lnTo>
                <a:lnTo>
                  <a:pt x="755" y="1857"/>
                </a:lnTo>
                <a:lnTo>
                  <a:pt x="755" y="1857"/>
                </a:lnTo>
                <a:lnTo>
                  <a:pt x="809" y="1857"/>
                </a:lnTo>
                <a:lnTo>
                  <a:pt x="866" y="1857"/>
                </a:lnTo>
                <a:lnTo>
                  <a:pt x="892" y="1855"/>
                </a:lnTo>
                <a:lnTo>
                  <a:pt x="912" y="1853"/>
                </a:lnTo>
                <a:lnTo>
                  <a:pt x="920" y="1849"/>
                </a:lnTo>
                <a:lnTo>
                  <a:pt x="928" y="1847"/>
                </a:lnTo>
                <a:lnTo>
                  <a:pt x="932" y="1841"/>
                </a:lnTo>
                <a:lnTo>
                  <a:pt x="934" y="1837"/>
                </a:lnTo>
                <a:lnTo>
                  <a:pt x="934" y="1837"/>
                </a:lnTo>
                <a:lnTo>
                  <a:pt x="934" y="1823"/>
                </a:lnTo>
                <a:lnTo>
                  <a:pt x="932" y="1807"/>
                </a:lnTo>
                <a:lnTo>
                  <a:pt x="926" y="1789"/>
                </a:lnTo>
                <a:lnTo>
                  <a:pt x="920" y="1771"/>
                </a:lnTo>
                <a:lnTo>
                  <a:pt x="908" y="1739"/>
                </a:lnTo>
                <a:lnTo>
                  <a:pt x="902" y="1727"/>
                </a:lnTo>
                <a:lnTo>
                  <a:pt x="902" y="1727"/>
                </a:lnTo>
                <a:lnTo>
                  <a:pt x="916" y="1715"/>
                </a:lnTo>
                <a:lnTo>
                  <a:pt x="946" y="1689"/>
                </a:lnTo>
                <a:lnTo>
                  <a:pt x="962" y="1673"/>
                </a:lnTo>
                <a:lnTo>
                  <a:pt x="976" y="1657"/>
                </a:lnTo>
                <a:lnTo>
                  <a:pt x="986" y="1643"/>
                </a:lnTo>
                <a:lnTo>
                  <a:pt x="988" y="1635"/>
                </a:lnTo>
                <a:lnTo>
                  <a:pt x="990" y="1629"/>
                </a:lnTo>
                <a:lnTo>
                  <a:pt x="990" y="1629"/>
                </a:lnTo>
                <a:lnTo>
                  <a:pt x="986" y="1617"/>
                </a:lnTo>
                <a:lnTo>
                  <a:pt x="980" y="1607"/>
                </a:lnTo>
                <a:lnTo>
                  <a:pt x="970" y="1595"/>
                </a:lnTo>
                <a:lnTo>
                  <a:pt x="960" y="1584"/>
                </a:lnTo>
                <a:lnTo>
                  <a:pt x="942" y="1568"/>
                </a:lnTo>
                <a:lnTo>
                  <a:pt x="934" y="1562"/>
                </a:lnTo>
                <a:lnTo>
                  <a:pt x="934" y="1562"/>
                </a:lnTo>
                <a:lnTo>
                  <a:pt x="960" y="1552"/>
                </a:lnTo>
                <a:lnTo>
                  <a:pt x="990" y="1538"/>
                </a:lnTo>
                <a:lnTo>
                  <a:pt x="1022" y="1522"/>
                </a:lnTo>
                <a:lnTo>
                  <a:pt x="1058" y="1502"/>
                </a:lnTo>
                <a:lnTo>
                  <a:pt x="1090" y="1482"/>
                </a:lnTo>
                <a:lnTo>
                  <a:pt x="1104" y="1470"/>
                </a:lnTo>
                <a:lnTo>
                  <a:pt x="1118" y="1460"/>
                </a:lnTo>
                <a:lnTo>
                  <a:pt x="1128" y="1448"/>
                </a:lnTo>
                <a:lnTo>
                  <a:pt x="1136" y="1436"/>
                </a:lnTo>
                <a:lnTo>
                  <a:pt x="1136" y="1436"/>
                </a:lnTo>
                <a:lnTo>
                  <a:pt x="1156" y="1394"/>
                </a:lnTo>
                <a:lnTo>
                  <a:pt x="1168" y="1358"/>
                </a:lnTo>
                <a:lnTo>
                  <a:pt x="1176" y="1334"/>
                </a:lnTo>
                <a:lnTo>
                  <a:pt x="1178" y="1324"/>
                </a:lnTo>
                <a:lnTo>
                  <a:pt x="1178" y="1324"/>
                </a:lnTo>
                <a:lnTo>
                  <a:pt x="1186" y="1292"/>
                </a:lnTo>
                <a:lnTo>
                  <a:pt x="1194" y="1252"/>
                </a:lnTo>
                <a:lnTo>
                  <a:pt x="1194" y="1252"/>
                </a:lnTo>
                <a:lnTo>
                  <a:pt x="1196" y="1248"/>
                </a:lnTo>
                <a:lnTo>
                  <a:pt x="1198" y="1244"/>
                </a:lnTo>
                <a:lnTo>
                  <a:pt x="1198" y="1234"/>
                </a:lnTo>
                <a:lnTo>
                  <a:pt x="1200" y="1210"/>
                </a:lnTo>
                <a:lnTo>
                  <a:pt x="1200" y="1210"/>
                </a:lnTo>
                <a:lnTo>
                  <a:pt x="1200" y="1174"/>
                </a:lnTo>
                <a:lnTo>
                  <a:pt x="1198" y="1134"/>
                </a:lnTo>
                <a:lnTo>
                  <a:pt x="1194" y="1100"/>
                </a:lnTo>
                <a:lnTo>
                  <a:pt x="1190" y="1088"/>
                </a:lnTo>
                <a:lnTo>
                  <a:pt x="1186" y="1078"/>
                </a:lnTo>
                <a:lnTo>
                  <a:pt x="1186" y="1078"/>
                </a:lnTo>
                <a:lnTo>
                  <a:pt x="1166" y="1053"/>
                </a:lnTo>
                <a:lnTo>
                  <a:pt x="1158" y="1043"/>
                </a:lnTo>
                <a:lnTo>
                  <a:pt x="1154" y="1035"/>
                </a:lnTo>
                <a:lnTo>
                  <a:pt x="1154" y="1035"/>
                </a:lnTo>
                <a:lnTo>
                  <a:pt x="1146" y="1015"/>
                </a:lnTo>
                <a:lnTo>
                  <a:pt x="1138" y="995"/>
                </a:lnTo>
                <a:lnTo>
                  <a:pt x="1120" y="963"/>
                </a:lnTo>
                <a:lnTo>
                  <a:pt x="1120" y="963"/>
                </a:lnTo>
                <a:lnTo>
                  <a:pt x="1098" y="919"/>
                </a:lnTo>
                <a:lnTo>
                  <a:pt x="1076" y="869"/>
                </a:lnTo>
                <a:lnTo>
                  <a:pt x="1050" y="811"/>
                </a:lnTo>
                <a:lnTo>
                  <a:pt x="1050" y="811"/>
                </a:lnTo>
                <a:lnTo>
                  <a:pt x="986" y="681"/>
                </a:lnTo>
                <a:lnTo>
                  <a:pt x="934" y="583"/>
                </a:lnTo>
                <a:lnTo>
                  <a:pt x="912" y="543"/>
                </a:lnTo>
                <a:lnTo>
                  <a:pt x="894" y="515"/>
                </a:lnTo>
                <a:lnTo>
                  <a:pt x="894" y="515"/>
                </a:lnTo>
                <a:lnTo>
                  <a:pt x="886" y="508"/>
                </a:lnTo>
                <a:lnTo>
                  <a:pt x="878" y="498"/>
                </a:lnTo>
                <a:lnTo>
                  <a:pt x="856" y="480"/>
                </a:lnTo>
                <a:lnTo>
                  <a:pt x="832" y="464"/>
                </a:lnTo>
                <a:lnTo>
                  <a:pt x="809" y="450"/>
                </a:lnTo>
                <a:lnTo>
                  <a:pt x="769" y="430"/>
                </a:lnTo>
                <a:lnTo>
                  <a:pt x="751" y="422"/>
                </a:lnTo>
                <a:lnTo>
                  <a:pt x="767" y="404"/>
                </a:lnTo>
                <a:lnTo>
                  <a:pt x="777" y="420"/>
                </a:lnTo>
                <a:lnTo>
                  <a:pt x="791" y="322"/>
                </a:lnTo>
                <a:lnTo>
                  <a:pt x="791" y="322"/>
                </a:lnTo>
                <a:lnTo>
                  <a:pt x="795" y="314"/>
                </a:lnTo>
                <a:lnTo>
                  <a:pt x="801" y="296"/>
                </a:lnTo>
                <a:lnTo>
                  <a:pt x="809" y="266"/>
                </a:lnTo>
                <a:lnTo>
                  <a:pt x="811" y="250"/>
                </a:lnTo>
                <a:lnTo>
                  <a:pt x="811" y="232"/>
                </a:lnTo>
                <a:lnTo>
                  <a:pt x="811" y="232"/>
                </a:lnTo>
                <a:lnTo>
                  <a:pt x="809" y="222"/>
                </a:lnTo>
                <a:lnTo>
                  <a:pt x="807" y="208"/>
                </a:lnTo>
                <a:lnTo>
                  <a:pt x="795" y="178"/>
                </a:lnTo>
                <a:lnTo>
                  <a:pt x="777" y="142"/>
                </a:lnTo>
                <a:lnTo>
                  <a:pt x="753" y="104"/>
                </a:lnTo>
                <a:lnTo>
                  <a:pt x="741" y="86"/>
                </a:lnTo>
                <a:lnTo>
                  <a:pt x="727" y="68"/>
                </a:lnTo>
                <a:lnTo>
                  <a:pt x="711" y="52"/>
                </a:lnTo>
                <a:lnTo>
                  <a:pt x="695" y="36"/>
                </a:lnTo>
                <a:lnTo>
                  <a:pt x="679" y="24"/>
                </a:lnTo>
                <a:lnTo>
                  <a:pt x="663" y="14"/>
                </a:lnTo>
                <a:lnTo>
                  <a:pt x="645" y="6"/>
                </a:lnTo>
                <a:lnTo>
                  <a:pt x="627" y="2"/>
                </a:lnTo>
                <a:lnTo>
                  <a:pt x="627" y="2"/>
                </a:lnTo>
                <a:lnTo>
                  <a:pt x="611" y="0"/>
                </a:lnTo>
                <a:lnTo>
                  <a:pt x="593" y="0"/>
                </a:lnTo>
                <a:lnTo>
                  <a:pt x="579" y="2"/>
                </a:lnTo>
                <a:lnTo>
                  <a:pt x="563" y="4"/>
                </a:lnTo>
                <a:lnTo>
                  <a:pt x="537" y="12"/>
                </a:lnTo>
                <a:lnTo>
                  <a:pt x="515" y="22"/>
                </a:lnTo>
                <a:lnTo>
                  <a:pt x="497" y="32"/>
                </a:lnTo>
                <a:lnTo>
                  <a:pt x="483" y="42"/>
                </a:lnTo>
                <a:lnTo>
                  <a:pt x="473" y="52"/>
                </a:lnTo>
                <a:lnTo>
                  <a:pt x="473" y="52"/>
                </a:lnTo>
                <a:lnTo>
                  <a:pt x="465" y="54"/>
                </a:lnTo>
                <a:lnTo>
                  <a:pt x="443" y="62"/>
                </a:lnTo>
                <a:lnTo>
                  <a:pt x="431" y="68"/>
                </a:lnTo>
                <a:lnTo>
                  <a:pt x="417" y="76"/>
                </a:lnTo>
                <a:lnTo>
                  <a:pt x="405" y="88"/>
                </a:lnTo>
                <a:lnTo>
                  <a:pt x="393" y="102"/>
                </a:lnTo>
                <a:lnTo>
                  <a:pt x="393" y="102"/>
                </a:lnTo>
                <a:lnTo>
                  <a:pt x="385" y="118"/>
                </a:lnTo>
                <a:lnTo>
                  <a:pt x="377" y="134"/>
                </a:lnTo>
                <a:lnTo>
                  <a:pt x="373" y="150"/>
                </a:lnTo>
                <a:lnTo>
                  <a:pt x="369" y="166"/>
                </a:lnTo>
                <a:lnTo>
                  <a:pt x="367" y="182"/>
                </a:lnTo>
                <a:lnTo>
                  <a:pt x="365" y="196"/>
                </a:lnTo>
                <a:lnTo>
                  <a:pt x="367" y="220"/>
                </a:lnTo>
                <a:lnTo>
                  <a:pt x="367" y="220"/>
                </a:lnTo>
                <a:lnTo>
                  <a:pt x="369" y="230"/>
                </a:lnTo>
                <a:lnTo>
                  <a:pt x="373" y="242"/>
                </a:lnTo>
                <a:lnTo>
                  <a:pt x="385" y="262"/>
                </a:lnTo>
                <a:lnTo>
                  <a:pt x="395" y="276"/>
                </a:lnTo>
                <a:lnTo>
                  <a:pt x="399" y="282"/>
                </a:lnTo>
                <a:lnTo>
                  <a:pt x="399" y="282"/>
                </a:lnTo>
                <a:lnTo>
                  <a:pt x="443" y="404"/>
                </a:lnTo>
                <a:lnTo>
                  <a:pt x="443" y="404"/>
                </a:lnTo>
                <a:lnTo>
                  <a:pt x="451" y="430"/>
                </a:lnTo>
                <a:lnTo>
                  <a:pt x="457" y="442"/>
                </a:lnTo>
                <a:lnTo>
                  <a:pt x="463" y="452"/>
                </a:lnTo>
                <a:lnTo>
                  <a:pt x="463" y="452"/>
                </a:lnTo>
                <a:lnTo>
                  <a:pt x="469" y="454"/>
                </a:lnTo>
                <a:lnTo>
                  <a:pt x="475" y="456"/>
                </a:lnTo>
                <a:lnTo>
                  <a:pt x="487" y="458"/>
                </a:lnTo>
                <a:lnTo>
                  <a:pt x="499" y="458"/>
                </a:lnTo>
                <a:lnTo>
                  <a:pt x="503" y="458"/>
                </a:lnTo>
                <a:lnTo>
                  <a:pt x="503" y="458"/>
                </a:lnTo>
                <a:lnTo>
                  <a:pt x="503" y="470"/>
                </a:lnTo>
                <a:lnTo>
                  <a:pt x="501" y="492"/>
                </a:lnTo>
                <a:lnTo>
                  <a:pt x="499" y="504"/>
                </a:lnTo>
                <a:lnTo>
                  <a:pt x="497" y="515"/>
                </a:lnTo>
                <a:lnTo>
                  <a:pt x="493" y="527"/>
                </a:lnTo>
                <a:lnTo>
                  <a:pt x="487" y="533"/>
                </a:lnTo>
                <a:lnTo>
                  <a:pt x="487" y="533"/>
                </a:lnTo>
                <a:lnTo>
                  <a:pt x="475" y="547"/>
                </a:lnTo>
                <a:lnTo>
                  <a:pt x="465" y="559"/>
                </a:lnTo>
                <a:lnTo>
                  <a:pt x="455" y="577"/>
                </a:lnTo>
                <a:lnTo>
                  <a:pt x="455" y="577"/>
                </a:lnTo>
                <a:lnTo>
                  <a:pt x="447" y="643"/>
                </a:lnTo>
                <a:lnTo>
                  <a:pt x="443" y="707"/>
                </a:lnTo>
                <a:lnTo>
                  <a:pt x="435" y="665"/>
                </a:lnTo>
                <a:lnTo>
                  <a:pt x="435" y="665"/>
                </a:lnTo>
                <a:lnTo>
                  <a:pt x="437" y="657"/>
                </a:lnTo>
                <a:lnTo>
                  <a:pt x="437" y="649"/>
                </a:lnTo>
                <a:lnTo>
                  <a:pt x="433" y="637"/>
                </a:lnTo>
                <a:lnTo>
                  <a:pt x="433" y="637"/>
                </a:lnTo>
                <a:lnTo>
                  <a:pt x="427" y="629"/>
                </a:lnTo>
                <a:lnTo>
                  <a:pt x="421" y="625"/>
                </a:lnTo>
                <a:lnTo>
                  <a:pt x="413" y="621"/>
                </a:lnTo>
                <a:lnTo>
                  <a:pt x="413" y="621"/>
                </a:lnTo>
                <a:lnTo>
                  <a:pt x="373" y="591"/>
                </a:lnTo>
                <a:lnTo>
                  <a:pt x="373" y="591"/>
                </a:lnTo>
                <a:lnTo>
                  <a:pt x="363" y="587"/>
                </a:lnTo>
                <a:lnTo>
                  <a:pt x="353" y="585"/>
                </a:lnTo>
                <a:lnTo>
                  <a:pt x="343" y="587"/>
                </a:lnTo>
                <a:lnTo>
                  <a:pt x="335" y="589"/>
                </a:lnTo>
                <a:lnTo>
                  <a:pt x="335" y="589"/>
                </a:lnTo>
                <a:lnTo>
                  <a:pt x="327" y="595"/>
                </a:lnTo>
                <a:lnTo>
                  <a:pt x="319" y="601"/>
                </a:lnTo>
                <a:lnTo>
                  <a:pt x="313" y="611"/>
                </a:lnTo>
                <a:lnTo>
                  <a:pt x="313" y="611"/>
                </a:lnTo>
                <a:lnTo>
                  <a:pt x="307" y="619"/>
                </a:lnTo>
                <a:lnTo>
                  <a:pt x="303" y="627"/>
                </a:lnTo>
                <a:lnTo>
                  <a:pt x="301" y="631"/>
                </a:lnTo>
                <a:lnTo>
                  <a:pt x="301" y="635"/>
                </a:lnTo>
                <a:lnTo>
                  <a:pt x="301" y="635"/>
                </a:lnTo>
                <a:lnTo>
                  <a:pt x="307" y="647"/>
                </a:lnTo>
                <a:lnTo>
                  <a:pt x="309" y="651"/>
                </a:lnTo>
                <a:lnTo>
                  <a:pt x="309" y="651"/>
                </a:lnTo>
                <a:lnTo>
                  <a:pt x="305" y="653"/>
                </a:lnTo>
                <a:lnTo>
                  <a:pt x="301" y="657"/>
                </a:lnTo>
                <a:lnTo>
                  <a:pt x="299" y="663"/>
                </a:lnTo>
                <a:lnTo>
                  <a:pt x="299" y="663"/>
                </a:lnTo>
                <a:lnTo>
                  <a:pt x="297" y="671"/>
                </a:lnTo>
                <a:lnTo>
                  <a:pt x="297" y="679"/>
                </a:lnTo>
                <a:lnTo>
                  <a:pt x="301" y="687"/>
                </a:lnTo>
                <a:lnTo>
                  <a:pt x="301" y="687"/>
                </a:lnTo>
                <a:lnTo>
                  <a:pt x="295" y="689"/>
                </a:lnTo>
                <a:lnTo>
                  <a:pt x="291" y="693"/>
                </a:lnTo>
                <a:lnTo>
                  <a:pt x="289" y="701"/>
                </a:lnTo>
                <a:lnTo>
                  <a:pt x="289" y="701"/>
                </a:lnTo>
                <a:lnTo>
                  <a:pt x="289" y="709"/>
                </a:lnTo>
                <a:lnTo>
                  <a:pt x="293" y="717"/>
                </a:lnTo>
                <a:lnTo>
                  <a:pt x="297" y="725"/>
                </a:lnTo>
                <a:lnTo>
                  <a:pt x="303" y="733"/>
                </a:lnTo>
                <a:lnTo>
                  <a:pt x="303" y="733"/>
                </a:lnTo>
                <a:lnTo>
                  <a:pt x="317" y="747"/>
                </a:lnTo>
                <a:lnTo>
                  <a:pt x="319" y="751"/>
                </a:lnTo>
                <a:lnTo>
                  <a:pt x="477" y="907"/>
                </a:lnTo>
                <a:lnTo>
                  <a:pt x="477" y="907"/>
                </a:lnTo>
                <a:lnTo>
                  <a:pt x="339" y="931"/>
                </a:lnTo>
                <a:lnTo>
                  <a:pt x="275" y="941"/>
                </a:lnTo>
                <a:lnTo>
                  <a:pt x="233" y="945"/>
                </a:lnTo>
                <a:lnTo>
                  <a:pt x="233" y="945"/>
                </a:lnTo>
                <a:lnTo>
                  <a:pt x="197" y="947"/>
                </a:lnTo>
                <a:lnTo>
                  <a:pt x="165" y="949"/>
                </a:lnTo>
                <a:lnTo>
                  <a:pt x="135" y="947"/>
                </a:lnTo>
                <a:lnTo>
                  <a:pt x="135" y="947"/>
                </a:lnTo>
                <a:lnTo>
                  <a:pt x="127" y="941"/>
                </a:lnTo>
                <a:lnTo>
                  <a:pt x="111" y="927"/>
                </a:lnTo>
                <a:lnTo>
                  <a:pt x="91" y="913"/>
                </a:lnTo>
                <a:lnTo>
                  <a:pt x="81" y="909"/>
                </a:lnTo>
                <a:lnTo>
                  <a:pt x="73" y="909"/>
                </a:lnTo>
                <a:lnTo>
                  <a:pt x="73" y="909"/>
                </a:lnTo>
                <a:lnTo>
                  <a:pt x="55" y="915"/>
                </a:lnTo>
                <a:lnTo>
                  <a:pt x="34" y="923"/>
                </a:lnTo>
                <a:lnTo>
                  <a:pt x="6" y="937"/>
                </a:lnTo>
                <a:lnTo>
                  <a:pt x="6" y="937"/>
                </a:lnTo>
                <a:lnTo>
                  <a:pt x="2" y="951"/>
                </a:lnTo>
                <a:lnTo>
                  <a:pt x="0" y="963"/>
                </a:lnTo>
                <a:lnTo>
                  <a:pt x="0" y="973"/>
                </a:lnTo>
                <a:lnTo>
                  <a:pt x="0" y="973"/>
                </a:lnTo>
                <a:lnTo>
                  <a:pt x="6" y="993"/>
                </a:lnTo>
                <a:lnTo>
                  <a:pt x="8" y="1007"/>
                </a:lnTo>
                <a:lnTo>
                  <a:pt x="8" y="1007"/>
                </a:lnTo>
                <a:lnTo>
                  <a:pt x="16" y="1017"/>
                </a:lnTo>
                <a:lnTo>
                  <a:pt x="24" y="1027"/>
                </a:lnTo>
                <a:lnTo>
                  <a:pt x="34" y="1035"/>
                </a:lnTo>
                <a:lnTo>
                  <a:pt x="34" y="1035"/>
                </a:lnTo>
                <a:lnTo>
                  <a:pt x="38" y="1041"/>
                </a:lnTo>
                <a:lnTo>
                  <a:pt x="42" y="1047"/>
                </a:lnTo>
                <a:lnTo>
                  <a:pt x="43" y="1053"/>
                </a:lnTo>
                <a:lnTo>
                  <a:pt x="47" y="1055"/>
                </a:lnTo>
                <a:lnTo>
                  <a:pt x="51" y="1056"/>
                </a:lnTo>
                <a:lnTo>
                  <a:pt x="51" y="1056"/>
                </a:lnTo>
                <a:lnTo>
                  <a:pt x="57" y="1056"/>
                </a:lnTo>
                <a:lnTo>
                  <a:pt x="67" y="1056"/>
                </a:lnTo>
                <a:lnTo>
                  <a:pt x="91" y="1051"/>
                </a:lnTo>
                <a:lnTo>
                  <a:pt x="133" y="1039"/>
                </a:lnTo>
                <a:lnTo>
                  <a:pt x="133" y="1039"/>
                </a:lnTo>
                <a:lnTo>
                  <a:pt x="161" y="1031"/>
                </a:lnTo>
                <a:lnTo>
                  <a:pt x="175" y="1027"/>
                </a:lnTo>
                <a:lnTo>
                  <a:pt x="189" y="1025"/>
                </a:lnTo>
                <a:lnTo>
                  <a:pt x="189" y="1025"/>
                </a:lnTo>
                <a:lnTo>
                  <a:pt x="213" y="1025"/>
                </a:lnTo>
                <a:lnTo>
                  <a:pt x="255" y="1025"/>
                </a:lnTo>
                <a:lnTo>
                  <a:pt x="301" y="1025"/>
                </a:lnTo>
                <a:lnTo>
                  <a:pt x="323" y="1025"/>
                </a:lnTo>
                <a:lnTo>
                  <a:pt x="341" y="1029"/>
                </a:lnTo>
                <a:lnTo>
                  <a:pt x="341" y="1029"/>
                </a:lnTo>
                <a:lnTo>
                  <a:pt x="357" y="1031"/>
                </a:lnTo>
                <a:lnTo>
                  <a:pt x="381" y="1033"/>
                </a:lnTo>
                <a:lnTo>
                  <a:pt x="435" y="1033"/>
                </a:lnTo>
                <a:lnTo>
                  <a:pt x="537" y="1033"/>
                </a:lnTo>
                <a:lnTo>
                  <a:pt x="551" y="1070"/>
                </a:lnTo>
                <a:lnTo>
                  <a:pt x="551" y="1070"/>
                </a:lnTo>
                <a:lnTo>
                  <a:pt x="531" y="1068"/>
                </a:lnTo>
                <a:lnTo>
                  <a:pt x="485" y="1068"/>
                </a:lnTo>
                <a:lnTo>
                  <a:pt x="459" y="1070"/>
                </a:lnTo>
                <a:lnTo>
                  <a:pt x="433" y="1072"/>
                </a:lnTo>
                <a:lnTo>
                  <a:pt x="409" y="1078"/>
                </a:lnTo>
                <a:lnTo>
                  <a:pt x="399" y="1082"/>
                </a:lnTo>
                <a:lnTo>
                  <a:pt x="391" y="1088"/>
                </a:lnTo>
                <a:lnTo>
                  <a:pt x="391" y="1088"/>
                </a:lnTo>
                <a:lnTo>
                  <a:pt x="385" y="1092"/>
                </a:lnTo>
                <a:lnTo>
                  <a:pt x="379" y="1100"/>
                </a:lnTo>
                <a:lnTo>
                  <a:pt x="369" y="1114"/>
                </a:lnTo>
                <a:lnTo>
                  <a:pt x="361" y="1132"/>
                </a:lnTo>
                <a:lnTo>
                  <a:pt x="355" y="1152"/>
                </a:lnTo>
                <a:lnTo>
                  <a:pt x="353" y="1170"/>
                </a:lnTo>
                <a:lnTo>
                  <a:pt x="351" y="1186"/>
                </a:lnTo>
                <a:lnTo>
                  <a:pt x="351" y="1200"/>
                </a:lnTo>
                <a:lnTo>
                  <a:pt x="353" y="1212"/>
                </a:lnTo>
                <a:lnTo>
                  <a:pt x="353" y="1212"/>
                </a:lnTo>
                <a:lnTo>
                  <a:pt x="363" y="1242"/>
                </a:lnTo>
                <a:lnTo>
                  <a:pt x="383" y="1288"/>
                </a:lnTo>
                <a:lnTo>
                  <a:pt x="407" y="1348"/>
                </a:lnTo>
                <a:lnTo>
                  <a:pt x="407" y="1348"/>
                </a:lnTo>
                <a:close/>
              </a:path>
            </a:pathLst>
          </a:custGeom>
          <a:solidFill>
            <a:schemeClr val="tx1"/>
          </a:solidFill>
          <a:ln w="1270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5">
            <a:extLst>
              <a:ext uri="{FF2B5EF4-FFF2-40B4-BE49-F238E27FC236}">
                <a16:creationId xmlns:a16="http://schemas.microsoft.com/office/drawing/2014/main" id="{7B0C61FC-3F29-4FBD-95F4-4F8B5A92B846}"/>
              </a:ext>
            </a:extLst>
          </p:cNvPr>
          <p:cNvSpPr>
            <a:spLocks/>
          </p:cNvSpPr>
          <p:nvPr/>
        </p:nvSpPr>
        <p:spPr bwMode="auto">
          <a:xfrm>
            <a:off x="4637965" y="2734971"/>
            <a:ext cx="826792" cy="1601134"/>
          </a:xfrm>
          <a:custGeom>
            <a:avLst/>
            <a:gdLst>
              <a:gd name="T0" fmla="*/ 284 w 867"/>
              <a:gd name="T1" fmla="*/ 391 h 1679"/>
              <a:gd name="T2" fmla="*/ 262 w 867"/>
              <a:gd name="T3" fmla="*/ 403 h 1679"/>
              <a:gd name="T4" fmla="*/ 208 w 867"/>
              <a:gd name="T5" fmla="*/ 407 h 1679"/>
              <a:gd name="T6" fmla="*/ 144 w 867"/>
              <a:gd name="T7" fmla="*/ 459 h 1679"/>
              <a:gd name="T8" fmla="*/ 102 w 867"/>
              <a:gd name="T9" fmla="*/ 505 h 1679"/>
              <a:gd name="T10" fmla="*/ 102 w 867"/>
              <a:gd name="T11" fmla="*/ 533 h 1679"/>
              <a:gd name="T12" fmla="*/ 84 w 867"/>
              <a:gd name="T13" fmla="*/ 603 h 1679"/>
              <a:gd name="T14" fmla="*/ 68 w 867"/>
              <a:gd name="T15" fmla="*/ 645 h 1679"/>
              <a:gd name="T16" fmla="*/ 54 w 867"/>
              <a:gd name="T17" fmla="*/ 685 h 1679"/>
              <a:gd name="T18" fmla="*/ 16 w 867"/>
              <a:gd name="T19" fmla="*/ 774 h 1679"/>
              <a:gd name="T20" fmla="*/ 2 w 867"/>
              <a:gd name="T21" fmla="*/ 844 h 1679"/>
              <a:gd name="T22" fmla="*/ 10 w 867"/>
              <a:gd name="T23" fmla="*/ 886 h 1679"/>
              <a:gd name="T24" fmla="*/ 30 w 867"/>
              <a:gd name="T25" fmla="*/ 918 h 1679"/>
              <a:gd name="T26" fmla="*/ 82 w 867"/>
              <a:gd name="T27" fmla="*/ 948 h 1679"/>
              <a:gd name="T28" fmla="*/ 56 w 867"/>
              <a:gd name="T29" fmla="*/ 1249 h 1679"/>
              <a:gd name="T30" fmla="*/ 78 w 867"/>
              <a:gd name="T31" fmla="*/ 1359 h 1679"/>
              <a:gd name="T32" fmla="*/ 68 w 867"/>
              <a:gd name="T33" fmla="*/ 1381 h 1679"/>
              <a:gd name="T34" fmla="*/ 52 w 867"/>
              <a:gd name="T35" fmla="*/ 1411 h 1679"/>
              <a:gd name="T36" fmla="*/ 72 w 867"/>
              <a:gd name="T37" fmla="*/ 1443 h 1679"/>
              <a:gd name="T38" fmla="*/ 70 w 867"/>
              <a:gd name="T39" fmla="*/ 1481 h 1679"/>
              <a:gd name="T40" fmla="*/ 96 w 867"/>
              <a:gd name="T41" fmla="*/ 1515 h 1679"/>
              <a:gd name="T42" fmla="*/ 88 w 867"/>
              <a:gd name="T43" fmla="*/ 1593 h 1679"/>
              <a:gd name="T44" fmla="*/ 88 w 867"/>
              <a:gd name="T45" fmla="*/ 1649 h 1679"/>
              <a:gd name="T46" fmla="*/ 158 w 867"/>
              <a:gd name="T47" fmla="*/ 1667 h 1679"/>
              <a:gd name="T48" fmla="*/ 252 w 867"/>
              <a:gd name="T49" fmla="*/ 1655 h 1679"/>
              <a:gd name="T50" fmla="*/ 246 w 867"/>
              <a:gd name="T51" fmla="*/ 1615 h 1679"/>
              <a:gd name="T52" fmla="*/ 244 w 867"/>
              <a:gd name="T53" fmla="*/ 1539 h 1679"/>
              <a:gd name="T54" fmla="*/ 254 w 867"/>
              <a:gd name="T55" fmla="*/ 1493 h 1679"/>
              <a:gd name="T56" fmla="*/ 302 w 867"/>
              <a:gd name="T57" fmla="*/ 1405 h 1679"/>
              <a:gd name="T58" fmla="*/ 272 w 867"/>
              <a:gd name="T59" fmla="*/ 1573 h 1679"/>
              <a:gd name="T60" fmla="*/ 286 w 867"/>
              <a:gd name="T61" fmla="*/ 1625 h 1679"/>
              <a:gd name="T62" fmla="*/ 344 w 867"/>
              <a:gd name="T63" fmla="*/ 1663 h 1679"/>
              <a:gd name="T64" fmla="*/ 432 w 867"/>
              <a:gd name="T65" fmla="*/ 1675 h 1679"/>
              <a:gd name="T66" fmla="*/ 480 w 867"/>
              <a:gd name="T67" fmla="*/ 1631 h 1679"/>
              <a:gd name="T68" fmla="*/ 622 w 867"/>
              <a:gd name="T69" fmla="*/ 1216 h 1679"/>
              <a:gd name="T70" fmla="*/ 673 w 867"/>
              <a:gd name="T71" fmla="*/ 1184 h 1679"/>
              <a:gd name="T72" fmla="*/ 697 w 867"/>
              <a:gd name="T73" fmla="*/ 1126 h 1679"/>
              <a:gd name="T74" fmla="*/ 783 w 867"/>
              <a:gd name="T75" fmla="*/ 1030 h 1679"/>
              <a:gd name="T76" fmla="*/ 867 w 867"/>
              <a:gd name="T77" fmla="*/ 872 h 1679"/>
              <a:gd name="T78" fmla="*/ 857 w 867"/>
              <a:gd name="T79" fmla="*/ 766 h 1679"/>
              <a:gd name="T80" fmla="*/ 807 w 867"/>
              <a:gd name="T81" fmla="*/ 537 h 1679"/>
              <a:gd name="T82" fmla="*/ 741 w 867"/>
              <a:gd name="T83" fmla="*/ 459 h 1679"/>
              <a:gd name="T84" fmla="*/ 655 w 867"/>
              <a:gd name="T85" fmla="*/ 433 h 1679"/>
              <a:gd name="T86" fmla="*/ 636 w 867"/>
              <a:gd name="T87" fmla="*/ 403 h 1679"/>
              <a:gd name="T88" fmla="*/ 592 w 867"/>
              <a:gd name="T89" fmla="*/ 357 h 1679"/>
              <a:gd name="T90" fmla="*/ 574 w 867"/>
              <a:gd name="T91" fmla="*/ 321 h 1679"/>
              <a:gd name="T92" fmla="*/ 582 w 867"/>
              <a:gd name="T93" fmla="*/ 279 h 1679"/>
              <a:gd name="T94" fmla="*/ 582 w 867"/>
              <a:gd name="T95" fmla="*/ 241 h 1679"/>
              <a:gd name="T96" fmla="*/ 570 w 867"/>
              <a:gd name="T97" fmla="*/ 221 h 1679"/>
              <a:gd name="T98" fmla="*/ 592 w 867"/>
              <a:gd name="T99" fmla="*/ 159 h 1679"/>
              <a:gd name="T100" fmla="*/ 568 w 867"/>
              <a:gd name="T101" fmla="*/ 54 h 1679"/>
              <a:gd name="T102" fmla="*/ 502 w 867"/>
              <a:gd name="T103" fmla="*/ 28 h 1679"/>
              <a:gd name="T104" fmla="*/ 456 w 867"/>
              <a:gd name="T105" fmla="*/ 6 h 1679"/>
              <a:gd name="T106" fmla="*/ 444 w 867"/>
              <a:gd name="T107" fmla="*/ 2 h 1679"/>
              <a:gd name="T108" fmla="*/ 422 w 867"/>
              <a:gd name="T109" fmla="*/ 0 h 1679"/>
              <a:gd name="T110" fmla="*/ 406 w 867"/>
              <a:gd name="T111" fmla="*/ 22 h 1679"/>
              <a:gd name="T112" fmla="*/ 364 w 867"/>
              <a:gd name="T113" fmla="*/ 34 h 1679"/>
              <a:gd name="T114" fmla="*/ 308 w 867"/>
              <a:gd name="T115" fmla="*/ 72 h 1679"/>
              <a:gd name="T116" fmla="*/ 286 w 867"/>
              <a:gd name="T117" fmla="*/ 158 h 1679"/>
              <a:gd name="T118" fmla="*/ 290 w 867"/>
              <a:gd name="T119" fmla="*/ 201 h 1679"/>
              <a:gd name="T120" fmla="*/ 294 w 867"/>
              <a:gd name="T121" fmla="*/ 251 h 1679"/>
              <a:gd name="T122" fmla="*/ 296 w 867"/>
              <a:gd name="T123" fmla="*/ 305 h 1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67" h="1679">
                <a:moveTo>
                  <a:pt x="298" y="373"/>
                </a:moveTo>
                <a:lnTo>
                  <a:pt x="298" y="373"/>
                </a:lnTo>
                <a:lnTo>
                  <a:pt x="292" y="377"/>
                </a:lnTo>
                <a:lnTo>
                  <a:pt x="288" y="383"/>
                </a:lnTo>
                <a:lnTo>
                  <a:pt x="284" y="391"/>
                </a:lnTo>
                <a:lnTo>
                  <a:pt x="284" y="391"/>
                </a:lnTo>
                <a:lnTo>
                  <a:pt x="280" y="409"/>
                </a:lnTo>
                <a:lnTo>
                  <a:pt x="280" y="409"/>
                </a:lnTo>
                <a:lnTo>
                  <a:pt x="276" y="407"/>
                </a:lnTo>
                <a:lnTo>
                  <a:pt x="262" y="403"/>
                </a:lnTo>
                <a:lnTo>
                  <a:pt x="250" y="401"/>
                </a:lnTo>
                <a:lnTo>
                  <a:pt x="238" y="401"/>
                </a:lnTo>
                <a:lnTo>
                  <a:pt x="224" y="403"/>
                </a:lnTo>
                <a:lnTo>
                  <a:pt x="208" y="407"/>
                </a:lnTo>
                <a:lnTo>
                  <a:pt x="208" y="407"/>
                </a:lnTo>
                <a:lnTo>
                  <a:pt x="192" y="413"/>
                </a:lnTo>
                <a:lnTo>
                  <a:pt x="178" y="421"/>
                </a:lnTo>
                <a:lnTo>
                  <a:pt x="166" y="431"/>
                </a:lnTo>
                <a:lnTo>
                  <a:pt x="156" y="441"/>
                </a:lnTo>
                <a:lnTo>
                  <a:pt x="144" y="459"/>
                </a:lnTo>
                <a:lnTo>
                  <a:pt x="134" y="471"/>
                </a:lnTo>
                <a:lnTo>
                  <a:pt x="134" y="471"/>
                </a:lnTo>
                <a:lnTo>
                  <a:pt x="114" y="489"/>
                </a:lnTo>
                <a:lnTo>
                  <a:pt x="104" y="499"/>
                </a:lnTo>
                <a:lnTo>
                  <a:pt x="102" y="505"/>
                </a:lnTo>
                <a:lnTo>
                  <a:pt x="100" y="509"/>
                </a:lnTo>
                <a:lnTo>
                  <a:pt x="100" y="509"/>
                </a:lnTo>
                <a:lnTo>
                  <a:pt x="102" y="521"/>
                </a:lnTo>
                <a:lnTo>
                  <a:pt x="102" y="533"/>
                </a:lnTo>
                <a:lnTo>
                  <a:pt x="102" y="533"/>
                </a:lnTo>
                <a:lnTo>
                  <a:pt x="92" y="565"/>
                </a:lnTo>
                <a:lnTo>
                  <a:pt x="86" y="587"/>
                </a:lnTo>
                <a:lnTo>
                  <a:pt x="84" y="595"/>
                </a:lnTo>
                <a:lnTo>
                  <a:pt x="84" y="603"/>
                </a:lnTo>
                <a:lnTo>
                  <a:pt x="84" y="603"/>
                </a:lnTo>
                <a:lnTo>
                  <a:pt x="86" y="615"/>
                </a:lnTo>
                <a:lnTo>
                  <a:pt x="84" y="625"/>
                </a:lnTo>
                <a:lnTo>
                  <a:pt x="78" y="631"/>
                </a:lnTo>
                <a:lnTo>
                  <a:pt x="78" y="631"/>
                </a:lnTo>
                <a:lnTo>
                  <a:pt x="68" y="645"/>
                </a:lnTo>
                <a:lnTo>
                  <a:pt x="60" y="659"/>
                </a:lnTo>
                <a:lnTo>
                  <a:pt x="56" y="665"/>
                </a:lnTo>
                <a:lnTo>
                  <a:pt x="56" y="673"/>
                </a:lnTo>
                <a:lnTo>
                  <a:pt x="56" y="673"/>
                </a:lnTo>
                <a:lnTo>
                  <a:pt x="54" y="685"/>
                </a:lnTo>
                <a:lnTo>
                  <a:pt x="52" y="695"/>
                </a:lnTo>
                <a:lnTo>
                  <a:pt x="44" y="712"/>
                </a:lnTo>
                <a:lnTo>
                  <a:pt x="44" y="712"/>
                </a:lnTo>
                <a:lnTo>
                  <a:pt x="34" y="736"/>
                </a:lnTo>
                <a:lnTo>
                  <a:pt x="16" y="774"/>
                </a:lnTo>
                <a:lnTo>
                  <a:pt x="10" y="796"/>
                </a:lnTo>
                <a:lnTo>
                  <a:pt x="4" y="816"/>
                </a:lnTo>
                <a:lnTo>
                  <a:pt x="0" y="832"/>
                </a:lnTo>
                <a:lnTo>
                  <a:pt x="0" y="838"/>
                </a:lnTo>
                <a:lnTo>
                  <a:pt x="2" y="844"/>
                </a:lnTo>
                <a:lnTo>
                  <a:pt x="2" y="844"/>
                </a:lnTo>
                <a:lnTo>
                  <a:pt x="12" y="876"/>
                </a:lnTo>
                <a:lnTo>
                  <a:pt x="12" y="876"/>
                </a:lnTo>
                <a:lnTo>
                  <a:pt x="12" y="878"/>
                </a:lnTo>
                <a:lnTo>
                  <a:pt x="10" y="886"/>
                </a:lnTo>
                <a:lnTo>
                  <a:pt x="12" y="892"/>
                </a:lnTo>
                <a:lnTo>
                  <a:pt x="14" y="898"/>
                </a:lnTo>
                <a:lnTo>
                  <a:pt x="20" y="908"/>
                </a:lnTo>
                <a:lnTo>
                  <a:pt x="30" y="918"/>
                </a:lnTo>
                <a:lnTo>
                  <a:pt x="30" y="918"/>
                </a:lnTo>
                <a:lnTo>
                  <a:pt x="40" y="928"/>
                </a:lnTo>
                <a:lnTo>
                  <a:pt x="50" y="936"/>
                </a:lnTo>
                <a:lnTo>
                  <a:pt x="66" y="946"/>
                </a:lnTo>
                <a:lnTo>
                  <a:pt x="78" y="948"/>
                </a:lnTo>
                <a:lnTo>
                  <a:pt x="82" y="948"/>
                </a:lnTo>
                <a:lnTo>
                  <a:pt x="82" y="948"/>
                </a:lnTo>
                <a:lnTo>
                  <a:pt x="56" y="1212"/>
                </a:lnTo>
                <a:lnTo>
                  <a:pt x="56" y="1212"/>
                </a:lnTo>
                <a:lnTo>
                  <a:pt x="56" y="1230"/>
                </a:lnTo>
                <a:lnTo>
                  <a:pt x="56" y="1249"/>
                </a:lnTo>
                <a:lnTo>
                  <a:pt x="62" y="1291"/>
                </a:lnTo>
                <a:lnTo>
                  <a:pt x="70" y="1327"/>
                </a:lnTo>
                <a:lnTo>
                  <a:pt x="74" y="1343"/>
                </a:lnTo>
                <a:lnTo>
                  <a:pt x="74" y="1343"/>
                </a:lnTo>
                <a:lnTo>
                  <a:pt x="78" y="1359"/>
                </a:lnTo>
                <a:lnTo>
                  <a:pt x="78" y="1371"/>
                </a:lnTo>
                <a:lnTo>
                  <a:pt x="78" y="1375"/>
                </a:lnTo>
                <a:lnTo>
                  <a:pt x="76" y="1377"/>
                </a:lnTo>
                <a:lnTo>
                  <a:pt x="76" y="1377"/>
                </a:lnTo>
                <a:lnTo>
                  <a:pt x="68" y="1381"/>
                </a:lnTo>
                <a:lnTo>
                  <a:pt x="58" y="1387"/>
                </a:lnTo>
                <a:lnTo>
                  <a:pt x="54" y="1393"/>
                </a:lnTo>
                <a:lnTo>
                  <a:pt x="52" y="1399"/>
                </a:lnTo>
                <a:lnTo>
                  <a:pt x="50" y="1405"/>
                </a:lnTo>
                <a:lnTo>
                  <a:pt x="52" y="1411"/>
                </a:lnTo>
                <a:lnTo>
                  <a:pt x="52" y="1411"/>
                </a:lnTo>
                <a:lnTo>
                  <a:pt x="58" y="1425"/>
                </a:lnTo>
                <a:lnTo>
                  <a:pt x="64" y="1433"/>
                </a:lnTo>
                <a:lnTo>
                  <a:pt x="72" y="1443"/>
                </a:lnTo>
                <a:lnTo>
                  <a:pt x="72" y="1443"/>
                </a:lnTo>
                <a:lnTo>
                  <a:pt x="72" y="1449"/>
                </a:lnTo>
                <a:lnTo>
                  <a:pt x="68" y="1459"/>
                </a:lnTo>
                <a:lnTo>
                  <a:pt x="68" y="1465"/>
                </a:lnTo>
                <a:lnTo>
                  <a:pt x="68" y="1473"/>
                </a:lnTo>
                <a:lnTo>
                  <a:pt x="70" y="1481"/>
                </a:lnTo>
                <a:lnTo>
                  <a:pt x="76" y="1489"/>
                </a:lnTo>
                <a:lnTo>
                  <a:pt x="76" y="1489"/>
                </a:lnTo>
                <a:lnTo>
                  <a:pt x="84" y="1503"/>
                </a:lnTo>
                <a:lnTo>
                  <a:pt x="90" y="1509"/>
                </a:lnTo>
                <a:lnTo>
                  <a:pt x="96" y="1515"/>
                </a:lnTo>
                <a:lnTo>
                  <a:pt x="96" y="1515"/>
                </a:lnTo>
                <a:lnTo>
                  <a:pt x="94" y="1539"/>
                </a:lnTo>
                <a:lnTo>
                  <a:pt x="92" y="1565"/>
                </a:lnTo>
                <a:lnTo>
                  <a:pt x="88" y="1593"/>
                </a:lnTo>
                <a:lnTo>
                  <a:pt x="88" y="1593"/>
                </a:lnTo>
                <a:lnTo>
                  <a:pt x="82" y="1617"/>
                </a:lnTo>
                <a:lnTo>
                  <a:pt x="80" y="1633"/>
                </a:lnTo>
                <a:lnTo>
                  <a:pt x="80" y="1639"/>
                </a:lnTo>
                <a:lnTo>
                  <a:pt x="84" y="1645"/>
                </a:lnTo>
                <a:lnTo>
                  <a:pt x="88" y="1649"/>
                </a:lnTo>
                <a:lnTo>
                  <a:pt x="96" y="1655"/>
                </a:lnTo>
                <a:lnTo>
                  <a:pt x="96" y="1655"/>
                </a:lnTo>
                <a:lnTo>
                  <a:pt x="110" y="1661"/>
                </a:lnTo>
                <a:lnTo>
                  <a:pt x="132" y="1665"/>
                </a:lnTo>
                <a:lnTo>
                  <a:pt x="158" y="1667"/>
                </a:lnTo>
                <a:lnTo>
                  <a:pt x="184" y="1667"/>
                </a:lnTo>
                <a:lnTo>
                  <a:pt x="210" y="1665"/>
                </a:lnTo>
                <a:lnTo>
                  <a:pt x="232" y="1663"/>
                </a:lnTo>
                <a:lnTo>
                  <a:pt x="248" y="1657"/>
                </a:lnTo>
                <a:lnTo>
                  <a:pt x="252" y="1655"/>
                </a:lnTo>
                <a:lnTo>
                  <a:pt x="254" y="1651"/>
                </a:lnTo>
                <a:lnTo>
                  <a:pt x="254" y="1651"/>
                </a:lnTo>
                <a:lnTo>
                  <a:pt x="254" y="1643"/>
                </a:lnTo>
                <a:lnTo>
                  <a:pt x="252" y="1635"/>
                </a:lnTo>
                <a:lnTo>
                  <a:pt x="246" y="1615"/>
                </a:lnTo>
                <a:lnTo>
                  <a:pt x="236" y="1595"/>
                </a:lnTo>
                <a:lnTo>
                  <a:pt x="236" y="1595"/>
                </a:lnTo>
                <a:lnTo>
                  <a:pt x="238" y="1573"/>
                </a:lnTo>
                <a:lnTo>
                  <a:pt x="244" y="1539"/>
                </a:lnTo>
                <a:lnTo>
                  <a:pt x="244" y="1539"/>
                </a:lnTo>
                <a:lnTo>
                  <a:pt x="246" y="1515"/>
                </a:lnTo>
                <a:lnTo>
                  <a:pt x="248" y="1505"/>
                </a:lnTo>
                <a:lnTo>
                  <a:pt x="248" y="1505"/>
                </a:lnTo>
                <a:lnTo>
                  <a:pt x="252" y="1499"/>
                </a:lnTo>
                <a:lnTo>
                  <a:pt x="254" y="1493"/>
                </a:lnTo>
                <a:lnTo>
                  <a:pt x="254" y="1485"/>
                </a:lnTo>
                <a:lnTo>
                  <a:pt x="254" y="1485"/>
                </a:lnTo>
                <a:lnTo>
                  <a:pt x="252" y="1447"/>
                </a:lnTo>
                <a:lnTo>
                  <a:pt x="302" y="1405"/>
                </a:lnTo>
                <a:lnTo>
                  <a:pt x="302" y="1405"/>
                </a:lnTo>
                <a:lnTo>
                  <a:pt x="296" y="1429"/>
                </a:lnTo>
                <a:lnTo>
                  <a:pt x="284" y="1485"/>
                </a:lnTo>
                <a:lnTo>
                  <a:pt x="278" y="1515"/>
                </a:lnTo>
                <a:lnTo>
                  <a:pt x="274" y="1547"/>
                </a:lnTo>
                <a:lnTo>
                  <a:pt x="272" y="1573"/>
                </a:lnTo>
                <a:lnTo>
                  <a:pt x="272" y="1583"/>
                </a:lnTo>
                <a:lnTo>
                  <a:pt x="274" y="1591"/>
                </a:lnTo>
                <a:lnTo>
                  <a:pt x="274" y="1591"/>
                </a:lnTo>
                <a:lnTo>
                  <a:pt x="282" y="1615"/>
                </a:lnTo>
                <a:lnTo>
                  <a:pt x="286" y="1625"/>
                </a:lnTo>
                <a:lnTo>
                  <a:pt x="292" y="1633"/>
                </a:lnTo>
                <a:lnTo>
                  <a:pt x="300" y="1639"/>
                </a:lnTo>
                <a:lnTo>
                  <a:pt x="312" y="1647"/>
                </a:lnTo>
                <a:lnTo>
                  <a:pt x="344" y="1663"/>
                </a:lnTo>
                <a:lnTo>
                  <a:pt x="344" y="1663"/>
                </a:lnTo>
                <a:lnTo>
                  <a:pt x="364" y="1671"/>
                </a:lnTo>
                <a:lnTo>
                  <a:pt x="382" y="1677"/>
                </a:lnTo>
                <a:lnTo>
                  <a:pt x="400" y="1679"/>
                </a:lnTo>
                <a:lnTo>
                  <a:pt x="416" y="1677"/>
                </a:lnTo>
                <a:lnTo>
                  <a:pt x="432" y="1675"/>
                </a:lnTo>
                <a:lnTo>
                  <a:pt x="444" y="1671"/>
                </a:lnTo>
                <a:lnTo>
                  <a:pt x="456" y="1663"/>
                </a:lnTo>
                <a:lnTo>
                  <a:pt x="464" y="1655"/>
                </a:lnTo>
                <a:lnTo>
                  <a:pt x="464" y="1655"/>
                </a:lnTo>
                <a:lnTo>
                  <a:pt x="480" y="1631"/>
                </a:lnTo>
                <a:lnTo>
                  <a:pt x="502" y="1599"/>
                </a:lnTo>
                <a:lnTo>
                  <a:pt x="522" y="1563"/>
                </a:lnTo>
                <a:lnTo>
                  <a:pt x="530" y="1545"/>
                </a:lnTo>
                <a:lnTo>
                  <a:pt x="536" y="1525"/>
                </a:lnTo>
                <a:lnTo>
                  <a:pt x="622" y="1216"/>
                </a:lnTo>
                <a:lnTo>
                  <a:pt x="622" y="1216"/>
                </a:lnTo>
                <a:lnTo>
                  <a:pt x="646" y="1208"/>
                </a:lnTo>
                <a:lnTo>
                  <a:pt x="669" y="1196"/>
                </a:lnTo>
                <a:lnTo>
                  <a:pt x="669" y="1196"/>
                </a:lnTo>
                <a:lnTo>
                  <a:pt x="673" y="1184"/>
                </a:lnTo>
                <a:lnTo>
                  <a:pt x="677" y="1164"/>
                </a:lnTo>
                <a:lnTo>
                  <a:pt x="681" y="1144"/>
                </a:lnTo>
                <a:lnTo>
                  <a:pt x="685" y="1136"/>
                </a:lnTo>
                <a:lnTo>
                  <a:pt x="685" y="1136"/>
                </a:lnTo>
                <a:lnTo>
                  <a:pt x="697" y="1126"/>
                </a:lnTo>
                <a:lnTo>
                  <a:pt x="725" y="1102"/>
                </a:lnTo>
                <a:lnTo>
                  <a:pt x="741" y="1086"/>
                </a:lnTo>
                <a:lnTo>
                  <a:pt x="755" y="1070"/>
                </a:lnTo>
                <a:lnTo>
                  <a:pt x="771" y="1050"/>
                </a:lnTo>
                <a:lnTo>
                  <a:pt x="783" y="1030"/>
                </a:lnTo>
                <a:lnTo>
                  <a:pt x="783" y="1030"/>
                </a:lnTo>
                <a:lnTo>
                  <a:pt x="831" y="946"/>
                </a:lnTo>
                <a:lnTo>
                  <a:pt x="853" y="906"/>
                </a:lnTo>
                <a:lnTo>
                  <a:pt x="861" y="888"/>
                </a:lnTo>
                <a:lnTo>
                  <a:pt x="867" y="872"/>
                </a:lnTo>
                <a:lnTo>
                  <a:pt x="867" y="872"/>
                </a:lnTo>
                <a:lnTo>
                  <a:pt x="867" y="864"/>
                </a:lnTo>
                <a:lnTo>
                  <a:pt x="867" y="850"/>
                </a:lnTo>
                <a:lnTo>
                  <a:pt x="865" y="812"/>
                </a:lnTo>
                <a:lnTo>
                  <a:pt x="857" y="766"/>
                </a:lnTo>
                <a:lnTo>
                  <a:pt x="849" y="716"/>
                </a:lnTo>
                <a:lnTo>
                  <a:pt x="827" y="619"/>
                </a:lnTo>
                <a:lnTo>
                  <a:pt x="813" y="555"/>
                </a:lnTo>
                <a:lnTo>
                  <a:pt x="813" y="555"/>
                </a:lnTo>
                <a:lnTo>
                  <a:pt x="807" y="537"/>
                </a:lnTo>
                <a:lnTo>
                  <a:pt x="797" y="519"/>
                </a:lnTo>
                <a:lnTo>
                  <a:pt x="787" y="501"/>
                </a:lnTo>
                <a:lnTo>
                  <a:pt x="773" y="485"/>
                </a:lnTo>
                <a:lnTo>
                  <a:pt x="757" y="471"/>
                </a:lnTo>
                <a:lnTo>
                  <a:pt x="741" y="459"/>
                </a:lnTo>
                <a:lnTo>
                  <a:pt x="725" y="451"/>
                </a:lnTo>
                <a:lnTo>
                  <a:pt x="707" y="447"/>
                </a:lnTo>
                <a:lnTo>
                  <a:pt x="707" y="447"/>
                </a:lnTo>
                <a:lnTo>
                  <a:pt x="677" y="439"/>
                </a:lnTo>
                <a:lnTo>
                  <a:pt x="655" y="433"/>
                </a:lnTo>
                <a:lnTo>
                  <a:pt x="644" y="427"/>
                </a:lnTo>
                <a:lnTo>
                  <a:pt x="640" y="423"/>
                </a:lnTo>
                <a:lnTo>
                  <a:pt x="640" y="423"/>
                </a:lnTo>
                <a:lnTo>
                  <a:pt x="638" y="417"/>
                </a:lnTo>
                <a:lnTo>
                  <a:pt x="636" y="403"/>
                </a:lnTo>
                <a:lnTo>
                  <a:pt x="630" y="387"/>
                </a:lnTo>
                <a:lnTo>
                  <a:pt x="624" y="381"/>
                </a:lnTo>
                <a:lnTo>
                  <a:pt x="618" y="375"/>
                </a:lnTo>
                <a:lnTo>
                  <a:pt x="618" y="375"/>
                </a:lnTo>
                <a:lnTo>
                  <a:pt x="592" y="357"/>
                </a:lnTo>
                <a:lnTo>
                  <a:pt x="592" y="357"/>
                </a:lnTo>
                <a:lnTo>
                  <a:pt x="586" y="343"/>
                </a:lnTo>
                <a:lnTo>
                  <a:pt x="580" y="331"/>
                </a:lnTo>
                <a:lnTo>
                  <a:pt x="574" y="321"/>
                </a:lnTo>
                <a:lnTo>
                  <a:pt x="574" y="321"/>
                </a:lnTo>
                <a:lnTo>
                  <a:pt x="566" y="309"/>
                </a:lnTo>
                <a:lnTo>
                  <a:pt x="566" y="309"/>
                </a:lnTo>
                <a:lnTo>
                  <a:pt x="570" y="303"/>
                </a:lnTo>
                <a:lnTo>
                  <a:pt x="576" y="295"/>
                </a:lnTo>
                <a:lnTo>
                  <a:pt x="582" y="279"/>
                </a:lnTo>
                <a:lnTo>
                  <a:pt x="582" y="279"/>
                </a:lnTo>
                <a:lnTo>
                  <a:pt x="586" y="261"/>
                </a:lnTo>
                <a:lnTo>
                  <a:pt x="588" y="251"/>
                </a:lnTo>
                <a:lnTo>
                  <a:pt x="586" y="245"/>
                </a:lnTo>
                <a:lnTo>
                  <a:pt x="582" y="241"/>
                </a:lnTo>
                <a:lnTo>
                  <a:pt x="582" y="241"/>
                </a:lnTo>
                <a:lnTo>
                  <a:pt x="574" y="235"/>
                </a:lnTo>
                <a:lnTo>
                  <a:pt x="570" y="231"/>
                </a:lnTo>
                <a:lnTo>
                  <a:pt x="570" y="231"/>
                </a:lnTo>
                <a:lnTo>
                  <a:pt x="570" y="221"/>
                </a:lnTo>
                <a:lnTo>
                  <a:pt x="572" y="209"/>
                </a:lnTo>
                <a:lnTo>
                  <a:pt x="580" y="191"/>
                </a:lnTo>
                <a:lnTo>
                  <a:pt x="580" y="191"/>
                </a:lnTo>
                <a:lnTo>
                  <a:pt x="588" y="173"/>
                </a:lnTo>
                <a:lnTo>
                  <a:pt x="592" y="159"/>
                </a:lnTo>
                <a:lnTo>
                  <a:pt x="592" y="150"/>
                </a:lnTo>
                <a:lnTo>
                  <a:pt x="586" y="148"/>
                </a:lnTo>
                <a:lnTo>
                  <a:pt x="580" y="106"/>
                </a:lnTo>
                <a:lnTo>
                  <a:pt x="570" y="84"/>
                </a:lnTo>
                <a:lnTo>
                  <a:pt x="568" y="54"/>
                </a:lnTo>
                <a:lnTo>
                  <a:pt x="554" y="54"/>
                </a:lnTo>
                <a:lnTo>
                  <a:pt x="550" y="34"/>
                </a:lnTo>
                <a:lnTo>
                  <a:pt x="536" y="40"/>
                </a:lnTo>
                <a:lnTo>
                  <a:pt x="520" y="22"/>
                </a:lnTo>
                <a:lnTo>
                  <a:pt x="502" y="28"/>
                </a:lnTo>
                <a:lnTo>
                  <a:pt x="498" y="8"/>
                </a:lnTo>
                <a:lnTo>
                  <a:pt x="476" y="16"/>
                </a:lnTo>
                <a:lnTo>
                  <a:pt x="462" y="2"/>
                </a:lnTo>
                <a:lnTo>
                  <a:pt x="462" y="2"/>
                </a:lnTo>
                <a:lnTo>
                  <a:pt x="456" y="6"/>
                </a:lnTo>
                <a:lnTo>
                  <a:pt x="450" y="10"/>
                </a:lnTo>
                <a:lnTo>
                  <a:pt x="448" y="12"/>
                </a:lnTo>
                <a:lnTo>
                  <a:pt x="448" y="12"/>
                </a:lnTo>
                <a:lnTo>
                  <a:pt x="446" y="8"/>
                </a:lnTo>
                <a:lnTo>
                  <a:pt x="444" y="2"/>
                </a:lnTo>
                <a:lnTo>
                  <a:pt x="444" y="2"/>
                </a:lnTo>
                <a:lnTo>
                  <a:pt x="430" y="10"/>
                </a:lnTo>
                <a:lnTo>
                  <a:pt x="430" y="10"/>
                </a:lnTo>
                <a:lnTo>
                  <a:pt x="426" y="4"/>
                </a:lnTo>
                <a:lnTo>
                  <a:pt x="422" y="0"/>
                </a:lnTo>
                <a:lnTo>
                  <a:pt x="422" y="0"/>
                </a:lnTo>
                <a:lnTo>
                  <a:pt x="416" y="10"/>
                </a:lnTo>
                <a:lnTo>
                  <a:pt x="410" y="20"/>
                </a:lnTo>
                <a:lnTo>
                  <a:pt x="410" y="20"/>
                </a:lnTo>
                <a:lnTo>
                  <a:pt x="406" y="22"/>
                </a:lnTo>
                <a:lnTo>
                  <a:pt x="402" y="20"/>
                </a:lnTo>
                <a:lnTo>
                  <a:pt x="394" y="16"/>
                </a:lnTo>
                <a:lnTo>
                  <a:pt x="386" y="30"/>
                </a:lnTo>
                <a:lnTo>
                  <a:pt x="366" y="26"/>
                </a:lnTo>
                <a:lnTo>
                  <a:pt x="364" y="34"/>
                </a:lnTo>
                <a:lnTo>
                  <a:pt x="354" y="28"/>
                </a:lnTo>
                <a:lnTo>
                  <a:pt x="342" y="46"/>
                </a:lnTo>
                <a:lnTo>
                  <a:pt x="322" y="48"/>
                </a:lnTo>
                <a:lnTo>
                  <a:pt x="326" y="64"/>
                </a:lnTo>
                <a:lnTo>
                  <a:pt x="308" y="72"/>
                </a:lnTo>
                <a:lnTo>
                  <a:pt x="310" y="80"/>
                </a:lnTo>
                <a:lnTo>
                  <a:pt x="310" y="80"/>
                </a:lnTo>
                <a:lnTo>
                  <a:pt x="300" y="116"/>
                </a:lnTo>
                <a:lnTo>
                  <a:pt x="292" y="142"/>
                </a:lnTo>
                <a:lnTo>
                  <a:pt x="286" y="158"/>
                </a:lnTo>
                <a:lnTo>
                  <a:pt x="286" y="158"/>
                </a:lnTo>
                <a:lnTo>
                  <a:pt x="286" y="165"/>
                </a:lnTo>
                <a:lnTo>
                  <a:pt x="286" y="179"/>
                </a:lnTo>
                <a:lnTo>
                  <a:pt x="290" y="201"/>
                </a:lnTo>
                <a:lnTo>
                  <a:pt x="290" y="201"/>
                </a:lnTo>
                <a:lnTo>
                  <a:pt x="292" y="215"/>
                </a:lnTo>
                <a:lnTo>
                  <a:pt x="292" y="227"/>
                </a:lnTo>
                <a:lnTo>
                  <a:pt x="292" y="227"/>
                </a:lnTo>
                <a:lnTo>
                  <a:pt x="294" y="241"/>
                </a:lnTo>
                <a:lnTo>
                  <a:pt x="294" y="251"/>
                </a:lnTo>
                <a:lnTo>
                  <a:pt x="294" y="255"/>
                </a:lnTo>
                <a:lnTo>
                  <a:pt x="294" y="255"/>
                </a:lnTo>
                <a:lnTo>
                  <a:pt x="294" y="265"/>
                </a:lnTo>
                <a:lnTo>
                  <a:pt x="294" y="283"/>
                </a:lnTo>
                <a:lnTo>
                  <a:pt x="296" y="305"/>
                </a:lnTo>
                <a:lnTo>
                  <a:pt x="298" y="321"/>
                </a:lnTo>
                <a:lnTo>
                  <a:pt x="298" y="321"/>
                </a:lnTo>
                <a:lnTo>
                  <a:pt x="306" y="363"/>
                </a:lnTo>
                <a:lnTo>
                  <a:pt x="298" y="373"/>
                </a:lnTo>
                <a:close/>
              </a:path>
            </a:pathLst>
          </a:custGeom>
          <a:solidFill>
            <a:schemeClr val="tx1"/>
          </a:solidFill>
          <a:ln w="1270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8">
            <a:extLst>
              <a:ext uri="{FF2B5EF4-FFF2-40B4-BE49-F238E27FC236}">
                <a16:creationId xmlns:a16="http://schemas.microsoft.com/office/drawing/2014/main" id="{EB154941-6824-4417-B676-F6C72C67F779}"/>
              </a:ext>
            </a:extLst>
          </p:cNvPr>
          <p:cNvSpPr>
            <a:spLocks noEditPoints="1"/>
          </p:cNvSpPr>
          <p:nvPr/>
        </p:nvSpPr>
        <p:spPr bwMode="auto">
          <a:xfrm>
            <a:off x="6186785" y="938995"/>
            <a:ext cx="1249926" cy="1320998"/>
          </a:xfrm>
          <a:custGeom>
            <a:avLst/>
            <a:gdLst>
              <a:gd name="T0" fmla="*/ 311 w 1020"/>
              <a:gd name="T1" fmla="*/ 255 h 1078"/>
              <a:gd name="T2" fmla="*/ 266 w 1020"/>
              <a:gd name="T3" fmla="*/ 321 h 1078"/>
              <a:gd name="T4" fmla="*/ 268 w 1020"/>
              <a:gd name="T5" fmla="*/ 379 h 1078"/>
              <a:gd name="T6" fmla="*/ 258 w 1020"/>
              <a:gd name="T7" fmla="*/ 510 h 1078"/>
              <a:gd name="T8" fmla="*/ 217 w 1020"/>
              <a:gd name="T9" fmla="*/ 526 h 1078"/>
              <a:gd name="T10" fmla="*/ 209 w 1020"/>
              <a:gd name="T11" fmla="*/ 539 h 1078"/>
              <a:gd name="T12" fmla="*/ 195 w 1020"/>
              <a:gd name="T13" fmla="*/ 559 h 1078"/>
              <a:gd name="T14" fmla="*/ 193 w 1020"/>
              <a:gd name="T15" fmla="*/ 576 h 1078"/>
              <a:gd name="T16" fmla="*/ 191 w 1020"/>
              <a:gd name="T17" fmla="*/ 594 h 1078"/>
              <a:gd name="T18" fmla="*/ 206 w 1020"/>
              <a:gd name="T19" fmla="*/ 617 h 1078"/>
              <a:gd name="T20" fmla="*/ 248 w 1020"/>
              <a:gd name="T21" fmla="*/ 647 h 1078"/>
              <a:gd name="T22" fmla="*/ 100 w 1020"/>
              <a:gd name="T23" fmla="*/ 665 h 1078"/>
              <a:gd name="T24" fmla="*/ 31 w 1020"/>
              <a:gd name="T25" fmla="*/ 676 h 1078"/>
              <a:gd name="T26" fmla="*/ 2 w 1020"/>
              <a:gd name="T27" fmla="*/ 739 h 1078"/>
              <a:gd name="T28" fmla="*/ 5 w 1020"/>
              <a:gd name="T29" fmla="*/ 767 h 1078"/>
              <a:gd name="T30" fmla="*/ 43 w 1020"/>
              <a:gd name="T31" fmla="*/ 827 h 1078"/>
              <a:gd name="T32" fmla="*/ 257 w 1020"/>
              <a:gd name="T33" fmla="*/ 974 h 1078"/>
              <a:gd name="T34" fmla="*/ 275 w 1020"/>
              <a:gd name="T35" fmla="*/ 1011 h 1078"/>
              <a:gd name="T36" fmla="*/ 335 w 1020"/>
              <a:gd name="T37" fmla="*/ 1056 h 1078"/>
              <a:gd name="T38" fmla="*/ 381 w 1020"/>
              <a:gd name="T39" fmla="*/ 1058 h 1078"/>
              <a:gd name="T40" fmla="*/ 444 w 1020"/>
              <a:gd name="T41" fmla="*/ 1022 h 1078"/>
              <a:gd name="T42" fmla="*/ 486 w 1020"/>
              <a:gd name="T43" fmla="*/ 1040 h 1078"/>
              <a:gd name="T44" fmla="*/ 532 w 1020"/>
              <a:gd name="T45" fmla="*/ 1044 h 1078"/>
              <a:gd name="T46" fmla="*/ 581 w 1020"/>
              <a:gd name="T47" fmla="*/ 1076 h 1078"/>
              <a:gd name="T48" fmla="*/ 626 w 1020"/>
              <a:gd name="T49" fmla="*/ 1069 h 1078"/>
              <a:gd name="T50" fmla="*/ 668 w 1020"/>
              <a:gd name="T51" fmla="*/ 1029 h 1078"/>
              <a:gd name="T52" fmla="*/ 690 w 1020"/>
              <a:gd name="T53" fmla="*/ 976 h 1078"/>
              <a:gd name="T54" fmla="*/ 659 w 1020"/>
              <a:gd name="T55" fmla="*/ 951 h 1078"/>
              <a:gd name="T56" fmla="*/ 736 w 1020"/>
              <a:gd name="T57" fmla="*/ 951 h 1078"/>
              <a:gd name="T58" fmla="*/ 829 w 1020"/>
              <a:gd name="T59" fmla="*/ 925 h 1078"/>
              <a:gd name="T60" fmla="*/ 863 w 1020"/>
              <a:gd name="T61" fmla="*/ 885 h 1078"/>
              <a:gd name="T62" fmla="*/ 880 w 1020"/>
              <a:gd name="T63" fmla="*/ 820 h 1078"/>
              <a:gd name="T64" fmla="*/ 883 w 1020"/>
              <a:gd name="T65" fmla="*/ 765 h 1078"/>
              <a:gd name="T66" fmla="*/ 907 w 1020"/>
              <a:gd name="T67" fmla="*/ 703 h 1078"/>
              <a:gd name="T68" fmla="*/ 891 w 1020"/>
              <a:gd name="T69" fmla="*/ 661 h 1078"/>
              <a:gd name="T70" fmla="*/ 945 w 1020"/>
              <a:gd name="T71" fmla="*/ 607 h 1078"/>
              <a:gd name="T72" fmla="*/ 1013 w 1020"/>
              <a:gd name="T73" fmla="*/ 537 h 1078"/>
              <a:gd name="T74" fmla="*/ 1015 w 1020"/>
              <a:gd name="T75" fmla="*/ 485 h 1078"/>
              <a:gd name="T76" fmla="*/ 987 w 1020"/>
              <a:gd name="T77" fmla="*/ 428 h 1078"/>
              <a:gd name="T78" fmla="*/ 969 w 1020"/>
              <a:gd name="T79" fmla="*/ 406 h 1078"/>
              <a:gd name="T80" fmla="*/ 936 w 1020"/>
              <a:gd name="T81" fmla="*/ 357 h 1078"/>
              <a:gd name="T82" fmla="*/ 880 w 1020"/>
              <a:gd name="T83" fmla="*/ 291 h 1078"/>
              <a:gd name="T84" fmla="*/ 867 w 1020"/>
              <a:gd name="T85" fmla="*/ 250 h 1078"/>
              <a:gd name="T86" fmla="*/ 765 w 1020"/>
              <a:gd name="T87" fmla="*/ 199 h 1078"/>
              <a:gd name="T88" fmla="*/ 725 w 1020"/>
              <a:gd name="T89" fmla="*/ 126 h 1078"/>
              <a:gd name="T90" fmla="*/ 696 w 1020"/>
              <a:gd name="T91" fmla="*/ 95 h 1078"/>
              <a:gd name="T92" fmla="*/ 643 w 1020"/>
              <a:gd name="T93" fmla="*/ 89 h 1078"/>
              <a:gd name="T94" fmla="*/ 599 w 1020"/>
              <a:gd name="T95" fmla="*/ 60 h 1078"/>
              <a:gd name="T96" fmla="*/ 572 w 1020"/>
              <a:gd name="T97" fmla="*/ 38 h 1078"/>
              <a:gd name="T98" fmla="*/ 543 w 1020"/>
              <a:gd name="T99" fmla="*/ 22 h 1078"/>
              <a:gd name="T100" fmla="*/ 521 w 1020"/>
              <a:gd name="T101" fmla="*/ 2 h 1078"/>
              <a:gd name="T102" fmla="*/ 459 w 1020"/>
              <a:gd name="T103" fmla="*/ 6 h 1078"/>
              <a:gd name="T104" fmla="*/ 406 w 1020"/>
              <a:gd name="T105" fmla="*/ 24 h 1078"/>
              <a:gd name="T106" fmla="*/ 346 w 1020"/>
              <a:gd name="T107" fmla="*/ 64 h 1078"/>
              <a:gd name="T108" fmla="*/ 342 w 1020"/>
              <a:gd name="T109" fmla="*/ 93 h 1078"/>
              <a:gd name="T110" fmla="*/ 331 w 1020"/>
              <a:gd name="T111" fmla="*/ 158 h 1078"/>
              <a:gd name="T112" fmla="*/ 863 w 1020"/>
              <a:gd name="T113" fmla="*/ 508 h 1078"/>
              <a:gd name="T114" fmla="*/ 883 w 1020"/>
              <a:gd name="T115" fmla="*/ 532 h 1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20" h="1078">
                <a:moveTo>
                  <a:pt x="340" y="219"/>
                </a:moveTo>
                <a:lnTo>
                  <a:pt x="340" y="219"/>
                </a:lnTo>
                <a:lnTo>
                  <a:pt x="330" y="231"/>
                </a:lnTo>
                <a:lnTo>
                  <a:pt x="319" y="244"/>
                </a:lnTo>
                <a:lnTo>
                  <a:pt x="311" y="255"/>
                </a:lnTo>
                <a:lnTo>
                  <a:pt x="311" y="255"/>
                </a:lnTo>
                <a:lnTo>
                  <a:pt x="293" y="281"/>
                </a:lnTo>
                <a:lnTo>
                  <a:pt x="269" y="311"/>
                </a:lnTo>
                <a:lnTo>
                  <a:pt x="269" y="311"/>
                </a:lnTo>
                <a:lnTo>
                  <a:pt x="266" y="321"/>
                </a:lnTo>
                <a:lnTo>
                  <a:pt x="262" y="328"/>
                </a:lnTo>
                <a:lnTo>
                  <a:pt x="262" y="337"/>
                </a:lnTo>
                <a:lnTo>
                  <a:pt x="264" y="346"/>
                </a:lnTo>
                <a:lnTo>
                  <a:pt x="266" y="366"/>
                </a:lnTo>
                <a:lnTo>
                  <a:pt x="268" y="379"/>
                </a:lnTo>
                <a:lnTo>
                  <a:pt x="268" y="392"/>
                </a:lnTo>
                <a:lnTo>
                  <a:pt x="268" y="392"/>
                </a:lnTo>
                <a:lnTo>
                  <a:pt x="266" y="424"/>
                </a:lnTo>
                <a:lnTo>
                  <a:pt x="262" y="463"/>
                </a:lnTo>
                <a:lnTo>
                  <a:pt x="258" y="510"/>
                </a:lnTo>
                <a:lnTo>
                  <a:pt x="237" y="521"/>
                </a:lnTo>
                <a:lnTo>
                  <a:pt x="237" y="521"/>
                </a:lnTo>
                <a:lnTo>
                  <a:pt x="231" y="521"/>
                </a:lnTo>
                <a:lnTo>
                  <a:pt x="224" y="523"/>
                </a:lnTo>
                <a:lnTo>
                  <a:pt x="217" y="526"/>
                </a:lnTo>
                <a:lnTo>
                  <a:pt x="217" y="526"/>
                </a:lnTo>
                <a:lnTo>
                  <a:pt x="211" y="532"/>
                </a:lnTo>
                <a:lnTo>
                  <a:pt x="209" y="535"/>
                </a:lnTo>
                <a:lnTo>
                  <a:pt x="209" y="539"/>
                </a:lnTo>
                <a:lnTo>
                  <a:pt x="209" y="539"/>
                </a:lnTo>
                <a:lnTo>
                  <a:pt x="198" y="550"/>
                </a:lnTo>
                <a:lnTo>
                  <a:pt x="198" y="550"/>
                </a:lnTo>
                <a:lnTo>
                  <a:pt x="197" y="552"/>
                </a:lnTo>
                <a:lnTo>
                  <a:pt x="195" y="554"/>
                </a:lnTo>
                <a:lnTo>
                  <a:pt x="195" y="559"/>
                </a:lnTo>
                <a:lnTo>
                  <a:pt x="198" y="566"/>
                </a:lnTo>
                <a:lnTo>
                  <a:pt x="198" y="566"/>
                </a:lnTo>
                <a:lnTo>
                  <a:pt x="195" y="572"/>
                </a:lnTo>
                <a:lnTo>
                  <a:pt x="195" y="572"/>
                </a:lnTo>
                <a:lnTo>
                  <a:pt x="193" y="576"/>
                </a:lnTo>
                <a:lnTo>
                  <a:pt x="193" y="581"/>
                </a:lnTo>
                <a:lnTo>
                  <a:pt x="195" y="588"/>
                </a:lnTo>
                <a:lnTo>
                  <a:pt x="195" y="588"/>
                </a:lnTo>
                <a:lnTo>
                  <a:pt x="193" y="590"/>
                </a:lnTo>
                <a:lnTo>
                  <a:pt x="191" y="594"/>
                </a:lnTo>
                <a:lnTo>
                  <a:pt x="191" y="599"/>
                </a:lnTo>
                <a:lnTo>
                  <a:pt x="197" y="608"/>
                </a:lnTo>
                <a:lnTo>
                  <a:pt x="197" y="608"/>
                </a:lnTo>
                <a:lnTo>
                  <a:pt x="200" y="612"/>
                </a:lnTo>
                <a:lnTo>
                  <a:pt x="206" y="617"/>
                </a:lnTo>
                <a:lnTo>
                  <a:pt x="218" y="625"/>
                </a:lnTo>
                <a:lnTo>
                  <a:pt x="227" y="630"/>
                </a:lnTo>
                <a:lnTo>
                  <a:pt x="233" y="632"/>
                </a:lnTo>
                <a:lnTo>
                  <a:pt x="233" y="632"/>
                </a:lnTo>
                <a:lnTo>
                  <a:pt x="248" y="647"/>
                </a:lnTo>
                <a:lnTo>
                  <a:pt x="258" y="663"/>
                </a:lnTo>
                <a:lnTo>
                  <a:pt x="155" y="645"/>
                </a:lnTo>
                <a:lnTo>
                  <a:pt x="125" y="665"/>
                </a:lnTo>
                <a:lnTo>
                  <a:pt x="125" y="665"/>
                </a:lnTo>
                <a:lnTo>
                  <a:pt x="100" y="665"/>
                </a:lnTo>
                <a:lnTo>
                  <a:pt x="51" y="667"/>
                </a:lnTo>
                <a:lnTo>
                  <a:pt x="51" y="667"/>
                </a:lnTo>
                <a:lnTo>
                  <a:pt x="45" y="667"/>
                </a:lnTo>
                <a:lnTo>
                  <a:pt x="40" y="668"/>
                </a:lnTo>
                <a:lnTo>
                  <a:pt x="31" y="676"/>
                </a:lnTo>
                <a:lnTo>
                  <a:pt x="23" y="687"/>
                </a:lnTo>
                <a:lnTo>
                  <a:pt x="18" y="699"/>
                </a:lnTo>
                <a:lnTo>
                  <a:pt x="9" y="723"/>
                </a:lnTo>
                <a:lnTo>
                  <a:pt x="5" y="732"/>
                </a:lnTo>
                <a:lnTo>
                  <a:pt x="2" y="739"/>
                </a:lnTo>
                <a:lnTo>
                  <a:pt x="2" y="739"/>
                </a:lnTo>
                <a:lnTo>
                  <a:pt x="0" y="743"/>
                </a:lnTo>
                <a:lnTo>
                  <a:pt x="0" y="747"/>
                </a:lnTo>
                <a:lnTo>
                  <a:pt x="2" y="756"/>
                </a:lnTo>
                <a:lnTo>
                  <a:pt x="5" y="767"/>
                </a:lnTo>
                <a:lnTo>
                  <a:pt x="11" y="780"/>
                </a:lnTo>
                <a:lnTo>
                  <a:pt x="23" y="803"/>
                </a:lnTo>
                <a:lnTo>
                  <a:pt x="33" y="818"/>
                </a:lnTo>
                <a:lnTo>
                  <a:pt x="33" y="818"/>
                </a:lnTo>
                <a:lnTo>
                  <a:pt x="43" y="827"/>
                </a:lnTo>
                <a:lnTo>
                  <a:pt x="69" y="845"/>
                </a:lnTo>
                <a:lnTo>
                  <a:pt x="144" y="894"/>
                </a:lnTo>
                <a:lnTo>
                  <a:pt x="220" y="947"/>
                </a:lnTo>
                <a:lnTo>
                  <a:pt x="248" y="967"/>
                </a:lnTo>
                <a:lnTo>
                  <a:pt x="257" y="974"/>
                </a:lnTo>
                <a:lnTo>
                  <a:pt x="262" y="980"/>
                </a:lnTo>
                <a:lnTo>
                  <a:pt x="262" y="980"/>
                </a:lnTo>
                <a:lnTo>
                  <a:pt x="268" y="991"/>
                </a:lnTo>
                <a:lnTo>
                  <a:pt x="271" y="1000"/>
                </a:lnTo>
                <a:lnTo>
                  <a:pt x="275" y="1011"/>
                </a:lnTo>
                <a:lnTo>
                  <a:pt x="280" y="1020"/>
                </a:lnTo>
                <a:lnTo>
                  <a:pt x="288" y="1031"/>
                </a:lnTo>
                <a:lnTo>
                  <a:pt x="299" y="1040"/>
                </a:lnTo>
                <a:lnTo>
                  <a:pt x="315" y="1049"/>
                </a:lnTo>
                <a:lnTo>
                  <a:pt x="335" y="1056"/>
                </a:lnTo>
                <a:lnTo>
                  <a:pt x="335" y="1056"/>
                </a:lnTo>
                <a:lnTo>
                  <a:pt x="348" y="1058"/>
                </a:lnTo>
                <a:lnTo>
                  <a:pt x="359" y="1060"/>
                </a:lnTo>
                <a:lnTo>
                  <a:pt x="370" y="1060"/>
                </a:lnTo>
                <a:lnTo>
                  <a:pt x="381" y="1058"/>
                </a:lnTo>
                <a:lnTo>
                  <a:pt x="399" y="1053"/>
                </a:lnTo>
                <a:lnTo>
                  <a:pt x="415" y="1045"/>
                </a:lnTo>
                <a:lnTo>
                  <a:pt x="428" y="1038"/>
                </a:lnTo>
                <a:lnTo>
                  <a:pt x="437" y="1029"/>
                </a:lnTo>
                <a:lnTo>
                  <a:pt x="444" y="1022"/>
                </a:lnTo>
                <a:lnTo>
                  <a:pt x="444" y="1022"/>
                </a:lnTo>
                <a:lnTo>
                  <a:pt x="459" y="1029"/>
                </a:lnTo>
                <a:lnTo>
                  <a:pt x="473" y="1035"/>
                </a:lnTo>
                <a:lnTo>
                  <a:pt x="486" y="1040"/>
                </a:lnTo>
                <a:lnTo>
                  <a:pt x="486" y="1040"/>
                </a:lnTo>
                <a:lnTo>
                  <a:pt x="501" y="1040"/>
                </a:lnTo>
                <a:lnTo>
                  <a:pt x="515" y="1040"/>
                </a:lnTo>
                <a:lnTo>
                  <a:pt x="530" y="1040"/>
                </a:lnTo>
                <a:lnTo>
                  <a:pt x="530" y="1040"/>
                </a:lnTo>
                <a:lnTo>
                  <a:pt x="532" y="1044"/>
                </a:lnTo>
                <a:lnTo>
                  <a:pt x="541" y="1055"/>
                </a:lnTo>
                <a:lnTo>
                  <a:pt x="548" y="1062"/>
                </a:lnTo>
                <a:lnTo>
                  <a:pt x="557" y="1067"/>
                </a:lnTo>
                <a:lnTo>
                  <a:pt x="568" y="1073"/>
                </a:lnTo>
                <a:lnTo>
                  <a:pt x="581" y="1076"/>
                </a:lnTo>
                <a:lnTo>
                  <a:pt x="581" y="1076"/>
                </a:lnTo>
                <a:lnTo>
                  <a:pt x="594" y="1078"/>
                </a:lnTo>
                <a:lnTo>
                  <a:pt x="606" y="1076"/>
                </a:lnTo>
                <a:lnTo>
                  <a:pt x="617" y="1075"/>
                </a:lnTo>
                <a:lnTo>
                  <a:pt x="626" y="1069"/>
                </a:lnTo>
                <a:lnTo>
                  <a:pt x="636" y="1064"/>
                </a:lnTo>
                <a:lnTo>
                  <a:pt x="643" y="1058"/>
                </a:lnTo>
                <a:lnTo>
                  <a:pt x="656" y="1045"/>
                </a:lnTo>
                <a:lnTo>
                  <a:pt x="656" y="1045"/>
                </a:lnTo>
                <a:lnTo>
                  <a:pt x="668" y="1029"/>
                </a:lnTo>
                <a:lnTo>
                  <a:pt x="681" y="1011"/>
                </a:lnTo>
                <a:lnTo>
                  <a:pt x="687" y="1002"/>
                </a:lnTo>
                <a:lnTo>
                  <a:pt x="688" y="993"/>
                </a:lnTo>
                <a:lnTo>
                  <a:pt x="690" y="984"/>
                </a:lnTo>
                <a:lnTo>
                  <a:pt x="690" y="976"/>
                </a:lnTo>
                <a:lnTo>
                  <a:pt x="690" y="976"/>
                </a:lnTo>
                <a:lnTo>
                  <a:pt x="687" y="971"/>
                </a:lnTo>
                <a:lnTo>
                  <a:pt x="683" y="965"/>
                </a:lnTo>
                <a:lnTo>
                  <a:pt x="670" y="956"/>
                </a:lnTo>
                <a:lnTo>
                  <a:pt x="659" y="951"/>
                </a:lnTo>
                <a:lnTo>
                  <a:pt x="654" y="949"/>
                </a:lnTo>
                <a:lnTo>
                  <a:pt x="654" y="949"/>
                </a:lnTo>
                <a:lnTo>
                  <a:pt x="725" y="951"/>
                </a:lnTo>
                <a:lnTo>
                  <a:pt x="725" y="951"/>
                </a:lnTo>
                <a:lnTo>
                  <a:pt x="736" y="951"/>
                </a:lnTo>
                <a:lnTo>
                  <a:pt x="752" y="947"/>
                </a:lnTo>
                <a:lnTo>
                  <a:pt x="772" y="943"/>
                </a:lnTo>
                <a:lnTo>
                  <a:pt x="792" y="940"/>
                </a:lnTo>
                <a:lnTo>
                  <a:pt x="811" y="933"/>
                </a:lnTo>
                <a:lnTo>
                  <a:pt x="829" y="925"/>
                </a:lnTo>
                <a:lnTo>
                  <a:pt x="843" y="916"/>
                </a:lnTo>
                <a:lnTo>
                  <a:pt x="849" y="911"/>
                </a:lnTo>
                <a:lnTo>
                  <a:pt x="852" y="905"/>
                </a:lnTo>
                <a:lnTo>
                  <a:pt x="852" y="905"/>
                </a:lnTo>
                <a:lnTo>
                  <a:pt x="863" y="885"/>
                </a:lnTo>
                <a:lnTo>
                  <a:pt x="871" y="869"/>
                </a:lnTo>
                <a:lnTo>
                  <a:pt x="874" y="852"/>
                </a:lnTo>
                <a:lnTo>
                  <a:pt x="878" y="836"/>
                </a:lnTo>
                <a:lnTo>
                  <a:pt x="878" y="836"/>
                </a:lnTo>
                <a:lnTo>
                  <a:pt x="880" y="820"/>
                </a:lnTo>
                <a:lnTo>
                  <a:pt x="878" y="807"/>
                </a:lnTo>
                <a:lnTo>
                  <a:pt x="878" y="794"/>
                </a:lnTo>
                <a:lnTo>
                  <a:pt x="878" y="780"/>
                </a:lnTo>
                <a:lnTo>
                  <a:pt x="878" y="780"/>
                </a:lnTo>
                <a:lnTo>
                  <a:pt x="883" y="765"/>
                </a:lnTo>
                <a:lnTo>
                  <a:pt x="887" y="756"/>
                </a:lnTo>
                <a:lnTo>
                  <a:pt x="893" y="749"/>
                </a:lnTo>
                <a:lnTo>
                  <a:pt x="896" y="741"/>
                </a:lnTo>
                <a:lnTo>
                  <a:pt x="896" y="741"/>
                </a:lnTo>
                <a:lnTo>
                  <a:pt x="907" y="703"/>
                </a:lnTo>
                <a:lnTo>
                  <a:pt x="907" y="703"/>
                </a:lnTo>
                <a:lnTo>
                  <a:pt x="907" y="699"/>
                </a:lnTo>
                <a:lnTo>
                  <a:pt x="905" y="692"/>
                </a:lnTo>
                <a:lnTo>
                  <a:pt x="900" y="678"/>
                </a:lnTo>
                <a:lnTo>
                  <a:pt x="891" y="661"/>
                </a:lnTo>
                <a:lnTo>
                  <a:pt x="891" y="661"/>
                </a:lnTo>
                <a:lnTo>
                  <a:pt x="914" y="634"/>
                </a:lnTo>
                <a:lnTo>
                  <a:pt x="934" y="616"/>
                </a:lnTo>
                <a:lnTo>
                  <a:pt x="945" y="607"/>
                </a:lnTo>
                <a:lnTo>
                  <a:pt x="945" y="607"/>
                </a:lnTo>
                <a:lnTo>
                  <a:pt x="956" y="596"/>
                </a:lnTo>
                <a:lnTo>
                  <a:pt x="980" y="576"/>
                </a:lnTo>
                <a:lnTo>
                  <a:pt x="993" y="563"/>
                </a:lnTo>
                <a:lnTo>
                  <a:pt x="1004" y="550"/>
                </a:lnTo>
                <a:lnTo>
                  <a:pt x="1013" y="537"/>
                </a:lnTo>
                <a:lnTo>
                  <a:pt x="1018" y="525"/>
                </a:lnTo>
                <a:lnTo>
                  <a:pt x="1018" y="525"/>
                </a:lnTo>
                <a:lnTo>
                  <a:pt x="1020" y="512"/>
                </a:lnTo>
                <a:lnTo>
                  <a:pt x="1018" y="499"/>
                </a:lnTo>
                <a:lnTo>
                  <a:pt x="1015" y="485"/>
                </a:lnTo>
                <a:lnTo>
                  <a:pt x="1009" y="472"/>
                </a:lnTo>
                <a:lnTo>
                  <a:pt x="996" y="446"/>
                </a:lnTo>
                <a:lnTo>
                  <a:pt x="991" y="437"/>
                </a:lnTo>
                <a:lnTo>
                  <a:pt x="987" y="428"/>
                </a:lnTo>
                <a:lnTo>
                  <a:pt x="987" y="428"/>
                </a:lnTo>
                <a:lnTo>
                  <a:pt x="985" y="423"/>
                </a:lnTo>
                <a:lnTo>
                  <a:pt x="984" y="417"/>
                </a:lnTo>
                <a:lnTo>
                  <a:pt x="976" y="410"/>
                </a:lnTo>
                <a:lnTo>
                  <a:pt x="971" y="406"/>
                </a:lnTo>
                <a:lnTo>
                  <a:pt x="969" y="406"/>
                </a:lnTo>
                <a:lnTo>
                  <a:pt x="969" y="406"/>
                </a:lnTo>
                <a:lnTo>
                  <a:pt x="962" y="399"/>
                </a:lnTo>
                <a:lnTo>
                  <a:pt x="953" y="383"/>
                </a:lnTo>
                <a:lnTo>
                  <a:pt x="936" y="357"/>
                </a:lnTo>
                <a:lnTo>
                  <a:pt x="936" y="357"/>
                </a:lnTo>
                <a:lnTo>
                  <a:pt x="927" y="342"/>
                </a:lnTo>
                <a:lnTo>
                  <a:pt x="918" y="330"/>
                </a:lnTo>
                <a:lnTo>
                  <a:pt x="902" y="310"/>
                </a:lnTo>
                <a:lnTo>
                  <a:pt x="887" y="299"/>
                </a:lnTo>
                <a:lnTo>
                  <a:pt x="880" y="291"/>
                </a:lnTo>
                <a:lnTo>
                  <a:pt x="880" y="291"/>
                </a:lnTo>
                <a:lnTo>
                  <a:pt x="878" y="284"/>
                </a:lnTo>
                <a:lnTo>
                  <a:pt x="876" y="273"/>
                </a:lnTo>
                <a:lnTo>
                  <a:pt x="872" y="262"/>
                </a:lnTo>
                <a:lnTo>
                  <a:pt x="867" y="250"/>
                </a:lnTo>
                <a:lnTo>
                  <a:pt x="867" y="250"/>
                </a:lnTo>
                <a:lnTo>
                  <a:pt x="860" y="242"/>
                </a:lnTo>
                <a:lnTo>
                  <a:pt x="843" y="233"/>
                </a:lnTo>
                <a:lnTo>
                  <a:pt x="803" y="213"/>
                </a:lnTo>
                <a:lnTo>
                  <a:pt x="765" y="199"/>
                </a:lnTo>
                <a:lnTo>
                  <a:pt x="747" y="191"/>
                </a:lnTo>
                <a:lnTo>
                  <a:pt x="747" y="173"/>
                </a:lnTo>
                <a:lnTo>
                  <a:pt x="747" y="173"/>
                </a:lnTo>
                <a:lnTo>
                  <a:pt x="736" y="151"/>
                </a:lnTo>
                <a:lnTo>
                  <a:pt x="725" y="126"/>
                </a:lnTo>
                <a:lnTo>
                  <a:pt x="725" y="126"/>
                </a:lnTo>
                <a:lnTo>
                  <a:pt x="721" y="120"/>
                </a:lnTo>
                <a:lnTo>
                  <a:pt x="718" y="113"/>
                </a:lnTo>
                <a:lnTo>
                  <a:pt x="710" y="104"/>
                </a:lnTo>
                <a:lnTo>
                  <a:pt x="696" y="95"/>
                </a:lnTo>
                <a:lnTo>
                  <a:pt x="696" y="95"/>
                </a:lnTo>
                <a:lnTo>
                  <a:pt x="685" y="91"/>
                </a:lnTo>
                <a:lnTo>
                  <a:pt x="672" y="89"/>
                </a:lnTo>
                <a:lnTo>
                  <a:pt x="657" y="89"/>
                </a:lnTo>
                <a:lnTo>
                  <a:pt x="643" y="89"/>
                </a:lnTo>
                <a:lnTo>
                  <a:pt x="617" y="91"/>
                </a:lnTo>
                <a:lnTo>
                  <a:pt x="606" y="93"/>
                </a:lnTo>
                <a:lnTo>
                  <a:pt x="606" y="93"/>
                </a:lnTo>
                <a:lnTo>
                  <a:pt x="603" y="78"/>
                </a:lnTo>
                <a:lnTo>
                  <a:pt x="599" y="60"/>
                </a:lnTo>
                <a:lnTo>
                  <a:pt x="599" y="60"/>
                </a:lnTo>
                <a:lnTo>
                  <a:pt x="599" y="57"/>
                </a:lnTo>
                <a:lnTo>
                  <a:pt x="596" y="55"/>
                </a:lnTo>
                <a:lnTo>
                  <a:pt x="585" y="47"/>
                </a:lnTo>
                <a:lnTo>
                  <a:pt x="572" y="38"/>
                </a:lnTo>
                <a:lnTo>
                  <a:pt x="559" y="20"/>
                </a:lnTo>
                <a:lnTo>
                  <a:pt x="559" y="20"/>
                </a:lnTo>
                <a:lnTo>
                  <a:pt x="554" y="20"/>
                </a:lnTo>
                <a:lnTo>
                  <a:pt x="543" y="22"/>
                </a:lnTo>
                <a:lnTo>
                  <a:pt x="543" y="22"/>
                </a:lnTo>
                <a:lnTo>
                  <a:pt x="541" y="22"/>
                </a:lnTo>
                <a:lnTo>
                  <a:pt x="537" y="20"/>
                </a:lnTo>
                <a:lnTo>
                  <a:pt x="530" y="15"/>
                </a:lnTo>
                <a:lnTo>
                  <a:pt x="524" y="9"/>
                </a:lnTo>
                <a:lnTo>
                  <a:pt x="521" y="2"/>
                </a:lnTo>
                <a:lnTo>
                  <a:pt x="521" y="2"/>
                </a:lnTo>
                <a:lnTo>
                  <a:pt x="517" y="0"/>
                </a:lnTo>
                <a:lnTo>
                  <a:pt x="512" y="0"/>
                </a:lnTo>
                <a:lnTo>
                  <a:pt x="492" y="0"/>
                </a:lnTo>
                <a:lnTo>
                  <a:pt x="459" y="6"/>
                </a:lnTo>
                <a:lnTo>
                  <a:pt x="459" y="6"/>
                </a:lnTo>
                <a:lnTo>
                  <a:pt x="444" y="7"/>
                </a:lnTo>
                <a:lnTo>
                  <a:pt x="433" y="11"/>
                </a:lnTo>
                <a:lnTo>
                  <a:pt x="433" y="11"/>
                </a:lnTo>
                <a:lnTo>
                  <a:pt x="406" y="24"/>
                </a:lnTo>
                <a:lnTo>
                  <a:pt x="382" y="36"/>
                </a:lnTo>
                <a:lnTo>
                  <a:pt x="360" y="49"/>
                </a:lnTo>
                <a:lnTo>
                  <a:pt x="360" y="49"/>
                </a:lnTo>
                <a:lnTo>
                  <a:pt x="351" y="57"/>
                </a:lnTo>
                <a:lnTo>
                  <a:pt x="346" y="64"/>
                </a:lnTo>
                <a:lnTo>
                  <a:pt x="344" y="69"/>
                </a:lnTo>
                <a:lnTo>
                  <a:pt x="342" y="75"/>
                </a:lnTo>
                <a:lnTo>
                  <a:pt x="342" y="86"/>
                </a:lnTo>
                <a:lnTo>
                  <a:pt x="342" y="93"/>
                </a:lnTo>
                <a:lnTo>
                  <a:pt x="342" y="93"/>
                </a:lnTo>
                <a:lnTo>
                  <a:pt x="340" y="104"/>
                </a:lnTo>
                <a:lnTo>
                  <a:pt x="335" y="117"/>
                </a:lnTo>
                <a:lnTo>
                  <a:pt x="328" y="135"/>
                </a:lnTo>
                <a:lnTo>
                  <a:pt x="339" y="133"/>
                </a:lnTo>
                <a:lnTo>
                  <a:pt x="331" y="158"/>
                </a:lnTo>
                <a:lnTo>
                  <a:pt x="331" y="179"/>
                </a:lnTo>
                <a:lnTo>
                  <a:pt x="337" y="175"/>
                </a:lnTo>
                <a:lnTo>
                  <a:pt x="340" y="219"/>
                </a:lnTo>
                <a:close/>
                <a:moveTo>
                  <a:pt x="863" y="508"/>
                </a:moveTo>
                <a:lnTo>
                  <a:pt x="863" y="508"/>
                </a:lnTo>
                <a:lnTo>
                  <a:pt x="872" y="515"/>
                </a:lnTo>
                <a:lnTo>
                  <a:pt x="880" y="523"/>
                </a:lnTo>
                <a:lnTo>
                  <a:pt x="885" y="528"/>
                </a:lnTo>
                <a:lnTo>
                  <a:pt x="885" y="528"/>
                </a:lnTo>
                <a:lnTo>
                  <a:pt x="883" y="532"/>
                </a:lnTo>
                <a:lnTo>
                  <a:pt x="882" y="535"/>
                </a:lnTo>
                <a:lnTo>
                  <a:pt x="874" y="545"/>
                </a:lnTo>
                <a:lnTo>
                  <a:pt x="862" y="556"/>
                </a:lnTo>
                <a:lnTo>
                  <a:pt x="863" y="508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4">
            <a:extLst>
              <a:ext uri="{FF2B5EF4-FFF2-40B4-BE49-F238E27FC236}">
                <a16:creationId xmlns:a16="http://schemas.microsoft.com/office/drawing/2014/main" id="{BA27B0EA-D323-4A07-B6E2-2AE1364D3D4F}"/>
              </a:ext>
            </a:extLst>
          </p:cNvPr>
          <p:cNvSpPr>
            <a:spLocks noEditPoints="1"/>
          </p:cNvSpPr>
          <p:nvPr/>
        </p:nvSpPr>
        <p:spPr bwMode="auto">
          <a:xfrm>
            <a:off x="4423526" y="4723559"/>
            <a:ext cx="1339564" cy="1615296"/>
          </a:xfrm>
          <a:custGeom>
            <a:avLst/>
            <a:gdLst>
              <a:gd name="T0" fmla="*/ 246 w 651"/>
              <a:gd name="T1" fmla="*/ 115 h 785"/>
              <a:gd name="T2" fmla="*/ 246 w 651"/>
              <a:gd name="T3" fmla="*/ 131 h 785"/>
              <a:gd name="T4" fmla="*/ 229 w 651"/>
              <a:gd name="T5" fmla="*/ 153 h 785"/>
              <a:gd name="T6" fmla="*/ 159 w 651"/>
              <a:gd name="T7" fmla="*/ 202 h 785"/>
              <a:gd name="T8" fmla="*/ 71 w 651"/>
              <a:gd name="T9" fmla="*/ 309 h 785"/>
              <a:gd name="T10" fmla="*/ 34 w 651"/>
              <a:gd name="T11" fmla="*/ 391 h 785"/>
              <a:gd name="T12" fmla="*/ 21 w 651"/>
              <a:gd name="T13" fmla="*/ 491 h 785"/>
              <a:gd name="T14" fmla="*/ 10 w 651"/>
              <a:gd name="T15" fmla="*/ 543 h 785"/>
              <a:gd name="T16" fmla="*/ 0 w 651"/>
              <a:gd name="T17" fmla="*/ 565 h 785"/>
              <a:gd name="T18" fmla="*/ 7 w 651"/>
              <a:gd name="T19" fmla="*/ 597 h 785"/>
              <a:gd name="T20" fmla="*/ 22 w 651"/>
              <a:gd name="T21" fmla="*/ 610 h 785"/>
              <a:gd name="T22" fmla="*/ 32 w 651"/>
              <a:gd name="T23" fmla="*/ 635 h 785"/>
              <a:gd name="T24" fmla="*/ 60 w 651"/>
              <a:gd name="T25" fmla="*/ 667 h 785"/>
              <a:gd name="T26" fmla="*/ 109 w 651"/>
              <a:gd name="T27" fmla="*/ 690 h 785"/>
              <a:gd name="T28" fmla="*/ 97 w 651"/>
              <a:gd name="T29" fmla="*/ 750 h 785"/>
              <a:gd name="T30" fmla="*/ 125 w 651"/>
              <a:gd name="T31" fmla="*/ 768 h 785"/>
              <a:gd name="T32" fmla="*/ 285 w 651"/>
              <a:gd name="T33" fmla="*/ 783 h 785"/>
              <a:gd name="T34" fmla="*/ 357 w 651"/>
              <a:gd name="T35" fmla="*/ 781 h 785"/>
              <a:gd name="T36" fmla="*/ 372 w 651"/>
              <a:gd name="T37" fmla="*/ 761 h 785"/>
              <a:gd name="T38" fmla="*/ 366 w 651"/>
              <a:gd name="T39" fmla="*/ 746 h 785"/>
              <a:gd name="T40" fmla="*/ 330 w 651"/>
              <a:gd name="T41" fmla="*/ 741 h 785"/>
              <a:gd name="T42" fmla="*/ 333 w 651"/>
              <a:gd name="T43" fmla="*/ 723 h 785"/>
              <a:gd name="T44" fmla="*/ 298 w 651"/>
              <a:gd name="T45" fmla="*/ 716 h 785"/>
              <a:gd name="T46" fmla="*/ 264 w 651"/>
              <a:gd name="T47" fmla="*/ 710 h 785"/>
              <a:gd name="T48" fmla="*/ 403 w 651"/>
              <a:gd name="T49" fmla="*/ 598 h 785"/>
              <a:gd name="T50" fmla="*/ 453 w 651"/>
              <a:gd name="T51" fmla="*/ 566 h 785"/>
              <a:gd name="T52" fmla="*/ 461 w 651"/>
              <a:gd name="T53" fmla="*/ 553 h 785"/>
              <a:gd name="T54" fmla="*/ 470 w 651"/>
              <a:gd name="T55" fmla="*/ 477 h 785"/>
              <a:gd name="T56" fmla="*/ 458 w 651"/>
              <a:gd name="T57" fmla="*/ 455 h 785"/>
              <a:gd name="T58" fmla="*/ 552 w 651"/>
              <a:gd name="T59" fmla="*/ 398 h 785"/>
              <a:gd name="T60" fmla="*/ 600 w 651"/>
              <a:gd name="T61" fmla="*/ 417 h 785"/>
              <a:gd name="T62" fmla="*/ 622 w 651"/>
              <a:gd name="T63" fmla="*/ 400 h 785"/>
              <a:gd name="T64" fmla="*/ 635 w 651"/>
              <a:gd name="T65" fmla="*/ 388 h 785"/>
              <a:gd name="T66" fmla="*/ 651 w 651"/>
              <a:gd name="T67" fmla="*/ 367 h 785"/>
              <a:gd name="T68" fmla="*/ 631 w 651"/>
              <a:gd name="T69" fmla="*/ 357 h 785"/>
              <a:gd name="T70" fmla="*/ 612 w 651"/>
              <a:gd name="T71" fmla="*/ 350 h 785"/>
              <a:gd name="T72" fmla="*/ 529 w 651"/>
              <a:gd name="T73" fmla="*/ 350 h 785"/>
              <a:gd name="T74" fmla="*/ 446 w 651"/>
              <a:gd name="T75" fmla="*/ 369 h 785"/>
              <a:gd name="T76" fmla="*/ 359 w 651"/>
              <a:gd name="T77" fmla="*/ 357 h 785"/>
              <a:gd name="T78" fmla="*/ 333 w 651"/>
              <a:gd name="T79" fmla="*/ 289 h 785"/>
              <a:gd name="T80" fmla="*/ 318 w 651"/>
              <a:gd name="T81" fmla="*/ 256 h 785"/>
              <a:gd name="T82" fmla="*/ 337 w 651"/>
              <a:gd name="T83" fmla="*/ 214 h 785"/>
              <a:gd name="T84" fmla="*/ 359 w 651"/>
              <a:gd name="T85" fmla="*/ 218 h 785"/>
              <a:gd name="T86" fmla="*/ 383 w 651"/>
              <a:gd name="T87" fmla="*/ 227 h 785"/>
              <a:gd name="T88" fmla="*/ 423 w 651"/>
              <a:gd name="T89" fmla="*/ 183 h 785"/>
              <a:gd name="T90" fmla="*/ 442 w 651"/>
              <a:gd name="T91" fmla="*/ 176 h 785"/>
              <a:gd name="T92" fmla="*/ 435 w 651"/>
              <a:gd name="T93" fmla="*/ 149 h 785"/>
              <a:gd name="T94" fmla="*/ 449 w 651"/>
              <a:gd name="T95" fmla="*/ 100 h 785"/>
              <a:gd name="T96" fmla="*/ 458 w 651"/>
              <a:gd name="T97" fmla="*/ 112 h 785"/>
              <a:gd name="T98" fmla="*/ 452 w 651"/>
              <a:gd name="T99" fmla="*/ 122 h 785"/>
              <a:gd name="T100" fmla="*/ 468 w 651"/>
              <a:gd name="T101" fmla="*/ 103 h 785"/>
              <a:gd name="T102" fmla="*/ 467 w 651"/>
              <a:gd name="T103" fmla="*/ 76 h 785"/>
              <a:gd name="T104" fmla="*/ 401 w 651"/>
              <a:gd name="T105" fmla="*/ 9 h 785"/>
              <a:gd name="T106" fmla="*/ 366 w 651"/>
              <a:gd name="T107" fmla="*/ 0 h 785"/>
              <a:gd name="T108" fmla="*/ 326 w 651"/>
              <a:gd name="T109" fmla="*/ 13 h 785"/>
              <a:gd name="T110" fmla="*/ 288 w 651"/>
              <a:gd name="T111" fmla="*/ 39 h 785"/>
              <a:gd name="T112" fmla="*/ 265 w 651"/>
              <a:gd name="T113" fmla="*/ 82 h 785"/>
              <a:gd name="T114" fmla="*/ 343 w 651"/>
              <a:gd name="T115" fmla="*/ 452 h 785"/>
              <a:gd name="T116" fmla="*/ 272 w 651"/>
              <a:gd name="T117" fmla="*/ 427 h 785"/>
              <a:gd name="T118" fmla="*/ 274 w 651"/>
              <a:gd name="T119" fmla="*/ 413 h 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51" h="785">
                <a:moveTo>
                  <a:pt x="260" y="108"/>
                </a:moveTo>
                <a:lnTo>
                  <a:pt x="260" y="108"/>
                </a:lnTo>
                <a:lnTo>
                  <a:pt x="259" y="109"/>
                </a:lnTo>
                <a:lnTo>
                  <a:pt x="255" y="112"/>
                </a:lnTo>
                <a:lnTo>
                  <a:pt x="246" y="115"/>
                </a:lnTo>
                <a:lnTo>
                  <a:pt x="246" y="115"/>
                </a:lnTo>
                <a:lnTo>
                  <a:pt x="235" y="120"/>
                </a:lnTo>
                <a:lnTo>
                  <a:pt x="230" y="124"/>
                </a:lnTo>
                <a:lnTo>
                  <a:pt x="227" y="126"/>
                </a:lnTo>
                <a:lnTo>
                  <a:pt x="246" y="131"/>
                </a:lnTo>
                <a:lnTo>
                  <a:pt x="238" y="138"/>
                </a:lnTo>
                <a:lnTo>
                  <a:pt x="249" y="145"/>
                </a:lnTo>
                <a:lnTo>
                  <a:pt x="249" y="145"/>
                </a:lnTo>
                <a:lnTo>
                  <a:pt x="240" y="149"/>
                </a:lnTo>
                <a:lnTo>
                  <a:pt x="229" y="153"/>
                </a:lnTo>
                <a:lnTo>
                  <a:pt x="216" y="159"/>
                </a:lnTo>
                <a:lnTo>
                  <a:pt x="202" y="168"/>
                </a:lnTo>
                <a:lnTo>
                  <a:pt x="186" y="177"/>
                </a:lnTo>
                <a:lnTo>
                  <a:pt x="172" y="189"/>
                </a:lnTo>
                <a:lnTo>
                  <a:pt x="159" y="202"/>
                </a:lnTo>
                <a:lnTo>
                  <a:pt x="159" y="202"/>
                </a:lnTo>
                <a:lnTo>
                  <a:pt x="128" y="238"/>
                </a:lnTo>
                <a:lnTo>
                  <a:pt x="109" y="259"/>
                </a:lnTo>
                <a:lnTo>
                  <a:pt x="90" y="284"/>
                </a:lnTo>
                <a:lnTo>
                  <a:pt x="71" y="309"/>
                </a:lnTo>
                <a:lnTo>
                  <a:pt x="56" y="336"/>
                </a:lnTo>
                <a:lnTo>
                  <a:pt x="48" y="350"/>
                </a:lnTo>
                <a:lnTo>
                  <a:pt x="43" y="364"/>
                </a:lnTo>
                <a:lnTo>
                  <a:pt x="38" y="377"/>
                </a:lnTo>
                <a:lnTo>
                  <a:pt x="34" y="391"/>
                </a:lnTo>
                <a:lnTo>
                  <a:pt x="34" y="391"/>
                </a:lnTo>
                <a:lnTo>
                  <a:pt x="29" y="417"/>
                </a:lnTo>
                <a:lnTo>
                  <a:pt x="26" y="445"/>
                </a:lnTo>
                <a:lnTo>
                  <a:pt x="22" y="470"/>
                </a:lnTo>
                <a:lnTo>
                  <a:pt x="21" y="491"/>
                </a:lnTo>
                <a:lnTo>
                  <a:pt x="19" y="526"/>
                </a:lnTo>
                <a:lnTo>
                  <a:pt x="19" y="539"/>
                </a:lnTo>
                <a:lnTo>
                  <a:pt x="19" y="539"/>
                </a:lnTo>
                <a:lnTo>
                  <a:pt x="16" y="540"/>
                </a:lnTo>
                <a:lnTo>
                  <a:pt x="10" y="543"/>
                </a:lnTo>
                <a:lnTo>
                  <a:pt x="7" y="547"/>
                </a:lnTo>
                <a:lnTo>
                  <a:pt x="4" y="552"/>
                </a:lnTo>
                <a:lnTo>
                  <a:pt x="2" y="558"/>
                </a:lnTo>
                <a:lnTo>
                  <a:pt x="0" y="565"/>
                </a:lnTo>
                <a:lnTo>
                  <a:pt x="0" y="565"/>
                </a:lnTo>
                <a:lnTo>
                  <a:pt x="0" y="572"/>
                </a:lnTo>
                <a:lnTo>
                  <a:pt x="0" y="579"/>
                </a:lnTo>
                <a:lnTo>
                  <a:pt x="1" y="584"/>
                </a:lnTo>
                <a:lnTo>
                  <a:pt x="3" y="590"/>
                </a:lnTo>
                <a:lnTo>
                  <a:pt x="7" y="597"/>
                </a:lnTo>
                <a:lnTo>
                  <a:pt x="12" y="603"/>
                </a:lnTo>
                <a:lnTo>
                  <a:pt x="12" y="603"/>
                </a:lnTo>
                <a:lnTo>
                  <a:pt x="15" y="605"/>
                </a:lnTo>
                <a:lnTo>
                  <a:pt x="18" y="606"/>
                </a:lnTo>
                <a:lnTo>
                  <a:pt x="22" y="610"/>
                </a:lnTo>
                <a:lnTo>
                  <a:pt x="27" y="617"/>
                </a:lnTo>
                <a:lnTo>
                  <a:pt x="27" y="617"/>
                </a:lnTo>
                <a:lnTo>
                  <a:pt x="28" y="623"/>
                </a:lnTo>
                <a:lnTo>
                  <a:pt x="31" y="629"/>
                </a:lnTo>
                <a:lnTo>
                  <a:pt x="32" y="635"/>
                </a:lnTo>
                <a:lnTo>
                  <a:pt x="34" y="641"/>
                </a:lnTo>
                <a:lnTo>
                  <a:pt x="37" y="647"/>
                </a:lnTo>
                <a:lnTo>
                  <a:pt x="43" y="654"/>
                </a:lnTo>
                <a:lnTo>
                  <a:pt x="50" y="660"/>
                </a:lnTo>
                <a:lnTo>
                  <a:pt x="60" y="667"/>
                </a:lnTo>
                <a:lnTo>
                  <a:pt x="60" y="667"/>
                </a:lnTo>
                <a:lnTo>
                  <a:pt x="83" y="678"/>
                </a:lnTo>
                <a:lnTo>
                  <a:pt x="98" y="685"/>
                </a:lnTo>
                <a:lnTo>
                  <a:pt x="109" y="690"/>
                </a:lnTo>
                <a:lnTo>
                  <a:pt x="109" y="690"/>
                </a:lnTo>
                <a:lnTo>
                  <a:pt x="103" y="717"/>
                </a:lnTo>
                <a:lnTo>
                  <a:pt x="95" y="746"/>
                </a:lnTo>
                <a:lnTo>
                  <a:pt x="95" y="746"/>
                </a:lnTo>
                <a:lnTo>
                  <a:pt x="95" y="748"/>
                </a:lnTo>
                <a:lnTo>
                  <a:pt x="97" y="750"/>
                </a:lnTo>
                <a:lnTo>
                  <a:pt x="104" y="758"/>
                </a:lnTo>
                <a:lnTo>
                  <a:pt x="114" y="763"/>
                </a:lnTo>
                <a:lnTo>
                  <a:pt x="120" y="767"/>
                </a:lnTo>
                <a:lnTo>
                  <a:pt x="125" y="768"/>
                </a:lnTo>
                <a:lnTo>
                  <a:pt x="125" y="768"/>
                </a:lnTo>
                <a:lnTo>
                  <a:pt x="147" y="772"/>
                </a:lnTo>
                <a:lnTo>
                  <a:pt x="184" y="775"/>
                </a:lnTo>
                <a:lnTo>
                  <a:pt x="257" y="780"/>
                </a:lnTo>
                <a:lnTo>
                  <a:pt x="257" y="780"/>
                </a:lnTo>
                <a:lnTo>
                  <a:pt x="285" y="783"/>
                </a:lnTo>
                <a:lnTo>
                  <a:pt x="316" y="785"/>
                </a:lnTo>
                <a:lnTo>
                  <a:pt x="330" y="785"/>
                </a:lnTo>
                <a:lnTo>
                  <a:pt x="342" y="785"/>
                </a:lnTo>
                <a:lnTo>
                  <a:pt x="353" y="783"/>
                </a:lnTo>
                <a:lnTo>
                  <a:pt x="357" y="781"/>
                </a:lnTo>
                <a:lnTo>
                  <a:pt x="359" y="780"/>
                </a:lnTo>
                <a:lnTo>
                  <a:pt x="359" y="780"/>
                </a:lnTo>
                <a:lnTo>
                  <a:pt x="367" y="772"/>
                </a:lnTo>
                <a:lnTo>
                  <a:pt x="370" y="766"/>
                </a:lnTo>
                <a:lnTo>
                  <a:pt x="372" y="761"/>
                </a:lnTo>
                <a:lnTo>
                  <a:pt x="373" y="756"/>
                </a:lnTo>
                <a:lnTo>
                  <a:pt x="373" y="752"/>
                </a:lnTo>
                <a:lnTo>
                  <a:pt x="371" y="748"/>
                </a:lnTo>
                <a:lnTo>
                  <a:pt x="366" y="746"/>
                </a:lnTo>
                <a:lnTo>
                  <a:pt x="366" y="746"/>
                </a:lnTo>
                <a:lnTo>
                  <a:pt x="355" y="743"/>
                </a:lnTo>
                <a:lnTo>
                  <a:pt x="342" y="742"/>
                </a:lnTo>
                <a:lnTo>
                  <a:pt x="329" y="742"/>
                </a:lnTo>
                <a:lnTo>
                  <a:pt x="329" y="742"/>
                </a:lnTo>
                <a:lnTo>
                  <a:pt x="330" y="741"/>
                </a:lnTo>
                <a:lnTo>
                  <a:pt x="334" y="736"/>
                </a:lnTo>
                <a:lnTo>
                  <a:pt x="335" y="733"/>
                </a:lnTo>
                <a:lnTo>
                  <a:pt x="335" y="729"/>
                </a:lnTo>
                <a:lnTo>
                  <a:pt x="334" y="727"/>
                </a:lnTo>
                <a:lnTo>
                  <a:pt x="333" y="723"/>
                </a:lnTo>
                <a:lnTo>
                  <a:pt x="333" y="723"/>
                </a:lnTo>
                <a:lnTo>
                  <a:pt x="327" y="719"/>
                </a:lnTo>
                <a:lnTo>
                  <a:pt x="321" y="716"/>
                </a:lnTo>
                <a:lnTo>
                  <a:pt x="313" y="716"/>
                </a:lnTo>
                <a:lnTo>
                  <a:pt x="298" y="716"/>
                </a:lnTo>
                <a:lnTo>
                  <a:pt x="298" y="716"/>
                </a:lnTo>
                <a:lnTo>
                  <a:pt x="290" y="716"/>
                </a:lnTo>
                <a:lnTo>
                  <a:pt x="283" y="715"/>
                </a:lnTo>
                <a:lnTo>
                  <a:pt x="271" y="712"/>
                </a:lnTo>
                <a:lnTo>
                  <a:pt x="264" y="710"/>
                </a:lnTo>
                <a:lnTo>
                  <a:pt x="260" y="709"/>
                </a:lnTo>
                <a:lnTo>
                  <a:pt x="265" y="697"/>
                </a:lnTo>
                <a:lnTo>
                  <a:pt x="265" y="697"/>
                </a:lnTo>
                <a:lnTo>
                  <a:pt x="345" y="640"/>
                </a:lnTo>
                <a:lnTo>
                  <a:pt x="403" y="598"/>
                </a:lnTo>
                <a:lnTo>
                  <a:pt x="439" y="572"/>
                </a:lnTo>
                <a:lnTo>
                  <a:pt x="439" y="572"/>
                </a:lnTo>
                <a:lnTo>
                  <a:pt x="445" y="568"/>
                </a:lnTo>
                <a:lnTo>
                  <a:pt x="449" y="566"/>
                </a:lnTo>
                <a:lnTo>
                  <a:pt x="453" y="566"/>
                </a:lnTo>
                <a:lnTo>
                  <a:pt x="456" y="566"/>
                </a:lnTo>
                <a:lnTo>
                  <a:pt x="458" y="566"/>
                </a:lnTo>
                <a:lnTo>
                  <a:pt x="460" y="565"/>
                </a:lnTo>
                <a:lnTo>
                  <a:pt x="460" y="560"/>
                </a:lnTo>
                <a:lnTo>
                  <a:pt x="461" y="553"/>
                </a:lnTo>
                <a:lnTo>
                  <a:pt x="461" y="553"/>
                </a:lnTo>
                <a:lnTo>
                  <a:pt x="464" y="533"/>
                </a:lnTo>
                <a:lnTo>
                  <a:pt x="467" y="509"/>
                </a:lnTo>
                <a:lnTo>
                  <a:pt x="470" y="486"/>
                </a:lnTo>
                <a:lnTo>
                  <a:pt x="470" y="477"/>
                </a:lnTo>
                <a:lnTo>
                  <a:pt x="468" y="470"/>
                </a:lnTo>
                <a:lnTo>
                  <a:pt x="468" y="470"/>
                </a:lnTo>
                <a:lnTo>
                  <a:pt x="466" y="465"/>
                </a:lnTo>
                <a:lnTo>
                  <a:pt x="462" y="460"/>
                </a:lnTo>
                <a:lnTo>
                  <a:pt x="458" y="455"/>
                </a:lnTo>
                <a:lnTo>
                  <a:pt x="452" y="452"/>
                </a:lnTo>
                <a:lnTo>
                  <a:pt x="442" y="446"/>
                </a:lnTo>
                <a:lnTo>
                  <a:pt x="439" y="444"/>
                </a:lnTo>
                <a:lnTo>
                  <a:pt x="552" y="398"/>
                </a:lnTo>
                <a:lnTo>
                  <a:pt x="552" y="398"/>
                </a:lnTo>
                <a:lnTo>
                  <a:pt x="572" y="409"/>
                </a:lnTo>
                <a:lnTo>
                  <a:pt x="588" y="415"/>
                </a:lnTo>
                <a:lnTo>
                  <a:pt x="596" y="417"/>
                </a:lnTo>
                <a:lnTo>
                  <a:pt x="600" y="417"/>
                </a:lnTo>
                <a:lnTo>
                  <a:pt x="600" y="417"/>
                </a:lnTo>
                <a:lnTo>
                  <a:pt x="604" y="416"/>
                </a:lnTo>
                <a:lnTo>
                  <a:pt x="607" y="414"/>
                </a:lnTo>
                <a:lnTo>
                  <a:pt x="613" y="408"/>
                </a:lnTo>
                <a:lnTo>
                  <a:pt x="619" y="402"/>
                </a:lnTo>
                <a:lnTo>
                  <a:pt x="622" y="400"/>
                </a:lnTo>
                <a:lnTo>
                  <a:pt x="623" y="398"/>
                </a:lnTo>
                <a:lnTo>
                  <a:pt x="623" y="398"/>
                </a:lnTo>
                <a:lnTo>
                  <a:pt x="628" y="396"/>
                </a:lnTo>
                <a:lnTo>
                  <a:pt x="631" y="392"/>
                </a:lnTo>
                <a:lnTo>
                  <a:pt x="635" y="388"/>
                </a:lnTo>
                <a:lnTo>
                  <a:pt x="638" y="383"/>
                </a:lnTo>
                <a:lnTo>
                  <a:pt x="638" y="383"/>
                </a:lnTo>
                <a:lnTo>
                  <a:pt x="643" y="379"/>
                </a:lnTo>
                <a:lnTo>
                  <a:pt x="648" y="373"/>
                </a:lnTo>
                <a:lnTo>
                  <a:pt x="651" y="367"/>
                </a:lnTo>
                <a:lnTo>
                  <a:pt x="651" y="365"/>
                </a:lnTo>
                <a:lnTo>
                  <a:pt x="650" y="365"/>
                </a:lnTo>
                <a:lnTo>
                  <a:pt x="650" y="365"/>
                </a:lnTo>
                <a:lnTo>
                  <a:pt x="638" y="360"/>
                </a:lnTo>
                <a:lnTo>
                  <a:pt x="631" y="357"/>
                </a:lnTo>
                <a:lnTo>
                  <a:pt x="631" y="357"/>
                </a:lnTo>
                <a:lnTo>
                  <a:pt x="625" y="354"/>
                </a:lnTo>
                <a:lnTo>
                  <a:pt x="619" y="352"/>
                </a:lnTo>
                <a:lnTo>
                  <a:pt x="612" y="350"/>
                </a:lnTo>
                <a:lnTo>
                  <a:pt x="612" y="350"/>
                </a:lnTo>
                <a:lnTo>
                  <a:pt x="597" y="347"/>
                </a:lnTo>
                <a:lnTo>
                  <a:pt x="572" y="346"/>
                </a:lnTo>
                <a:lnTo>
                  <a:pt x="546" y="346"/>
                </a:lnTo>
                <a:lnTo>
                  <a:pt x="536" y="347"/>
                </a:lnTo>
                <a:lnTo>
                  <a:pt x="529" y="350"/>
                </a:lnTo>
                <a:lnTo>
                  <a:pt x="529" y="350"/>
                </a:lnTo>
                <a:lnTo>
                  <a:pt x="516" y="354"/>
                </a:lnTo>
                <a:lnTo>
                  <a:pt x="498" y="359"/>
                </a:lnTo>
                <a:lnTo>
                  <a:pt x="475" y="364"/>
                </a:lnTo>
                <a:lnTo>
                  <a:pt x="446" y="369"/>
                </a:lnTo>
                <a:lnTo>
                  <a:pt x="446" y="369"/>
                </a:lnTo>
                <a:lnTo>
                  <a:pt x="416" y="372"/>
                </a:lnTo>
                <a:lnTo>
                  <a:pt x="392" y="375"/>
                </a:lnTo>
                <a:lnTo>
                  <a:pt x="371" y="376"/>
                </a:lnTo>
                <a:lnTo>
                  <a:pt x="359" y="357"/>
                </a:lnTo>
                <a:lnTo>
                  <a:pt x="371" y="350"/>
                </a:lnTo>
                <a:lnTo>
                  <a:pt x="371" y="350"/>
                </a:lnTo>
                <a:lnTo>
                  <a:pt x="355" y="325"/>
                </a:lnTo>
                <a:lnTo>
                  <a:pt x="343" y="304"/>
                </a:lnTo>
                <a:lnTo>
                  <a:pt x="333" y="289"/>
                </a:lnTo>
                <a:lnTo>
                  <a:pt x="333" y="289"/>
                </a:lnTo>
                <a:lnTo>
                  <a:pt x="329" y="283"/>
                </a:lnTo>
                <a:lnTo>
                  <a:pt x="326" y="277"/>
                </a:lnTo>
                <a:lnTo>
                  <a:pt x="321" y="265"/>
                </a:lnTo>
                <a:lnTo>
                  <a:pt x="318" y="256"/>
                </a:lnTo>
                <a:lnTo>
                  <a:pt x="317" y="251"/>
                </a:lnTo>
                <a:lnTo>
                  <a:pt x="317" y="232"/>
                </a:lnTo>
                <a:lnTo>
                  <a:pt x="317" y="232"/>
                </a:lnTo>
                <a:lnTo>
                  <a:pt x="329" y="221"/>
                </a:lnTo>
                <a:lnTo>
                  <a:pt x="337" y="214"/>
                </a:lnTo>
                <a:lnTo>
                  <a:pt x="343" y="209"/>
                </a:lnTo>
                <a:lnTo>
                  <a:pt x="343" y="209"/>
                </a:lnTo>
                <a:lnTo>
                  <a:pt x="346" y="210"/>
                </a:lnTo>
                <a:lnTo>
                  <a:pt x="351" y="212"/>
                </a:lnTo>
                <a:lnTo>
                  <a:pt x="359" y="218"/>
                </a:lnTo>
                <a:lnTo>
                  <a:pt x="370" y="225"/>
                </a:lnTo>
                <a:lnTo>
                  <a:pt x="374" y="227"/>
                </a:lnTo>
                <a:lnTo>
                  <a:pt x="378" y="228"/>
                </a:lnTo>
                <a:lnTo>
                  <a:pt x="378" y="228"/>
                </a:lnTo>
                <a:lnTo>
                  <a:pt x="383" y="227"/>
                </a:lnTo>
                <a:lnTo>
                  <a:pt x="387" y="225"/>
                </a:lnTo>
                <a:lnTo>
                  <a:pt x="402" y="214"/>
                </a:lnTo>
                <a:lnTo>
                  <a:pt x="420" y="198"/>
                </a:lnTo>
                <a:lnTo>
                  <a:pt x="423" y="183"/>
                </a:lnTo>
                <a:lnTo>
                  <a:pt x="423" y="183"/>
                </a:lnTo>
                <a:lnTo>
                  <a:pt x="433" y="182"/>
                </a:lnTo>
                <a:lnTo>
                  <a:pt x="439" y="179"/>
                </a:lnTo>
                <a:lnTo>
                  <a:pt x="441" y="178"/>
                </a:lnTo>
                <a:lnTo>
                  <a:pt x="442" y="176"/>
                </a:lnTo>
                <a:lnTo>
                  <a:pt x="442" y="176"/>
                </a:lnTo>
                <a:lnTo>
                  <a:pt x="441" y="170"/>
                </a:lnTo>
                <a:lnTo>
                  <a:pt x="439" y="164"/>
                </a:lnTo>
                <a:lnTo>
                  <a:pt x="436" y="157"/>
                </a:lnTo>
                <a:lnTo>
                  <a:pt x="435" y="149"/>
                </a:lnTo>
                <a:lnTo>
                  <a:pt x="435" y="149"/>
                </a:lnTo>
                <a:lnTo>
                  <a:pt x="435" y="145"/>
                </a:lnTo>
                <a:lnTo>
                  <a:pt x="436" y="139"/>
                </a:lnTo>
                <a:lnTo>
                  <a:pt x="440" y="128"/>
                </a:lnTo>
                <a:lnTo>
                  <a:pt x="446" y="115"/>
                </a:lnTo>
                <a:lnTo>
                  <a:pt x="449" y="100"/>
                </a:lnTo>
                <a:lnTo>
                  <a:pt x="449" y="100"/>
                </a:lnTo>
                <a:lnTo>
                  <a:pt x="453" y="103"/>
                </a:lnTo>
                <a:lnTo>
                  <a:pt x="456" y="107"/>
                </a:lnTo>
                <a:lnTo>
                  <a:pt x="458" y="112"/>
                </a:lnTo>
                <a:lnTo>
                  <a:pt x="458" y="112"/>
                </a:lnTo>
                <a:lnTo>
                  <a:pt x="456" y="115"/>
                </a:lnTo>
                <a:lnTo>
                  <a:pt x="453" y="119"/>
                </a:lnTo>
                <a:lnTo>
                  <a:pt x="449" y="122"/>
                </a:lnTo>
                <a:lnTo>
                  <a:pt x="449" y="122"/>
                </a:lnTo>
                <a:lnTo>
                  <a:pt x="452" y="122"/>
                </a:lnTo>
                <a:lnTo>
                  <a:pt x="456" y="120"/>
                </a:lnTo>
                <a:lnTo>
                  <a:pt x="460" y="118"/>
                </a:lnTo>
                <a:lnTo>
                  <a:pt x="462" y="115"/>
                </a:lnTo>
                <a:lnTo>
                  <a:pt x="466" y="110"/>
                </a:lnTo>
                <a:lnTo>
                  <a:pt x="468" y="103"/>
                </a:lnTo>
                <a:lnTo>
                  <a:pt x="468" y="103"/>
                </a:lnTo>
                <a:lnTo>
                  <a:pt x="470" y="96"/>
                </a:lnTo>
                <a:lnTo>
                  <a:pt x="470" y="89"/>
                </a:lnTo>
                <a:lnTo>
                  <a:pt x="468" y="82"/>
                </a:lnTo>
                <a:lnTo>
                  <a:pt x="467" y="76"/>
                </a:lnTo>
                <a:lnTo>
                  <a:pt x="464" y="66"/>
                </a:lnTo>
                <a:lnTo>
                  <a:pt x="461" y="62"/>
                </a:lnTo>
                <a:lnTo>
                  <a:pt x="461" y="62"/>
                </a:lnTo>
                <a:lnTo>
                  <a:pt x="437" y="43"/>
                </a:lnTo>
                <a:lnTo>
                  <a:pt x="401" y="9"/>
                </a:lnTo>
                <a:lnTo>
                  <a:pt x="401" y="9"/>
                </a:lnTo>
                <a:lnTo>
                  <a:pt x="393" y="3"/>
                </a:lnTo>
                <a:lnTo>
                  <a:pt x="384" y="1"/>
                </a:lnTo>
                <a:lnTo>
                  <a:pt x="376" y="0"/>
                </a:lnTo>
                <a:lnTo>
                  <a:pt x="366" y="0"/>
                </a:lnTo>
                <a:lnTo>
                  <a:pt x="358" y="2"/>
                </a:lnTo>
                <a:lnTo>
                  <a:pt x="349" y="5"/>
                </a:lnTo>
                <a:lnTo>
                  <a:pt x="336" y="9"/>
                </a:lnTo>
                <a:lnTo>
                  <a:pt x="336" y="9"/>
                </a:lnTo>
                <a:lnTo>
                  <a:pt x="326" y="13"/>
                </a:lnTo>
                <a:lnTo>
                  <a:pt x="315" y="18"/>
                </a:lnTo>
                <a:lnTo>
                  <a:pt x="309" y="21"/>
                </a:lnTo>
                <a:lnTo>
                  <a:pt x="303" y="26"/>
                </a:lnTo>
                <a:lnTo>
                  <a:pt x="295" y="32"/>
                </a:lnTo>
                <a:lnTo>
                  <a:pt x="288" y="39"/>
                </a:lnTo>
                <a:lnTo>
                  <a:pt x="288" y="39"/>
                </a:lnTo>
                <a:lnTo>
                  <a:pt x="279" y="50"/>
                </a:lnTo>
                <a:lnTo>
                  <a:pt x="273" y="61"/>
                </a:lnTo>
                <a:lnTo>
                  <a:pt x="269" y="71"/>
                </a:lnTo>
                <a:lnTo>
                  <a:pt x="265" y="82"/>
                </a:lnTo>
                <a:lnTo>
                  <a:pt x="261" y="100"/>
                </a:lnTo>
                <a:lnTo>
                  <a:pt x="260" y="108"/>
                </a:lnTo>
                <a:lnTo>
                  <a:pt x="260" y="108"/>
                </a:lnTo>
                <a:close/>
                <a:moveTo>
                  <a:pt x="288" y="388"/>
                </a:moveTo>
                <a:lnTo>
                  <a:pt x="343" y="452"/>
                </a:lnTo>
                <a:lnTo>
                  <a:pt x="246" y="470"/>
                </a:lnTo>
                <a:lnTo>
                  <a:pt x="242" y="455"/>
                </a:lnTo>
                <a:lnTo>
                  <a:pt x="260" y="436"/>
                </a:lnTo>
                <a:lnTo>
                  <a:pt x="260" y="436"/>
                </a:lnTo>
                <a:lnTo>
                  <a:pt x="272" y="427"/>
                </a:lnTo>
                <a:lnTo>
                  <a:pt x="276" y="422"/>
                </a:lnTo>
                <a:lnTo>
                  <a:pt x="277" y="420"/>
                </a:lnTo>
                <a:lnTo>
                  <a:pt x="276" y="417"/>
                </a:lnTo>
                <a:lnTo>
                  <a:pt x="276" y="417"/>
                </a:lnTo>
                <a:lnTo>
                  <a:pt x="274" y="413"/>
                </a:lnTo>
                <a:lnTo>
                  <a:pt x="274" y="409"/>
                </a:lnTo>
                <a:lnTo>
                  <a:pt x="276" y="405"/>
                </a:lnTo>
                <a:lnTo>
                  <a:pt x="288" y="38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7">
            <a:extLst>
              <a:ext uri="{FF2B5EF4-FFF2-40B4-BE49-F238E27FC236}">
                <a16:creationId xmlns:a16="http://schemas.microsoft.com/office/drawing/2014/main" id="{9CACA90E-0BC5-41B0-8ECD-E19404C44126}"/>
              </a:ext>
            </a:extLst>
          </p:cNvPr>
          <p:cNvSpPr>
            <a:spLocks/>
          </p:cNvSpPr>
          <p:nvPr/>
        </p:nvSpPr>
        <p:spPr bwMode="auto">
          <a:xfrm>
            <a:off x="2753615" y="4610718"/>
            <a:ext cx="868457" cy="1709467"/>
          </a:xfrm>
          <a:custGeom>
            <a:avLst/>
            <a:gdLst>
              <a:gd name="T0" fmla="*/ 296 w 443"/>
              <a:gd name="T1" fmla="*/ 8 h 872"/>
              <a:gd name="T2" fmla="*/ 270 w 443"/>
              <a:gd name="T3" fmla="*/ 0 h 872"/>
              <a:gd name="T4" fmla="*/ 237 w 443"/>
              <a:gd name="T5" fmla="*/ 12 h 872"/>
              <a:gd name="T6" fmla="*/ 195 w 443"/>
              <a:gd name="T7" fmla="*/ 45 h 872"/>
              <a:gd name="T8" fmla="*/ 182 w 443"/>
              <a:gd name="T9" fmla="*/ 63 h 872"/>
              <a:gd name="T10" fmla="*/ 183 w 443"/>
              <a:gd name="T11" fmla="*/ 104 h 872"/>
              <a:gd name="T12" fmla="*/ 186 w 443"/>
              <a:gd name="T13" fmla="*/ 150 h 872"/>
              <a:gd name="T14" fmla="*/ 174 w 443"/>
              <a:gd name="T15" fmla="*/ 176 h 872"/>
              <a:gd name="T16" fmla="*/ 155 w 443"/>
              <a:gd name="T17" fmla="*/ 198 h 872"/>
              <a:gd name="T18" fmla="*/ 152 w 443"/>
              <a:gd name="T19" fmla="*/ 218 h 872"/>
              <a:gd name="T20" fmla="*/ 107 w 443"/>
              <a:gd name="T21" fmla="*/ 236 h 872"/>
              <a:gd name="T22" fmla="*/ 92 w 443"/>
              <a:gd name="T23" fmla="*/ 246 h 872"/>
              <a:gd name="T24" fmla="*/ 77 w 443"/>
              <a:gd name="T25" fmla="*/ 321 h 872"/>
              <a:gd name="T26" fmla="*/ 34 w 443"/>
              <a:gd name="T27" fmla="*/ 327 h 872"/>
              <a:gd name="T28" fmla="*/ 27 w 443"/>
              <a:gd name="T29" fmla="*/ 346 h 872"/>
              <a:gd name="T30" fmla="*/ 25 w 443"/>
              <a:gd name="T31" fmla="*/ 358 h 872"/>
              <a:gd name="T32" fmla="*/ 1 w 443"/>
              <a:gd name="T33" fmla="*/ 493 h 872"/>
              <a:gd name="T34" fmla="*/ 1 w 443"/>
              <a:gd name="T35" fmla="*/ 521 h 872"/>
              <a:gd name="T36" fmla="*/ 33 w 443"/>
              <a:gd name="T37" fmla="*/ 531 h 872"/>
              <a:gd name="T38" fmla="*/ 14 w 443"/>
              <a:gd name="T39" fmla="*/ 612 h 872"/>
              <a:gd name="T40" fmla="*/ 15 w 443"/>
              <a:gd name="T41" fmla="*/ 675 h 872"/>
              <a:gd name="T42" fmla="*/ 33 w 443"/>
              <a:gd name="T43" fmla="*/ 721 h 872"/>
              <a:gd name="T44" fmla="*/ 55 w 443"/>
              <a:gd name="T45" fmla="*/ 748 h 872"/>
              <a:gd name="T46" fmla="*/ 48 w 443"/>
              <a:gd name="T47" fmla="*/ 783 h 872"/>
              <a:gd name="T48" fmla="*/ 33 w 443"/>
              <a:gd name="T49" fmla="*/ 827 h 872"/>
              <a:gd name="T50" fmla="*/ 39 w 443"/>
              <a:gd name="T51" fmla="*/ 848 h 872"/>
              <a:gd name="T52" fmla="*/ 59 w 443"/>
              <a:gd name="T53" fmla="*/ 857 h 872"/>
              <a:gd name="T54" fmla="*/ 126 w 443"/>
              <a:gd name="T55" fmla="*/ 858 h 872"/>
              <a:gd name="T56" fmla="*/ 140 w 443"/>
              <a:gd name="T57" fmla="*/ 846 h 872"/>
              <a:gd name="T58" fmla="*/ 161 w 443"/>
              <a:gd name="T59" fmla="*/ 776 h 872"/>
              <a:gd name="T60" fmla="*/ 195 w 443"/>
              <a:gd name="T61" fmla="*/ 779 h 872"/>
              <a:gd name="T62" fmla="*/ 204 w 443"/>
              <a:gd name="T63" fmla="*/ 788 h 872"/>
              <a:gd name="T64" fmla="*/ 216 w 443"/>
              <a:gd name="T65" fmla="*/ 791 h 872"/>
              <a:gd name="T66" fmla="*/ 253 w 443"/>
              <a:gd name="T67" fmla="*/ 779 h 872"/>
              <a:gd name="T68" fmla="*/ 254 w 443"/>
              <a:gd name="T69" fmla="*/ 829 h 872"/>
              <a:gd name="T70" fmla="*/ 254 w 443"/>
              <a:gd name="T71" fmla="*/ 858 h 872"/>
              <a:gd name="T72" fmla="*/ 264 w 443"/>
              <a:gd name="T73" fmla="*/ 871 h 872"/>
              <a:gd name="T74" fmla="*/ 380 w 443"/>
              <a:gd name="T75" fmla="*/ 871 h 872"/>
              <a:gd name="T76" fmla="*/ 387 w 443"/>
              <a:gd name="T77" fmla="*/ 849 h 872"/>
              <a:gd name="T78" fmla="*/ 385 w 443"/>
              <a:gd name="T79" fmla="*/ 835 h 872"/>
              <a:gd name="T80" fmla="*/ 380 w 443"/>
              <a:gd name="T81" fmla="*/ 813 h 872"/>
              <a:gd name="T82" fmla="*/ 387 w 443"/>
              <a:gd name="T83" fmla="*/ 738 h 872"/>
              <a:gd name="T84" fmla="*/ 409 w 443"/>
              <a:gd name="T85" fmla="*/ 685 h 872"/>
              <a:gd name="T86" fmla="*/ 440 w 443"/>
              <a:gd name="T87" fmla="*/ 600 h 872"/>
              <a:gd name="T88" fmla="*/ 443 w 443"/>
              <a:gd name="T89" fmla="*/ 566 h 872"/>
              <a:gd name="T90" fmla="*/ 431 w 443"/>
              <a:gd name="T91" fmla="*/ 539 h 872"/>
              <a:gd name="T92" fmla="*/ 409 w 443"/>
              <a:gd name="T93" fmla="*/ 481 h 872"/>
              <a:gd name="T94" fmla="*/ 425 w 443"/>
              <a:gd name="T95" fmla="*/ 382 h 872"/>
              <a:gd name="T96" fmla="*/ 430 w 443"/>
              <a:gd name="T97" fmla="*/ 270 h 872"/>
              <a:gd name="T98" fmla="*/ 422 w 443"/>
              <a:gd name="T99" fmla="*/ 252 h 872"/>
              <a:gd name="T100" fmla="*/ 380 w 443"/>
              <a:gd name="T101" fmla="*/ 230 h 872"/>
              <a:gd name="T102" fmla="*/ 359 w 443"/>
              <a:gd name="T103" fmla="*/ 204 h 872"/>
              <a:gd name="T104" fmla="*/ 350 w 443"/>
              <a:gd name="T105" fmla="*/ 176 h 872"/>
              <a:gd name="T106" fmla="*/ 362 w 443"/>
              <a:gd name="T107" fmla="*/ 154 h 872"/>
              <a:gd name="T108" fmla="*/ 366 w 443"/>
              <a:gd name="T109" fmla="*/ 121 h 872"/>
              <a:gd name="T110" fmla="*/ 369 w 443"/>
              <a:gd name="T111" fmla="*/ 88 h 872"/>
              <a:gd name="T112" fmla="*/ 363 w 443"/>
              <a:gd name="T113" fmla="*/ 51 h 872"/>
              <a:gd name="T114" fmla="*/ 347 w 443"/>
              <a:gd name="T115" fmla="*/ 26 h 872"/>
              <a:gd name="T116" fmla="*/ 312 w 443"/>
              <a:gd name="T117" fmla="*/ 17 h 8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43" h="872">
                <a:moveTo>
                  <a:pt x="303" y="16"/>
                </a:moveTo>
                <a:lnTo>
                  <a:pt x="303" y="16"/>
                </a:lnTo>
                <a:lnTo>
                  <a:pt x="299" y="12"/>
                </a:lnTo>
                <a:lnTo>
                  <a:pt x="296" y="8"/>
                </a:lnTo>
                <a:lnTo>
                  <a:pt x="291" y="6"/>
                </a:lnTo>
                <a:lnTo>
                  <a:pt x="285" y="3"/>
                </a:lnTo>
                <a:lnTo>
                  <a:pt x="278" y="0"/>
                </a:lnTo>
                <a:lnTo>
                  <a:pt x="270" y="0"/>
                </a:lnTo>
                <a:lnTo>
                  <a:pt x="260" y="1"/>
                </a:lnTo>
                <a:lnTo>
                  <a:pt x="260" y="1"/>
                </a:lnTo>
                <a:lnTo>
                  <a:pt x="249" y="6"/>
                </a:lnTo>
                <a:lnTo>
                  <a:pt x="237" y="12"/>
                </a:lnTo>
                <a:lnTo>
                  <a:pt x="226" y="19"/>
                </a:lnTo>
                <a:lnTo>
                  <a:pt x="215" y="28"/>
                </a:lnTo>
                <a:lnTo>
                  <a:pt x="204" y="37"/>
                </a:lnTo>
                <a:lnTo>
                  <a:pt x="195" y="45"/>
                </a:lnTo>
                <a:lnTo>
                  <a:pt x="187" y="52"/>
                </a:lnTo>
                <a:lnTo>
                  <a:pt x="183" y="60"/>
                </a:lnTo>
                <a:lnTo>
                  <a:pt x="183" y="60"/>
                </a:lnTo>
                <a:lnTo>
                  <a:pt x="182" y="63"/>
                </a:lnTo>
                <a:lnTo>
                  <a:pt x="180" y="67"/>
                </a:lnTo>
                <a:lnTo>
                  <a:pt x="180" y="77"/>
                </a:lnTo>
                <a:lnTo>
                  <a:pt x="182" y="91"/>
                </a:lnTo>
                <a:lnTo>
                  <a:pt x="183" y="104"/>
                </a:lnTo>
                <a:lnTo>
                  <a:pt x="186" y="131"/>
                </a:lnTo>
                <a:lnTo>
                  <a:pt x="186" y="142"/>
                </a:lnTo>
                <a:lnTo>
                  <a:pt x="186" y="150"/>
                </a:lnTo>
                <a:lnTo>
                  <a:pt x="186" y="150"/>
                </a:lnTo>
                <a:lnTo>
                  <a:pt x="185" y="157"/>
                </a:lnTo>
                <a:lnTo>
                  <a:pt x="183" y="163"/>
                </a:lnTo>
                <a:lnTo>
                  <a:pt x="179" y="170"/>
                </a:lnTo>
                <a:lnTo>
                  <a:pt x="174" y="176"/>
                </a:lnTo>
                <a:lnTo>
                  <a:pt x="166" y="187"/>
                </a:lnTo>
                <a:lnTo>
                  <a:pt x="158" y="194"/>
                </a:lnTo>
                <a:lnTo>
                  <a:pt x="158" y="194"/>
                </a:lnTo>
                <a:lnTo>
                  <a:pt x="155" y="198"/>
                </a:lnTo>
                <a:lnTo>
                  <a:pt x="153" y="201"/>
                </a:lnTo>
                <a:lnTo>
                  <a:pt x="152" y="210"/>
                </a:lnTo>
                <a:lnTo>
                  <a:pt x="152" y="215"/>
                </a:lnTo>
                <a:lnTo>
                  <a:pt x="152" y="218"/>
                </a:lnTo>
                <a:lnTo>
                  <a:pt x="151" y="220"/>
                </a:lnTo>
                <a:lnTo>
                  <a:pt x="151" y="220"/>
                </a:lnTo>
                <a:lnTo>
                  <a:pt x="124" y="230"/>
                </a:lnTo>
                <a:lnTo>
                  <a:pt x="107" y="236"/>
                </a:lnTo>
                <a:lnTo>
                  <a:pt x="96" y="242"/>
                </a:lnTo>
                <a:lnTo>
                  <a:pt x="96" y="242"/>
                </a:lnTo>
                <a:lnTo>
                  <a:pt x="94" y="243"/>
                </a:lnTo>
                <a:lnTo>
                  <a:pt x="92" y="246"/>
                </a:lnTo>
                <a:lnTo>
                  <a:pt x="89" y="256"/>
                </a:lnTo>
                <a:lnTo>
                  <a:pt x="83" y="283"/>
                </a:lnTo>
                <a:lnTo>
                  <a:pt x="77" y="321"/>
                </a:lnTo>
                <a:lnTo>
                  <a:pt x="77" y="321"/>
                </a:lnTo>
                <a:lnTo>
                  <a:pt x="61" y="322"/>
                </a:lnTo>
                <a:lnTo>
                  <a:pt x="38" y="325"/>
                </a:lnTo>
                <a:lnTo>
                  <a:pt x="38" y="325"/>
                </a:lnTo>
                <a:lnTo>
                  <a:pt x="34" y="327"/>
                </a:lnTo>
                <a:lnTo>
                  <a:pt x="30" y="330"/>
                </a:lnTo>
                <a:lnTo>
                  <a:pt x="29" y="334"/>
                </a:lnTo>
                <a:lnTo>
                  <a:pt x="28" y="338"/>
                </a:lnTo>
                <a:lnTo>
                  <a:pt x="27" y="346"/>
                </a:lnTo>
                <a:lnTo>
                  <a:pt x="27" y="350"/>
                </a:lnTo>
                <a:lnTo>
                  <a:pt x="27" y="351"/>
                </a:lnTo>
                <a:lnTo>
                  <a:pt x="27" y="351"/>
                </a:lnTo>
                <a:lnTo>
                  <a:pt x="25" y="358"/>
                </a:lnTo>
                <a:lnTo>
                  <a:pt x="20" y="376"/>
                </a:lnTo>
                <a:lnTo>
                  <a:pt x="10" y="434"/>
                </a:lnTo>
                <a:lnTo>
                  <a:pt x="4" y="465"/>
                </a:lnTo>
                <a:lnTo>
                  <a:pt x="1" y="493"/>
                </a:lnTo>
                <a:lnTo>
                  <a:pt x="0" y="513"/>
                </a:lnTo>
                <a:lnTo>
                  <a:pt x="0" y="519"/>
                </a:lnTo>
                <a:lnTo>
                  <a:pt x="1" y="521"/>
                </a:lnTo>
                <a:lnTo>
                  <a:pt x="1" y="521"/>
                </a:lnTo>
                <a:lnTo>
                  <a:pt x="9" y="525"/>
                </a:lnTo>
                <a:lnTo>
                  <a:pt x="20" y="528"/>
                </a:lnTo>
                <a:lnTo>
                  <a:pt x="33" y="531"/>
                </a:lnTo>
                <a:lnTo>
                  <a:pt x="33" y="531"/>
                </a:lnTo>
                <a:lnTo>
                  <a:pt x="27" y="547"/>
                </a:lnTo>
                <a:lnTo>
                  <a:pt x="22" y="565"/>
                </a:lnTo>
                <a:lnTo>
                  <a:pt x="17" y="588"/>
                </a:lnTo>
                <a:lnTo>
                  <a:pt x="14" y="612"/>
                </a:lnTo>
                <a:lnTo>
                  <a:pt x="11" y="638"/>
                </a:lnTo>
                <a:lnTo>
                  <a:pt x="11" y="651"/>
                </a:lnTo>
                <a:lnTo>
                  <a:pt x="13" y="663"/>
                </a:lnTo>
                <a:lnTo>
                  <a:pt x="15" y="675"/>
                </a:lnTo>
                <a:lnTo>
                  <a:pt x="17" y="686"/>
                </a:lnTo>
                <a:lnTo>
                  <a:pt x="17" y="686"/>
                </a:lnTo>
                <a:lnTo>
                  <a:pt x="26" y="705"/>
                </a:lnTo>
                <a:lnTo>
                  <a:pt x="33" y="721"/>
                </a:lnTo>
                <a:lnTo>
                  <a:pt x="40" y="732"/>
                </a:lnTo>
                <a:lnTo>
                  <a:pt x="46" y="740"/>
                </a:lnTo>
                <a:lnTo>
                  <a:pt x="51" y="746"/>
                </a:lnTo>
                <a:lnTo>
                  <a:pt x="55" y="748"/>
                </a:lnTo>
                <a:lnTo>
                  <a:pt x="59" y="751"/>
                </a:lnTo>
                <a:lnTo>
                  <a:pt x="52" y="776"/>
                </a:lnTo>
                <a:lnTo>
                  <a:pt x="52" y="776"/>
                </a:lnTo>
                <a:lnTo>
                  <a:pt x="48" y="783"/>
                </a:lnTo>
                <a:lnTo>
                  <a:pt x="41" y="798"/>
                </a:lnTo>
                <a:lnTo>
                  <a:pt x="38" y="808"/>
                </a:lnTo>
                <a:lnTo>
                  <a:pt x="34" y="817"/>
                </a:lnTo>
                <a:lnTo>
                  <a:pt x="33" y="827"/>
                </a:lnTo>
                <a:lnTo>
                  <a:pt x="34" y="834"/>
                </a:lnTo>
                <a:lnTo>
                  <a:pt x="34" y="834"/>
                </a:lnTo>
                <a:lnTo>
                  <a:pt x="36" y="845"/>
                </a:lnTo>
                <a:lnTo>
                  <a:pt x="39" y="848"/>
                </a:lnTo>
                <a:lnTo>
                  <a:pt x="41" y="851"/>
                </a:lnTo>
                <a:lnTo>
                  <a:pt x="44" y="853"/>
                </a:lnTo>
                <a:lnTo>
                  <a:pt x="47" y="854"/>
                </a:lnTo>
                <a:lnTo>
                  <a:pt x="59" y="857"/>
                </a:lnTo>
                <a:lnTo>
                  <a:pt x="59" y="857"/>
                </a:lnTo>
                <a:lnTo>
                  <a:pt x="79" y="858"/>
                </a:lnTo>
                <a:lnTo>
                  <a:pt x="104" y="858"/>
                </a:lnTo>
                <a:lnTo>
                  <a:pt x="126" y="858"/>
                </a:lnTo>
                <a:lnTo>
                  <a:pt x="135" y="857"/>
                </a:lnTo>
                <a:lnTo>
                  <a:pt x="135" y="857"/>
                </a:lnTo>
                <a:lnTo>
                  <a:pt x="138" y="853"/>
                </a:lnTo>
                <a:lnTo>
                  <a:pt x="140" y="846"/>
                </a:lnTo>
                <a:lnTo>
                  <a:pt x="142" y="836"/>
                </a:lnTo>
                <a:lnTo>
                  <a:pt x="143" y="827"/>
                </a:lnTo>
                <a:lnTo>
                  <a:pt x="143" y="809"/>
                </a:lnTo>
                <a:lnTo>
                  <a:pt x="161" y="776"/>
                </a:lnTo>
                <a:lnTo>
                  <a:pt x="161" y="776"/>
                </a:lnTo>
                <a:lnTo>
                  <a:pt x="173" y="777"/>
                </a:lnTo>
                <a:lnTo>
                  <a:pt x="184" y="778"/>
                </a:lnTo>
                <a:lnTo>
                  <a:pt x="195" y="779"/>
                </a:lnTo>
                <a:lnTo>
                  <a:pt x="195" y="779"/>
                </a:lnTo>
                <a:lnTo>
                  <a:pt x="198" y="782"/>
                </a:lnTo>
                <a:lnTo>
                  <a:pt x="201" y="783"/>
                </a:lnTo>
                <a:lnTo>
                  <a:pt x="204" y="788"/>
                </a:lnTo>
                <a:lnTo>
                  <a:pt x="207" y="789"/>
                </a:lnTo>
                <a:lnTo>
                  <a:pt x="209" y="790"/>
                </a:lnTo>
                <a:lnTo>
                  <a:pt x="211" y="791"/>
                </a:lnTo>
                <a:lnTo>
                  <a:pt x="216" y="791"/>
                </a:lnTo>
                <a:lnTo>
                  <a:pt x="216" y="791"/>
                </a:lnTo>
                <a:lnTo>
                  <a:pt x="227" y="788"/>
                </a:lnTo>
                <a:lnTo>
                  <a:pt x="239" y="784"/>
                </a:lnTo>
                <a:lnTo>
                  <a:pt x="253" y="779"/>
                </a:lnTo>
                <a:lnTo>
                  <a:pt x="260" y="813"/>
                </a:lnTo>
                <a:lnTo>
                  <a:pt x="260" y="813"/>
                </a:lnTo>
                <a:lnTo>
                  <a:pt x="256" y="821"/>
                </a:lnTo>
                <a:lnTo>
                  <a:pt x="254" y="829"/>
                </a:lnTo>
                <a:lnTo>
                  <a:pt x="253" y="838"/>
                </a:lnTo>
                <a:lnTo>
                  <a:pt x="253" y="838"/>
                </a:lnTo>
                <a:lnTo>
                  <a:pt x="252" y="848"/>
                </a:lnTo>
                <a:lnTo>
                  <a:pt x="254" y="858"/>
                </a:lnTo>
                <a:lnTo>
                  <a:pt x="258" y="866"/>
                </a:lnTo>
                <a:lnTo>
                  <a:pt x="260" y="868"/>
                </a:lnTo>
                <a:lnTo>
                  <a:pt x="264" y="871"/>
                </a:lnTo>
                <a:lnTo>
                  <a:pt x="264" y="871"/>
                </a:lnTo>
                <a:lnTo>
                  <a:pt x="271" y="872"/>
                </a:lnTo>
                <a:lnTo>
                  <a:pt x="285" y="872"/>
                </a:lnTo>
                <a:lnTo>
                  <a:pt x="324" y="872"/>
                </a:lnTo>
                <a:lnTo>
                  <a:pt x="380" y="871"/>
                </a:lnTo>
                <a:lnTo>
                  <a:pt x="380" y="871"/>
                </a:lnTo>
                <a:lnTo>
                  <a:pt x="384" y="865"/>
                </a:lnTo>
                <a:lnTo>
                  <a:pt x="386" y="859"/>
                </a:lnTo>
                <a:lnTo>
                  <a:pt x="387" y="849"/>
                </a:lnTo>
                <a:lnTo>
                  <a:pt x="387" y="849"/>
                </a:lnTo>
                <a:lnTo>
                  <a:pt x="387" y="843"/>
                </a:lnTo>
                <a:lnTo>
                  <a:pt x="387" y="840"/>
                </a:lnTo>
                <a:lnTo>
                  <a:pt x="385" y="835"/>
                </a:lnTo>
                <a:lnTo>
                  <a:pt x="381" y="832"/>
                </a:lnTo>
                <a:lnTo>
                  <a:pt x="380" y="827"/>
                </a:lnTo>
                <a:lnTo>
                  <a:pt x="380" y="827"/>
                </a:lnTo>
                <a:lnTo>
                  <a:pt x="380" y="813"/>
                </a:lnTo>
                <a:lnTo>
                  <a:pt x="381" y="788"/>
                </a:lnTo>
                <a:lnTo>
                  <a:pt x="384" y="747"/>
                </a:lnTo>
                <a:lnTo>
                  <a:pt x="384" y="747"/>
                </a:lnTo>
                <a:lnTo>
                  <a:pt x="387" y="738"/>
                </a:lnTo>
                <a:lnTo>
                  <a:pt x="394" y="723"/>
                </a:lnTo>
                <a:lnTo>
                  <a:pt x="402" y="705"/>
                </a:lnTo>
                <a:lnTo>
                  <a:pt x="409" y="685"/>
                </a:lnTo>
                <a:lnTo>
                  <a:pt x="409" y="685"/>
                </a:lnTo>
                <a:lnTo>
                  <a:pt x="417" y="661"/>
                </a:lnTo>
                <a:lnTo>
                  <a:pt x="428" y="635"/>
                </a:lnTo>
                <a:lnTo>
                  <a:pt x="437" y="610"/>
                </a:lnTo>
                <a:lnTo>
                  <a:pt x="440" y="600"/>
                </a:lnTo>
                <a:lnTo>
                  <a:pt x="442" y="590"/>
                </a:lnTo>
                <a:lnTo>
                  <a:pt x="442" y="590"/>
                </a:lnTo>
                <a:lnTo>
                  <a:pt x="443" y="577"/>
                </a:lnTo>
                <a:lnTo>
                  <a:pt x="443" y="566"/>
                </a:lnTo>
                <a:lnTo>
                  <a:pt x="441" y="558"/>
                </a:lnTo>
                <a:lnTo>
                  <a:pt x="438" y="551"/>
                </a:lnTo>
                <a:lnTo>
                  <a:pt x="438" y="551"/>
                </a:lnTo>
                <a:lnTo>
                  <a:pt x="431" y="539"/>
                </a:lnTo>
                <a:lnTo>
                  <a:pt x="418" y="524"/>
                </a:lnTo>
                <a:lnTo>
                  <a:pt x="402" y="503"/>
                </a:lnTo>
                <a:lnTo>
                  <a:pt x="402" y="503"/>
                </a:lnTo>
                <a:lnTo>
                  <a:pt x="409" y="481"/>
                </a:lnTo>
                <a:lnTo>
                  <a:pt x="415" y="455"/>
                </a:lnTo>
                <a:lnTo>
                  <a:pt x="421" y="424"/>
                </a:lnTo>
                <a:lnTo>
                  <a:pt x="421" y="424"/>
                </a:lnTo>
                <a:lnTo>
                  <a:pt x="425" y="382"/>
                </a:lnTo>
                <a:lnTo>
                  <a:pt x="430" y="332"/>
                </a:lnTo>
                <a:lnTo>
                  <a:pt x="431" y="308"/>
                </a:lnTo>
                <a:lnTo>
                  <a:pt x="431" y="287"/>
                </a:lnTo>
                <a:lnTo>
                  <a:pt x="430" y="270"/>
                </a:lnTo>
                <a:lnTo>
                  <a:pt x="429" y="264"/>
                </a:lnTo>
                <a:lnTo>
                  <a:pt x="428" y="259"/>
                </a:lnTo>
                <a:lnTo>
                  <a:pt x="428" y="259"/>
                </a:lnTo>
                <a:lnTo>
                  <a:pt x="422" y="252"/>
                </a:lnTo>
                <a:lnTo>
                  <a:pt x="415" y="246"/>
                </a:lnTo>
                <a:lnTo>
                  <a:pt x="406" y="240"/>
                </a:lnTo>
                <a:lnTo>
                  <a:pt x="397" y="236"/>
                </a:lnTo>
                <a:lnTo>
                  <a:pt x="380" y="230"/>
                </a:lnTo>
                <a:lnTo>
                  <a:pt x="373" y="227"/>
                </a:lnTo>
                <a:lnTo>
                  <a:pt x="373" y="227"/>
                </a:lnTo>
                <a:lnTo>
                  <a:pt x="365" y="214"/>
                </a:lnTo>
                <a:lnTo>
                  <a:pt x="359" y="204"/>
                </a:lnTo>
                <a:lnTo>
                  <a:pt x="354" y="194"/>
                </a:lnTo>
                <a:lnTo>
                  <a:pt x="354" y="194"/>
                </a:lnTo>
                <a:lnTo>
                  <a:pt x="352" y="182"/>
                </a:lnTo>
                <a:lnTo>
                  <a:pt x="350" y="176"/>
                </a:lnTo>
                <a:lnTo>
                  <a:pt x="350" y="176"/>
                </a:lnTo>
                <a:lnTo>
                  <a:pt x="356" y="169"/>
                </a:lnTo>
                <a:lnTo>
                  <a:pt x="360" y="162"/>
                </a:lnTo>
                <a:lnTo>
                  <a:pt x="362" y="154"/>
                </a:lnTo>
                <a:lnTo>
                  <a:pt x="362" y="154"/>
                </a:lnTo>
                <a:lnTo>
                  <a:pt x="363" y="135"/>
                </a:lnTo>
                <a:lnTo>
                  <a:pt x="366" y="121"/>
                </a:lnTo>
                <a:lnTo>
                  <a:pt x="366" y="121"/>
                </a:lnTo>
                <a:lnTo>
                  <a:pt x="367" y="114"/>
                </a:lnTo>
                <a:lnTo>
                  <a:pt x="368" y="104"/>
                </a:lnTo>
                <a:lnTo>
                  <a:pt x="369" y="88"/>
                </a:lnTo>
                <a:lnTo>
                  <a:pt x="369" y="88"/>
                </a:lnTo>
                <a:lnTo>
                  <a:pt x="368" y="79"/>
                </a:lnTo>
                <a:lnTo>
                  <a:pt x="368" y="70"/>
                </a:lnTo>
                <a:lnTo>
                  <a:pt x="366" y="61"/>
                </a:lnTo>
                <a:lnTo>
                  <a:pt x="363" y="51"/>
                </a:lnTo>
                <a:lnTo>
                  <a:pt x="360" y="44"/>
                </a:lnTo>
                <a:lnTo>
                  <a:pt x="356" y="37"/>
                </a:lnTo>
                <a:lnTo>
                  <a:pt x="352" y="31"/>
                </a:lnTo>
                <a:lnTo>
                  <a:pt x="347" y="26"/>
                </a:lnTo>
                <a:lnTo>
                  <a:pt x="347" y="26"/>
                </a:lnTo>
                <a:lnTo>
                  <a:pt x="336" y="22"/>
                </a:lnTo>
                <a:lnTo>
                  <a:pt x="324" y="18"/>
                </a:lnTo>
                <a:lnTo>
                  <a:pt x="312" y="17"/>
                </a:lnTo>
                <a:lnTo>
                  <a:pt x="303" y="16"/>
                </a:lnTo>
                <a:lnTo>
                  <a:pt x="303" y="1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9">
            <a:extLst>
              <a:ext uri="{FF2B5EF4-FFF2-40B4-BE49-F238E27FC236}">
                <a16:creationId xmlns:a16="http://schemas.microsoft.com/office/drawing/2014/main" id="{198DC1B5-0881-4D13-B436-46EEAD96AEE5}"/>
              </a:ext>
            </a:extLst>
          </p:cNvPr>
          <p:cNvSpPr>
            <a:spLocks noEditPoints="1"/>
          </p:cNvSpPr>
          <p:nvPr/>
        </p:nvSpPr>
        <p:spPr bwMode="auto">
          <a:xfrm>
            <a:off x="8160435" y="4742783"/>
            <a:ext cx="1080120" cy="1595471"/>
          </a:xfrm>
          <a:custGeom>
            <a:avLst/>
            <a:gdLst>
              <a:gd name="T0" fmla="*/ 307 w 612"/>
              <a:gd name="T1" fmla="*/ 17 h 904"/>
              <a:gd name="T2" fmla="*/ 265 w 612"/>
              <a:gd name="T3" fmla="*/ 49 h 904"/>
              <a:gd name="T4" fmla="*/ 247 w 612"/>
              <a:gd name="T5" fmla="*/ 99 h 904"/>
              <a:gd name="T6" fmla="*/ 262 w 612"/>
              <a:gd name="T7" fmla="*/ 166 h 904"/>
              <a:gd name="T8" fmla="*/ 234 w 612"/>
              <a:gd name="T9" fmla="*/ 221 h 904"/>
              <a:gd name="T10" fmla="*/ 173 w 612"/>
              <a:gd name="T11" fmla="*/ 260 h 904"/>
              <a:gd name="T12" fmla="*/ 72 w 612"/>
              <a:gd name="T13" fmla="*/ 420 h 904"/>
              <a:gd name="T14" fmla="*/ 30 w 612"/>
              <a:gd name="T15" fmla="*/ 537 h 904"/>
              <a:gd name="T16" fmla="*/ 9 w 612"/>
              <a:gd name="T17" fmla="*/ 619 h 904"/>
              <a:gd name="T18" fmla="*/ 1 w 612"/>
              <a:gd name="T19" fmla="*/ 654 h 904"/>
              <a:gd name="T20" fmla="*/ 17 w 612"/>
              <a:gd name="T21" fmla="*/ 681 h 904"/>
              <a:gd name="T22" fmla="*/ 62 w 612"/>
              <a:gd name="T23" fmla="*/ 789 h 904"/>
              <a:gd name="T24" fmla="*/ 118 w 612"/>
              <a:gd name="T25" fmla="*/ 816 h 904"/>
              <a:gd name="T26" fmla="*/ 172 w 612"/>
              <a:gd name="T27" fmla="*/ 840 h 904"/>
              <a:gd name="T28" fmla="*/ 165 w 612"/>
              <a:gd name="T29" fmla="*/ 865 h 904"/>
              <a:gd name="T30" fmla="*/ 189 w 612"/>
              <a:gd name="T31" fmla="*/ 891 h 904"/>
              <a:gd name="T32" fmla="*/ 256 w 612"/>
              <a:gd name="T33" fmla="*/ 900 h 904"/>
              <a:gd name="T34" fmla="*/ 334 w 612"/>
              <a:gd name="T35" fmla="*/ 902 h 904"/>
              <a:gd name="T36" fmla="*/ 421 w 612"/>
              <a:gd name="T37" fmla="*/ 899 h 904"/>
              <a:gd name="T38" fmla="*/ 445 w 612"/>
              <a:gd name="T39" fmla="*/ 883 h 904"/>
              <a:gd name="T40" fmla="*/ 445 w 612"/>
              <a:gd name="T41" fmla="*/ 869 h 904"/>
              <a:gd name="T42" fmla="*/ 402 w 612"/>
              <a:gd name="T43" fmla="*/ 858 h 904"/>
              <a:gd name="T44" fmla="*/ 356 w 612"/>
              <a:gd name="T45" fmla="*/ 819 h 904"/>
              <a:gd name="T46" fmla="*/ 366 w 612"/>
              <a:gd name="T47" fmla="*/ 827 h 904"/>
              <a:gd name="T48" fmla="*/ 390 w 612"/>
              <a:gd name="T49" fmla="*/ 818 h 904"/>
              <a:gd name="T50" fmla="*/ 415 w 612"/>
              <a:gd name="T51" fmla="*/ 813 h 904"/>
              <a:gd name="T52" fmla="*/ 430 w 612"/>
              <a:gd name="T53" fmla="*/ 800 h 904"/>
              <a:gd name="T54" fmla="*/ 452 w 612"/>
              <a:gd name="T55" fmla="*/ 733 h 904"/>
              <a:gd name="T56" fmla="*/ 517 w 612"/>
              <a:gd name="T57" fmla="*/ 645 h 904"/>
              <a:gd name="T58" fmla="*/ 537 w 612"/>
              <a:gd name="T59" fmla="*/ 601 h 904"/>
              <a:gd name="T60" fmla="*/ 536 w 612"/>
              <a:gd name="T61" fmla="*/ 550 h 904"/>
              <a:gd name="T62" fmla="*/ 520 w 612"/>
              <a:gd name="T63" fmla="*/ 521 h 904"/>
              <a:gd name="T64" fmla="*/ 574 w 612"/>
              <a:gd name="T65" fmla="*/ 546 h 904"/>
              <a:gd name="T66" fmla="*/ 589 w 612"/>
              <a:gd name="T67" fmla="*/ 542 h 904"/>
              <a:gd name="T68" fmla="*/ 609 w 612"/>
              <a:gd name="T69" fmla="*/ 503 h 904"/>
              <a:gd name="T70" fmla="*/ 607 w 612"/>
              <a:gd name="T71" fmla="*/ 412 h 904"/>
              <a:gd name="T72" fmla="*/ 603 w 612"/>
              <a:gd name="T73" fmla="*/ 330 h 904"/>
              <a:gd name="T74" fmla="*/ 610 w 612"/>
              <a:gd name="T75" fmla="*/ 245 h 904"/>
              <a:gd name="T76" fmla="*/ 609 w 612"/>
              <a:gd name="T77" fmla="*/ 224 h 904"/>
              <a:gd name="T78" fmla="*/ 589 w 612"/>
              <a:gd name="T79" fmla="*/ 217 h 904"/>
              <a:gd name="T80" fmla="*/ 563 w 612"/>
              <a:gd name="T81" fmla="*/ 210 h 904"/>
              <a:gd name="T82" fmla="*/ 523 w 612"/>
              <a:gd name="T83" fmla="*/ 211 h 904"/>
              <a:gd name="T84" fmla="*/ 524 w 612"/>
              <a:gd name="T85" fmla="*/ 205 h 904"/>
              <a:gd name="T86" fmla="*/ 508 w 612"/>
              <a:gd name="T87" fmla="*/ 194 h 904"/>
              <a:gd name="T88" fmla="*/ 478 w 612"/>
              <a:gd name="T89" fmla="*/ 196 h 904"/>
              <a:gd name="T90" fmla="*/ 471 w 612"/>
              <a:gd name="T91" fmla="*/ 102 h 904"/>
              <a:gd name="T92" fmla="*/ 451 w 612"/>
              <a:gd name="T93" fmla="*/ 53 h 904"/>
              <a:gd name="T94" fmla="*/ 451 w 612"/>
              <a:gd name="T95" fmla="*/ 31 h 904"/>
              <a:gd name="T96" fmla="*/ 433 w 612"/>
              <a:gd name="T97" fmla="*/ 15 h 904"/>
              <a:gd name="T98" fmla="*/ 383 w 612"/>
              <a:gd name="T99" fmla="*/ 1 h 904"/>
              <a:gd name="T100" fmla="*/ 344 w 612"/>
              <a:gd name="T101" fmla="*/ 8 h 904"/>
              <a:gd name="T102" fmla="*/ 428 w 612"/>
              <a:gd name="T103" fmla="*/ 249 h 904"/>
              <a:gd name="T104" fmla="*/ 435 w 612"/>
              <a:gd name="T105" fmla="*/ 271 h 904"/>
              <a:gd name="T106" fmla="*/ 465 w 612"/>
              <a:gd name="T107" fmla="*/ 277 h 904"/>
              <a:gd name="T108" fmla="*/ 463 w 612"/>
              <a:gd name="T109" fmla="*/ 299 h 904"/>
              <a:gd name="T110" fmla="*/ 414 w 612"/>
              <a:gd name="T111" fmla="*/ 319 h 904"/>
              <a:gd name="T112" fmla="*/ 409 w 612"/>
              <a:gd name="T113" fmla="*/ 289 h 904"/>
              <a:gd name="T114" fmla="*/ 520 w 612"/>
              <a:gd name="T115" fmla="*/ 291 h 904"/>
              <a:gd name="T116" fmla="*/ 536 w 612"/>
              <a:gd name="T117" fmla="*/ 296 h 904"/>
              <a:gd name="T118" fmla="*/ 539 w 612"/>
              <a:gd name="T119" fmla="*/ 368 h 904"/>
              <a:gd name="T120" fmla="*/ 509 w 612"/>
              <a:gd name="T121" fmla="*/ 424 h 904"/>
              <a:gd name="T122" fmla="*/ 523 w 612"/>
              <a:gd name="T123" fmla="*/ 340 h 9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12" h="904">
                <a:moveTo>
                  <a:pt x="334" y="10"/>
                </a:moveTo>
                <a:lnTo>
                  <a:pt x="334" y="10"/>
                </a:lnTo>
                <a:lnTo>
                  <a:pt x="329" y="10"/>
                </a:lnTo>
                <a:lnTo>
                  <a:pt x="317" y="14"/>
                </a:lnTo>
                <a:lnTo>
                  <a:pt x="307" y="17"/>
                </a:lnTo>
                <a:lnTo>
                  <a:pt x="298" y="22"/>
                </a:lnTo>
                <a:lnTo>
                  <a:pt x="287" y="29"/>
                </a:lnTo>
                <a:lnTo>
                  <a:pt x="276" y="39"/>
                </a:lnTo>
                <a:lnTo>
                  <a:pt x="276" y="39"/>
                </a:lnTo>
                <a:lnTo>
                  <a:pt x="265" y="49"/>
                </a:lnTo>
                <a:lnTo>
                  <a:pt x="258" y="59"/>
                </a:lnTo>
                <a:lnTo>
                  <a:pt x="253" y="70"/>
                </a:lnTo>
                <a:lnTo>
                  <a:pt x="250" y="80"/>
                </a:lnTo>
                <a:lnTo>
                  <a:pt x="249" y="89"/>
                </a:lnTo>
                <a:lnTo>
                  <a:pt x="247" y="99"/>
                </a:lnTo>
                <a:lnTo>
                  <a:pt x="249" y="117"/>
                </a:lnTo>
                <a:lnTo>
                  <a:pt x="249" y="117"/>
                </a:lnTo>
                <a:lnTo>
                  <a:pt x="250" y="127"/>
                </a:lnTo>
                <a:lnTo>
                  <a:pt x="252" y="139"/>
                </a:lnTo>
                <a:lnTo>
                  <a:pt x="262" y="166"/>
                </a:lnTo>
                <a:lnTo>
                  <a:pt x="274" y="197"/>
                </a:lnTo>
                <a:lnTo>
                  <a:pt x="258" y="200"/>
                </a:lnTo>
                <a:lnTo>
                  <a:pt x="244" y="218"/>
                </a:lnTo>
                <a:lnTo>
                  <a:pt x="244" y="218"/>
                </a:lnTo>
                <a:lnTo>
                  <a:pt x="234" y="221"/>
                </a:lnTo>
                <a:lnTo>
                  <a:pt x="215" y="229"/>
                </a:lnTo>
                <a:lnTo>
                  <a:pt x="203" y="235"/>
                </a:lnTo>
                <a:lnTo>
                  <a:pt x="191" y="242"/>
                </a:lnTo>
                <a:lnTo>
                  <a:pt x="182" y="251"/>
                </a:lnTo>
                <a:lnTo>
                  <a:pt x="173" y="260"/>
                </a:lnTo>
                <a:lnTo>
                  <a:pt x="173" y="260"/>
                </a:lnTo>
                <a:lnTo>
                  <a:pt x="151" y="293"/>
                </a:lnTo>
                <a:lnTo>
                  <a:pt x="118" y="344"/>
                </a:lnTo>
                <a:lnTo>
                  <a:pt x="85" y="398"/>
                </a:lnTo>
                <a:lnTo>
                  <a:pt x="72" y="420"/>
                </a:lnTo>
                <a:lnTo>
                  <a:pt x="63" y="438"/>
                </a:lnTo>
                <a:lnTo>
                  <a:pt x="63" y="438"/>
                </a:lnTo>
                <a:lnTo>
                  <a:pt x="56" y="456"/>
                </a:lnTo>
                <a:lnTo>
                  <a:pt x="48" y="480"/>
                </a:lnTo>
                <a:lnTo>
                  <a:pt x="30" y="537"/>
                </a:lnTo>
                <a:lnTo>
                  <a:pt x="15" y="586"/>
                </a:lnTo>
                <a:lnTo>
                  <a:pt x="11" y="603"/>
                </a:lnTo>
                <a:lnTo>
                  <a:pt x="9" y="612"/>
                </a:lnTo>
                <a:lnTo>
                  <a:pt x="9" y="612"/>
                </a:lnTo>
                <a:lnTo>
                  <a:pt x="9" y="619"/>
                </a:lnTo>
                <a:lnTo>
                  <a:pt x="7" y="625"/>
                </a:lnTo>
                <a:lnTo>
                  <a:pt x="1" y="642"/>
                </a:lnTo>
                <a:lnTo>
                  <a:pt x="1" y="642"/>
                </a:lnTo>
                <a:lnTo>
                  <a:pt x="0" y="648"/>
                </a:lnTo>
                <a:lnTo>
                  <a:pt x="1" y="654"/>
                </a:lnTo>
                <a:lnTo>
                  <a:pt x="3" y="661"/>
                </a:lnTo>
                <a:lnTo>
                  <a:pt x="7" y="667"/>
                </a:lnTo>
                <a:lnTo>
                  <a:pt x="14" y="676"/>
                </a:lnTo>
                <a:lnTo>
                  <a:pt x="17" y="681"/>
                </a:lnTo>
                <a:lnTo>
                  <a:pt x="17" y="681"/>
                </a:lnTo>
                <a:lnTo>
                  <a:pt x="33" y="727"/>
                </a:lnTo>
                <a:lnTo>
                  <a:pt x="49" y="763"/>
                </a:lnTo>
                <a:lnTo>
                  <a:pt x="56" y="778"/>
                </a:lnTo>
                <a:lnTo>
                  <a:pt x="62" y="789"/>
                </a:lnTo>
                <a:lnTo>
                  <a:pt x="62" y="789"/>
                </a:lnTo>
                <a:lnTo>
                  <a:pt x="66" y="794"/>
                </a:lnTo>
                <a:lnTo>
                  <a:pt x="70" y="797"/>
                </a:lnTo>
                <a:lnTo>
                  <a:pt x="85" y="804"/>
                </a:lnTo>
                <a:lnTo>
                  <a:pt x="102" y="810"/>
                </a:lnTo>
                <a:lnTo>
                  <a:pt x="118" y="816"/>
                </a:lnTo>
                <a:lnTo>
                  <a:pt x="151" y="824"/>
                </a:lnTo>
                <a:lnTo>
                  <a:pt x="165" y="826"/>
                </a:lnTo>
                <a:lnTo>
                  <a:pt x="179" y="826"/>
                </a:lnTo>
                <a:lnTo>
                  <a:pt x="179" y="826"/>
                </a:lnTo>
                <a:lnTo>
                  <a:pt x="172" y="840"/>
                </a:lnTo>
                <a:lnTo>
                  <a:pt x="167" y="852"/>
                </a:lnTo>
                <a:lnTo>
                  <a:pt x="165" y="858"/>
                </a:lnTo>
                <a:lnTo>
                  <a:pt x="165" y="862"/>
                </a:lnTo>
                <a:lnTo>
                  <a:pt x="165" y="862"/>
                </a:lnTo>
                <a:lnTo>
                  <a:pt x="165" y="865"/>
                </a:lnTo>
                <a:lnTo>
                  <a:pt x="167" y="870"/>
                </a:lnTo>
                <a:lnTo>
                  <a:pt x="171" y="876"/>
                </a:lnTo>
                <a:lnTo>
                  <a:pt x="177" y="881"/>
                </a:lnTo>
                <a:lnTo>
                  <a:pt x="182" y="886"/>
                </a:lnTo>
                <a:lnTo>
                  <a:pt x="189" y="891"/>
                </a:lnTo>
                <a:lnTo>
                  <a:pt x="196" y="894"/>
                </a:lnTo>
                <a:lnTo>
                  <a:pt x="203" y="895"/>
                </a:lnTo>
                <a:lnTo>
                  <a:pt x="203" y="895"/>
                </a:lnTo>
                <a:lnTo>
                  <a:pt x="226" y="898"/>
                </a:lnTo>
                <a:lnTo>
                  <a:pt x="256" y="900"/>
                </a:lnTo>
                <a:lnTo>
                  <a:pt x="286" y="901"/>
                </a:lnTo>
                <a:lnTo>
                  <a:pt x="305" y="902"/>
                </a:lnTo>
                <a:lnTo>
                  <a:pt x="305" y="902"/>
                </a:lnTo>
                <a:lnTo>
                  <a:pt x="317" y="902"/>
                </a:lnTo>
                <a:lnTo>
                  <a:pt x="334" y="902"/>
                </a:lnTo>
                <a:lnTo>
                  <a:pt x="355" y="904"/>
                </a:lnTo>
                <a:lnTo>
                  <a:pt x="383" y="904"/>
                </a:lnTo>
                <a:lnTo>
                  <a:pt x="383" y="904"/>
                </a:lnTo>
                <a:lnTo>
                  <a:pt x="410" y="900"/>
                </a:lnTo>
                <a:lnTo>
                  <a:pt x="421" y="899"/>
                </a:lnTo>
                <a:lnTo>
                  <a:pt x="429" y="897"/>
                </a:lnTo>
                <a:lnTo>
                  <a:pt x="436" y="893"/>
                </a:lnTo>
                <a:lnTo>
                  <a:pt x="441" y="891"/>
                </a:lnTo>
                <a:lnTo>
                  <a:pt x="445" y="887"/>
                </a:lnTo>
                <a:lnTo>
                  <a:pt x="445" y="883"/>
                </a:lnTo>
                <a:lnTo>
                  <a:pt x="445" y="883"/>
                </a:lnTo>
                <a:lnTo>
                  <a:pt x="445" y="880"/>
                </a:lnTo>
                <a:lnTo>
                  <a:pt x="445" y="876"/>
                </a:lnTo>
                <a:lnTo>
                  <a:pt x="445" y="871"/>
                </a:lnTo>
                <a:lnTo>
                  <a:pt x="445" y="869"/>
                </a:lnTo>
                <a:lnTo>
                  <a:pt x="442" y="867"/>
                </a:lnTo>
                <a:lnTo>
                  <a:pt x="438" y="864"/>
                </a:lnTo>
                <a:lnTo>
                  <a:pt x="429" y="863"/>
                </a:lnTo>
                <a:lnTo>
                  <a:pt x="429" y="863"/>
                </a:lnTo>
                <a:lnTo>
                  <a:pt x="402" y="858"/>
                </a:lnTo>
                <a:lnTo>
                  <a:pt x="392" y="856"/>
                </a:lnTo>
                <a:lnTo>
                  <a:pt x="385" y="852"/>
                </a:lnTo>
                <a:lnTo>
                  <a:pt x="385" y="852"/>
                </a:lnTo>
                <a:lnTo>
                  <a:pt x="340" y="826"/>
                </a:lnTo>
                <a:lnTo>
                  <a:pt x="356" y="819"/>
                </a:lnTo>
                <a:lnTo>
                  <a:pt x="356" y="819"/>
                </a:lnTo>
                <a:lnTo>
                  <a:pt x="356" y="820"/>
                </a:lnTo>
                <a:lnTo>
                  <a:pt x="360" y="824"/>
                </a:lnTo>
                <a:lnTo>
                  <a:pt x="362" y="826"/>
                </a:lnTo>
                <a:lnTo>
                  <a:pt x="366" y="827"/>
                </a:lnTo>
                <a:lnTo>
                  <a:pt x="369" y="827"/>
                </a:lnTo>
                <a:lnTo>
                  <a:pt x="374" y="826"/>
                </a:lnTo>
                <a:lnTo>
                  <a:pt x="374" y="826"/>
                </a:lnTo>
                <a:lnTo>
                  <a:pt x="384" y="821"/>
                </a:lnTo>
                <a:lnTo>
                  <a:pt x="390" y="818"/>
                </a:lnTo>
                <a:lnTo>
                  <a:pt x="397" y="813"/>
                </a:lnTo>
                <a:lnTo>
                  <a:pt x="397" y="813"/>
                </a:lnTo>
                <a:lnTo>
                  <a:pt x="402" y="813"/>
                </a:lnTo>
                <a:lnTo>
                  <a:pt x="410" y="814"/>
                </a:lnTo>
                <a:lnTo>
                  <a:pt x="415" y="813"/>
                </a:lnTo>
                <a:lnTo>
                  <a:pt x="420" y="812"/>
                </a:lnTo>
                <a:lnTo>
                  <a:pt x="424" y="809"/>
                </a:lnTo>
                <a:lnTo>
                  <a:pt x="427" y="806"/>
                </a:lnTo>
                <a:lnTo>
                  <a:pt x="427" y="806"/>
                </a:lnTo>
                <a:lnTo>
                  <a:pt x="430" y="800"/>
                </a:lnTo>
                <a:lnTo>
                  <a:pt x="433" y="791"/>
                </a:lnTo>
                <a:lnTo>
                  <a:pt x="440" y="771"/>
                </a:lnTo>
                <a:lnTo>
                  <a:pt x="446" y="749"/>
                </a:lnTo>
                <a:lnTo>
                  <a:pt x="452" y="733"/>
                </a:lnTo>
                <a:lnTo>
                  <a:pt x="452" y="733"/>
                </a:lnTo>
                <a:lnTo>
                  <a:pt x="457" y="725"/>
                </a:lnTo>
                <a:lnTo>
                  <a:pt x="466" y="714"/>
                </a:lnTo>
                <a:lnTo>
                  <a:pt x="491" y="681"/>
                </a:lnTo>
                <a:lnTo>
                  <a:pt x="505" y="663"/>
                </a:lnTo>
                <a:lnTo>
                  <a:pt x="517" y="645"/>
                </a:lnTo>
                <a:lnTo>
                  <a:pt x="527" y="629"/>
                </a:lnTo>
                <a:lnTo>
                  <a:pt x="531" y="620"/>
                </a:lnTo>
                <a:lnTo>
                  <a:pt x="533" y="613"/>
                </a:lnTo>
                <a:lnTo>
                  <a:pt x="533" y="613"/>
                </a:lnTo>
                <a:lnTo>
                  <a:pt x="537" y="601"/>
                </a:lnTo>
                <a:lnTo>
                  <a:pt x="539" y="590"/>
                </a:lnTo>
                <a:lnTo>
                  <a:pt x="539" y="581"/>
                </a:lnTo>
                <a:lnTo>
                  <a:pt x="539" y="572"/>
                </a:lnTo>
                <a:lnTo>
                  <a:pt x="538" y="559"/>
                </a:lnTo>
                <a:lnTo>
                  <a:pt x="536" y="550"/>
                </a:lnTo>
                <a:lnTo>
                  <a:pt x="536" y="550"/>
                </a:lnTo>
                <a:lnTo>
                  <a:pt x="532" y="540"/>
                </a:lnTo>
                <a:lnTo>
                  <a:pt x="526" y="531"/>
                </a:lnTo>
                <a:lnTo>
                  <a:pt x="520" y="521"/>
                </a:lnTo>
                <a:lnTo>
                  <a:pt x="520" y="521"/>
                </a:lnTo>
                <a:lnTo>
                  <a:pt x="526" y="526"/>
                </a:lnTo>
                <a:lnTo>
                  <a:pt x="543" y="535"/>
                </a:lnTo>
                <a:lnTo>
                  <a:pt x="554" y="540"/>
                </a:lnTo>
                <a:lnTo>
                  <a:pt x="563" y="544"/>
                </a:lnTo>
                <a:lnTo>
                  <a:pt x="574" y="546"/>
                </a:lnTo>
                <a:lnTo>
                  <a:pt x="578" y="546"/>
                </a:lnTo>
                <a:lnTo>
                  <a:pt x="582" y="546"/>
                </a:lnTo>
                <a:lnTo>
                  <a:pt x="582" y="546"/>
                </a:lnTo>
                <a:lnTo>
                  <a:pt x="586" y="545"/>
                </a:lnTo>
                <a:lnTo>
                  <a:pt x="589" y="542"/>
                </a:lnTo>
                <a:lnTo>
                  <a:pt x="593" y="539"/>
                </a:lnTo>
                <a:lnTo>
                  <a:pt x="595" y="535"/>
                </a:lnTo>
                <a:lnTo>
                  <a:pt x="601" y="526"/>
                </a:lnTo>
                <a:lnTo>
                  <a:pt x="605" y="515"/>
                </a:lnTo>
                <a:lnTo>
                  <a:pt x="609" y="503"/>
                </a:lnTo>
                <a:lnTo>
                  <a:pt x="611" y="492"/>
                </a:lnTo>
                <a:lnTo>
                  <a:pt x="612" y="473"/>
                </a:lnTo>
                <a:lnTo>
                  <a:pt x="612" y="473"/>
                </a:lnTo>
                <a:lnTo>
                  <a:pt x="611" y="449"/>
                </a:lnTo>
                <a:lnTo>
                  <a:pt x="607" y="412"/>
                </a:lnTo>
                <a:lnTo>
                  <a:pt x="604" y="374"/>
                </a:lnTo>
                <a:lnTo>
                  <a:pt x="604" y="358"/>
                </a:lnTo>
                <a:lnTo>
                  <a:pt x="604" y="348"/>
                </a:lnTo>
                <a:lnTo>
                  <a:pt x="604" y="348"/>
                </a:lnTo>
                <a:lnTo>
                  <a:pt x="603" y="330"/>
                </a:lnTo>
                <a:lnTo>
                  <a:pt x="601" y="312"/>
                </a:lnTo>
                <a:lnTo>
                  <a:pt x="598" y="294"/>
                </a:lnTo>
                <a:lnTo>
                  <a:pt x="598" y="294"/>
                </a:lnTo>
                <a:lnTo>
                  <a:pt x="605" y="266"/>
                </a:lnTo>
                <a:lnTo>
                  <a:pt x="610" y="245"/>
                </a:lnTo>
                <a:lnTo>
                  <a:pt x="611" y="236"/>
                </a:lnTo>
                <a:lnTo>
                  <a:pt x="611" y="230"/>
                </a:lnTo>
                <a:lnTo>
                  <a:pt x="611" y="230"/>
                </a:lnTo>
                <a:lnTo>
                  <a:pt x="610" y="228"/>
                </a:lnTo>
                <a:lnTo>
                  <a:pt x="609" y="224"/>
                </a:lnTo>
                <a:lnTo>
                  <a:pt x="607" y="223"/>
                </a:lnTo>
                <a:lnTo>
                  <a:pt x="605" y="221"/>
                </a:lnTo>
                <a:lnTo>
                  <a:pt x="598" y="220"/>
                </a:lnTo>
                <a:lnTo>
                  <a:pt x="589" y="217"/>
                </a:lnTo>
                <a:lnTo>
                  <a:pt x="589" y="217"/>
                </a:lnTo>
                <a:lnTo>
                  <a:pt x="582" y="215"/>
                </a:lnTo>
                <a:lnTo>
                  <a:pt x="579" y="214"/>
                </a:lnTo>
                <a:lnTo>
                  <a:pt x="573" y="211"/>
                </a:lnTo>
                <a:lnTo>
                  <a:pt x="563" y="210"/>
                </a:lnTo>
                <a:lnTo>
                  <a:pt x="563" y="210"/>
                </a:lnTo>
                <a:lnTo>
                  <a:pt x="548" y="208"/>
                </a:lnTo>
                <a:lnTo>
                  <a:pt x="539" y="208"/>
                </a:lnTo>
                <a:lnTo>
                  <a:pt x="539" y="208"/>
                </a:lnTo>
                <a:lnTo>
                  <a:pt x="528" y="209"/>
                </a:lnTo>
                <a:lnTo>
                  <a:pt x="523" y="211"/>
                </a:lnTo>
                <a:lnTo>
                  <a:pt x="523" y="211"/>
                </a:lnTo>
                <a:lnTo>
                  <a:pt x="523" y="210"/>
                </a:lnTo>
                <a:lnTo>
                  <a:pt x="525" y="208"/>
                </a:lnTo>
                <a:lnTo>
                  <a:pt x="525" y="206"/>
                </a:lnTo>
                <a:lnTo>
                  <a:pt x="524" y="205"/>
                </a:lnTo>
                <a:lnTo>
                  <a:pt x="523" y="203"/>
                </a:lnTo>
                <a:lnTo>
                  <a:pt x="520" y="200"/>
                </a:lnTo>
                <a:lnTo>
                  <a:pt x="520" y="200"/>
                </a:lnTo>
                <a:lnTo>
                  <a:pt x="511" y="196"/>
                </a:lnTo>
                <a:lnTo>
                  <a:pt x="508" y="194"/>
                </a:lnTo>
                <a:lnTo>
                  <a:pt x="503" y="194"/>
                </a:lnTo>
                <a:lnTo>
                  <a:pt x="503" y="194"/>
                </a:lnTo>
                <a:lnTo>
                  <a:pt x="495" y="196"/>
                </a:lnTo>
                <a:lnTo>
                  <a:pt x="493" y="196"/>
                </a:lnTo>
                <a:lnTo>
                  <a:pt x="478" y="196"/>
                </a:lnTo>
                <a:lnTo>
                  <a:pt x="478" y="196"/>
                </a:lnTo>
                <a:lnTo>
                  <a:pt x="472" y="135"/>
                </a:lnTo>
                <a:lnTo>
                  <a:pt x="472" y="117"/>
                </a:lnTo>
                <a:lnTo>
                  <a:pt x="472" y="117"/>
                </a:lnTo>
                <a:lnTo>
                  <a:pt x="471" y="102"/>
                </a:lnTo>
                <a:lnTo>
                  <a:pt x="469" y="83"/>
                </a:lnTo>
                <a:lnTo>
                  <a:pt x="469" y="83"/>
                </a:lnTo>
                <a:lnTo>
                  <a:pt x="465" y="76"/>
                </a:lnTo>
                <a:lnTo>
                  <a:pt x="459" y="65"/>
                </a:lnTo>
                <a:lnTo>
                  <a:pt x="451" y="53"/>
                </a:lnTo>
                <a:lnTo>
                  <a:pt x="451" y="53"/>
                </a:lnTo>
                <a:lnTo>
                  <a:pt x="452" y="50"/>
                </a:lnTo>
                <a:lnTo>
                  <a:pt x="452" y="41"/>
                </a:lnTo>
                <a:lnTo>
                  <a:pt x="452" y="35"/>
                </a:lnTo>
                <a:lnTo>
                  <a:pt x="451" y="31"/>
                </a:lnTo>
                <a:lnTo>
                  <a:pt x="447" y="26"/>
                </a:lnTo>
                <a:lnTo>
                  <a:pt x="444" y="21"/>
                </a:lnTo>
                <a:lnTo>
                  <a:pt x="444" y="21"/>
                </a:lnTo>
                <a:lnTo>
                  <a:pt x="438" y="17"/>
                </a:lnTo>
                <a:lnTo>
                  <a:pt x="433" y="15"/>
                </a:lnTo>
                <a:lnTo>
                  <a:pt x="421" y="11"/>
                </a:lnTo>
                <a:lnTo>
                  <a:pt x="408" y="9"/>
                </a:lnTo>
                <a:lnTo>
                  <a:pt x="395" y="4"/>
                </a:lnTo>
                <a:lnTo>
                  <a:pt x="395" y="4"/>
                </a:lnTo>
                <a:lnTo>
                  <a:pt x="383" y="1"/>
                </a:lnTo>
                <a:lnTo>
                  <a:pt x="372" y="0"/>
                </a:lnTo>
                <a:lnTo>
                  <a:pt x="363" y="1"/>
                </a:lnTo>
                <a:lnTo>
                  <a:pt x="356" y="2"/>
                </a:lnTo>
                <a:lnTo>
                  <a:pt x="356" y="2"/>
                </a:lnTo>
                <a:lnTo>
                  <a:pt x="344" y="8"/>
                </a:lnTo>
                <a:lnTo>
                  <a:pt x="340" y="10"/>
                </a:lnTo>
                <a:lnTo>
                  <a:pt x="334" y="10"/>
                </a:lnTo>
                <a:close/>
                <a:moveTo>
                  <a:pt x="421" y="239"/>
                </a:moveTo>
                <a:lnTo>
                  <a:pt x="428" y="235"/>
                </a:lnTo>
                <a:lnTo>
                  <a:pt x="428" y="249"/>
                </a:lnTo>
                <a:lnTo>
                  <a:pt x="435" y="255"/>
                </a:lnTo>
                <a:lnTo>
                  <a:pt x="435" y="255"/>
                </a:lnTo>
                <a:lnTo>
                  <a:pt x="433" y="260"/>
                </a:lnTo>
                <a:lnTo>
                  <a:pt x="433" y="265"/>
                </a:lnTo>
                <a:lnTo>
                  <a:pt x="435" y="271"/>
                </a:lnTo>
                <a:lnTo>
                  <a:pt x="435" y="271"/>
                </a:lnTo>
                <a:lnTo>
                  <a:pt x="438" y="273"/>
                </a:lnTo>
                <a:lnTo>
                  <a:pt x="441" y="276"/>
                </a:lnTo>
                <a:lnTo>
                  <a:pt x="451" y="277"/>
                </a:lnTo>
                <a:lnTo>
                  <a:pt x="465" y="277"/>
                </a:lnTo>
                <a:lnTo>
                  <a:pt x="465" y="277"/>
                </a:lnTo>
                <a:lnTo>
                  <a:pt x="465" y="279"/>
                </a:lnTo>
                <a:lnTo>
                  <a:pt x="465" y="284"/>
                </a:lnTo>
                <a:lnTo>
                  <a:pt x="463" y="299"/>
                </a:lnTo>
                <a:lnTo>
                  <a:pt x="463" y="299"/>
                </a:lnTo>
                <a:lnTo>
                  <a:pt x="456" y="332"/>
                </a:lnTo>
                <a:lnTo>
                  <a:pt x="450" y="356"/>
                </a:lnTo>
                <a:lnTo>
                  <a:pt x="450" y="356"/>
                </a:lnTo>
                <a:lnTo>
                  <a:pt x="428" y="334"/>
                </a:lnTo>
                <a:lnTo>
                  <a:pt x="414" y="319"/>
                </a:lnTo>
                <a:lnTo>
                  <a:pt x="409" y="313"/>
                </a:lnTo>
                <a:lnTo>
                  <a:pt x="408" y="309"/>
                </a:lnTo>
                <a:lnTo>
                  <a:pt x="408" y="309"/>
                </a:lnTo>
                <a:lnTo>
                  <a:pt x="409" y="289"/>
                </a:lnTo>
                <a:lnTo>
                  <a:pt x="409" y="289"/>
                </a:lnTo>
                <a:lnTo>
                  <a:pt x="407" y="283"/>
                </a:lnTo>
                <a:lnTo>
                  <a:pt x="403" y="277"/>
                </a:lnTo>
                <a:lnTo>
                  <a:pt x="397" y="270"/>
                </a:lnTo>
                <a:lnTo>
                  <a:pt x="421" y="239"/>
                </a:lnTo>
                <a:close/>
                <a:moveTo>
                  <a:pt x="520" y="291"/>
                </a:moveTo>
                <a:lnTo>
                  <a:pt x="520" y="291"/>
                </a:lnTo>
                <a:lnTo>
                  <a:pt x="527" y="291"/>
                </a:lnTo>
                <a:lnTo>
                  <a:pt x="533" y="294"/>
                </a:lnTo>
                <a:lnTo>
                  <a:pt x="534" y="295"/>
                </a:lnTo>
                <a:lnTo>
                  <a:pt x="536" y="296"/>
                </a:lnTo>
                <a:lnTo>
                  <a:pt x="536" y="296"/>
                </a:lnTo>
                <a:lnTo>
                  <a:pt x="539" y="325"/>
                </a:lnTo>
                <a:lnTo>
                  <a:pt x="539" y="348"/>
                </a:lnTo>
                <a:lnTo>
                  <a:pt x="539" y="368"/>
                </a:lnTo>
                <a:lnTo>
                  <a:pt x="539" y="368"/>
                </a:lnTo>
                <a:lnTo>
                  <a:pt x="538" y="389"/>
                </a:lnTo>
                <a:lnTo>
                  <a:pt x="536" y="411"/>
                </a:lnTo>
                <a:lnTo>
                  <a:pt x="532" y="436"/>
                </a:lnTo>
                <a:lnTo>
                  <a:pt x="509" y="424"/>
                </a:lnTo>
                <a:lnTo>
                  <a:pt x="509" y="424"/>
                </a:lnTo>
                <a:lnTo>
                  <a:pt x="515" y="398"/>
                </a:lnTo>
                <a:lnTo>
                  <a:pt x="519" y="376"/>
                </a:lnTo>
                <a:lnTo>
                  <a:pt x="523" y="358"/>
                </a:lnTo>
                <a:lnTo>
                  <a:pt x="523" y="358"/>
                </a:lnTo>
                <a:lnTo>
                  <a:pt x="523" y="340"/>
                </a:lnTo>
                <a:lnTo>
                  <a:pt x="521" y="318"/>
                </a:lnTo>
                <a:lnTo>
                  <a:pt x="520" y="291"/>
                </a:lnTo>
                <a:lnTo>
                  <a:pt x="520" y="29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28">
            <a:extLst>
              <a:ext uri="{FF2B5EF4-FFF2-40B4-BE49-F238E27FC236}">
                <a16:creationId xmlns:a16="http://schemas.microsoft.com/office/drawing/2014/main" id="{816A77EE-5539-4650-A6C7-51D8E13BF37D}"/>
              </a:ext>
            </a:extLst>
          </p:cNvPr>
          <p:cNvSpPr>
            <a:spLocks noEditPoints="1"/>
          </p:cNvSpPr>
          <p:nvPr/>
        </p:nvSpPr>
        <p:spPr bwMode="auto">
          <a:xfrm>
            <a:off x="6438165" y="4677401"/>
            <a:ext cx="998546" cy="1660645"/>
          </a:xfrm>
          <a:custGeom>
            <a:avLst/>
            <a:gdLst>
              <a:gd name="T0" fmla="*/ 234 w 555"/>
              <a:gd name="T1" fmla="*/ 156 h 923"/>
              <a:gd name="T2" fmla="*/ 207 w 555"/>
              <a:gd name="T3" fmla="*/ 185 h 923"/>
              <a:gd name="T4" fmla="*/ 177 w 555"/>
              <a:gd name="T5" fmla="*/ 206 h 923"/>
              <a:gd name="T6" fmla="*/ 90 w 555"/>
              <a:gd name="T7" fmla="*/ 282 h 923"/>
              <a:gd name="T8" fmla="*/ 45 w 555"/>
              <a:gd name="T9" fmla="*/ 368 h 923"/>
              <a:gd name="T10" fmla="*/ 3 w 555"/>
              <a:gd name="T11" fmla="*/ 582 h 923"/>
              <a:gd name="T12" fmla="*/ 6 w 555"/>
              <a:gd name="T13" fmla="*/ 675 h 923"/>
              <a:gd name="T14" fmla="*/ 37 w 555"/>
              <a:gd name="T15" fmla="*/ 712 h 923"/>
              <a:gd name="T16" fmla="*/ 70 w 555"/>
              <a:gd name="T17" fmla="*/ 745 h 923"/>
              <a:gd name="T18" fmla="*/ 128 w 555"/>
              <a:gd name="T19" fmla="*/ 760 h 923"/>
              <a:gd name="T20" fmla="*/ 115 w 555"/>
              <a:gd name="T21" fmla="*/ 771 h 923"/>
              <a:gd name="T22" fmla="*/ 104 w 555"/>
              <a:gd name="T23" fmla="*/ 792 h 923"/>
              <a:gd name="T24" fmla="*/ 72 w 555"/>
              <a:gd name="T25" fmla="*/ 806 h 923"/>
              <a:gd name="T26" fmla="*/ 89 w 555"/>
              <a:gd name="T27" fmla="*/ 859 h 923"/>
              <a:gd name="T28" fmla="*/ 155 w 555"/>
              <a:gd name="T29" fmla="*/ 904 h 923"/>
              <a:gd name="T30" fmla="*/ 214 w 555"/>
              <a:gd name="T31" fmla="*/ 923 h 923"/>
              <a:gd name="T32" fmla="*/ 319 w 555"/>
              <a:gd name="T33" fmla="*/ 912 h 923"/>
              <a:gd name="T34" fmla="*/ 317 w 555"/>
              <a:gd name="T35" fmla="*/ 883 h 923"/>
              <a:gd name="T36" fmla="*/ 359 w 555"/>
              <a:gd name="T37" fmla="*/ 881 h 923"/>
              <a:gd name="T38" fmla="*/ 363 w 555"/>
              <a:gd name="T39" fmla="*/ 859 h 923"/>
              <a:gd name="T40" fmla="*/ 308 w 555"/>
              <a:gd name="T41" fmla="*/ 779 h 923"/>
              <a:gd name="T42" fmla="*/ 348 w 555"/>
              <a:gd name="T43" fmla="*/ 779 h 923"/>
              <a:gd name="T44" fmla="*/ 432 w 555"/>
              <a:gd name="T45" fmla="*/ 693 h 923"/>
              <a:gd name="T46" fmla="*/ 438 w 555"/>
              <a:gd name="T47" fmla="*/ 684 h 923"/>
              <a:gd name="T48" fmla="*/ 432 w 555"/>
              <a:gd name="T49" fmla="*/ 645 h 923"/>
              <a:gd name="T50" fmla="*/ 451 w 555"/>
              <a:gd name="T51" fmla="*/ 664 h 923"/>
              <a:gd name="T52" fmla="*/ 456 w 555"/>
              <a:gd name="T53" fmla="*/ 703 h 923"/>
              <a:gd name="T54" fmla="*/ 472 w 555"/>
              <a:gd name="T55" fmla="*/ 685 h 923"/>
              <a:gd name="T56" fmla="*/ 485 w 555"/>
              <a:gd name="T57" fmla="*/ 669 h 923"/>
              <a:gd name="T58" fmla="*/ 475 w 555"/>
              <a:gd name="T59" fmla="*/ 617 h 923"/>
              <a:gd name="T60" fmla="*/ 456 w 555"/>
              <a:gd name="T61" fmla="*/ 550 h 923"/>
              <a:gd name="T62" fmla="*/ 492 w 555"/>
              <a:gd name="T63" fmla="*/ 570 h 923"/>
              <a:gd name="T64" fmla="*/ 510 w 555"/>
              <a:gd name="T65" fmla="*/ 580 h 923"/>
              <a:gd name="T66" fmla="*/ 525 w 555"/>
              <a:gd name="T67" fmla="*/ 595 h 923"/>
              <a:gd name="T68" fmla="*/ 528 w 555"/>
              <a:gd name="T69" fmla="*/ 615 h 923"/>
              <a:gd name="T70" fmla="*/ 545 w 555"/>
              <a:gd name="T71" fmla="*/ 601 h 923"/>
              <a:gd name="T72" fmla="*/ 555 w 555"/>
              <a:gd name="T73" fmla="*/ 560 h 923"/>
              <a:gd name="T74" fmla="*/ 519 w 555"/>
              <a:gd name="T75" fmla="*/ 521 h 923"/>
              <a:gd name="T76" fmla="*/ 458 w 555"/>
              <a:gd name="T77" fmla="*/ 507 h 923"/>
              <a:gd name="T78" fmla="*/ 381 w 555"/>
              <a:gd name="T79" fmla="*/ 339 h 923"/>
              <a:gd name="T80" fmla="*/ 365 w 555"/>
              <a:gd name="T81" fmla="*/ 272 h 923"/>
              <a:gd name="T82" fmla="*/ 353 w 555"/>
              <a:gd name="T83" fmla="*/ 241 h 923"/>
              <a:gd name="T84" fmla="*/ 389 w 555"/>
              <a:gd name="T85" fmla="*/ 221 h 923"/>
              <a:gd name="T86" fmla="*/ 409 w 555"/>
              <a:gd name="T87" fmla="*/ 203 h 923"/>
              <a:gd name="T88" fmla="*/ 418 w 555"/>
              <a:gd name="T89" fmla="*/ 184 h 923"/>
              <a:gd name="T90" fmla="*/ 411 w 555"/>
              <a:gd name="T91" fmla="*/ 157 h 923"/>
              <a:gd name="T92" fmla="*/ 482 w 555"/>
              <a:gd name="T93" fmla="*/ 125 h 923"/>
              <a:gd name="T94" fmla="*/ 490 w 555"/>
              <a:gd name="T95" fmla="*/ 99 h 923"/>
              <a:gd name="T96" fmla="*/ 421 w 555"/>
              <a:gd name="T97" fmla="*/ 77 h 923"/>
              <a:gd name="T98" fmla="*/ 389 w 555"/>
              <a:gd name="T99" fmla="*/ 20 h 923"/>
              <a:gd name="T100" fmla="*/ 332 w 555"/>
              <a:gd name="T101" fmla="*/ 0 h 923"/>
              <a:gd name="T102" fmla="*/ 264 w 555"/>
              <a:gd name="T103" fmla="*/ 19 h 923"/>
              <a:gd name="T104" fmla="*/ 234 w 555"/>
              <a:gd name="T105" fmla="*/ 75 h 923"/>
              <a:gd name="T106" fmla="*/ 345 w 555"/>
              <a:gd name="T107" fmla="*/ 447 h 923"/>
              <a:gd name="T108" fmla="*/ 372 w 555"/>
              <a:gd name="T109" fmla="*/ 496 h 923"/>
              <a:gd name="T110" fmla="*/ 338 w 555"/>
              <a:gd name="T111" fmla="*/ 431 h 9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55" h="923">
                <a:moveTo>
                  <a:pt x="241" y="112"/>
                </a:moveTo>
                <a:lnTo>
                  <a:pt x="241" y="112"/>
                </a:lnTo>
                <a:lnTo>
                  <a:pt x="240" y="118"/>
                </a:lnTo>
                <a:lnTo>
                  <a:pt x="236" y="141"/>
                </a:lnTo>
                <a:lnTo>
                  <a:pt x="236" y="141"/>
                </a:lnTo>
                <a:lnTo>
                  <a:pt x="234" y="156"/>
                </a:lnTo>
                <a:lnTo>
                  <a:pt x="232" y="169"/>
                </a:lnTo>
                <a:lnTo>
                  <a:pt x="232" y="179"/>
                </a:lnTo>
                <a:lnTo>
                  <a:pt x="217" y="186"/>
                </a:lnTo>
                <a:lnTo>
                  <a:pt x="217" y="186"/>
                </a:lnTo>
                <a:lnTo>
                  <a:pt x="214" y="185"/>
                </a:lnTo>
                <a:lnTo>
                  <a:pt x="207" y="185"/>
                </a:lnTo>
                <a:lnTo>
                  <a:pt x="204" y="186"/>
                </a:lnTo>
                <a:lnTo>
                  <a:pt x="198" y="188"/>
                </a:lnTo>
                <a:lnTo>
                  <a:pt x="193" y="193"/>
                </a:lnTo>
                <a:lnTo>
                  <a:pt x="187" y="199"/>
                </a:lnTo>
                <a:lnTo>
                  <a:pt x="187" y="199"/>
                </a:lnTo>
                <a:lnTo>
                  <a:pt x="177" y="206"/>
                </a:lnTo>
                <a:lnTo>
                  <a:pt x="164" y="217"/>
                </a:lnTo>
                <a:lnTo>
                  <a:pt x="147" y="229"/>
                </a:lnTo>
                <a:lnTo>
                  <a:pt x="128" y="243"/>
                </a:lnTo>
                <a:lnTo>
                  <a:pt x="109" y="260"/>
                </a:lnTo>
                <a:lnTo>
                  <a:pt x="100" y="271"/>
                </a:lnTo>
                <a:lnTo>
                  <a:pt x="90" y="282"/>
                </a:lnTo>
                <a:lnTo>
                  <a:pt x="81" y="294"/>
                </a:lnTo>
                <a:lnTo>
                  <a:pt x="72" y="307"/>
                </a:lnTo>
                <a:lnTo>
                  <a:pt x="64" y="320"/>
                </a:lnTo>
                <a:lnTo>
                  <a:pt x="57" y="336"/>
                </a:lnTo>
                <a:lnTo>
                  <a:pt x="57" y="336"/>
                </a:lnTo>
                <a:lnTo>
                  <a:pt x="45" y="368"/>
                </a:lnTo>
                <a:lnTo>
                  <a:pt x="35" y="401"/>
                </a:lnTo>
                <a:lnTo>
                  <a:pt x="27" y="435"/>
                </a:lnTo>
                <a:lnTo>
                  <a:pt x="21" y="470"/>
                </a:lnTo>
                <a:lnTo>
                  <a:pt x="15" y="502"/>
                </a:lnTo>
                <a:lnTo>
                  <a:pt x="10" y="532"/>
                </a:lnTo>
                <a:lnTo>
                  <a:pt x="3" y="582"/>
                </a:lnTo>
                <a:lnTo>
                  <a:pt x="3" y="582"/>
                </a:lnTo>
                <a:lnTo>
                  <a:pt x="0" y="603"/>
                </a:lnTo>
                <a:lnTo>
                  <a:pt x="0" y="624"/>
                </a:lnTo>
                <a:lnTo>
                  <a:pt x="2" y="643"/>
                </a:lnTo>
                <a:lnTo>
                  <a:pt x="4" y="660"/>
                </a:lnTo>
                <a:lnTo>
                  <a:pt x="6" y="675"/>
                </a:lnTo>
                <a:lnTo>
                  <a:pt x="10" y="687"/>
                </a:lnTo>
                <a:lnTo>
                  <a:pt x="14" y="696"/>
                </a:lnTo>
                <a:lnTo>
                  <a:pt x="16" y="699"/>
                </a:lnTo>
                <a:lnTo>
                  <a:pt x="16" y="699"/>
                </a:lnTo>
                <a:lnTo>
                  <a:pt x="29" y="708"/>
                </a:lnTo>
                <a:lnTo>
                  <a:pt x="37" y="712"/>
                </a:lnTo>
                <a:lnTo>
                  <a:pt x="37" y="712"/>
                </a:lnTo>
                <a:lnTo>
                  <a:pt x="40" y="716"/>
                </a:lnTo>
                <a:lnTo>
                  <a:pt x="45" y="723"/>
                </a:lnTo>
                <a:lnTo>
                  <a:pt x="55" y="734"/>
                </a:lnTo>
                <a:lnTo>
                  <a:pt x="61" y="740"/>
                </a:lnTo>
                <a:lnTo>
                  <a:pt x="70" y="745"/>
                </a:lnTo>
                <a:lnTo>
                  <a:pt x="70" y="745"/>
                </a:lnTo>
                <a:lnTo>
                  <a:pt x="79" y="749"/>
                </a:lnTo>
                <a:lnTo>
                  <a:pt x="90" y="753"/>
                </a:lnTo>
                <a:lnTo>
                  <a:pt x="101" y="757"/>
                </a:lnTo>
                <a:lnTo>
                  <a:pt x="112" y="758"/>
                </a:lnTo>
                <a:lnTo>
                  <a:pt x="128" y="760"/>
                </a:lnTo>
                <a:lnTo>
                  <a:pt x="134" y="760"/>
                </a:lnTo>
                <a:lnTo>
                  <a:pt x="137" y="773"/>
                </a:lnTo>
                <a:lnTo>
                  <a:pt x="137" y="773"/>
                </a:lnTo>
                <a:lnTo>
                  <a:pt x="128" y="771"/>
                </a:lnTo>
                <a:lnTo>
                  <a:pt x="121" y="771"/>
                </a:lnTo>
                <a:lnTo>
                  <a:pt x="115" y="771"/>
                </a:lnTo>
                <a:lnTo>
                  <a:pt x="115" y="771"/>
                </a:lnTo>
                <a:lnTo>
                  <a:pt x="113" y="772"/>
                </a:lnTo>
                <a:lnTo>
                  <a:pt x="112" y="776"/>
                </a:lnTo>
                <a:lnTo>
                  <a:pt x="108" y="783"/>
                </a:lnTo>
                <a:lnTo>
                  <a:pt x="104" y="792"/>
                </a:lnTo>
                <a:lnTo>
                  <a:pt x="104" y="792"/>
                </a:lnTo>
                <a:lnTo>
                  <a:pt x="100" y="792"/>
                </a:lnTo>
                <a:lnTo>
                  <a:pt x="90" y="794"/>
                </a:lnTo>
                <a:lnTo>
                  <a:pt x="84" y="795"/>
                </a:lnTo>
                <a:lnTo>
                  <a:pt x="78" y="797"/>
                </a:lnTo>
                <a:lnTo>
                  <a:pt x="75" y="801"/>
                </a:lnTo>
                <a:lnTo>
                  <a:pt x="72" y="806"/>
                </a:lnTo>
                <a:lnTo>
                  <a:pt x="72" y="806"/>
                </a:lnTo>
                <a:lnTo>
                  <a:pt x="72" y="812"/>
                </a:lnTo>
                <a:lnTo>
                  <a:pt x="73" y="819"/>
                </a:lnTo>
                <a:lnTo>
                  <a:pt x="78" y="834"/>
                </a:lnTo>
                <a:lnTo>
                  <a:pt x="89" y="859"/>
                </a:lnTo>
                <a:lnTo>
                  <a:pt x="89" y="859"/>
                </a:lnTo>
                <a:lnTo>
                  <a:pt x="91" y="864"/>
                </a:lnTo>
                <a:lnTo>
                  <a:pt x="95" y="868"/>
                </a:lnTo>
                <a:lnTo>
                  <a:pt x="103" y="874"/>
                </a:lnTo>
                <a:lnTo>
                  <a:pt x="134" y="893"/>
                </a:lnTo>
                <a:lnTo>
                  <a:pt x="134" y="893"/>
                </a:lnTo>
                <a:lnTo>
                  <a:pt x="155" y="904"/>
                </a:lnTo>
                <a:lnTo>
                  <a:pt x="173" y="913"/>
                </a:lnTo>
                <a:lnTo>
                  <a:pt x="182" y="917"/>
                </a:lnTo>
                <a:lnTo>
                  <a:pt x="193" y="919"/>
                </a:lnTo>
                <a:lnTo>
                  <a:pt x="203" y="922"/>
                </a:lnTo>
                <a:lnTo>
                  <a:pt x="214" y="923"/>
                </a:lnTo>
                <a:lnTo>
                  <a:pt x="214" y="923"/>
                </a:lnTo>
                <a:lnTo>
                  <a:pt x="244" y="923"/>
                </a:lnTo>
                <a:lnTo>
                  <a:pt x="278" y="919"/>
                </a:lnTo>
                <a:lnTo>
                  <a:pt x="305" y="916"/>
                </a:lnTo>
                <a:lnTo>
                  <a:pt x="314" y="914"/>
                </a:lnTo>
                <a:lnTo>
                  <a:pt x="319" y="912"/>
                </a:lnTo>
                <a:lnTo>
                  <a:pt x="319" y="912"/>
                </a:lnTo>
                <a:lnTo>
                  <a:pt x="319" y="908"/>
                </a:lnTo>
                <a:lnTo>
                  <a:pt x="319" y="905"/>
                </a:lnTo>
                <a:lnTo>
                  <a:pt x="316" y="894"/>
                </a:lnTo>
                <a:lnTo>
                  <a:pt x="311" y="881"/>
                </a:lnTo>
                <a:lnTo>
                  <a:pt x="311" y="881"/>
                </a:lnTo>
                <a:lnTo>
                  <a:pt x="317" y="883"/>
                </a:lnTo>
                <a:lnTo>
                  <a:pt x="330" y="887"/>
                </a:lnTo>
                <a:lnTo>
                  <a:pt x="338" y="887"/>
                </a:lnTo>
                <a:lnTo>
                  <a:pt x="346" y="887"/>
                </a:lnTo>
                <a:lnTo>
                  <a:pt x="353" y="886"/>
                </a:lnTo>
                <a:lnTo>
                  <a:pt x="359" y="881"/>
                </a:lnTo>
                <a:lnTo>
                  <a:pt x="359" y="881"/>
                </a:lnTo>
                <a:lnTo>
                  <a:pt x="364" y="877"/>
                </a:lnTo>
                <a:lnTo>
                  <a:pt x="366" y="873"/>
                </a:lnTo>
                <a:lnTo>
                  <a:pt x="366" y="869"/>
                </a:lnTo>
                <a:lnTo>
                  <a:pt x="366" y="865"/>
                </a:lnTo>
                <a:lnTo>
                  <a:pt x="365" y="862"/>
                </a:lnTo>
                <a:lnTo>
                  <a:pt x="363" y="859"/>
                </a:lnTo>
                <a:lnTo>
                  <a:pt x="357" y="853"/>
                </a:lnTo>
                <a:lnTo>
                  <a:pt x="357" y="853"/>
                </a:lnTo>
                <a:lnTo>
                  <a:pt x="345" y="844"/>
                </a:lnTo>
                <a:lnTo>
                  <a:pt x="326" y="830"/>
                </a:lnTo>
                <a:lnTo>
                  <a:pt x="301" y="812"/>
                </a:lnTo>
                <a:lnTo>
                  <a:pt x="308" y="779"/>
                </a:lnTo>
                <a:lnTo>
                  <a:pt x="308" y="779"/>
                </a:lnTo>
                <a:lnTo>
                  <a:pt x="324" y="780"/>
                </a:lnTo>
                <a:lnTo>
                  <a:pt x="339" y="780"/>
                </a:lnTo>
                <a:lnTo>
                  <a:pt x="344" y="780"/>
                </a:lnTo>
                <a:lnTo>
                  <a:pt x="348" y="779"/>
                </a:lnTo>
                <a:lnTo>
                  <a:pt x="348" y="779"/>
                </a:lnTo>
                <a:lnTo>
                  <a:pt x="354" y="775"/>
                </a:lnTo>
                <a:lnTo>
                  <a:pt x="364" y="765"/>
                </a:lnTo>
                <a:lnTo>
                  <a:pt x="391" y="734"/>
                </a:lnTo>
                <a:lnTo>
                  <a:pt x="429" y="691"/>
                </a:lnTo>
                <a:lnTo>
                  <a:pt x="429" y="691"/>
                </a:lnTo>
                <a:lnTo>
                  <a:pt x="432" y="693"/>
                </a:lnTo>
                <a:lnTo>
                  <a:pt x="436" y="694"/>
                </a:lnTo>
                <a:lnTo>
                  <a:pt x="439" y="693"/>
                </a:lnTo>
                <a:lnTo>
                  <a:pt x="439" y="693"/>
                </a:lnTo>
                <a:lnTo>
                  <a:pt x="439" y="692"/>
                </a:lnTo>
                <a:lnTo>
                  <a:pt x="439" y="690"/>
                </a:lnTo>
                <a:lnTo>
                  <a:pt x="438" y="684"/>
                </a:lnTo>
                <a:lnTo>
                  <a:pt x="433" y="668"/>
                </a:lnTo>
                <a:lnTo>
                  <a:pt x="431" y="660"/>
                </a:lnTo>
                <a:lnTo>
                  <a:pt x="430" y="653"/>
                </a:lnTo>
                <a:lnTo>
                  <a:pt x="430" y="647"/>
                </a:lnTo>
                <a:lnTo>
                  <a:pt x="431" y="645"/>
                </a:lnTo>
                <a:lnTo>
                  <a:pt x="432" y="645"/>
                </a:lnTo>
                <a:lnTo>
                  <a:pt x="432" y="645"/>
                </a:lnTo>
                <a:lnTo>
                  <a:pt x="437" y="647"/>
                </a:lnTo>
                <a:lnTo>
                  <a:pt x="441" y="648"/>
                </a:lnTo>
                <a:lnTo>
                  <a:pt x="443" y="651"/>
                </a:lnTo>
                <a:lnTo>
                  <a:pt x="446" y="655"/>
                </a:lnTo>
                <a:lnTo>
                  <a:pt x="451" y="664"/>
                </a:lnTo>
                <a:lnTo>
                  <a:pt x="454" y="675"/>
                </a:lnTo>
                <a:lnTo>
                  <a:pt x="454" y="675"/>
                </a:lnTo>
                <a:lnTo>
                  <a:pt x="455" y="687"/>
                </a:lnTo>
                <a:lnTo>
                  <a:pt x="455" y="696"/>
                </a:lnTo>
                <a:lnTo>
                  <a:pt x="455" y="702"/>
                </a:lnTo>
                <a:lnTo>
                  <a:pt x="456" y="703"/>
                </a:lnTo>
                <a:lnTo>
                  <a:pt x="458" y="704"/>
                </a:lnTo>
                <a:lnTo>
                  <a:pt x="458" y="704"/>
                </a:lnTo>
                <a:lnTo>
                  <a:pt x="461" y="703"/>
                </a:lnTo>
                <a:lnTo>
                  <a:pt x="463" y="702"/>
                </a:lnTo>
                <a:lnTo>
                  <a:pt x="467" y="694"/>
                </a:lnTo>
                <a:lnTo>
                  <a:pt x="472" y="685"/>
                </a:lnTo>
                <a:lnTo>
                  <a:pt x="472" y="685"/>
                </a:lnTo>
                <a:lnTo>
                  <a:pt x="473" y="684"/>
                </a:lnTo>
                <a:lnTo>
                  <a:pt x="478" y="681"/>
                </a:lnTo>
                <a:lnTo>
                  <a:pt x="481" y="676"/>
                </a:lnTo>
                <a:lnTo>
                  <a:pt x="484" y="673"/>
                </a:lnTo>
                <a:lnTo>
                  <a:pt x="485" y="669"/>
                </a:lnTo>
                <a:lnTo>
                  <a:pt x="485" y="669"/>
                </a:lnTo>
                <a:lnTo>
                  <a:pt x="485" y="663"/>
                </a:lnTo>
                <a:lnTo>
                  <a:pt x="484" y="656"/>
                </a:lnTo>
                <a:lnTo>
                  <a:pt x="480" y="639"/>
                </a:lnTo>
                <a:lnTo>
                  <a:pt x="475" y="617"/>
                </a:lnTo>
                <a:lnTo>
                  <a:pt x="475" y="617"/>
                </a:lnTo>
                <a:lnTo>
                  <a:pt x="468" y="607"/>
                </a:lnTo>
                <a:lnTo>
                  <a:pt x="463" y="600"/>
                </a:lnTo>
                <a:lnTo>
                  <a:pt x="461" y="595"/>
                </a:lnTo>
                <a:lnTo>
                  <a:pt x="461" y="595"/>
                </a:lnTo>
                <a:lnTo>
                  <a:pt x="456" y="550"/>
                </a:lnTo>
                <a:lnTo>
                  <a:pt x="456" y="550"/>
                </a:lnTo>
                <a:lnTo>
                  <a:pt x="467" y="558"/>
                </a:lnTo>
                <a:lnTo>
                  <a:pt x="478" y="565"/>
                </a:lnTo>
                <a:lnTo>
                  <a:pt x="486" y="570"/>
                </a:lnTo>
                <a:lnTo>
                  <a:pt x="486" y="570"/>
                </a:lnTo>
                <a:lnTo>
                  <a:pt x="490" y="570"/>
                </a:lnTo>
                <a:lnTo>
                  <a:pt x="492" y="570"/>
                </a:lnTo>
                <a:lnTo>
                  <a:pt x="496" y="569"/>
                </a:lnTo>
                <a:lnTo>
                  <a:pt x="497" y="569"/>
                </a:lnTo>
                <a:lnTo>
                  <a:pt x="499" y="570"/>
                </a:lnTo>
                <a:lnTo>
                  <a:pt x="506" y="576"/>
                </a:lnTo>
                <a:lnTo>
                  <a:pt x="506" y="576"/>
                </a:lnTo>
                <a:lnTo>
                  <a:pt x="510" y="580"/>
                </a:lnTo>
                <a:lnTo>
                  <a:pt x="513" y="583"/>
                </a:lnTo>
                <a:lnTo>
                  <a:pt x="519" y="586"/>
                </a:lnTo>
                <a:lnTo>
                  <a:pt x="523" y="589"/>
                </a:lnTo>
                <a:lnTo>
                  <a:pt x="524" y="592"/>
                </a:lnTo>
                <a:lnTo>
                  <a:pt x="525" y="595"/>
                </a:lnTo>
                <a:lnTo>
                  <a:pt x="525" y="595"/>
                </a:lnTo>
                <a:lnTo>
                  <a:pt x="525" y="603"/>
                </a:lnTo>
                <a:lnTo>
                  <a:pt x="524" y="609"/>
                </a:lnTo>
                <a:lnTo>
                  <a:pt x="524" y="613"/>
                </a:lnTo>
                <a:lnTo>
                  <a:pt x="525" y="614"/>
                </a:lnTo>
                <a:lnTo>
                  <a:pt x="528" y="615"/>
                </a:lnTo>
                <a:lnTo>
                  <a:pt x="528" y="615"/>
                </a:lnTo>
                <a:lnTo>
                  <a:pt x="530" y="615"/>
                </a:lnTo>
                <a:lnTo>
                  <a:pt x="533" y="614"/>
                </a:lnTo>
                <a:lnTo>
                  <a:pt x="537" y="611"/>
                </a:lnTo>
                <a:lnTo>
                  <a:pt x="541" y="605"/>
                </a:lnTo>
                <a:lnTo>
                  <a:pt x="541" y="605"/>
                </a:lnTo>
                <a:lnTo>
                  <a:pt x="545" y="601"/>
                </a:lnTo>
                <a:lnTo>
                  <a:pt x="548" y="598"/>
                </a:lnTo>
                <a:lnTo>
                  <a:pt x="552" y="593"/>
                </a:lnTo>
                <a:lnTo>
                  <a:pt x="552" y="593"/>
                </a:lnTo>
                <a:lnTo>
                  <a:pt x="553" y="584"/>
                </a:lnTo>
                <a:lnTo>
                  <a:pt x="555" y="569"/>
                </a:lnTo>
                <a:lnTo>
                  <a:pt x="555" y="560"/>
                </a:lnTo>
                <a:lnTo>
                  <a:pt x="554" y="552"/>
                </a:lnTo>
                <a:lnTo>
                  <a:pt x="552" y="545"/>
                </a:lnTo>
                <a:lnTo>
                  <a:pt x="547" y="539"/>
                </a:lnTo>
                <a:lnTo>
                  <a:pt x="547" y="539"/>
                </a:lnTo>
                <a:lnTo>
                  <a:pt x="534" y="529"/>
                </a:lnTo>
                <a:lnTo>
                  <a:pt x="519" y="521"/>
                </a:lnTo>
                <a:lnTo>
                  <a:pt x="501" y="511"/>
                </a:lnTo>
                <a:lnTo>
                  <a:pt x="501" y="511"/>
                </a:lnTo>
                <a:lnTo>
                  <a:pt x="480" y="509"/>
                </a:lnTo>
                <a:lnTo>
                  <a:pt x="466" y="508"/>
                </a:lnTo>
                <a:lnTo>
                  <a:pt x="458" y="507"/>
                </a:lnTo>
                <a:lnTo>
                  <a:pt x="458" y="507"/>
                </a:lnTo>
                <a:lnTo>
                  <a:pt x="429" y="468"/>
                </a:lnTo>
                <a:lnTo>
                  <a:pt x="400" y="431"/>
                </a:lnTo>
                <a:lnTo>
                  <a:pt x="400" y="431"/>
                </a:lnTo>
                <a:lnTo>
                  <a:pt x="393" y="395"/>
                </a:lnTo>
                <a:lnTo>
                  <a:pt x="387" y="365"/>
                </a:lnTo>
                <a:lnTo>
                  <a:pt x="381" y="339"/>
                </a:lnTo>
                <a:lnTo>
                  <a:pt x="381" y="339"/>
                </a:lnTo>
                <a:lnTo>
                  <a:pt x="370" y="300"/>
                </a:lnTo>
                <a:lnTo>
                  <a:pt x="366" y="284"/>
                </a:lnTo>
                <a:lnTo>
                  <a:pt x="365" y="277"/>
                </a:lnTo>
                <a:lnTo>
                  <a:pt x="365" y="277"/>
                </a:lnTo>
                <a:lnTo>
                  <a:pt x="365" y="272"/>
                </a:lnTo>
                <a:lnTo>
                  <a:pt x="364" y="265"/>
                </a:lnTo>
                <a:lnTo>
                  <a:pt x="362" y="251"/>
                </a:lnTo>
                <a:lnTo>
                  <a:pt x="362" y="251"/>
                </a:lnTo>
                <a:lnTo>
                  <a:pt x="360" y="248"/>
                </a:lnTo>
                <a:lnTo>
                  <a:pt x="359" y="246"/>
                </a:lnTo>
                <a:lnTo>
                  <a:pt x="353" y="241"/>
                </a:lnTo>
                <a:lnTo>
                  <a:pt x="346" y="236"/>
                </a:lnTo>
                <a:lnTo>
                  <a:pt x="357" y="223"/>
                </a:lnTo>
                <a:lnTo>
                  <a:pt x="357" y="223"/>
                </a:lnTo>
                <a:lnTo>
                  <a:pt x="363" y="223"/>
                </a:lnTo>
                <a:lnTo>
                  <a:pt x="375" y="222"/>
                </a:lnTo>
                <a:lnTo>
                  <a:pt x="389" y="221"/>
                </a:lnTo>
                <a:lnTo>
                  <a:pt x="395" y="218"/>
                </a:lnTo>
                <a:lnTo>
                  <a:pt x="400" y="216"/>
                </a:lnTo>
                <a:lnTo>
                  <a:pt x="400" y="216"/>
                </a:lnTo>
                <a:lnTo>
                  <a:pt x="403" y="214"/>
                </a:lnTo>
                <a:lnTo>
                  <a:pt x="406" y="210"/>
                </a:lnTo>
                <a:lnTo>
                  <a:pt x="409" y="203"/>
                </a:lnTo>
                <a:lnTo>
                  <a:pt x="411" y="197"/>
                </a:lnTo>
                <a:lnTo>
                  <a:pt x="411" y="194"/>
                </a:lnTo>
                <a:lnTo>
                  <a:pt x="411" y="194"/>
                </a:lnTo>
                <a:lnTo>
                  <a:pt x="414" y="191"/>
                </a:lnTo>
                <a:lnTo>
                  <a:pt x="417" y="187"/>
                </a:lnTo>
                <a:lnTo>
                  <a:pt x="418" y="184"/>
                </a:lnTo>
                <a:lnTo>
                  <a:pt x="418" y="184"/>
                </a:lnTo>
                <a:lnTo>
                  <a:pt x="417" y="180"/>
                </a:lnTo>
                <a:lnTo>
                  <a:pt x="415" y="174"/>
                </a:lnTo>
                <a:lnTo>
                  <a:pt x="413" y="168"/>
                </a:lnTo>
                <a:lnTo>
                  <a:pt x="411" y="157"/>
                </a:lnTo>
                <a:lnTo>
                  <a:pt x="411" y="157"/>
                </a:lnTo>
                <a:lnTo>
                  <a:pt x="450" y="155"/>
                </a:lnTo>
                <a:lnTo>
                  <a:pt x="450" y="155"/>
                </a:lnTo>
                <a:lnTo>
                  <a:pt x="454" y="154"/>
                </a:lnTo>
                <a:lnTo>
                  <a:pt x="461" y="149"/>
                </a:lnTo>
                <a:lnTo>
                  <a:pt x="475" y="133"/>
                </a:lnTo>
                <a:lnTo>
                  <a:pt x="482" y="125"/>
                </a:lnTo>
                <a:lnTo>
                  <a:pt x="487" y="117"/>
                </a:lnTo>
                <a:lnTo>
                  <a:pt x="492" y="110"/>
                </a:lnTo>
                <a:lnTo>
                  <a:pt x="493" y="104"/>
                </a:lnTo>
                <a:lnTo>
                  <a:pt x="493" y="104"/>
                </a:lnTo>
                <a:lnTo>
                  <a:pt x="492" y="101"/>
                </a:lnTo>
                <a:lnTo>
                  <a:pt x="490" y="99"/>
                </a:lnTo>
                <a:lnTo>
                  <a:pt x="481" y="95"/>
                </a:lnTo>
                <a:lnTo>
                  <a:pt x="470" y="90"/>
                </a:lnTo>
                <a:lnTo>
                  <a:pt x="457" y="86"/>
                </a:lnTo>
                <a:lnTo>
                  <a:pt x="433" y="80"/>
                </a:lnTo>
                <a:lnTo>
                  <a:pt x="421" y="77"/>
                </a:lnTo>
                <a:lnTo>
                  <a:pt x="421" y="77"/>
                </a:lnTo>
                <a:lnTo>
                  <a:pt x="414" y="58"/>
                </a:lnTo>
                <a:lnTo>
                  <a:pt x="407" y="43"/>
                </a:lnTo>
                <a:lnTo>
                  <a:pt x="400" y="29"/>
                </a:lnTo>
                <a:lnTo>
                  <a:pt x="400" y="29"/>
                </a:lnTo>
                <a:lnTo>
                  <a:pt x="396" y="26"/>
                </a:lnTo>
                <a:lnTo>
                  <a:pt x="389" y="20"/>
                </a:lnTo>
                <a:lnTo>
                  <a:pt x="381" y="15"/>
                </a:lnTo>
                <a:lnTo>
                  <a:pt x="371" y="10"/>
                </a:lnTo>
                <a:lnTo>
                  <a:pt x="360" y="5"/>
                </a:lnTo>
                <a:lnTo>
                  <a:pt x="350" y="2"/>
                </a:lnTo>
                <a:lnTo>
                  <a:pt x="340" y="1"/>
                </a:lnTo>
                <a:lnTo>
                  <a:pt x="332" y="0"/>
                </a:lnTo>
                <a:lnTo>
                  <a:pt x="332" y="0"/>
                </a:lnTo>
                <a:lnTo>
                  <a:pt x="313" y="2"/>
                </a:lnTo>
                <a:lnTo>
                  <a:pt x="291" y="7"/>
                </a:lnTo>
                <a:lnTo>
                  <a:pt x="280" y="10"/>
                </a:lnTo>
                <a:lnTo>
                  <a:pt x="272" y="14"/>
                </a:lnTo>
                <a:lnTo>
                  <a:pt x="264" y="19"/>
                </a:lnTo>
                <a:lnTo>
                  <a:pt x="258" y="23"/>
                </a:lnTo>
                <a:lnTo>
                  <a:pt x="258" y="23"/>
                </a:lnTo>
                <a:lnTo>
                  <a:pt x="249" y="35"/>
                </a:lnTo>
                <a:lnTo>
                  <a:pt x="242" y="49"/>
                </a:lnTo>
                <a:lnTo>
                  <a:pt x="236" y="62"/>
                </a:lnTo>
                <a:lnTo>
                  <a:pt x="234" y="75"/>
                </a:lnTo>
                <a:lnTo>
                  <a:pt x="232" y="101"/>
                </a:lnTo>
                <a:lnTo>
                  <a:pt x="241" y="112"/>
                </a:lnTo>
                <a:close/>
                <a:moveTo>
                  <a:pt x="338" y="431"/>
                </a:moveTo>
                <a:lnTo>
                  <a:pt x="344" y="442"/>
                </a:lnTo>
                <a:lnTo>
                  <a:pt x="344" y="442"/>
                </a:lnTo>
                <a:lnTo>
                  <a:pt x="345" y="447"/>
                </a:lnTo>
                <a:lnTo>
                  <a:pt x="351" y="464"/>
                </a:lnTo>
                <a:lnTo>
                  <a:pt x="351" y="464"/>
                </a:lnTo>
                <a:lnTo>
                  <a:pt x="356" y="474"/>
                </a:lnTo>
                <a:lnTo>
                  <a:pt x="363" y="485"/>
                </a:lnTo>
                <a:lnTo>
                  <a:pt x="372" y="496"/>
                </a:lnTo>
                <a:lnTo>
                  <a:pt x="372" y="496"/>
                </a:lnTo>
                <a:lnTo>
                  <a:pt x="366" y="496"/>
                </a:lnTo>
                <a:lnTo>
                  <a:pt x="354" y="496"/>
                </a:lnTo>
                <a:lnTo>
                  <a:pt x="354" y="496"/>
                </a:lnTo>
                <a:lnTo>
                  <a:pt x="334" y="492"/>
                </a:lnTo>
                <a:lnTo>
                  <a:pt x="319" y="490"/>
                </a:lnTo>
                <a:lnTo>
                  <a:pt x="338" y="43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17">
            <a:extLst>
              <a:ext uri="{FF2B5EF4-FFF2-40B4-BE49-F238E27FC236}">
                <a16:creationId xmlns:a16="http://schemas.microsoft.com/office/drawing/2014/main" id="{538BDD5F-D847-49EF-ADA6-4A8A7637D16D}"/>
              </a:ext>
            </a:extLst>
          </p:cNvPr>
          <p:cNvSpPr>
            <a:spLocks/>
          </p:cNvSpPr>
          <p:nvPr/>
        </p:nvSpPr>
        <p:spPr bwMode="auto">
          <a:xfrm>
            <a:off x="6332720" y="2804466"/>
            <a:ext cx="867436" cy="1552536"/>
          </a:xfrm>
          <a:custGeom>
            <a:avLst/>
            <a:gdLst>
              <a:gd name="T0" fmla="*/ 481 w 647"/>
              <a:gd name="T1" fmla="*/ 78 h 1158"/>
              <a:gd name="T2" fmla="*/ 472 w 647"/>
              <a:gd name="T3" fmla="*/ 92 h 1158"/>
              <a:gd name="T4" fmla="*/ 448 w 647"/>
              <a:gd name="T5" fmla="*/ 122 h 1158"/>
              <a:gd name="T6" fmla="*/ 459 w 647"/>
              <a:gd name="T7" fmla="*/ 145 h 1158"/>
              <a:gd name="T8" fmla="*/ 467 w 647"/>
              <a:gd name="T9" fmla="*/ 201 h 1158"/>
              <a:gd name="T10" fmla="*/ 457 w 647"/>
              <a:gd name="T11" fmla="*/ 221 h 1158"/>
              <a:gd name="T12" fmla="*/ 558 w 647"/>
              <a:gd name="T13" fmla="*/ 277 h 1158"/>
              <a:gd name="T14" fmla="*/ 607 w 647"/>
              <a:gd name="T15" fmla="*/ 312 h 1158"/>
              <a:gd name="T16" fmla="*/ 627 w 647"/>
              <a:gd name="T17" fmla="*/ 552 h 1158"/>
              <a:gd name="T18" fmla="*/ 647 w 647"/>
              <a:gd name="T19" fmla="*/ 625 h 1158"/>
              <a:gd name="T20" fmla="*/ 631 w 647"/>
              <a:gd name="T21" fmla="*/ 664 h 1158"/>
              <a:gd name="T22" fmla="*/ 629 w 647"/>
              <a:gd name="T23" fmla="*/ 710 h 1158"/>
              <a:gd name="T24" fmla="*/ 635 w 647"/>
              <a:gd name="T25" fmla="*/ 799 h 1158"/>
              <a:gd name="T26" fmla="*/ 620 w 647"/>
              <a:gd name="T27" fmla="*/ 887 h 1158"/>
              <a:gd name="T28" fmla="*/ 598 w 647"/>
              <a:gd name="T29" fmla="*/ 924 h 1158"/>
              <a:gd name="T30" fmla="*/ 542 w 647"/>
              <a:gd name="T31" fmla="*/ 954 h 1158"/>
              <a:gd name="T32" fmla="*/ 553 w 647"/>
              <a:gd name="T33" fmla="*/ 1011 h 1158"/>
              <a:gd name="T34" fmla="*/ 538 w 647"/>
              <a:gd name="T35" fmla="*/ 1059 h 1158"/>
              <a:gd name="T36" fmla="*/ 521 w 647"/>
              <a:gd name="T37" fmla="*/ 1069 h 1158"/>
              <a:gd name="T38" fmla="*/ 525 w 647"/>
              <a:gd name="T39" fmla="*/ 1109 h 1158"/>
              <a:gd name="T40" fmla="*/ 540 w 647"/>
              <a:gd name="T41" fmla="*/ 1136 h 1158"/>
              <a:gd name="T42" fmla="*/ 531 w 647"/>
              <a:gd name="T43" fmla="*/ 1148 h 1158"/>
              <a:gd name="T44" fmla="*/ 473 w 647"/>
              <a:gd name="T45" fmla="*/ 1158 h 1158"/>
              <a:gd name="T46" fmla="*/ 370 w 647"/>
              <a:gd name="T47" fmla="*/ 1152 h 1158"/>
              <a:gd name="T48" fmla="*/ 366 w 647"/>
              <a:gd name="T49" fmla="*/ 1075 h 1158"/>
              <a:gd name="T50" fmla="*/ 266 w 647"/>
              <a:gd name="T51" fmla="*/ 1060 h 1158"/>
              <a:gd name="T52" fmla="*/ 228 w 647"/>
              <a:gd name="T53" fmla="*/ 1060 h 1158"/>
              <a:gd name="T54" fmla="*/ 174 w 647"/>
              <a:gd name="T55" fmla="*/ 1137 h 1158"/>
              <a:gd name="T56" fmla="*/ 150 w 647"/>
              <a:gd name="T57" fmla="*/ 1145 h 1158"/>
              <a:gd name="T58" fmla="*/ 51 w 647"/>
              <a:gd name="T59" fmla="*/ 1139 h 1158"/>
              <a:gd name="T60" fmla="*/ 48 w 647"/>
              <a:gd name="T61" fmla="*/ 1127 h 1158"/>
              <a:gd name="T62" fmla="*/ 59 w 647"/>
              <a:gd name="T63" fmla="*/ 1065 h 1158"/>
              <a:gd name="T64" fmla="*/ 45 w 647"/>
              <a:gd name="T65" fmla="*/ 1041 h 1158"/>
              <a:gd name="T66" fmla="*/ 28 w 647"/>
              <a:gd name="T67" fmla="*/ 953 h 1158"/>
              <a:gd name="T68" fmla="*/ 24 w 647"/>
              <a:gd name="T69" fmla="*/ 879 h 1158"/>
              <a:gd name="T70" fmla="*/ 1 w 647"/>
              <a:gd name="T71" fmla="*/ 810 h 1158"/>
              <a:gd name="T72" fmla="*/ 5 w 647"/>
              <a:gd name="T73" fmla="*/ 766 h 1158"/>
              <a:gd name="T74" fmla="*/ 39 w 647"/>
              <a:gd name="T75" fmla="*/ 708 h 1158"/>
              <a:gd name="T76" fmla="*/ 62 w 647"/>
              <a:gd name="T77" fmla="*/ 682 h 1158"/>
              <a:gd name="T78" fmla="*/ 35 w 647"/>
              <a:gd name="T79" fmla="*/ 664 h 1158"/>
              <a:gd name="T80" fmla="*/ 40 w 647"/>
              <a:gd name="T81" fmla="*/ 608 h 1158"/>
              <a:gd name="T82" fmla="*/ 89 w 647"/>
              <a:gd name="T83" fmla="*/ 407 h 1158"/>
              <a:gd name="T84" fmla="*/ 99 w 647"/>
              <a:gd name="T85" fmla="*/ 314 h 1158"/>
              <a:gd name="T86" fmla="*/ 169 w 647"/>
              <a:gd name="T87" fmla="*/ 264 h 1158"/>
              <a:gd name="T88" fmla="*/ 244 w 647"/>
              <a:gd name="T89" fmla="*/ 161 h 1158"/>
              <a:gd name="T90" fmla="*/ 217 w 647"/>
              <a:gd name="T91" fmla="*/ 127 h 1158"/>
              <a:gd name="T92" fmla="*/ 214 w 647"/>
              <a:gd name="T93" fmla="*/ 64 h 1158"/>
              <a:gd name="T94" fmla="*/ 246 w 647"/>
              <a:gd name="T95" fmla="*/ 32 h 1158"/>
              <a:gd name="T96" fmla="*/ 319 w 647"/>
              <a:gd name="T97" fmla="*/ 2 h 1158"/>
              <a:gd name="T98" fmla="*/ 370 w 647"/>
              <a:gd name="T99" fmla="*/ 1 h 1158"/>
              <a:gd name="T100" fmla="*/ 428 w 647"/>
              <a:gd name="T101" fmla="*/ 25 h 1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47" h="1158">
                <a:moveTo>
                  <a:pt x="464" y="73"/>
                </a:moveTo>
                <a:lnTo>
                  <a:pt x="464" y="73"/>
                </a:lnTo>
                <a:lnTo>
                  <a:pt x="472" y="74"/>
                </a:lnTo>
                <a:lnTo>
                  <a:pt x="478" y="77"/>
                </a:lnTo>
                <a:lnTo>
                  <a:pt x="481" y="78"/>
                </a:lnTo>
                <a:lnTo>
                  <a:pt x="482" y="80"/>
                </a:lnTo>
                <a:lnTo>
                  <a:pt x="482" y="80"/>
                </a:lnTo>
                <a:lnTo>
                  <a:pt x="482" y="83"/>
                </a:lnTo>
                <a:lnTo>
                  <a:pt x="480" y="86"/>
                </a:lnTo>
                <a:lnTo>
                  <a:pt x="472" y="92"/>
                </a:lnTo>
                <a:lnTo>
                  <a:pt x="458" y="103"/>
                </a:lnTo>
                <a:lnTo>
                  <a:pt x="458" y="103"/>
                </a:lnTo>
                <a:lnTo>
                  <a:pt x="441" y="116"/>
                </a:lnTo>
                <a:lnTo>
                  <a:pt x="448" y="122"/>
                </a:lnTo>
                <a:lnTo>
                  <a:pt x="448" y="122"/>
                </a:lnTo>
                <a:lnTo>
                  <a:pt x="449" y="123"/>
                </a:lnTo>
                <a:lnTo>
                  <a:pt x="453" y="127"/>
                </a:lnTo>
                <a:lnTo>
                  <a:pt x="455" y="132"/>
                </a:lnTo>
                <a:lnTo>
                  <a:pt x="458" y="138"/>
                </a:lnTo>
                <a:lnTo>
                  <a:pt x="459" y="145"/>
                </a:lnTo>
                <a:lnTo>
                  <a:pt x="460" y="154"/>
                </a:lnTo>
                <a:lnTo>
                  <a:pt x="460" y="154"/>
                </a:lnTo>
                <a:lnTo>
                  <a:pt x="463" y="172"/>
                </a:lnTo>
                <a:lnTo>
                  <a:pt x="466" y="188"/>
                </a:lnTo>
                <a:lnTo>
                  <a:pt x="467" y="201"/>
                </a:lnTo>
                <a:lnTo>
                  <a:pt x="466" y="205"/>
                </a:lnTo>
                <a:lnTo>
                  <a:pt x="464" y="209"/>
                </a:lnTo>
                <a:lnTo>
                  <a:pt x="464" y="209"/>
                </a:lnTo>
                <a:lnTo>
                  <a:pt x="459" y="215"/>
                </a:lnTo>
                <a:lnTo>
                  <a:pt x="457" y="221"/>
                </a:lnTo>
                <a:lnTo>
                  <a:pt x="454" y="228"/>
                </a:lnTo>
                <a:lnTo>
                  <a:pt x="454" y="228"/>
                </a:lnTo>
                <a:lnTo>
                  <a:pt x="477" y="238"/>
                </a:lnTo>
                <a:lnTo>
                  <a:pt x="530" y="263"/>
                </a:lnTo>
                <a:lnTo>
                  <a:pt x="558" y="277"/>
                </a:lnTo>
                <a:lnTo>
                  <a:pt x="583" y="291"/>
                </a:lnTo>
                <a:lnTo>
                  <a:pt x="601" y="303"/>
                </a:lnTo>
                <a:lnTo>
                  <a:pt x="606" y="308"/>
                </a:lnTo>
                <a:lnTo>
                  <a:pt x="607" y="312"/>
                </a:lnTo>
                <a:lnTo>
                  <a:pt x="607" y="312"/>
                </a:lnTo>
                <a:lnTo>
                  <a:pt x="610" y="334"/>
                </a:lnTo>
                <a:lnTo>
                  <a:pt x="611" y="365"/>
                </a:lnTo>
                <a:lnTo>
                  <a:pt x="611" y="405"/>
                </a:lnTo>
                <a:lnTo>
                  <a:pt x="627" y="552"/>
                </a:lnTo>
                <a:lnTo>
                  <a:pt x="627" y="552"/>
                </a:lnTo>
                <a:lnTo>
                  <a:pt x="631" y="562"/>
                </a:lnTo>
                <a:lnTo>
                  <a:pt x="640" y="585"/>
                </a:lnTo>
                <a:lnTo>
                  <a:pt x="644" y="598"/>
                </a:lnTo>
                <a:lnTo>
                  <a:pt x="646" y="612"/>
                </a:lnTo>
                <a:lnTo>
                  <a:pt x="647" y="625"/>
                </a:lnTo>
                <a:lnTo>
                  <a:pt x="646" y="636"/>
                </a:lnTo>
                <a:lnTo>
                  <a:pt x="646" y="636"/>
                </a:lnTo>
                <a:lnTo>
                  <a:pt x="644" y="643"/>
                </a:lnTo>
                <a:lnTo>
                  <a:pt x="640" y="651"/>
                </a:lnTo>
                <a:lnTo>
                  <a:pt x="631" y="664"/>
                </a:lnTo>
                <a:lnTo>
                  <a:pt x="624" y="672"/>
                </a:lnTo>
                <a:lnTo>
                  <a:pt x="620" y="674"/>
                </a:lnTo>
                <a:lnTo>
                  <a:pt x="620" y="674"/>
                </a:lnTo>
                <a:lnTo>
                  <a:pt x="623" y="685"/>
                </a:lnTo>
                <a:lnTo>
                  <a:pt x="629" y="710"/>
                </a:lnTo>
                <a:lnTo>
                  <a:pt x="635" y="743"/>
                </a:lnTo>
                <a:lnTo>
                  <a:pt x="636" y="759"/>
                </a:lnTo>
                <a:lnTo>
                  <a:pt x="637" y="774"/>
                </a:lnTo>
                <a:lnTo>
                  <a:pt x="637" y="774"/>
                </a:lnTo>
                <a:lnTo>
                  <a:pt x="635" y="799"/>
                </a:lnTo>
                <a:lnTo>
                  <a:pt x="632" y="823"/>
                </a:lnTo>
                <a:lnTo>
                  <a:pt x="627" y="857"/>
                </a:lnTo>
                <a:lnTo>
                  <a:pt x="627" y="857"/>
                </a:lnTo>
                <a:lnTo>
                  <a:pt x="624" y="870"/>
                </a:lnTo>
                <a:lnTo>
                  <a:pt x="620" y="887"/>
                </a:lnTo>
                <a:lnTo>
                  <a:pt x="617" y="896"/>
                </a:lnTo>
                <a:lnTo>
                  <a:pt x="611" y="906"/>
                </a:lnTo>
                <a:lnTo>
                  <a:pt x="606" y="915"/>
                </a:lnTo>
                <a:lnTo>
                  <a:pt x="598" y="924"/>
                </a:lnTo>
                <a:lnTo>
                  <a:pt x="598" y="924"/>
                </a:lnTo>
                <a:lnTo>
                  <a:pt x="589" y="932"/>
                </a:lnTo>
                <a:lnTo>
                  <a:pt x="579" y="939"/>
                </a:lnTo>
                <a:lnTo>
                  <a:pt x="569" y="945"/>
                </a:lnTo>
                <a:lnTo>
                  <a:pt x="558" y="949"/>
                </a:lnTo>
                <a:lnTo>
                  <a:pt x="542" y="954"/>
                </a:lnTo>
                <a:lnTo>
                  <a:pt x="534" y="957"/>
                </a:lnTo>
                <a:lnTo>
                  <a:pt x="534" y="957"/>
                </a:lnTo>
                <a:lnTo>
                  <a:pt x="544" y="983"/>
                </a:lnTo>
                <a:lnTo>
                  <a:pt x="551" y="1003"/>
                </a:lnTo>
                <a:lnTo>
                  <a:pt x="553" y="1011"/>
                </a:lnTo>
                <a:lnTo>
                  <a:pt x="553" y="1017"/>
                </a:lnTo>
                <a:lnTo>
                  <a:pt x="553" y="1017"/>
                </a:lnTo>
                <a:lnTo>
                  <a:pt x="549" y="1029"/>
                </a:lnTo>
                <a:lnTo>
                  <a:pt x="544" y="1043"/>
                </a:lnTo>
                <a:lnTo>
                  <a:pt x="538" y="1059"/>
                </a:lnTo>
                <a:lnTo>
                  <a:pt x="538" y="1059"/>
                </a:lnTo>
                <a:lnTo>
                  <a:pt x="530" y="1064"/>
                </a:lnTo>
                <a:lnTo>
                  <a:pt x="525" y="1068"/>
                </a:lnTo>
                <a:lnTo>
                  <a:pt x="521" y="1069"/>
                </a:lnTo>
                <a:lnTo>
                  <a:pt x="521" y="1069"/>
                </a:lnTo>
                <a:lnTo>
                  <a:pt x="521" y="1074"/>
                </a:lnTo>
                <a:lnTo>
                  <a:pt x="521" y="1087"/>
                </a:lnTo>
                <a:lnTo>
                  <a:pt x="521" y="1108"/>
                </a:lnTo>
                <a:lnTo>
                  <a:pt x="521" y="1108"/>
                </a:lnTo>
                <a:lnTo>
                  <a:pt x="525" y="1109"/>
                </a:lnTo>
                <a:lnTo>
                  <a:pt x="531" y="1114"/>
                </a:lnTo>
                <a:lnTo>
                  <a:pt x="534" y="1118"/>
                </a:lnTo>
                <a:lnTo>
                  <a:pt x="538" y="1123"/>
                </a:lnTo>
                <a:lnTo>
                  <a:pt x="540" y="1130"/>
                </a:lnTo>
                <a:lnTo>
                  <a:pt x="540" y="1136"/>
                </a:lnTo>
                <a:lnTo>
                  <a:pt x="540" y="1136"/>
                </a:lnTo>
                <a:lnTo>
                  <a:pt x="540" y="1140"/>
                </a:lnTo>
                <a:lnTo>
                  <a:pt x="538" y="1142"/>
                </a:lnTo>
                <a:lnTo>
                  <a:pt x="535" y="1145"/>
                </a:lnTo>
                <a:lnTo>
                  <a:pt x="531" y="1148"/>
                </a:lnTo>
                <a:lnTo>
                  <a:pt x="521" y="1152"/>
                </a:lnTo>
                <a:lnTo>
                  <a:pt x="508" y="1154"/>
                </a:lnTo>
                <a:lnTo>
                  <a:pt x="486" y="1158"/>
                </a:lnTo>
                <a:lnTo>
                  <a:pt x="473" y="1158"/>
                </a:lnTo>
                <a:lnTo>
                  <a:pt x="473" y="1158"/>
                </a:lnTo>
                <a:lnTo>
                  <a:pt x="423" y="1157"/>
                </a:lnTo>
                <a:lnTo>
                  <a:pt x="389" y="1155"/>
                </a:lnTo>
                <a:lnTo>
                  <a:pt x="378" y="1154"/>
                </a:lnTo>
                <a:lnTo>
                  <a:pt x="370" y="1152"/>
                </a:lnTo>
                <a:lnTo>
                  <a:pt x="370" y="1152"/>
                </a:lnTo>
                <a:lnTo>
                  <a:pt x="369" y="1150"/>
                </a:lnTo>
                <a:lnTo>
                  <a:pt x="368" y="1146"/>
                </a:lnTo>
                <a:lnTo>
                  <a:pt x="366" y="1136"/>
                </a:lnTo>
                <a:lnTo>
                  <a:pt x="366" y="1105"/>
                </a:lnTo>
                <a:lnTo>
                  <a:pt x="366" y="1075"/>
                </a:lnTo>
                <a:lnTo>
                  <a:pt x="368" y="1062"/>
                </a:lnTo>
                <a:lnTo>
                  <a:pt x="368" y="1062"/>
                </a:lnTo>
                <a:lnTo>
                  <a:pt x="315" y="1061"/>
                </a:lnTo>
                <a:lnTo>
                  <a:pt x="277" y="1060"/>
                </a:lnTo>
                <a:lnTo>
                  <a:pt x="266" y="1060"/>
                </a:lnTo>
                <a:lnTo>
                  <a:pt x="262" y="1059"/>
                </a:lnTo>
                <a:lnTo>
                  <a:pt x="262" y="1059"/>
                </a:lnTo>
                <a:lnTo>
                  <a:pt x="259" y="1059"/>
                </a:lnTo>
                <a:lnTo>
                  <a:pt x="251" y="1059"/>
                </a:lnTo>
                <a:lnTo>
                  <a:pt x="228" y="1060"/>
                </a:lnTo>
                <a:lnTo>
                  <a:pt x="195" y="1062"/>
                </a:lnTo>
                <a:lnTo>
                  <a:pt x="191" y="1082"/>
                </a:lnTo>
                <a:lnTo>
                  <a:pt x="175" y="1136"/>
                </a:lnTo>
                <a:lnTo>
                  <a:pt x="175" y="1136"/>
                </a:lnTo>
                <a:lnTo>
                  <a:pt x="174" y="1137"/>
                </a:lnTo>
                <a:lnTo>
                  <a:pt x="171" y="1140"/>
                </a:lnTo>
                <a:lnTo>
                  <a:pt x="164" y="1144"/>
                </a:lnTo>
                <a:lnTo>
                  <a:pt x="157" y="1145"/>
                </a:lnTo>
                <a:lnTo>
                  <a:pt x="150" y="1145"/>
                </a:lnTo>
                <a:lnTo>
                  <a:pt x="150" y="1145"/>
                </a:lnTo>
                <a:lnTo>
                  <a:pt x="124" y="1146"/>
                </a:lnTo>
                <a:lnTo>
                  <a:pt x="90" y="1145"/>
                </a:lnTo>
                <a:lnTo>
                  <a:pt x="75" y="1142"/>
                </a:lnTo>
                <a:lnTo>
                  <a:pt x="61" y="1141"/>
                </a:lnTo>
                <a:lnTo>
                  <a:pt x="51" y="1139"/>
                </a:lnTo>
                <a:lnTo>
                  <a:pt x="48" y="1137"/>
                </a:lnTo>
                <a:lnTo>
                  <a:pt x="46" y="1136"/>
                </a:lnTo>
                <a:lnTo>
                  <a:pt x="46" y="1136"/>
                </a:lnTo>
                <a:lnTo>
                  <a:pt x="46" y="1132"/>
                </a:lnTo>
                <a:lnTo>
                  <a:pt x="48" y="1127"/>
                </a:lnTo>
                <a:lnTo>
                  <a:pt x="51" y="1115"/>
                </a:lnTo>
                <a:lnTo>
                  <a:pt x="57" y="1101"/>
                </a:lnTo>
                <a:lnTo>
                  <a:pt x="57" y="1101"/>
                </a:lnTo>
                <a:lnTo>
                  <a:pt x="59" y="1065"/>
                </a:lnTo>
                <a:lnTo>
                  <a:pt x="59" y="1065"/>
                </a:lnTo>
                <a:lnTo>
                  <a:pt x="59" y="1061"/>
                </a:lnTo>
                <a:lnTo>
                  <a:pt x="55" y="1056"/>
                </a:lnTo>
                <a:lnTo>
                  <a:pt x="46" y="1046"/>
                </a:lnTo>
                <a:lnTo>
                  <a:pt x="46" y="1046"/>
                </a:lnTo>
                <a:lnTo>
                  <a:pt x="45" y="1041"/>
                </a:lnTo>
                <a:lnTo>
                  <a:pt x="44" y="1033"/>
                </a:lnTo>
                <a:lnTo>
                  <a:pt x="42" y="1010"/>
                </a:lnTo>
                <a:lnTo>
                  <a:pt x="44" y="979"/>
                </a:lnTo>
                <a:lnTo>
                  <a:pt x="28" y="953"/>
                </a:lnTo>
                <a:lnTo>
                  <a:pt x="28" y="953"/>
                </a:lnTo>
                <a:lnTo>
                  <a:pt x="30" y="922"/>
                </a:lnTo>
                <a:lnTo>
                  <a:pt x="31" y="900"/>
                </a:lnTo>
                <a:lnTo>
                  <a:pt x="31" y="888"/>
                </a:lnTo>
                <a:lnTo>
                  <a:pt x="31" y="888"/>
                </a:lnTo>
                <a:lnTo>
                  <a:pt x="24" y="879"/>
                </a:lnTo>
                <a:lnTo>
                  <a:pt x="18" y="869"/>
                </a:lnTo>
                <a:lnTo>
                  <a:pt x="11" y="855"/>
                </a:lnTo>
                <a:lnTo>
                  <a:pt x="6" y="838"/>
                </a:lnTo>
                <a:lnTo>
                  <a:pt x="2" y="820"/>
                </a:lnTo>
                <a:lnTo>
                  <a:pt x="1" y="810"/>
                </a:lnTo>
                <a:lnTo>
                  <a:pt x="0" y="799"/>
                </a:lnTo>
                <a:lnTo>
                  <a:pt x="1" y="788"/>
                </a:lnTo>
                <a:lnTo>
                  <a:pt x="2" y="776"/>
                </a:lnTo>
                <a:lnTo>
                  <a:pt x="2" y="776"/>
                </a:lnTo>
                <a:lnTo>
                  <a:pt x="5" y="766"/>
                </a:lnTo>
                <a:lnTo>
                  <a:pt x="8" y="755"/>
                </a:lnTo>
                <a:lnTo>
                  <a:pt x="11" y="745"/>
                </a:lnTo>
                <a:lnTo>
                  <a:pt x="17" y="736"/>
                </a:lnTo>
                <a:lnTo>
                  <a:pt x="27" y="721"/>
                </a:lnTo>
                <a:lnTo>
                  <a:pt x="39" y="708"/>
                </a:lnTo>
                <a:lnTo>
                  <a:pt x="49" y="697"/>
                </a:lnTo>
                <a:lnTo>
                  <a:pt x="58" y="690"/>
                </a:lnTo>
                <a:lnTo>
                  <a:pt x="66" y="683"/>
                </a:lnTo>
                <a:lnTo>
                  <a:pt x="66" y="683"/>
                </a:lnTo>
                <a:lnTo>
                  <a:pt x="62" y="682"/>
                </a:lnTo>
                <a:lnTo>
                  <a:pt x="53" y="679"/>
                </a:lnTo>
                <a:lnTo>
                  <a:pt x="48" y="677"/>
                </a:lnTo>
                <a:lnTo>
                  <a:pt x="42" y="674"/>
                </a:lnTo>
                <a:lnTo>
                  <a:pt x="37" y="669"/>
                </a:lnTo>
                <a:lnTo>
                  <a:pt x="35" y="664"/>
                </a:lnTo>
                <a:lnTo>
                  <a:pt x="35" y="664"/>
                </a:lnTo>
                <a:lnTo>
                  <a:pt x="33" y="660"/>
                </a:lnTo>
                <a:lnTo>
                  <a:pt x="33" y="654"/>
                </a:lnTo>
                <a:lnTo>
                  <a:pt x="35" y="634"/>
                </a:lnTo>
                <a:lnTo>
                  <a:pt x="40" y="608"/>
                </a:lnTo>
                <a:lnTo>
                  <a:pt x="45" y="581"/>
                </a:lnTo>
                <a:lnTo>
                  <a:pt x="57" y="532"/>
                </a:lnTo>
                <a:lnTo>
                  <a:pt x="63" y="510"/>
                </a:lnTo>
                <a:lnTo>
                  <a:pt x="89" y="407"/>
                </a:lnTo>
                <a:lnTo>
                  <a:pt x="89" y="407"/>
                </a:lnTo>
                <a:lnTo>
                  <a:pt x="89" y="394"/>
                </a:lnTo>
                <a:lnTo>
                  <a:pt x="91" y="363"/>
                </a:lnTo>
                <a:lnTo>
                  <a:pt x="95" y="330"/>
                </a:lnTo>
                <a:lnTo>
                  <a:pt x="98" y="318"/>
                </a:lnTo>
                <a:lnTo>
                  <a:pt x="99" y="314"/>
                </a:lnTo>
                <a:lnTo>
                  <a:pt x="102" y="312"/>
                </a:lnTo>
                <a:lnTo>
                  <a:pt x="102" y="312"/>
                </a:lnTo>
                <a:lnTo>
                  <a:pt x="110" y="305"/>
                </a:lnTo>
                <a:lnTo>
                  <a:pt x="125" y="294"/>
                </a:lnTo>
                <a:lnTo>
                  <a:pt x="169" y="264"/>
                </a:lnTo>
                <a:lnTo>
                  <a:pt x="229" y="224"/>
                </a:lnTo>
                <a:lnTo>
                  <a:pt x="258" y="202"/>
                </a:lnTo>
                <a:lnTo>
                  <a:pt x="255" y="167"/>
                </a:lnTo>
                <a:lnTo>
                  <a:pt x="255" y="167"/>
                </a:lnTo>
                <a:lnTo>
                  <a:pt x="244" y="161"/>
                </a:lnTo>
                <a:lnTo>
                  <a:pt x="233" y="153"/>
                </a:lnTo>
                <a:lnTo>
                  <a:pt x="223" y="144"/>
                </a:lnTo>
                <a:lnTo>
                  <a:pt x="223" y="144"/>
                </a:lnTo>
                <a:lnTo>
                  <a:pt x="219" y="138"/>
                </a:lnTo>
                <a:lnTo>
                  <a:pt x="217" y="127"/>
                </a:lnTo>
                <a:lnTo>
                  <a:pt x="214" y="114"/>
                </a:lnTo>
                <a:lnTo>
                  <a:pt x="213" y="101"/>
                </a:lnTo>
                <a:lnTo>
                  <a:pt x="213" y="87"/>
                </a:lnTo>
                <a:lnTo>
                  <a:pt x="213" y="74"/>
                </a:lnTo>
                <a:lnTo>
                  <a:pt x="214" y="64"/>
                </a:lnTo>
                <a:lnTo>
                  <a:pt x="217" y="58"/>
                </a:lnTo>
                <a:lnTo>
                  <a:pt x="217" y="58"/>
                </a:lnTo>
                <a:lnTo>
                  <a:pt x="222" y="51"/>
                </a:lnTo>
                <a:lnTo>
                  <a:pt x="232" y="42"/>
                </a:lnTo>
                <a:lnTo>
                  <a:pt x="246" y="32"/>
                </a:lnTo>
                <a:lnTo>
                  <a:pt x="264" y="22"/>
                </a:lnTo>
                <a:lnTo>
                  <a:pt x="284" y="12"/>
                </a:lnTo>
                <a:lnTo>
                  <a:pt x="295" y="7"/>
                </a:lnTo>
                <a:lnTo>
                  <a:pt x="307" y="5"/>
                </a:lnTo>
                <a:lnTo>
                  <a:pt x="319" y="2"/>
                </a:lnTo>
                <a:lnTo>
                  <a:pt x="331" y="0"/>
                </a:lnTo>
                <a:lnTo>
                  <a:pt x="344" y="0"/>
                </a:lnTo>
                <a:lnTo>
                  <a:pt x="359" y="0"/>
                </a:lnTo>
                <a:lnTo>
                  <a:pt x="359" y="0"/>
                </a:lnTo>
                <a:lnTo>
                  <a:pt x="370" y="1"/>
                </a:lnTo>
                <a:lnTo>
                  <a:pt x="382" y="3"/>
                </a:lnTo>
                <a:lnTo>
                  <a:pt x="392" y="6"/>
                </a:lnTo>
                <a:lnTo>
                  <a:pt x="401" y="10"/>
                </a:lnTo>
                <a:lnTo>
                  <a:pt x="417" y="16"/>
                </a:lnTo>
                <a:lnTo>
                  <a:pt x="428" y="25"/>
                </a:lnTo>
                <a:lnTo>
                  <a:pt x="436" y="32"/>
                </a:lnTo>
                <a:lnTo>
                  <a:pt x="441" y="38"/>
                </a:lnTo>
                <a:lnTo>
                  <a:pt x="445" y="45"/>
                </a:lnTo>
                <a:lnTo>
                  <a:pt x="464" y="7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9">
            <a:extLst>
              <a:ext uri="{FF2B5EF4-FFF2-40B4-BE49-F238E27FC236}">
                <a16:creationId xmlns:a16="http://schemas.microsoft.com/office/drawing/2014/main" id="{E442365B-9B82-4FA1-9D71-B5E5F12345A1}"/>
              </a:ext>
            </a:extLst>
          </p:cNvPr>
          <p:cNvSpPr>
            <a:spLocks noEditPoints="1"/>
          </p:cNvSpPr>
          <p:nvPr/>
        </p:nvSpPr>
        <p:spPr bwMode="auto">
          <a:xfrm>
            <a:off x="871336" y="2795044"/>
            <a:ext cx="1105496" cy="1638671"/>
          </a:xfrm>
          <a:custGeom>
            <a:avLst/>
            <a:gdLst>
              <a:gd name="T0" fmla="*/ 146 w 819"/>
              <a:gd name="T1" fmla="*/ 229 h 1214"/>
              <a:gd name="T2" fmla="*/ 97 w 819"/>
              <a:gd name="T3" fmla="*/ 287 h 1214"/>
              <a:gd name="T4" fmla="*/ 55 w 819"/>
              <a:gd name="T5" fmla="*/ 349 h 1214"/>
              <a:gd name="T6" fmla="*/ 2 w 819"/>
              <a:gd name="T7" fmla="*/ 589 h 1214"/>
              <a:gd name="T8" fmla="*/ 26 w 819"/>
              <a:gd name="T9" fmla="*/ 761 h 1214"/>
              <a:gd name="T10" fmla="*/ 24 w 819"/>
              <a:gd name="T11" fmla="*/ 828 h 1214"/>
              <a:gd name="T12" fmla="*/ 45 w 819"/>
              <a:gd name="T13" fmla="*/ 850 h 1214"/>
              <a:gd name="T14" fmla="*/ 43 w 819"/>
              <a:gd name="T15" fmla="*/ 927 h 1214"/>
              <a:gd name="T16" fmla="*/ 116 w 819"/>
              <a:gd name="T17" fmla="*/ 991 h 1214"/>
              <a:gd name="T18" fmla="*/ 167 w 819"/>
              <a:gd name="T19" fmla="*/ 993 h 1214"/>
              <a:gd name="T20" fmla="*/ 265 w 819"/>
              <a:gd name="T21" fmla="*/ 963 h 1214"/>
              <a:gd name="T22" fmla="*/ 287 w 819"/>
              <a:gd name="T23" fmla="*/ 1132 h 1214"/>
              <a:gd name="T24" fmla="*/ 282 w 819"/>
              <a:gd name="T25" fmla="*/ 1184 h 1214"/>
              <a:gd name="T26" fmla="*/ 339 w 819"/>
              <a:gd name="T27" fmla="*/ 1210 h 1214"/>
              <a:gd name="T28" fmla="*/ 420 w 819"/>
              <a:gd name="T29" fmla="*/ 1210 h 1214"/>
              <a:gd name="T30" fmla="*/ 442 w 819"/>
              <a:gd name="T31" fmla="*/ 1194 h 1214"/>
              <a:gd name="T32" fmla="*/ 402 w 819"/>
              <a:gd name="T33" fmla="*/ 1152 h 1214"/>
              <a:gd name="T34" fmla="*/ 368 w 819"/>
              <a:gd name="T35" fmla="*/ 1102 h 1214"/>
              <a:gd name="T36" fmla="*/ 357 w 819"/>
              <a:gd name="T37" fmla="*/ 1014 h 1214"/>
              <a:gd name="T38" fmla="*/ 406 w 819"/>
              <a:gd name="T39" fmla="*/ 916 h 1214"/>
              <a:gd name="T40" fmla="*/ 463 w 819"/>
              <a:gd name="T41" fmla="*/ 910 h 1214"/>
              <a:gd name="T42" fmla="*/ 506 w 819"/>
              <a:gd name="T43" fmla="*/ 1043 h 1214"/>
              <a:gd name="T44" fmla="*/ 490 w 819"/>
              <a:gd name="T45" fmla="*/ 1105 h 1214"/>
              <a:gd name="T46" fmla="*/ 569 w 819"/>
              <a:gd name="T47" fmla="*/ 1126 h 1214"/>
              <a:gd name="T48" fmla="*/ 648 w 819"/>
              <a:gd name="T49" fmla="*/ 1130 h 1214"/>
              <a:gd name="T50" fmla="*/ 656 w 819"/>
              <a:gd name="T51" fmla="*/ 1113 h 1214"/>
              <a:gd name="T52" fmla="*/ 569 w 819"/>
              <a:gd name="T53" fmla="*/ 1032 h 1214"/>
              <a:gd name="T54" fmla="*/ 569 w 819"/>
              <a:gd name="T55" fmla="*/ 954 h 1214"/>
              <a:gd name="T56" fmla="*/ 641 w 819"/>
              <a:gd name="T57" fmla="*/ 787 h 1214"/>
              <a:gd name="T58" fmla="*/ 636 w 819"/>
              <a:gd name="T59" fmla="*/ 631 h 1214"/>
              <a:gd name="T60" fmla="*/ 698 w 819"/>
              <a:gd name="T61" fmla="*/ 665 h 1214"/>
              <a:gd name="T62" fmla="*/ 733 w 819"/>
              <a:gd name="T63" fmla="*/ 712 h 1214"/>
              <a:gd name="T64" fmla="*/ 761 w 819"/>
              <a:gd name="T65" fmla="*/ 725 h 1214"/>
              <a:gd name="T66" fmla="*/ 803 w 819"/>
              <a:gd name="T67" fmla="*/ 735 h 1214"/>
              <a:gd name="T68" fmla="*/ 819 w 819"/>
              <a:gd name="T69" fmla="*/ 699 h 1214"/>
              <a:gd name="T70" fmla="*/ 803 w 819"/>
              <a:gd name="T71" fmla="*/ 667 h 1214"/>
              <a:gd name="T72" fmla="*/ 717 w 819"/>
              <a:gd name="T73" fmla="*/ 602 h 1214"/>
              <a:gd name="T74" fmla="*/ 613 w 819"/>
              <a:gd name="T75" fmla="*/ 528 h 1214"/>
              <a:gd name="T76" fmla="*/ 480 w 819"/>
              <a:gd name="T77" fmla="*/ 438 h 1214"/>
              <a:gd name="T78" fmla="*/ 417 w 819"/>
              <a:gd name="T79" fmla="*/ 366 h 1214"/>
              <a:gd name="T80" fmla="*/ 334 w 819"/>
              <a:gd name="T81" fmla="*/ 286 h 1214"/>
              <a:gd name="T82" fmla="*/ 355 w 819"/>
              <a:gd name="T83" fmla="*/ 261 h 1214"/>
              <a:gd name="T84" fmla="*/ 373 w 819"/>
              <a:gd name="T85" fmla="*/ 243 h 1214"/>
              <a:gd name="T86" fmla="*/ 377 w 819"/>
              <a:gd name="T87" fmla="*/ 215 h 1214"/>
              <a:gd name="T88" fmla="*/ 391 w 819"/>
              <a:gd name="T89" fmla="*/ 172 h 1214"/>
              <a:gd name="T90" fmla="*/ 370 w 819"/>
              <a:gd name="T91" fmla="*/ 146 h 1214"/>
              <a:gd name="T92" fmla="*/ 365 w 819"/>
              <a:gd name="T93" fmla="*/ 110 h 1214"/>
              <a:gd name="T94" fmla="*/ 350 w 819"/>
              <a:gd name="T95" fmla="*/ 63 h 1214"/>
              <a:gd name="T96" fmla="*/ 305 w 819"/>
              <a:gd name="T97" fmla="*/ 8 h 1214"/>
              <a:gd name="T98" fmla="*/ 256 w 819"/>
              <a:gd name="T99" fmla="*/ 0 h 1214"/>
              <a:gd name="T100" fmla="*/ 200 w 819"/>
              <a:gd name="T101" fmla="*/ 10 h 1214"/>
              <a:gd name="T102" fmla="*/ 171 w 819"/>
              <a:gd name="T103" fmla="*/ 35 h 1214"/>
              <a:gd name="T104" fmla="*/ 145 w 819"/>
              <a:gd name="T105" fmla="*/ 123 h 1214"/>
              <a:gd name="T106" fmla="*/ 162 w 819"/>
              <a:gd name="T107" fmla="*/ 224 h 1214"/>
              <a:gd name="T108" fmla="*/ 485 w 819"/>
              <a:gd name="T109" fmla="*/ 548 h 1214"/>
              <a:gd name="T110" fmla="*/ 537 w 819"/>
              <a:gd name="T111" fmla="*/ 584 h 1214"/>
              <a:gd name="T112" fmla="*/ 554 w 819"/>
              <a:gd name="T113" fmla="*/ 602 h 1214"/>
              <a:gd name="T114" fmla="*/ 485 w 819"/>
              <a:gd name="T115" fmla="*/ 611 h 1214"/>
              <a:gd name="T116" fmla="*/ 417 w 819"/>
              <a:gd name="T117" fmla="*/ 621 h 1214"/>
              <a:gd name="T118" fmla="*/ 385 w 819"/>
              <a:gd name="T119" fmla="*/ 579 h 1214"/>
              <a:gd name="T120" fmla="*/ 391 w 819"/>
              <a:gd name="T121" fmla="*/ 527 h 1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19" h="1214">
                <a:moveTo>
                  <a:pt x="162" y="224"/>
                </a:moveTo>
                <a:lnTo>
                  <a:pt x="162" y="224"/>
                </a:lnTo>
                <a:lnTo>
                  <a:pt x="155" y="226"/>
                </a:lnTo>
                <a:lnTo>
                  <a:pt x="150" y="228"/>
                </a:lnTo>
                <a:lnTo>
                  <a:pt x="146" y="229"/>
                </a:lnTo>
                <a:lnTo>
                  <a:pt x="146" y="229"/>
                </a:lnTo>
                <a:lnTo>
                  <a:pt x="136" y="243"/>
                </a:lnTo>
                <a:lnTo>
                  <a:pt x="120" y="266"/>
                </a:lnTo>
                <a:lnTo>
                  <a:pt x="120" y="266"/>
                </a:lnTo>
                <a:lnTo>
                  <a:pt x="116" y="271"/>
                </a:lnTo>
                <a:lnTo>
                  <a:pt x="110" y="276"/>
                </a:lnTo>
                <a:lnTo>
                  <a:pt x="97" y="287"/>
                </a:lnTo>
                <a:lnTo>
                  <a:pt x="84" y="299"/>
                </a:lnTo>
                <a:lnTo>
                  <a:pt x="79" y="305"/>
                </a:lnTo>
                <a:lnTo>
                  <a:pt x="73" y="313"/>
                </a:lnTo>
                <a:lnTo>
                  <a:pt x="73" y="313"/>
                </a:lnTo>
                <a:lnTo>
                  <a:pt x="64" y="331"/>
                </a:lnTo>
                <a:lnTo>
                  <a:pt x="55" y="349"/>
                </a:lnTo>
                <a:lnTo>
                  <a:pt x="47" y="369"/>
                </a:lnTo>
                <a:lnTo>
                  <a:pt x="42" y="386"/>
                </a:lnTo>
                <a:lnTo>
                  <a:pt x="42" y="386"/>
                </a:lnTo>
                <a:lnTo>
                  <a:pt x="19" y="494"/>
                </a:lnTo>
                <a:lnTo>
                  <a:pt x="6" y="563"/>
                </a:lnTo>
                <a:lnTo>
                  <a:pt x="2" y="589"/>
                </a:lnTo>
                <a:lnTo>
                  <a:pt x="0" y="605"/>
                </a:lnTo>
                <a:lnTo>
                  <a:pt x="0" y="605"/>
                </a:lnTo>
                <a:lnTo>
                  <a:pt x="6" y="636"/>
                </a:lnTo>
                <a:lnTo>
                  <a:pt x="13" y="681"/>
                </a:lnTo>
                <a:lnTo>
                  <a:pt x="21" y="727"/>
                </a:lnTo>
                <a:lnTo>
                  <a:pt x="26" y="761"/>
                </a:lnTo>
                <a:lnTo>
                  <a:pt x="26" y="761"/>
                </a:lnTo>
                <a:lnTo>
                  <a:pt x="26" y="773"/>
                </a:lnTo>
                <a:lnTo>
                  <a:pt x="26" y="783"/>
                </a:lnTo>
                <a:lnTo>
                  <a:pt x="25" y="803"/>
                </a:lnTo>
                <a:lnTo>
                  <a:pt x="24" y="820"/>
                </a:lnTo>
                <a:lnTo>
                  <a:pt x="24" y="828"/>
                </a:lnTo>
                <a:lnTo>
                  <a:pt x="26" y="834"/>
                </a:lnTo>
                <a:lnTo>
                  <a:pt x="26" y="834"/>
                </a:lnTo>
                <a:lnTo>
                  <a:pt x="29" y="840"/>
                </a:lnTo>
                <a:lnTo>
                  <a:pt x="33" y="843"/>
                </a:lnTo>
                <a:lnTo>
                  <a:pt x="40" y="847"/>
                </a:lnTo>
                <a:lnTo>
                  <a:pt x="45" y="850"/>
                </a:lnTo>
                <a:lnTo>
                  <a:pt x="47" y="850"/>
                </a:lnTo>
                <a:lnTo>
                  <a:pt x="47" y="850"/>
                </a:lnTo>
                <a:lnTo>
                  <a:pt x="42" y="918"/>
                </a:lnTo>
                <a:lnTo>
                  <a:pt x="42" y="918"/>
                </a:lnTo>
                <a:lnTo>
                  <a:pt x="42" y="923"/>
                </a:lnTo>
                <a:lnTo>
                  <a:pt x="43" y="927"/>
                </a:lnTo>
                <a:lnTo>
                  <a:pt x="50" y="939"/>
                </a:lnTo>
                <a:lnTo>
                  <a:pt x="59" y="950"/>
                </a:lnTo>
                <a:lnTo>
                  <a:pt x="72" y="962"/>
                </a:lnTo>
                <a:lnTo>
                  <a:pt x="85" y="974"/>
                </a:lnTo>
                <a:lnTo>
                  <a:pt x="101" y="984"/>
                </a:lnTo>
                <a:lnTo>
                  <a:pt x="116" y="991"/>
                </a:lnTo>
                <a:lnTo>
                  <a:pt x="131" y="996"/>
                </a:lnTo>
                <a:lnTo>
                  <a:pt x="131" y="996"/>
                </a:lnTo>
                <a:lnTo>
                  <a:pt x="139" y="997"/>
                </a:lnTo>
                <a:lnTo>
                  <a:pt x="148" y="996"/>
                </a:lnTo>
                <a:lnTo>
                  <a:pt x="157" y="995"/>
                </a:lnTo>
                <a:lnTo>
                  <a:pt x="167" y="993"/>
                </a:lnTo>
                <a:lnTo>
                  <a:pt x="188" y="987"/>
                </a:lnTo>
                <a:lnTo>
                  <a:pt x="210" y="978"/>
                </a:lnTo>
                <a:lnTo>
                  <a:pt x="245" y="962"/>
                </a:lnTo>
                <a:lnTo>
                  <a:pt x="261" y="954"/>
                </a:lnTo>
                <a:lnTo>
                  <a:pt x="261" y="954"/>
                </a:lnTo>
                <a:lnTo>
                  <a:pt x="265" y="963"/>
                </a:lnTo>
                <a:lnTo>
                  <a:pt x="268" y="974"/>
                </a:lnTo>
                <a:lnTo>
                  <a:pt x="271" y="986"/>
                </a:lnTo>
                <a:lnTo>
                  <a:pt x="271" y="986"/>
                </a:lnTo>
                <a:lnTo>
                  <a:pt x="275" y="1016"/>
                </a:lnTo>
                <a:lnTo>
                  <a:pt x="281" y="1065"/>
                </a:lnTo>
                <a:lnTo>
                  <a:pt x="287" y="1132"/>
                </a:lnTo>
                <a:lnTo>
                  <a:pt x="277" y="1137"/>
                </a:lnTo>
                <a:lnTo>
                  <a:pt x="277" y="1137"/>
                </a:lnTo>
                <a:lnTo>
                  <a:pt x="278" y="1155"/>
                </a:lnTo>
                <a:lnTo>
                  <a:pt x="279" y="1171"/>
                </a:lnTo>
                <a:lnTo>
                  <a:pt x="282" y="1184"/>
                </a:lnTo>
                <a:lnTo>
                  <a:pt x="282" y="1184"/>
                </a:lnTo>
                <a:lnTo>
                  <a:pt x="284" y="1189"/>
                </a:lnTo>
                <a:lnTo>
                  <a:pt x="287" y="1193"/>
                </a:lnTo>
                <a:lnTo>
                  <a:pt x="292" y="1195"/>
                </a:lnTo>
                <a:lnTo>
                  <a:pt x="299" y="1198"/>
                </a:lnTo>
                <a:lnTo>
                  <a:pt x="316" y="1203"/>
                </a:lnTo>
                <a:lnTo>
                  <a:pt x="339" y="1210"/>
                </a:lnTo>
                <a:lnTo>
                  <a:pt x="339" y="1210"/>
                </a:lnTo>
                <a:lnTo>
                  <a:pt x="354" y="1212"/>
                </a:lnTo>
                <a:lnTo>
                  <a:pt x="370" y="1214"/>
                </a:lnTo>
                <a:lnTo>
                  <a:pt x="387" y="1214"/>
                </a:lnTo>
                <a:lnTo>
                  <a:pt x="404" y="1212"/>
                </a:lnTo>
                <a:lnTo>
                  <a:pt x="420" y="1210"/>
                </a:lnTo>
                <a:lnTo>
                  <a:pt x="432" y="1207"/>
                </a:lnTo>
                <a:lnTo>
                  <a:pt x="440" y="1203"/>
                </a:lnTo>
                <a:lnTo>
                  <a:pt x="442" y="1202"/>
                </a:lnTo>
                <a:lnTo>
                  <a:pt x="443" y="1199"/>
                </a:lnTo>
                <a:lnTo>
                  <a:pt x="443" y="1199"/>
                </a:lnTo>
                <a:lnTo>
                  <a:pt x="442" y="1194"/>
                </a:lnTo>
                <a:lnTo>
                  <a:pt x="438" y="1188"/>
                </a:lnTo>
                <a:lnTo>
                  <a:pt x="433" y="1180"/>
                </a:lnTo>
                <a:lnTo>
                  <a:pt x="426" y="1172"/>
                </a:lnTo>
                <a:lnTo>
                  <a:pt x="412" y="1159"/>
                </a:lnTo>
                <a:lnTo>
                  <a:pt x="406" y="1155"/>
                </a:lnTo>
                <a:lnTo>
                  <a:pt x="402" y="1152"/>
                </a:lnTo>
                <a:lnTo>
                  <a:pt x="402" y="1152"/>
                </a:lnTo>
                <a:lnTo>
                  <a:pt x="398" y="1148"/>
                </a:lnTo>
                <a:lnTo>
                  <a:pt x="391" y="1141"/>
                </a:lnTo>
                <a:lnTo>
                  <a:pt x="383" y="1130"/>
                </a:lnTo>
                <a:lnTo>
                  <a:pt x="376" y="1116"/>
                </a:lnTo>
                <a:lnTo>
                  <a:pt x="368" y="1102"/>
                </a:lnTo>
                <a:lnTo>
                  <a:pt x="361" y="1085"/>
                </a:lnTo>
                <a:lnTo>
                  <a:pt x="357" y="1069"/>
                </a:lnTo>
                <a:lnTo>
                  <a:pt x="355" y="1053"/>
                </a:lnTo>
                <a:lnTo>
                  <a:pt x="355" y="1053"/>
                </a:lnTo>
                <a:lnTo>
                  <a:pt x="355" y="1036"/>
                </a:lnTo>
                <a:lnTo>
                  <a:pt x="357" y="1014"/>
                </a:lnTo>
                <a:lnTo>
                  <a:pt x="365" y="969"/>
                </a:lnTo>
                <a:lnTo>
                  <a:pt x="372" y="929"/>
                </a:lnTo>
                <a:lnTo>
                  <a:pt x="376" y="913"/>
                </a:lnTo>
                <a:lnTo>
                  <a:pt x="376" y="913"/>
                </a:lnTo>
                <a:lnTo>
                  <a:pt x="385" y="914"/>
                </a:lnTo>
                <a:lnTo>
                  <a:pt x="406" y="916"/>
                </a:lnTo>
                <a:lnTo>
                  <a:pt x="419" y="916"/>
                </a:lnTo>
                <a:lnTo>
                  <a:pt x="432" y="916"/>
                </a:lnTo>
                <a:lnTo>
                  <a:pt x="443" y="915"/>
                </a:lnTo>
                <a:lnTo>
                  <a:pt x="454" y="913"/>
                </a:lnTo>
                <a:lnTo>
                  <a:pt x="454" y="913"/>
                </a:lnTo>
                <a:lnTo>
                  <a:pt x="463" y="910"/>
                </a:lnTo>
                <a:lnTo>
                  <a:pt x="472" y="907"/>
                </a:lnTo>
                <a:lnTo>
                  <a:pt x="489" y="906"/>
                </a:lnTo>
                <a:lnTo>
                  <a:pt x="501" y="907"/>
                </a:lnTo>
                <a:lnTo>
                  <a:pt x="506" y="907"/>
                </a:lnTo>
                <a:lnTo>
                  <a:pt x="506" y="1043"/>
                </a:lnTo>
                <a:lnTo>
                  <a:pt x="506" y="1043"/>
                </a:lnTo>
                <a:lnTo>
                  <a:pt x="503" y="1051"/>
                </a:lnTo>
                <a:lnTo>
                  <a:pt x="497" y="1070"/>
                </a:lnTo>
                <a:lnTo>
                  <a:pt x="490" y="1091"/>
                </a:lnTo>
                <a:lnTo>
                  <a:pt x="489" y="1100"/>
                </a:lnTo>
                <a:lnTo>
                  <a:pt x="490" y="1105"/>
                </a:lnTo>
                <a:lnTo>
                  <a:pt x="490" y="1105"/>
                </a:lnTo>
                <a:lnTo>
                  <a:pt x="492" y="1107"/>
                </a:lnTo>
                <a:lnTo>
                  <a:pt x="496" y="1109"/>
                </a:lnTo>
                <a:lnTo>
                  <a:pt x="505" y="1113"/>
                </a:lnTo>
                <a:lnTo>
                  <a:pt x="518" y="1117"/>
                </a:lnTo>
                <a:lnTo>
                  <a:pt x="533" y="1120"/>
                </a:lnTo>
                <a:lnTo>
                  <a:pt x="569" y="1126"/>
                </a:lnTo>
                <a:lnTo>
                  <a:pt x="605" y="1132"/>
                </a:lnTo>
                <a:lnTo>
                  <a:pt x="605" y="1132"/>
                </a:lnTo>
                <a:lnTo>
                  <a:pt x="619" y="1133"/>
                </a:lnTo>
                <a:lnTo>
                  <a:pt x="632" y="1133"/>
                </a:lnTo>
                <a:lnTo>
                  <a:pt x="641" y="1132"/>
                </a:lnTo>
                <a:lnTo>
                  <a:pt x="648" y="1130"/>
                </a:lnTo>
                <a:lnTo>
                  <a:pt x="652" y="1128"/>
                </a:lnTo>
                <a:lnTo>
                  <a:pt x="656" y="1124"/>
                </a:lnTo>
                <a:lnTo>
                  <a:pt x="657" y="1120"/>
                </a:lnTo>
                <a:lnTo>
                  <a:pt x="657" y="1116"/>
                </a:lnTo>
                <a:lnTo>
                  <a:pt x="657" y="1116"/>
                </a:lnTo>
                <a:lnTo>
                  <a:pt x="656" y="1113"/>
                </a:lnTo>
                <a:lnTo>
                  <a:pt x="653" y="1109"/>
                </a:lnTo>
                <a:lnTo>
                  <a:pt x="644" y="1099"/>
                </a:lnTo>
                <a:lnTo>
                  <a:pt x="614" y="1074"/>
                </a:lnTo>
                <a:lnTo>
                  <a:pt x="583" y="1048"/>
                </a:lnTo>
                <a:lnTo>
                  <a:pt x="572" y="1039"/>
                </a:lnTo>
                <a:lnTo>
                  <a:pt x="569" y="1032"/>
                </a:lnTo>
                <a:lnTo>
                  <a:pt x="569" y="1032"/>
                </a:lnTo>
                <a:lnTo>
                  <a:pt x="567" y="1017"/>
                </a:lnTo>
                <a:lnTo>
                  <a:pt x="567" y="991"/>
                </a:lnTo>
                <a:lnTo>
                  <a:pt x="567" y="967"/>
                </a:lnTo>
                <a:lnTo>
                  <a:pt x="569" y="954"/>
                </a:lnTo>
                <a:lnTo>
                  <a:pt x="569" y="954"/>
                </a:lnTo>
                <a:lnTo>
                  <a:pt x="597" y="897"/>
                </a:lnTo>
                <a:lnTo>
                  <a:pt x="619" y="850"/>
                </a:lnTo>
                <a:lnTo>
                  <a:pt x="636" y="808"/>
                </a:lnTo>
                <a:lnTo>
                  <a:pt x="636" y="808"/>
                </a:lnTo>
                <a:lnTo>
                  <a:pt x="639" y="799"/>
                </a:lnTo>
                <a:lnTo>
                  <a:pt x="641" y="787"/>
                </a:lnTo>
                <a:lnTo>
                  <a:pt x="643" y="761"/>
                </a:lnTo>
                <a:lnTo>
                  <a:pt x="644" y="733"/>
                </a:lnTo>
                <a:lnTo>
                  <a:pt x="643" y="703"/>
                </a:lnTo>
                <a:lnTo>
                  <a:pt x="639" y="652"/>
                </a:lnTo>
                <a:lnTo>
                  <a:pt x="636" y="631"/>
                </a:lnTo>
                <a:lnTo>
                  <a:pt x="636" y="631"/>
                </a:lnTo>
                <a:lnTo>
                  <a:pt x="639" y="634"/>
                </a:lnTo>
                <a:lnTo>
                  <a:pt x="648" y="640"/>
                </a:lnTo>
                <a:lnTo>
                  <a:pt x="661" y="648"/>
                </a:lnTo>
                <a:lnTo>
                  <a:pt x="678" y="657"/>
                </a:lnTo>
                <a:lnTo>
                  <a:pt x="678" y="657"/>
                </a:lnTo>
                <a:lnTo>
                  <a:pt x="698" y="665"/>
                </a:lnTo>
                <a:lnTo>
                  <a:pt x="714" y="674"/>
                </a:lnTo>
                <a:lnTo>
                  <a:pt x="730" y="683"/>
                </a:lnTo>
                <a:lnTo>
                  <a:pt x="730" y="683"/>
                </a:lnTo>
                <a:lnTo>
                  <a:pt x="730" y="696"/>
                </a:lnTo>
                <a:lnTo>
                  <a:pt x="731" y="708"/>
                </a:lnTo>
                <a:lnTo>
                  <a:pt x="733" y="712"/>
                </a:lnTo>
                <a:lnTo>
                  <a:pt x="735" y="714"/>
                </a:lnTo>
                <a:lnTo>
                  <a:pt x="735" y="714"/>
                </a:lnTo>
                <a:lnTo>
                  <a:pt x="743" y="718"/>
                </a:lnTo>
                <a:lnTo>
                  <a:pt x="751" y="721"/>
                </a:lnTo>
                <a:lnTo>
                  <a:pt x="761" y="725"/>
                </a:lnTo>
                <a:lnTo>
                  <a:pt x="761" y="725"/>
                </a:lnTo>
                <a:lnTo>
                  <a:pt x="767" y="727"/>
                </a:lnTo>
                <a:lnTo>
                  <a:pt x="778" y="731"/>
                </a:lnTo>
                <a:lnTo>
                  <a:pt x="791" y="735"/>
                </a:lnTo>
                <a:lnTo>
                  <a:pt x="798" y="737"/>
                </a:lnTo>
                <a:lnTo>
                  <a:pt x="803" y="735"/>
                </a:lnTo>
                <a:lnTo>
                  <a:pt x="803" y="735"/>
                </a:lnTo>
                <a:lnTo>
                  <a:pt x="807" y="733"/>
                </a:lnTo>
                <a:lnTo>
                  <a:pt x="810" y="727"/>
                </a:lnTo>
                <a:lnTo>
                  <a:pt x="812" y="722"/>
                </a:lnTo>
                <a:lnTo>
                  <a:pt x="815" y="716"/>
                </a:lnTo>
                <a:lnTo>
                  <a:pt x="817" y="705"/>
                </a:lnTo>
                <a:lnTo>
                  <a:pt x="819" y="699"/>
                </a:lnTo>
                <a:lnTo>
                  <a:pt x="819" y="699"/>
                </a:lnTo>
                <a:lnTo>
                  <a:pt x="819" y="697"/>
                </a:lnTo>
                <a:lnTo>
                  <a:pt x="819" y="695"/>
                </a:lnTo>
                <a:lnTo>
                  <a:pt x="816" y="687"/>
                </a:lnTo>
                <a:lnTo>
                  <a:pt x="811" y="678"/>
                </a:lnTo>
                <a:lnTo>
                  <a:pt x="803" y="667"/>
                </a:lnTo>
                <a:lnTo>
                  <a:pt x="803" y="667"/>
                </a:lnTo>
                <a:lnTo>
                  <a:pt x="793" y="656"/>
                </a:lnTo>
                <a:lnTo>
                  <a:pt x="778" y="644"/>
                </a:lnTo>
                <a:lnTo>
                  <a:pt x="761" y="631"/>
                </a:lnTo>
                <a:lnTo>
                  <a:pt x="761" y="631"/>
                </a:lnTo>
                <a:lnTo>
                  <a:pt x="717" y="602"/>
                </a:lnTo>
                <a:lnTo>
                  <a:pt x="679" y="578"/>
                </a:lnTo>
                <a:lnTo>
                  <a:pt x="661" y="564"/>
                </a:lnTo>
                <a:lnTo>
                  <a:pt x="647" y="553"/>
                </a:lnTo>
                <a:lnTo>
                  <a:pt x="647" y="553"/>
                </a:lnTo>
                <a:lnTo>
                  <a:pt x="631" y="541"/>
                </a:lnTo>
                <a:lnTo>
                  <a:pt x="613" y="528"/>
                </a:lnTo>
                <a:lnTo>
                  <a:pt x="571" y="501"/>
                </a:lnTo>
                <a:lnTo>
                  <a:pt x="522" y="469"/>
                </a:lnTo>
                <a:lnTo>
                  <a:pt x="522" y="459"/>
                </a:lnTo>
                <a:lnTo>
                  <a:pt x="522" y="459"/>
                </a:lnTo>
                <a:lnTo>
                  <a:pt x="498" y="448"/>
                </a:lnTo>
                <a:lnTo>
                  <a:pt x="480" y="438"/>
                </a:lnTo>
                <a:lnTo>
                  <a:pt x="471" y="433"/>
                </a:lnTo>
                <a:lnTo>
                  <a:pt x="464" y="428"/>
                </a:lnTo>
                <a:lnTo>
                  <a:pt x="464" y="428"/>
                </a:lnTo>
                <a:lnTo>
                  <a:pt x="456" y="420"/>
                </a:lnTo>
                <a:lnTo>
                  <a:pt x="446" y="405"/>
                </a:lnTo>
                <a:lnTo>
                  <a:pt x="417" y="366"/>
                </a:lnTo>
                <a:lnTo>
                  <a:pt x="370" y="302"/>
                </a:lnTo>
                <a:lnTo>
                  <a:pt x="370" y="302"/>
                </a:lnTo>
                <a:lnTo>
                  <a:pt x="364" y="296"/>
                </a:lnTo>
                <a:lnTo>
                  <a:pt x="355" y="292"/>
                </a:lnTo>
                <a:lnTo>
                  <a:pt x="344" y="288"/>
                </a:lnTo>
                <a:lnTo>
                  <a:pt x="334" y="286"/>
                </a:lnTo>
                <a:lnTo>
                  <a:pt x="316" y="283"/>
                </a:lnTo>
                <a:lnTo>
                  <a:pt x="308" y="282"/>
                </a:lnTo>
                <a:lnTo>
                  <a:pt x="318" y="256"/>
                </a:lnTo>
                <a:lnTo>
                  <a:pt x="350" y="261"/>
                </a:lnTo>
                <a:lnTo>
                  <a:pt x="350" y="261"/>
                </a:lnTo>
                <a:lnTo>
                  <a:pt x="355" y="261"/>
                </a:lnTo>
                <a:lnTo>
                  <a:pt x="360" y="259"/>
                </a:lnTo>
                <a:lnTo>
                  <a:pt x="365" y="256"/>
                </a:lnTo>
                <a:lnTo>
                  <a:pt x="370" y="250"/>
                </a:lnTo>
                <a:lnTo>
                  <a:pt x="370" y="250"/>
                </a:lnTo>
                <a:lnTo>
                  <a:pt x="372" y="246"/>
                </a:lnTo>
                <a:lnTo>
                  <a:pt x="373" y="243"/>
                </a:lnTo>
                <a:lnTo>
                  <a:pt x="374" y="235"/>
                </a:lnTo>
                <a:lnTo>
                  <a:pt x="374" y="226"/>
                </a:lnTo>
                <a:lnTo>
                  <a:pt x="374" y="222"/>
                </a:lnTo>
                <a:lnTo>
                  <a:pt x="376" y="219"/>
                </a:lnTo>
                <a:lnTo>
                  <a:pt x="376" y="219"/>
                </a:lnTo>
                <a:lnTo>
                  <a:pt x="377" y="215"/>
                </a:lnTo>
                <a:lnTo>
                  <a:pt x="377" y="210"/>
                </a:lnTo>
                <a:lnTo>
                  <a:pt x="377" y="198"/>
                </a:lnTo>
                <a:lnTo>
                  <a:pt x="376" y="183"/>
                </a:lnTo>
                <a:lnTo>
                  <a:pt x="376" y="183"/>
                </a:lnTo>
                <a:lnTo>
                  <a:pt x="382" y="179"/>
                </a:lnTo>
                <a:lnTo>
                  <a:pt x="391" y="172"/>
                </a:lnTo>
                <a:lnTo>
                  <a:pt x="391" y="172"/>
                </a:lnTo>
                <a:lnTo>
                  <a:pt x="391" y="171"/>
                </a:lnTo>
                <a:lnTo>
                  <a:pt x="390" y="168"/>
                </a:lnTo>
                <a:lnTo>
                  <a:pt x="385" y="160"/>
                </a:lnTo>
                <a:lnTo>
                  <a:pt x="377" y="153"/>
                </a:lnTo>
                <a:lnTo>
                  <a:pt x="370" y="146"/>
                </a:lnTo>
                <a:lnTo>
                  <a:pt x="370" y="146"/>
                </a:lnTo>
                <a:lnTo>
                  <a:pt x="368" y="143"/>
                </a:lnTo>
                <a:lnTo>
                  <a:pt x="367" y="138"/>
                </a:lnTo>
                <a:lnTo>
                  <a:pt x="364" y="129"/>
                </a:lnTo>
                <a:lnTo>
                  <a:pt x="364" y="119"/>
                </a:lnTo>
                <a:lnTo>
                  <a:pt x="365" y="110"/>
                </a:lnTo>
                <a:lnTo>
                  <a:pt x="365" y="110"/>
                </a:lnTo>
                <a:lnTo>
                  <a:pt x="365" y="106"/>
                </a:lnTo>
                <a:lnTo>
                  <a:pt x="364" y="100"/>
                </a:lnTo>
                <a:lnTo>
                  <a:pt x="357" y="87"/>
                </a:lnTo>
                <a:lnTo>
                  <a:pt x="350" y="73"/>
                </a:lnTo>
                <a:lnTo>
                  <a:pt x="350" y="63"/>
                </a:lnTo>
                <a:lnTo>
                  <a:pt x="339" y="42"/>
                </a:lnTo>
                <a:lnTo>
                  <a:pt x="350" y="37"/>
                </a:lnTo>
                <a:lnTo>
                  <a:pt x="308" y="21"/>
                </a:lnTo>
                <a:lnTo>
                  <a:pt x="313" y="10"/>
                </a:lnTo>
                <a:lnTo>
                  <a:pt x="313" y="10"/>
                </a:lnTo>
                <a:lnTo>
                  <a:pt x="305" y="8"/>
                </a:lnTo>
                <a:lnTo>
                  <a:pt x="298" y="5"/>
                </a:lnTo>
                <a:lnTo>
                  <a:pt x="292" y="5"/>
                </a:lnTo>
                <a:lnTo>
                  <a:pt x="292" y="5"/>
                </a:lnTo>
                <a:lnTo>
                  <a:pt x="286" y="5"/>
                </a:lnTo>
                <a:lnTo>
                  <a:pt x="275" y="4"/>
                </a:lnTo>
                <a:lnTo>
                  <a:pt x="256" y="0"/>
                </a:lnTo>
                <a:lnTo>
                  <a:pt x="256" y="0"/>
                </a:lnTo>
                <a:lnTo>
                  <a:pt x="249" y="0"/>
                </a:lnTo>
                <a:lnTo>
                  <a:pt x="240" y="0"/>
                </a:lnTo>
                <a:lnTo>
                  <a:pt x="214" y="5"/>
                </a:lnTo>
                <a:lnTo>
                  <a:pt x="214" y="5"/>
                </a:lnTo>
                <a:lnTo>
                  <a:pt x="200" y="10"/>
                </a:lnTo>
                <a:lnTo>
                  <a:pt x="191" y="16"/>
                </a:lnTo>
                <a:lnTo>
                  <a:pt x="183" y="21"/>
                </a:lnTo>
                <a:lnTo>
                  <a:pt x="178" y="26"/>
                </a:lnTo>
                <a:lnTo>
                  <a:pt x="178" y="26"/>
                </a:lnTo>
                <a:lnTo>
                  <a:pt x="175" y="30"/>
                </a:lnTo>
                <a:lnTo>
                  <a:pt x="171" y="35"/>
                </a:lnTo>
                <a:lnTo>
                  <a:pt x="163" y="51"/>
                </a:lnTo>
                <a:lnTo>
                  <a:pt x="152" y="78"/>
                </a:lnTo>
                <a:lnTo>
                  <a:pt x="152" y="78"/>
                </a:lnTo>
                <a:lnTo>
                  <a:pt x="149" y="89"/>
                </a:lnTo>
                <a:lnTo>
                  <a:pt x="146" y="104"/>
                </a:lnTo>
                <a:lnTo>
                  <a:pt x="145" y="123"/>
                </a:lnTo>
                <a:lnTo>
                  <a:pt x="146" y="141"/>
                </a:lnTo>
                <a:lnTo>
                  <a:pt x="146" y="141"/>
                </a:lnTo>
                <a:lnTo>
                  <a:pt x="150" y="164"/>
                </a:lnTo>
                <a:lnTo>
                  <a:pt x="155" y="192"/>
                </a:lnTo>
                <a:lnTo>
                  <a:pt x="162" y="224"/>
                </a:lnTo>
                <a:lnTo>
                  <a:pt x="162" y="224"/>
                </a:lnTo>
                <a:close/>
                <a:moveTo>
                  <a:pt x="391" y="527"/>
                </a:moveTo>
                <a:lnTo>
                  <a:pt x="428" y="542"/>
                </a:lnTo>
                <a:lnTo>
                  <a:pt x="438" y="532"/>
                </a:lnTo>
                <a:lnTo>
                  <a:pt x="438" y="532"/>
                </a:lnTo>
                <a:lnTo>
                  <a:pt x="485" y="548"/>
                </a:lnTo>
                <a:lnTo>
                  <a:pt x="485" y="548"/>
                </a:lnTo>
                <a:lnTo>
                  <a:pt x="489" y="550"/>
                </a:lnTo>
                <a:lnTo>
                  <a:pt x="496" y="554"/>
                </a:lnTo>
                <a:lnTo>
                  <a:pt x="509" y="564"/>
                </a:lnTo>
                <a:lnTo>
                  <a:pt x="523" y="576"/>
                </a:lnTo>
                <a:lnTo>
                  <a:pt x="531" y="580"/>
                </a:lnTo>
                <a:lnTo>
                  <a:pt x="537" y="584"/>
                </a:lnTo>
                <a:lnTo>
                  <a:pt x="537" y="584"/>
                </a:lnTo>
                <a:lnTo>
                  <a:pt x="553" y="591"/>
                </a:lnTo>
                <a:lnTo>
                  <a:pt x="567" y="597"/>
                </a:lnTo>
                <a:lnTo>
                  <a:pt x="584" y="605"/>
                </a:lnTo>
                <a:lnTo>
                  <a:pt x="584" y="605"/>
                </a:lnTo>
                <a:lnTo>
                  <a:pt x="554" y="602"/>
                </a:lnTo>
                <a:lnTo>
                  <a:pt x="528" y="602"/>
                </a:lnTo>
                <a:lnTo>
                  <a:pt x="516" y="604"/>
                </a:lnTo>
                <a:lnTo>
                  <a:pt x="506" y="605"/>
                </a:lnTo>
                <a:lnTo>
                  <a:pt x="506" y="605"/>
                </a:lnTo>
                <a:lnTo>
                  <a:pt x="496" y="608"/>
                </a:lnTo>
                <a:lnTo>
                  <a:pt x="485" y="611"/>
                </a:lnTo>
                <a:lnTo>
                  <a:pt x="466" y="622"/>
                </a:lnTo>
                <a:lnTo>
                  <a:pt x="450" y="632"/>
                </a:lnTo>
                <a:lnTo>
                  <a:pt x="443" y="636"/>
                </a:lnTo>
                <a:lnTo>
                  <a:pt x="443" y="636"/>
                </a:lnTo>
                <a:lnTo>
                  <a:pt x="438" y="632"/>
                </a:lnTo>
                <a:lnTo>
                  <a:pt x="417" y="621"/>
                </a:lnTo>
                <a:lnTo>
                  <a:pt x="417" y="621"/>
                </a:lnTo>
                <a:lnTo>
                  <a:pt x="389" y="606"/>
                </a:lnTo>
                <a:lnTo>
                  <a:pt x="376" y="600"/>
                </a:lnTo>
                <a:lnTo>
                  <a:pt x="376" y="600"/>
                </a:lnTo>
                <a:lnTo>
                  <a:pt x="381" y="589"/>
                </a:lnTo>
                <a:lnTo>
                  <a:pt x="385" y="579"/>
                </a:lnTo>
                <a:lnTo>
                  <a:pt x="386" y="568"/>
                </a:lnTo>
                <a:lnTo>
                  <a:pt x="386" y="568"/>
                </a:lnTo>
                <a:lnTo>
                  <a:pt x="387" y="557"/>
                </a:lnTo>
                <a:lnTo>
                  <a:pt x="389" y="542"/>
                </a:lnTo>
                <a:lnTo>
                  <a:pt x="391" y="527"/>
                </a:lnTo>
                <a:lnTo>
                  <a:pt x="391" y="52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0">
            <a:extLst>
              <a:ext uri="{FF2B5EF4-FFF2-40B4-BE49-F238E27FC236}">
                <a16:creationId xmlns:a16="http://schemas.microsoft.com/office/drawing/2014/main" id="{A67C3526-1C77-4815-866D-24817DD14817}"/>
              </a:ext>
            </a:extLst>
          </p:cNvPr>
          <p:cNvSpPr>
            <a:spLocks/>
          </p:cNvSpPr>
          <p:nvPr/>
        </p:nvSpPr>
        <p:spPr bwMode="auto">
          <a:xfrm>
            <a:off x="8148355" y="2804466"/>
            <a:ext cx="1092200" cy="1531938"/>
          </a:xfrm>
          <a:custGeom>
            <a:avLst/>
            <a:gdLst>
              <a:gd name="T0" fmla="*/ 274 w 688"/>
              <a:gd name="T1" fmla="*/ 159 h 965"/>
              <a:gd name="T2" fmla="*/ 287 w 688"/>
              <a:gd name="T3" fmla="*/ 182 h 965"/>
              <a:gd name="T4" fmla="*/ 289 w 688"/>
              <a:gd name="T5" fmla="*/ 201 h 965"/>
              <a:gd name="T6" fmla="*/ 301 w 688"/>
              <a:gd name="T7" fmla="*/ 212 h 965"/>
              <a:gd name="T8" fmla="*/ 308 w 688"/>
              <a:gd name="T9" fmla="*/ 237 h 965"/>
              <a:gd name="T10" fmla="*/ 368 w 688"/>
              <a:gd name="T11" fmla="*/ 261 h 965"/>
              <a:gd name="T12" fmla="*/ 218 w 688"/>
              <a:gd name="T13" fmla="*/ 362 h 965"/>
              <a:gd name="T14" fmla="*/ 132 w 688"/>
              <a:gd name="T15" fmla="*/ 427 h 965"/>
              <a:gd name="T16" fmla="*/ 87 w 688"/>
              <a:gd name="T17" fmla="*/ 463 h 965"/>
              <a:gd name="T18" fmla="*/ 68 w 688"/>
              <a:gd name="T19" fmla="*/ 481 h 965"/>
              <a:gd name="T20" fmla="*/ 44 w 688"/>
              <a:gd name="T21" fmla="*/ 506 h 965"/>
              <a:gd name="T22" fmla="*/ 18 w 688"/>
              <a:gd name="T23" fmla="*/ 564 h 965"/>
              <a:gd name="T24" fmla="*/ 0 w 688"/>
              <a:gd name="T25" fmla="*/ 632 h 965"/>
              <a:gd name="T26" fmla="*/ 13 w 688"/>
              <a:gd name="T27" fmla="*/ 656 h 965"/>
              <a:gd name="T28" fmla="*/ 43 w 688"/>
              <a:gd name="T29" fmla="*/ 665 h 965"/>
              <a:gd name="T30" fmla="*/ 42 w 688"/>
              <a:gd name="T31" fmla="*/ 652 h 965"/>
              <a:gd name="T32" fmla="*/ 24 w 688"/>
              <a:gd name="T33" fmla="*/ 635 h 965"/>
              <a:gd name="T34" fmla="*/ 50 w 688"/>
              <a:gd name="T35" fmla="*/ 624 h 965"/>
              <a:gd name="T36" fmla="*/ 76 w 688"/>
              <a:gd name="T37" fmla="*/ 616 h 965"/>
              <a:gd name="T38" fmla="*/ 89 w 688"/>
              <a:gd name="T39" fmla="*/ 622 h 965"/>
              <a:gd name="T40" fmla="*/ 153 w 688"/>
              <a:gd name="T41" fmla="*/ 541 h 965"/>
              <a:gd name="T42" fmla="*/ 145 w 688"/>
              <a:gd name="T43" fmla="*/ 583 h 965"/>
              <a:gd name="T44" fmla="*/ 197 w 688"/>
              <a:gd name="T45" fmla="*/ 697 h 965"/>
              <a:gd name="T46" fmla="*/ 216 w 688"/>
              <a:gd name="T47" fmla="*/ 747 h 965"/>
              <a:gd name="T48" fmla="*/ 258 w 688"/>
              <a:gd name="T49" fmla="*/ 821 h 965"/>
              <a:gd name="T50" fmla="*/ 218 w 688"/>
              <a:gd name="T51" fmla="*/ 841 h 965"/>
              <a:gd name="T52" fmla="*/ 173 w 688"/>
              <a:gd name="T53" fmla="*/ 847 h 965"/>
              <a:gd name="T54" fmla="*/ 167 w 688"/>
              <a:gd name="T55" fmla="*/ 873 h 965"/>
              <a:gd name="T56" fmla="*/ 183 w 688"/>
              <a:gd name="T57" fmla="*/ 889 h 965"/>
              <a:gd name="T58" fmla="*/ 236 w 688"/>
              <a:gd name="T59" fmla="*/ 898 h 965"/>
              <a:gd name="T60" fmla="*/ 185 w 688"/>
              <a:gd name="T61" fmla="*/ 915 h 965"/>
              <a:gd name="T62" fmla="*/ 173 w 688"/>
              <a:gd name="T63" fmla="*/ 929 h 965"/>
              <a:gd name="T64" fmla="*/ 177 w 688"/>
              <a:gd name="T65" fmla="*/ 945 h 965"/>
              <a:gd name="T66" fmla="*/ 236 w 688"/>
              <a:gd name="T67" fmla="*/ 962 h 965"/>
              <a:gd name="T68" fmla="*/ 371 w 688"/>
              <a:gd name="T69" fmla="*/ 955 h 965"/>
              <a:gd name="T70" fmla="*/ 424 w 688"/>
              <a:gd name="T71" fmla="*/ 948 h 965"/>
              <a:gd name="T72" fmla="*/ 435 w 688"/>
              <a:gd name="T73" fmla="*/ 933 h 965"/>
              <a:gd name="T74" fmla="*/ 428 w 688"/>
              <a:gd name="T75" fmla="*/ 847 h 965"/>
              <a:gd name="T76" fmla="*/ 412 w 688"/>
              <a:gd name="T77" fmla="*/ 852 h 965"/>
              <a:gd name="T78" fmla="*/ 412 w 688"/>
              <a:gd name="T79" fmla="*/ 832 h 965"/>
              <a:gd name="T80" fmla="*/ 373 w 688"/>
              <a:gd name="T81" fmla="*/ 746 h 965"/>
              <a:gd name="T82" fmla="*/ 485 w 688"/>
              <a:gd name="T83" fmla="*/ 799 h 965"/>
              <a:gd name="T84" fmla="*/ 583 w 688"/>
              <a:gd name="T85" fmla="*/ 799 h 965"/>
              <a:gd name="T86" fmla="*/ 609 w 688"/>
              <a:gd name="T87" fmla="*/ 783 h 965"/>
              <a:gd name="T88" fmla="*/ 670 w 688"/>
              <a:gd name="T89" fmla="*/ 719 h 965"/>
              <a:gd name="T90" fmla="*/ 666 w 688"/>
              <a:gd name="T91" fmla="*/ 704 h 965"/>
              <a:gd name="T92" fmla="*/ 670 w 688"/>
              <a:gd name="T93" fmla="*/ 662 h 965"/>
              <a:gd name="T94" fmla="*/ 686 w 688"/>
              <a:gd name="T95" fmla="*/ 628 h 965"/>
              <a:gd name="T96" fmla="*/ 682 w 688"/>
              <a:gd name="T97" fmla="*/ 500 h 965"/>
              <a:gd name="T98" fmla="*/ 662 w 688"/>
              <a:gd name="T99" fmla="*/ 413 h 965"/>
              <a:gd name="T100" fmla="*/ 593 w 688"/>
              <a:gd name="T101" fmla="*/ 284 h 965"/>
              <a:gd name="T102" fmla="*/ 529 w 688"/>
              <a:gd name="T103" fmla="*/ 222 h 965"/>
              <a:gd name="T104" fmla="*/ 489 w 688"/>
              <a:gd name="T105" fmla="*/ 206 h 965"/>
              <a:gd name="T106" fmla="*/ 489 w 688"/>
              <a:gd name="T107" fmla="*/ 180 h 965"/>
              <a:gd name="T108" fmla="*/ 490 w 688"/>
              <a:gd name="T109" fmla="*/ 120 h 965"/>
              <a:gd name="T110" fmla="*/ 489 w 688"/>
              <a:gd name="T111" fmla="*/ 95 h 965"/>
              <a:gd name="T112" fmla="*/ 456 w 688"/>
              <a:gd name="T113" fmla="*/ 30 h 965"/>
              <a:gd name="T114" fmla="*/ 325 w 688"/>
              <a:gd name="T115" fmla="*/ 21 h 965"/>
              <a:gd name="T116" fmla="*/ 296 w 688"/>
              <a:gd name="T117" fmla="*/ 82 h 965"/>
              <a:gd name="T118" fmla="*/ 296 w 688"/>
              <a:gd name="T119" fmla="*/ 129 h 9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88" h="965">
                <a:moveTo>
                  <a:pt x="296" y="129"/>
                </a:moveTo>
                <a:lnTo>
                  <a:pt x="296" y="129"/>
                </a:lnTo>
                <a:lnTo>
                  <a:pt x="284" y="143"/>
                </a:lnTo>
                <a:lnTo>
                  <a:pt x="276" y="155"/>
                </a:lnTo>
                <a:lnTo>
                  <a:pt x="274" y="159"/>
                </a:lnTo>
                <a:lnTo>
                  <a:pt x="275" y="162"/>
                </a:lnTo>
                <a:lnTo>
                  <a:pt x="275" y="162"/>
                </a:lnTo>
                <a:lnTo>
                  <a:pt x="282" y="165"/>
                </a:lnTo>
                <a:lnTo>
                  <a:pt x="287" y="168"/>
                </a:lnTo>
                <a:lnTo>
                  <a:pt x="287" y="182"/>
                </a:lnTo>
                <a:lnTo>
                  <a:pt x="292" y="189"/>
                </a:lnTo>
                <a:lnTo>
                  <a:pt x="292" y="189"/>
                </a:lnTo>
                <a:lnTo>
                  <a:pt x="291" y="193"/>
                </a:lnTo>
                <a:lnTo>
                  <a:pt x="289" y="197"/>
                </a:lnTo>
                <a:lnTo>
                  <a:pt x="289" y="201"/>
                </a:lnTo>
                <a:lnTo>
                  <a:pt x="289" y="201"/>
                </a:lnTo>
                <a:lnTo>
                  <a:pt x="292" y="205"/>
                </a:lnTo>
                <a:lnTo>
                  <a:pt x="296" y="208"/>
                </a:lnTo>
                <a:lnTo>
                  <a:pt x="301" y="212"/>
                </a:lnTo>
                <a:lnTo>
                  <a:pt x="301" y="212"/>
                </a:lnTo>
                <a:lnTo>
                  <a:pt x="301" y="216"/>
                </a:lnTo>
                <a:lnTo>
                  <a:pt x="301" y="224"/>
                </a:lnTo>
                <a:lnTo>
                  <a:pt x="302" y="229"/>
                </a:lnTo>
                <a:lnTo>
                  <a:pt x="304" y="233"/>
                </a:lnTo>
                <a:lnTo>
                  <a:pt x="308" y="237"/>
                </a:lnTo>
                <a:lnTo>
                  <a:pt x="313" y="240"/>
                </a:lnTo>
                <a:lnTo>
                  <a:pt x="313" y="240"/>
                </a:lnTo>
                <a:lnTo>
                  <a:pt x="344" y="244"/>
                </a:lnTo>
                <a:lnTo>
                  <a:pt x="361" y="245"/>
                </a:lnTo>
                <a:lnTo>
                  <a:pt x="368" y="261"/>
                </a:lnTo>
                <a:lnTo>
                  <a:pt x="364" y="272"/>
                </a:lnTo>
                <a:lnTo>
                  <a:pt x="283" y="328"/>
                </a:lnTo>
                <a:lnTo>
                  <a:pt x="283" y="328"/>
                </a:lnTo>
                <a:lnTo>
                  <a:pt x="218" y="362"/>
                </a:lnTo>
                <a:lnTo>
                  <a:pt x="218" y="362"/>
                </a:lnTo>
                <a:lnTo>
                  <a:pt x="202" y="373"/>
                </a:lnTo>
                <a:lnTo>
                  <a:pt x="180" y="392"/>
                </a:lnTo>
                <a:lnTo>
                  <a:pt x="154" y="413"/>
                </a:lnTo>
                <a:lnTo>
                  <a:pt x="142" y="421"/>
                </a:lnTo>
                <a:lnTo>
                  <a:pt x="132" y="427"/>
                </a:lnTo>
                <a:lnTo>
                  <a:pt x="132" y="427"/>
                </a:lnTo>
                <a:lnTo>
                  <a:pt x="123" y="433"/>
                </a:lnTo>
                <a:lnTo>
                  <a:pt x="114" y="439"/>
                </a:lnTo>
                <a:lnTo>
                  <a:pt x="98" y="452"/>
                </a:lnTo>
                <a:lnTo>
                  <a:pt x="87" y="463"/>
                </a:lnTo>
                <a:lnTo>
                  <a:pt x="84" y="467"/>
                </a:lnTo>
                <a:lnTo>
                  <a:pt x="72" y="482"/>
                </a:lnTo>
                <a:lnTo>
                  <a:pt x="72" y="482"/>
                </a:lnTo>
                <a:lnTo>
                  <a:pt x="71" y="481"/>
                </a:lnTo>
                <a:lnTo>
                  <a:pt x="68" y="481"/>
                </a:lnTo>
                <a:lnTo>
                  <a:pt x="64" y="484"/>
                </a:lnTo>
                <a:lnTo>
                  <a:pt x="57" y="487"/>
                </a:lnTo>
                <a:lnTo>
                  <a:pt x="57" y="487"/>
                </a:lnTo>
                <a:lnTo>
                  <a:pt x="50" y="495"/>
                </a:lnTo>
                <a:lnTo>
                  <a:pt x="44" y="506"/>
                </a:lnTo>
                <a:lnTo>
                  <a:pt x="39" y="517"/>
                </a:lnTo>
                <a:lnTo>
                  <a:pt x="39" y="517"/>
                </a:lnTo>
                <a:lnTo>
                  <a:pt x="33" y="533"/>
                </a:lnTo>
                <a:lnTo>
                  <a:pt x="33" y="533"/>
                </a:lnTo>
                <a:lnTo>
                  <a:pt x="18" y="564"/>
                </a:lnTo>
                <a:lnTo>
                  <a:pt x="8" y="590"/>
                </a:lnTo>
                <a:lnTo>
                  <a:pt x="5" y="601"/>
                </a:lnTo>
                <a:lnTo>
                  <a:pt x="3" y="607"/>
                </a:lnTo>
                <a:lnTo>
                  <a:pt x="3" y="607"/>
                </a:lnTo>
                <a:lnTo>
                  <a:pt x="0" y="632"/>
                </a:lnTo>
                <a:lnTo>
                  <a:pt x="0" y="643"/>
                </a:lnTo>
                <a:lnTo>
                  <a:pt x="1" y="646"/>
                </a:lnTo>
                <a:lnTo>
                  <a:pt x="3" y="649"/>
                </a:lnTo>
                <a:lnTo>
                  <a:pt x="3" y="649"/>
                </a:lnTo>
                <a:lnTo>
                  <a:pt x="13" y="656"/>
                </a:lnTo>
                <a:lnTo>
                  <a:pt x="24" y="661"/>
                </a:lnTo>
                <a:lnTo>
                  <a:pt x="24" y="661"/>
                </a:lnTo>
                <a:lnTo>
                  <a:pt x="30" y="663"/>
                </a:lnTo>
                <a:lnTo>
                  <a:pt x="38" y="665"/>
                </a:lnTo>
                <a:lnTo>
                  <a:pt x="43" y="665"/>
                </a:lnTo>
                <a:lnTo>
                  <a:pt x="44" y="665"/>
                </a:lnTo>
                <a:lnTo>
                  <a:pt x="44" y="665"/>
                </a:lnTo>
                <a:lnTo>
                  <a:pt x="44" y="661"/>
                </a:lnTo>
                <a:lnTo>
                  <a:pt x="43" y="657"/>
                </a:lnTo>
                <a:lnTo>
                  <a:pt x="42" y="652"/>
                </a:lnTo>
                <a:lnTo>
                  <a:pt x="42" y="652"/>
                </a:lnTo>
                <a:lnTo>
                  <a:pt x="42" y="648"/>
                </a:lnTo>
                <a:lnTo>
                  <a:pt x="41" y="644"/>
                </a:lnTo>
                <a:lnTo>
                  <a:pt x="35" y="640"/>
                </a:lnTo>
                <a:lnTo>
                  <a:pt x="24" y="635"/>
                </a:lnTo>
                <a:lnTo>
                  <a:pt x="28" y="628"/>
                </a:lnTo>
                <a:lnTo>
                  <a:pt x="28" y="628"/>
                </a:lnTo>
                <a:lnTo>
                  <a:pt x="44" y="626"/>
                </a:lnTo>
                <a:lnTo>
                  <a:pt x="44" y="626"/>
                </a:lnTo>
                <a:lnTo>
                  <a:pt x="50" y="624"/>
                </a:lnTo>
                <a:lnTo>
                  <a:pt x="54" y="620"/>
                </a:lnTo>
                <a:lnTo>
                  <a:pt x="61" y="614"/>
                </a:lnTo>
                <a:lnTo>
                  <a:pt x="69" y="605"/>
                </a:lnTo>
                <a:lnTo>
                  <a:pt x="69" y="605"/>
                </a:lnTo>
                <a:lnTo>
                  <a:pt x="76" y="616"/>
                </a:lnTo>
                <a:lnTo>
                  <a:pt x="81" y="623"/>
                </a:lnTo>
                <a:lnTo>
                  <a:pt x="84" y="626"/>
                </a:lnTo>
                <a:lnTo>
                  <a:pt x="86" y="626"/>
                </a:lnTo>
                <a:lnTo>
                  <a:pt x="86" y="626"/>
                </a:lnTo>
                <a:lnTo>
                  <a:pt x="89" y="622"/>
                </a:lnTo>
                <a:lnTo>
                  <a:pt x="90" y="615"/>
                </a:lnTo>
                <a:lnTo>
                  <a:pt x="90" y="596"/>
                </a:lnTo>
                <a:lnTo>
                  <a:pt x="90" y="568"/>
                </a:lnTo>
                <a:lnTo>
                  <a:pt x="153" y="541"/>
                </a:lnTo>
                <a:lnTo>
                  <a:pt x="153" y="541"/>
                </a:lnTo>
                <a:lnTo>
                  <a:pt x="150" y="547"/>
                </a:lnTo>
                <a:lnTo>
                  <a:pt x="147" y="554"/>
                </a:lnTo>
                <a:lnTo>
                  <a:pt x="146" y="562"/>
                </a:lnTo>
                <a:lnTo>
                  <a:pt x="145" y="572"/>
                </a:lnTo>
                <a:lnTo>
                  <a:pt x="145" y="583"/>
                </a:lnTo>
                <a:lnTo>
                  <a:pt x="147" y="594"/>
                </a:lnTo>
                <a:lnTo>
                  <a:pt x="153" y="607"/>
                </a:lnTo>
                <a:lnTo>
                  <a:pt x="153" y="607"/>
                </a:lnTo>
                <a:lnTo>
                  <a:pt x="183" y="667"/>
                </a:lnTo>
                <a:lnTo>
                  <a:pt x="197" y="697"/>
                </a:lnTo>
                <a:lnTo>
                  <a:pt x="202" y="710"/>
                </a:lnTo>
                <a:lnTo>
                  <a:pt x="206" y="721"/>
                </a:lnTo>
                <a:lnTo>
                  <a:pt x="206" y="721"/>
                </a:lnTo>
                <a:lnTo>
                  <a:pt x="210" y="733"/>
                </a:lnTo>
                <a:lnTo>
                  <a:pt x="216" y="747"/>
                </a:lnTo>
                <a:lnTo>
                  <a:pt x="235" y="781"/>
                </a:lnTo>
                <a:lnTo>
                  <a:pt x="252" y="808"/>
                </a:lnTo>
                <a:lnTo>
                  <a:pt x="259" y="820"/>
                </a:lnTo>
                <a:lnTo>
                  <a:pt x="259" y="820"/>
                </a:lnTo>
                <a:lnTo>
                  <a:pt x="258" y="821"/>
                </a:lnTo>
                <a:lnTo>
                  <a:pt x="253" y="825"/>
                </a:lnTo>
                <a:lnTo>
                  <a:pt x="242" y="832"/>
                </a:lnTo>
                <a:lnTo>
                  <a:pt x="227" y="838"/>
                </a:lnTo>
                <a:lnTo>
                  <a:pt x="227" y="838"/>
                </a:lnTo>
                <a:lnTo>
                  <a:pt x="218" y="841"/>
                </a:lnTo>
                <a:lnTo>
                  <a:pt x="209" y="842"/>
                </a:lnTo>
                <a:lnTo>
                  <a:pt x="193" y="843"/>
                </a:lnTo>
                <a:lnTo>
                  <a:pt x="180" y="845"/>
                </a:lnTo>
                <a:lnTo>
                  <a:pt x="176" y="846"/>
                </a:lnTo>
                <a:lnTo>
                  <a:pt x="173" y="847"/>
                </a:lnTo>
                <a:lnTo>
                  <a:pt x="173" y="847"/>
                </a:lnTo>
                <a:lnTo>
                  <a:pt x="171" y="849"/>
                </a:lnTo>
                <a:lnTo>
                  <a:pt x="170" y="852"/>
                </a:lnTo>
                <a:lnTo>
                  <a:pt x="168" y="860"/>
                </a:lnTo>
                <a:lnTo>
                  <a:pt x="167" y="873"/>
                </a:lnTo>
                <a:lnTo>
                  <a:pt x="167" y="873"/>
                </a:lnTo>
                <a:lnTo>
                  <a:pt x="168" y="877"/>
                </a:lnTo>
                <a:lnTo>
                  <a:pt x="171" y="881"/>
                </a:lnTo>
                <a:lnTo>
                  <a:pt x="183" y="889"/>
                </a:lnTo>
                <a:lnTo>
                  <a:pt x="183" y="889"/>
                </a:lnTo>
                <a:lnTo>
                  <a:pt x="188" y="890"/>
                </a:lnTo>
                <a:lnTo>
                  <a:pt x="196" y="893"/>
                </a:lnTo>
                <a:lnTo>
                  <a:pt x="213" y="895"/>
                </a:lnTo>
                <a:lnTo>
                  <a:pt x="236" y="898"/>
                </a:lnTo>
                <a:lnTo>
                  <a:pt x="236" y="898"/>
                </a:lnTo>
                <a:lnTo>
                  <a:pt x="215" y="906"/>
                </a:lnTo>
                <a:lnTo>
                  <a:pt x="198" y="912"/>
                </a:lnTo>
                <a:lnTo>
                  <a:pt x="192" y="915"/>
                </a:lnTo>
                <a:lnTo>
                  <a:pt x="185" y="915"/>
                </a:lnTo>
                <a:lnTo>
                  <a:pt x="185" y="915"/>
                </a:lnTo>
                <a:lnTo>
                  <a:pt x="181" y="916"/>
                </a:lnTo>
                <a:lnTo>
                  <a:pt x="177" y="918"/>
                </a:lnTo>
                <a:lnTo>
                  <a:pt x="176" y="920"/>
                </a:lnTo>
                <a:lnTo>
                  <a:pt x="173" y="923"/>
                </a:lnTo>
                <a:lnTo>
                  <a:pt x="173" y="929"/>
                </a:lnTo>
                <a:lnTo>
                  <a:pt x="173" y="936"/>
                </a:lnTo>
                <a:lnTo>
                  <a:pt x="173" y="936"/>
                </a:lnTo>
                <a:lnTo>
                  <a:pt x="173" y="940"/>
                </a:lnTo>
                <a:lnTo>
                  <a:pt x="175" y="942"/>
                </a:lnTo>
                <a:lnTo>
                  <a:pt x="177" y="945"/>
                </a:lnTo>
                <a:lnTo>
                  <a:pt x="183" y="948"/>
                </a:lnTo>
                <a:lnTo>
                  <a:pt x="198" y="953"/>
                </a:lnTo>
                <a:lnTo>
                  <a:pt x="227" y="961"/>
                </a:lnTo>
                <a:lnTo>
                  <a:pt x="227" y="961"/>
                </a:lnTo>
                <a:lnTo>
                  <a:pt x="236" y="962"/>
                </a:lnTo>
                <a:lnTo>
                  <a:pt x="246" y="963"/>
                </a:lnTo>
                <a:lnTo>
                  <a:pt x="271" y="965"/>
                </a:lnTo>
                <a:lnTo>
                  <a:pt x="297" y="963"/>
                </a:lnTo>
                <a:lnTo>
                  <a:pt x="323" y="961"/>
                </a:lnTo>
                <a:lnTo>
                  <a:pt x="371" y="955"/>
                </a:lnTo>
                <a:lnTo>
                  <a:pt x="403" y="952"/>
                </a:lnTo>
                <a:lnTo>
                  <a:pt x="403" y="952"/>
                </a:lnTo>
                <a:lnTo>
                  <a:pt x="411" y="950"/>
                </a:lnTo>
                <a:lnTo>
                  <a:pt x="417" y="949"/>
                </a:lnTo>
                <a:lnTo>
                  <a:pt x="424" y="948"/>
                </a:lnTo>
                <a:lnTo>
                  <a:pt x="428" y="945"/>
                </a:lnTo>
                <a:lnTo>
                  <a:pt x="431" y="942"/>
                </a:lnTo>
                <a:lnTo>
                  <a:pt x="433" y="940"/>
                </a:lnTo>
                <a:lnTo>
                  <a:pt x="435" y="936"/>
                </a:lnTo>
                <a:lnTo>
                  <a:pt x="435" y="933"/>
                </a:lnTo>
                <a:lnTo>
                  <a:pt x="435" y="933"/>
                </a:lnTo>
                <a:lnTo>
                  <a:pt x="435" y="916"/>
                </a:lnTo>
                <a:lnTo>
                  <a:pt x="433" y="886"/>
                </a:lnTo>
                <a:lnTo>
                  <a:pt x="429" y="856"/>
                </a:lnTo>
                <a:lnTo>
                  <a:pt x="428" y="847"/>
                </a:lnTo>
                <a:lnTo>
                  <a:pt x="426" y="843"/>
                </a:lnTo>
                <a:lnTo>
                  <a:pt x="426" y="843"/>
                </a:lnTo>
                <a:lnTo>
                  <a:pt x="424" y="845"/>
                </a:lnTo>
                <a:lnTo>
                  <a:pt x="418" y="849"/>
                </a:lnTo>
                <a:lnTo>
                  <a:pt x="412" y="852"/>
                </a:lnTo>
                <a:lnTo>
                  <a:pt x="412" y="852"/>
                </a:lnTo>
                <a:lnTo>
                  <a:pt x="413" y="843"/>
                </a:lnTo>
                <a:lnTo>
                  <a:pt x="413" y="835"/>
                </a:lnTo>
                <a:lnTo>
                  <a:pt x="413" y="833"/>
                </a:lnTo>
                <a:lnTo>
                  <a:pt x="412" y="832"/>
                </a:lnTo>
                <a:lnTo>
                  <a:pt x="412" y="832"/>
                </a:lnTo>
                <a:lnTo>
                  <a:pt x="400" y="830"/>
                </a:lnTo>
                <a:lnTo>
                  <a:pt x="391" y="829"/>
                </a:lnTo>
                <a:lnTo>
                  <a:pt x="391" y="813"/>
                </a:lnTo>
                <a:lnTo>
                  <a:pt x="373" y="746"/>
                </a:lnTo>
                <a:lnTo>
                  <a:pt x="373" y="746"/>
                </a:lnTo>
                <a:lnTo>
                  <a:pt x="416" y="766"/>
                </a:lnTo>
                <a:lnTo>
                  <a:pt x="474" y="796"/>
                </a:lnTo>
                <a:lnTo>
                  <a:pt x="474" y="796"/>
                </a:lnTo>
                <a:lnTo>
                  <a:pt x="485" y="799"/>
                </a:lnTo>
                <a:lnTo>
                  <a:pt x="502" y="802"/>
                </a:lnTo>
                <a:lnTo>
                  <a:pt x="521" y="804"/>
                </a:lnTo>
                <a:lnTo>
                  <a:pt x="542" y="804"/>
                </a:lnTo>
                <a:lnTo>
                  <a:pt x="563" y="803"/>
                </a:lnTo>
                <a:lnTo>
                  <a:pt x="583" y="799"/>
                </a:lnTo>
                <a:lnTo>
                  <a:pt x="590" y="796"/>
                </a:lnTo>
                <a:lnTo>
                  <a:pt x="598" y="792"/>
                </a:lnTo>
                <a:lnTo>
                  <a:pt x="605" y="789"/>
                </a:lnTo>
                <a:lnTo>
                  <a:pt x="609" y="783"/>
                </a:lnTo>
                <a:lnTo>
                  <a:pt x="609" y="783"/>
                </a:lnTo>
                <a:lnTo>
                  <a:pt x="650" y="721"/>
                </a:lnTo>
                <a:lnTo>
                  <a:pt x="650" y="721"/>
                </a:lnTo>
                <a:lnTo>
                  <a:pt x="661" y="722"/>
                </a:lnTo>
                <a:lnTo>
                  <a:pt x="667" y="721"/>
                </a:lnTo>
                <a:lnTo>
                  <a:pt x="670" y="719"/>
                </a:lnTo>
                <a:lnTo>
                  <a:pt x="671" y="718"/>
                </a:lnTo>
                <a:lnTo>
                  <a:pt x="671" y="718"/>
                </a:lnTo>
                <a:lnTo>
                  <a:pt x="670" y="714"/>
                </a:lnTo>
                <a:lnTo>
                  <a:pt x="669" y="710"/>
                </a:lnTo>
                <a:lnTo>
                  <a:pt x="666" y="704"/>
                </a:lnTo>
                <a:lnTo>
                  <a:pt x="665" y="688"/>
                </a:lnTo>
                <a:lnTo>
                  <a:pt x="665" y="688"/>
                </a:lnTo>
                <a:lnTo>
                  <a:pt x="666" y="679"/>
                </a:lnTo>
                <a:lnTo>
                  <a:pt x="667" y="670"/>
                </a:lnTo>
                <a:lnTo>
                  <a:pt x="670" y="662"/>
                </a:lnTo>
                <a:lnTo>
                  <a:pt x="674" y="656"/>
                </a:lnTo>
                <a:lnTo>
                  <a:pt x="680" y="643"/>
                </a:lnTo>
                <a:lnTo>
                  <a:pt x="683" y="636"/>
                </a:lnTo>
                <a:lnTo>
                  <a:pt x="686" y="628"/>
                </a:lnTo>
                <a:lnTo>
                  <a:pt x="686" y="628"/>
                </a:lnTo>
                <a:lnTo>
                  <a:pt x="688" y="615"/>
                </a:lnTo>
                <a:lnTo>
                  <a:pt x="688" y="593"/>
                </a:lnTo>
                <a:lnTo>
                  <a:pt x="687" y="566"/>
                </a:lnTo>
                <a:lnTo>
                  <a:pt x="686" y="533"/>
                </a:lnTo>
                <a:lnTo>
                  <a:pt x="682" y="500"/>
                </a:lnTo>
                <a:lnTo>
                  <a:pt x="676" y="468"/>
                </a:lnTo>
                <a:lnTo>
                  <a:pt x="670" y="438"/>
                </a:lnTo>
                <a:lnTo>
                  <a:pt x="666" y="425"/>
                </a:lnTo>
                <a:lnTo>
                  <a:pt x="662" y="413"/>
                </a:lnTo>
                <a:lnTo>
                  <a:pt x="662" y="413"/>
                </a:lnTo>
                <a:lnTo>
                  <a:pt x="645" y="371"/>
                </a:lnTo>
                <a:lnTo>
                  <a:pt x="627" y="335"/>
                </a:lnTo>
                <a:lnTo>
                  <a:pt x="610" y="305"/>
                </a:lnTo>
                <a:lnTo>
                  <a:pt x="601" y="293"/>
                </a:lnTo>
                <a:lnTo>
                  <a:pt x="593" y="284"/>
                </a:lnTo>
                <a:lnTo>
                  <a:pt x="593" y="284"/>
                </a:lnTo>
                <a:lnTo>
                  <a:pt x="560" y="249"/>
                </a:lnTo>
                <a:lnTo>
                  <a:pt x="534" y="224"/>
                </a:lnTo>
                <a:lnTo>
                  <a:pt x="534" y="224"/>
                </a:lnTo>
                <a:lnTo>
                  <a:pt x="529" y="222"/>
                </a:lnTo>
                <a:lnTo>
                  <a:pt x="523" y="218"/>
                </a:lnTo>
                <a:lnTo>
                  <a:pt x="508" y="211"/>
                </a:lnTo>
                <a:lnTo>
                  <a:pt x="495" y="207"/>
                </a:lnTo>
                <a:lnTo>
                  <a:pt x="489" y="206"/>
                </a:lnTo>
                <a:lnTo>
                  <a:pt x="489" y="206"/>
                </a:lnTo>
                <a:lnTo>
                  <a:pt x="474" y="212"/>
                </a:lnTo>
                <a:lnTo>
                  <a:pt x="468" y="189"/>
                </a:lnTo>
                <a:lnTo>
                  <a:pt x="484" y="192"/>
                </a:lnTo>
                <a:lnTo>
                  <a:pt x="474" y="168"/>
                </a:lnTo>
                <a:lnTo>
                  <a:pt x="489" y="180"/>
                </a:lnTo>
                <a:lnTo>
                  <a:pt x="481" y="146"/>
                </a:lnTo>
                <a:lnTo>
                  <a:pt x="493" y="150"/>
                </a:lnTo>
                <a:lnTo>
                  <a:pt x="493" y="150"/>
                </a:lnTo>
                <a:lnTo>
                  <a:pt x="491" y="132"/>
                </a:lnTo>
                <a:lnTo>
                  <a:pt x="490" y="120"/>
                </a:lnTo>
                <a:lnTo>
                  <a:pt x="489" y="113"/>
                </a:lnTo>
                <a:lnTo>
                  <a:pt x="489" y="113"/>
                </a:lnTo>
                <a:lnTo>
                  <a:pt x="489" y="111"/>
                </a:lnTo>
                <a:lnTo>
                  <a:pt x="489" y="104"/>
                </a:lnTo>
                <a:lnTo>
                  <a:pt x="489" y="95"/>
                </a:lnTo>
                <a:lnTo>
                  <a:pt x="493" y="90"/>
                </a:lnTo>
                <a:lnTo>
                  <a:pt x="484" y="83"/>
                </a:lnTo>
                <a:lnTo>
                  <a:pt x="481" y="51"/>
                </a:lnTo>
                <a:lnTo>
                  <a:pt x="468" y="30"/>
                </a:lnTo>
                <a:lnTo>
                  <a:pt x="456" y="30"/>
                </a:lnTo>
                <a:lnTo>
                  <a:pt x="430" y="9"/>
                </a:lnTo>
                <a:lnTo>
                  <a:pt x="385" y="0"/>
                </a:lnTo>
                <a:lnTo>
                  <a:pt x="368" y="9"/>
                </a:lnTo>
                <a:lnTo>
                  <a:pt x="343" y="12"/>
                </a:lnTo>
                <a:lnTo>
                  <a:pt x="325" y="21"/>
                </a:lnTo>
                <a:lnTo>
                  <a:pt x="310" y="30"/>
                </a:lnTo>
                <a:lnTo>
                  <a:pt x="310" y="39"/>
                </a:lnTo>
                <a:lnTo>
                  <a:pt x="308" y="60"/>
                </a:lnTo>
                <a:lnTo>
                  <a:pt x="308" y="60"/>
                </a:lnTo>
                <a:lnTo>
                  <a:pt x="296" y="82"/>
                </a:lnTo>
                <a:lnTo>
                  <a:pt x="289" y="99"/>
                </a:lnTo>
                <a:lnTo>
                  <a:pt x="287" y="104"/>
                </a:lnTo>
                <a:lnTo>
                  <a:pt x="287" y="108"/>
                </a:lnTo>
                <a:lnTo>
                  <a:pt x="287" y="108"/>
                </a:lnTo>
                <a:lnTo>
                  <a:pt x="296" y="129"/>
                </a:lnTo>
                <a:lnTo>
                  <a:pt x="296" y="12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3968A43C-BF18-4C84-9A2E-763F6BC385E2}"/>
              </a:ext>
            </a:extLst>
          </p:cNvPr>
          <p:cNvSpPr>
            <a:spLocks/>
          </p:cNvSpPr>
          <p:nvPr/>
        </p:nvSpPr>
        <p:spPr bwMode="auto">
          <a:xfrm>
            <a:off x="2522729" y="2717986"/>
            <a:ext cx="1099343" cy="1704898"/>
          </a:xfrm>
          <a:custGeom>
            <a:avLst/>
            <a:gdLst>
              <a:gd name="T0" fmla="*/ 239 w 1200"/>
              <a:gd name="T1" fmla="*/ 1410 h 1861"/>
              <a:gd name="T2" fmla="*/ 159 w 1200"/>
              <a:gd name="T3" fmla="*/ 1470 h 1861"/>
              <a:gd name="T4" fmla="*/ 177 w 1200"/>
              <a:gd name="T5" fmla="*/ 1592 h 1861"/>
              <a:gd name="T6" fmla="*/ 219 w 1200"/>
              <a:gd name="T7" fmla="*/ 1651 h 1861"/>
              <a:gd name="T8" fmla="*/ 551 w 1200"/>
              <a:gd name="T9" fmla="*/ 1749 h 1861"/>
              <a:gd name="T10" fmla="*/ 525 w 1200"/>
              <a:gd name="T11" fmla="*/ 1777 h 1861"/>
              <a:gd name="T12" fmla="*/ 515 w 1200"/>
              <a:gd name="T13" fmla="*/ 1815 h 1861"/>
              <a:gd name="T14" fmla="*/ 585 w 1200"/>
              <a:gd name="T15" fmla="*/ 1849 h 1861"/>
              <a:gd name="T16" fmla="*/ 755 w 1200"/>
              <a:gd name="T17" fmla="*/ 1857 h 1861"/>
              <a:gd name="T18" fmla="*/ 920 w 1200"/>
              <a:gd name="T19" fmla="*/ 1849 h 1861"/>
              <a:gd name="T20" fmla="*/ 932 w 1200"/>
              <a:gd name="T21" fmla="*/ 1807 h 1861"/>
              <a:gd name="T22" fmla="*/ 916 w 1200"/>
              <a:gd name="T23" fmla="*/ 1715 h 1861"/>
              <a:gd name="T24" fmla="*/ 990 w 1200"/>
              <a:gd name="T25" fmla="*/ 1629 h 1861"/>
              <a:gd name="T26" fmla="*/ 942 w 1200"/>
              <a:gd name="T27" fmla="*/ 1568 h 1861"/>
              <a:gd name="T28" fmla="*/ 1058 w 1200"/>
              <a:gd name="T29" fmla="*/ 1502 h 1861"/>
              <a:gd name="T30" fmla="*/ 1136 w 1200"/>
              <a:gd name="T31" fmla="*/ 1436 h 1861"/>
              <a:gd name="T32" fmla="*/ 1186 w 1200"/>
              <a:gd name="T33" fmla="*/ 1292 h 1861"/>
              <a:gd name="T34" fmla="*/ 1200 w 1200"/>
              <a:gd name="T35" fmla="*/ 1210 h 1861"/>
              <a:gd name="T36" fmla="*/ 1186 w 1200"/>
              <a:gd name="T37" fmla="*/ 1078 h 1861"/>
              <a:gd name="T38" fmla="*/ 1146 w 1200"/>
              <a:gd name="T39" fmla="*/ 1015 h 1861"/>
              <a:gd name="T40" fmla="*/ 1050 w 1200"/>
              <a:gd name="T41" fmla="*/ 811 h 1861"/>
              <a:gd name="T42" fmla="*/ 894 w 1200"/>
              <a:gd name="T43" fmla="*/ 515 h 1861"/>
              <a:gd name="T44" fmla="*/ 769 w 1200"/>
              <a:gd name="T45" fmla="*/ 430 h 1861"/>
              <a:gd name="T46" fmla="*/ 795 w 1200"/>
              <a:gd name="T47" fmla="*/ 314 h 1861"/>
              <a:gd name="T48" fmla="*/ 809 w 1200"/>
              <a:gd name="T49" fmla="*/ 222 h 1861"/>
              <a:gd name="T50" fmla="*/ 727 w 1200"/>
              <a:gd name="T51" fmla="*/ 68 h 1861"/>
              <a:gd name="T52" fmla="*/ 627 w 1200"/>
              <a:gd name="T53" fmla="*/ 2 h 1861"/>
              <a:gd name="T54" fmla="*/ 537 w 1200"/>
              <a:gd name="T55" fmla="*/ 12 h 1861"/>
              <a:gd name="T56" fmla="*/ 465 w 1200"/>
              <a:gd name="T57" fmla="*/ 54 h 1861"/>
              <a:gd name="T58" fmla="*/ 393 w 1200"/>
              <a:gd name="T59" fmla="*/ 102 h 1861"/>
              <a:gd name="T60" fmla="*/ 365 w 1200"/>
              <a:gd name="T61" fmla="*/ 196 h 1861"/>
              <a:gd name="T62" fmla="*/ 395 w 1200"/>
              <a:gd name="T63" fmla="*/ 276 h 1861"/>
              <a:gd name="T64" fmla="*/ 457 w 1200"/>
              <a:gd name="T65" fmla="*/ 442 h 1861"/>
              <a:gd name="T66" fmla="*/ 499 w 1200"/>
              <a:gd name="T67" fmla="*/ 458 h 1861"/>
              <a:gd name="T68" fmla="*/ 497 w 1200"/>
              <a:gd name="T69" fmla="*/ 515 h 1861"/>
              <a:gd name="T70" fmla="*/ 455 w 1200"/>
              <a:gd name="T71" fmla="*/ 577 h 1861"/>
              <a:gd name="T72" fmla="*/ 437 w 1200"/>
              <a:gd name="T73" fmla="*/ 657 h 1861"/>
              <a:gd name="T74" fmla="*/ 413 w 1200"/>
              <a:gd name="T75" fmla="*/ 621 h 1861"/>
              <a:gd name="T76" fmla="*/ 343 w 1200"/>
              <a:gd name="T77" fmla="*/ 587 h 1861"/>
              <a:gd name="T78" fmla="*/ 313 w 1200"/>
              <a:gd name="T79" fmla="*/ 611 h 1861"/>
              <a:gd name="T80" fmla="*/ 307 w 1200"/>
              <a:gd name="T81" fmla="*/ 647 h 1861"/>
              <a:gd name="T82" fmla="*/ 299 w 1200"/>
              <a:gd name="T83" fmla="*/ 663 h 1861"/>
              <a:gd name="T84" fmla="*/ 291 w 1200"/>
              <a:gd name="T85" fmla="*/ 693 h 1861"/>
              <a:gd name="T86" fmla="*/ 303 w 1200"/>
              <a:gd name="T87" fmla="*/ 733 h 1861"/>
              <a:gd name="T88" fmla="*/ 339 w 1200"/>
              <a:gd name="T89" fmla="*/ 931 h 1861"/>
              <a:gd name="T90" fmla="*/ 135 w 1200"/>
              <a:gd name="T91" fmla="*/ 947 h 1861"/>
              <a:gd name="T92" fmla="*/ 73 w 1200"/>
              <a:gd name="T93" fmla="*/ 909 h 1861"/>
              <a:gd name="T94" fmla="*/ 2 w 1200"/>
              <a:gd name="T95" fmla="*/ 951 h 1861"/>
              <a:gd name="T96" fmla="*/ 8 w 1200"/>
              <a:gd name="T97" fmla="*/ 1007 h 1861"/>
              <a:gd name="T98" fmla="*/ 42 w 1200"/>
              <a:gd name="T99" fmla="*/ 1047 h 1861"/>
              <a:gd name="T100" fmla="*/ 67 w 1200"/>
              <a:gd name="T101" fmla="*/ 1056 h 1861"/>
              <a:gd name="T102" fmla="*/ 189 w 1200"/>
              <a:gd name="T103" fmla="*/ 1025 h 1861"/>
              <a:gd name="T104" fmla="*/ 341 w 1200"/>
              <a:gd name="T105" fmla="*/ 1029 h 1861"/>
              <a:gd name="T106" fmla="*/ 551 w 1200"/>
              <a:gd name="T107" fmla="*/ 1070 h 1861"/>
              <a:gd name="T108" fmla="*/ 409 w 1200"/>
              <a:gd name="T109" fmla="*/ 1078 h 1861"/>
              <a:gd name="T110" fmla="*/ 369 w 1200"/>
              <a:gd name="T111" fmla="*/ 1114 h 1861"/>
              <a:gd name="T112" fmla="*/ 353 w 1200"/>
              <a:gd name="T113" fmla="*/ 1212 h 18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200" h="1861">
                <a:moveTo>
                  <a:pt x="407" y="1348"/>
                </a:moveTo>
                <a:lnTo>
                  <a:pt x="407" y="1348"/>
                </a:lnTo>
                <a:lnTo>
                  <a:pt x="369" y="1360"/>
                </a:lnTo>
                <a:lnTo>
                  <a:pt x="331" y="1374"/>
                </a:lnTo>
                <a:lnTo>
                  <a:pt x="285" y="1392"/>
                </a:lnTo>
                <a:lnTo>
                  <a:pt x="239" y="1410"/>
                </a:lnTo>
                <a:lnTo>
                  <a:pt x="199" y="1432"/>
                </a:lnTo>
                <a:lnTo>
                  <a:pt x="183" y="1442"/>
                </a:lnTo>
                <a:lnTo>
                  <a:pt x="169" y="1452"/>
                </a:lnTo>
                <a:lnTo>
                  <a:pt x="161" y="1462"/>
                </a:lnTo>
                <a:lnTo>
                  <a:pt x="159" y="1466"/>
                </a:lnTo>
                <a:lnTo>
                  <a:pt x="159" y="1470"/>
                </a:lnTo>
                <a:lnTo>
                  <a:pt x="159" y="1470"/>
                </a:lnTo>
                <a:lnTo>
                  <a:pt x="157" y="1490"/>
                </a:lnTo>
                <a:lnTo>
                  <a:pt x="159" y="1514"/>
                </a:lnTo>
                <a:lnTo>
                  <a:pt x="163" y="1540"/>
                </a:lnTo>
                <a:lnTo>
                  <a:pt x="169" y="1566"/>
                </a:lnTo>
                <a:lnTo>
                  <a:pt x="177" y="1592"/>
                </a:lnTo>
                <a:lnTo>
                  <a:pt x="187" y="1613"/>
                </a:lnTo>
                <a:lnTo>
                  <a:pt x="199" y="1633"/>
                </a:lnTo>
                <a:lnTo>
                  <a:pt x="205" y="1639"/>
                </a:lnTo>
                <a:lnTo>
                  <a:pt x="211" y="1645"/>
                </a:lnTo>
                <a:lnTo>
                  <a:pt x="211" y="1645"/>
                </a:lnTo>
                <a:lnTo>
                  <a:pt x="219" y="1651"/>
                </a:lnTo>
                <a:lnTo>
                  <a:pt x="235" y="1659"/>
                </a:lnTo>
                <a:lnTo>
                  <a:pt x="277" y="1673"/>
                </a:lnTo>
                <a:lnTo>
                  <a:pt x="333" y="1691"/>
                </a:lnTo>
                <a:lnTo>
                  <a:pt x="393" y="1707"/>
                </a:lnTo>
                <a:lnTo>
                  <a:pt x="503" y="1737"/>
                </a:lnTo>
                <a:lnTo>
                  <a:pt x="551" y="1749"/>
                </a:lnTo>
                <a:lnTo>
                  <a:pt x="581" y="1755"/>
                </a:lnTo>
                <a:lnTo>
                  <a:pt x="581" y="1755"/>
                </a:lnTo>
                <a:lnTo>
                  <a:pt x="571" y="1759"/>
                </a:lnTo>
                <a:lnTo>
                  <a:pt x="549" y="1767"/>
                </a:lnTo>
                <a:lnTo>
                  <a:pt x="537" y="1771"/>
                </a:lnTo>
                <a:lnTo>
                  <a:pt x="525" y="1777"/>
                </a:lnTo>
                <a:lnTo>
                  <a:pt x="519" y="1785"/>
                </a:lnTo>
                <a:lnTo>
                  <a:pt x="517" y="1789"/>
                </a:lnTo>
                <a:lnTo>
                  <a:pt x="515" y="1793"/>
                </a:lnTo>
                <a:lnTo>
                  <a:pt x="515" y="1793"/>
                </a:lnTo>
                <a:lnTo>
                  <a:pt x="515" y="1809"/>
                </a:lnTo>
                <a:lnTo>
                  <a:pt x="515" y="1815"/>
                </a:lnTo>
                <a:lnTo>
                  <a:pt x="519" y="1823"/>
                </a:lnTo>
                <a:lnTo>
                  <a:pt x="527" y="1829"/>
                </a:lnTo>
                <a:lnTo>
                  <a:pt x="539" y="1835"/>
                </a:lnTo>
                <a:lnTo>
                  <a:pt x="559" y="1843"/>
                </a:lnTo>
                <a:lnTo>
                  <a:pt x="585" y="1849"/>
                </a:lnTo>
                <a:lnTo>
                  <a:pt x="585" y="1849"/>
                </a:lnTo>
                <a:lnTo>
                  <a:pt x="615" y="1855"/>
                </a:lnTo>
                <a:lnTo>
                  <a:pt x="639" y="1859"/>
                </a:lnTo>
                <a:lnTo>
                  <a:pt x="661" y="1861"/>
                </a:lnTo>
                <a:lnTo>
                  <a:pt x="679" y="1861"/>
                </a:lnTo>
                <a:lnTo>
                  <a:pt x="715" y="1859"/>
                </a:lnTo>
                <a:lnTo>
                  <a:pt x="755" y="1857"/>
                </a:lnTo>
                <a:lnTo>
                  <a:pt x="755" y="1857"/>
                </a:lnTo>
                <a:lnTo>
                  <a:pt x="809" y="1857"/>
                </a:lnTo>
                <a:lnTo>
                  <a:pt x="866" y="1857"/>
                </a:lnTo>
                <a:lnTo>
                  <a:pt x="892" y="1855"/>
                </a:lnTo>
                <a:lnTo>
                  <a:pt x="912" y="1853"/>
                </a:lnTo>
                <a:lnTo>
                  <a:pt x="920" y="1849"/>
                </a:lnTo>
                <a:lnTo>
                  <a:pt x="928" y="1847"/>
                </a:lnTo>
                <a:lnTo>
                  <a:pt x="932" y="1841"/>
                </a:lnTo>
                <a:lnTo>
                  <a:pt x="934" y="1837"/>
                </a:lnTo>
                <a:lnTo>
                  <a:pt x="934" y="1837"/>
                </a:lnTo>
                <a:lnTo>
                  <a:pt x="934" y="1823"/>
                </a:lnTo>
                <a:lnTo>
                  <a:pt x="932" y="1807"/>
                </a:lnTo>
                <a:lnTo>
                  <a:pt x="926" y="1789"/>
                </a:lnTo>
                <a:lnTo>
                  <a:pt x="920" y="1771"/>
                </a:lnTo>
                <a:lnTo>
                  <a:pt x="908" y="1739"/>
                </a:lnTo>
                <a:lnTo>
                  <a:pt x="902" y="1727"/>
                </a:lnTo>
                <a:lnTo>
                  <a:pt x="902" y="1727"/>
                </a:lnTo>
                <a:lnTo>
                  <a:pt x="916" y="1715"/>
                </a:lnTo>
                <a:lnTo>
                  <a:pt x="946" y="1689"/>
                </a:lnTo>
                <a:lnTo>
                  <a:pt x="962" y="1673"/>
                </a:lnTo>
                <a:lnTo>
                  <a:pt x="976" y="1657"/>
                </a:lnTo>
                <a:lnTo>
                  <a:pt x="986" y="1643"/>
                </a:lnTo>
                <a:lnTo>
                  <a:pt x="988" y="1635"/>
                </a:lnTo>
                <a:lnTo>
                  <a:pt x="990" y="1629"/>
                </a:lnTo>
                <a:lnTo>
                  <a:pt x="990" y="1629"/>
                </a:lnTo>
                <a:lnTo>
                  <a:pt x="986" y="1617"/>
                </a:lnTo>
                <a:lnTo>
                  <a:pt x="980" y="1607"/>
                </a:lnTo>
                <a:lnTo>
                  <a:pt x="970" y="1595"/>
                </a:lnTo>
                <a:lnTo>
                  <a:pt x="960" y="1584"/>
                </a:lnTo>
                <a:lnTo>
                  <a:pt x="942" y="1568"/>
                </a:lnTo>
                <a:lnTo>
                  <a:pt x="934" y="1562"/>
                </a:lnTo>
                <a:lnTo>
                  <a:pt x="934" y="1562"/>
                </a:lnTo>
                <a:lnTo>
                  <a:pt x="960" y="1552"/>
                </a:lnTo>
                <a:lnTo>
                  <a:pt x="990" y="1538"/>
                </a:lnTo>
                <a:lnTo>
                  <a:pt x="1022" y="1522"/>
                </a:lnTo>
                <a:lnTo>
                  <a:pt x="1058" y="1502"/>
                </a:lnTo>
                <a:lnTo>
                  <a:pt x="1090" y="1482"/>
                </a:lnTo>
                <a:lnTo>
                  <a:pt x="1104" y="1470"/>
                </a:lnTo>
                <a:lnTo>
                  <a:pt x="1118" y="1460"/>
                </a:lnTo>
                <a:lnTo>
                  <a:pt x="1128" y="1448"/>
                </a:lnTo>
                <a:lnTo>
                  <a:pt x="1136" y="1436"/>
                </a:lnTo>
                <a:lnTo>
                  <a:pt x="1136" y="1436"/>
                </a:lnTo>
                <a:lnTo>
                  <a:pt x="1156" y="1394"/>
                </a:lnTo>
                <a:lnTo>
                  <a:pt x="1168" y="1358"/>
                </a:lnTo>
                <a:lnTo>
                  <a:pt x="1176" y="1334"/>
                </a:lnTo>
                <a:lnTo>
                  <a:pt x="1178" y="1324"/>
                </a:lnTo>
                <a:lnTo>
                  <a:pt x="1178" y="1324"/>
                </a:lnTo>
                <a:lnTo>
                  <a:pt x="1186" y="1292"/>
                </a:lnTo>
                <a:lnTo>
                  <a:pt x="1194" y="1252"/>
                </a:lnTo>
                <a:lnTo>
                  <a:pt x="1194" y="1252"/>
                </a:lnTo>
                <a:lnTo>
                  <a:pt x="1196" y="1248"/>
                </a:lnTo>
                <a:lnTo>
                  <a:pt x="1198" y="1244"/>
                </a:lnTo>
                <a:lnTo>
                  <a:pt x="1198" y="1234"/>
                </a:lnTo>
                <a:lnTo>
                  <a:pt x="1200" y="1210"/>
                </a:lnTo>
                <a:lnTo>
                  <a:pt x="1200" y="1210"/>
                </a:lnTo>
                <a:lnTo>
                  <a:pt x="1200" y="1174"/>
                </a:lnTo>
                <a:lnTo>
                  <a:pt x="1198" y="1134"/>
                </a:lnTo>
                <a:lnTo>
                  <a:pt x="1194" y="1100"/>
                </a:lnTo>
                <a:lnTo>
                  <a:pt x="1190" y="1088"/>
                </a:lnTo>
                <a:lnTo>
                  <a:pt x="1186" y="1078"/>
                </a:lnTo>
                <a:lnTo>
                  <a:pt x="1186" y="1078"/>
                </a:lnTo>
                <a:lnTo>
                  <a:pt x="1166" y="1053"/>
                </a:lnTo>
                <a:lnTo>
                  <a:pt x="1158" y="1043"/>
                </a:lnTo>
                <a:lnTo>
                  <a:pt x="1154" y="1035"/>
                </a:lnTo>
                <a:lnTo>
                  <a:pt x="1154" y="1035"/>
                </a:lnTo>
                <a:lnTo>
                  <a:pt x="1146" y="1015"/>
                </a:lnTo>
                <a:lnTo>
                  <a:pt x="1138" y="995"/>
                </a:lnTo>
                <a:lnTo>
                  <a:pt x="1120" y="963"/>
                </a:lnTo>
                <a:lnTo>
                  <a:pt x="1120" y="963"/>
                </a:lnTo>
                <a:lnTo>
                  <a:pt x="1098" y="919"/>
                </a:lnTo>
                <a:lnTo>
                  <a:pt x="1076" y="869"/>
                </a:lnTo>
                <a:lnTo>
                  <a:pt x="1050" y="811"/>
                </a:lnTo>
                <a:lnTo>
                  <a:pt x="1050" y="811"/>
                </a:lnTo>
                <a:lnTo>
                  <a:pt x="986" y="681"/>
                </a:lnTo>
                <a:lnTo>
                  <a:pt x="934" y="583"/>
                </a:lnTo>
                <a:lnTo>
                  <a:pt x="912" y="543"/>
                </a:lnTo>
                <a:lnTo>
                  <a:pt x="894" y="515"/>
                </a:lnTo>
                <a:lnTo>
                  <a:pt x="894" y="515"/>
                </a:lnTo>
                <a:lnTo>
                  <a:pt x="886" y="508"/>
                </a:lnTo>
                <a:lnTo>
                  <a:pt x="878" y="498"/>
                </a:lnTo>
                <a:lnTo>
                  <a:pt x="856" y="480"/>
                </a:lnTo>
                <a:lnTo>
                  <a:pt x="832" y="464"/>
                </a:lnTo>
                <a:lnTo>
                  <a:pt x="809" y="450"/>
                </a:lnTo>
                <a:lnTo>
                  <a:pt x="769" y="430"/>
                </a:lnTo>
                <a:lnTo>
                  <a:pt x="751" y="422"/>
                </a:lnTo>
                <a:lnTo>
                  <a:pt x="767" y="404"/>
                </a:lnTo>
                <a:lnTo>
                  <a:pt x="777" y="420"/>
                </a:lnTo>
                <a:lnTo>
                  <a:pt x="791" y="322"/>
                </a:lnTo>
                <a:lnTo>
                  <a:pt x="791" y="322"/>
                </a:lnTo>
                <a:lnTo>
                  <a:pt x="795" y="314"/>
                </a:lnTo>
                <a:lnTo>
                  <a:pt x="801" y="296"/>
                </a:lnTo>
                <a:lnTo>
                  <a:pt x="809" y="266"/>
                </a:lnTo>
                <a:lnTo>
                  <a:pt x="811" y="250"/>
                </a:lnTo>
                <a:lnTo>
                  <a:pt x="811" y="232"/>
                </a:lnTo>
                <a:lnTo>
                  <a:pt x="811" y="232"/>
                </a:lnTo>
                <a:lnTo>
                  <a:pt x="809" y="222"/>
                </a:lnTo>
                <a:lnTo>
                  <a:pt x="807" y="208"/>
                </a:lnTo>
                <a:lnTo>
                  <a:pt x="795" y="178"/>
                </a:lnTo>
                <a:lnTo>
                  <a:pt x="777" y="142"/>
                </a:lnTo>
                <a:lnTo>
                  <a:pt x="753" y="104"/>
                </a:lnTo>
                <a:lnTo>
                  <a:pt x="741" y="86"/>
                </a:lnTo>
                <a:lnTo>
                  <a:pt x="727" y="68"/>
                </a:lnTo>
                <a:lnTo>
                  <a:pt x="711" y="52"/>
                </a:lnTo>
                <a:lnTo>
                  <a:pt x="695" y="36"/>
                </a:lnTo>
                <a:lnTo>
                  <a:pt x="679" y="24"/>
                </a:lnTo>
                <a:lnTo>
                  <a:pt x="663" y="14"/>
                </a:lnTo>
                <a:lnTo>
                  <a:pt x="645" y="6"/>
                </a:lnTo>
                <a:lnTo>
                  <a:pt x="627" y="2"/>
                </a:lnTo>
                <a:lnTo>
                  <a:pt x="627" y="2"/>
                </a:lnTo>
                <a:lnTo>
                  <a:pt x="611" y="0"/>
                </a:lnTo>
                <a:lnTo>
                  <a:pt x="593" y="0"/>
                </a:lnTo>
                <a:lnTo>
                  <a:pt x="579" y="2"/>
                </a:lnTo>
                <a:lnTo>
                  <a:pt x="563" y="4"/>
                </a:lnTo>
                <a:lnTo>
                  <a:pt x="537" y="12"/>
                </a:lnTo>
                <a:lnTo>
                  <a:pt x="515" y="22"/>
                </a:lnTo>
                <a:lnTo>
                  <a:pt x="497" y="32"/>
                </a:lnTo>
                <a:lnTo>
                  <a:pt x="483" y="42"/>
                </a:lnTo>
                <a:lnTo>
                  <a:pt x="473" y="52"/>
                </a:lnTo>
                <a:lnTo>
                  <a:pt x="473" y="52"/>
                </a:lnTo>
                <a:lnTo>
                  <a:pt x="465" y="54"/>
                </a:lnTo>
                <a:lnTo>
                  <a:pt x="443" y="62"/>
                </a:lnTo>
                <a:lnTo>
                  <a:pt x="431" y="68"/>
                </a:lnTo>
                <a:lnTo>
                  <a:pt x="417" y="76"/>
                </a:lnTo>
                <a:lnTo>
                  <a:pt x="405" y="88"/>
                </a:lnTo>
                <a:lnTo>
                  <a:pt x="393" y="102"/>
                </a:lnTo>
                <a:lnTo>
                  <a:pt x="393" y="102"/>
                </a:lnTo>
                <a:lnTo>
                  <a:pt x="385" y="118"/>
                </a:lnTo>
                <a:lnTo>
                  <a:pt x="377" y="134"/>
                </a:lnTo>
                <a:lnTo>
                  <a:pt x="373" y="150"/>
                </a:lnTo>
                <a:lnTo>
                  <a:pt x="369" y="166"/>
                </a:lnTo>
                <a:lnTo>
                  <a:pt x="367" y="182"/>
                </a:lnTo>
                <a:lnTo>
                  <a:pt x="365" y="196"/>
                </a:lnTo>
                <a:lnTo>
                  <a:pt x="367" y="220"/>
                </a:lnTo>
                <a:lnTo>
                  <a:pt x="367" y="220"/>
                </a:lnTo>
                <a:lnTo>
                  <a:pt x="369" y="230"/>
                </a:lnTo>
                <a:lnTo>
                  <a:pt x="373" y="242"/>
                </a:lnTo>
                <a:lnTo>
                  <a:pt x="385" y="262"/>
                </a:lnTo>
                <a:lnTo>
                  <a:pt x="395" y="276"/>
                </a:lnTo>
                <a:lnTo>
                  <a:pt x="399" y="282"/>
                </a:lnTo>
                <a:lnTo>
                  <a:pt x="399" y="282"/>
                </a:lnTo>
                <a:lnTo>
                  <a:pt x="443" y="404"/>
                </a:lnTo>
                <a:lnTo>
                  <a:pt x="443" y="404"/>
                </a:lnTo>
                <a:lnTo>
                  <a:pt x="451" y="430"/>
                </a:lnTo>
                <a:lnTo>
                  <a:pt x="457" y="442"/>
                </a:lnTo>
                <a:lnTo>
                  <a:pt x="463" y="452"/>
                </a:lnTo>
                <a:lnTo>
                  <a:pt x="463" y="452"/>
                </a:lnTo>
                <a:lnTo>
                  <a:pt x="469" y="454"/>
                </a:lnTo>
                <a:lnTo>
                  <a:pt x="475" y="456"/>
                </a:lnTo>
                <a:lnTo>
                  <a:pt x="487" y="458"/>
                </a:lnTo>
                <a:lnTo>
                  <a:pt x="499" y="458"/>
                </a:lnTo>
                <a:lnTo>
                  <a:pt x="503" y="458"/>
                </a:lnTo>
                <a:lnTo>
                  <a:pt x="503" y="458"/>
                </a:lnTo>
                <a:lnTo>
                  <a:pt x="503" y="470"/>
                </a:lnTo>
                <a:lnTo>
                  <a:pt x="501" y="492"/>
                </a:lnTo>
                <a:lnTo>
                  <a:pt x="499" y="504"/>
                </a:lnTo>
                <a:lnTo>
                  <a:pt x="497" y="515"/>
                </a:lnTo>
                <a:lnTo>
                  <a:pt x="493" y="527"/>
                </a:lnTo>
                <a:lnTo>
                  <a:pt x="487" y="533"/>
                </a:lnTo>
                <a:lnTo>
                  <a:pt x="487" y="533"/>
                </a:lnTo>
                <a:lnTo>
                  <a:pt x="475" y="547"/>
                </a:lnTo>
                <a:lnTo>
                  <a:pt x="465" y="559"/>
                </a:lnTo>
                <a:lnTo>
                  <a:pt x="455" y="577"/>
                </a:lnTo>
                <a:lnTo>
                  <a:pt x="455" y="577"/>
                </a:lnTo>
                <a:lnTo>
                  <a:pt x="447" y="643"/>
                </a:lnTo>
                <a:lnTo>
                  <a:pt x="443" y="707"/>
                </a:lnTo>
                <a:lnTo>
                  <a:pt x="435" y="665"/>
                </a:lnTo>
                <a:lnTo>
                  <a:pt x="435" y="665"/>
                </a:lnTo>
                <a:lnTo>
                  <a:pt x="437" y="657"/>
                </a:lnTo>
                <a:lnTo>
                  <a:pt x="437" y="649"/>
                </a:lnTo>
                <a:lnTo>
                  <a:pt x="433" y="637"/>
                </a:lnTo>
                <a:lnTo>
                  <a:pt x="433" y="637"/>
                </a:lnTo>
                <a:lnTo>
                  <a:pt x="427" y="629"/>
                </a:lnTo>
                <a:lnTo>
                  <a:pt x="421" y="625"/>
                </a:lnTo>
                <a:lnTo>
                  <a:pt x="413" y="621"/>
                </a:lnTo>
                <a:lnTo>
                  <a:pt x="413" y="621"/>
                </a:lnTo>
                <a:lnTo>
                  <a:pt x="373" y="591"/>
                </a:lnTo>
                <a:lnTo>
                  <a:pt x="373" y="591"/>
                </a:lnTo>
                <a:lnTo>
                  <a:pt x="363" y="587"/>
                </a:lnTo>
                <a:lnTo>
                  <a:pt x="353" y="585"/>
                </a:lnTo>
                <a:lnTo>
                  <a:pt x="343" y="587"/>
                </a:lnTo>
                <a:lnTo>
                  <a:pt x="335" y="589"/>
                </a:lnTo>
                <a:lnTo>
                  <a:pt x="335" y="589"/>
                </a:lnTo>
                <a:lnTo>
                  <a:pt x="327" y="595"/>
                </a:lnTo>
                <a:lnTo>
                  <a:pt x="319" y="601"/>
                </a:lnTo>
                <a:lnTo>
                  <a:pt x="313" y="611"/>
                </a:lnTo>
                <a:lnTo>
                  <a:pt x="313" y="611"/>
                </a:lnTo>
                <a:lnTo>
                  <a:pt x="307" y="619"/>
                </a:lnTo>
                <a:lnTo>
                  <a:pt x="303" y="627"/>
                </a:lnTo>
                <a:lnTo>
                  <a:pt x="301" y="631"/>
                </a:lnTo>
                <a:lnTo>
                  <a:pt x="301" y="635"/>
                </a:lnTo>
                <a:lnTo>
                  <a:pt x="301" y="635"/>
                </a:lnTo>
                <a:lnTo>
                  <a:pt x="307" y="647"/>
                </a:lnTo>
                <a:lnTo>
                  <a:pt x="309" y="651"/>
                </a:lnTo>
                <a:lnTo>
                  <a:pt x="309" y="651"/>
                </a:lnTo>
                <a:lnTo>
                  <a:pt x="305" y="653"/>
                </a:lnTo>
                <a:lnTo>
                  <a:pt x="301" y="657"/>
                </a:lnTo>
                <a:lnTo>
                  <a:pt x="299" y="663"/>
                </a:lnTo>
                <a:lnTo>
                  <a:pt x="299" y="663"/>
                </a:lnTo>
                <a:lnTo>
                  <a:pt x="297" y="671"/>
                </a:lnTo>
                <a:lnTo>
                  <a:pt x="297" y="679"/>
                </a:lnTo>
                <a:lnTo>
                  <a:pt x="301" y="687"/>
                </a:lnTo>
                <a:lnTo>
                  <a:pt x="301" y="687"/>
                </a:lnTo>
                <a:lnTo>
                  <a:pt x="295" y="689"/>
                </a:lnTo>
                <a:lnTo>
                  <a:pt x="291" y="693"/>
                </a:lnTo>
                <a:lnTo>
                  <a:pt x="289" y="701"/>
                </a:lnTo>
                <a:lnTo>
                  <a:pt x="289" y="701"/>
                </a:lnTo>
                <a:lnTo>
                  <a:pt x="289" y="709"/>
                </a:lnTo>
                <a:lnTo>
                  <a:pt x="293" y="717"/>
                </a:lnTo>
                <a:lnTo>
                  <a:pt x="297" y="725"/>
                </a:lnTo>
                <a:lnTo>
                  <a:pt x="303" y="733"/>
                </a:lnTo>
                <a:lnTo>
                  <a:pt x="303" y="733"/>
                </a:lnTo>
                <a:lnTo>
                  <a:pt x="317" y="747"/>
                </a:lnTo>
                <a:lnTo>
                  <a:pt x="319" y="751"/>
                </a:lnTo>
                <a:lnTo>
                  <a:pt x="477" y="907"/>
                </a:lnTo>
                <a:lnTo>
                  <a:pt x="477" y="907"/>
                </a:lnTo>
                <a:lnTo>
                  <a:pt x="339" y="931"/>
                </a:lnTo>
                <a:lnTo>
                  <a:pt x="275" y="941"/>
                </a:lnTo>
                <a:lnTo>
                  <a:pt x="233" y="945"/>
                </a:lnTo>
                <a:lnTo>
                  <a:pt x="233" y="945"/>
                </a:lnTo>
                <a:lnTo>
                  <a:pt x="197" y="947"/>
                </a:lnTo>
                <a:lnTo>
                  <a:pt x="165" y="949"/>
                </a:lnTo>
                <a:lnTo>
                  <a:pt x="135" y="947"/>
                </a:lnTo>
                <a:lnTo>
                  <a:pt x="135" y="947"/>
                </a:lnTo>
                <a:lnTo>
                  <a:pt x="127" y="941"/>
                </a:lnTo>
                <a:lnTo>
                  <a:pt x="111" y="927"/>
                </a:lnTo>
                <a:lnTo>
                  <a:pt x="91" y="913"/>
                </a:lnTo>
                <a:lnTo>
                  <a:pt x="81" y="909"/>
                </a:lnTo>
                <a:lnTo>
                  <a:pt x="73" y="909"/>
                </a:lnTo>
                <a:lnTo>
                  <a:pt x="73" y="909"/>
                </a:lnTo>
                <a:lnTo>
                  <a:pt x="55" y="915"/>
                </a:lnTo>
                <a:lnTo>
                  <a:pt x="34" y="923"/>
                </a:lnTo>
                <a:lnTo>
                  <a:pt x="6" y="937"/>
                </a:lnTo>
                <a:lnTo>
                  <a:pt x="6" y="937"/>
                </a:lnTo>
                <a:lnTo>
                  <a:pt x="2" y="951"/>
                </a:lnTo>
                <a:lnTo>
                  <a:pt x="0" y="963"/>
                </a:lnTo>
                <a:lnTo>
                  <a:pt x="0" y="973"/>
                </a:lnTo>
                <a:lnTo>
                  <a:pt x="0" y="973"/>
                </a:lnTo>
                <a:lnTo>
                  <a:pt x="6" y="993"/>
                </a:lnTo>
                <a:lnTo>
                  <a:pt x="8" y="1007"/>
                </a:lnTo>
                <a:lnTo>
                  <a:pt x="8" y="1007"/>
                </a:lnTo>
                <a:lnTo>
                  <a:pt x="16" y="1017"/>
                </a:lnTo>
                <a:lnTo>
                  <a:pt x="24" y="1027"/>
                </a:lnTo>
                <a:lnTo>
                  <a:pt x="34" y="1035"/>
                </a:lnTo>
                <a:lnTo>
                  <a:pt x="34" y="1035"/>
                </a:lnTo>
                <a:lnTo>
                  <a:pt x="38" y="1041"/>
                </a:lnTo>
                <a:lnTo>
                  <a:pt x="42" y="1047"/>
                </a:lnTo>
                <a:lnTo>
                  <a:pt x="43" y="1053"/>
                </a:lnTo>
                <a:lnTo>
                  <a:pt x="47" y="1055"/>
                </a:lnTo>
                <a:lnTo>
                  <a:pt x="51" y="1056"/>
                </a:lnTo>
                <a:lnTo>
                  <a:pt x="51" y="1056"/>
                </a:lnTo>
                <a:lnTo>
                  <a:pt x="57" y="1056"/>
                </a:lnTo>
                <a:lnTo>
                  <a:pt x="67" y="1056"/>
                </a:lnTo>
                <a:lnTo>
                  <a:pt x="91" y="1051"/>
                </a:lnTo>
                <a:lnTo>
                  <a:pt x="133" y="1039"/>
                </a:lnTo>
                <a:lnTo>
                  <a:pt x="133" y="1039"/>
                </a:lnTo>
                <a:lnTo>
                  <a:pt x="161" y="1031"/>
                </a:lnTo>
                <a:lnTo>
                  <a:pt x="175" y="1027"/>
                </a:lnTo>
                <a:lnTo>
                  <a:pt x="189" y="1025"/>
                </a:lnTo>
                <a:lnTo>
                  <a:pt x="189" y="1025"/>
                </a:lnTo>
                <a:lnTo>
                  <a:pt x="213" y="1025"/>
                </a:lnTo>
                <a:lnTo>
                  <a:pt x="255" y="1025"/>
                </a:lnTo>
                <a:lnTo>
                  <a:pt x="301" y="1025"/>
                </a:lnTo>
                <a:lnTo>
                  <a:pt x="323" y="1025"/>
                </a:lnTo>
                <a:lnTo>
                  <a:pt x="341" y="1029"/>
                </a:lnTo>
                <a:lnTo>
                  <a:pt x="341" y="1029"/>
                </a:lnTo>
                <a:lnTo>
                  <a:pt x="357" y="1031"/>
                </a:lnTo>
                <a:lnTo>
                  <a:pt x="381" y="1033"/>
                </a:lnTo>
                <a:lnTo>
                  <a:pt x="435" y="1033"/>
                </a:lnTo>
                <a:lnTo>
                  <a:pt x="537" y="1033"/>
                </a:lnTo>
                <a:lnTo>
                  <a:pt x="551" y="1070"/>
                </a:lnTo>
                <a:lnTo>
                  <a:pt x="551" y="1070"/>
                </a:lnTo>
                <a:lnTo>
                  <a:pt x="531" y="1068"/>
                </a:lnTo>
                <a:lnTo>
                  <a:pt x="485" y="1068"/>
                </a:lnTo>
                <a:lnTo>
                  <a:pt x="459" y="1070"/>
                </a:lnTo>
                <a:lnTo>
                  <a:pt x="433" y="1072"/>
                </a:lnTo>
                <a:lnTo>
                  <a:pt x="409" y="1078"/>
                </a:lnTo>
                <a:lnTo>
                  <a:pt x="399" y="1082"/>
                </a:lnTo>
                <a:lnTo>
                  <a:pt x="391" y="1088"/>
                </a:lnTo>
                <a:lnTo>
                  <a:pt x="391" y="1088"/>
                </a:lnTo>
                <a:lnTo>
                  <a:pt x="385" y="1092"/>
                </a:lnTo>
                <a:lnTo>
                  <a:pt x="379" y="1100"/>
                </a:lnTo>
                <a:lnTo>
                  <a:pt x="369" y="1114"/>
                </a:lnTo>
                <a:lnTo>
                  <a:pt x="361" y="1132"/>
                </a:lnTo>
                <a:lnTo>
                  <a:pt x="355" y="1152"/>
                </a:lnTo>
                <a:lnTo>
                  <a:pt x="353" y="1170"/>
                </a:lnTo>
                <a:lnTo>
                  <a:pt x="351" y="1186"/>
                </a:lnTo>
                <a:lnTo>
                  <a:pt x="351" y="1200"/>
                </a:lnTo>
                <a:lnTo>
                  <a:pt x="353" y="1212"/>
                </a:lnTo>
                <a:lnTo>
                  <a:pt x="353" y="1212"/>
                </a:lnTo>
                <a:lnTo>
                  <a:pt x="363" y="1242"/>
                </a:lnTo>
                <a:lnTo>
                  <a:pt x="383" y="1288"/>
                </a:lnTo>
                <a:lnTo>
                  <a:pt x="407" y="1348"/>
                </a:lnTo>
                <a:lnTo>
                  <a:pt x="407" y="134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5">
            <a:extLst>
              <a:ext uri="{FF2B5EF4-FFF2-40B4-BE49-F238E27FC236}">
                <a16:creationId xmlns:a16="http://schemas.microsoft.com/office/drawing/2014/main" id="{F7D3D66F-3DDA-4537-B8D3-CABAA33065BB}"/>
              </a:ext>
            </a:extLst>
          </p:cNvPr>
          <p:cNvSpPr>
            <a:spLocks/>
          </p:cNvSpPr>
          <p:nvPr/>
        </p:nvSpPr>
        <p:spPr bwMode="auto">
          <a:xfrm>
            <a:off x="4637965" y="2734971"/>
            <a:ext cx="826792" cy="1601134"/>
          </a:xfrm>
          <a:custGeom>
            <a:avLst/>
            <a:gdLst>
              <a:gd name="T0" fmla="*/ 284 w 867"/>
              <a:gd name="T1" fmla="*/ 391 h 1679"/>
              <a:gd name="T2" fmla="*/ 262 w 867"/>
              <a:gd name="T3" fmla="*/ 403 h 1679"/>
              <a:gd name="T4" fmla="*/ 208 w 867"/>
              <a:gd name="T5" fmla="*/ 407 h 1679"/>
              <a:gd name="T6" fmla="*/ 144 w 867"/>
              <a:gd name="T7" fmla="*/ 459 h 1679"/>
              <a:gd name="T8" fmla="*/ 102 w 867"/>
              <a:gd name="T9" fmla="*/ 505 h 1679"/>
              <a:gd name="T10" fmla="*/ 102 w 867"/>
              <a:gd name="T11" fmla="*/ 533 h 1679"/>
              <a:gd name="T12" fmla="*/ 84 w 867"/>
              <a:gd name="T13" fmla="*/ 603 h 1679"/>
              <a:gd name="T14" fmla="*/ 68 w 867"/>
              <a:gd name="T15" fmla="*/ 645 h 1679"/>
              <a:gd name="T16" fmla="*/ 54 w 867"/>
              <a:gd name="T17" fmla="*/ 685 h 1679"/>
              <a:gd name="T18" fmla="*/ 16 w 867"/>
              <a:gd name="T19" fmla="*/ 774 h 1679"/>
              <a:gd name="T20" fmla="*/ 2 w 867"/>
              <a:gd name="T21" fmla="*/ 844 h 1679"/>
              <a:gd name="T22" fmla="*/ 10 w 867"/>
              <a:gd name="T23" fmla="*/ 886 h 1679"/>
              <a:gd name="T24" fmla="*/ 30 w 867"/>
              <a:gd name="T25" fmla="*/ 918 h 1679"/>
              <a:gd name="T26" fmla="*/ 82 w 867"/>
              <a:gd name="T27" fmla="*/ 948 h 1679"/>
              <a:gd name="T28" fmla="*/ 56 w 867"/>
              <a:gd name="T29" fmla="*/ 1249 h 1679"/>
              <a:gd name="T30" fmla="*/ 78 w 867"/>
              <a:gd name="T31" fmla="*/ 1359 h 1679"/>
              <a:gd name="T32" fmla="*/ 68 w 867"/>
              <a:gd name="T33" fmla="*/ 1381 h 1679"/>
              <a:gd name="T34" fmla="*/ 52 w 867"/>
              <a:gd name="T35" fmla="*/ 1411 h 1679"/>
              <a:gd name="T36" fmla="*/ 72 w 867"/>
              <a:gd name="T37" fmla="*/ 1443 h 1679"/>
              <a:gd name="T38" fmla="*/ 70 w 867"/>
              <a:gd name="T39" fmla="*/ 1481 h 1679"/>
              <a:gd name="T40" fmla="*/ 96 w 867"/>
              <a:gd name="T41" fmla="*/ 1515 h 1679"/>
              <a:gd name="T42" fmla="*/ 88 w 867"/>
              <a:gd name="T43" fmla="*/ 1593 h 1679"/>
              <a:gd name="T44" fmla="*/ 88 w 867"/>
              <a:gd name="T45" fmla="*/ 1649 h 1679"/>
              <a:gd name="T46" fmla="*/ 158 w 867"/>
              <a:gd name="T47" fmla="*/ 1667 h 1679"/>
              <a:gd name="T48" fmla="*/ 252 w 867"/>
              <a:gd name="T49" fmla="*/ 1655 h 1679"/>
              <a:gd name="T50" fmla="*/ 246 w 867"/>
              <a:gd name="T51" fmla="*/ 1615 h 1679"/>
              <a:gd name="T52" fmla="*/ 244 w 867"/>
              <a:gd name="T53" fmla="*/ 1539 h 1679"/>
              <a:gd name="T54" fmla="*/ 254 w 867"/>
              <a:gd name="T55" fmla="*/ 1493 h 1679"/>
              <a:gd name="T56" fmla="*/ 302 w 867"/>
              <a:gd name="T57" fmla="*/ 1405 h 1679"/>
              <a:gd name="T58" fmla="*/ 272 w 867"/>
              <a:gd name="T59" fmla="*/ 1573 h 1679"/>
              <a:gd name="T60" fmla="*/ 286 w 867"/>
              <a:gd name="T61" fmla="*/ 1625 h 1679"/>
              <a:gd name="T62" fmla="*/ 344 w 867"/>
              <a:gd name="T63" fmla="*/ 1663 h 1679"/>
              <a:gd name="T64" fmla="*/ 432 w 867"/>
              <a:gd name="T65" fmla="*/ 1675 h 1679"/>
              <a:gd name="T66" fmla="*/ 480 w 867"/>
              <a:gd name="T67" fmla="*/ 1631 h 1679"/>
              <a:gd name="T68" fmla="*/ 622 w 867"/>
              <a:gd name="T69" fmla="*/ 1216 h 1679"/>
              <a:gd name="T70" fmla="*/ 673 w 867"/>
              <a:gd name="T71" fmla="*/ 1184 h 1679"/>
              <a:gd name="T72" fmla="*/ 697 w 867"/>
              <a:gd name="T73" fmla="*/ 1126 h 1679"/>
              <a:gd name="T74" fmla="*/ 783 w 867"/>
              <a:gd name="T75" fmla="*/ 1030 h 1679"/>
              <a:gd name="T76" fmla="*/ 867 w 867"/>
              <a:gd name="T77" fmla="*/ 872 h 1679"/>
              <a:gd name="T78" fmla="*/ 857 w 867"/>
              <a:gd name="T79" fmla="*/ 766 h 1679"/>
              <a:gd name="T80" fmla="*/ 807 w 867"/>
              <a:gd name="T81" fmla="*/ 537 h 1679"/>
              <a:gd name="T82" fmla="*/ 741 w 867"/>
              <a:gd name="T83" fmla="*/ 459 h 1679"/>
              <a:gd name="T84" fmla="*/ 655 w 867"/>
              <a:gd name="T85" fmla="*/ 433 h 1679"/>
              <a:gd name="T86" fmla="*/ 636 w 867"/>
              <a:gd name="T87" fmla="*/ 403 h 1679"/>
              <a:gd name="T88" fmla="*/ 592 w 867"/>
              <a:gd name="T89" fmla="*/ 357 h 1679"/>
              <a:gd name="T90" fmla="*/ 574 w 867"/>
              <a:gd name="T91" fmla="*/ 321 h 1679"/>
              <a:gd name="T92" fmla="*/ 582 w 867"/>
              <a:gd name="T93" fmla="*/ 279 h 1679"/>
              <a:gd name="T94" fmla="*/ 582 w 867"/>
              <a:gd name="T95" fmla="*/ 241 h 1679"/>
              <a:gd name="T96" fmla="*/ 570 w 867"/>
              <a:gd name="T97" fmla="*/ 221 h 1679"/>
              <a:gd name="T98" fmla="*/ 592 w 867"/>
              <a:gd name="T99" fmla="*/ 159 h 1679"/>
              <a:gd name="T100" fmla="*/ 568 w 867"/>
              <a:gd name="T101" fmla="*/ 54 h 1679"/>
              <a:gd name="T102" fmla="*/ 502 w 867"/>
              <a:gd name="T103" fmla="*/ 28 h 1679"/>
              <a:gd name="T104" fmla="*/ 456 w 867"/>
              <a:gd name="T105" fmla="*/ 6 h 1679"/>
              <a:gd name="T106" fmla="*/ 444 w 867"/>
              <a:gd name="T107" fmla="*/ 2 h 1679"/>
              <a:gd name="T108" fmla="*/ 422 w 867"/>
              <a:gd name="T109" fmla="*/ 0 h 1679"/>
              <a:gd name="T110" fmla="*/ 406 w 867"/>
              <a:gd name="T111" fmla="*/ 22 h 1679"/>
              <a:gd name="T112" fmla="*/ 364 w 867"/>
              <a:gd name="T113" fmla="*/ 34 h 1679"/>
              <a:gd name="T114" fmla="*/ 308 w 867"/>
              <a:gd name="T115" fmla="*/ 72 h 1679"/>
              <a:gd name="T116" fmla="*/ 286 w 867"/>
              <a:gd name="T117" fmla="*/ 158 h 1679"/>
              <a:gd name="T118" fmla="*/ 290 w 867"/>
              <a:gd name="T119" fmla="*/ 201 h 1679"/>
              <a:gd name="T120" fmla="*/ 294 w 867"/>
              <a:gd name="T121" fmla="*/ 251 h 1679"/>
              <a:gd name="T122" fmla="*/ 296 w 867"/>
              <a:gd name="T123" fmla="*/ 305 h 1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67" h="1679">
                <a:moveTo>
                  <a:pt x="298" y="373"/>
                </a:moveTo>
                <a:lnTo>
                  <a:pt x="298" y="373"/>
                </a:lnTo>
                <a:lnTo>
                  <a:pt x="292" y="377"/>
                </a:lnTo>
                <a:lnTo>
                  <a:pt x="288" y="383"/>
                </a:lnTo>
                <a:lnTo>
                  <a:pt x="284" y="391"/>
                </a:lnTo>
                <a:lnTo>
                  <a:pt x="284" y="391"/>
                </a:lnTo>
                <a:lnTo>
                  <a:pt x="280" y="409"/>
                </a:lnTo>
                <a:lnTo>
                  <a:pt x="280" y="409"/>
                </a:lnTo>
                <a:lnTo>
                  <a:pt x="276" y="407"/>
                </a:lnTo>
                <a:lnTo>
                  <a:pt x="262" y="403"/>
                </a:lnTo>
                <a:lnTo>
                  <a:pt x="250" y="401"/>
                </a:lnTo>
                <a:lnTo>
                  <a:pt x="238" y="401"/>
                </a:lnTo>
                <a:lnTo>
                  <a:pt x="224" y="403"/>
                </a:lnTo>
                <a:lnTo>
                  <a:pt x="208" y="407"/>
                </a:lnTo>
                <a:lnTo>
                  <a:pt x="208" y="407"/>
                </a:lnTo>
                <a:lnTo>
                  <a:pt x="192" y="413"/>
                </a:lnTo>
                <a:lnTo>
                  <a:pt x="178" y="421"/>
                </a:lnTo>
                <a:lnTo>
                  <a:pt x="166" y="431"/>
                </a:lnTo>
                <a:lnTo>
                  <a:pt x="156" y="441"/>
                </a:lnTo>
                <a:lnTo>
                  <a:pt x="144" y="459"/>
                </a:lnTo>
                <a:lnTo>
                  <a:pt x="134" y="471"/>
                </a:lnTo>
                <a:lnTo>
                  <a:pt x="134" y="471"/>
                </a:lnTo>
                <a:lnTo>
                  <a:pt x="114" y="489"/>
                </a:lnTo>
                <a:lnTo>
                  <a:pt x="104" y="499"/>
                </a:lnTo>
                <a:lnTo>
                  <a:pt x="102" y="505"/>
                </a:lnTo>
                <a:lnTo>
                  <a:pt x="100" y="509"/>
                </a:lnTo>
                <a:lnTo>
                  <a:pt x="100" y="509"/>
                </a:lnTo>
                <a:lnTo>
                  <a:pt x="102" y="521"/>
                </a:lnTo>
                <a:lnTo>
                  <a:pt x="102" y="533"/>
                </a:lnTo>
                <a:lnTo>
                  <a:pt x="102" y="533"/>
                </a:lnTo>
                <a:lnTo>
                  <a:pt x="92" y="565"/>
                </a:lnTo>
                <a:lnTo>
                  <a:pt x="86" y="587"/>
                </a:lnTo>
                <a:lnTo>
                  <a:pt x="84" y="595"/>
                </a:lnTo>
                <a:lnTo>
                  <a:pt x="84" y="603"/>
                </a:lnTo>
                <a:lnTo>
                  <a:pt x="84" y="603"/>
                </a:lnTo>
                <a:lnTo>
                  <a:pt x="86" y="615"/>
                </a:lnTo>
                <a:lnTo>
                  <a:pt x="84" y="625"/>
                </a:lnTo>
                <a:lnTo>
                  <a:pt x="78" y="631"/>
                </a:lnTo>
                <a:lnTo>
                  <a:pt x="78" y="631"/>
                </a:lnTo>
                <a:lnTo>
                  <a:pt x="68" y="645"/>
                </a:lnTo>
                <a:lnTo>
                  <a:pt x="60" y="659"/>
                </a:lnTo>
                <a:lnTo>
                  <a:pt x="56" y="665"/>
                </a:lnTo>
                <a:lnTo>
                  <a:pt x="56" y="673"/>
                </a:lnTo>
                <a:lnTo>
                  <a:pt x="56" y="673"/>
                </a:lnTo>
                <a:lnTo>
                  <a:pt x="54" y="685"/>
                </a:lnTo>
                <a:lnTo>
                  <a:pt x="52" y="695"/>
                </a:lnTo>
                <a:lnTo>
                  <a:pt x="44" y="712"/>
                </a:lnTo>
                <a:lnTo>
                  <a:pt x="44" y="712"/>
                </a:lnTo>
                <a:lnTo>
                  <a:pt x="34" y="736"/>
                </a:lnTo>
                <a:lnTo>
                  <a:pt x="16" y="774"/>
                </a:lnTo>
                <a:lnTo>
                  <a:pt x="10" y="796"/>
                </a:lnTo>
                <a:lnTo>
                  <a:pt x="4" y="816"/>
                </a:lnTo>
                <a:lnTo>
                  <a:pt x="0" y="832"/>
                </a:lnTo>
                <a:lnTo>
                  <a:pt x="0" y="838"/>
                </a:lnTo>
                <a:lnTo>
                  <a:pt x="2" y="844"/>
                </a:lnTo>
                <a:lnTo>
                  <a:pt x="2" y="844"/>
                </a:lnTo>
                <a:lnTo>
                  <a:pt x="12" y="876"/>
                </a:lnTo>
                <a:lnTo>
                  <a:pt x="12" y="876"/>
                </a:lnTo>
                <a:lnTo>
                  <a:pt x="12" y="878"/>
                </a:lnTo>
                <a:lnTo>
                  <a:pt x="10" y="886"/>
                </a:lnTo>
                <a:lnTo>
                  <a:pt x="12" y="892"/>
                </a:lnTo>
                <a:lnTo>
                  <a:pt x="14" y="898"/>
                </a:lnTo>
                <a:lnTo>
                  <a:pt x="20" y="908"/>
                </a:lnTo>
                <a:lnTo>
                  <a:pt x="30" y="918"/>
                </a:lnTo>
                <a:lnTo>
                  <a:pt x="30" y="918"/>
                </a:lnTo>
                <a:lnTo>
                  <a:pt x="40" y="928"/>
                </a:lnTo>
                <a:lnTo>
                  <a:pt x="50" y="936"/>
                </a:lnTo>
                <a:lnTo>
                  <a:pt x="66" y="946"/>
                </a:lnTo>
                <a:lnTo>
                  <a:pt x="78" y="948"/>
                </a:lnTo>
                <a:lnTo>
                  <a:pt x="82" y="948"/>
                </a:lnTo>
                <a:lnTo>
                  <a:pt x="82" y="948"/>
                </a:lnTo>
                <a:lnTo>
                  <a:pt x="56" y="1212"/>
                </a:lnTo>
                <a:lnTo>
                  <a:pt x="56" y="1212"/>
                </a:lnTo>
                <a:lnTo>
                  <a:pt x="56" y="1230"/>
                </a:lnTo>
                <a:lnTo>
                  <a:pt x="56" y="1249"/>
                </a:lnTo>
                <a:lnTo>
                  <a:pt x="62" y="1291"/>
                </a:lnTo>
                <a:lnTo>
                  <a:pt x="70" y="1327"/>
                </a:lnTo>
                <a:lnTo>
                  <a:pt x="74" y="1343"/>
                </a:lnTo>
                <a:lnTo>
                  <a:pt x="74" y="1343"/>
                </a:lnTo>
                <a:lnTo>
                  <a:pt x="78" y="1359"/>
                </a:lnTo>
                <a:lnTo>
                  <a:pt x="78" y="1371"/>
                </a:lnTo>
                <a:lnTo>
                  <a:pt x="78" y="1375"/>
                </a:lnTo>
                <a:lnTo>
                  <a:pt x="76" y="1377"/>
                </a:lnTo>
                <a:lnTo>
                  <a:pt x="76" y="1377"/>
                </a:lnTo>
                <a:lnTo>
                  <a:pt x="68" y="1381"/>
                </a:lnTo>
                <a:lnTo>
                  <a:pt x="58" y="1387"/>
                </a:lnTo>
                <a:lnTo>
                  <a:pt x="54" y="1393"/>
                </a:lnTo>
                <a:lnTo>
                  <a:pt x="52" y="1399"/>
                </a:lnTo>
                <a:lnTo>
                  <a:pt x="50" y="1405"/>
                </a:lnTo>
                <a:lnTo>
                  <a:pt x="52" y="1411"/>
                </a:lnTo>
                <a:lnTo>
                  <a:pt x="52" y="1411"/>
                </a:lnTo>
                <a:lnTo>
                  <a:pt x="58" y="1425"/>
                </a:lnTo>
                <a:lnTo>
                  <a:pt x="64" y="1433"/>
                </a:lnTo>
                <a:lnTo>
                  <a:pt x="72" y="1443"/>
                </a:lnTo>
                <a:lnTo>
                  <a:pt x="72" y="1443"/>
                </a:lnTo>
                <a:lnTo>
                  <a:pt x="72" y="1449"/>
                </a:lnTo>
                <a:lnTo>
                  <a:pt x="68" y="1459"/>
                </a:lnTo>
                <a:lnTo>
                  <a:pt x="68" y="1465"/>
                </a:lnTo>
                <a:lnTo>
                  <a:pt x="68" y="1473"/>
                </a:lnTo>
                <a:lnTo>
                  <a:pt x="70" y="1481"/>
                </a:lnTo>
                <a:lnTo>
                  <a:pt x="76" y="1489"/>
                </a:lnTo>
                <a:lnTo>
                  <a:pt x="76" y="1489"/>
                </a:lnTo>
                <a:lnTo>
                  <a:pt x="84" y="1503"/>
                </a:lnTo>
                <a:lnTo>
                  <a:pt x="90" y="1509"/>
                </a:lnTo>
                <a:lnTo>
                  <a:pt x="96" y="1515"/>
                </a:lnTo>
                <a:lnTo>
                  <a:pt x="96" y="1515"/>
                </a:lnTo>
                <a:lnTo>
                  <a:pt x="94" y="1539"/>
                </a:lnTo>
                <a:lnTo>
                  <a:pt x="92" y="1565"/>
                </a:lnTo>
                <a:lnTo>
                  <a:pt x="88" y="1593"/>
                </a:lnTo>
                <a:lnTo>
                  <a:pt x="88" y="1593"/>
                </a:lnTo>
                <a:lnTo>
                  <a:pt x="82" y="1617"/>
                </a:lnTo>
                <a:lnTo>
                  <a:pt x="80" y="1633"/>
                </a:lnTo>
                <a:lnTo>
                  <a:pt x="80" y="1639"/>
                </a:lnTo>
                <a:lnTo>
                  <a:pt x="84" y="1645"/>
                </a:lnTo>
                <a:lnTo>
                  <a:pt x="88" y="1649"/>
                </a:lnTo>
                <a:lnTo>
                  <a:pt x="96" y="1655"/>
                </a:lnTo>
                <a:lnTo>
                  <a:pt x="96" y="1655"/>
                </a:lnTo>
                <a:lnTo>
                  <a:pt x="110" y="1661"/>
                </a:lnTo>
                <a:lnTo>
                  <a:pt x="132" y="1665"/>
                </a:lnTo>
                <a:lnTo>
                  <a:pt x="158" y="1667"/>
                </a:lnTo>
                <a:lnTo>
                  <a:pt x="184" y="1667"/>
                </a:lnTo>
                <a:lnTo>
                  <a:pt x="210" y="1665"/>
                </a:lnTo>
                <a:lnTo>
                  <a:pt x="232" y="1663"/>
                </a:lnTo>
                <a:lnTo>
                  <a:pt x="248" y="1657"/>
                </a:lnTo>
                <a:lnTo>
                  <a:pt x="252" y="1655"/>
                </a:lnTo>
                <a:lnTo>
                  <a:pt x="254" y="1651"/>
                </a:lnTo>
                <a:lnTo>
                  <a:pt x="254" y="1651"/>
                </a:lnTo>
                <a:lnTo>
                  <a:pt x="254" y="1643"/>
                </a:lnTo>
                <a:lnTo>
                  <a:pt x="252" y="1635"/>
                </a:lnTo>
                <a:lnTo>
                  <a:pt x="246" y="1615"/>
                </a:lnTo>
                <a:lnTo>
                  <a:pt x="236" y="1595"/>
                </a:lnTo>
                <a:lnTo>
                  <a:pt x="236" y="1595"/>
                </a:lnTo>
                <a:lnTo>
                  <a:pt x="238" y="1573"/>
                </a:lnTo>
                <a:lnTo>
                  <a:pt x="244" y="1539"/>
                </a:lnTo>
                <a:lnTo>
                  <a:pt x="244" y="1539"/>
                </a:lnTo>
                <a:lnTo>
                  <a:pt x="246" y="1515"/>
                </a:lnTo>
                <a:lnTo>
                  <a:pt x="248" y="1505"/>
                </a:lnTo>
                <a:lnTo>
                  <a:pt x="248" y="1505"/>
                </a:lnTo>
                <a:lnTo>
                  <a:pt x="252" y="1499"/>
                </a:lnTo>
                <a:lnTo>
                  <a:pt x="254" y="1493"/>
                </a:lnTo>
                <a:lnTo>
                  <a:pt x="254" y="1485"/>
                </a:lnTo>
                <a:lnTo>
                  <a:pt x="254" y="1485"/>
                </a:lnTo>
                <a:lnTo>
                  <a:pt x="252" y="1447"/>
                </a:lnTo>
                <a:lnTo>
                  <a:pt x="302" y="1405"/>
                </a:lnTo>
                <a:lnTo>
                  <a:pt x="302" y="1405"/>
                </a:lnTo>
                <a:lnTo>
                  <a:pt x="296" y="1429"/>
                </a:lnTo>
                <a:lnTo>
                  <a:pt x="284" y="1485"/>
                </a:lnTo>
                <a:lnTo>
                  <a:pt x="278" y="1515"/>
                </a:lnTo>
                <a:lnTo>
                  <a:pt x="274" y="1547"/>
                </a:lnTo>
                <a:lnTo>
                  <a:pt x="272" y="1573"/>
                </a:lnTo>
                <a:lnTo>
                  <a:pt x="272" y="1583"/>
                </a:lnTo>
                <a:lnTo>
                  <a:pt x="274" y="1591"/>
                </a:lnTo>
                <a:lnTo>
                  <a:pt x="274" y="1591"/>
                </a:lnTo>
                <a:lnTo>
                  <a:pt x="282" y="1615"/>
                </a:lnTo>
                <a:lnTo>
                  <a:pt x="286" y="1625"/>
                </a:lnTo>
                <a:lnTo>
                  <a:pt x="292" y="1633"/>
                </a:lnTo>
                <a:lnTo>
                  <a:pt x="300" y="1639"/>
                </a:lnTo>
                <a:lnTo>
                  <a:pt x="312" y="1647"/>
                </a:lnTo>
                <a:lnTo>
                  <a:pt x="344" y="1663"/>
                </a:lnTo>
                <a:lnTo>
                  <a:pt x="344" y="1663"/>
                </a:lnTo>
                <a:lnTo>
                  <a:pt x="364" y="1671"/>
                </a:lnTo>
                <a:lnTo>
                  <a:pt x="382" y="1677"/>
                </a:lnTo>
                <a:lnTo>
                  <a:pt x="400" y="1679"/>
                </a:lnTo>
                <a:lnTo>
                  <a:pt x="416" y="1677"/>
                </a:lnTo>
                <a:lnTo>
                  <a:pt x="432" y="1675"/>
                </a:lnTo>
                <a:lnTo>
                  <a:pt x="444" y="1671"/>
                </a:lnTo>
                <a:lnTo>
                  <a:pt x="456" y="1663"/>
                </a:lnTo>
                <a:lnTo>
                  <a:pt x="464" y="1655"/>
                </a:lnTo>
                <a:lnTo>
                  <a:pt x="464" y="1655"/>
                </a:lnTo>
                <a:lnTo>
                  <a:pt x="480" y="1631"/>
                </a:lnTo>
                <a:lnTo>
                  <a:pt x="502" y="1599"/>
                </a:lnTo>
                <a:lnTo>
                  <a:pt x="522" y="1563"/>
                </a:lnTo>
                <a:lnTo>
                  <a:pt x="530" y="1545"/>
                </a:lnTo>
                <a:lnTo>
                  <a:pt x="536" y="1525"/>
                </a:lnTo>
                <a:lnTo>
                  <a:pt x="622" y="1216"/>
                </a:lnTo>
                <a:lnTo>
                  <a:pt x="622" y="1216"/>
                </a:lnTo>
                <a:lnTo>
                  <a:pt x="646" y="1208"/>
                </a:lnTo>
                <a:lnTo>
                  <a:pt x="669" y="1196"/>
                </a:lnTo>
                <a:lnTo>
                  <a:pt x="669" y="1196"/>
                </a:lnTo>
                <a:lnTo>
                  <a:pt x="673" y="1184"/>
                </a:lnTo>
                <a:lnTo>
                  <a:pt x="677" y="1164"/>
                </a:lnTo>
                <a:lnTo>
                  <a:pt x="681" y="1144"/>
                </a:lnTo>
                <a:lnTo>
                  <a:pt x="685" y="1136"/>
                </a:lnTo>
                <a:lnTo>
                  <a:pt x="685" y="1136"/>
                </a:lnTo>
                <a:lnTo>
                  <a:pt x="697" y="1126"/>
                </a:lnTo>
                <a:lnTo>
                  <a:pt x="725" y="1102"/>
                </a:lnTo>
                <a:lnTo>
                  <a:pt x="741" y="1086"/>
                </a:lnTo>
                <a:lnTo>
                  <a:pt x="755" y="1070"/>
                </a:lnTo>
                <a:lnTo>
                  <a:pt x="771" y="1050"/>
                </a:lnTo>
                <a:lnTo>
                  <a:pt x="783" y="1030"/>
                </a:lnTo>
                <a:lnTo>
                  <a:pt x="783" y="1030"/>
                </a:lnTo>
                <a:lnTo>
                  <a:pt x="831" y="946"/>
                </a:lnTo>
                <a:lnTo>
                  <a:pt x="853" y="906"/>
                </a:lnTo>
                <a:lnTo>
                  <a:pt x="861" y="888"/>
                </a:lnTo>
                <a:lnTo>
                  <a:pt x="867" y="872"/>
                </a:lnTo>
                <a:lnTo>
                  <a:pt x="867" y="872"/>
                </a:lnTo>
                <a:lnTo>
                  <a:pt x="867" y="864"/>
                </a:lnTo>
                <a:lnTo>
                  <a:pt x="867" y="850"/>
                </a:lnTo>
                <a:lnTo>
                  <a:pt x="865" y="812"/>
                </a:lnTo>
                <a:lnTo>
                  <a:pt x="857" y="766"/>
                </a:lnTo>
                <a:lnTo>
                  <a:pt x="849" y="716"/>
                </a:lnTo>
                <a:lnTo>
                  <a:pt x="827" y="619"/>
                </a:lnTo>
                <a:lnTo>
                  <a:pt x="813" y="555"/>
                </a:lnTo>
                <a:lnTo>
                  <a:pt x="813" y="555"/>
                </a:lnTo>
                <a:lnTo>
                  <a:pt x="807" y="537"/>
                </a:lnTo>
                <a:lnTo>
                  <a:pt x="797" y="519"/>
                </a:lnTo>
                <a:lnTo>
                  <a:pt x="787" y="501"/>
                </a:lnTo>
                <a:lnTo>
                  <a:pt x="773" y="485"/>
                </a:lnTo>
                <a:lnTo>
                  <a:pt x="757" y="471"/>
                </a:lnTo>
                <a:lnTo>
                  <a:pt x="741" y="459"/>
                </a:lnTo>
                <a:lnTo>
                  <a:pt x="725" y="451"/>
                </a:lnTo>
                <a:lnTo>
                  <a:pt x="707" y="447"/>
                </a:lnTo>
                <a:lnTo>
                  <a:pt x="707" y="447"/>
                </a:lnTo>
                <a:lnTo>
                  <a:pt x="677" y="439"/>
                </a:lnTo>
                <a:lnTo>
                  <a:pt x="655" y="433"/>
                </a:lnTo>
                <a:lnTo>
                  <a:pt x="644" y="427"/>
                </a:lnTo>
                <a:lnTo>
                  <a:pt x="640" y="423"/>
                </a:lnTo>
                <a:lnTo>
                  <a:pt x="640" y="423"/>
                </a:lnTo>
                <a:lnTo>
                  <a:pt x="638" y="417"/>
                </a:lnTo>
                <a:lnTo>
                  <a:pt x="636" y="403"/>
                </a:lnTo>
                <a:lnTo>
                  <a:pt x="630" y="387"/>
                </a:lnTo>
                <a:lnTo>
                  <a:pt x="624" y="381"/>
                </a:lnTo>
                <a:lnTo>
                  <a:pt x="618" y="375"/>
                </a:lnTo>
                <a:lnTo>
                  <a:pt x="618" y="375"/>
                </a:lnTo>
                <a:lnTo>
                  <a:pt x="592" y="357"/>
                </a:lnTo>
                <a:lnTo>
                  <a:pt x="592" y="357"/>
                </a:lnTo>
                <a:lnTo>
                  <a:pt x="586" y="343"/>
                </a:lnTo>
                <a:lnTo>
                  <a:pt x="580" y="331"/>
                </a:lnTo>
                <a:lnTo>
                  <a:pt x="574" y="321"/>
                </a:lnTo>
                <a:lnTo>
                  <a:pt x="574" y="321"/>
                </a:lnTo>
                <a:lnTo>
                  <a:pt x="566" y="309"/>
                </a:lnTo>
                <a:lnTo>
                  <a:pt x="566" y="309"/>
                </a:lnTo>
                <a:lnTo>
                  <a:pt x="570" y="303"/>
                </a:lnTo>
                <a:lnTo>
                  <a:pt x="576" y="295"/>
                </a:lnTo>
                <a:lnTo>
                  <a:pt x="582" y="279"/>
                </a:lnTo>
                <a:lnTo>
                  <a:pt x="582" y="279"/>
                </a:lnTo>
                <a:lnTo>
                  <a:pt x="586" y="261"/>
                </a:lnTo>
                <a:lnTo>
                  <a:pt x="588" y="251"/>
                </a:lnTo>
                <a:lnTo>
                  <a:pt x="586" y="245"/>
                </a:lnTo>
                <a:lnTo>
                  <a:pt x="582" y="241"/>
                </a:lnTo>
                <a:lnTo>
                  <a:pt x="582" y="241"/>
                </a:lnTo>
                <a:lnTo>
                  <a:pt x="574" y="235"/>
                </a:lnTo>
                <a:lnTo>
                  <a:pt x="570" y="231"/>
                </a:lnTo>
                <a:lnTo>
                  <a:pt x="570" y="231"/>
                </a:lnTo>
                <a:lnTo>
                  <a:pt x="570" y="221"/>
                </a:lnTo>
                <a:lnTo>
                  <a:pt x="572" y="209"/>
                </a:lnTo>
                <a:lnTo>
                  <a:pt x="580" y="191"/>
                </a:lnTo>
                <a:lnTo>
                  <a:pt x="580" y="191"/>
                </a:lnTo>
                <a:lnTo>
                  <a:pt x="588" y="173"/>
                </a:lnTo>
                <a:lnTo>
                  <a:pt x="592" y="159"/>
                </a:lnTo>
                <a:lnTo>
                  <a:pt x="592" y="150"/>
                </a:lnTo>
                <a:lnTo>
                  <a:pt x="586" y="148"/>
                </a:lnTo>
                <a:lnTo>
                  <a:pt x="580" y="106"/>
                </a:lnTo>
                <a:lnTo>
                  <a:pt x="570" y="84"/>
                </a:lnTo>
                <a:lnTo>
                  <a:pt x="568" y="54"/>
                </a:lnTo>
                <a:lnTo>
                  <a:pt x="554" y="54"/>
                </a:lnTo>
                <a:lnTo>
                  <a:pt x="550" y="34"/>
                </a:lnTo>
                <a:lnTo>
                  <a:pt x="536" y="40"/>
                </a:lnTo>
                <a:lnTo>
                  <a:pt x="520" y="22"/>
                </a:lnTo>
                <a:lnTo>
                  <a:pt x="502" y="28"/>
                </a:lnTo>
                <a:lnTo>
                  <a:pt x="498" y="8"/>
                </a:lnTo>
                <a:lnTo>
                  <a:pt x="476" y="16"/>
                </a:lnTo>
                <a:lnTo>
                  <a:pt x="462" y="2"/>
                </a:lnTo>
                <a:lnTo>
                  <a:pt x="462" y="2"/>
                </a:lnTo>
                <a:lnTo>
                  <a:pt x="456" y="6"/>
                </a:lnTo>
                <a:lnTo>
                  <a:pt x="450" y="10"/>
                </a:lnTo>
                <a:lnTo>
                  <a:pt x="448" y="12"/>
                </a:lnTo>
                <a:lnTo>
                  <a:pt x="448" y="12"/>
                </a:lnTo>
                <a:lnTo>
                  <a:pt x="446" y="8"/>
                </a:lnTo>
                <a:lnTo>
                  <a:pt x="444" y="2"/>
                </a:lnTo>
                <a:lnTo>
                  <a:pt x="444" y="2"/>
                </a:lnTo>
                <a:lnTo>
                  <a:pt x="430" y="10"/>
                </a:lnTo>
                <a:lnTo>
                  <a:pt x="430" y="10"/>
                </a:lnTo>
                <a:lnTo>
                  <a:pt x="426" y="4"/>
                </a:lnTo>
                <a:lnTo>
                  <a:pt x="422" y="0"/>
                </a:lnTo>
                <a:lnTo>
                  <a:pt x="422" y="0"/>
                </a:lnTo>
                <a:lnTo>
                  <a:pt x="416" y="10"/>
                </a:lnTo>
                <a:lnTo>
                  <a:pt x="410" y="20"/>
                </a:lnTo>
                <a:lnTo>
                  <a:pt x="410" y="20"/>
                </a:lnTo>
                <a:lnTo>
                  <a:pt x="406" y="22"/>
                </a:lnTo>
                <a:lnTo>
                  <a:pt x="402" y="20"/>
                </a:lnTo>
                <a:lnTo>
                  <a:pt x="394" y="16"/>
                </a:lnTo>
                <a:lnTo>
                  <a:pt x="386" y="30"/>
                </a:lnTo>
                <a:lnTo>
                  <a:pt x="366" y="26"/>
                </a:lnTo>
                <a:lnTo>
                  <a:pt x="364" y="34"/>
                </a:lnTo>
                <a:lnTo>
                  <a:pt x="354" y="28"/>
                </a:lnTo>
                <a:lnTo>
                  <a:pt x="342" y="46"/>
                </a:lnTo>
                <a:lnTo>
                  <a:pt x="322" y="48"/>
                </a:lnTo>
                <a:lnTo>
                  <a:pt x="326" y="64"/>
                </a:lnTo>
                <a:lnTo>
                  <a:pt x="308" y="72"/>
                </a:lnTo>
                <a:lnTo>
                  <a:pt x="310" y="80"/>
                </a:lnTo>
                <a:lnTo>
                  <a:pt x="310" y="80"/>
                </a:lnTo>
                <a:lnTo>
                  <a:pt x="300" y="116"/>
                </a:lnTo>
                <a:lnTo>
                  <a:pt x="292" y="142"/>
                </a:lnTo>
                <a:lnTo>
                  <a:pt x="286" y="158"/>
                </a:lnTo>
                <a:lnTo>
                  <a:pt x="286" y="158"/>
                </a:lnTo>
                <a:lnTo>
                  <a:pt x="286" y="165"/>
                </a:lnTo>
                <a:lnTo>
                  <a:pt x="286" y="179"/>
                </a:lnTo>
                <a:lnTo>
                  <a:pt x="290" y="201"/>
                </a:lnTo>
                <a:lnTo>
                  <a:pt x="290" y="201"/>
                </a:lnTo>
                <a:lnTo>
                  <a:pt x="292" y="215"/>
                </a:lnTo>
                <a:lnTo>
                  <a:pt x="292" y="227"/>
                </a:lnTo>
                <a:lnTo>
                  <a:pt x="292" y="227"/>
                </a:lnTo>
                <a:lnTo>
                  <a:pt x="294" y="241"/>
                </a:lnTo>
                <a:lnTo>
                  <a:pt x="294" y="251"/>
                </a:lnTo>
                <a:lnTo>
                  <a:pt x="294" y="255"/>
                </a:lnTo>
                <a:lnTo>
                  <a:pt x="294" y="255"/>
                </a:lnTo>
                <a:lnTo>
                  <a:pt x="294" y="265"/>
                </a:lnTo>
                <a:lnTo>
                  <a:pt x="294" y="283"/>
                </a:lnTo>
                <a:lnTo>
                  <a:pt x="296" y="305"/>
                </a:lnTo>
                <a:lnTo>
                  <a:pt x="298" y="321"/>
                </a:lnTo>
                <a:lnTo>
                  <a:pt x="298" y="321"/>
                </a:lnTo>
                <a:lnTo>
                  <a:pt x="306" y="363"/>
                </a:lnTo>
                <a:lnTo>
                  <a:pt x="298" y="37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37">
            <a:extLst>
              <a:ext uri="{FF2B5EF4-FFF2-40B4-BE49-F238E27FC236}">
                <a16:creationId xmlns:a16="http://schemas.microsoft.com/office/drawing/2014/main" id="{20BF0FA1-713D-4E65-AEB1-A976BFEE8DC3}"/>
              </a:ext>
            </a:extLst>
          </p:cNvPr>
          <p:cNvSpPr>
            <a:spLocks noEditPoints="1"/>
          </p:cNvSpPr>
          <p:nvPr/>
        </p:nvSpPr>
        <p:spPr bwMode="auto">
          <a:xfrm>
            <a:off x="635846" y="943083"/>
            <a:ext cx="1176337" cy="1466850"/>
          </a:xfrm>
          <a:custGeom>
            <a:avLst/>
            <a:gdLst>
              <a:gd name="T0" fmla="*/ 669 w 1482"/>
              <a:gd name="T1" fmla="*/ 28 h 1847"/>
              <a:gd name="T2" fmla="*/ 625 w 1482"/>
              <a:gd name="T3" fmla="*/ 45 h 1847"/>
              <a:gd name="T4" fmla="*/ 592 w 1482"/>
              <a:gd name="T5" fmla="*/ 95 h 1847"/>
              <a:gd name="T6" fmla="*/ 577 w 1482"/>
              <a:gd name="T7" fmla="*/ 139 h 1847"/>
              <a:gd name="T8" fmla="*/ 570 w 1482"/>
              <a:gd name="T9" fmla="*/ 189 h 1847"/>
              <a:gd name="T10" fmla="*/ 606 w 1482"/>
              <a:gd name="T11" fmla="*/ 358 h 1847"/>
              <a:gd name="T12" fmla="*/ 652 w 1482"/>
              <a:gd name="T13" fmla="*/ 463 h 1847"/>
              <a:gd name="T14" fmla="*/ 691 w 1482"/>
              <a:gd name="T15" fmla="*/ 512 h 1847"/>
              <a:gd name="T16" fmla="*/ 648 w 1482"/>
              <a:gd name="T17" fmla="*/ 630 h 1847"/>
              <a:gd name="T18" fmla="*/ 559 w 1482"/>
              <a:gd name="T19" fmla="*/ 781 h 1847"/>
              <a:gd name="T20" fmla="*/ 533 w 1482"/>
              <a:gd name="T21" fmla="*/ 870 h 1847"/>
              <a:gd name="T22" fmla="*/ 468 w 1482"/>
              <a:gd name="T23" fmla="*/ 1001 h 1847"/>
              <a:gd name="T24" fmla="*/ 352 w 1482"/>
              <a:gd name="T25" fmla="*/ 1159 h 1847"/>
              <a:gd name="T26" fmla="*/ 309 w 1482"/>
              <a:gd name="T27" fmla="*/ 1246 h 1847"/>
              <a:gd name="T28" fmla="*/ 274 w 1482"/>
              <a:gd name="T29" fmla="*/ 1321 h 1847"/>
              <a:gd name="T30" fmla="*/ 196 w 1482"/>
              <a:gd name="T31" fmla="*/ 1545 h 1847"/>
              <a:gd name="T32" fmla="*/ 53 w 1482"/>
              <a:gd name="T33" fmla="*/ 1756 h 1847"/>
              <a:gd name="T34" fmla="*/ 0 w 1482"/>
              <a:gd name="T35" fmla="*/ 1804 h 1847"/>
              <a:gd name="T36" fmla="*/ 13 w 1482"/>
              <a:gd name="T37" fmla="*/ 1812 h 1847"/>
              <a:gd name="T38" fmla="*/ 109 w 1482"/>
              <a:gd name="T39" fmla="*/ 1816 h 1847"/>
              <a:gd name="T40" fmla="*/ 190 w 1482"/>
              <a:gd name="T41" fmla="*/ 1804 h 1847"/>
              <a:gd name="T42" fmla="*/ 196 w 1482"/>
              <a:gd name="T43" fmla="*/ 1832 h 1847"/>
              <a:gd name="T44" fmla="*/ 223 w 1482"/>
              <a:gd name="T45" fmla="*/ 1845 h 1847"/>
              <a:gd name="T46" fmla="*/ 449 w 1482"/>
              <a:gd name="T47" fmla="*/ 1845 h 1847"/>
              <a:gd name="T48" fmla="*/ 595 w 1482"/>
              <a:gd name="T49" fmla="*/ 1630 h 1847"/>
              <a:gd name="T50" fmla="*/ 615 w 1482"/>
              <a:gd name="T51" fmla="*/ 1551 h 1847"/>
              <a:gd name="T52" fmla="*/ 643 w 1482"/>
              <a:gd name="T53" fmla="*/ 1509 h 1847"/>
              <a:gd name="T54" fmla="*/ 709 w 1482"/>
              <a:gd name="T55" fmla="*/ 1400 h 1847"/>
              <a:gd name="T56" fmla="*/ 768 w 1482"/>
              <a:gd name="T57" fmla="*/ 1369 h 1847"/>
              <a:gd name="T58" fmla="*/ 861 w 1482"/>
              <a:gd name="T59" fmla="*/ 1456 h 1847"/>
              <a:gd name="T60" fmla="*/ 913 w 1482"/>
              <a:gd name="T61" fmla="*/ 1483 h 1847"/>
              <a:gd name="T62" fmla="*/ 1070 w 1482"/>
              <a:gd name="T63" fmla="*/ 1502 h 1847"/>
              <a:gd name="T64" fmla="*/ 1107 w 1482"/>
              <a:gd name="T65" fmla="*/ 1510 h 1847"/>
              <a:gd name="T66" fmla="*/ 1200 w 1482"/>
              <a:gd name="T67" fmla="*/ 1502 h 1847"/>
              <a:gd name="T68" fmla="*/ 1296 w 1482"/>
              <a:gd name="T69" fmla="*/ 1489 h 1847"/>
              <a:gd name="T70" fmla="*/ 1378 w 1482"/>
              <a:gd name="T71" fmla="*/ 1461 h 1847"/>
              <a:gd name="T72" fmla="*/ 1411 w 1482"/>
              <a:gd name="T73" fmla="*/ 1423 h 1847"/>
              <a:gd name="T74" fmla="*/ 1444 w 1482"/>
              <a:gd name="T75" fmla="*/ 1303 h 1847"/>
              <a:gd name="T76" fmla="*/ 1471 w 1482"/>
              <a:gd name="T77" fmla="*/ 1139 h 1847"/>
              <a:gd name="T78" fmla="*/ 1466 w 1482"/>
              <a:gd name="T79" fmla="*/ 1000 h 1847"/>
              <a:gd name="T80" fmla="*/ 1443 w 1482"/>
              <a:gd name="T81" fmla="*/ 891 h 1847"/>
              <a:gd name="T82" fmla="*/ 1371 w 1482"/>
              <a:gd name="T83" fmla="*/ 734 h 1847"/>
              <a:gd name="T84" fmla="*/ 1049 w 1482"/>
              <a:gd name="T85" fmla="*/ 401 h 1847"/>
              <a:gd name="T86" fmla="*/ 1056 w 1482"/>
              <a:gd name="T87" fmla="*/ 381 h 1847"/>
              <a:gd name="T88" fmla="*/ 1009 w 1482"/>
              <a:gd name="T89" fmla="*/ 333 h 1847"/>
              <a:gd name="T90" fmla="*/ 955 w 1482"/>
              <a:gd name="T91" fmla="*/ 292 h 1847"/>
              <a:gd name="T92" fmla="*/ 946 w 1482"/>
              <a:gd name="T93" fmla="*/ 268 h 1847"/>
              <a:gd name="T94" fmla="*/ 959 w 1482"/>
              <a:gd name="T95" fmla="*/ 251 h 1847"/>
              <a:gd name="T96" fmla="*/ 971 w 1482"/>
              <a:gd name="T97" fmla="*/ 220 h 1847"/>
              <a:gd name="T98" fmla="*/ 959 w 1482"/>
              <a:gd name="T99" fmla="*/ 186 h 1847"/>
              <a:gd name="T100" fmla="*/ 944 w 1482"/>
              <a:gd name="T101" fmla="*/ 121 h 1847"/>
              <a:gd name="T102" fmla="*/ 929 w 1482"/>
              <a:gd name="T103" fmla="*/ 73 h 1847"/>
              <a:gd name="T104" fmla="*/ 891 w 1482"/>
              <a:gd name="T105" fmla="*/ 31 h 1847"/>
              <a:gd name="T106" fmla="*/ 830 w 1482"/>
              <a:gd name="T107" fmla="*/ 5 h 1847"/>
              <a:gd name="T108" fmla="*/ 791 w 1482"/>
              <a:gd name="T109" fmla="*/ 0 h 1847"/>
              <a:gd name="T110" fmla="*/ 517 w 1482"/>
              <a:gd name="T111" fmla="*/ 1282 h 1847"/>
              <a:gd name="T112" fmla="*/ 506 w 1482"/>
              <a:gd name="T113" fmla="*/ 1385 h 1847"/>
              <a:gd name="T114" fmla="*/ 474 w 1482"/>
              <a:gd name="T115" fmla="*/ 1488 h 1847"/>
              <a:gd name="T116" fmla="*/ 408 w 1482"/>
              <a:gd name="T117" fmla="*/ 1604 h 1847"/>
              <a:gd name="T118" fmla="*/ 342 w 1482"/>
              <a:gd name="T119" fmla="*/ 1582 h 1847"/>
              <a:gd name="T120" fmla="*/ 404 w 1482"/>
              <a:gd name="T121" fmla="*/ 1480 h 1847"/>
              <a:gd name="T122" fmla="*/ 476 w 1482"/>
              <a:gd name="T123" fmla="*/ 1370 h 18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82" h="1847">
                <a:moveTo>
                  <a:pt x="734" y="16"/>
                </a:moveTo>
                <a:lnTo>
                  <a:pt x="734" y="16"/>
                </a:lnTo>
                <a:lnTo>
                  <a:pt x="724" y="17"/>
                </a:lnTo>
                <a:lnTo>
                  <a:pt x="699" y="22"/>
                </a:lnTo>
                <a:lnTo>
                  <a:pt x="669" y="28"/>
                </a:lnTo>
                <a:lnTo>
                  <a:pt x="653" y="31"/>
                </a:lnTo>
                <a:lnTo>
                  <a:pt x="638" y="36"/>
                </a:lnTo>
                <a:lnTo>
                  <a:pt x="638" y="36"/>
                </a:lnTo>
                <a:lnTo>
                  <a:pt x="631" y="40"/>
                </a:lnTo>
                <a:lnTo>
                  <a:pt x="625" y="45"/>
                </a:lnTo>
                <a:lnTo>
                  <a:pt x="620" y="50"/>
                </a:lnTo>
                <a:lnTo>
                  <a:pt x="614" y="55"/>
                </a:lnTo>
                <a:lnTo>
                  <a:pt x="605" y="68"/>
                </a:lnTo>
                <a:lnTo>
                  <a:pt x="598" y="82"/>
                </a:lnTo>
                <a:lnTo>
                  <a:pt x="592" y="95"/>
                </a:lnTo>
                <a:lnTo>
                  <a:pt x="588" y="106"/>
                </a:lnTo>
                <a:lnTo>
                  <a:pt x="586" y="116"/>
                </a:lnTo>
                <a:lnTo>
                  <a:pt x="586" y="116"/>
                </a:lnTo>
                <a:lnTo>
                  <a:pt x="583" y="122"/>
                </a:lnTo>
                <a:lnTo>
                  <a:pt x="577" y="139"/>
                </a:lnTo>
                <a:lnTo>
                  <a:pt x="575" y="150"/>
                </a:lnTo>
                <a:lnTo>
                  <a:pt x="572" y="163"/>
                </a:lnTo>
                <a:lnTo>
                  <a:pt x="570" y="176"/>
                </a:lnTo>
                <a:lnTo>
                  <a:pt x="570" y="189"/>
                </a:lnTo>
                <a:lnTo>
                  <a:pt x="570" y="189"/>
                </a:lnTo>
                <a:lnTo>
                  <a:pt x="571" y="215"/>
                </a:lnTo>
                <a:lnTo>
                  <a:pt x="572" y="235"/>
                </a:lnTo>
                <a:lnTo>
                  <a:pt x="575" y="253"/>
                </a:lnTo>
                <a:lnTo>
                  <a:pt x="595" y="280"/>
                </a:lnTo>
                <a:lnTo>
                  <a:pt x="606" y="358"/>
                </a:lnTo>
                <a:lnTo>
                  <a:pt x="638" y="401"/>
                </a:lnTo>
                <a:lnTo>
                  <a:pt x="638" y="432"/>
                </a:lnTo>
                <a:lnTo>
                  <a:pt x="638" y="432"/>
                </a:lnTo>
                <a:lnTo>
                  <a:pt x="646" y="449"/>
                </a:lnTo>
                <a:lnTo>
                  <a:pt x="652" y="463"/>
                </a:lnTo>
                <a:lnTo>
                  <a:pt x="659" y="475"/>
                </a:lnTo>
                <a:lnTo>
                  <a:pt x="659" y="475"/>
                </a:lnTo>
                <a:lnTo>
                  <a:pt x="668" y="486"/>
                </a:lnTo>
                <a:lnTo>
                  <a:pt x="679" y="498"/>
                </a:lnTo>
                <a:lnTo>
                  <a:pt x="691" y="512"/>
                </a:lnTo>
                <a:lnTo>
                  <a:pt x="691" y="512"/>
                </a:lnTo>
                <a:lnTo>
                  <a:pt x="676" y="553"/>
                </a:lnTo>
                <a:lnTo>
                  <a:pt x="654" y="617"/>
                </a:lnTo>
                <a:lnTo>
                  <a:pt x="654" y="617"/>
                </a:lnTo>
                <a:lnTo>
                  <a:pt x="648" y="630"/>
                </a:lnTo>
                <a:lnTo>
                  <a:pt x="638" y="648"/>
                </a:lnTo>
                <a:lnTo>
                  <a:pt x="613" y="690"/>
                </a:lnTo>
                <a:lnTo>
                  <a:pt x="570" y="759"/>
                </a:lnTo>
                <a:lnTo>
                  <a:pt x="570" y="759"/>
                </a:lnTo>
                <a:lnTo>
                  <a:pt x="559" y="781"/>
                </a:lnTo>
                <a:lnTo>
                  <a:pt x="548" y="808"/>
                </a:lnTo>
                <a:lnTo>
                  <a:pt x="543" y="823"/>
                </a:lnTo>
                <a:lnTo>
                  <a:pt x="539" y="839"/>
                </a:lnTo>
                <a:lnTo>
                  <a:pt x="536" y="855"/>
                </a:lnTo>
                <a:lnTo>
                  <a:pt x="533" y="870"/>
                </a:lnTo>
                <a:lnTo>
                  <a:pt x="533" y="870"/>
                </a:lnTo>
                <a:lnTo>
                  <a:pt x="528" y="915"/>
                </a:lnTo>
                <a:lnTo>
                  <a:pt x="527" y="928"/>
                </a:lnTo>
                <a:lnTo>
                  <a:pt x="527" y="928"/>
                </a:lnTo>
                <a:lnTo>
                  <a:pt x="468" y="1001"/>
                </a:lnTo>
                <a:lnTo>
                  <a:pt x="416" y="1069"/>
                </a:lnTo>
                <a:lnTo>
                  <a:pt x="391" y="1103"/>
                </a:lnTo>
                <a:lnTo>
                  <a:pt x="369" y="1134"/>
                </a:lnTo>
                <a:lnTo>
                  <a:pt x="369" y="1134"/>
                </a:lnTo>
                <a:lnTo>
                  <a:pt x="352" y="1159"/>
                </a:lnTo>
                <a:lnTo>
                  <a:pt x="340" y="1180"/>
                </a:lnTo>
                <a:lnTo>
                  <a:pt x="331" y="1196"/>
                </a:lnTo>
                <a:lnTo>
                  <a:pt x="325" y="1211"/>
                </a:lnTo>
                <a:lnTo>
                  <a:pt x="315" y="1234"/>
                </a:lnTo>
                <a:lnTo>
                  <a:pt x="309" y="1246"/>
                </a:lnTo>
                <a:lnTo>
                  <a:pt x="301" y="1260"/>
                </a:lnTo>
                <a:lnTo>
                  <a:pt x="301" y="1260"/>
                </a:lnTo>
                <a:lnTo>
                  <a:pt x="295" y="1271"/>
                </a:lnTo>
                <a:lnTo>
                  <a:pt x="289" y="1284"/>
                </a:lnTo>
                <a:lnTo>
                  <a:pt x="274" y="1321"/>
                </a:lnTo>
                <a:lnTo>
                  <a:pt x="257" y="1366"/>
                </a:lnTo>
                <a:lnTo>
                  <a:pt x="240" y="1414"/>
                </a:lnTo>
                <a:lnTo>
                  <a:pt x="210" y="1502"/>
                </a:lnTo>
                <a:lnTo>
                  <a:pt x="196" y="1545"/>
                </a:lnTo>
                <a:lnTo>
                  <a:pt x="196" y="1545"/>
                </a:lnTo>
                <a:lnTo>
                  <a:pt x="153" y="1635"/>
                </a:lnTo>
                <a:lnTo>
                  <a:pt x="105" y="1719"/>
                </a:lnTo>
                <a:lnTo>
                  <a:pt x="105" y="1719"/>
                </a:lnTo>
                <a:lnTo>
                  <a:pt x="89" y="1730"/>
                </a:lnTo>
                <a:lnTo>
                  <a:pt x="53" y="1756"/>
                </a:lnTo>
                <a:lnTo>
                  <a:pt x="33" y="1769"/>
                </a:lnTo>
                <a:lnTo>
                  <a:pt x="16" y="1784"/>
                </a:lnTo>
                <a:lnTo>
                  <a:pt x="5" y="1795"/>
                </a:lnTo>
                <a:lnTo>
                  <a:pt x="1" y="1800"/>
                </a:lnTo>
                <a:lnTo>
                  <a:pt x="0" y="1804"/>
                </a:lnTo>
                <a:lnTo>
                  <a:pt x="0" y="1804"/>
                </a:lnTo>
                <a:lnTo>
                  <a:pt x="1" y="1806"/>
                </a:lnTo>
                <a:lnTo>
                  <a:pt x="4" y="1809"/>
                </a:lnTo>
                <a:lnTo>
                  <a:pt x="9" y="1811"/>
                </a:lnTo>
                <a:lnTo>
                  <a:pt x="13" y="1812"/>
                </a:lnTo>
                <a:lnTo>
                  <a:pt x="29" y="1815"/>
                </a:lnTo>
                <a:lnTo>
                  <a:pt x="48" y="1817"/>
                </a:lnTo>
                <a:lnTo>
                  <a:pt x="68" y="1817"/>
                </a:lnTo>
                <a:lnTo>
                  <a:pt x="89" y="1817"/>
                </a:lnTo>
                <a:lnTo>
                  <a:pt x="109" y="1816"/>
                </a:lnTo>
                <a:lnTo>
                  <a:pt x="127" y="1815"/>
                </a:lnTo>
                <a:lnTo>
                  <a:pt x="127" y="1815"/>
                </a:lnTo>
                <a:lnTo>
                  <a:pt x="154" y="1810"/>
                </a:lnTo>
                <a:lnTo>
                  <a:pt x="174" y="1807"/>
                </a:lnTo>
                <a:lnTo>
                  <a:pt x="190" y="1804"/>
                </a:lnTo>
                <a:lnTo>
                  <a:pt x="190" y="1804"/>
                </a:lnTo>
                <a:lnTo>
                  <a:pt x="190" y="1810"/>
                </a:lnTo>
                <a:lnTo>
                  <a:pt x="190" y="1816"/>
                </a:lnTo>
                <a:lnTo>
                  <a:pt x="191" y="1824"/>
                </a:lnTo>
                <a:lnTo>
                  <a:pt x="196" y="1832"/>
                </a:lnTo>
                <a:lnTo>
                  <a:pt x="199" y="1836"/>
                </a:lnTo>
                <a:lnTo>
                  <a:pt x="203" y="1838"/>
                </a:lnTo>
                <a:lnTo>
                  <a:pt x="209" y="1842"/>
                </a:lnTo>
                <a:lnTo>
                  <a:pt x="215" y="1843"/>
                </a:lnTo>
                <a:lnTo>
                  <a:pt x="223" y="1845"/>
                </a:lnTo>
                <a:lnTo>
                  <a:pt x="232" y="1845"/>
                </a:lnTo>
                <a:lnTo>
                  <a:pt x="232" y="1845"/>
                </a:lnTo>
                <a:lnTo>
                  <a:pt x="289" y="1847"/>
                </a:lnTo>
                <a:lnTo>
                  <a:pt x="359" y="1847"/>
                </a:lnTo>
                <a:lnTo>
                  <a:pt x="449" y="1845"/>
                </a:lnTo>
                <a:lnTo>
                  <a:pt x="611" y="1788"/>
                </a:lnTo>
                <a:lnTo>
                  <a:pt x="611" y="1746"/>
                </a:lnTo>
                <a:lnTo>
                  <a:pt x="622" y="1708"/>
                </a:lnTo>
                <a:lnTo>
                  <a:pt x="595" y="1630"/>
                </a:lnTo>
                <a:lnTo>
                  <a:pt x="595" y="1630"/>
                </a:lnTo>
                <a:lnTo>
                  <a:pt x="597" y="1619"/>
                </a:lnTo>
                <a:lnTo>
                  <a:pt x="598" y="1606"/>
                </a:lnTo>
                <a:lnTo>
                  <a:pt x="602" y="1591"/>
                </a:lnTo>
                <a:lnTo>
                  <a:pt x="606" y="1572"/>
                </a:lnTo>
                <a:lnTo>
                  <a:pt x="615" y="1551"/>
                </a:lnTo>
                <a:lnTo>
                  <a:pt x="621" y="1542"/>
                </a:lnTo>
                <a:lnTo>
                  <a:pt x="627" y="1531"/>
                </a:lnTo>
                <a:lnTo>
                  <a:pt x="635" y="1520"/>
                </a:lnTo>
                <a:lnTo>
                  <a:pt x="643" y="1509"/>
                </a:lnTo>
                <a:lnTo>
                  <a:pt x="643" y="1509"/>
                </a:lnTo>
                <a:lnTo>
                  <a:pt x="653" y="1496"/>
                </a:lnTo>
                <a:lnTo>
                  <a:pt x="662" y="1484"/>
                </a:lnTo>
                <a:lnTo>
                  <a:pt x="679" y="1457"/>
                </a:lnTo>
                <a:lnTo>
                  <a:pt x="695" y="1428"/>
                </a:lnTo>
                <a:lnTo>
                  <a:pt x="709" y="1400"/>
                </a:lnTo>
                <a:lnTo>
                  <a:pt x="730" y="1353"/>
                </a:lnTo>
                <a:lnTo>
                  <a:pt x="739" y="1335"/>
                </a:lnTo>
                <a:lnTo>
                  <a:pt x="739" y="1335"/>
                </a:lnTo>
                <a:lnTo>
                  <a:pt x="752" y="1351"/>
                </a:lnTo>
                <a:lnTo>
                  <a:pt x="768" y="1369"/>
                </a:lnTo>
                <a:lnTo>
                  <a:pt x="787" y="1390"/>
                </a:lnTo>
                <a:lnTo>
                  <a:pt x="809" y="1413"/>
                </a:lnTo>
                <a:lnTo>
                  <a:pt x="835" y="1435"/>
                </a:lnTo>
                <a:lnTo>
                  <a:pt x="847" y="1446"/>
                </a:lnTo>
                <a:lnTo>
                  <a:pt x="861" y="1456"/>
                </a:lnTo>
                <a:lnTo>
                  <a:pt x="873" y="1464"/>
                </a:lnTo>
                <a:lnTo>
                  <a:pt x="887" y="1472"/>
                </a:lnTo>
                <a:lnTo>
                  <a:pt x="887" y="1472"/>
                </a:lnTo>
                <a:lnTo>
                  <a:pt x="899" y="1478"/>
                </a:lnTo>
                <a:lnTo>
                  <a:pt x="913" y="1483"/>
                </a:lnTo>
                <a:lnTo>
                  <a:pt x="929" y="1486"/>
                </a:lnTo>
                <a:lnTo>
                  <a:pt x="945" y="1490"/>
                </a:lnTo>
                <a:lnTo>
                  <a:pt x="978" y="1495"/>
                </a:lnTo>
                <a:lnTo>
                  <a:pt x="1012" y="1499"/>
                </a:lnTo>
                <a:lnTo>
                  <a:pt x="1070" y="1502"/>
                </a:lnTo>
                <a:lnTo>
                  <a:pt x="1091" y="1505"/>
                </a:lnTo>
                <a:lnTo>
                  <a:pt x="1097" y="1506"/>
                </a:lnTo>
                <a:lnTo>
                  <a:pt x="1102" y="1509"/>
                </a:lnTo>
                <a:lnTo>
                  <a:pt x="1102" y="1509"/>
                </a:lnTo>
                <a:lnTo>
                  <a:pt x="1107" y="1510"/>
                </a:lnTo>
                <a:lnTo>
                  <a:pt x="1113" y="1511"/>
                </a:lnTo>
                <a:lnTo>
                  <a:pt x="1127" y="1512"/>
                </a:lnTo>
                <a:lnTo>
                  <a:pt x="1146" y="1511"/>
                </a:lnTo>
                <a:lnTo>
                  <a:pt x="1164" y="1509"/>
                </a:lnTo>
                <a:lnTo>
                  <a:pt x="1200" y="1502"/>
                </a:lnTo>
                <a:lnTo>
                  <a:pt x="1218" y="1497"/>
                </a:lnTo>
                <a:lnTo>
                  <a:pt x="1218" y="1497"/>
                </a:lnTo>
                <a:lnTo>
                  <a:pt x="1245" y="1495"/>
                </a:lnTo>
                <a:lnTo>
                  <a:pt x="1268" y="1493"/>
                </a:lnTo>
                <a:lnTo>
                  <a:pt x="1296" y="1489"/>
                </a:lnTo>
                <a:lnTo>
                  <a:pt x="1325" y="1482"/>
                </a:lnTo>
                <a:lnTo>
                  <a:pt x="1340" y="1478"/>
                </a:lnTo>
                <a:lnTo>
                  <a:pt x="1354" y="1473"/>
                </a:lnTo>
                <a:lnTo>
                  <a:pt x="1367" y="1467"/>
                </a:lnTo>
                <a:lnTo>
                  <a:pt x="1378" y="1461"/>
                </a:lnTo>
                <a:lnTo>
                  <a:pt x="1389" y="1453"/>
                </a:lnTo>
                <a:lnTo>
                  <a:pt x="1398" y="1445"/>
                </a:lnTo>
                <a:lnTo>
                  <a:pt x="1398" y="1445"/>
                </a:lnTo>
                <a:lnTo>
                  <a:pt x="1405" y="1435"/>
                </a:lnTo>
                <a:lnTo>
                  <a:pt x="1411" y="1423"/>
                </a:lnTo>
                <a:lnTo>
                  <a:pt x="1417" y="1409"/>
                </a:lnTo>
                <a:lnTo>
                  <a:pt x="1423" y="1396"/>
                </a:lnTo>
                <a:lnTo>
                  <a:pt x="1432" y="1364"/>
                </a:lnTo>
                <a:lnTo>
                  <a:pt x="1439" y="1332"/>
                </a:lnTo>
                <a:lnTo>
                  <a:pt x="1444" y="1303"/>
                </a:lnTo>
                <a:lnTo>
                  <a:pt x="1448" y="1278"/>
                </a:lnTo>
                <a:lnTo>
                  <a:pt x="1450" y="1255"/>
                </a:lnTo>
                <a:lnTo>
                  <a:pt x="1482" y="1223"/>
                </a:lnTo>
                <a:lnTo>
                  <a:pt x="1471" y="1139"/>
                </a:lnTo>
                <a:lnTo>
                  <a:pt x="1471" y="1139"/>
                </a:lnTo>
                <a:lnTo>
                  <a:pt x="1472" y="1128"/>
                </a:lnTo>
                <a:lnTo>
                  <a:pt x="1472" y="1092"/>
                </a:lnTo>
                <a:lnTo>
                  <a:pt x="1471" y="1066"/>
                </a:lnTo>
                <a:lnTo>
                  <a:pt x="1470" y="1036"/>
                </a:lnTo>
                <a:lnTo>
                  <a:pt x="1466" y="1000"/>
                </a:lnTo>
                <a:lnTo>
                  <a:pt x="1461" y="960"/>
                </a:lnTo>
                <a:lnTo>
                  <a:pt x="1461" y="960"/>
                </a:lnTo>
                <a:lnTo>
                  <a:pt x="1456" y="938"/>
                </a:lnTo>
                <a:lnTo>
                  <a:pt x="1451" y="915"/>
                </a:lnTo>
                <a:lnTo>
                  <a:pt x="1443" y="891"/>
                </a:lnTo>
                <a:lnTo>
                  <a:pt x="1434" y="867"/>
                </a:lnTo>
                <a:lnTo>
                  <a:pt x="1425" y="843"/>
                </a:lnTo>
                <a:lnTo>
                  <a:pt x="1414" y="819"/>
                </a:lnTo>
                <a:lnTo>
                  <a:pt x="1392" y="775"/>
                </a:lnTo>
                <a:lnTo>
                  <a:pt x="1371" y="734"/>
                </a:lnTo>
                <a:lnTo>
                  <a:pt x="1352" y="704"/>
                </a:lnTo>
                <a:lnTo>
                  <a:pt x="1334" y="674"/>
                </a:lnTo>
                <a:lnTo>
                  <a:pt x="1281" y="528"/>
                </a:lnTo>
                <a:lnTo>
                  <a:pt x="1108" y="416"/>
                </a:lnTo>
                <a:lnTo>
                  <a:pt x="1049" y="401"/>
                </a:lnTo>
                <a:lnTo>
                  <a:pt x="1049" y="401"/>
                </a:lnTo>
                <a:lnTo>
                  <a:pt x="1052" y="398"/>
                </a:lnTo>
                <a:lnTo>
                  <a:pt x="1055" y="390"/>
                </a:lnTo>
                <a:lnTo>
                  <a:pt x="1056" y="387"/>
                </a:lnTo>
                <a:lnTo>
                  <a:pt x="1056" y="381"/>
                </a:lnTo>
                <a:lnTo>
                  <a:pt x="1054" y="376"/>
                </a:lnTo>
                <a:lnTo>
                  <a:pt x="1049" y="370"/>
                </a:lnTo>
                <a:lnTo>
                  <a:pt x="1049" y="370"/>
                </a:lnTo>
                <a:lnTo>
                  <a:pt x="1033" y="354"/>
                </a:lnTo>
                <a:lnTo>
                  <a:pt x="1009" y="333"/>
                </a:lnTo>
                <a:lnTo>
                  <a:pt x="983" y="311"/>
                </a:lnTo>
                <a:lnTo>
                  <a:pt x="971" y="302"/>
                </a:lnTo>
                <a:lnTo>
                  <a:pt x="960" y="295"/>
                </a:lnTo>
                <a:lnTo>
                  <a:pt x="960" y="295"/>
                </a:lnTo>
                <a:lnTo>
                  <a:pt x="955" y="292"/>
                </a:lnTo>
                <a:lnTo>
                  <a:pt x="951" y="289"/>
                </a:lnTo>
                <a:lnTo>
                  <a:pt x="949" y="285"/>
                </a:lnTo>
                <a:lnTo>
                  <a:pt x="948" y="283"/>
                </a:lnTo>
                <a:lnTo>
                  <a:pt x="946" y="275"/>
                </a:lnTo>
                <a:lnTo>
                  <a:pt x="946" y="268"/>
                </a:lnTo>
                <a:lnTo>
                  <a:pt x="949" y="262"/>
                </a:lnTo>
                <a:lnTo>
                  <a:pt x="951" y="258"/>
                </a:lnTo>
                <a:lnTo>
                  <a:pt x="955" y="253"/>
                </a:lnTo>
                <a:lnTo>
                  <a:pt x="955" y="253"/>
                </a:lnTo>
                <a:lnTo>
                  <a:pt x="959" y="251"/>
                </a:lnTo>
                <a:lnTo>
                  <a:pt x="964" y="247"/>
                </a:lnTo>
                <a:lnTo>
                  <a:pt x="967" y="242"/>
                </a:lnTo>
                <a:lnTo>
                  <a:pt x="971" y="235"/>
                </a:lnTo>
                <a:lnTo>
                  <a:pt x="972" y="226"/>
                </a:lnTo>
                <a:lnTo>
                  <a:pt x="971" y="220"/>
                </a:lnTo>
                <a:lnTo>
                  <a:pt x="970" y="214"/>
                </a:lnTo>
                <a:lnTo>
                  <a:pt x="968" y="208"/>
                </a:lnTo>
                <a:lnTo>
                  <a:pt x="965" y="201"/>
                </a:lnTo>
                <a:lnTo>
                  <a:pt x="965" y="201"/>
                </a:lnTo>
                <a:lnTo>
                  <a:pt x="959" y="186"/>
                </a:lnTo>
                <a:lnTo>
                  <a:pt x="954" y="171"/>
                </a:lnTo>
                <a:lnTo>
                  <a:pt x="950" y="158"/>
                </a:lnTo>
                <a:lnTo>
                  <a:pt x="948" y="145"/>
                </a:lnTo>
                <a:lnTo>
                  <a:pt x="945" y="128"/>
                </a:lnTo>
                <a:lnTo>
                  <a:pt x="944" y="121"/>
                </a:lnTo>
                <a:lnTo>
                  <a:pt x="944" y="121"/>
                </a:lnTo>
                <a:lnTo>
                  <a:pt x="943" y="111"/>
                </a:lnTo>
                <a:lnTo>
                  <a:pt x="940" y="101"/>
                </a:lnTo>
                <a:lnTo>
                  <a:pt x="935" y="88"/>
                </a:lnTo>
                <a:lnTo>
                  <a:pt x="929" y="73"/>
                </a:lnTo>
                <a:lnTo>
                  <a:pt x="920" y="58"/>
                </a:lnTo>
                <a:lnTo>
                  <a:pt x="913" y="51"/>
                </a:lnTo>
                <a:lnTo>
                  <a:pt x="907" y="44"/>
                </a:lnTo>
                <a:lnTo>
                  <a:pt x="900" y="38"/>
                </a:lnTo>
                <a:lnTo>
                  <a:pt x="891" y="31"/>
                </a:lnTo>
                <a:lnTo>
                  <a:pt x="891" y="31"/>
                </a:lnTo>
                <a:lnTo>
                  <a:pt x="874" y="22"/>
                </a:lnTo>
                <a:lnTo>
                  <a:pt x="858" y="14"/>
                </a:lnTo>
                <a:lnTo>
                  <a:pt x="844" y="8"/>
                </a:lnTo>
                <a:lnTo>
                  <a:pt x="830" y="5"/>
                </a:lnTo>
                <a:lnTo>
                  <a:pt x="818" y="1"/>
                </a:lnTo>
                <a:lnTo>
                  <a:pt x="807" y="0"/>
                </a:lnTo>
                <a:lnTo>
                  <a:pt x="798" y="0"/>
                </a:lnTo>
                <a:lnTo>
                  <a:pt x="791" y="0"/>
                </a:lnTo>
                <a:lnTo>
                  <a:pt x="791" y="0"/>
                </a:lnTo>
                <a:lnTo>
                  <a:pt x="774" y="3"/>
                </a:lnTo>
                <a:lnTo>
                  <a:pt x="756" y="8"/>
                </a:lnTo>
                <a:lnTo>
                  <a:pt x="734" y="16"/>
                </a:lnTo>
                <a:lnTo>
                  <a:pt x="734" y="16"/>
                </a:lnTo>
                <a:close/>
                <a:moveTo>
                  <a:pt x="517" y="1282"/>
                </a:moveTo>
                <a:lnTo>
                  <a:pt x="517" y="1282"/>
                </a:lnTo>
                <a:lnTo>
                  <a:pt x="516" y="1302"/>
                </a:lnTo>
                <a:lnTo>
                  <a:pt x="515" y="1324"/>
                </a:lnTo>
                <a:lnTo>
                  <a:pt x="511" y="1352"/>
                </a:lnTo>
                <a:lnTo>
                  <a:pt x="506" y="1385"/>
                </a:lnTo>
                <a:lnTo>
                  <a:pt x="499" y="1419"/>
                </a:lnTo>
                <a:lnTo>
                  <a:pt x="494" y="1436"/>
                </a:lnTo>
                <a:lnTo>
                  <a:pt x="489" y="1453"/>
                </a:lnTo>
                <a:lnTo>
                  <a:pt x="482" y="1471"/>
                </a:lnTo>
                <a:lnTo>
                  <a:pt x="474" y="1488"/>
                </a:lnTo>
                <a:lnTo>
                  <a:pt x="474" y="1488"/>
                </a:lnTo>
                <a:lnTo>
                  <a:pt x="459" y="1520"/>
                </a:lnTo>
                <a:lnTo>
                  <a:pt x="441" y="1550"/>
                </a:lnTo>
                <a:lnTo>
                  <a:pt x="424" y="1578"/>
                </a:lnTo>
                <a:lnTo>
                  <a:pt x="408" y="1604"/>
                </a:lnTo>
                <a:lnTo>
                  <a:pt x="384" y="1642"/>
                </a:lnTo>
                <a:lnTo>
                  <a:pt x="374" y="1655"/>
                </a:lnTo>
                <a:lnTo>
                  <a:pt x="353" y="1635"/>
                </a:lnTo>
                <a:lnTo>
                  <a:pt x="342" y="1582"/>
                </a:lnTo>
                <a:lnTo>
                  <a:pt x="342" y="1582"/>
                </a:lnTo>
                <a:lnTo>
                  <a:pt x="347" y="1572"/>
                </a:lnTo>
                <a:lnTo>
                  <a:pt x="363" y="1544"/>
                </a:lnTo>
                <a:lnTo>
                  <a:pt x="374" y="1526"/>
                </a:lnTo>
                <a:lnTo>
                  <a:pt x="388" y="1504"/>
                </a:lnTo>
                <a:lnTo>
                  <a:pt x="404" y="1480"/>
                </a:lnTo>
                <a:lnTo>
                  <a:pt x="422" y="1456"/>
                </a:lnTo>
                <a:lnTo>
                  <a:pt x="422" y="1456"/>
                </a:lnTo>
                <a:lnTo>
                  <a:pt x="441" y="1429"/>
                </a:lnTo>
                <a:lnTo>
                  <a:pt x="459" y="1400"/>
                </a:lnTo>
                <a:lnTo>
                  <a:pt x="476" y="1370"/>
                </a:lnTo>
                <a:lnTo>
                  <a:pt x="489" y="1343"/>
                </a:lnTo>
                <a:lnTo>
                  <a:pt x="510" y="1299"/>
                </a:lnTo>
                <a:lnTo>
                  <a:pt x="517" y="1282"/>
                </a:lnTo>
                <a:lnTo>
                  <a:pt x="517" y="128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52">
            <a:extLst>
              <a:ext uri="{FF2B5EF4-FFF2-40B4-BE49-F238E27FC236}">
                <a16:creationId xmlns:a16="http://schemas.microsoft.com/office/drawing/2014/main" id="{48AD08B9-8328-4152-BD4F-245A63BD1E2B}"/>
              </a:ext>
            </a:extLst>
          </p:cNvPr>
          <p:cNvSpPr>
            <a:spLocks noEditPoints="1"/>
          </p:cNvSpPr>
          <p:nvPr/>
        </p:nvSpPr>
        <p:spPr bwMode="auto">
          <a:xfrm>
            <a:off x="4307284" y="945071"/>
            <a:ext cx="1090612" cy="1343025"/>
          </a:xfrm>
          <a:custGeom>
            <a:avLst/>
            <a:gdLst>
              <a:gd name="T0" fmla="*/ 652 w 1374"/>
              <a:gd name="T1" fmla="*/ 47 h 1694"/>
              <a:gd name="T2" fmla="*/ 604 w 1374"/>
              <a:gd name="T3" fmla="*/ 162 h 1694"/>
              <a:gd name="T4" fmla="*/ 585 w 1374"/>
              <a:gd name="T5" fmla="*/ 285 h 1694"/>
              <a:gd name="T6" fmla="*/ 553 w 1374"/>
              <a:gd name="T7" fmla="*/ 368 h 1694"/>
              <a:gd name="T8" fmla="*/ 500 w 1374"/>
              <a:gd name="T9" fmla="*/ 446 h 1694"/>
              <a:gd name="T10" fmla="*/ 445 w 1374"/>
              <a:gd name="T11" fmla="*/ 481 h 1694"/>
              <a:gd name="T12" fmla="*/ 424 w 1374"/>
              <a:gd name="T13" fmla="*/ 552 h 1694"/>
              <a:gd name="T14" fmla="*/ 321 w 1374"/>
              <a:gd name="T15" fmla="*/ 623 h 1694"/>
              <a:gd name="T16" fmla="*/ 241 w 1374"/>
              <a:gd name="T17" fmla="*/ 696 h 1694"/>
              <a:gd name="T18" fmla="*/ 102 w 1374"/>
              <a:gd name="T19" fmla="*/ 885 h 1694"/>
              <a:gd name="T20" fmla="*/ 28 w 1374"/>
              <a:gd name="T21" fmla="*/ 1092 h 1694"/>
              <a:gd name="T22" fmla="*/ 0 w 1374"/>
              <a:gd name="T23" fmla="*/ 1153 h 1694"/>
              <a:gd name="T24" fmla="*/ 47 w 1374"/>
              <a:gd name="T25" fmla="*/ 1246 h 1694"/>
              <a:gd name="T26" fmla="*/ 191 w 1374"/>
              <a:gd name="T27" fmla="*/ 1319 h 1694"/>
              <a:gd name="T28" fmla="*/ 347 w 1374"/>
              <a:gd name="T29" fmla="*/ 1375 h 1694"/>
              <a:gd name="T30" fmla="*/ 400 w 1374"/>
              <a:gd name="T31" fmla="*/ 1445 h 1694"/>
              <a:gd name="T32" fmla="*/ 516 w 1374"/>
              <a:gd name="T33" fmla="*/ 1567 h 1694"/>
              <a:gd name="T34" fmla="*/ 630 w 1374"/>
              <a:gd name="T35" fmla="*/ 1619 h 1694"/>
              <a:gd name="T36" fmla="*/ 796 w 1374"/>
              <a:gd name="T37" fmla="*/ 1627 h 1694"/>
              <a:gd name="T38" fmla="*/ 853 w 1374"/>
              <a:gd name="T39" fmla="*/ 1659 h 1694"/>
              <a:gd name="T40" fmla="*/ 871 w 1374"/>
              <a:gd name="T41" fmla="*/ 1682 h 1694"/>
              <a:gd name="T42" fmla="*/ 949 w 1374"/>
              <a:gd name="T43" fmla="*/ 1691 h 1694"/>
              <a:gd name="T44" fmla="*/ 1111 w 1374"/>
              <a:gd name="T45" fmla="*/ 1660 h 1694"/>
              <a:gd name="T46" fmla="*/ 1101 w 1374"/>
              <a:gd name="T47" fmla="*/ 1644 h 1694"/>
              <a:gd name="T48" fmla="*/ 1028 w 1374"/>
              <a:gd name="T49" fmla="*/ 1621 h 1694"/>
              <a:gd name="T50" fmla="*/ 1126 w 1374"/>
              <a:gd name="T51" fmla="*/ 1498 h 1694"/>
              <a:gd name="T52" fmla="*/ 1244 w 1374"/>
              <a:gd name="T53" fmla="*/ 1357 h 1694"/>
              <a:gd name="T54" fmla="*/ 1346 w 1374"/>
              <a:gd name="T55" fmla="*/ 1230 h 1694"/>
              <a:gd name="T56" fmla="*/ 1374 w 1374"/>
              <a:gd name="T57" fmla="*/ 1088 h 1694"/>
              <a:gd name="T58" fmla="*/ 1362 w 1374"/>
              <a:gd name="T59" fmla="*/ 1050 h 1694"/>
              <a:gd name="T60" fmla="*/ 1315 w 1374"/>
              <a:gd name="T61" fmla="*/ 1016 h 1694"/>
              <a:gd name="T62" fmla="*/ 1228 w 1374"/>
              <a:gd name="T63" fmla="*/ 660 h 1694"/>
              <a:gd name="T64" fmla="*/ 1234 w 1374"/>
              <a:gd name="T65" fmla="*/ 532 h 1694"/>
              <a:gd name="T66" fmla="*/ 1221 w 1374"/>
              <a:gd name="T67" fmla="*/ 489 h 1694"/>
              <a:gd name="T68" fmla="*/ 1202 w 1374"/>
              <a:gd name="T69" fmla="*/ 489 h 1694"/>
              <a:gd name="T70" fmla="*/ 1210 w 1374"/>
              <a:gd name="T71" fmla="*/ 516 h 1694"/>
              <a:gd name="T72" fmla="*/ 1184 w 1374"/>
              <a:gd name="T73" fmla="*/ 437 h 1694"/>
              <a:gd name="T74" fmla="*/ 1175 w 1374"/>
              <a:gd name="T75" fmla="*/ 408 h 1694"/>
              <a:gd name="T76" fmla="*/ 1187 w 1374"/>
              <a:gd name="T77" fmla="*/ 336 h 1694"/>
              <a:gd name="T78" fmla="*/ 1193 w 1374"/>
              <a:gd name="T79" fmla="*/ 296 h 1694"/>
              <a:gd name="T80" fmla="*/ 1057 w 1374"/>
              <a:gd name="T81" fmla="*/ 393 h 1694"/>
              <a:gd name="T82" fmla="*/ 1032 w 1374"/>
              <a:gd name="T83" fmla="*/ 415 h 1694"/>
              <a:gd name="T84" fmla="*/ 1011 w 1374"/>
              <a:gd name="T85" fmla="*/ 456 h 1694"/>
              <a:gd name="T86" fmla="*/ 957 w 1374"/>
              <a:gd name="T87" fmla="*/ 513 h 1694"/>
              <a:gd name="T88" fmla="*/ 827 w 1374"/>
              <a:gd name="T89" fmla="*/ 450 h 1694"/>
              <a:gd name="T90" fmla="*/ 872 w 1374"/>
              <a:gd name="T91" fmla="*/ 419 h 1694"/>
              <a:gd name="T92" fmla="*/ 919 w 1374"/>
              <a:gd name="T93" fmla="*/ 354 h 1694"/>
              <a:gd name="T94" fmla="*/ 955 w 1374"/>
              <a:gd name="T95" fmla="*/ 267 h 1694"/>
              <a:gd name="T96" fmla="*/ 948 w 1374"/>
              <a:gd name="T97" fmla="*/ 226 h 1694"/>
              <a:gd name="T98" fmla="*/ 952 w 1374"/>
              <a:gd name="T99" fmla="*/ 175 h 1694"/>
              <a:gd name="T100" fmla="*/ 929 w 1374"/>
              <a:gd name="T101" fmla="*/ 70 h 1694"/>
              <a:gd name="T102" fmla="*/ 891 w 1374"/>
              <a:gd name="T103" fmla="*/ 22 h 1694"/>
              <a:gd name="T104" fmla="*/ 844 w 1374"/>
              <a:gd name="T105" fmla="*/ 13 h 1694"/>
              <a:gd name="T106" fmla="*/ 827 w 1374"/>
              <a:gd name="T107" fmla="*/ 16 h 1694"/>
              <a:gd name="T108" fmla="*/ 747 w 1374"/>
              <a:gd name="T109" fmla="*/ 3 h 1694"/>
              <a:gd name="T110" fmla="*/ 696 w 1374"/>
              <a:gd name="T111" fmla="*/ 3 h 1694"/>
              <a:gd name="T112" fmla="*/ 1108 w 1374"/>
              <a:gd name="T113" fmla="*/ 588 h 1694"/>
              <a:gd name="T114" fmla="*/ 1139 w 1374"/>
              <a:gd name="T115" fmla="*/ 683 h 1694"/>
              <a:gd name="T116" fmla="*/ 1130 w 1374"/>
              <a:gd name="T117" fmla="*/ 804 h 1694"/>
              <a:gd name="T118" fmla="*/ 1107 w 1374"/>
              <a:gd name="T119" fmla="*/ 767 h 1694"/>
              <a:gd name="T120" fmla="*/ 1057 w 1374"/>
              <a:gd name="T121" fmla="*/ 647 h 1694"/>
              <a:gd name="T122" fmla="*/ 1082 w 1374"/>
              <a:gd name="T123" fmla="*/ 588 h 16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74" h="1694">
                <a:moveTo>
                  <a:pt x="696" y="3"/>
                </a:moveTo>
                <a:lnTo>
                  <a:pt x="696" y="3"/>
                </a:lnTo>
                <a:lnTo>
                  <a:pt x="685" y="12"/>
                </a:lnTo>
                <a:lnTo>
                  <a:pt x="669" y="26"/>
                </a:lnTo>
                <a:lnTo>
                  <a:pt x="661" y="35"/>
                </a:lnTo>
                <a:lnTo>
                  <a:pt x="652" y="47"/>
                </a:lnTo>
                <a:lnTo>
                  <a:pt x="643" y="60"/>
                </a:lnTo>
                <a:lnTo>
                  <a:pt x="634" y="76"/>
                </a:lnTo>
                <a:lnTo>
                  <a:pt x="634" y="76"/>
                </a:lnTo>
                <a:lnTo>
                  <a:pt x="626" y="95"/>
                </a:lnTo>
                <a:lnTo>
                  <a:pt x="618" y="117"/>
                </a:lnTo>
                <a:lnTo>
                  <a:pt x="604" y="162"/>
                </a:lnTo>
                <a:lnTo>
                  <a:pt x="594" y="205"/>
                </a:lnTo>
                <a:lnTo>
                  <a:pt x="589" y="224"/>
                </a:lnTo>
                <a:lnTo>
                  <a:pt x="588" y="239"/>
                </a:lnTo>
                <a:lnTo>
                  <a:pt x="588" y="239"/>
                </a:lnTo>
                <a:lnTo>
                  <a:pt x="586" y="262"/>
                </a:lnTo>
                <a:lnTo>
                  <a:pt x="585" y="285"/>
                </a:lnTo>
                <a:lnTo>
                  <a:pt x="585" y="296"/>
                </a:lnTo>
                <a:lnTo>
                  <a:pt x="582" y="306"/>
                </a:lnTo>
                <a:lnTo>
                  <a:pt x="579" y="315"/>
                </a:lnTo>
                <a:lnTo>
                  <a:pt x="575" y="325"/>
                </a:lnTo>
                <a:lnTo>
                  <a:pt x="575" y="325"/>
                </a:lnTo>
                <a:lnTo>
                  <a:pt x="553" y="368"/>
                </a:lnTo>
                <a:lnTo>
                  <a:pt x="537" y="402"/>
                </a:lnTo>
                <a:lnTo>
                  <a:pt x="537" y="402"/>
                </a:lnTo>
                <a:lnTo>
                  <a:pt x="519" y="443"/>
                </a:lnTo>
                <a:lnTo>
                  <a:pt x="519" y="443"/>
                </a:lnTo>
                <a:lnTo>
                  <a:pt x="510" y="444"/>
                </a:lnTo>
                <a:lnTo>
                  <a:pt x="500" y="446"/>
                </a:lnTo>
                <a:lnTo>
                  <a:pt x="489" y="450"/>
                </a:lnTo>
                <a:lnTo>
                  <a:pt x="477" y="454"/>
                </a:lnTo>
                <a:lnTo>
                  <a:pt x="464" y="460"/>
                </a:lnTo>
                <a:lnTo>
                  <a:pt x="454" y="469"/>
                </a:lnTo>
                <a:lnTo>
                  <a:pt x="448" y="475"/>
                </a:lnTo>
                <a:lnTo>
                  <a:pt x="445" y="481"/>
                </a:lnTo>
                <a:lnTo>
                  <a:pt x="445" y="481"/>
                </a:lnTo>
                <a:lnTo>
                  <a:pt x="437" y="494"/>
                </a:lnTo>
                <a:lnTo>
                  <a:pt x="433" y="507"/>
                </a:lnTo>
                <a:lnTo>
                  <a:pt x="429" y="520"/>
                </a:lnTo>
                <a:lnTo>
                  <a:pt x="427" y="533"/>
                </a:lnTo>
                <a:lnTo>
                  <a:pt x="424" y="552"/>
                </a:lnTo>
                <a:lnTo>
                  <a:pt x="424" y="559"/>
                </a:lnTo>
                <a:lnTo>
                  <a:pt x="424" y="559"/>
                </a:lnTo>
                <a:lnTo>
                  <a:pt x="402" y="571"/>
                </a:lnTo>
                <a:lnTo>
                  <a:pt x="379" y="585"/>
                </a:lnTo>
                <a:lnTo>
                  <a:pt x="350" y="603"/>
                </a:lnTo>
                <a:lnTo>
                  <a:pt x="321" y="623"/>
                </a:lnTo>
                <a:lnTo>
                  <a:pt x="290" y="647"/>
                </a:lnTo>
                <a:lnTo>
                  <a:pt x="276" y="658"/>
                </a:lnTo>
                <a:lnTo>
                  <a:pt x="262" y="670"/>
                </a:lnTo>
                <a:lnTo>
                  <a:pt x="251" y="683"/>
                </a:lnTo>
                <a:lnTo>
                  <a:pt x="241" y="696"/>
                </a:lnTo>
                <a:lnTo>
                  <a:pt x="241" y="696"/>
                </a:lnTo>
                <a:lnTo>
                  <a:pt x="172" y="789"/>
                </a:lnTo>
                <a:lnTo>
                  <a:pt x="143" y="830"/>
                </a:lnTo>
                <a:lnTo>
                  <a:pt x="115" y="865"/>
                </a:lnTo>
                <a:lnTo>
                  <a:pt x="115" y="865"/>
                </a:lnTo>
                <a:lnTo>
                  <a:pt x="108" y="875"/>
                </a:lnTo>
                <a:lnTo>
                  <a:pt x="102" y="885"/>
                </a:lnTo>
                <a:lnTo>
                  <a:pt x="89" y="915"/>
                </a:lnTo>
                <a:lnTo>
                  <a:pt x="76" y="947"/>
                </a:lnTo>
                <a:lnTo>
                  <a:pt x="64" y="981"/>
                </a:lnTo>
                <a:lnTo>
                  <a:pt x="44" y="1047"/>
                </a:lnTo>
                <a:lnTo>
                  <a:pt x="35" y="1073"/>
                </a:lnTo>
                <a:lnTo>
                  <a:pt x="28" y="1092"/>
                </a:lnTo>
                <a:lnTo>
                  <a:pt x="28" y="1092"/>
                </a:lnTo>
                <a:lnTo>
                  <a:pt x="22" y="1105"/>
                </a:lnTo>
                <a:lnTo>
                  <a:pt x="16" y="1115"/>
                </a:lnTo>
                <a:lnTo>
                  <a:pt x="6" y="1136"/>
                </a:lnTo>
                <a:lnTo>
                  <a:pt x="1" y="1145"/>
                </a:lnTo>
                <a:lnTo>
                  <a:pt x="0" y="1153"/>
                </a:lnTo>
                <a:lnTo>
                  <a:pt x="0" y="1163"/>
                </a:lnTo>
                <a:lnTo>
                  <a:pt x="4" y="1174"/>
                </a:lnTo>
                <a:lnTo>
                  <a:pt x="4" y="1174"/>
                </a:lnTo>
                <a:lnTo>
                  <a:pt x="17" y="1200"/>
                </a:lnTo>
                <a:lnTo>
                  <a:pt x="36" y="1232"/>
                </a:lnTo>
                <a:lnTo>
                  <a:pt x="47" y="1246"/>
                </a:lnTo>
                <a:lnTo>
                  <a:pt x="57" y="1260"/>
                </a:lnTo>
                <a:lnTo>
                  <a:pt x="66" y="1270"/>
                </a:lnTo>
                <a:lnTo>
                  <a:pt x="74" y="1276"/>
                </a:lnTo>
                <a:lnTo>
                  <a:pt x="74" y="1276"/>
                </a:lnTo>
                <a:lnTo>
                  <a:pt x="117" y="1293"/>
                </a:lnTo>
                <a:lnTo>
                  <a:pt x="191" y="1319"/>
                </a:lnTo>
                <a:lnTo>
                  <a:pt x="264" y="1346"/>
                </a:lnTo>
                <a:lnTo>
                  <a:pt x="309" y="1362"/>
                </a:lnTo>
                <a:lnTo>
                  <a:pt x="309" y="1362"/>
                </a:lnTo>
                <a:lnTo>
                  <a:pt x="338" y="1373"/>
                </a:lnTo>
                <a:lnTo>
                  <a:pt x="347" y="1375"/>
                </a:lnTo>
                <a:lnTo>
                  <a:pt x="347" y="1375"/>
                </a:lnTo>
                <a:lnTo>
                  <a:pt x="372" y="1402"/>
                </a:lnTo>
                <a:lnTo>
                  <a:pt x="388" y="1421"/>
                </a:lnTo>
                <a:lnTo>
                  <a:pt x="394" y="1430"/>
                </a:lnTo>
                <a:lnTo>
                  <a:pt x="395" y="1434"/>
                </a:lnTo>
                <a:lnTo>
                  <a:pt x="395" y="1434"/>
                </a:lnTo>
                <a:lnTo>
                  <a:pt x="400" y="1445"/>
                </a:lnTo>
                <a:lnTo>
                  <a:pt x="414" y="1463"/>
                </a:lnTo>
                <a:lnTo>
                  <a:pt x="435" y="1490"/>
                </a:lnTo>
                <a:lnTo>
                  <a:pt x="462" y="1520"/>
                </a:lnTo>
                <a:lnTo>
                  <a:pt x="480" y="1536"/>
                </a:lnTo>
                <a:lnTo>
                  <a:pt x="497" y="1552"/>
                </a:lnTo>
                <a:lnTo>
                  <a:pt x="516" y="1567"/>
                </a:lnTo>
                <a:lnTo>
                  <a:pt x="537" y="1580"/>
                </a:lnTo>
                <a:lnTo>
                  <a:pt x="559" y="1593"/>
                </a:lnTo>
                <a:lnTo>
                  <a:pt x="582" y="1605"/>
                </a:lnTo>
                <a:lnTo>
                  <a:pt x="605" y="1613"/>
                </a:lnTo>
                <a:lnTo>
                  <a:pt x="630" y="1619"/>
                </a:lnTo>
                <a:lnTo>
                  <a:pt x="630" y="1619"/>
                </a:lnTo>
                <a:lnTo>
                  <a:pt x="655" y="1624"/>
                </a:lnTo>
                <a:lnTo>
                  <a:pt x="678" y="1627"/>
                </a:lnTo>
                <a:lnTo>
                  <a:pt x="701" y="1628"/>
                </a:lnTo>
                <a:lnTo>
                  <a:pt x="722" y="1629"/>
                </a:lnTo>
                <a:lnTo>
                  <a:pt x="763" y="1629"/>
                </a:lnTo>
                <a:lnTo>
                  <a:pt x="796" y="1627"/>
                </a:lnTo>
                <a:lnTo>
                  <a:pt x="825" y="1624"/>
                </a:lnTo>
                <a:lnTo>
                  <a:pt x="846" y="1619"/>
                </a:lnTo>
                <a:lnTo>
                  <a:pt x="865" y="1615"/>
                </a:lnTo>
                <a:lnTo>
                  <a:pt x="865" y="1615"/>
                </a:lnTo>
                <a:lnTo>
                  <a:pt x="860" y="1632"/>
                </a:lnTo>
                <a:lnTo>
                  <a:pt x="853" y="1659"/>
                </a:lnTo>
                <a:lnTo>
                  <a:pt x="853" y="1659"/>
                </a:lnTo>
                <a:lnTo>
                  <a:pt x="853" y="1661"/>
                </a:lnTo>
                <a:lnTo>
                  <a:pt x="853" y="1664"/>
                </a:lnTo>
                <a:lnTo>
                  <a:pt x="857" y="1670"/>
                </a:lnTo>
                <a:lnTo>
                  <a:pt x="863" y="1676"/>
                </a:lnTo>
                <a:lnTo>
                  <a:pt x="871" y="1682"/>
                </a:lnTo>
                <a:lnTo>
                  <a:pt x="881" y="1688"/>
                </a:lnTo>
                <a:lnTo>
                  <a:pt x="890" y="1692"/>
                </a:lnTo>
                <a:lnTo>
                  <a:pt x="900" y="1694"/>
                </a:lnTo>
                <a:lnTo>
                  <a:pt x="908" y="1694"/>
                </a:lnTo>
                <a:lnTo>
                  <a:pt x="908" y="1694"/>
                </a:lnTo>
                <a:lnTo>
                  <a:pt x="949" y="1691"/>
                </a:lnTo>
                <a:lnTo>
                  <a:pt x="1018" y="1682"/>
                </a:lnTo>
                <a:lnTo>
                  <a:pt x="1053" y="1676"/>
                </a:lnTo>
                <a:lnTo>
                  <a:pt x="1083" y="1670"/>
                </a:lnTo>
                <a:lnTo>
                  <a:pt x="1095" y="1667"/>
                </a:lnTo>
                <a:lnTo>
                  <a:pt x="1105" y="1664"/>
                </a:lnTo>
                <a:lnTo>
                  <a:pt x="1111" y="1660"/>
                </a:lnTo>
                <a:lnTo>
                  <a:pt x="1114" y="1657"/>
                </a:lnTo>
                <a:lnTo>
                  <a:pt x="1114" y="1657"/>
                </a:lnTo>
                <a:lnTo>
                  <a:pt x="1114" y="1653"/>
                </a:lnTo>
                <a:lnTo>
                  <a:pt x="1111" y="1650"/>
                </a:lnTo>
                <a:lnTo>
                  <a:pt x="1107" y="1647"/>
                </a:lnTo>
                <a:lnTo>
                  <a:pt x="1101" y="1644"/>
                </a:lnTo>
                <a:lnTo>
                  <a:pt x="1086" y="1640"/>
                </a:lnTo>
                <a:lnTo>
                  <a:pt x="1069" y="1635"/>
                </a:lnTo>
                <a:lnTo>
                  <a:pt x="1051" y="1631"/>
                </a:lnTo>
                <a:lnTo>
                  <a:pt x="1037" y="1627"/>
                </a:lnTo>
                <a:lnTo>
                  <a:pt x="1032" y="1624"/>
                </a:lnTo>
                <a:lnTo>
                  <a:pt x="1028" y="1621"/>
                </a:lnTo>
                <a:lnTo>
                  <a:pt x="1027" y="1618"/>
                </a:lnTo>
                <a:lnTo>
                  <a:pt x="1028" y="1615"/>
                </a:lnTo>
                <a:lnTo>
                  <a:pt x="1028" y="1615"/>
                </a:lnTo>
                <a:lnTo>
                  <a:pt x="1040" y="1600"/>
                </a:lnTo>
                <a:lnTo>
                  <a:pt x="1062" y="1574"/>
                </a:lnTo>
                <a:lnTo>
                  <a:pt x="1126" y="1498"/>
                </a:lnTo>
                <a:lnTo>
                  <a:pt x="1188" y="1423"/>
                </a:lnTo>
                <a:lnTo>
                  <a:pt x="1212" y="1396"/>
                </a:lnTo>
                <a:lnTo>
                  <a:pt x="1222" y="1382"/>
                </a:lnTo>
                <a:lnTo>
                  <a:pt x="1222" y="1382"/>
                </a:lnTo>
                <a:lnTo>
                  <a:pt x="1231" y="1372"/>
                </a:lnTo>
                <a:lnTo>
                  <a:pt x="1244" y="1357"/>
                </a:lnTo>
                <a:lnTo>
                  <a:pt x="1283" y="1318"/>
                </a:lnTo>
                <a:lnTo>
                  <a:pt x="1304" y="1295"/>
                </a:lnTo>
                <a:lnTo>
                  <a:pt x="1323" y="1271"/>
                </a:lnTo>
                <a:lnTo>
                  <a:pt x="1337" y="1249"/>
                </a:lnTo>
                <a:lnTo>
                  <a:pt x="1343" y="1239"/>
                </a:lnTo>
                <a:lnTo>
                  <a:pt x="1346" y="1230"/>
                </a:lnTo>
                <a:lnTo>
                  <a:pt x="1346" y="1230"/>
                </a:lnTo>
                <a:lnTo>
                  <a:pt x="1358" y="1188"/>
                </a:lnTo>
                <a:lnTo>
                  <a:pt x="1368" y="1142"/>
                </a:lnTo>
                <a:lnTo>
                  <a:pt x="1372" y="1120"/>
                </a:lnTo>
                <a:lnTo>
                  <a:pt x="1374" y="1102"/>
                </a:lnTo>
                <a:lnTo>
                  <a:pt x="1374" y="1088"/>
                </a:lnTo>
                <a:lnTo>
                  <a:pt x="1374" y="1080"/>
                </a:lnTo>
                <a:lnTo>
                  <a:pt x="1374" y="1080"/>
                </a:lnTo>
                <a:lnTo>
                  <a:pt x="1371" y="1076"/>
                </a:lnTo>
                <a:lnTo>
                  <a:pt x="1369" y="1069"/>
                </a:lnTo>
                <a:lnTo>
                  <a:pt x="1366" y="1060"/>
                </a:lnTo>
                <a:lnTo>
                  <a:pt x="1362" y="1050"/>
                </a:lnTo>
                <a:lnTo>
                  <a:pt x="1356" y="1041"/>
                </a:lnTo>
                <a:lnTo>
                  <a:pt x="1347" y="1032"/>
                </a:lnTo>
                <a:lnTo>
                  <a:pt x="1333" y="1024"/>
                </a:lnTo>
                <a:lnTo>
                  <a:pt x="1326" y="1019"/>
                </a:lnTo>
                <a:lnTo>
                  <a:pt x="1315" y="1016"/>
                </a:lnTo>
                <a:lnTo>
                  <a:pt x="1315" y="1016"/>
                </a:lnTo>
                <a:lnTo>
                  <a:pt x="1235" y="995"/>
                </a:lnTo>
                <a:lnTo>
                  <a:pt x="1226" y="891"/>
                </a:lnTo>
                <a:lnTo>
                  <a:pt x="1213" y="855"/>
                </a:lnTo>
                <a:lnTo>
                  <a:pt x="1221" y="702"/>
                </a:lnTo>
                <a:lnTo>
                  <a:pt x="1221" y="702"/>
                </a:lnTo>
                <a:lnTo>
                  <a:pt x="1228" y="660"/>
                </a:lnTo>
                <a:lnTo>
                  <a:pt x="1234" y="623"/>
                </a:lnTo>
                <a:lnTo>
                  <a:pt x="1235" y="606"/>
                </a:lnTo>
                <a:lnTo>
                  <a:pt x="1235" y="593"/>
                </a:lnTo>
                <a:lnTo>
                  <a:pt x="1235" y="593"/>
                </a:lnTo>
                <a:lnTo>
                  <a:pt x="1235" y="552"/>
                </a:lnTo>
                <a:lnTo>
                  <a:pt x="1234" y="532"/>
                </a:lnTo>
                <a:lnTo>
                  <a:pt x="1234" y="532"/>
                </a:lnTo>
                <a:lnTo>
                  <a:pt x="1231" y="514"/>
                </a:lnTo>
                <a:lnTo>
                  <a:pt x="1226" y="502"/>
                </a:lnTo>
                <a:lnTo>
                  <a:pt x="1223" y="494"/>
                </a:lnTo>
                <a:lnTo>
                  <a:pt x="1223" y="494"/>
                </a:lnTo>
                <a:lnTo>
                  <a:pt x="1221" y="489"/>
                </a:lnTo>
                <a:lnTo>
                  <a:pt x="1218" y="488"/>
                </a:lnTo>
                <a:lnTo>
                  <a:pt x="1215" y="486"/>
                </a:lnTo>
                <a:lnTo>
                  <a:pt x="1209" y="486"/>
                </a:lnTo>
                <a:lnTo>
                  <a:pt x="1209" y="486"/>
                </a:lnTo>
                <a:lnTo>
                  <a:pt x="1205" y="486"/>
                </a:lnTo>
                <a:lnTo>
                  <a:pt x="1202" y="489"/>
                </a:lnTo>
                <a:lnTo>
                  <a:pt x="1200" y="492"/>
                </a:lnTo>
                <a:lnTo>
                  <a:pt x="1199" y="497"/>
                </a:lnTo>
                <a:lnTo>
                  <a:pt x="1199" y="497"/>
                </a:lnTo>
                <a:lnTo>
                  <a:pt x="1202" y="502"/>
                </a:lnTo>
                <a:lnTo>
                  <a:pt x="1205" y="508"/>
                </a:lnTo>
                <a:lnTo>
                  <a:pt x="1210" y="516"/>
                </a:lnTo>
                <a:lnTo>
                  <a:pt x="1205" y="530"/>
                </a:lnTo>
                <a:lnTo>
                  <a:pt x="1199" y="513"/>
                </a:lnTo>
                <a:lnTo>
                  <a:pt x="1180" y="469"/>
                </a:lnTo>
                <a:lnTo>
                  <a:pt x="1180" y="469"/>
                </a:lnTo>
                <a:lnTo>
                  <a:pt x="1184" y="437"/>
                </a:lnTo>
                <a:lnTo>
                  <a:pt x="1184" y="437"/>
                </a:lnTo>
                <a:lnTo>
                  <a:pt x="1184" y="431"/>
                </a:lnTo>
                <a:lnTo>
                  <a:pt x="1181" y="424"/>
                </a:lnTo>
                <a:lnTo>
                  <a:pt x="1178" y="417"/>
                </a:lnTo>
                <a:lnTo>
                  <a:pt x="1177" y="412"/>
                </a:lnTo>
                <a:lnTo>
                  <a:pt x="1177" y="412"/>
                </a:lnTo>
                <a:lnTo>
                  <a:pt x="1175" y="408"/>
                </a:lnTo>
                <a:lnTo>
                  <a:pt x="1175" y="402"/>
                </a:lnTo>
                <a:lnTo>
                  <a:pt x="1177" y="393"/>
                </a:lnTo>
                <a:lnTo>
                  <a:pt x="1177" y="383"/>
                </a:lnTo>
                <a:lnTo>
                  <a:pt x="1177" y="366"/>
                </a:lnTo>
                <a:lnTo>
                  <a:pt x="1177" y="366"/>
                </a:lnTo>
                <a:lnTo>
                  <a:pt x="1187" y="336"/>
                </a:lnTo>
                <a:lnTo>
                  <a:pt x="1194" y="315"/>
                </a:lnTo>
                <a:lnTo>
                  <a:pt x="1197" y="306"/>
                </a:lnTo>
                <a:lnTo>
                  <a:pt x="1197" y="300"/>
                </a:lnTo>
                <a:lnTo>
                  <a:pt x="1197" y="300"/>
                </a:lnTo>
                <a:lnTo>
                  <a:pt x="1196" y="299"/>
                </a:lnTo>
                <a:lnTo>
                  <a:pt x="1193" y="296"/>
                </a:lnTo>
                <a:lnTo>
                  <a:pt x="1181" y="293"/>
                </a:lnTo>
                <a:lnTo>
                  <a:pt x="1149" y="285"/>
                </a:lnTo>
                <a:lnTo>
                  <a:pt x="1117" y="280"/>
                </a:lnTo>
                <a:lnTo>
                  <a:pt x="1102" y="277"/>
                </a:lnTo>
                <a:lnTo>
                  <a:pt x="1094" y="283"/>
                </a:lnTo>
                <a:lnTo>
                  <a:pt x="1057" y="393"/>
                </a:lnTo>
                <a:lnTo>
                  <a:pt x="1057" y="393"/>
                </a:lnTo>
                <a:lnTo>
                  <a:pt x="1053" y="395"/>
                </a:lnTo>
                <a:lnTo>
                  <a:pt x="1044" y="402"/>
                </a:lnTo>
                <a:lnTo>
                  <a:pt x="1044" y="402"/>
                </a:lnTo>
                <a:lnTo>
                  <a:pt x="1038" y="406"/>
                </a:lnTo>
                <a:lnTo>
                  <a:pt x="1032" y="415"/>
                </a:lnTo>
                <a:lnTo>
                  <a:pt x="1022" y="428"/>
                </a:lnTo>
                <a:lnTo>
                  <a:pt x="1022" y="428"/>
                </a:lnTo>
                <a:lnTo>
                  <a:pt x="1019" y="433"/>
                </a:lnTo>
                <a:lnTo>
                  <a:pt x="1015" y="441"/>
                </a:lnTo>
                <a:lnTo>
                  <a:pt x="1011" y="456"/>
                </a:lnTo>
                <a:lnTo>
                  <a:pt x="1011" y="456"/>
                </a:lnTo>
                <a:lnTo>
                  <a:pt x="997" y="476"/>
                </a:lnTo>
                <a:lnTo>
                  <a:pt x="984" y="495"/>
                </a:lnTo>
                <a:lnTo>
                  <a:pt x="976" y="507"/>
                </a:lnTo>
                <a:lnTo>
                  <a:pt x="976" y="507"/>
                </a:lnTo>
                <a:lnTo>
                  <a:pt x="965" y="511"/>
                </a:lnTo>
                <a:lnTo>
                  <a:pt x="957" y="513"/>
                </a:lnTo>
                <a:lnTo>
                  <a:pt x="952" y="514"/>
                </a:lnTo>
                <a:lnTo>
                  <a:pt x="952" y="514"/>
                </a:lnTo>
                <a:lnTo>
                  <a:pt x="932" y="510"/>
                </a:lnTo>
                <a:lnTo>
                  <a:pt x="911" y="507"/>
                </a:lnTo>
                <a:lnTo>
                  <a:pt x="865" y="510"/>
                </a:lnTo>
                <a:lnTo>
                  <a:pt x="827" y="450"/>
                </a:lnTo>
                <a:lnTo>
                  <a:pt x="838" y="428"/>
                </a:lnTo>
                <a:lnTo>
                  <a:pt x="838" y="428"/>
                </a:lnTo>
                <a:lnTo>
                  <a:pt x="841" y="428"/>
                </a:lnTo>
                <a:lnTo>
                  <a:pt x="852" y="427"/>
                </a:lnTo>
                <a:lnTo>
                  <a:pt x="865" y="424"/>
                </a:lnTo>
                <a:lnTo>
                  <a:pt x="872" y="419"/>
                </a:lnTo>
                <a:lnTo>
                  <a:pt x="879" y="415"/>
                </a:lnTo>
                <a:lnTo>
                  <a:pt x="879" y="415"/>
                </a:lnTo>
                <a:lnTo>
                  <a:pt x="885" y="409"/>
                </a:lnTo>
                <a:lnTo>
                  <a:pt x="892" y="399"/>
                </a:lnTo>
                <a:lnTo>
                  <a:pt x="907" y="376"/>
                </a:lnTo>
                <a:lnTo>
                  <a:pt x="919" y="354"/>
                </a:lnTo>
                <a:lnTo>
                  <a:pt x="925" y="339"/>
                </a:lnTo>
                <a:lnTo>
                  <a:pt x="925" y="339"/>
                </a:lnTo>
                <a:lnTo>
                  <a:pt x="932" y="323"/>
                </a:lnTo>
                <a:lnTo>
                  <a:pt x="942" y="299"/>
                </a:lnTo>
                <a:lnTo>
                  <a:pt x="952" y="275"/>
                </a:lnTo>
                <a:lnTo>
                  <a:pt x="955" y="267"/>
                </a:lnTo>
                <a:lnTo>
                  <a:pt x="957" y="262"/>
                </a:lnTo>
                <a:lnTo>
                  <a:pt x="957" y="262"/>
                </a:lnTo>
                <a:lnTo>
                  <a:pt x="951" y="242"/>
                </a:lnTo>
                <a:lnTo>
                  <a:pt x="946" y="227"/>
                </a:lnTo>
                <a:lnTo>
                  <a:pt x="946" y="227"/>
                </a:lnTo>
                <a:lnTo>
                  <a:pt x="948" y="226"/>
                </a:lnTo>
                <a:lnTo>
                  <a:pt x="951" y="223"/>
                </a:lnTo>
                <a:lnTo>
                  <a:pt x="954" y="218"/>
                </a:lnTo>
                <a:lnTo>
                  <a:pt x="955" y="208"/>
                </a:lnTo>
                <a:lnTo>
                  <a:pt x="955" y="208"/>
                </a:lnTo>
                <a:lnTo>
                  <a:pt x="954" y="194"/>
                </a:lnTo>
                <a:lnTo>
                  <a:pt x="952" y="175"/>
                </a:lnTo>
                <a:lnTo>
                  <a:pt x="948" y="143"/>
                </a:lnTo>
                <a:lnTo>
                  <a:pt x="948" y="143"/>
                </a:lnTo>
                <a:lnTo>
                  <a:pt x="945" y="127"/>
                </a:lnTo>
                <a:lnTo>
                  <a:pt x="939" y="99"/>
                </a:lnTo>
                <a:lnTo>
                  <a:pt x="935" y="85"/>
                </a:lnTo>
                <a:lnTo>
                  <a:pt x="929" y="70"/>
                </a:lnTo>
                <a:lnTo>
                  <a:pt x="923" y="55"/>
                </a:lnTo>
                <a:lnTo>
                  <a:pt x="916" y="44"/>
                </a:lnTo>
                <a:lnTo>
                  <a:pt x="916" y="44"/>
                </a:lnTo>
                <a:lnTo>
                  <a:pt x="907" y="35"/>
                </a:lnTo>
                <a:lnTo>
                  <a:pt x="900" y="28"/>
                </a:lnTo>
                <a:lnTo>
                  <a:pt x="891" y="22"/>
                </a:lnTo>
                <a:lnTo>
                  <a:pt x="884" y="19"/>
                </a:lnTo>
                <a:lnTo>
                  <a:pt x="876" y="16"/>
                </a:lnTo>
                <a:lnTo>
                  <a:pt x="871" y="15"/>
                </a:lnTo>
                <a:lnTo>
                  <a:pt x="856" y="13"/>
                </a:lnTo>
                <a:lnTo>
                  <a:pt x="856" y="13"/>
                </a:lnTo>
                <a:lnTo>
                  <a:pt x="844" y="13"/>
                </a:lnTo>
                <a:lnTo>
                  <a:pt x="836" y="13"/>
                </a:lnTo>
                <a:lnTo>
                  <a:pt x="824" y="15"/>
                </a:lnTo>
                <a:lnTo>
                  <a:pt x="824" y="15"/>
                </a:lnTo>
                <a:lnTo>
                  <a:pt x="822" y="15"/>
                </a:lnTo>
                <a:lnTo>
                  <a:pt x="822" y="15"/>
                </a:lnTo>
                <a:lnTo>
                  <a:pt x="827" y="16"/>
                </a:lnTo>
                <a:lnTo>
                  <a:pt x="811" y="15"/>
                </a:lnTo>
                <a:lnTo>
                  <a:pt x="811" y="15"/>
                </a:lnTo>
                <a:lnTo>
                  <a:pt x="789" y="10"/>
                </a:lnTo>
                <a:lnTo>
                  <a:pt x="771" y="7"/>
                </a:lnTo>
                <a:lnTo>
                  <a:pt x="758" y="4"/>
                </a:lnTo>
                <a:lnTo>
                  <a:pt x="747" y="3"/>
                </a:lnTo>
                <a:lnTo>
                  <a:pt x="747" y="3"/>
                </a:lnTo>
                <a:lnTo>
                  <a:pt x="733" y="2"/>
                </a:lnTo>
                <a:lnTo>
                  <a:pt x="719" y="0"/>
                </a:lnTo>
                <a:lnTo>
                  <a:pt x="706" y="0"/>
                </a:lnTo>
                <a:lnTo>
                  <a:pt x="701" y="2"/>
                </a:lnTo>
                <a:lnTo>
                  <a:pt x="696" y="3"/>
                </a:lnTo>
                <a:lnTo>
                  <a:pt x="696" y="3"/>
                </a:lnTo>
                <a:close/>
                <a:moveTo>
                  <a:pt x="1098" y="568"/>
                </a:moveTo>
                <a:lnTo>
                  <a:pt x="1098" y="568"/>
                </a:lnTo>
                <a:lnTo>
                  <a:pt x="1100" y="568"/>
                </a:lnTo>
                <a:lnTo>
                  <a:pt x="1102" y="574"/>
                </a:lnTo>
                <a:lnTo>
                  <a:pt x="1108" y="588"/>
                </a:lnTo>
                <a:lnTo>
                  <a:pt x="1117" y="616"/>
                </a:lnTo>
                <a:lnTo>
                  <a:pt x="1117" y="616"/>
                </a:lnTo>
                <a:lnTo>
                  <a:pt x="1127" y="645"/>
                </a:lnTo>
                <a:lnTo>
                  <a:pt x="1127" y="645"/>
                </a:lnTo>
                <a:lnTo>
                  <a:pt x="1135" y="666"/>
                </a:lnTo>
                <a:lnTo>
                  <a:pt x="1139" y="683"/>
                </a:lnTo>
                <a:lnTo>
                  <a:pt x="1140" y="692"/>
                </a:lnTo>
                <a:lnTo>
                  <a:pt x="1140" y="699"/>
                </a:lnTo>
                <a:lnTo>
                  <a:pt x="1140" y="699"/>
                </a:lnTo>
                <a:lnTo>
                  <a:pt x="1139" y="724"/>
                </a:lnTo>
                <a:lnTo>
                  <a:pt x="1135" y="759"/>
                </a:lnTo>
                <a:lnTo>
                  <a:pt x="1130" y="804"/>
                </a:lnTo>
                <a:lnTo>
                  <a:pt x="1130" y="804"/>
                </a:lnTo>
                <a:lnTo>
                  <a:pt x="1120" y="792"/>
                </a:lnTo>
                <a:lnTo>
                  <a:pt x="1114" y="783"/>
                </a:lnTo>
                <a:lnTo>
                  <a:pt x="1111" y="779"/>
                </a:lnTo>
                <a:lnTo>
                  <a:pt x="1111" y="779"/>
                </a:lnTo>
                <a:lnTo>
                  <a:pt x="1107" y="767"/>
                </a:lnTo>
                <a:lnTo>
                  <a:pt x="1097" y="747"/>
                </a:lnTo>
                <a:lnTo>
                  <a:pt x="1086" y="724"/>
                </a:lnTo>
                <a:lnTo>
                  <a:pt x="1078" y="702"/>
                </a:lnTo>
                <a:lnTo>
                  <a:pt x="1078" y="702"/>
                </a:lnTo>
                <a:lnTo>
                  <a:pt x="1069" y="677"/>
                </a:lnTo>
                <a:lnTo>
                  <a:pt x="1057" y="647"/>
                </a:lnTo>
                <a:lnTo>
                  <a:pt x="1044" y="612"/>
                </a:lnTo>
                <a:lnTo>
                  <a:pt x="1044" y="612"/>
                </a:lnTo>
                <a:lnTo>
                  <a:pt x="1056" y="606"/>
                </a:lnTo>
                <a:lnTo>
                  <a:pt x="1076" y="594"/>
                </a:lnTo>
                <a:lnTo>
                  <a:pt x="1076" y="594"/>
                </a:lnTo>
                <a:lnTo>
                  <a:pt x="1082" y="588"/>
                </a:lnTo>
                <a:lnTo>
                  <a:pt x="1089" y="580"/>
                </a:lnTo>
                <a:lnTo>
                  <a:pt x="1098" y="568"/>
                </a:lnTo>
                <a:lnTo>
                  <a:pt x="1098" y="56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53">
            <a:extLst>
              <a:ext uri="{FF2B5EF4-FFF2-40B4-BE49-F238E27FC236}">
                <a16:creationId xmlns:a16="http://schemas.microsoft.com/office/drawing/2014/main" id="{71D5D88E-F4AA-4685-AF30-804421421C08}"/>
              </a:ext>
            </a:extLst>
          </p:cNvPr>
          <p:cNvSpPr>
            <a:spLocks noEditPoints="1"/>
          </p:cNvSpPr>
          <p:nvPr/>
        </p:nvSpPr>
        <p:spPr bwMode="auto">
          <a:xfrm>
            <a:off x="2764083" y="725595"/>
            <a:ext cx="984250" cy="1684338"/>
          </a:xfrm>
          <a:custGeom>
            <a:avLst/>
            <a:gdLst>
              <a:gd name="T0" fmla="*/ 677 w 1240"/>
              <a:gd name="T1" fmla="*/ 1947 h 2120"/>
              <a:gd name="T2" fmla="*/ 684 w 1240"/>
              <a:gd name="T3" fmla="*/ 1938 h 2120"/>
              <a:gd name="T4" fmla="*/ 638 w 1240"/>
              <a:gd name="T5" fmla="*/ 2073 h 2120"/>
              <a:gd name="T6" fmla="*/ 644 w 1240"/>
              <a:gd name="T7" fmla="*/ 2110 h 2120"/>
              <a:gd name="T8" fmla="*/ 781 w 1240"/>
              <a:gd name="T9" fmla="*/ 2120 h 2120"/>
              <a:gd name="T10" fmla="*/ 832 w 1240"/>
              <a:gd name="T11" fmla="*/ 2101 h 2120"/>
              <a:gd name="T12" fmla="*/ 843 w 1240"/>
              <a:gd name="T13" fmla="*/ 2065 h 2120"/>
              <a:gd name="T14" fmla="*/ 819 w 1240"/>
              <a:gd name="T15" fmla="*/ 1998 h 2120"/>
              <a:gd name="T16" fmla="*/ 959 w 1240"/>
              <a:gd name="T17" fmla="*/ 1820 h 2120"/>
              <a:gd name="T18" fmla="*/ 1118 w 1240"/>
              <a:gd name="T19" fmla="*/ 1674 h 2120"/>
              <a:gd name="T20" fmla="*/ 1228 w 1240"/>
              <a:gd name="T21" fmla="*/ 1492 h 2120"/>
              <a:gd name="T22" fmla="*/ 1239 w 1240"/>
              <a:gd name="T23" fmla="*/ 1372 h 2120"/>
              <a:gd name="T24" fmla="*/ 1192 w 1240"/>
              <a:gd name="T25" fmla="*/ 1255 h 2120"/>
              <a:gd name="T26" fmla="*/ 1136 w 1240"/>
              <a:gd name="T27" fmla="*/ 1209 h 2120"/>
              <a:gd name="T28" fmla="*/ 1015 w 1240"/>
              <a:gd name="T29" fmla="*/ 1053 h 2120"/>
              <a:gd name="T30" fmla="*/ 1023 w 1240"/>
              <a:gd name="T31" fmla="*/ 983 h 2120"/>
              <a:gd name="T32" fmla="*/ 889 w 1240"/>
              <a:gd name="T33" fmla="*/ 712 h 2120"/>
              <a:gd name="T34" fmla="*/ 791 w 1240"/>
              <a:gd name="T35" fmla="*/ 601 h 2120"/>
              <a:gd name="T36" fmla="*/ 501 w 1240"/>
              <a:gd name="T37" fmla="*/ 478 h 2120"/>
              <a:gd name="T38" fmla="*/ 480 w 1240"/>
              <a:gd name="T39" fmla="*/ 226 h 2120"/>
              <a:gd name="T40" fmla="*/ 420 w 1240"/>
              <a:gd name="T41" fmla="*/ 60 h 2120"/>
              <a:gd name="T42" fmla="*/ 307 w 1240"/>
              <a:gd name="T43" fmla="*/ 6 h 2120"/>
              <a:gd name="T44" fmla="*/ 212 w 1240"/>
              <a:gd name="T45" fmla="*/ 9 h 2120"/>
              <a:gd name="T46" fmla="*/ 165 w 1240"/>
              <a:gd name="T47" fmla="*/ 42 h 2120"/>
              <a:gd name="T48" fmla="*/ 103 w 1240"/>
              <a:gd name="T49" fmla="*/ 68 h 2120"/>
              <a:gd name="T50" fmla="*/ 66 w 1240"/>
              <a:gd name="T51" fmla="*/ 100 h 2120"/>
              <a:gd name="T52" fmla="*/ 47 w 1240"/>
              <a:gd name="T53" fmla="*/ 188 h 2120"/>
              <a:gd name="T54" fmla="*/ 100 w 1240"/>
              <a:gd name="T55" fmla="*/ 349 h 2120"/>
              <a:gd name="T56" fmla="*/ 170 w 1240"/>
              <a:gd name="T57" fmla="*/ 447 h 2120"/>
              <a:gd name="T58" fmla="*/ 199 w 1240"/>
              <a:gd name="T59" fmla="*/ 489 h 2120"/>
              <a:gd name="T60" fmla="*/ 213 w 1240"/>
              <a:gd name="T61" fmla="*/ 563 h 2120"/>
              <a:gd name="T62" fmla="*/ 190 w 1240"/>
              <a:gd name="T63" fmla="*/ 610 h 2120"/>
              <a:gd name="T64" fmla="*/ 145 w 1240"/>
              <a:gd name="T65" fmla="*/ 652 h 2120"/>
              <a:gd name="T66" fmla="*/ 65 w 1240"/>
              <a:gd name="T67" fmla="*/ 687 h 2120"/>
              <a:gd name="T68" fmla="*/ 22 w 1240"/>
              <a:gd name="T69" fmla="*/ 735 h 2120"/>
              <a:gd name="T70" fmla="*/ 18 w 1240"/>
              <a:gd name="T71" fmla="*/ 888 h 2120"/>
              <a:gd name="T72" fmla="*/ 0 w 1240"/>
              <a:gd name="T73" fmla="*/ 1101 h 2120"/>
              <a:gd name="T74" fmla="*/ 116 w 1240"/>
              <a:gd name="T75" fmla="*/ 1187 h 2120"/>
              <a:gd name="T76" fmla="*/ 177 w 1240"/>
              <a:gd name="T77" fmla="*/ 1284 h 2120"/>
              <a:gd name="T78" fmla="*/ 126 w 1240"/>
              <a:gd name="T79" fmla="*/ 1519 h 2120"/>
              <a:gd name="T80" fmla="*/ 92 w 1240"/>
              <a:gd name="T81" fmla="*/ 1607 h 2120"/>
              <a:gd name="T82" fmla="*/ 122 w 1240"/>
              <a:gd name="T83" fmla="*/ 1712 h 2120"/>
              <a:gd name="T84" fmla="*/ 202 w 1240"/>
              <a:gd name="T85" fmla="*/ 1839 h 2120"/>
              <a:gd name="T86" fmla="*/ 254 w 1240"/>
              <a:gd name="T87" fmla="*/ 1983 h 2120"/>
              <a:gd name="T88" fmla="*/ 253 w 1240"/>
              <a:gd name="T89" fmla="*/ 2057 h 2120"/>
              <a:gd name="T90" fmla="*/ 399 w 1240"/>
              <a:gd name="T91" fmla="*/ 2079 h 2120"/>
              <a:gd name="T92" fmla="*/ 485 w 1240"/>
              <a:gd name="T93" fmla="*/ 2043 h 2120"/>
              <a:gd name="T94" fmla="*/ 450 w 1240"/>
              <a:gd name="T95" fmla="*/ 2020 h 2120"/>
              <a:gd name="T96" fmla="*/ 485 w 1240"/>
              <a:gd name="T97" fmla="*/ 1931 h 2120"/>
              <a:gd name="T98" fmla="*/ 609 w 1240"/>
              <a:gd name="T99" fmla="*/ 1957 h 2120"/>
              <a:gd name="T100" fmla="*/ 798 w 1240"/>
              <a:gd name="T101" fmla="*/ 1029 h 2120"/>
              <a:gd name="T102" fmla="*/ 849 w 1240"/>
              <a:gd name="T103" fmla="*/ 1093 h 2120"/>
              <a:gd name="T104" fmla="*/ 891 w 1240"/>
              <a:gd name="T105" fmla="*/ 1136 h 2120"/>
              <a:gd name="T106" fmla="*/ 964 w 1240"/>
              <a:gd name="T107" fmla="*/ 1242 h 2120"/>
              <a:gd name="T108" fmla="*/ 1004 w 1240"/>
              <a:gd name="T109" fmla="*/ 1290 h 2120"/>
              <a:gd name="T110" fmla="*/ 951 w 1240"/>
              <a:gd name="T111" fmla="*/ 1361 h 2120"/>
              <a:gd name="T112" fmla="*/ 803 w 1240"/>
              <a:gd name="T113" fmla="*/ 1439 h 2120"/>
              <a:gd name="T114" fmla="*/ 805 w 1240"/>
              <a:gd name="T115" fmla="*/ 1380 h 2120"/>
              <a:gd name="T116" fmla="*/ 840 w 1240"/>
              <a:gd name="T117" fmla="*/ 1312 h 2120"/>
              <a:gd name="T118" fmla="*/ 826 w 1240"/>
              <a:gd name="T119" fmla="*/ 1241 h 2120"/>
              <a:gd name="T120" fmla="*/ 792 w 1240"/>
              <a:gd name="T121" fmla="*/ 1203 h 2120"/>
              <a:gd name="T122" fmla="*/ 795 w 1240"/>
              <a:gd name="T123" fmla="*/ 1082 h 2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40" h="2120">
                <a:moveTo>
                  <a:pt x="651" y="1957"/>
                </a:moveTo>
                <a:lnTo>
                  <a:pt x="651" y="1957"/>
                </a:lnTo>
                <a:lnTo>
                  <a:pt x="660" y="1955"/>
                </a:lnTo>
                <a:lnTo>
                  <a:pt x="667" y="1953"/>
                </a:lnTo>
                <a:lnTo>
                  <a:pt x="673" y="1950"/>
                </a:lnTo>
                <a:lnTo>
                  <a:pt x="677" y="1947"/>
                </a:lnTo>
                <a:lnTo>
                  <a:pt x="677" y="1947"/>
                </a:lnTo>
                <a:lnTo>
                  <a:pt x="681" y="1935"/>
                </a:lnTo>
                <a:lnTo>
                  <a:pt x="681" y="1935"/>
                </a:lnTo>
                <a:lnTo>
                  <a:pt x="684" y="1931"/>
                </a:lnTo>
                <a:lnTo>
                  <a:pt x="686" y="1929"/>
                </a:lnTo>
                <a:lnTo>
                  <a:pt x="686" y="1929"/>
                </a:lnTo>
                <a:lnTo>
                  <a:pt x="687" y="1932"/>
                </a:lnTo>
                <a:lnTo>
                  <a:pt x="684" y="1938"/>
                </a:lnTo>
                <a:lnTo>
                  <a:pt x="681" y="1942"/>
                </a:lnTo>
                <a:lnTo>
                  <a:pt x="677" y="1947"/>
                </a:lnTo>
                <a:lnTo>
                  <a:pt x="677" y="1947"/>
                </a:lnTo>
                <a:lnTo>
                  <a:pt x="665" y="1979"/>
                </a:lnTo>
                <a:lnTo>
                  <a:pt x="654" y="2020"/>
                </a:lnTo>
                <a:lnTo>
                  <a:pt x="638" y="2073"/>
                </a:lnTo>
                <a:lnTo>
                  <a:pt x="638" y="2073"/>
                </a:lnTo>
                <a:lnTo>
                  <a:pt x="633" y="2084"/>
                </a:lnTo>
                <a:lnTo>
                  <a:pt x="630" y="2089"/>
                </a:lnTo>
                <a:lnTo>
                  <a:pt x="632" y="2097"/>
                </a:lnTo>
                <a:lnTo>
                  <a:pt x="632" y="2100"/>
                </a:lnTo>
                <a:lnTo>
                  <a:pt x="635" y="2104"/>
                </a:lnTo>
                <a:lnTo>
                  <a:pt x="639" y="2107"/>
                </a:lnTo>
                <a:lnTo>
                  <a:pt x="644" y="2110"/>
                </a:lnTo>
                <a:lnTo>
                  <a:pt x="651" y="2113"/>
                </a:lnTo>
                <a:lnTo>
                  <a:pt x="658" y="2114"/>
                </a:lnTo>
                <a:lnTo>
                  <a:pt x="681" y="2117"/>
                </a:lnTo>
                <a:lnTo>
                  <a:pt x="681" y="2117"/>
                </a:lnTo>
                <a:lnTo>
                  <a:pt x="734" y="2120"/>
                </a:lnTo>
                <a:lnTo>
                  <a:pt x="759" y="2120"/>
                </a:lnTo>
                <a:lnTo>
                  <a:pt x="781" y="2120"/>
                </a:lnTo>
                <a:lnTo>
                  <a:pt x="800" y="2117"/>
                </a:lnTo>
                <a:lnTo>
                  <a:pt x="816" y="2114"/>
                </a:lnTo>
                <a:lnTo>
                  <a:pt x="821" y="2111"/>
                </a:lnTo>
                <a:lnTo>
                  <a:pt x="826" y="2108"/>
                </a:lnTo>
                <a:lnTo>
                  <a:pt x="830" y="2105"/>
                </a:lnTo>
                <a:lnTo>
                  <a:pt x="832" y="2101"/>
                </a:lnTo>
                <a:lnTo>
                  <a:pt x="832" y="2101"/>
                </a:lnTo>
                <a:lnTo>
                  <a:pt x="836" y="2094"/>
                </a:lnTo>
                <a:lnTo>
                  <a:pt x="839" y="2089"/>
                </a:lnTo>
                <a:lnTo>
                  <a:pt x="846" y="2081"/>
                </a:lnTo>
                <a:lnTo>
                  <a:pt x="848" y="2078"/>
                </a:lnTo>
                <a:lnTo>
                  <a:pt x="848" y="2073"/>
                </a:lnTo>
                <a:lnTo>
                  <a:pt x="846" y="2069"/>
                </a:lnTo>
                <a:lnTo>
                  <a:pt x="843" y="2065"/>
                </a:lnTo>
                <a:lnTo>
                  <a:pt x="843" y="2065"/>
                </a:lnTo>
                <a:lnTo>
                  <a:pt x="838" y="2057"/>
                </a:lnTo>
                <a:lnTo>
                  <a:pt x="833" y="2049"/>
                </a:lnTo>
                <a:lnTo>
                  <a:pt x="826" y="2028"/>
                </a:lnTo>
                <a:lnTo>
                  <a:pt x="820" y="2009"/>
                </a:lnTo>
                <a:lnTo>
                  <a:pt x="819" y="1998"/>
                </a:lnTo>
                <a:lnTo>
                  <a:pt x="819" y="1998"/>
                </a:lnTo>
                <a:lnTo>
                  <a:pt x="827" y="1944"/>
                </a:lnTo>
                <a:lnTo>
                  <a:pt x="836" y="1893"/>
                </a:lnTo>
                <a:lnTo>
                  <a:pt x="836" y="1893"/>
                </a:lnTo>
                <a:lnTo>
                  <a:pt x="859" y="1881"/>
                </a:lnTo>
                <a:lnTo>
                  <a:pt x="887" y="1865"/>
                </a:lnTo>
                <a:lnTo>
                  <a:pt x="921" y="1845"/>
                </a:lnTo>
                <a:lnTo>
                  <a:pt x="959" y="1820"/>
                </a:lnTo>
                <a:lnTo>
                  <a:pt x="999" y="1789"/>
                </a:lnTo>
                <a:lnTo>
                  <a:pt x="1021" y="1772"/>
                </a:lnTo>
                <a:lnTo>
                  <a:pt x="1042" y="1755"/>
                </a:lnTo>
                <a:lnTo>
                  <a:pt x="1062" y="1736"/>
                </a:lnTo>
                <a:lnTo>
                  <a:pt x="1083" y="1715"/>
                </a:lnTo>
                <a:lnTo>
                  <a:pt x="1083" y="1715"/>
                </a:lnTo>
                <a:lnTo>
                  <a:pt x="1118" y="1674"/>
                </a:lnTo>
                <a:lnTo>
                  <a:pt x="1148" y="1638"/>
                </a:lnTo>
                <a:lnTo>
                  <a:pt x="1171" y="1605"/>
                </a:lnTo>
                <a:lnTo>
                  <a:pt x="1192" y="1575"/>
                </a:lnTo>
                <a:lnTo>
                  <a:pt x="1206" y="1549"/>
                </a:lnTo>
                <a:lnTo>
                  <a:pt x="1217" y="1526"/>
                </a:lnTo>
                <a:lnTo>
                  <a:pt x="1224" y="1507"/>
                </a:lnTo>
                <a:lnTo>
                  <a:pt x="1228" y="1492"/>
                </a:lnTo>
                <a:lnTo>
                  <a:pt x="1228" y="1492"/>
                </a:lnTo>
                <a:lnTo>
                  <a:pt x="1233" y="1462"/>
                </a:lnTo>
                <a:lnTo>
                  <a:pt x="1237" y="1423"/>
                </a:lnTo>
                <a:lnTo>
                  <a:pt x="1240" y="1389"/>
                </a:lnTo>
                <a:lnTo>
                  <a:pt x="1240" y="1379"/>
                </a:lnTo>
                <a:lnTo>
                  <a:pt x="1239" y="1372"/>
                </a:lnTo>
                <a:lnTo>
                  <a:pt x="1239" y="1372"/>
                </a:lnTo>
                <a:lnTo>
                  <a:pt x="1224" y="1344"/>
                </a:lnTo>
                <a:lnTo>
                  <a:pt x="1224" y="1344"/>
                </a:lnTo>
                <a:lnTo>
                  <a:pt x="1212" y="1309"/>
                </a:lnTo>
                <a:lnTo>
                  <a:pt x="1202" y="1280"/>
                </a:lnTo>
                <a:lnTo>
                  <a:pt x="1198" y="1267"/>
                </a:lnTo>
                <a:lnTo>
                  <a:pt x="1192" y="1255"/>
                </a:lnTo>
                <a:lnTo>
                  <a:pt x="1192" y="1255"/>
                </a:lnTo>
                <a:lnTo>
                  <a:pt x="1186" y="1246"/>
                </a:lnTo>
                <a:lnTo>
                  <a:pt x="1179" y="1238"/>
                </a:lnTo>
                <a:lnTo>
                  <a:pt x="1169" y="1230"/>
                </a:lnTo>
                <a:lnTo>
                  <a:pt x="1160" y="1223"/>
                </a:lnTo>
                <a:lnTo>
                  <a:pt x="1144" y="1213"/>
                </a:lnTo>
                <a:lnTo>
                  <a:pt x="1136" y="1209"/>
                </a:lnTo>
                <a:lnTo>
                  <a:pt x="1136" y="1209"/>
                </a:lnTo>
                <a:lnTo>
                  <a:pt x="1118" y="1174"/>
                </a:lnTo>
                <a:lnTo>
                  <a:pt x="1101" y="1147"/>
                </a:lnTo>
                <a:lnTo>
                  <a:pt x="1091" y="1130"/>
                </a:lnTo>
                <a:lnTo>
                  <a:pt x="1091" y="1130"/>
                </a:lnTo>
                <a:lnTo>
                  <a:pt x="1075" y="1114"/>
                </a:lnTo>
                <a:lnTo>
                  <a:pt x="1050" y="1088"/>
                </a:lnTo>
                <a:lnTo>
                  <a:pt x="1015" y="1053"/>
                </a:lnTo>
                <a:lnTo>
                  <a:pt x="1002" y="1018"/>
                </a:lnTo>
                <a:lnTo>
                  <a:pt x="1002" y="1018"/>
                </a:lnTo>
                <a:lnTo>
                  <a:pt x="1014" y="1003"/>
                </a:lnTo>
                <a:lnTo>
                  <a:pt x="1021" y="992"/>
                </a:lnTo>
                <a:lnTo>
                  <a:pt x="1023" y="987"/>
                </a:lnTo>
                <a:lnTo>
                  <a:pt x="1023" y="983"/>
                </a:lnTo>
                <a:lnTo>
                  <a:pt x="1023" y="983"/>
                </a:lnTo>
                <a:lnTo>
                  <a:pt x="995" y="939"/>
                </a:lnTo>
                <a:lnTo>
                  <a:pt x="969" y="895"/>
                </a:lnTo>
                <a:lnTo>
                  <a:pt x="969" y="895"/>
                </a:lnTo>
                <a:lnTo>
                  <a:pt x="935" y="815"/>
                </a:lnTo>
                <a:lnTo>
                  <a:pt x="900" y="734"/>
                </a:lnTo>
                <a:lnTo>
                  <a:pt x="900" y="734"/>
                </a:lnTo>
                <a:lnTo>
                  <a:pt x="889" y="712"/>
                </a:lnTo>
                <a:lnTo>
                  <a:pt x="864" y="674"/>
                </a:lnTo>
                <a:lnTo>
                  <a:pt x="838" y="635"/>
                </a:lnTo>
                <a:lnTo>
                  <a:pt x="826" y="620"/>
                </a:lnTo>
                <a:lnTo>
                  <a:pt x="817" y="612"/>
                </a:lnTo>
                <a:lnTo>
                  <a:pt x="817" y="612"/>
                </a:lnTo>
                <a:lnTo>
                  <a:pt x="805" y="606"/>
                </a:lnTo>
                <a:lnTo>
                  <a:pt x="791" y="601"/>
                </a:lnTo>
                <a:lnTo>
                  <a:pt x="754" y="594"/>
                </a:lnTo>
                <a:lnTo>
                  <a:pt x="722" y="588"/>
                </a:lnTo>
                <a:lnTo>
                  <a:pt x="708" y="587"/>
                </a:lnTo>
                <a:lnTo>
                  <a:pt x="593" y="552"/>
                </a:lnTo>
                <a:lnTo>
                  <a:pt x="527" y="488"/>
                </a:lnTo>
                <a:lnTo>
                  <a:pt x="501" y="478"/>
                </a:lnTo>
                <a:lnTo>
                  <a:pt x="501" y="478"/>
                </a:lnTo>
                <a:lnTo>
                  <a:pt x="499" y="421"/>
                </a:lnTo>
                <a:lnTo>
                  <a:pt x="498" y="370"/>
                </a:lnTo>
                <a:lnTo>
                  <a:pt x="496" y="325"/>
                </a:lnTo>
                <a:lnTo>
                  <a:pt x="496" y="325"/>
                </a:lnTo>
                <a:lnTo>
                  <a:pt x="493" y="300"/>
                </a:lnTo>
                <a:lnTo>
                  <a:pt x="488" y="266"/>
                </a:lnTo>
                <a:lnTo>
                  <a:pt x="480" y="226"/>
                </a:lnTo>
                <a:lnTo>
                  <a:pt x="470" y="183"/>
                </a:lnTo>
                <a:lnTo>
                  <a:pt x="458" y="141"/>
                </a:lnTo>
                <a:lnTo>
                  <a:pt x="453" y="121"/>
                </a:lnTo>
                <a:lnTo>
                  <a:pt x="445" y="102"/>
                </a:lnTo>
                <a:lnTo>
                  <a:pt x="437" y="86"/>
                </a:lnTo>
                <a:lnTo>
                  <a:pt x="429" y="71"/>
                </a:lnTo>
                <a:lnTo>
                  <a:pt x="420" y="60"/>
                </a:lnTo>
                <a:lnTo>
                  <a:pt x="412" y="51"/>
                </a:lnTo>
                <a:lnTo>
                  <a:pt x="412" y="51"/>
                </a:lnTo>
                <a:lnTo>
                  <a:pt x="393" y="38"/>
                </a:lnTo>
                <a:lnTo>
                  <a:pt x="371" y="26"/>
                </a:lnTo>
                <a:lnTo>
                  <a:pt x="349" y="17"/>
                </a:lnTo>
                <a:lnTo>
                  <a:pt x="327" y="12"/>
                </a:lnTo>
                <a:lnTo>
                  <a:pt x="307" y="6"/>
                </a:lnTo>
                <a:lnTo>
                  <a:pt x="288" y="3"/>
                </a:lnTo>
                <a:lnTo>
                  <a:pt x="272" y="0"/>
                </a:lnTo>
                <a:lnTo>
                  <a:pt x="259" y="0"/>
                </a:lnTo>
                <a:lnTo>
                  <a:pt x="259" y="0"/>
                </a:lnTo>
                <a:lnTo>
                  <a:pt x="241" y="1"/>
                </a:lnTo>
                <a:lnTo>
                  <a:pt x="225" y="4"/>
                </a:lnTo>
                <a:lnTo>
                  <a:pt x="212" y="9"/>
                </a:lnTo>
                <a:lnTo>
                  <a:pt x="203" y="16"/>
                </a:lnTo>
                <a:lnTo>
                  <a:pt x="203" y="16"/>
                </a:lnTo>
                <a:lnTo>
                  <a:pt x="189" y="29"/>
                </a:lnTo>
                <a:lnTo>
                  <a:pt x="180" y="35"/>
                </a:lnTo>
                <a:lnTo>
                  <a:pt x="180" y="35"/>
                </a:lnTo>
                <a:lnTo>
                  <a:pt x="173" y="39"/>
                </a:lnTo>
                <a:lnTo>
                  <a:pt x="165" y="42"/>
                </a:lnTo>
                <a:lnTo>
                  <a:pt x="158" y="44"/>
                </a:lnTo>
                <a:lnTo>
                  <a:pt x="158" y="44"/>
                </a:lnTo>
                <a:lnTo>
                  <a:pt x="152" y="45"/>
                </a:lnTo>
                <a:lnTo>
                  <a:pt x="145" y="47"/>
                </a:lnTo>
                <a:lnTo>
                  <a:pt x="127" y="54"/>
                </a:lnTo>
                <a:lnTo>
                  <a:pt x="110" y="64"/>
                </a:lnTo>
                <a:lnTo>
                  <a:pt x="103" y="68"/>
                </a:lnTo>
                <a:lnTo>
                  <a:pt x="98" y="73"/>
                </a:lnTo>
                <a:lnTo>
                  <a:pt x="98" y="73"/>
                </a:lnTo>
                <a:lnTo>
                  <a:pt x="94" y="76"/>
                </a:lnTo>
                <a:lnTo>
                  <a:pt x="89" y="80"/>
                </a:lnTo>
                <a:lnTo>
                  <a:pt x="78" y="89"/>
                </a:lnTo>
                <a:lnTo>
                  <a:pt x="72" y="93"/>
                </a:lnTo>
                <a:lnTo>
                  <a:pt x="66" y="100"/>
                </a:lnTo>
                <a:lnTo>
                  <a:pt x="60" y="108"/>
                </a:lnTo>
                <a:lnTo>
                  <a:pt x="56" y="119"/>
                </a:lnTo>
                <a:lnTo>
                  <a:pt x="56" y="119"/>
                </a:lnTo>
                <a:lnTo>
                  <a:pt x="52" y="132"/>
                </a:lnTo>
                <a:lnTo>
                  <a:pt x="50" y="150"/>
                </a:lnTo>
                <a:lnTo>
                  <a:pt x="47" y="169"/>
                </a:lnTo>
                <a:lnTo>
                  <a:pt x="47" y="188"/>
                </a:lnTo>
                <a:lnTo>
                  <a:pt x="47" y="223"/>
                </a:lnTo>
                <a:lnTo>
                  <a:pt x="49" y="234"/>
                </a:lnTo>
                <a:lnTo>
                  <a:pt x="52" y="242"/>
                </a:lnTo>
                <a:lnTo>
                  <a:pt x="52" y="242"/>
                </a:lnTo>
                <a:lnTo>
                  <a:pt x="62" y="262"/>
                </a:lnTo>
                <a:lnTo>
                  <a:pt x="76" y="296"/>
                </a:lnTo>
                <a:lnTo>
                  <a:pt x="100" y="349"/>
                </a:lnTo>
                <a:lnTo>
                  <a:pt x="100" y="349"/>
                </a:lnTo>
                <a:lnTo>
                  <a:pt x="108" y="367"/>
                </a:lnTo>
                <a:lnTo>
                  <a:pt x="124" y="393"/>
                </a:lnTo>
                <a:lnTo>
                  <a:pt x="149" y="432"/>
                </a:lnTo>
                <a:lnTo>
                  <a:pt x="149" y="432"/>
                </a:lnTo>
                <a:lnTo>
                  <a:pt x="157" y="440"/>
                </a:lnTo>
                <a:lnTo>
                  <a:pt x="170" y="447"/>
                </a:lnTo>
                <a:lnTo>
                  <a:pt x="181" y="454"/>
                </a:lnTo>
                <a:lnTo>
                  <a:pt x="184" y="457"/>
                </a:lnTo>
                <a:lnTo>
                  <a:pt x="186" y="460"/>
                </a:lnTo>
                <a:lnTo>
                  <a:pt x="186" y="460"/>
                </a:lnTo>
                <a:lnTo>
                  <a:pt x="189" y="466"/>
                </a:lnTo>
                <a:lnTo>
                  <a:pt x="194" y="478"/>
                </a:lnTo>
                <a:lnTo>
                  <a:pt x="199" y="489"/>
                </a:lnTo>
                <a:lnTo>
                  <a:pt x="202" y="496"/>
                </a:lnTo>
                <a:lnTo>
                  <a:pt x="202" y="501"/>
                </a:lnTo>
                <a:lnTo>
                  <a:pt x="202" y="501"/>
                </a:lnTo>
                <a:lnTo>
                  <a:pt x="203" y="517"/>
                </a:lnTo>
                <a:lnTo>
                  <a:pt x="208" y="537"/>
                </a:lnTo>
                <a:lnTo>
                  <a:pt x="213" y="563"/>
                </a:lnTo>
                <a:lnTo>
                  <a:pt x="213" y="563"/>
                </a:lnTo>
                <a:lnTo>
                  <a:pt x="212" y="568"/>
                </a:lnTo>
                <a:lnTo>
                  <a:pt x="210" y="578"/>
                </a:lnTo>
                <a:lnTo>
                  <a:pt x="205" y="591"/>
                </a:lnTo>
                <a:lnTo>
                  <a:pt x="202" y="597"/>
                </a:lnTo>
                <a:lnTo>
                  <a:pt x="197" y="603"/>
                </a:lnTo>
                <a:lnTo>
                  <a:pt x="197" y="603"/>
                </a:lnTo>
                <a:lnTo>
                  <a:pt x="190" y="610"/>
                </a:lnTo>
                <a:lnTo>
                  <a:pt x="184" y="616"/>
                </a:lnTo>
                <a:lnTo>
                  <a:pt x="178" y="623"/>
                </a:lnTo>
                <a:lnTo>
                  <a:pt x="171" y="629"/>
                </a:lnTo>
                <a:lnTo>
                  <a:pt x="171" y="629"/>
                </a:lnTo>
                <a:lnTo>
                  <a:pt x="162" y="636"/>
                </a:lnTo>
                <a:lnTo>
                  <a:pt x="154" y="644"/>
                </a:lnTo>
                <a:lnTo>
                  <a:pt x="145" y="652"/>
                </a:lnTo>
                <a:lnTo>
                  <a:pt x="130" y="661"/>
                </a:lnTo>
                <a:lnTo>
                  <a:pt x="130" y="661"/>
                </a:lnTo>
                <a:lnTo>
                  <a:pt x="122" y="667"/>
                </a:lnTo>
                <a:lnTo>
                  <a:pt x="108" y="670"/>
                </a:lnTo>
                <a:lnTo>
                  <a:pt x="95" y="676"/>
                </a:lnTo>
                <a:lnTo>
                  <a:pt x="79" y="680"/>
                </a:lnTo>
                <a:lnTo>
                  <a:pt x="65" y="687"/>
                </a:lnTo>
                <a:lnTo>
                  <a:pt x="50" y="697"/>
                </a:lnTo>
                <a:lnTo>
                  <a:pt x="44" y="703"/>
                </a:lnTo>
                <a:lnTo>
                  <a:pt x="37" y="709"/>
                </a:lnTo>
                <a:lnTo>
                  <a:pt x="33" y="716"/>
                </a:lnTo>
                <a:lnTo>
                  <a:pt x="27" y="725"/>
                </a:lnTo>
                <a:lnTo>
                  <a:pt x="27" y="725"/>
                </a:lnTo>
                <a:lnTo>
                  <a:pt x="22" y="735"/>
                </a:lnTo>
                <a:lnTo>
                  <a:pt x="19" y="747"/>
                </a:lnTo>
                <a:lnTo>
                  <a:pt x="18" y="760"/>
                </a:lnTo>
                <a:lnTo>
                  <a:pt x="15" y="775"/>
                </a:lnTo>
                <a:lnTo>
                  <a:pt x="14" y="805"/>
                </a:lnTo>
                <a:lnTo>
                  <a:pt x="15" y="836"/>
                </a:lnTo>
                <a:lnTo>
                  <a:pt x="17" y="863"/>
                </a:lnTo>
                <a:lnTo>
                  <a:pt x="18" y="888"/>
                </a:lnTo>
                <a:lnTo>
                  <a:pt x="21" y="913"/>
                </a:lnTo>
                <a:lnTo>
                  <a:pt x="21" y="913"/>
                </a:lnTo>
                <a:lnTo>
                  <a:pt x="5" y="1047"/>
                </a:lnTo>
                <a:lnTo>
                  <a:pt x="5" y="1047"/>
                </a:lnTo>
                <a:lnTo>
                  <a:pt x="0" y="1080"/>
                </a:lnTo>
                <a:lnTo>
                  <a:pt x="0" y="1093"/>
                </a:lnTo>
                <a:lnTo>
                  <a:pt x="0" y="1101"/>
                </a:lnTo>
                <a:lnTo>
                  <a:pt x="0" y="1101"/>
                </a:lnTo>
                <a:lnTo>
                  <a:pt x="5" y="1105"/>
                </a:lnTo>
                <a:lnTo>
                  <a:pt x="17" y="1111"/>
                </a:lnTo>
                <a:lnTo>
                  <a:pt x="47" y="1130"/>
                </a:lnTo>
                <a:lnTo>
                  <a:pt x="94" y="1155"/>
                </a:lnTo>
                <a:lnTo>
                  <a:pt x="94" y="1155"/>
                </a:lnTo>
                <a:lnTo>
                  <a:pt x="116" y="1187"/>
                </a:lnTo>
                <a:lnTo>
                  <a:pt x="133" y="1213"/>
                </a:lnTo>
                <a:lnTo>
                  <a:pt x="145" y="1232"/>
                </a:lnTo>
                <a:lnTo>
                  <a:pt x="145" y="1232"/>
                </a:lnTo>
                <a:lnTo>
                  <a:pt x="152" y="1246"/>
                </a:lnTo>
                <a:lnTo>
                  <a:pt x="164" y="1264"/>
                </a:lnTo>
                <a:lnTo>
                  <a:pt x="177" y="1284"/>
                </a:lnTo>
                <a:lnTo>
                  <a:pt x="177" y="1284"/>
                </a:lnTo>
                <a:lnTo>
                  <a:pt x="161" y="1353"/>
                </a:lnTo>
                <a:lnTo>
                  <a:pt x="145" y="1433"/>
                </a:lnTo>
                <a:lnTo>
                  <a:pt x="145" y="1433"/>
                </a:lnTo>
                <a:lnTo>
                  <a:pt x="138" y="1472"/>
                </a:lnTo>
                <a:lnTo>
                  <a:pt x="133" y="1497"/>
                </a:lnTo>
                <a:lnTo>
                  <a:pt x="126" y="1519"/>
                </a:lnTo>
                <a:lnTo>
                  <a:pt x="126" y="1519"/>
                </a:lnTo>
                <a:lnTo>
                  <a:pt x="122" y="1530"/>
                </a:lnTo>
                <a:lnTo>
                  <a:pt x="114" y="1542"/>
                </a:lnTo>
                <a:lnTo>
                  <a:pt x="107" y="1558"/>
                </a:lnTo>
                <a:lnTo>
                  <a:pt x="100" y="1575"/>
                </a:lnTo>
                <a:lnTo>
                  <a:pt x="97" y="1586"/>
                </a:lnTo>
                <a:lnTo>
                  <a:pt x="94" y="1596"/>
                </a:lnTo>
                <a:lnTo>
                  <a:pt x="92" y="1607"/>
                </a:lnTo>
                <a:lnTo>
                  <a:pt x="92" y="1621"/>
                </a:lnTo>
                <a:lnTo>
                  <a:pt x="94" y="1634"/>
                </a:lnTo>
                <a:lnTo>
                  <a:pt x="97" y="1648"/>
                </a:lnTo>
                <a:lnTo>
                  <a:pt x="101" y="1663"/>
                </a:lnTo>
                <a:lnTo>
                  <a:pt x="107" y="1680"/>
                </a:lnTo>
                <a:lnTo>
                  <a:pt x="107" y="1680"/>
                </a:lnTo>
                <a:lnTo>
                  <a:pt x="122" y="1712"/>
                </a:lnTo>
                <a:lnTo>
                  <a:pt x="135" y="1741"/>
                </a:lnTo>
                <a:lnTo>
                  <a:pt x="149" y="1766"/>
                </a:lnTo>
                <a:lnTo>
                  <a:pt x="161" y="1788"/>
                </a:lnTo>
                <a:lnTo>
                  <a:pt x="181" y="1819"/>
                </a:lnTo>
                <a:lnTo>
                  <a:pt x="189" y="1829"/>
                </a:lnTo>
                <a:lnTo>
                  <a:pt x="189" y="1829"/>
                </a:lnTo>
                <a:lnTo>
                  <a:pt x="202" y="1839"/>
                </a:lnTo>
                <a:lnTo>
                  <a:pt x="218" y="1851"/>
                </a:lnTo>
                <a:lnTo>
                  <a:pt x="218" y="1851"/>
                </a:lnTo>
                <a:lnTo>
                  <a:pt x="227" y="1859"/>
                </a:lnTo>
                <a:lnTo>
                  <a:pt x="243" y="1875"/>
                </a:lnTo>
                <a:lnTo>
                  <a:pt x="266" y="1897"/>
                </a:lnTo>
                <a:lnTo>
                  <a:pt x="254" y="1983"/>
                </a:lnTo>
                <a:lnTo>
                  <a:pt x="254" y="1983"/>
                </a:lnTo>
                <a:lnTo>
                  <a:pt x="253" y="1993"/>
                </a:lnTo>
                <a:lnTo>
                  <a:pt x="250" y="2015"/>
                </a:lnTo>
                <a:lnTo>
                  <a:pt x="247" y="2040"/>
                </a:lnTo>
                <a:lnTo>
                  <a:pt x="248" y="2049"/>
                </a:lnTo>
                <a:lnTo>
                  <a:pt x="250" y="2056"/>
                </a:lnTo>
                <a:lnTo>
                  <a:pt x="250" y="2056"/>
                </a:lnTo>
                <a:lnTo>
                  <a:pt x="253" y="2057"/>
                </a:lnTo>
                <a:lnTo>
                  <a:pt x="259" y="2060"/>
                </a:lnTo>
                <a:lnTo>
                  <a:pt x="276" y="2065"/>
                </a:lnTo>
                <a:lnTo>
                  <a:pt x="301" y="2069"/>
                </a:lnTo>
                <a:lnTo>
                  <a:pt x="327" y="2073"/>
                </a:lnTo>
                <a:lnTo>
                  <a:pt x="355" y="2076"/>
                </a:lnTo>
                <a:lnTo>
                  <a:pt x="380" y="2078"/>
                </a:lnTo>
                <a:lnTo>
                  <a:pt x="399" y="2079"/>
                </a:lnTo>
                <a:lnTo>
                  <a:pt x="409" y="2078"/>
                </a:lnTo>
                <a:lnTo>
                  <a:pt x="409" y="2078"/>
                </a:lnTo>
                <a:lnTo>
                  <a:pt x="429" y="2071"/>
                </a:lnTo>
                <a:lnTo>
                  <a:pt x="457" y="2060"/>
                </a:lnTo>
                <a:lnTo>
                  <a:pt x="469" y="2055"/>
                </a:lnTo>
                <a:lnTo>
                  <a:pt x="479" y="2049"/>
                </a:lnTo>
                <a:lnTo>
                  <a:pt x="485" y="2043"/>
                </a:lnTo>
                <a:lnTo>
                  <a:pt x="486" y="2040"/>
                </a:lnTo>
                <a:lnTo>
                  <a:pt x="485" y="2038"/>
                </a:lnTo>
                <a:lnTo>
                  <a:pt x="485" y="2038"/>
                </a:lnTo>
                <a:lnTo>
                  <a:pt x="480" y="2033"/>
                </a:lnTo>
                <a:lnTo>
                  <a:pt x="474" y="2030"/>
                </a:lnTo>
                <a:lnTo>
                  <a:pt x="461" y="2022"/>
                </a:lnTo>
                <a:lnTo>
                  <a:pt x="450" y="2020"/>
                </a:lnTo>
                <a:lnTo>
                  <a:pt x="445" y="2018"/>
                </a:lnTo>
                <a:lnTo>
                  <a:pt x="412" y="1970"/>
                </a:lnTo>
                <a:lnTo>
                  <a:pt x="412" y="1935"/>
                </a:lnTo>
                <a:lnTo>
                  <a:pt x="412" y="1935"/>
                </a:lnTo>
                <a:lnTo>
                  <a:pt x="448" y="1931"/>
                </a:lnTo>
                <a:lnTo>
                  <a:pt x="474" y="1931"/>
                </a:lnTo>
                <a:lnTo>
                  <a:pt x="485" y="1931"/>
                </a:lnTo>
                <a:lnTo>
                  <a:pt x="489" y="1932"/>
                </a:lnTo>
                <a:lnTo>
                  <a:pt x="489" y="1932"/>
                </a:lnTo>
                <a:lnTo>
                  <a:pt x="496" y="1935"/>
                </a:lnTo>
                <a:lnTo>
                  <a:pt x="511" y="1939"/>
                </a:lnTo>
                <a:lnTo>
                  <a:pt x="556" y="1950"/>
                </a:lnTo>
                <a:lnTo>
                  <a:pt x="582" y="1954"/>
                </a:lnTo>
                <a:lnTo>
                  <a:pt x="609" y="1957"/>
                </a:lnTo>
                <a:lnTo>
                  <a:pt x="632" y="1958"/>
                </a:lnTo>
                <a:lnTo>
                  <a:pt x="651" y="1957"/>
                </a:lnTo>
                <a:lnTo>
                  <a:pt x="651" y="1957"/>
                </a:lnTo>
                <a:close/>
                <a:moveTo>
                  <a:pt x="797" y="1029"/>
                </a:moveTo>
                <a:lnTo>
                  <a:pt x="797" y="1029"/>
                </a:lnTo>
                <a:lnTo>
                  <a:pt x="797" y="1028"/>
                </a:lnTo>
                <a:lnTo>
                  <a:pt x="798" y="1029"/>
                </a:lnTo>
                <a:lnTo>
                  <a:pt x="801" y="1034"/>
                </a:lnTo>
                <a:lnTo>
                  <a:pt x="813" y="1053"/>
                </a:lnTo>
                <a:lnTo>
                  <a:pt x="829" y="1075"/>
                </a:lnTo>
                <a:lnTo>
                  <a:pt x="836" y="1085"/>
                </a:lnTo>
                <a:lnTo>
                  <a:pt x="843" y="1091"/>
                </a:lnTo>
                <a:lnTo>
                  <a:pt x="843" y="1091"/>
                </a:lnTo>
                <a:lnTo>
                  <a:pt x="849" y="1093"/>
                </a:lnTo>
                <a:lnTo>
                  <a:pt x="854" y="1095"/>
                </a:lnTo>
                <a:lnTo>
                  <a:pt x="858" y="1095"/>
                </a:lnTo>
                <a:lnTo>
                  <a:pt x="861" y="1093"/>
                </a:lnTo>
                <a:lnTo>
                  <a:pt x="864" y="1091"/>
                </a:lnTo>
                <a:lnTo>
                  <a:pt x="865" y="1088"/>
                </a:lnTo>
                <a:lnTo>
                  <a:pt x="865" y="1088"/>
                </a:lnTo>
                <a:lnTo>
                  <a:pt x="891" y="1136"/>
                </a:lnTo>
                <a:lnTo>
                  <a:pt x="913" y="1172"/>
                </a:lnTo>
                <a:lnTo>
                  <a:pt x="929" y="1198"/>
                </a:lnTo>
                <a:lnTo>
                  <a:pt x="929" y="1198"/>
                </a:lnTo>
                <a:lnTo>
                  <a:pt x="940" y="1211"/>
                </a:lnTo>
                <a:lnTo>
                  <a:pt x="950" y="1223"/>
                </a:lnTo>
                <a:lnTo>
                  <a:pt x="960" y="1235"/>
                </a:lnTo>
                <a:lnTo>
                  <a:pt x="964" y="1242"/>
                </a:lnTo>
                <a:lnTo>
                  <a:pt x="967" y="1249"/>
                </a:lnTo>
                <a:lnTo>
                  <a:pt x="967" y="1249"/>
                </a:lnTo>
                <a:lnTo>
                  <a:pt x="970" y="1257"/>
                </a:lnTo>
                <a:lnTo>
                  <a:pt x="976" y="1264"/>
                </a:lnTo>
                <a:lnTo>
                  <a:pt x="988" y="1277"/>
                </a:lnTo>
                <a:lnTo>
                  <a:pt x="999" y="1287"/>
                </a:lnTo>
                <a:lnTo>
                  <a:pt x="1004" y="1290"/>
                </a:lnTo>
                <a:lnTo>
                  <a:pt x="1007" y="1325"/>
                </a:lnTo>
                <a:lnTo>
                  <a:pt x="1007" y="1325"/>
                </a:lnTo>
                <a:lnTo>
                  <a:pt x="982" y="1340"/>
                </a:lnTo>
                <a:lnTo>
                  <a:pt x="963" y="1351"/>
                </a:lnTo>
                <a:lnTo>
                  <a:pt x="956" y="1357"/>
                </a:lnTo>
                <a:lnTo>
                  <a:pt x="951" y="1361"/>
                </a:lnTo>
                <a:lnTo>
                  <a:pt x="951" y="1361"/>
                </a:lnTo>
                <a:lnTo>
                  <a:pt x="944" y="1367"/>
                </a:lnTo>
                <a:lnTo>
                  <a:pt x="926" y="1376"/>
                </a:lnTo>
                <a:lnTo>
                  <a:pt x="877" y="1404"/>
                </a:lnTo>
                <a:lnTo>
                  <a:pt x="805" y="1440"/>
                </a:lnTo>
                <a:lnTo>
                  <a:pt x="805" y="1440"/>
                </a:lnTo>
                <a:lnTo>
                  <a:pt x="804" y="1440"/>
                </a:lnTo>
                <a:lnTo>
                  <a:pt x="803" y="1439"/>
                </a:lnTo>
                <a:lnTo>
                  <a:pt x="803" y="1433"/>
                </a:lnTo>
                <a:lnTo>
                  <a:pt x="803" y="1411"/>
                </a:lnTo>
                <a:lnTo>
                  <a:pt x="803" y="1411"/>
                </a:lnTo>
                <a:lnTo>
                  <a:pt x="804" y="1392"/>
                </a:lnTo>
                <a:lnTo>
                  <a:pt x="804" y="1385"/>
                </a:lnTo>
                <a:lnTo>
                  <a:pt x="805" y="1380"/>
                </a:lnTo>
                <a:lnTo>
                  <a:pt x="805" y="1380"/>
                </a:lnTo>
                <a:lnTo>
                  <a:pt x="814" y="1364"/>
                </a:lnTo>
                <a:lnTo>
                  <a:pt x="835" y="1335"/>
                </a:lnTo>
                <a:lnTo>
                  <a:pt x="835" y="1335"/>
                </a:lnTo>
                <a:lnTo>
                  <a:pt x="839" y="1328"/>
                </a:lnTo>
                <a:lnTo>
                  <a:pt x="840" y="1322"/>
                </a:lnTo>
                <a:lnTo>
                  <a:pt x="842" y="1316"/>
                </a:lnTo>
                <a:lnTo>
                  <a:pt x="840" y="1312"/>
                </a:lnTo>
                <a:lnTo>
                  <a:pt x="838" y="1299"/>
                </a:lnTo>
                <a:lnTo>
                  <a:pt x="838" y="1290"/>
                </a:lnTo>
                <a:lnTo>
                  <a:pt x="836" y="1277"/>
                </a:lnTo>
                <a:lnTo>
                  <a:pt x="836" y="1277"/>
                </a:lnTo>
                <a:lnTo>
                  <a:pt x="835" y="1264"/>
                </a:lnTo>
                <a:lnTo>
                  <a:pt x="832" y="1252"/>
                </a:lnTo>
                <a:lnTo>
                  <a:pt x="826" y="1241"/>
                </a:lnTo>
                <a:lnTo>
                  <a:pt x="819" y="1232"/>
                </a:lnTo>
                <a:lnTo>
                  <a:pt x="813" y="1225"/>
                </a:lnTo>
                <a:lnTo>
                  <a:pt x="805" y="1219"/>
                </a:lnTo>
                <a:lnTo>
                  <a:pt x="797" y="1211"/>
                </a:lnTo>
                <a:lnTo>
                  <a:pt x="797" y="1211"/>
                </a:lnTo>
                <a:lnTo>
                  <a:pt x="794" y="1209"/>
                </a:lnTo>
                <a:lnTo>
                  <a:pt x="792" y="1203"/>
                </a:lnTo>
                <a:lnTo>
                  <a:pt x="789" y="1185"/>
                </a:lnTo>
                <a:lnTo>
                  <a:pt x="788" y="1165"/>
                </a:lnTo>
                <a:lnTo>
                  <a:pt x="788" y="1155"/>
                </a:lnTo>
                <a:lnTo>
                  <a:pt x="789" y="1146"/>
                </a:lnTo>
                <a:lnTo>
                  <a:pt x="789" y="1146"/>
                </a:lnTo>
                <a:lnTo>
                  <a:pt x="792" y="1118"/>
                </a:lnTo>
                <a:lnTo>
                  <a:pt x="795" y="1082"/>
                </a:lnTo>
                <a:lnTo>
                  <a:pt x="797" y="1029"/>
                </a:lnTo>
                <a:lnTo>
                  <a:pt x="797" y="102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id="{D6E0FC07-73C6-4947-A08F-10D7D0CE9260}"/>
              </a:ext>
            </a:extLst>
          </p:cNvPr>
          <p:cNvSpPr>
            <a:spLocks noEditPoints="1"/>
          </p:cNvSpPr>
          <p:nvPr/>
        </p:nvSpPr>
        <p:spPr bwMode="auto">
          <a:xfrm>
            <a:off x="8112467" y="938995"/>
            <a:ext cx="1077913" cy="1333500"/>
          </a:xfrm>
          <a:custGeom>
            <a:avLst/>
            <a:gdLst>
              <a:gd name="T0" fmla="*/ 355 w 679"/>
              <a:gd name="T1" fmla="*/ 66 h 840"/>
              <a:gd name="T2" fmla="*/ 360 w 679"/>
              <a:gd name="T3" fmla="*/ 67 h 840"/>
              <a:gd name="T4" fmla="*/ 351 w 679"/>
              <a:gd name="T5" fmla="*/ 86 h 840"/>
              <a:gd name="T6" fmla="*/ 351 w 679"/>
              <a:gd name="T7" fmla="*/ 97 h 840"/>
              <a:gd name="T8" fmla="*/ 283 w 679"/>
              <a:gd name="T9" fmla="*/ 176 h 840"/>
              <a:gd name="T10" fmla="*/ 225 w 679"/>
              <a:gd name="T11" fmla="*/ 224 h 840"/>
              <a:gd name="T12" fmla="*/ 160 w 679"/>
              <a:gd name="T13" fmla="*/ 357 h 840"/>
              <a:gd name="T14" fmla="*/ 109 w 679"/>
              <a:gd name="T15" fmla="*/ 491 h 840"/>
              <a:gd name="T16" fmla="*/ 69 w 679"/>
              <a:gd name="T17" fmla="*/ 623 h 840"/>
              <a:gd name="T18" fmla="*/ 44 w 679"/>
              <a:gd name="T19" fmla="*/ 698 h 840"/>
              <a:gd name="T20" fmla="*/ 39 w 679"/>
              <a:gd name="T21" fmla="*/ 787 h 840"/>
              <a:gd name="T22" fmla="*/ 13 w 679"/>
              <a:gd name="T23" fmla="*/ 801 h 840"/>
              <a:gd name="T24" fmla="*/ 3 w 679"/>
              <a:gd name="T25" fmla="*/ 820 h 840"/>
              <a:gd name="T26" fmla="*/ 14 w 679"/>
              <a:gd name="T27" fmla="*/ 837 h 840"/>
              <a:gd name="T28" fmla="*/ 60 w 679"/>
              <a:gd name="T29" fmla="*/ 820 h 840"/>
              <a:gd name="T30" fmla="*/ 133 w 679"/>
              <a:gd name="T31" fmla="*/ 806 h 840"/>
              <a:gd name="T32" fmla="*/ 163 w 679"/>
              <a:gd name="T33" fmla="*/ 783 h 840"/>
              <a:gd name="T34" fmla="*/ 197 w 679"/>
              <a:gd name="T35" fmla="*/ 741 h 840"/>
              <a:gd name="T36" fmla="*/ 208 w 679"/>
              <a:gd name="T37" fmla="*/ 813 h 840"/>
              <a:gd name="T38" fmla="*/ 265 w 679"/>
              <a:gd name="T39" fmla="*/ 820 h 840"/>
              <a:gd name="T40" fmla="*/ 291 w 679"/>
              <a:gd name="T41" fmla="*/ 805 h 840"/>
              <a:gd name="T42" fmla="*/ 283 w 679"/>
              <a:gd name="T43" fmla="*/ 764 h 840"/>
              <a:gd name="T44" fmla="*/ 291 w 679"/>
              <a:gd name="T45" fmla="*/ 732 h 840"/>
              <a:gd name="T46" fmla="*/ 291 w 679"/>
              <a:gd name="T47" fmla="*/ 704 h 840"/>
              <a:gd name="T48" fmla="*/ 345 w 679"/>
              <a:gd name="T49" fmla="*/ 716 h 840"/>
              <a:gd name="T50" fmla="*/ 401 w 679"/>
              <a:gd name="T51" fmla="*/ 723 h 840"/>
              <a:gd name="T52" fmla="*/ 456 w 679"/>
              <a:gd name="T53" fmla="*/ 752 h 840"/>
              <a:gd name="T54" fmla="*/ 482 w 679"/>
              <a:gd name="T55" fmla="*/ 820 h 840"/>
              <a:gd name="T56" fmla="*/ 543 w 679"/>
              <a:gd name="T57" fmla="*/ 839 h 840"/>
              <a:gd name="T58" fmla="*/ 607 w 679"/>
              <a:gd name="T59" fmla="*/ 836 h 840"/>
              <a:gd name="T60" fmla="*/ 607 w 679"/>
              <a:gd name="T61" fmla="*/ 812 h 840"/>
              <a:gd name="T62" fmla="*/ 595 w 679"/>
              <a:gd name="T63" fmla="*/ 790 h 840"/>
              <a:gd name="T64" fmla="*/ 618 w 679"/>
              <a:gd name="T65" fmla="*/ 761 h 840"/>
              <a:gd name="T66" fmla="*/ 606 w 679"/>
              <a:gd name="T67" fmla="*/ 758 h 840"/>
              <a:gd name="T68" fmla="*/ 610 w 679"/>
              <a:gd name="T69" fmla="*/ 747 h 840"/>
              <a:gd name="T70" fmla="*/ 592 w 679"/>
              <a:gd name="T71" fmla="*/ 745 h 840"/>
              <a:gd name="T72" fmla="*/ 633 w 679"/>
              <a:gd name="T73" fmla="*/ 527 h 840"/>
              <a:gd name="T74" fmla="*/ 674 w 679"/>
              <a:gd name="T75" fmla="*/ 411 h 840"/>
              <a:gd name="T76" fmla="*/ 652 w 679"/>
              <a:gd name="T77" fmla="*/ 349 h 840"/>
              <a:gd name="T78" fmla="*/ 670 w 679"/>
              <a:gd name="T79" fmla="*/ 341 h 840"/>
              <a:gd name="T80" fmla="*/ 678 w 679"/>
              <a:gd name="T81" fmla="*/ 303 h 840"/>
              <a:gd name="T82" fmla="*/ 672 w 679"/>
              <a:gd name="T83" fmla="*/ 277 h 840"/>
              <a:gd name="T84" fmla="*/ 625 w 679"/>
              <a:gd name="T85" fmla="*/ 235 h 840"/>
              <a:gd name="T86" fmla="*/ 559 w 679"/>
              <a:gd name="T87" fmla="*/ 184 h 840"/>
              <a:gd name="T88" fmla="*/ 557 w 679"/>
              <a:gd name="T89" fmla="*/ 81 h 840"/>
              <a:gd name="T90" fmla="*/ 524 w 679"/>
              <a:gd name="T91" fmla="*/ 44 h 840"/>
              <a:gd name="T92" fmla="*/ 475 w 679"/>
              <a:gd name="T93" fmla="*/ 4 h 840"/>
              <a:gd name="T94" fmla="*/ 441 w 679"/>
              <a:gd name="T95" fmla="*/ 4 h 840"/>
              <a:gd name="T96" fmla="*/ 394 w 679"/>
              <a:gd name="T97" fmla="*/ 29 h 840"/>
              <a:gd name="T98" fmla="*/ 537 w 679"/>
              <a:gd name="T99" fmla="*/ 323 h 840"/>
              <a:gd name="T100" fmla="*/ 520 w 679"/>
              <a:gd name="T101" fmla="*/ 363 h 840"/>
              <a:gd name="T102" fmla="*/ 537 w 679"/>
              <a:gd name="T103" fmla="*/ 336 h 840"/>
              <a:gd name="T104" fmla="*/ 528 w 679"/>
              <a:gd name="T105" fmla="*/ 540 h 840"/>
              <a:gd name="T106" fmla="*/ 503 w 679"/>
              <a:gd name="T107" fmla="*/ 617 h 840"/>
              <a:gd name="T108" fmla="*/ 484 w 679"/>
              <a:gd name="T109" fmla="*/ 668 h 840"/>
              <a:gd name="T110" fmla="*/ 453 w 679"/>
              <a:gd name="T111" fmla="*/ 685 h 840"/>
              <a:gd name="T112" fmla="*/ 441 w 679"/>
              <a:gd name="T113" fmla="*/ 662 h 840"/>
              <a:gd name="T114" fmla="*/ 531 w 679"/>
              <a:gd name="T115" fmla="*/ 510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79" h="840">
                <a:moveTo>
                  <a:pt x="355" y="66"/>
                </a:moveTo>
                <a:lnTo>
                  <a:pt x="355" y="66"/>
                </a:lnTo>
                <a:lnTo>
                  <a:pt x="355" y="64"/>
                </a:lnTo>
                <a:lnTo>
                  <a:pt x="355" y="64"/>
                </a:lnTo>
                <a:lnTo>
                  <a:pt x="355" y="66"/>
                </a:lnTo>
                <a:lnTo>
                  <a:pt x="355" y="66"/>
                </a:lnTo>
                <a:close/>
                <a:moveTo>
                  <a:pt x="379" y="40"/>
                </a:moveTo>
                <a:lnTo>
                  <a:pt x="379" y="40"/>
                </a:lnTo>
                <a:lnTo>
                  <a:pt x="355" y="64"/>
                </a:lnTo>
                <a:lnTo>
                  <a:pt x="355" y="64"/>
                </a:lnTo>
                <a:lnTo>
                  <a:pt x="358" y="66"/>
                </a:lnTo>
                <a:lnTo>
                  <a:pt x="360" y="67"/>
                </a:lnTo>
                <a:lnTo>
                  <a:pt x="362" y="68"/>
                </a:lnTo>
                <a:lnTo>
                  <a:pt x="362" y="70"/>
                </a:lnTo>
                <a:lnTo>
                  <a:pt x="360" y="72"/>
                </a:lnTo>
                <a:lnTo>
                  <a:pt x="359" y="77"/>
                </a:lnTo>
                <a:lnTo>
                  <a:pt x="359" y="77"/>
                </a:lnTo>
                <a:lnTo>
                  <a:pt x="351" y="86"/>
                </a:lnTo>
                <a:lnTo>
                  <a:pt x="348" y="90"/>
                </a:lnTo>
                <a:lnTo>
                  <a:pt x="348" y="90"/>
                </a:lnTo>
                <a:lnTo>
                  <a:pt x="348" y="93"/>
                </a:lnTo>
                <a:lnTo>
                  <a:pt x="349" y="96"/>
                </a:lnTo>
                <a:lnTo>
                  <a:pt x="351" y="97"/>
                </a:lnTo>
                <a:lnTo>
                  <a:pt x="351" y="97"/>
                </a:lnTo>
                <a:lnTo>
                  <a:pt x="352" y="100"/>
                </a:lnTo>
                <a:lnTo>
                  <a:pt x="351" y="105"/>
                </a:lnTo>
                <a:lnTo>
                  <a:pt x="351" y="105"/>
                </a:lnTo>
                <a:lnTo>
                  <a:pt x="348" y="119"/>
                </a:lnTo>
                <a:lnTo>
                  <a:pt x="348" y="119"/>
                </a:lnTo>
                <a:lnTo>
                  <a:pt x="283" y="176"/>
                </a:lnTo>
                <a:lnTo>
                  <a:pt x="283" y="176"/>
                </a:lnTo>
                <a:lnTo>
                  <a:pt x="265" y="192"/>
                </a:lnTo>
                <a:lnTo>
                  <a:pt x="249" y="203"/>
                </a:lnTo>
                <a:lnTo>
                  <a:pt x="236" y="212"/>
                </a:lnTo>
                <a:lnTo>
                  <a:pt x="231" y="217"/>
                </a:lnTo>
                <a:lnTo>
                  <a:pt x="225" y="224"/>
                </a:lnTo>
                <a:lnTo>
                  <a:pt x="225" y="224"/>
                </a:lnTo>
                <a:lnTo>
                  <a:pt x="219" y="233"/>
                </a:lnTo>
                <a:lnTo>
                  <a:pt x="210" y="250"/>
                </a:lnTo>
                <a:lnTo>
                  <a:pt x="189" y="292"/>
                </a:lnTo>
                <a:lnTo>
                  <a:pt x="167" y="337"/>
                </a:lnTo>
                <a:lnTo>
                  <a:pt x="160" y="357"/>
                </a:lnTo>
                <a:lnTo>
                  <a:pt x="154" y="374"/>
                </a:lnTo>
                <a:lnTo>
                  <a:pt x="154" y="374"/>
                </a:lnTo>
                <a:lnTo>
                  <a:pt x="149" y="390"/>
                </a:lnTo>
                <a:lnTo>
                  <a:pt x="142" y="409"/>
                </a:lnTo>
                <a:lnTo>
                  <a:pt x="126" y="452"/>
                </a:lnTo>
                <a:lnTo>
                  <a:pt x="109" y="491"/>
                </a:lnTo>
                <a:lnTo>
                  <a:pt x="104" y="506"/>
                </a:lnTo>
                <a:lnTo>
                  <a:pt x="100" y="518"/>
                </a:lnTo>
                <a:lnTo>
                  <a:pt x="100" y="518"/>
                </a:lnTo>
                <a:lnTo>
                  <a:pt x="93" y="546"/>
                </a:lnTo>
                <a:lnTo>
                  <a:pt x="81" y="585"/>
                </a:lnTo>
                <a:lnTo>
                  <a:pt x="69" y="623"/>
                </a:lnTo>
                <a:lnTo>
                  <a:pt x="63" y="640"/>
                </a:lnTo>
                <a:lnTo>
                  <a:pt x="58" y="651"/>
                </a:lnTo>
                <a:lnTo>
                  <a:pt x="58" y="651"/>
                </a:lnTo>
                <a:lnTo>
                  <a:pt x="54" y="660"/>
                </a:lnTo>
                <a:lnTo>
                  <a:pt x="50" y="672"/>
                </a:lnTo>
                <a:lnTo>
                  <a:pt x="44" y="698"/>
                </a:lnTo>
                <a:lnTo>
                  <a:pt x="41" y="726"/>
                </a:lnTo>
                <a:lnTo>
                  <a:pt x="40" y="747"/>
                </a:lnTo>
                <a:lnTo>
                  <a:pt x="40" y="747"/>
                </a:lnTo>
                <a:lnTo>
                  <a:pt x="40" y="765"/>
                </a:lnTo>
                <a:lnTo>
                  <a:pt x="40" y="780"/>
                </a:lnTo>
                <a:lnTo>
                  <a:pt x="39" y="787"/>
                </a:lnTo>
                <a:lnTo>
                  <a:pt x="36" y="791"/>
                </a:lnTo>
                <a:lnTo>
                  <a:pt x="32" y="795"/>
                </a:lnTo>
                <a:lnTo>
                  <a:pt x="25" y="798"/>
                </a:lnTo>
                <a:lnTo>
                  <a:pt x="25" y="798"/>
                </a:lnTo>
                <a:lnTo>
                  <a:pt x="18" y="801"/>
                </a:lnTo>
                <a:lnTo>
                  <a:pt x="13" y="801"/>
                </a:lnTo>
                <a:lnTo>
                  <a:pt x="6" y="801"/>
                </a:lnTo>
                <a:lnTo>
                  <a:pt x="5" y="802"/>
                </a:lnTo>
                <a:lnTo>
                  <a:pt x="3" y="803"/>
                </a:lnTo>
                <a:lnTo>
                  <a:pt x="3" y="813"/>
                </a:lnTo>
                <a:lnTo>
                  <a:pt x="3" y="813"/>
                </a:lnTo>
                <a:lnTo>
                  <a:pt x="3" y="820"/>
                </a:lnTo>
                <a:lnTo>
                  <a:pt x="3" y="825"/>
                </a:lnTo>
                <a:lnTo>
                  <a:pt x="0" y="835"/>
                </a:lnTo>
                <a:lnTo>
                  <a:pt x="0" y="837"/>
                </a:lnTo>
                <a:lnTo>
                  <a:pt x="3" y="840"/>
                </a:lnTo>
                <a:lnTo>
                  <a:pt x="7" y="840"/>
                </a:lnTo>
                <a:lnTo>
                  <a:pt x="14" y="837"/>
                </a:lnTo>
                <a:lnTo>
                  <a:pt x="14" y="837"/>
                </a:lnTo>
                <a:lnTo>
                  <a:pt x="32" y="832"/>
                </a:lnTo>
                <a:lnTo>
                  <a:pt x="45" y="828"/>
                </a:lnTo>
                <a:lnTo>
                  <a:pt x="55" y="824"/>
                </a:lnTo>
                <a:lnTo>
                  <a:pt x="60" y="820"/>
                </a:lnTo>
                <a:lnTo>
                  <a:pt x="60" y="820"/>
                </a:lnTo>
                <a:lnTo>
                  <a:pt x="65" y="818"/>
                </a:lnTo>
                <a:lnTo>
                  <a:pt x="71" y="817"/>
                </a:lnTo>
                <a:lnTo>
                  <a:pt x="90" y="814"/>
                </a:lnTo>
                <a:lnTo>
                  <a:pt x="112" y="810"/>
                </a:lnTo>
                <a:lnTo>
                  <a:pt x="133" y="806"/>
                </a:lnTo>
                <a:lnTo>
                  <a:pt x="133" y="806"/>
                </a:lnTo>
                <a:lnTo>
                  <a:pt x="145" y="802"/>
                </a:lnTo>
                <a:lnTo>
                  <a:pt x="150" y="802"/>
                </a:lnTo>
                <a:lnTo>
                  <a:pt x="153" y="799"/>
                </a:lnTo>
                <a:lnTo>
                  <a:pt x="157" y="791"/>
                </a:lnTo>
                <a:lnTo>
                  <a:pt x="157" y="791"/>
                </a:lnTo>
                <a:lnTo>
                  <a:pt x="163" y="783"/>
                </a:lnTo>
                <a:lnTo>
                  <a:pt x="169" y="769"/>
                </a:lnTo>
                <a:lnTo>
                  <a:pt x="183" y="737"/>
                </a:lnTo>
                <a:lnTo>
                  <a:pt x="201" y="694"/>
                </a:lnTo>
                <a:lnTo>
                  <a:pt x="201" y="694"/>
                </a:lnTo>
                <a:lnTo>
                  <a:pt x="199" y="708"/>
                </a:lnTo>
                <a:lnTo>
                  <a:pt x="197" y="741"/>
                </a:lnTo>
                <a:lnTo>
                  <a:pt x="195" y="777"/>
                </a:lnTo>
                <a:lnTo>
                  <a:pt x="195" y="792"/>
                </a:lnTo>
                <a:lnTo>
                  <a:pt x="197" y="802"/>
                </a:lnTo>
                <a:lnTo>
                  <a:pt x="197" y="802"/>
                </a:lnTo>
                <a:lnTo>
                  <a:pt x="201" y="809"/>
                </a:lnTo>
                <a:lnTo>
                  <a:pt x="208" y="813"/>
                </a:lnTo>
                <a:lnTo>
                  <a:pt x="216" y="817"/>
                </a:lnTo>
                <a:lnTo>
                  <a:pt x="225" y="820"/>
                </a:lnTo>
                <a:lnTo>
                  <a:pt x="236" y="821"/>
                </a:lnTo>
                <a:lnTo>
                  <a:pt x="247" y="822"/>
                </a:lnTo>
                <a:lnTo>
                  <a:pt x="257" y="821"/>
                </a:lnTo>
                <a:lnTo>
                  <a:pt x="265" y="820"/>
                </a:lnTo>
                <a:lnTo>
                  <a:pt x="265" y="820"/>
                </a:lnTo>
                <a:lnTo>
                  <a:pt x="273" y="818"/>
                </a:lnTo>
                <a:lnTo>
                  <a:pt x="279" y="816"/>
                </a:lnTo>
                <a:lnTo>
                  <a:pt x="284" y="813"/>
                </a:lnTo>
                <a:lnTo>
                  <a:pt x="288" y="809"/>
                </a:lnTo>
                <a:lnTo>
                  <a:pt x="291" y="805"/>
                </a:lnTo>
                <a:lnTo>
                  <a:pt x="292" y="799"/>
                </a:lnTo>
                <a:lnTo>
                  <a:pt x="292" y="794"/>
                </a:lnTo>
                <a:lnTo>
                  <a:pt x="291" y="787"/>
                </a:lnTo>
                <a:lnTo>
                  <a:pt x="291" y="787"/>
                </a:lnTo>
                <a:lnTo>
                  <a:pt x="287" y="775"/>
                </a:lnTo>
                <a:lnTo>
                  <a:pt x="283" y="764"/>
                </a:lnTo>
                <a:lnTo>
                  <a:pt x="281" y="758"/>
                </a:lnTo>
                <a:lnTo>
                  <a:pt x="281" y="753"/>
                </a:lnTo>
                <a:lnTo>
                  <a:pt x="281" y="749"/>
                </a:lnTo>
                <a:lnTo>
                  <a:pt x="283" y="745"/>
                </a:lnTo>
                <a:lnTo>
                  <a:pt x="283" y="745"/>
                </a:lnTo>
                <a:lnTo>
                  <a:pt x="291" y="732"/>
                </a:lnTo>
                <a:lnTo>
                  <a:pt x="293" y="728"/>
                </a:lnTo>
                <a:lnTo>
                  <a:pt x="293" y="723"/>
                </a:lnTo>
                <a:lnTo>
                  <a:pt x="293" y="723"/>
                </a:lnTo>
                <a:lnTo>
                  <a:pt x="293" y="716"/>
                </a:lnTo>
                <a:lnTo>
                  <a:pt x="291" y="707"/>
                </a:lnTo>
                <a:lnTo>
                  <a:pt x="291" y="704"/>
                </a:lnTo>
                <a:lnTo>
                  <a:pt x="292" y="701"/>
                </a:lnTo>
                <a:lnTo>
                  <a:pt x="293" y="698"/>
                </a:lnTo>
                <a:lnTo>
                  <a:pt x="298" y="698"/>
                </a:lnTo>
                <a:lnTo>
                  <a:pt x="333" y="698"/>
                </a:lnTo>
                <a:lnTo>
                  <a:pt x="333" y="698"/>
                </a:lnTo>
                <a:lnTo>
                  <a:pt x="345" y="716"/>
                </a:lnTo>
                <a:lnTo>
                  <a:pt x="353" y="728"/>
                </a:lnTo>
                <a:lnTo>
                  <a:pt x="359" y="734"/>
                </a:lnTo>
                <a:lnTo>
                  <a:pt x="359" y="734"/>
                </a:lnTo>
                <a:lnTo>
                  <a:pt x="381" y="728"/>
                </a:lnTo>
                <a:lnTo>
                  <a:pt x="401" y="723"/>
                </a:lnTo>
                <a:lnTo>
                  <a:pt x="401" y="723"/>
                </a:lnTo>
                <a:lnTo>
                  <a:pt x="413" y="730"/>
                </a:lnTo>
                <a:lnTo>
                  <a:pt x="422" y="735"/>
                </a:lnTo>
                <a:lnTo>
                  <a:pt x="427" y="738"/>
                </a:lnTo>
                <a:lnTo>
                  <a:pt x="427" y="738"/>
                </a:lnTo>
                <a:lnTo>
                  <a:pt x="442" y="745"/>
                </a:lnTo>
                <a:lnTo>
                  <a:pt x="456" y="752"/>
                </a:lnTo>
                <a:lnTo>
                  <a:pt x="438" y="802"/>
                </a:lnTo>
                <a:lnTo>
                  <a:pt x="438" y="802"/>
                </a:lnTo>
                <a:lnTo>
                  <a:pt x="458" y="812"/>
                </a:lnTo>
                <a:lnTo>
                  <a:pt x="480" y="820"/>
                </a:lnTo>
                <a:lnTo>
                  <a:pt x="480" y="820"/>
                </a:lnTo>
                <a:lnTo>
                  <a:pt x="482" y="820"/>
                </a:lnTo>
                <a:lnTo>
                  <a:pt x="487" y="820"/>
                </a:lnTo>
                <a:lnTo>
                  <a:pt x="497" y="822"/>
                </a:lnTo>
                <a:lnTo>
                  <a:pt x="516" y="831"/>
                </a:lnTo>
                <a:lnTo>
                  <a:pt x="516" y="831"/>
                </a:lnTo>
                <a:lnTo>
                  <a:pt x="529" y="836"/>
                </a:lnTo>
                <a:lnTo>
                  <a:pt x="543" y="839"/>
                </a:lnTo>
                <a:lnTo>
                  <a:pt x="557" y="840"/>
                </a:lnTo>
                <a:lnTo>
                  <a:pt x="569" y="840"/>
                </a:lnTo>
                <a:lnTo>
                  <a:pt x="591" y="839"/>
                </a:lnTo>
                <a:lnTo>
                  <a:pt x="602" y="837"/>
                </a:lnTo>
                <a:lnTo>
                  <a:pt x="602" y="837"/>
                </a:lnTo>
                <a:lnTo>
                  <a:pt x="607" y="836"/>
                </a:lnTo>
                <a:lnTo>
                  <a:pt x="608" y="833"/>
                </a:lnTo>
                <a:lnTo>
                  <a:pt x="610" y="828"/>
                </a:lnTo>
                <a:lnTo>
                  <a:pt x="610" y="820"/>
                </a:lnTo>
                <a:lnTo>
                  <a:pt x="610" y="820"/>
                </a:lnTo>
                <a:lnTo>
                  <a:pt x="608" y="816"/>
                </a:lnTo>
                <a:lnTo>
                  <a:pt x="607" y="812"/>
                </a:lnTo>
                <a:lnTo>
                  <a:pt x="602" y="806"/>
                </a:lnTo>
                <a:lnTo>
                  <a:pt x="597" y="803"/>
                </a:lnTo>
                <a:lnTo>
                  <a:pt x="595" y="802"/>
                </a:lnTo>
                <a:lnTo>
                  <a:pt x="584" y="795"/>
                </a:lnTo>
                <a:lnTo>
                  <a:pt x="584" y="795"/>
                </a:lnTo>
                <a:lnTo>
                  <a:pt x="595" y="790"/>
                </a:lnTo>
                <a:lnTo>
                  <a:pt x="603" y="784"/>
                </a:lnTo>
                <a:lnTo>
                  <a:pt x="607" y="780"/>
                </a:lnTo>
                <a:lnTo>
                  <a:pt x="610" y="777"/>
                </a:lnTo>
                <a:lnTo>
                  <a:pt x="610" y="777"/>
                </a:lnTo>
                <a:lnTo>
                  <a:pt x="617" y="765"/>
                </a:lnTo>
                <a:lnTo>
                  <a:pt x="618" y="761"/>
                </a:lnTo>
                <a:lnTo>
                  <a:pt x="617" y="758"/>
                </a:lnTo>
                <a:lnTo>
                  <a:pt x="617" y="758"/>
                </a:lnTo>
                <a:lnTo>
                  <a:pt x="614" y="758"/>
                </a:lnTo>
                <a:lnTo>
                  <a:pt x="610" y="758"/>
                </a:lnTo>
                <a:lnTo>
                  <a:pt x="606" y="758"/>
                </a:lnTo>
                <a:lnTo>
                  <a:pt x="606" y="758"/>
                </a:lnTo>
                <a:lnTo>
                  <a:pt x="607" y="758"/>
                </a:lnTo>
                <a:lnTo>
                  <a:pt x="611" y="756"/>
                </a:lnTo>
                <a:lnTo>
                  <a:pt x="612" y="754"/>
                </a:lnTo>
                <a:lnTo>
                  <a:pt x="612" y="753"/>
                </a:lnTo>
                <a:lnTo>
                  <a:pt x="612" y="750"/>
                </a:lnTo>
                <a:lnTo>
                  <a:pt x="610" y="747"/>
                </a:lnTo>
                <a:lnTo>
                  <a:pt x="610" y="747"/>
                </a:lnTo>
                <a:lnTo>
                  <a:pt x="604" y="745"/>
                </a:lnTo>
                <a:lnTo>
                  <a:pt x="600" y="745"/>
                </a:lnTo>
                <a:lnTo>
                  <a:pt x="596" y="745"/>
                </a:lnTo>
                <a:lnTo>
                  <a:pt x="592" y="745"/>
                </a:lnTo>
                <a:lnTo>
                  <a:pt x="592" y="745"/>
                </a:lnTo>
                <a:lnTo>
                  <a:pt x="585" y="742"/>
                </a:lnTo>
                <a:lnTo>
                  <a:pt x="577" y="738"/>
                </a:lnTo>
                <a:lnTo>
                  <a:pt x="570" y="734"/>
                </a:lnTo>
                <a:lnTo>
                  <a:pt x="610" y="582"/>
                </a:lnTo>
                <a:lnTo>
                  <a:pt x="610" y="582"/>
                </a:lnTo>
                <a:lnTo>
                  <a:pt x="633" y="527"/>
                </a:lnTo>
                <a:lnTo>
                  <a:pt x="651" y="486"/>
                </a:lnTo>
                <a:lnTo>
                  <a:pt x="660" y="461"/>
                </a:lnTo>
                <a:lnTo>
                  <a:pt x="660" y="461"/>
                </a:lnTo>
                <a:lnTo>
                  <a:pt x="668" y="432"/>
                </a:lnTo>
                <a:lnTo>
                  <a:pt x="672" y="419"/>
                </a:lnTo>
                <a:lnTo>
                  <a:pt x="674" y="411"/>
                </a:lnTo>
                <a:lnTo>
                  <a:pt x="674" y="411"/>
                </a:lnTo>
                <a:lnTo>
                  <a:pt x="674" y="390"/>
                </a:lnTo>
                <a:lnTo>
                  <a:pt x="674" y="379"/>
                </a:lnTo>
                <a:lnTo>
                  <a:pt x="674" y="374"/>
                </a:lnTo>
                <a:lnTo>
                  <a:pt x="660" y="353"/>
                </a:lnTo>
                <a:lnTo>
                  <a:pt x="652" y="349"/>
                </a:lnTo>
                <a:lnTo>
                  <a:pt x="656" y="345"/>
                </a:lnTo>
                <a:lnTo>
                  <a:pt x="656" y="345"/>
                </a:lnTo>
                <a:lnTo>
                  <a:pt x="659" y="345"/>
                </a:lnTo>
                <a:lnTo>
                  <a:pt x="664" y="345"/>
                </a:lnTo>
                <a:lnTo>
                  <a:pt x="667" y="344"/>
                </a:lnTo>
                <a:lnTo>
                  <a:pt x="670" y="341"/>
                </a:lnTo>
                <a:lnTo>
                  <a:pt x="672" y="338"/>
                </a:lnTo>
                <a:lnTo>
                  <a:pt x="674" y="334"/>
                </a:lnTo>
                <a:lnTo>
                  <a:pt x="674" y="334"/>
                </a:lnTo>
                <a:lnTo>
                  <a:pt x="678" y="317"/>
                </a:lnTo>
                <a:lnTo>
                  <a:pt x="679" y="308"/>
                </a:lnTo>
                <a:lnTo>
                  <a:pt x="678" y="303"/>
                </a:lnTo>
                <a:lnTo>
                  <a:pt x="678" y="303"/>
                </a:lnTo>
                <a:lnTo>
                  <a:pt x="672" y="292"/>
                </a:lnTo>
                <a:lnTo>
                  <a:pt x="670" y="284"/>
                </a:lnTo>
                <a:lnTo>
                  <a:pt x="670" y="284"/>
                </a:lnTo>
                <a:lnTo>
                  <a:pt x="671" y="281"/>
                </a:lnTo>
                <a:lnTo>
                  <a:pt x="672" y="277"/>
                </a:lnTo>
                <a:lnTo>
                  <a:pt x="670" y="274"/>
                </a:lnTo>
                <a:lnTo>
                  <a:pt x="670" y="274"/>
                </a:lnTo>
                <a:lnTo>
                  <a:pt x="662" y="266"/>
                </a:lnTo>
                <a:lnTo>
                  <a:pt x="649" y="255"/>
                </a:lnTo>
                <a:lnTo>
                  <a:pt x="649" y="255"/>
                </a:lnTo>
                <a:lnTo>
                  <a:pt x="625" y="235"/>
                </a:lnTo>
                <a:lnTo>
                  <a:pt x="602" y="216"/>
                </a:lnTo>
                <a:lnTo>
                  <a:pt x="602" y="216"/>
                </a:lnTo>
                <a:lnTo>
                  <a:pt x="582" y="202"/>
                </a:lnTo>
                <a:lnTo>
                  <a:pt x="566" y="191"/>
                </a:lnTo>
                <a:lnTo>
                  <a:pt x="559" y="184"/>
                </a:lnTo>
                <a:lnTo>
                  <a:pt x="559" y="184"/>
                </a:lnTo>
                <a:lnTo>
                  <a:pt x="563" y="152"/>
                </a:lnTo>
                <a:lnTo>
                  <a:pt x="566" y="126"/>
                </a:lnTo>
                <a:lnTo>
                  <a:pt x="566" y="108"/>
                </a:lnTo>
                <a:lnTo>
                  <a:pt x="566" y="108"/>
                </a:lnTo>
                <a:lnTo>
                  <a:pt x="563" y="96"/>
                </a:lnTo>
                <a:lnTo>
                  <a:pt x="557" y="81"/>
                </a:lnTo>
                <a:lnTo>
                  <a:pt x="548" y="62"/>
                </a:lnTo>
                <a:lnTo>
                  <a:pt x="548" y="62"/>
                </a:lnTo>
                <a:lnTo>
                  <a:pt x="544" y="59"/>
                </a:lnTo>
                <a:lnTo>
                  <a:pt x="537" y="53"/>
                </a:lnTo>
                <a:lnTo>
                  <a:pt x="529" y="49"/>
                </a:lnTo>
                <a:lnTo>
                  <a:pt x="524" y="44"/>
                </a:lnTo>
                <a:lnTo>
                  <a:pt x="524" y="44"/>
                </a:lnTo>
                <a:lnTo>
                  <a:pt x="509" y="29"/>
                </a:lnTo>
                <a:lnTo>
                  <a:pt x="501" y="22"/>
                </a:lnTo>
                <a:lnTo>
                  <a:pt x="491" y="15"/>
                </a:lnTo>
                <a:lnTo>
                  <a:pt x="491" y="15"/>
                </a:lnTo>
                <a:lnTo>
                  <a:pt x="475" y="4"/>
                </a:lnTo>
                <a:lnTo>
                  <a:pt x="468" y="2"/>
                </a:lnTo>
                <a:lnTo>
                  <a:pt x="464" y="0"/>
                </a:lnTo>
                <a:lnTo>
                  <a:pt x="458" y="0"/>
                </a:lnTo>
                <a:lnTo>
                  <a:pt x="458" y="0"/>
                </a:lnTo>
                <a:lnTo>
                  <a:pt x="450" y="2"/>
                </a:lnTo>
                <a:lnTo>
                  <a:pt x="441" y="4"/>
                </a:lnTo>
                <a:lnTo>
                  <a:pt x="427" y="11"/>
                </a:lnTo>
                <a:lnTo>
                  <a:pt x="427" y="11"/>
                </a:lnTo>
                <a:lnTo>
                  <a:pt x="409" y="22"/>
                </a:lnTo>
                <a:lnTo>
                  <a:pt x="401" y="26"/>
                </a:lnTo>
                <a:lnTo>
                  <a:pt x="394" y="29"/>
                </a:lnTo>
                <a:lnTo>
                  <a:pt x="394" y="29"/>
                </a:lnTo>
                <a:lnTo>
                  <a:pt x="390" y="32"/>
                </a:lnTo>
                <a:lnTo>
                  <a:pt x="386" y="34"/>
                </a:lnTo>
                <a:lnTo>
                  <a:pt x="379" y="40"/>
                </a:lnTo>
                <a:lnTo>
                  <a:pt x="379" y="40"/>
                </a:lnTo>
                <a:close/>
                <a:moveTo>
                  <a:pt x="537" y="323"/>
                </a:moveTo>
                <a:lnTo>
                  <a:pt x="537" y="323"/>
                </a:lnTo>
                <a:lnTo>
                  <a:pt x="542" y="330"/>
                </a:lnTo>
                <a:lnTo>
                  <a:pt x="546" y="336"/>
                </a:lnTo>
                <a:lnTo>
                  <a:pt x="548" y="338"/>
                </a:lnTo>
                <a:lnTo>
                  <a:pt x="548" y="338"/>
                </a:lnTo>
                <a:lnTo>
                  <a:pt x="563" y="342"/>
                </a:lnTo>
                <a:lnTo>
                  <a:pt x="520" y="363"/>
                </a:lnTo>
                <a:lnTo>
                  <a:pt x="520" y="363"/>
                </a:lnTo>
                <a:lnTo>
                  <a:pt x="535" y="349"/>
                </a:lnTo>
                <a:lnTo>
                  <a:pt x="535" y="349"/>
                </a:lnTo>
                <a:lnTo>
                  <a:pt x="536" y="347"/>
                </a:lnTo>
                <a:lnTo>
                  <a:pt x="536" y="344"/>
                </a:lnTo>
                <a:lnTo>
                  <a:pt x="537" y="336"/>
                </a:lnTo>
                <a:lnTo>
                  <a:pt x="537" y="323"/>
                </a:lnTo>
                <a:lnTo>
                  <a:pt x="537" y="323"/>
                </a:lnTo>
                <a:close/>
                <a:moveTo>
                  <a:pt x="531" y="510"/>
                </a:moveTo>
                <a:lnTo>
                  <a:pt x="531" y="510"/>
                </a:lnTo>
                <a:lnTo>
                  <a:pt x="529" y="528"/>
                </a:lnTo>
                <a:lnTo>
                  <a:pt x="528" y="540"/>
                </a:lnTo>
                <a:lnTo>
                  <a:pt x="527" y="547"/>
                </a:lnTo>
                <a:lnTo>
                  <a:pt x="527" y="547"/>
                </a:lnTo>
                <a:lnTo>
                  <a:pt x="521" y="566"/>
                </a:lnTo>
                <a:lnTo>
                  <a:pt x="513" y="593"/>
                </a:lnTo>
                <a:lnTo>
                  <a:pt x="513" y="593"/>
                </a:lnTo>
                <a:lnTo>
                  <a:pt x="503" y="617"/>
                </a:lnTo>
                <a:lnTo>
                  <a:pt x="491" y="640"/>
                </a:lnTo>
                <a:lnTo>
                  <a:pt x="491" y="640"/>
                </a:lnTo>
                <a:lnTo>
                  <a:pt x="487" y="649"/>
                </a:lnTo>
                <a:lnTo>
                  <a:pt x="486" y="656"/>
                </a:lnTo>
                <a:lnTo>
                  <a:pt x="484" y="662"/>
                </a:lnTo>
                <a:lnTo>
                  <a:pt x="484" y="668"/>
                </a:lnTo>
                <a:lnTo>
                  <a:pt x="484" y="668"/>
                </a:lnTo>
                <a:lnTo>
                  <a:pt x="478" y="689"/>
                </a:lnTo>
                <a:lnTo>
                  <a:pt x="473" y="701"/>
                </a:lnTo>
                <a:lnTo>
                  <a:pt x="452" y="687"/>
                </a:lnTo>
                <a:lnTo>
                  <a:pt x="452" y="687"/>
                </a:lnTo>
                <a:lnTo>
                  <a:pt x="453" y="685"/>
                </a:lnTo>
                <a:lnTo>
                  <a:pt x="454" y="683"/>
                </a:lnTo>
                <a:lnTo>
                  <a:pt x="456" y="683"/>
                </a:lnTo>
                <a:lnTo>
                  <a:pt x="456" y="683"/>
                </a:lnTo>
                <a:lnTo>
                  <a:pt x="452" y="672"/>
                </a:lnTo>
                <a:lnTo>
                  <a:pt x="441" y="662"/>
                </a:lnTo>
                <a:lnTo>
                  <a:pt x="441" y="662"/>
                </a:lnTo>
                <a:lnTo>
                  <a:pt x="449" y="649"/>
                </a:lnTo>
                <a:lnTo>
                  <a:pt x="458" y="633"/>
                </a:lnTo>
                <a:lnTo>
                  <a:pt x="458" y="633"/>
                </a:lnTo>
                <a:lnTo>
                  <a:pt x="495" y="540"/>
                </a:lnTo>
                <a:lnTo>
                  <a:pt x="495" y="540"/>
                </a:lnTo>
                <a:lnTo>
                  <a:pt x="531" y="510"/>
                </a:lnTo>
                <a:lnTo>
                  <a:pt x="531" y="51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8">
            <a:extLst>
              <a:ext uri="{FF2B5EF4-FFF2-40B4-BE49-F238E27FC236}">
                <a16:creationId xmlns:a16="http://schemas.microsoft.com/office/drawing/2014/main" id="{DB3AD7D8-69A0-4CF3-B514-B9498482E980}"/>
              </a:ext>
            </a:extLst>
          </p:cNvPr>
          <p:cNvSpPr>
            <a:spLocks noEditPoints="1"/>
          </p:cNvSpPr>
          <p:nvPr/>
        </p:nvSpPr>
        <p:spPr bwMode="auto">
          <a:xfrm>
            <a:off x="6186785" y="938995"/>
            <a:ext cx="1249926" cy="1320998"/>
          </a:xfrm>
          <a:custGeom>
            <a:avLst/>
            <a:gdLst>
              <a:gd name="T0" fmla="*/ 311 w 1020"/>
              <a:gd name="T1" fmla="*/ 255 h 1078"/>
              <a:gd name="T2" fmla="*/ 266 w 1020"/>
              <a:gd name="T3" fmla="*/ 321 h 1078"/>
              <a:gd name="T4" fmla="*/ 268 w 1020"/>
              <a:gd name="T5" fmla="*/ 379 h 1078"/>
              <a:gd name="T6" fmla="*/ 258 w 1020"/>
              <a:gd name="T7" fmla="*/ 510 h 1078"/>
              <a:gd name="T8" fmla="*/ 217 w 1020"/>
              <a:gd name="T9" fmla="*/ 526 h 1078"/>
              <a:gd name="T10" fmla="*/ 209 w 1020"/>
              <a:gd name="T11" fmla="*/ 539 h 1078"/>
              <a:gd name="T12" fmla="*/ 195 w 1020"/>
              <a:gd name="T13" fmla="*/ 559 h 1078"/>
              <a:gd name="T14" fmla="*/ 193 w 1020"/>
              <a:gd name="T15" fmla="*/ 576 h 1078"/>
              <a:gd name="T16" fmla="*/ 191 w 1020"/>
              <a:gd name="T17" fmla="*/ 594 h 1078"/>
              <a:gd name="T18" fmla="*/ 206 w 1020"/>
              <a:gd name="T19" fmla="*/ 617 h 1078"/>
              <a:gd name="T20" fmla="*/ 248 w 1020"/>
              <a:gd name="T21" fmla="*/ 647 h 1078"/>
              <a:gd name="T22" fmla="*/ 100 w 1020"/>
              <a:gd name="T23" fmla="*/ 665 h 1078"/>
              <a:gd name="T24" fmla="*/ 31 w 1020"/>
              <a:gd name="T25" fmla="*/ 676 h 1078"/>
              <a:gd name="T26" fmla="*/ 2 w 1020"/>
              <a:gd name="T27" fmla="*/ 739 h 1078"/>
              <a:gd name="T28" fmla="*/ 5 w 1020"/>
              <a:gd name="T29" fmla="*/ 767 h 1078"/>
              <a:gd name="T30" fmla="*/ 43 w 1020"/>
              <a:gd name="T31" fmla="*/ 827 h 1078"/>
              <a:gd name="T32" fmla="*/ 257 w 1020"/>
              <a:gd name="T33" fmla="*/ 974 h 1078"/>
              <a:gd name="T34" fmla="*/ 275 w 1020"/>
              <a:gd name="T35" fmla="*/ 1011 h 1078"/>
              <a:gd name="T36" fmla="*/ 335 w 1020"/>
              <a:gd name="T37" fmla="*/ 1056 h 1078"/>
              <a:gd name="T38" fmla="*/ 381 w 1020"/>
              <a:gd name="T39" fmla="*/ 1058 h 1078"/>
              <a:gd name="T40" fmla="*/ 444 w 1020"/>
              <a:gd name="T41" fmla="*/ 1022 h 1078"/>
              <a:gd name="T42" fmla="*/ 486 w 1020"/>
              <a:gd name="T43" fmla="*/ 1040 h 1078"/>
              <a:gd name="T44" fmla="*/ 532 w 1020"/>
              <a:gd name="T45" fmla="*/ 1044 h 1078"/>
              <a:gd name="T46" fmla="*/ 581 w 1020"/>
              <a:gd name="T47" fmla="*/ 1076 h 1078"/>
              <a:gd name="T48" fmla="*/ 626 w 1020"/>
              <a:gd name="T49" fmla="*/ 1069 h 1078"/>
              <a:gd name="T50" fmla="*/ 668 w 1020"/>
              <a:gd name="T51" fmla="*/ 1029 h 1078"/>
              <a:gd name="T52" fmla="*/ 690 w 1020"/>
              <a:gd name="T53" fmla="*/ 976 h 1078"/>
              <a:gd name="T54" fmla="*/ 659 w 1020"/>
              <a:gd name="T55" fmla="*/ 951 h 1078"/>
              <a:gd name="T56" fmla="*/ 736 w 1020"/>
              <a:gd name="T57" fmla="*/ 951 h 1078"/>
              <a:gd name="T58" fmla="*/ 829 w 1020"/>
              <a:gd name="T59" fmla="*/ 925 h 1078"/>
              <a:gd name="T60" fmla="*/ 863 w 1020"/>
              <a:gd name="T61" fmla="*/ 885 h 1078"/>
              <a:gd name="T62" fmla="*/ 880 w 1020"/>
              <a:gd name="T63" fmla="*/ 820 h 1078"/>
              <a:gd name="T64" fmla="*/ 883 w 1020"/>
              <a:gd name="T65" fmla="*/ 765 h 1078"/>
              <a:gd name="T66" fmla="*/ 907 w 1020"/>
              <a:gd name="T67" fmla="*/ 703 h 1078"/>
              <a:gd name="T68" fmla="*/ 891 w 1020"/>
              <a:gd name="T69" fmla="*/ 661 h 1078"/>
              <a:gd name="T70" fmla="*/ 945 w 1020"/>
              <a:gd name="T71" fmla="*/ 607 h 1078"/>
              <a:gd name="T72" fmla="*/ 1013 w 1020"/>
              <a:gd name="T73" fmla="*/ 537 h 1078"/>
              <a:gd name="T74" fmla="*/ 1015 w 1020"/>
              <a:gd name="T75" fmla="*/ 485 h 1078"/>
              <a:gd name="T76" fmla="*/ 987 w 1020"/>
              <a:gd name="T77" fmla="*/ 428 h 1078"/>
              <a:gd name="T78" fmla="*/ 969 w 1020"/>
              <a:gd name="T79" fmla="*/ 406 h 1078"/>
              <a:gd name="T80" fmla="*/ 936 w 1020"/>
              <a:gd name="T81" fmla="*/ 357 h 1078"/>
              <a:gd name="T82" fmla="*/ 880 w 1020"/>
              <a:gd name="T83" fmla="*/ 291 h 1078"/>
              <a:gd name="T84" fmla="*/ 867 w 1020"/>
              <a:gd name="T85" fmla="*/ 250 h 1078"/>
              <a:gd name="T86" fmla="*/ 765 w 1020"/>
              <a:gd name="T87" fmla="*/ 199 h 1078"/>
              <a:gd name="T88" fmla="*/ 725 w 1020"/>
              <a:gd name="T89" fmla="*/ 126 h 1078"/>
              <a:gd name="T90" fmla="*/ 696 w 1020"/>
              <a:gd name="T91" fmla="*/ 95 h 1078"/>
              <a:gd name="T92" fmla="*/ 643 w 1020"/>
              <a:gd name="T93" fmla="*/ 89 h 1078"/>
              <a:gd name="T94" fmla="*/ 599 w 1020"/>
              <a:gd name="T95" fmla="*/ 60 h 1078"/>
              <a:gd name="T96" fmla="*/ 572 w 1020"/>
              <a:gd name="T97" fmla="*/ 38 h 1078"/>
              <a:gd name="T98" fmla="*/ 543 w 1020"/>
              <a:gd name="T99" fmla="*/ 22 h 1078"/>
              <a:gd name="T100" fmla="*/ 521 w 1020"/>
              <a:gd name="T101" fmla="*/ 2 h 1078"/>
              <a:gd name="T102" fmla="*/ 459 w 1020"/>
              <a:gd name="T103" fmla="*/ 6 h 1078"/>
              <a:gd name="T104" fmla="*/ 406 w 1020"/>
              <a:gd name="T105" fmla="*/ 24 h 1078"/>
              <a:gd name="T106" fmla="*/ 346 w 1020"/>
              <a:gd name="T107" fmla="*/ 64 h 1078"/>
              <a:gd name="T108" fmla="*/ 342 w 1020"/>
              <a:gd name="T109" fmla="*/ 93 h 1078"/>
              <a:gd name="T110" fmla="*/ 331 w 1020"/>
              <a:gd name="T111" fmla="*/ 158 h 1078"/>
              <a:gd name="T112" fmla="*/ 863 w 1020"/>
              <a:gd name="T113" fmla="*/ 508 h 1078"/>
              <a:gd name="T114" fmla="*/ 883 w 1020"/>
              <a:gd name="T115" fmla="*/ 532 h 1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20" h="1078">
                <a:moveTo>
                  <a:pt x="340" y="219"/>
                </a:moveTo>
                <a:lnTo>
                  <a:pt x="340" y="219"/>
                </a:lnTo>
                <a:lnTo>
                  <a:pt x="330" y="231"/>
                </a:lnTo>
                <a:lnTo>
                  <a:pt x="319" y="244"/>
                </a:lnTo>
                <a:lnTo>
                  <a:pt x="311" y="255"/>
                </a:lnTo>
                <a:lnTo>
                  <a:pt x="311" y="255"/>
                </a:lnTo>
                <a:lnTo>
                  <a:pt x="293" y="281"/>
                </a:lnTo>
                <a:lnTo>
                  <a:pt x="269" y="311"/>
                </a:lnTo>
                <a:lnTo>
                  <a:pt x="269" y="311"/>
                </a:lnTo>
                <a:lnTo>
                  <a:pt x="266" y="321"/>
                </a:lnTo>
                <a:lnTo>
                  <a:pt x="262" y="328"/>
                </a:lnTo>
                <a:lnTo>
                  <a:pt x="262" y="337"/>
                </a:lnTo>
                <a:lnTo>
                  <a:pt x="264" y="346"/>
                </a:lnTo>
                <a:lnTo>
                  <a:pt x="266" y="366"/>
                </a:lnTo>
                <a:lnTo>
                  <a:pt x="268" y="379"/>
                </a:lnTo>
                <a:lnTo>
                  <a:pt x="268" y="392"/>
                </a:lnTo>
                <a:lnTo>
                  <a:pt x="268" y="392"/>
                </a:lnTo>
                <a:lnTo>
                  <a:pt x="266" y="424"/>
                </a:lnTo>
                <a:lnTo>
                  <a:pt x="262" y="463"/>
                </a:lnTo>
                <a:lnTo>
                  <a:pt x="258" y="510"/>
                </a:lnTo>
                <a:lnTo>
                  <a:pt x="237" y="521"/>
                </a:lnTo>
                <a:lnTo>
                  <a:pt x="237" y="521"/>
                </a:lnTo>
                <a:lnTo>
                  <a:pt x="231" y="521"/>
                </a:lnTo>
                <a:lnTo>
                  <a:pt x="224" y="523"/>
                </a:lnTo>
                <a:lnTo>
                  <a:pt x="217" y="526"/>
                </a:lnTo>
                <a:lnTo>
                  <a:pt x="217" y="526"/>
                </a:lnTo>
                <a:lnTo>
                  <a:pt x="211" y="532"/>
                </a:lnTo>
                <a:lnTo>
                  <a:pt x="209" y="535"/>
                </a:lnTo>
                <a:lnTo>
                  <a:pt x="209" y="539"/>
                </a:lnTo>
                <a:lnTo>
                  <a:pt x="209" y="539"/>
                </a:lnTo>
                <a:lnTo>
                  <a:pt x="198" y="550"/>
                </a:lnTo>
                <a:lnTo>
                  <a:pt x="198" y="550"/>
                </a:lnTo>
                <a:lnTo>
                  <a:pt x="197" y="552"/>
                </a:lnTo>
                <a:lnTo>
                  <a:pt x="195" y="554"/>
                </a:lnTo>
                <a:lnTo>
                  <a:pt x="195" y="559"/>
                </a:lnTo>
                <a:lnTo>
                  <a:pt x="198" y="566"/>
                </a:lnTo>
                <a:lnTo>
                  <a:pt x="198" y="566"/>
                </a:lnTo>
                <a:lnTo>
                  <a:pt x="195" y="572"/>
                </a:lnTo>
                <a:lnTo>
                  <a:pt x="195" y="572"/>
                </a:lnTo>
                <a:lnTo>
                  <a:pt x="193" y="576"/>
                </a:lnTo>
                <a:lnTo>
                  <a:pt x="193" y="581"/>
                </a:lnTo>
                <a:lnTo>
                  <a:pt x="195" y="588"/>
                </a:lnTo>
                <a:lnTo>
                  <a:pt x="195" y="588"/>
                </a:lnTo>
                <a:lnTo>
                  <a:pt x="193" y="590"/>
                </a:lnTo>
                <a:lnTo>
                  <a:pt x="191" y="594"/>
                </a:lnTo>
                <a:lnTo>
                  <a:pt x="191" y="599"/>
                </a:lnTo>
                <a:lnTo>
                  <a:pt x="197" y="608"/>
                </a:lnTo>
                <a:lnTo>
                  <a:pt x="197" y="608"/>
                </a:lnTo>
                <a:lnTo>
                  <a:pt x="200" y="612"/>
                </a:lnTo>
                <a:lnTo>
                  <a:pt x="206" y="617"/>
                </a:lnTo>
                <a:lnTo>
                  <a:pt x="218" y="625"/>
                </a:lnTo>
                <a:lnTo>
                  <a:pt x="227" y="630"/>
                </a:lnTo>
                <a:lnTo>
                  <a:pt x="233" y="632"/>
                </a:lnTo>
                <a:lnTo>
                  <a:pt x="233" y="632"/>
                </a:lnTo>
                <a:lnTo>
                  <a:pt x="248" y="647"/>
                </a:lnTo>
                <a:lnTo>
                  <a:pt x="258" y="663"/>
                </a:lnTo>
                <a:lnTo>
                  <a:pt x="155" y="645"/>
                </a:lnTo>
                <a:lnTo>
                  <a:pt x="125" y="665"/>
                </a:lnTo>
                <a:lnTo>
                  <a:pt x="125" y="665"/>
                </a:lnTo>
                <a:lnTo>
                  <a:pt x="100" y="665"/>
                </a:lnTo>
                <a:lnTo>
                  <a:pt x="51" y="667"/>
                </a:lnTo>
                <a:lnTo>
                  <a:pt x="51" y="667"/>
                </a:lnTo>
                <a:lnTo>
                  <a:pt x="45" y="667"/>
                </a:lnTo>
                <a:lnTo>
                  <a:pt x="40" y="668"/>
                </a:lnTo>
                <a:lnTo>
                  <a:pt x="31" y="676"/>
                </a:lnTo>
                <a:lnTo>
                  <a:pt x="23" y="687"/>
                </a:lnTo>
                <a:lnTo>
                  <a:pt x="18" y="699"/>
                </a:lnTo>
                <a:lnTo>
                  <a:pt x="9" y="723"/>
                </a:lnTo>
                <a:lnTo>
                  <a:pt x="5" y="732"/>
                </a:lnTo>
                <a:lnTo>
                  <a:pt x="2" y="739"/>
                </a:lnTo>
                <a:lnTo>
                  <a:pt x="2" y="739"/>
                </a:lnTo>
                <a:lnTo>
                  <a:pt x="0" y="743"/>
                </a:lnTo>
                <a:lnTo>
                  <a:pt x="0" y="747"/>
                </a:lnTo>
                <a:lnTo>
                  <a:pt x="2" y="756"/>
                </a:lnTo>
                <a:lnTo>
                  <a:pt x="5" y="767"/>
                </a:lnTo>
                <a:lnTo>
                  <a:pt x="11" y="780"/>
                </a:lnTo>
                <a:lnTo>
                  <a:pt x="23" y="803"/>
                </a:lnTo>
                <a:lnTo>
                  <a:pt x="33" y="818"/>
                </a:lnTo>
                <a:lnTo>
                  <a:pt x="33" y="818"/>
                </a:lnTo>
                <a:lnTo>
                  <a:pt x="43" y="827"/>
                </a:lnTo>
                <a:lnTo>
                  <a:pt x="69" y="845"/>
                </a:lnTo>
                <a:lnTo>
                  <a:pt x="144" y="894"/>
                </a:lnTo>
                <a:lnTo>
                  <a:pt x="220" y="947"/>
                </a:lnTo>
                <a:lnTo>
                  <a:pt x="248" y="967"/>
                </a:lnTo>
                <a:lnTo>
                  <a:pt x="257" y="974"/>
                </a:lnTo>
                <a:lnTo>
                  <a:pt x="262" y="980"/>
                </a:lnTo>
                <a:lnTo>
                  <a:pt x="262" y="980"/>
                </a:lnTo>
                <a:lnTo>
                  <a:pt x="268" y="991"/>
                </a:lnTo>
                <a:lnTo>
                  <a:pt x="271" y="1000"/>
                </a:lnTo>
                <a:lnTo>
                  <a:pt x="275" y="1011"/>
                </a:lnTo>
                <a:lnTo>
                  <a:pt x="280" y="1020"/>
                </a:lnTo>
                <a:lnTo>
                  <a:pt x="288" y="1031"/>
                </a:lnTo>
                <a:lnTo>
                  <a:pt x="299" y="1040"/>
                </a:lnTo>
                <a:lnTo>
                  <a:pt x="315" y="1049"/>
                </a:lnTo>
                <a:lnTo>
                  <a:pt x="335" y="1056"/>
                </a:lnTo>
                <a:lnTo>
                  <a:pt x="335" y="1056"/>
                </a:lnTo>
                <a:lnTo>
                  <a:pt x="348" y="1058"/>
                </a:lnTo>
                <a:lnTo>
                  <a:pt x="359" y="1060"/>
                </a:lnTo>
                <a:lnTo>
                  <a:pt x="370" y="1060"/>
                </a:lnTo>
                <a:lnTo>
                  <a:pt x="381" y="1058"/>
                </a:lnTo>
                <a:lnTo>
                  <a:pt x="399" y="1053"/>
                </a:lnTo>
                <a:lnTo>
                  <a:pt x="415" y="1045"/>
                </a:lnTo>
                <a:lnTo>
                  <a:pt x="428" y="1038"/>
                </a:lnTo>
                <a:lnTo>
                  <a:pt x="437" y="1029"/>
                </a:lnTo>
                <a:lnTo>
                  <a:pt x="444" y="1022"/>
                </a:lnTo>
                <a:lnTo>
                  <a:pt x="444" y="1022"/>
                </a:lnTo>
                <a:lnTo>
                  <a:pt x="459" y="1029"/>
                </a:lnTo>
                <a:lnTo>
                  <a:pt x="473" y="1035"/>
                </a:lnTo>
                <a:lnTo>
                  <a:pt x="486" y="1040"/>
                </a:lnTo>
                <a:lnTo>
                  <a:pt x="486" y="1040"/>
                </a:lnTo>
                <a:lnTo>
                  <a:pt x="501" y="1040"/>
                </a:lnTo>
                <a:lnTo>
                  <a:pt x="515" y="1040"/>
                </a:lnTo>
                <a:lnTo>
                  <a:pt x="530" y="1040"/>
                </a:lnTo>
                <a:lnTo>
                  <a:pt x="530" y="1040"/>
                </a:lnTo>
                <a:lnTo>
                  <a:pt x="532" y="1044"/>
                </a:lnTo>
                <a:lnTo>
                  <a:pt x="541" y="1055"/>
                </a:lnTo>
                <a:lnTo>
                  <a:pt x="548" y="1062"/>
                </a:lnTo>
                <a:lnTo>
                  <a:pt x="557" y="1067"/>
                </a:lnTo>
                <a:lnTo>
                  <a:pt x="568" y="1073"/>
                </a:lnTo>
                <a:lnTo>
                  <a:pt x="581" y="1076"/>
                </a:lnTo>
                <a:lnTo>
                  <a:pt x="581" y="1076"/>
                </a:lnTo>
                <a:lnTo>
                  <a:pt x="594" y="1078"/>
                </a:lnTo>
                <a:lnTo>
                  <a:pt x="606" y="1076"/>
                </a:lnTo>
                <a:lnTo>
                  <a:pt x="617" y="1075"/>
                </a:lnTo>
                <a:lnTo>
                  <a:pt x="626" y="1069"/>
                </a:lnTo>
                <a:lnTo>
                  <a:pt x="636" y="1064"/>
                </a:lnTo>
                <a:lnTo>
                  <a:pt x="643" y="1058"/>
                </a:lnTo>
                <a:lnTo>
                  <a:pt x="656" y="1045"/>
                </a:lnTo>
                <a:lnTo>
                  <a:pt x="656" y="1045"/>
                </a:lnTo>
                <a:lnTo>
                  <a:pt x="668" y="1029"/>
                </a:lnTo>
                <a:lnTo>
                  <a:pt x="681" y="1011"/>
                </a:lnTo>
                <a:lnTo>
                  <a:pt x="687" y="1002"/>
                </a:lnTo>
                <a:lnTo>
                  <a:pt x="688" y="993"/>
                </a:lnTo>
                <a:lnTo>
                  <a:pt x="690" y="984"/>
                </a:lnTo>
                <a:lnTo>
                  <a:pt x="690" y="976"/>
                </a:lnTo>
                <a:lnTo>
                  <a:pt x="690" y="976"/>
                </a:lnTo>
                <a:lnTo>
                  <a:pt x="687" y="971"/>
                </a:lnTo>
                <a:lnTo>
                  <a:pt x="683" y="965"/>
                </a:lnTo>
                <a:lnTo>
                  <a:pt x="670" y="956"/>
                </a:lnTo>
                <a:lnTo>
                  <a:pt x="659" y="951"/>
                </a:lnTo>
                <a:lnTo>
                  <a:pt x="654" y="949"/>
                </a:lnTo>
                <a:lnTo>
                  <a:pt x="654" y="949"/>
                </a:lnTo>
                <a:lnTo>
                  <a:pt x="725" y="951"/>
                </a:lnTo>
                <a:lnTo>
                  <a:pt x="725" y="951"/>
                </a:lnTo>
                <a:lnTo>
                  <a:pt x="736" y="951"/>
                </a:lnTo>
                <a:lnTo>
                  <a:pt x="752" y="947"/>
                </a:lnTo>
                <a:lnTo>
                  <a:pt x="772" y="943"/>
                </a:lnTo>
                <a:lnTo>
                  <a:pt x="792" y="940"/>
                </a:lnTo>
                <a:lnTo>
                  <a:pt x="811" y="933"/>
                </a:lnTo>
                <a:lnTo>
                  <a:pt x="829" y="925"/>
                </a:lnTo>
                <a:lnTo>
                  <a:pt x="843" y="916"/>
                </a:lnTo>
                <a:lnTo>
                  <a:pt x="849" y="911"/>
                </a:lnTo>
                <a:lnTo>
                  <a:pt x="852" y="905"/>
                </a:lnTo>
                <a:lnTo>
                  <a:pt x="852" y="905"/>
                </a:lnTo>
                <a:lnTo>
                  <a:pt x="863" y="885"/>
                </a:lnTo>
                <a:lnTo>
                  <a:pt x="871" y="869"/>
                </a:lnTo>
                <a:lnTo>
                  <a:pt x="874" y="852"/>
                </a:lnTo>
                <a:lnTo>
                  <a:pt x="878" y="836"/>
                </a:lnTo>
                <a:lnTo>
                  <a:pt x="878" y="836"/>
                </a:lnTo>
                <a:lnTo>
                  <a:pt x="880" y="820"/>
                </a:lnTo>
                <a:lnTo>
                  <a:pt x="878" y="807"/>
                </a:lnTo>
                <a:lnTo>
                  <a:pt x="878" y="794"/>
                </a:lnTo>
                <a:lnTo>
                  <a:pt x="878" y="780"/>
                </a:lnTo>
                <a:lnTo>
                  <a:pt x="878" y="780"/>
                </a:lnTo>
                <a:lnTo>
                  <a:pt x="883" y="765"/>
                </a:lnTo>
                <a:lnTo>
                  <a:pt x="887" y="756"/>
                </a:lnTo>
                <a:lnTo>
                  <a:pt x="893" y="749"/>
                </a:lnTo>
                <a:lnTo>
                  <a:pt x="896" y="741"/>
                </a:lnTo>
                <a:lnTo>
                  <a:pt x="896" y="741"/>
                </a:lnTo>
                <a:lnTo>
                  <a:pt x="907" y="703"/>
                </a:lnTo>
                <a:lnTo>
                  <a:pt x="907" y="703"/>
                </a:lnTo>
                <a:lnTo>
                  <a:pt x="907" y="699"/>
                </a:lnTo>
                <a:lnTo>
                  <a:pt x="905" y="692"/>
                </a:lnTo>
                <a:lnTo>
                  <a:pt x="900" y="678"/>
                </a:lnTo>
                <a:lnTo>
                  <a:pt x="891" y="661"/>
                </a:lnTo>
                <a:lnTo>
                  <a:pt x="891" y="661"/>
                </a:lnTo>
                <a:lnTo>
                  <a:pt x="914" y="634"/>
                </a:lnTo>
                <a:lnTo>
                  <a:pt x="934" y="616"/>
                </a:lnTo>
                <a:lnTo>
                  <a:pt x="945" y="607"/>
                </a:lnTo>
                <a:lnTo>
                  <a:pt x="945" y="607"/>
                </a:lnTo>
                <a:lnTo>
                  <a:pt x="956" y="596"/>
                </a:lnTo>
                <a:lnTo>
                  <a:pt x="980" y="576"/>
                </a:lnTo>
                <a:lnTo>
                  <a:pt x="993" y="563"/>
                </a:lnTo>
                <a:lnTo>
                  <a:pt x="1004" y="550"/>
                </a:lnTo>
                <a:lnTo>
                  <a:pt x="1013" y="537"/>
                </a:lnTo>
                <a:lnTo>
                  <a:pt x="1018" y="525"/>
                </a:lnTo>
                <a:lnTo>
                  <a:pt x="1018" y="525"/>
                </a:lnTo>
                <a:lnTo>
                  <a:pt x="1020" y="512"/>
                </a:lnTo>
                <a:lnTo>
                  <a:pt x="1018" y="499"/>
                </a:lnTo>
                <a:lnTo>
                  <a:pt x="1015" y="485"/>
                </a:lnTo>
                <a:lnTo>
                  <a:pt x="1009" y="472"/>
                </a:lnTo>
                <a:lnTo>
                  <a:pt x="996" y="446"/>
                </a:lnTo>
                <a:lnTo>
                  <a:pt x="991" y="437"/>
                </a:lnTo>
                <a:lnTo>
                  <a:pt x="987" y="428"/>
                </a:lnTo>
                <a:lnTo>
                  <a:pt x="987" y="428"/>
                </a:lnTo>
                <a:lnTo>
                  <a:pt x="985" y="423"/>
                </a:lnTo>
                <a:lnTo>
                  <a:pt x="984" y="417"/>
                </a:lnTo>
                <a:lnTo>
                  <a:pt x="976" y="410"/>
                </a:lnTo>
                <a:lnTo>
                  <a:pt x="971" y="406"/>
                </a:lnTo>
                <a:lnTo>
                  <a:pt x="969" y="406"/>
                </a:lnTo>
                <a:lnTo>
                  <a:pt x="969" y="406"/>
                </a:lnTo>
                <a:lnTo>
                  <a:pt x="962" y="399"/>
                </a:lnTo>
                <a:lnTo>
                  <a:pt x="953" y="383"/>
                </a:lnTo>
                <a:lnTo>
                  <a:pt x="936" y="357"/>
                </a:lnTo>
                <a:lnTo>
                  <a:pt x="936" y="357"/>
                </a:lnTo>
                <a:lnTo>
                  <a:pt x="927" y="342"/>
                </a:lnTo>
                <a:lnTo>
                  <a:pt x="918" y="330"/>
                </a:lnTo>
                <a:lnTo>
                  <a:pt x="902" y="310"/>
                </a:lnTo>
                <a:lnTo>
                  <a:pt x="887" y="299"/>
                </a:lnTo>
                <a:lnTo>
                  <a:pt x="880" y="291"/>
                </a:lnTo>
                <a:lnTo>
                  <a:pt x="880" y="291"/>
                </a:lnTo>
                <a:lnTo>
                  <a:pt x="878" y="284"/>
                </a:lnTo>
                <a:lnTo>
                  <a:pt x="876" y="273"/>
                </a:lnTo>
                <a:lnTo>
                  <a:pt x="872" y="262"/>
                </a:lnTo>
                <a:lnTo>
                  <a:pt x="867" y="250"/>
                </a:lnTo>
                <a:lnTo>
                  <a:pt x="867" y="250"/>
                </a:lnTo>
                <a:lnTo>
                  <a:pt x="860" y="242"/>
                </a:lnTo>
                <a:lnTo>
                  <a:pt x="843" y="233"/>
                </a:lnTo>
                <a:lnTo>
                  <a:pt x="803" y="213"/>
                </a:lnTo>
                <a:lnTo>
                  <a:pt x="765" y="199"/>
                </a:lnTo>
                <a:lnTo>
                  <a:pt x="747" y="191"/>
                </a:lnTo>
                <a:lnTo>
                  <a:pt x="747" y="173"/>
                </a:lnTo>
                <a:lnTo>
                  <a:pt x="747" y="173"/>
                </a:lnTo>
                <a:lnTo>
                  <a:pt x="736" y="151"/>
                </a:lnTo>
                <a:lnTo>
                  <a:pt x="725" y="126"/>
                </a:lnTo>
                <a:lnTo>
                  <a:pt x="725" y="126"/>
                </a:lnTo>
                <a:lnTo>
                  <a:pt x="721" y="120"/>
                </a:lnTo>
                <a:lnTo>
                  <a:pt x="718" y="113"/>
                </a:lnTo>
                <a:lnTo>
                  <a:pt x="710" y="104"/>
                </a:lnTo>
                <a:lnTo>
                  <a:pt x="696" y="95"/>
                </a:lnTo>
                <a:lnTo>
                  <a:pt x="696" y="95"/>
                </a:lnTo>
                <a:lnTo>
                  <a:pt x="685" y="91"/>
                </a:lnTo>
                <a:lnTo>
                  <a:pt x="672" y="89"/>
                </a:lnTo>
                <a:lnTo>
                  <a:pt x="657" y="89"/>
                </a:lnTo>
                <a:lnTo>
                  <a:pt x="643" y="89"/>
                </a:lnTo>
                <a:lnTo>
                  <a:pt x="617" y="91"/>
                </a:lnTo>
                <a:lnTo>
                  <a:pt x="606" y="93"/>
                </a:lnTo>
                <a:lnTo>
                  <a:pt x="606" y="93"/>
                </a:lnTo>
                <a:lnTo>
                  <a:pt x="603" y="78"/>
                </a:lnTo>
                <a:lnTo>
                  <a:pt x="599" y="60"/>
                </a:lnTo>
                <a:lnTo>
                  <a:pt x="599" y="60"/>
                </a:lnTo>
                <a:lnTo>
                  <a:pt x="599" y="57"/>
                </a:lnTo>
                <a:lnTo>
                  <a:pt x="596" y="55"/>
                </a:lnTo>
                <a:lnTo>
                  <a:pt x="585" y="47"/>
                </a:lnTo>
                <a:lnTo>
                  <a:pt x="572" y="38"/>
                </a:lnTo>
                <a:lnTo>
                  <a:pt x="559" y="20"/>
                </a:lnTo>
                <a:lnTo>
                  <a:pt x="559" y="20"/>
                </a:lnTo>
                <a:lnTo>
                  <a:pt x="554" y="20"/>
                </a:lnTo>
                <a:lnTo>
                  <a:pt x="543" y="22"/>
                </a:lnTo>
                <a:lnTo>
                  <a:pt x="543" y="22"/>
                </a:lnTo>
                <a:lnTo>
                  <a:pt x="541" y="22"/>
                </a:lnTo>
                <a:lnTo>
                  <a:pt x="537" y="20"/>
                </a:lnTo>
                <a:lnTo>
                  <a:pt x="530" y="15"/>
                </a:lnTo>
                <a:lnTo>
                  <a:pt x="524" y="9"/>
                </a:lnTo>
                <a:lnTo>
                  <a:pt x="521" y="2"/>
                </a:lnTo>
                <a:lnTo>
                  <a:pt x="521" y="2"/>
                </a:lnTo>
                <a:lnTo>
                  <a:pt x="517" y="0"/>
                </a:lnTo>
                <a:lnTo>
                  <a:pt x="512" y="0"/>
                </a:lnTo>
                <a:lnTo>
                  <a:pt x="492" y="0"/>
                </a:lnTo>
                <a:lnTo>
                  <a:pt x="459" y="6"/>
                </a:lnTo>
                <a:lnTo>
                  <a:pt x="459" y="6"/>
                </a:lnTo>
                <a:lnTo>
                  <a:pt x="444" y="7"/>
                </a:lnTo>
                <a:lnTo>
                  <a:pt x="433" y="11"/>
                </a:lnTo>
                <a:lnTo>
                  <a:pt x="433" y="11"/>
                </a:lnTo>
                <a:lnTo>
                  <a:pt x="406" y="24"/>
                </a:lnTo>
                <a:lnTo>
                  <a:pt x="382" y="36"/>
                </a:lnTo>
                <a:lnTo>
                  <a:pt x="360" y="49"/>
                </a:lnTo>
                <a:lnTo>
                  <a:pt x="360" y="49"/>
                </a:lnTo>
                <a:lnTo>
                  <a:pt x="351" y="57"/>
                </a:lnTo>
                <a:lnTo>
                  <a:pt x="346" y="64"/>
                </a:lnTo>
                <a:lnTo>
                  <a:pt x="344" y="69"/>
                </a:lnTo>
                <a:lnTo>
                  <a:pt x="342" y="75"/>
                </a:lnTo>
                <a:lnTo>
                  <a:pt x="342" y="86"/>
                </a:lnTo>
                <a:lnTo>
                  <a:pt x="342" y="93"/>
                </a:lnTo>
                <a:lnTo>
                  <a:pt x="342" y="93"/>
                </a:lnTo>
                <a:lnTo>
                  <a:pt x="340" y="104"/>
                </a:lnTo>
                <a:lnTo>
                  <a:pt x="335" y="117"/>
                </a:lnTo>
                <a:lnTo>
                  <a:pt x="328" y="135"/>
                </a:lnTo>
                <a:lnTo>
                  <a:pt x="339" y="133"/>
                </a:lnTo>
                <a:lnTo>
                  <a:pt x="331" y="158"/>
                </a:lnTo>
                <a:lnTo>
                  <a:pt x="331" y="179"/>
                </a:lnTo>
                <a:lnTo>
                  <a:pt x="337" y="175"/>
                </a:lnTo>
                <a:lnTo>
                  <a:pt x="340" y="219"/>
                </a:lnTo>
                <a:close/>
                <a:moveTo>
                  <a:pt x="863" y="508"/>
                </a:moveTo>
                <a:lnTo>
                  <a:pt x="863" y="508"/>
                </a:lnTo>
                <a:lnTo>
                  <a:pt x="872" y="515"/>
                </a:lnTo>
                <a:lnTo>
                  <a:pt x="880" y="523"/>
                </a:lnTo>
                <a:lnTo>
                  <a:pt x="885" y="528"/>
                </a:lnTo>
                <a:lnTo>
                  <a:pt x="885" y="528"/>
                </a:lnTo>
                <a:lnTo>
                  <a:pt x="883" y="532"/>
                </a:lnTo>
                <a:lnTo>
                  <a:pt x="882" y="535"/>
                </a:lnTo>
                <a:lnTo>
                  <a:pt x="874" y="545"/>
                </a:lnTo>
                <a:lnTo>
                  <a:pt x="862" y="556"/>
                </a:lnTo>
                <a:lnTo>
                  <a:pt x="863" y="50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27">
            <a:extLst>
              <a:ext uri="{FF2B5EF4-FFF2-40B4-BE49-F238E27FC236}">
                <a16:creationId xmlns:a16="http://schemas.microsoft.com/office/drawing/2014/main" id="{D4982F80-E318-4BF4-A3BD-F1CB8EBB3576}"/>
              </a:ext>
            </a:extLst>
          </p:cNvPr>
          <p:cNvSpPr>
            <a:spLocks/>
          </p:cNvSpPr>
          <p:nvPr/>
        </p:nvSpPr>
        <p:spPr bwMode="auto">
          <a:xfrm>
            <a:off x="754114" y="4711613"/>
            <a:ext cx="939800" cy="1549400"/>
          </a:xfrm>
          <a:custGeom>
            <a:avLst/>
            <a:gdLst>
              <a:gd name="T0" fmla="*/ 273 w 1184"/>
              <a:gd name="T1" fmla="*/ 5 h 1951"/>
              <a:gd name="T2" fmla="*/ 210 w 1184"/>
              <a:gd name="T3" fmla="*/ 35 h 1951"/>
              <a:gd name="T4" fmla="*/ 167 w 1184"/>
              <a:gd name="T5" fmla="*/ 95 h 1951"/>
              <a:gd name="T6" fmla="*/ 117 w 1184"/>
              <a:gd name="T7" fmla="*/ 211 h 1951"/>
              <a:gd name="T8" fmla="*/ 109 w 1184"/>
              <a:gd name="T9" fmla="*/ 299 h 1951"/>
              <a:gd name="T10" fmla="*/ 117 w 1184"/>
              <a:gd name="T11" fmla="*/ 378 h 1951"/>
              <a:gd name="T12" fmla="*/ 171 w 1184"/>
              <a:gd name="T13" fmla="*/ 471 h 1951"/>
              <a:gd name="T14" fmla="*/ 161 w 1184"/>
              <a:gd name="T15" fmla="*/ 515 h 1951"/>
              <a:gd name="T16" fmla="*/ 176 w 1184"/>
              <a:gd name="T17" fmla="*/ 544 h 1951"/>
              <a:gd name="T18" fmla="*/ 186 w 1184"/>
              <a:gd name="T19" fmla="*/ 629 h 1951"/>
              <a:gd name="T20" fmla="*/ 171 w 1184"/>
              <a:gd name="T21" fmla="*/ 613 h 1951"/>
              <a:gd name="T22" fmla="*/ 151 w 1184"/>
              <a:gd name="T23" fmla="*/ 635 h 1951"/>
              <a:gd name="T24" fmla="*/ 127 w 1184"/>
              <a:gd name="T25" fmla="*/ 701 h 1951"/>
              <a:gd name="T26" fmla="*/ 118 w 1184"/>
              <a:gd name="T27" fmla="*/ 746 h 1951"/>
              <a:gd name="T28" fmla="*/ 100 w 1184"/>
              <a:gd name="T29" fmla="*/ 759 h 1951"/>
              <a:gd name="T30" fmla="*/ 84 w 1184"/>
              <a:gd name="T31" fmla="*/ 781 h 1951"/>
              <a:gd name="T32" fmla="*/ 87 w 1184"/>
              <a:gd name="T33" fmla="*/ 874 h 1951"/>
              <a:gd name="T34" fmla="*/ 70 w 1184"/>
              <a:gd name="T35" fmla="*/ 1018 h 1951"/>
              <a:gd name="T36" fmla="*/ 49 w 1184"/>
              <a:gd name="T37" fmla="*/ 1142 h 1951"/>
              <a:gd name="T38" fmla="*/ 74 w 1184"/>
              <a:gd name="T39" fmla="*/ 1177 h 1951"/>
              <a:gd name="T40" fmla="*/ 99 w 1184"/>
              <a:gd name="T41" fmla="*/ 1198 h 1951"/>
              <a:gd name="T42" fmla="*/ 45 w 1184"/>
              <a:gd name="T43" fmla="*/ 1246 h 1951"/>
              <a:gd name="T44" fmla="*/ 7 w 1184"/>
              <a:gd name="T45" fmla="*/ 1322 h 1951"/>
              <a:gd name="T46" fmla="*/ 1 w 1184"/>
              <a:gd name="T47" fmla="*/ 1384 h 1951"/>
              <a:gd name="T48" fmla="*/ 21 w 1184"/>
              <a:gd name="T49" fmla="*/ 1437 h 1951"/>
              <a:gd name="T50" fmla="*/ 100 w 1184"/>
              <a:gd name="T51" fmla="*/ 1520 h 1951"/>
              <a:gd name="T52" fmla="*/ 210 w 1184"/>
              <a:gd name="T53" fmla="*/ 1598 h 1951"/>
              <a:gd name="T54" fmla="*/ 357 w 1184"/>
              <a:gd name="T55" fmla="*/ 1823 h 1951"/>
              <a:gd name="T56" fmla="*/ 269 w 1184"/>
              <a:gd name="T57" fmla="*/ 1901 h 1951"/>
              <a:gd name="T58" fmla="*/ 266 w 1184"/>
              <a:gd name="T59" fmla="*/ 1915 h 1951"/>
              <a:gd name="T60" fmla="*/ 330 w 1184"/>
              <a:gd name="T61" fmla="*/ 1944 h 1951"/>
              <a:gd name="T62" fmla="*/ 429 w 1184"/>
              <a:gd name="T63" fmla="*/ 1951 h 1951"/>
              <a:gd name="T64" fmla="*/ 725 w 1184"/>
              <a:gd name="T65" fmla="*/ 1929 h 1951"/>
              <a:gd name="T66" fmla="*/ 895 w 1184"/>
              <a:gd name="T67" fmla="*/ 1907 h 1951"/>
              <a:gd name="T68" fmla="*/ 929 w 1184"/>
              <a:gd name="T69" fmla="*/ 1885 h 1951"/>
              <a:gd name="T70" fmla="*/ 943 w 1184"/>
              <a:gd name="T71" fmla="*/ 1813 h 1951"/>
              <a:gd name="T72" fmla="*/ 1042 w 1184"/>
              <a:gd name="T73" fmla="*/ 1784 h 1951"/>
              <a:gd name="T74" fmla="*/ 1062 w 1184"/>
              <a:gd name="T75" fmla="*/ 1770 h 1951"/>
              <a:gd name="T76" fmla="*/ 1093 w 1184"/>
              <a:gd name="T77" fmla="*/ 1713 h 1951"/>
              <a:gd name="T78" fmla="*/ 1157 w 1184"/>
              <a:gd name="T79" fmla="*/ 1601 h 1951"/>
              <a:gd name="T80" fmla="*/ 1184 w 1184"/>
              <a:gd name="T81" fmla="*/ 1504 h 1951"/>
              <a:gd name="T82" fmla="*/ 1115 w 1184"/>
              <a:gd name="T83" fmla="*/ 1127 h 1951"/>
              <a:gd name="T84" fmla="*/ 1067 w 1184"/>
              <a:gd name="T85" fmla="*/ 989 h 1951"/>
              <a:gd name="T86" fmla="*/ 1051 w 1184"/>
              <a:gd name="T87" fmla="*/ 941 h 1951"/>
              <a:gd name="T88" fmla="*/ 1000 w 1184"/>
              <a:gd name="T89" fmla="*/ 826 h 1951"/>
              <a:gd name="T90" fmla="*/ 900 w 1184"/>
              <a:gd name="T91" fmla="*/ 657 h 1951"/>
              <a:gd name="T92" fmla="*/ 817 w 1184"/>
              <a:gd name="T93" fmla="*/ 575 h 1951"/>
              <a:gd name="T94" fmla="*/ 660 w 1184"/>
              <a:gd name="T95" fmla="*/ 471 h 1951"/>
              <a:gd name="T96" fmla="*/ 720 w 1184"/>
              <a:gd name="T97" fmla="*/ 463 h 1951"/>
              <a:gd name="T98" fmla="*/ 724 w 1184"/>
              <a:gd name="T99" fmla="*/ 456 h 1951"/>
              <a:gd name="T100" fmla="*/ 676 w 1184"/>
              <a:gd name="T101" fmla="*/ 446 h 1951"/>
              <a:gd name="T102" fmla="*/ 735 w 1184"/>
              <a:gd name="T103" fmla="*/ 427 h 1951"/>
              <a:gd name="T104" fmla="*/ 743 w 1184"/>
              <a:gd name="T105" fmla="*/ 417 h 1951"/>
              <a:gd name="T106" fmla="*/ 666 w 1184"/>
              <a:gd name="T107" fmla="*/ 414 h 1951"/>
              <a:gd name="T108" fmla="*/ 632 w 1184"/>
              <a:gd name="T109" fmla="*/ 380 h 1951"/>
              <a:gd name="T110" fmla="*/ 611 w 1184"/>
              <a:gd name="T111" fmla="*/ 325 h 1951"/>
              <a:gd name="T112" fmla="*/ 575 w 1184"/>
              <a:gd name="T113" fmla="*/ 187 h 1951"/>
              <a:gd name="T114" fmla="*/ 533 w 1184"/>
              <a:gd name="T115" fmla="*/ 118 h 1951"/>
              <a:gd name="T116" fmla="*/ 436 w 1184"/>
              <a:gd name="T117" fmla="*/ 14 h 1951"/>
              <a:gd name="T118" fmla="*/ 374 w 1184"/>
              <a:gd name="T119" fmla="*/ 0 h 19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84" h="1951">
                <a:moveTo>
                  <a:pt x="308" y="0"/>
                </a:moveTo>
                <a:lnTo>
                  <a:pt x="308" y="0"/>
                </a:lnTo>
                <a:lnTo>
                  <a:pt x="298" y="2"/>
                </a:lnTo>
                <a:lnTo>
                  <a:pt x="287" y="3"/>
                </a:lnTo>
                <a:lnTo>
                  <a:pt x="273" y="5"/>
                </a:lnTo>
                <a:lnTo>
                  <a:pt x="257" y="10"/>
                </a:lnTo>
                <a:lnTo>
                  <a:pt x="241" y="16"/>
                </a:lnTo>
                <a:lnTo>
                  <a:pt x="225" y="24"/>
                </a:lnTo>
                <a:lnTo>
                  <a:pt x="218" y="29"/>
                </a:lnTo>
                <a:lnTo>
                  <a:pt x="210" y="35"/>
                </a:lnTo>
                <a:lnTo>
                  <a:pt x="210" y="35"/>
                </a:lnTo>
                <a:lnTo>
                  <a:pt x="203" y="42"/>
                </a:lnTo>
                <a:lnTo>
                  <a:pt x="196" y="49"/>
                </a:lnTo>
                <a:lnTo>
                  <a:pt x="182" y="70"/>
                </a:lnTo>
                <a:lnTo>
                  <a:pt x="167" y="95"/>
                </a:lnTo>
                <a:lnTo>
                  <a:pt x="154" y="120"/>
                </a:lnTo>
                <a:lnTo>
                  <a:pt x="142" y="146"/>
                </a:lnTo>
                <a:lnTo>
                  <a:pt x="131" y="172"/>
                </a:lnTo>
                <a:lnTo>
                  <a:pt x="122" y="194"/>
                </a:lnTo>
                <a:lnTo>
                  <a:pt x="117" y="211"/>
                </a:lnTo>
                <a:lnTo>
                  <a:pt x="117" y="211"/>
                </a:lnTo>
                <a:lnTo>
                  <a:pt x="114" y="228"/>
                </a:lnTo>
                <a:lnTo>
                  <a:pt x="111" y="250"/>
                </a:lnTo>
                <a:lnTo>
                  <a:pt x="110" y="274"/>
                </a:lnTo>
                <a:lnTo>
                  <a:pt x="109" y="299"/>
                </a:lnTo>
                <a:lnTo>
                  <a:pt x="109" y="324"/>
                </a:lnTo>
                <a:lnTo>
                  <a:pt x="111" y="346"/>
                </a:lnTo>
                <a:lnTo>
                  <a:pt x="114" y="364"/>
                </a:lnTo>
                <a:lnTo>
                  <a:pt x="115" y="372"/>
                </a:lnTo>
                <a:lnTo>
                  <a:pt x="117" y="378"/>
                </a:lnTo>
                <a:lnTo>
                  <a:pt x="117" y="378"/>
                </a:lnTo>
                <a:lnTo>
                  <a:pt x="131" y="403"/>
                </a:lnTo>
                <a:lnTo>
                  <a:pt x="149" y="434"/>
                </a:lnTo>
                <a:lnTo>
                  <a:pt x="171" y="471"/>
                </a:lnTo>
                <a:lnTo>
                  <a:pt x="171" y="471"/>
                </a:lnTo>
                <a:lnTo>
                  <a:pt x="171" y="474"/>
                </a:lnTo>
                <a:lnTo>
                  <a:pt x="171" y="483"/>
                </a:lnTo>
                <a:lnTo>
                  <a:pt x="167" y="496"/>
                </a:lnTo>
                <a:lnTo>
                  <a:pt x="165" y="505"/>
                </a:lnTo>
                <a:lnTo>
                  <a:pt x="161" y="515"/>
                </a:lnTo>
                <a:lnTo>
                  <a:pt x="161" y="515"/>
                </a:lnTo>
                <a:lnTo>
                  <a:pt x="153" y="532"/>
                </a:lnTo>
                <a:lnTo>
                  <a:pt x="144" y="544"/>
                </a:lnTo>
                <a:lnTo>
                  <a:pt x="137" y="554"/>
                </a:lnTo>
                <a:lnTo>
                  <a:pt x="176" y="544"/>
                </a:lnTo>
                <a:lnTo>
                  <a:pt x="176" y="574"/>
                </a:lnTo>
                <a:lnTo>
                  <a:pt x="200" y="544"/>
                </a:lnTo>
                <a:lnTo>
                  <a:pt x="186" y="632"/>
                </a:lnTo>
                <a:lnTo>
                  <a:pt x="186" y="632"/>
                </a:lnTo>
                <a:lnTo>
                  <a:pt x="186" y="629"/>
                </a:lnTo>
                <a:lnTo>
                  <a:pt x="185" y="621"/>
                </a:lnTo>
                <a:lnTo>
                  <a:pt x="183" y="618"/>
                </a:lnTo>
                <a:lnTo>
                  <a:pt x="181" y="615"/>
                </a:lnTo>
                <a:lnTo>
                  <a:pt x="177" y="613"/>
                </a:lnTo>
                <a:lnTo>
                  <a:pt x="171" y="613"/>
                </a:lnTo>
                <a:lnTo>
                  <a:pt x="171" y="613"/>
                </a:lnTo>
                <a:lnTo>
                  <a:pt x="167" y="614"/>
                </a:lnTo>
                <a:lnTo>
                  <a:pt x="165" y="617"/>
                </a:lnTo>
                <a:lnTo>
                  <a:pt x="158" y="624"/>
                </a:lnTo>
                <a:lnTo>
                  <a:pt x="151" y="635"/>
                </a:lnTo>
                <a:lnTo>
                  <a:pt x="144" y="648"/>
                </a:lnTo>
                <a:lnTo>
                  <a:pt x="138" y="663"/>
                </a:lnTo>
                <a:lnTo>
                  <a:pt x="133" y="678"/>
                </a:lnTo>
                <a:lnTo>
                  <a:pt x="127" y="701"/>
                </a:lnTo>
                <a:lnTo>
                  <a:pt x="127" y="701"/>
                </a:lnTo>
                <a:lnTo>
                  <a:pt x="125" y="718"/>
                </a:lnTo>
                <a:lnTo>
                  <a:pt x="123" y="732"/>
                </a:lnTo>
                <a:lnTo>
                  <a:pt x="122" y="745"/>
                </a:lnTo>
                <a:lnTo>
                  <a:pt x="122" y="745"/>
                </a:lnTo>
                <a:lnTo>
                  <a:pt x="118" y="746"/>
                </a:lnTo>
                <a:lnTo>
                  <a:pt x="114" y="749"/>
                </a:lnTo>
                <a:lnTo>
                  <a:pt x="107" y="755"/>
                </a:lnTo>
                <a:lnTo>
                  <a:pt x="107" y="755"/>
                </a:lnTo>
                <a:lnTo>
                  <a:pt x="104" y="757"/>
                </a:lnTo>
                <a:lnTo>
                  <a:pt x="100" y="759"/>
                </a:lnTo>
                <a:lnTo>
                  <a:pt x="95" y="760"/>
                </a:lnTo>
                <a:lnTo>
                  <a:pt x="92" y="761"/>
                </a:lnTo>
                <a:lnTo>
                  <a:pt x="88" y="765"/>
                </a:lnTo>
                <a:lnTo>
                  <a:pt x="85" y="771"/>
                </a:lnTo>
                <a:lnTo>
                  <a:pt x="84" y="781"/>
                </a:lnTo>
                <a:lnTo>
                  <a:pt x="83" y="794"/>
                </a:lnTo>
                <a:lnTo>
                  <a:pt x="83" y="794"/>
                </a:lnTo>
                <a:lnTo>
                  <a:pt x="84" y="825"/>
                </a:lnTo>
                <a:lnTo>
                  <a:pt x="85" y="850"/>
                </a:lnTo>
                <a:lnTo>
                  <a:pt x="87" y="874"/>
                </a:lnTo>
                <a:lnTo>
                  <a:pt x="88" y="897"/>
                </a:lnTo>
                <a:lnTo>
                  <a:pt x="88" y="897"/>
                </a:lnTo>
                <a:lnTo>
                  <a:pt x="87" y="915"/>
                </a:lnTo>
                <a:lnTo>
                  <a:pt x="82" y="944"/>
                </a:lnTo>
                <a:lnTo>
                  <a:pt x="70" y="1018"/>
                </a:lnTo>
                <a:lnTo>
                  <a:pt x="56" y="1092"/>
                </a:lnTo>
                <a:lnTo>
                  <a:pt x="51" y="1120"/>
                </a:lnTo>
                <a:lnTo>
                  <a:pt x="49" y="1137"/>
                </a:lnTo>
                <a:lnTo>
                  <a:pt x="49" y="1137"/>
                </a:lnTo>
                <a:lnTo>
                  <a:pt x="49" y="1142"/>
                </a:lnTo>
                <a:lnTo>
                  <a:pt x="50" y="1148"/>
                </a:lnTo>
                <a:lnTo>
                  <a:pt x="52" y="1153"/>
                </a:lnTo>
                <a:lnTo>
                  <a:pt x="56" y="1159"/>
                </a:lnTo>
                <a:lnTo>
                  <a:pt x="65" y="1169"/>
                </a:lnTo>
                <a:lnTo>
                  <a:pt x="74" y="1177"/>
                </a:lnTo>
                <a:lnTo>
                  <a:pt x="85" y="1185"/>
                </a:lnTo>
                <a:lnTo>
                  <a:pt x="94" y="1191"/>
                </a:lnTo>
                <a:lnTo>
                  <a:pt x="103" y="1196"/>
                </a:lnTo>
                <a:lnTo>
                  <a:pt x="103" y="1196"/>
                </a:lnTo>
                <a:lnTo>
                  <a:pt x="99" y="1198"/>
                </a:lnTo>
                <a:lnTo>
                  <a:pt x="88" y="1206"/>
                </a:lnTo>
                <a:lnTo>
                  <a:pt x="73" y="1218"/>
                </a:lnTo>
                <a:lnTo>
                  <a:pt x="63" y="1226"/>
                </a:lnTo>
                <a:lnTo>
                  <a:pt x="55" y="1235"/>
                </a:lnTo>
                <a:lnTo>
                  <a:pt x="45" y="1246"/>
                </a:lnTo>
                <a:lnTo>
                  <a:pt x="37" y="1258"/>
                </a:lnTo>
                <a:lnTo>
                  <a:pt x="28" y="1273"/>
                </a:lnTo>
                <a:lnTo>
                  <a:pt x="21" y="1288"/>
                </a:lnTo>
                <a:lnTo>
                  <a:pt x="13" y="1304"/>
                </a:lnTo>
                <a:lnTo>
                  <a:pt x="7" y="1322"/>
                </a:lnTo>
                <a:lnTo>
                  <a:pt x="2" y="1342"/>
                </a:lnTo>
                <a:lnTo>
                  <a:pt x="0" y="1362"/>
                </a:lnTo>
                <a:lnTo>
                  <a:pt x="0" y="1362"/>
                </a:lnTo>
                <a:lnTo>
                  <a:pt x="0" y="1373"/>
                </a:lnTo>
                <a:lnTo>
                  <a:pt x="1" y="1384"/>
                </a:lnTo>
                <a:lnTo>
                  <a:pt x="2" y="1394"/>
                </a:lnTo>
                <a:lnTo>
                  <a:pt x="6" y="1405"/>
                </a:lnTo>
                <a:lnTo>
                  <a:pt x="10" y="1416"/>
                </a:lnTo>
                <a:lnTo>
                  <a:pt x="16" y="1426"/>
                </a:lnTo>
                <a:lnTo>
                  <a:pt x="21" y="1437"/>
                </a:lnTo>
                <a:lnTo>
                  <a:pt x="28" y="1447"/>
                </a:lnTo>
                <a:lnTo>
                  <a:pt x="44" y="1466"/>
                </a:lnTo>
                <a:lnTo>
                  <a:pt x="61" y="1486"/>
                </a:lnTo>
                <a:lnTo>
                  <a:pt x="79" y="1503"/>
                </a:lnTo>
                <a:lnTo>
                  <a:pt x="100" y="1520"/>
                </a:lnTo>
                <a:lnTo>
                  <a:pt x="120" y="1536"/>
                </a:lnTo>
                <a:lnTo>
                  <a:pt x="139" y="1550"/>
                </a:lnTo>
                <a:lnTo>
                  <a:pt x="173" y="1573"/>
                </a:lnTo>
                <a:lnTo>
                  <a:pt x="199" y="1590"/>
                </a:lnTo>
                <a:lnTo>
                  <a:pt x="210" y="1598"/>
                </a:lnTo>
                <a:lnTo>
                  <a:pt x="210" y="1598"/>
                </a:lnTo>
                <a:lnTo>
                  <a:pt x="233" y="1623"/>
                </a:lnTo>
                <a:lnTo>
                  <a:pt x="281" y="1672"/>
                </a:lnTo>
                <a:lnTo>
                  <a:pt x="347" y="1740"/>
                </a:lnTo>
                <a:lnTo>
                  <a:pt x="357" y="1823"/>
                </a:lnTo>
                <a:lnTo>
                  <a:pt x="367" y="1842"/>
                </a:lnTo>
                <a:lnTo>
                  <a:pt x="367" y="1842"/>
                </a:lnTo>
                <a:lnTo>
                  <a:pt x="329" y="1866"/>
                </a:lnTo>
                <a:lnTo>
                  <a:pt x="297" y="1885"/>
                </a:lnTo>
                <a:lnTo>
                  <a:pt x="269" y="1901"/>
                </a:lnTo>
                <a:lnTo>
                  <a:pt x="269" y="1901"/>
                </a:lnTo>
                <a:lnTo>
                  <a:pt x="264" y="1904"/>
                </a:lnTo>
                <a:lnTo>
                  <a:pt x="263" y="1907"/>
                </a:lnTo>
                <a:lnTo>
                  <a:pt x="264" y="1911"/>
                </a:lnTo>
                <a:lnTo>
                  <a:pt x="266" y="1915"/>
                </a:lnTo>
                <a:lnTo>
                  <a:pt x="271" y="1918"/>
                </a:lnTo>
                <a:lnTo>
                  <a:pt x="277" y="1923"/>
                </a:lnTo>
                <a:lnTo>
                  <a:pt x="293" y="1931"/>
                </a:lnTo>
                <a:lnTo>
                  <a:pt x="312" y="1938"/>
                </a:lnTo>
                <a:lnTo>
                  <a:pt x="330" y="1944"/>
                </a:lnTo>
                <a:lnTo>
                  <a:pt x="346" y="1948"/>
                </a:lnTo>
                <a:lnTo>
                  <a:pt x="357" y="1950"/>
                </a:lnTo>
                <a:lnTo>
                  <a:pt x="357" y="1950"/>
                </a:lnTo>
                <a:lnTo>
                  <a:pt x="385" y="1951"/>
                </a:lnTo>
                <a:lnTo>
                  <a:pt x="429" y="1951"/>
                </a:lnTo>
                <a:lnTo>
                  <a:pt x="523" y="1950"/>
                </a:lnTo>
                <a:lnTo>
                  <a:pt x="523" y="1950"/>
                </a:lnTo>
                <a:lnTo>
                  <a:pt x="575" y="1947"/>
                </a:lnTo>
                <a:lnTo>
                  <a:pt x="647" y="1939"/>
                </a:lnTo>
                <a:lnTo>
                  <a:pt x="725" y="1929"/>
                </a:lnTo>
                <a:lnTo>
                  <a:pt x="797" y="1921"/>
                </a:lnTo>
                <a:lnTo>
                  <a:pt x="797" y="1921"/>
                </a:lnTo>
                <a:lnTo>
                  <a:pt x="853" y="1915"/>
                </a:lnTo>
                <a:lnTo>
                  <a:pt x="877" y="1911"/>
                </a:lnTo>
                <a:lnTo>
                  <a:pt x="895" y="1907"/>
                </a:lnTo>
                <a:lnTo>
                  <a:pt x="910" y="1902"/>
                </a:lnTo>
                <a:lnTo>
                  <a:pt x="916" y="1899"/>
                </a:lnTo>
                <a:lnTo>
                  <a:pt x="922" y="1895"/>
                </a:lnTo>
                <a:lnTo>
                  <a:pt x="926" y="1890"/>
                </a:lnTo>
                <a:lnTo>
                  <a:pt x="929" y="1885"/>
                </a:lnTo>
                <a:lnTo>
                  <a:pt x="932" y="1879"/>
                </a:lnTo>
                <a:lnTo>
                  <a:pt x="934" y="1872"/>
                </a:lnTo>
                <a:lnTo>
                  <a:pt x="934" y="1872"/>
                </a:lnTo>
                <a:lnTo>
                  <a:pt x="939" y="1841"/>
                </a:lnTo>
                <a:lnTo>
                  <a:pt x="943" y="1813"/>
                </a:lnTo>
                <a:lnTo>
                  <a:pt x="944" y="1784"/>
                </a:lnTo>
                <a:lnTo>
                  <a:pt x="944" y="1784"/>
                </a:lnTo>
                <a:lnTo>
                  <a:pt x="985" y="1784"/>
                </a:lnTo>
                <a:lnTo>
                  <a:pt x="1017" y="1785"/>
                </a:lnTo>
                <a:lnTo>
                  <a:pt x="1042" y="1784"/>
                </a:lnTo>
                <a:lnTo>
                  <a:pt x="1042" y="1784"/>
                </a:lnTo>
                <a:lnTo>
                  <a:pt x="1045" y="1782"/>
                </a:lnTo>
                <a:lnTo>
                  <a:pt x="1049" y="1781"/>
                </a:lnTo>
                <a:lnTo>
                  <a:pt x="1056" y="1776"/>
                </a:lnTo>
                <a:lnTo>
                  <a:pt x="1062" y="1770"/>
                </a:lnTo>
                <a:lnTo>
                  <a:pt x="1067" y="1762"/>
                </a:lnTo>
                <a:lnTo>
                  <a:pt x="1077" y="1743"/>
                </a:lnTo>
                <a:lnTo>
                  <a:pt x="1086" y="1725"/>
                </a:lnTo>
                <a:lnTo>
                  <a:pt x="1086" y="1725"/>
                </a:lnTo>
                <a:lnTo>
                  <a:pt x="1093" y="1713"/>
                </a:lnTo>
                <a:lnTo>
                  <a:pt x="1105" y="1693"/>
                </a:lnTo>
                <a:lnTo>
                  <a:pt x="1122" y="1667"/>
                </a:lnTo>
                <a:lnTo>
                  <a:pt x="1139" y="1635"/>
                </a:lnTo>
                <a:lnTo>
                  <a:pt x="1148" y="1620"/>
                </a:lnTo>
                <a:lnTo>
                  <a:pt x="1157" y="1601"/>
                </a:lnTo>
                <a:lnTo>
                  <a:pt x="1164" y="1583"/>
                </a:lnTo>
                <a:lnTo>
                  <a:pt x="1171" y="1563"/>
                </a:lnTo>
                <a:lnTo>
                  <a:pt x="1176" y="1544"/>
                </a:lnTo>
                <a:lnTo>
                  <a:pt x="1181" y="1524"/>
                </a:lnTo>
                <a:lnTo>
                  <a:pt x="1184" y="1504"/>
                </a:lnTo>
                <a:lnTo>
                  <a:pt x="1184" y="1485"/>
                </a:lnTo>
                <a:lnTo>
                  <a:pt x="1184" y="1485"/>
                </a:lnTo>
                <a:lnTo>
                  <a:pt x="1177" y="1326"/>
                </a:lnTo>
                <a:lnTo>
                  <a:pt x="1174" y="1245"/>
                </a:lnTo>
                <a:lnTo>
                  <a:pt x="1115" y="1127"/>
                </a:lnTo>
                <a:lnTo>
                  <a:pt x="1144" y="1088"/>
                </a:lnTo>
                <a:lnTo>
                  <a:pt x="1105" y="1019"/>
                </a:lnTo>
                <a:lnTo>
                  <a:pt x="1071" y="995"/>
                </a:lnTo>
                <a:lnTo>
                  <a:pt x="1071" y="995"/>
                </a:lnTo>
                <a:lnTo>
                  <a:pt x="1067" y="989"/>
                </a:lnTo>
                <a:lnTo>
                  <a:pt x="1061" y="973"/>
                </a:lnTo>
                <a:lnTo>
                  <a:pt x="1054" y="956"/>
                </a:lnTo>
                <a:lnTo>
                  <a:pt x="1051" y="947"/>
                </a:lnTo>
                <a:lnTo>
                  <a:pt x="1051" y="941"/>
                </a:lnTo>
                <a:lnTo>
                  <a:pt x="1051" y="941"/>
                </a:lnTo>
                <a:lnTo>
                  <a:pt x="1050" y="936"/>
                </a:lnTo>
                <a:lnTo>
                  <a:pt x="1048" y="928"/>
                </a:lnTo>
                <a:lnTo>
                  <a:pt x="1037" y="903"/>
                </a:lnTo>
                <a:lnTo>
                  <a:pt x="1021" y="868"/>
                </a:lnTo>
                <a:lnTo>
                  <a:pt x="1000" y="826"/>
                </a:lnTo>
                <a:lnTo>
                  <a:pt x="976" y="781"/>
                </a:lnTo>
                <a:lnTo>
                  <a:pt x="950" y="735"/>
                </a:lnTo>
                <a:lnTo>
                  <a:pt x="924" y="694"/>
                </a:lnTo>
                <a:lnTo>
                  <a:pt x="900" y="657"/>
                </a:lnTo>
                <a:lnTo>
                  <a:pt x="900" y="657"/>
                </a:lnTo>
                <a:lnTo>
                  <a:pt x="886" y="641"/>
                </a:lnTo>
                <a:lnTo>
                  <a:pt x="872" y="624"/>
                </a:lnTo>
                <a:lnTo>
                  <a:pt x="855" y="608"/>
                </a:lnTo>
                <a:lnTo>
                  <a:pt x="836" y="591"/>
                </a:lnTo>
                <a:lnTo>
                  <a:pt x="817" y="575"/>
                </a:lnTo>
                <a:lnTo>
                  <a:pt x="797" y="560"/>
                </a:lnTo>
                <a:lnTo>
                  <a:pt x="757" y="531"/>
                </a:lnTo>
                <a:lnTo>
                  <a:pt x="720" y="506"/>
                </a:lnTo>
                <a:lnTo>
                  <a:pt x="688" y="488"/>
                </a:lnTo>
                <a:lnTo>
                  <a:pt x="660" y="471"/>
                </a:lnTo>
                <a:lnTo>
                  <a:pt x="660" y="471"/>
                </a:lnTo>
                <a:lnTo>
                  <a:pt x="672" y="470"/>
                </a:lnTo>
                <a:lnTo>
                  <a:pt x="698" y="467"/>
                </a:lnTo>
                <a:lnTo>
                  <a:pt x="710" y="466"/>
                </a:lnTo>
                <a:lnTo>
                  <a:pt x="720" y="463"/>
                </a:lnTo>
                <a:lnTo>
                  <a:pt x="724" y="462"/>
                </a:lnTo>
                <a:lnTo>
                  <a:pt x="725" y="460"/>
                </a:lnTo>
                <a:lnTo>
                  <a:pt x="725" y="459"/>
                </a:lnTo>
                <a:lnTo>
                  <a:pt x="724" y="456"/>
                </a:lnTo>
                <a:lnTo>
                  <a:pt x="724" y="456"/>
                </a:lnTo>
                <a:lnTo>
                  <a:pt x="718" y="452"/>
                </a:lnTo>
                <a:lnTo>
                  <a:pt x="709" y="450"/>
                </a:lnTo>
                <a:lnTo>
                  <a:pt x="701" y="447"/>
                </a:lnTo>
                <a:lnTo>
                  <a:pt x="692" y="447"/>
                </a:lnTo>
                <a:lnTo>
                  <a:pt x="676" y="446"/>
                </a:lnTo>
                <a:lnTo>
                  <a:pt x="670" y="446"/>
                </a:lnTo>
                <a:lnTo>
                  <a:pt x="670" y="446"/>
                </a:lnTo>
                <a:lnTo>
                  <a:pt x="686" y="441"/>
                </a:lnTo>
                <a:lnTo>
                  <a:pt x="719" y="432"/>
                </a:lnTo>
                <a:lnTo>
                  <a:pt x="735" y="427"/>
                </a:lnTo>
                <a:lnTo>
                  <a:pt x="746" y="422"/>
                </a:lnTo>
                <a:lnTo>
                  <a:pt x="748" y="419"/>
                </a:lnTo>
                <a:lnTo>
                  <a:pt x="749" y="418"/>
                </a:lnTo>
                <a:lnTo>
                  <a:pt x="748" y="417"/>
                </a:lnTo>
                <a:lnTo>
                  <a:pt x="743" y="417"/>
                </a:lnTo>
                <a:lnTo>
                  <a:pt x="743" y="417"/>
                </a:lnTo>
                <a:lnTo>
                  <a:pt x="694" y="418"/>
                </a:lnTo>
                <a:lnTo>
                  <a:pt x="683" y="418"/>
                </a:lnTo>
                <a:lnTo>
                  <a:pt x="674" y="417"/>
                </a:lnTo>
                <a:lnTo>
                  <a:pt x="666" y="414"/>
                </a:lnTo>
                <a:lnTo>
                  <a:pt x="660" y="412"/>
                </a:lnTo>
                <a:lnTo>
                  <a:pt x="660" y="412"/>
                </a:lnTo>
                <a:lnTo>
                  <a:pt x="650" y="403"/>
                </a:lnTo>
                <a:lnTo>
                  <a:pt x="641" y="392"/>
                </a:lnTo>
                <a:lnTo>
                  <a:pt x="632" y="380"/>
                </a:lnTo>
                <a:lnTo>
                  <a:pt x="621" y="363"/>
                </a:lnTo>
                <a:lnTo>
                  <a:pt x="621" y="363"/>
                </a:lnTo>
                <a:lnTo>
                  <a:pt x="619" y="357"/>
                </a:lnTo>
                <a:lnTo>
                  <a:pt x="616" y="348"/>
                </a:lnTo>
                <a:lnTo>
                  <a:pt x="611" y="325"/>
                </a:lnTo>
                <a:lnTo>
                  <a:pt x="605" y="296"/>
                </a:lnTo>
                <a:lnTo>
                  <a:pt x="598" y="261"/>
                </a:lnTo>
                <a:lnTo>
                  <a:pt x="588" y="225"/>
                </a:lnTo>
                <a:lnTo>
                  <a:pt x="582" y="205"/>
                </a:lnTo>
                <a:lnTo>
                  <a:pt x="575" y="187"/>
                </a:lnTo>
                <a:lnTo>
                  <a:pt x="566" y="168"/>
                </a:lnTo>
                <a:lnTo>
                  <a:pt x="556" y="151"/>
                </a:lnTo>
                <a:lnTo>
                  <a:pt x="545" y="134"/>
                </a:lnTo>
                <a:lnTo>
                  <a:pt x="533" y="118"/>
                </a:lnTo>
                <a:lnTo>
                  <a:pt x="533" y="118"/>
                </a:lnTo>
                <a:lnTo>
                  <a:pt x="491" y="69"/>
                </a:lnTo>
                <a:lnTo>
                  <a:pt x="465" y="38"/>
                </a:lnTo>
                <a:lnTo>
                  <a:pt x="455" y="27"/>
                </a:lnTo>
                <a:lnTo>
                  <a:pt x="445" y="20"/>
                </a:lnTo>
                <a:lnTo>
                  <a:pt x="436" y="14"/>
                </a:lnTo>
                <a:lnTo>
                  <a:pt x="425" y="10"/>
                </a:lnTo>
                <a:lnTo>
                  <a:pt x="425" y="10"/>
                </a:lnTo>
                <a:lnTo>
                  <a:pt x="405" y="4"/>
                </a:lnTo>
                <a:lnTo>
                  <a:pt x="387" y="2"/>
                </a:lnTo>
                <a:lnTo>
                  <a:pt x="374" y="0"/>
                </a:lnTo>
                <a:lnTo>
                  <a:pt x="367" y="0"/>
                </a:lnTo>
                <a:lnTo>
                  <a:pt x="337" y="0"/>
                </a:lnTo>
                <a:lnTo>
                  <a:pt x="308" y="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4">
            <a:extLst>
              <a:ext uri="{FF2B5EF4-FFF2-40B4-BE49-F238E27FC236}">
                <a16:creationId xmlns:a16="http://schemas.microsoft.com/office/drawing/2014/main" id="{4AEF058C-595C-45BA-A15A-54D22E310BAC}"/>
              </a:ext>
            </a:extLst>
          </p:cNvPr>
          <p:cNvSpPr>
            <a:spLocks noEditPoints="1"/>
          </p:cNvSpPr>
          <p:nvPr/>
        </p:nvSpPr>
        <p:spPr bwMode="auto">
          <a:xfrm>
            <a:off x="4423526" y="4723559"/>
            <a:ext cx="1339564" cy="1615296"/>
          </a:xfrm>
          <a:custGeom>
            <a:avLst/>
            <a:gdLst>
              <a:gd name="T0" fmla="*/ 246 w 651"/>
              <a:gd name="T1" fmla="*/ 115 h 785"/>
              <a:gd name="T2" fmla="*/ 246 w 651"/>
              <a:gd name="T3" fmla="*/ 131 h 785"/>
              <a:gd name="T4" fmla="*/ 229 w 651"/>
              <a:gd name="T5" fmla="*/ 153 h 785"/>
              <a:gd name="T6" fmla="*/ 159 w 651"/>
              <a:gd name="T7" fmla="*/ 202 h 785"/>
              <a:gd name="T8" fmla="*/ 71 w 651"/>
              <a:gd name="T9" fmla="*/ 309 h 785"/>
              <a:gd name="T10" fmla="*/ 34 w 651"/>
              <a:gd name="T11" fmla="*/ 391 h 785"/>
              <a:gd name="T12" fmla="*/ 21 w 651"/>
              <a:gd name="T13" fmla="*/ 491 h 785"/>
              <a:gd name="T14" fmla="*/ 10 w 651"/>
              <a:gd name="T15" fmla="*/ 543 h 785"/>
              <a:gd name="T16" fmla="*/ 0 w 651"/>
              <a:gd name="T17" fmla="*/ 565 h 785"/>
              <a:gd name="T18" fmla="*/ 7 w 651"/>
              <a:gd name="T19" fmla="*/ 597 h 785"/>
              <a:gd name="T20" fmla="*/ 22 w 651"/>
              <a:gd name="T21" fmla="*/ 610 h 785"/>
              <a:gd name="T22" fmla="*/ 32 w 651"/>
              <a:gd name="T23" fmla="*/ 635 h 785"/>
              <a:gd name="T24" fmla="*/ 60 w 651"/>
              <a:gd name="T25" fmla="*/ 667 h 785"/>
              <a:gd name="T26" fmla="*/ 109 w 651"/>
              <a:gd name="T27" fmla="*/ 690 h 785"/>
              <a:gd name="T28" fmla="*/ 97 w 651"/>
              <a:gd name="T29" fmla="*/ 750 h 785"/>
              <a:gd name="T30" fmla="*/ 125 w 651"/>
              <a:gd name="T31" fmla="*/ 768 h 785"/>
              <a:gd name="T32" fmla="*/ 285 w 651"/>
              <a:gd name="T33" fmla="*/ 783 h 785"/>
              <a:gd name="T34" fmla="*/ 357 w 651"/>
              <a:gd name="T35" fmla="*/ 781 h 785"/>
              <a:gd name="T36" fmla="*/ 372 w 651"/>
              <a:gd name="T37" fmla="*/ 761 h 785"/>
              <a:gd name="T38" fmla="*/ 366 w 651"/>
              <a:gd name="T39" fmla="*/ 746 h 785"/>
              <a:gd name="T40" fmla="*/ 330 w 651"/>
              <a:gd name="T41" fmla="*/ 741 h 785"/>
              <a:gd name="T42" fmla="*/ 333 w 651"/>
              <a:gd name="T43" fmla="*/ 723 h 785"/>
              <a:gd name="T44" fmla="*/ 298 w 651"/>
              <a:gd name="T45" fmla="*/ 716 h 785"/>
              <a:gd name="T46" fmla="*/ 264 w 651"/>
              <a:gd name="T47" fmla="*/ 710 h 785"/>
              <a:gd name="T48" fmla="*/ 403 w 651"/>
              <a:gd name="T49" fmla="*/ 598 h 785"/>
              <a:gd name="T50" fmla="*/ 453 w 651"/>
              <a:gd name="T51" fmla="*/ 566 h 785"/>
              <a:gd name="T52" fmla="*/ 461 w 651"/>
              <a:gd name="T53" fmla="*/ 553 h 785"/>
              <a:gd name="T54" fmla="*/ 470 w 651"/>
              <a:gd name="T55" fmla="*/ 477 h 785"/>
              <a:gd name="T56" fmla="*/ 458 w 651"/>
              <a:gd name="T57" fmla="*/ 455 h 785"/>
              <a:gd name="T58" fmla="*/ 552 w 651"/>
              <a:gd name="T59" fmla="*/ 398 h 785"/>
              <a:gd name="T60" fmla="*/ 600 w 651"/>
              <a:gd name="T61" fmla="*/ 417 h 785"/>
              <a:gd name="T62" fmla="*/ 622 w 651"/>
              <a:gd name="T63" fmla="*/ 400 h 785"/>
              <a:gd name="T64" fmla="*/ 635 w 651"/>
              <a:gd name="T65" fmla="*/ 388 h 785"/>
              <a:gd name="T66" fmla="*/ 651 w 651"/>
              <a:gd name="T67" fmla="*/ 367 h 785"/>
              <a:gd name="T68" fmla="*/ 631 w 651"/>
              <a:gd name="T69" fmla="*/ 357 h 785"/>
              <a:gd name="T70" fmla="*/ 612 w 651"/>
              <a:gd name="T71" fmla="*/ 350 h 785"/>
              <a:gd name="T72" fmla="*/ 529 w 651"/>
              <a:gd name="T73" fmla="*/ 350 h 785"/>
              <a:gd name="T74" fmla="*/ 446 w 651"/>
              <a:gd name="T75" fmla="*/ 369 h 785"/>
              <a:gd name="T76" fmla="*/ 359 w 651"/>
              <a:gd name="T77" fmla="*/ 357 h 785"/>
              <a:gd name="T78" fmla="*/ 333 w 651"/>
              <a:gd name="T79" fmla="*/ 289 h 785"/>
              <a:gd name="T80" fmla="*/ 318 w 651"/>
              <a:gd name="T81" fmla="*/ 256 h 785"/>
              <a:gd name="T82" fmla="*/ 337 w 651"/>
              <a:gd name="T83" fmla="*/ 214 h 785"/>
              <a:gd name="T84" fmla="*/ 359 w 651"/>
              <a:gd name="T85" fmla="*/ 218 h 785"/>
              <a:gd name="T86" fmla="*/ 383 w 651"/>
              <a:gd name="T87" fmla="*/ 227 h 785"/>
              <a:gd name="T88" fmla="*/ 423 w 651"/>
              <a:gd name="T89" fmla="*/ 183 h 785"/>
              <a:gd name="T90" fmla="*/ 442 w 651"/>
              <a:gd name="T91" fmla="*/ 176 h 785"/>
              <a:gd name="T92" fmla="*/ 435 w 651"/>
              <a:gd name="T93" fmla="*/ 149 h 785"/>
              <a:gd name="T94" fmla="*/ 449 w 651"/>
              <a:gd name="T95" fmla="*/ 100 h 785"/>
              <a:gd name="T96" fmla="*/ 458 w 651"/>
              <a:gd name="T97" fmla="*/ 112 h 785"/>
              <a:gd name="T98" fmla="*/ 452 w 651"/>
              <a:gd name="T99" fmla="*/ 122 h 785"/>
              <a:gd name="T100" fmla="*/ 468 w 651"/>
              <a:gd name="T101" fmla="*/ 103 h 785"/>
              <a:gd name="T102" fmla="*/ 467 w 651"/>
              <a:gd name="T103" fmla="*/ 76 h 785"/>
              <a:gd name="T104" fmla="*/ 401 w 651"/>
              <a:gd name="T105" fmla="*/ 9 h 785"/>
              <a:gd name="T106" fmla="*/ 366 w 651"/>
              <a:gd name="T107" fmla="*/ 0 h 785"/>
              <a:gd name="T108" fmla="*/ 326 w 651"/>
              <a:gd name="T109" fmla="*/ 13 h 785"/>
              <a:gd name="T110" fmla="*/ 288 w 651"/>
              <a:gd name="T111" fmla="*/ 39 h 785"/>
              <a:gd name="T112" fmla="*/ 265 w 651"/>
              <a:gd name="T113" fmla="*/ 82 h 785"/>
              <a:gd name="T114" fmla="*/ 343 w 651"/>
              <a:gd name="T115" fmla="*/ 452 h 785"/>
              <a:gd name="T116" fmla="*/ 272 w 651"/>
              <a:gd name="T117" fmla="*/ 427 h 785"/>
              <a:gd name="T118" fmla="*/ 274 w 651"/>
              <a:gd name="T119" fmla="*/ 413 h 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51" h="785">
                <a:moveTo>
                  <a:pt x="260" y="108"/>
                </a:moveTo>
                <a:lnTo>
                  <a:pt x="260" y="108"/>
                </a:lnTo>
                <a:lnTo>
                  <a:pt x="259" y="109"/>
                </a:lnTo>
                <a:lnTo>
                  <a:pt x="255" y="112"/>
                </a:lnTo>
                <a:lnTo>
                  <a:pt x="246" y="115"/>
                </a:lnTo>
                <a:lnTo>
                  <a:pt x="246" y="115"/>
                </a:lnTo>
                <a:lnTo>
                  <a:pt x="235" y="120"/>
                </a:lnTo>
                <a:lnTo>
                  <a:pt x="230" y="124"/>
                </a:lnTo>
                <a:lnTo>
                  <a:pt x="227" y="126"/>
                </a:lnTo>
                <a:lnTo>
                  <a:pt x="246" y="131"/>
                </a:lnTo>
                <a:lnTo>
                  <a:pt x="238" y="138"/>
                </a:lnTo>
                <a:lnTo>
                  <a:pt x="249" y="145"/>
                </a:lnTo>
                <a:lnTo>
                  <a:pt x="249" y="145"/>
                </a:lnTo>
                <a:lnTo>
                  <a:pt x="240" y="149"/>
                </a:lnTo>
                <a:lnTo>
                  <a:pt x="229" y="153"/>
                </a:lnTo>
                <a:lnTo>
                  <a:pt x="216" y="159"/>
                </a:lnTo>
                <a:lnTo>
                  <a:pt x="202" y="168"/>
                </a:lnTo>
                <a:lnTo>
                  <a:pt x="186" y="177"/>
                </a:lnTo>
                <a:lnTo>
                  <a:pt x="172" y="189"/>
                </a:lnTo>
                <a:lnTo>
                  <a:pt x="159" y="202"/>
                </a:lnTo>
                <a:lnTo>
                  <a:pt x="159" y="202"/>
                </a:lnTo>
                <a:lnTo>
                  <a:pt x="128" y="238"/>
                </a:lnTo>
                <a:lnTo>
                  <a:pt x="109" y="259"/>
                </a:lnTo>
                <a:lnTo>
                  <a:pt x="90" y="284"/>
                </a:lnTo>
                <a:lnTo>
                  <a:pt x="71" y="309"/>
                </a:lnTo>
                <a:lnTo>
                  <a:pt x="56" y="336"/>
                </a:lnTo>
                <a:lnTo>
                  <a:pt x="48" y="350"/>
                </a:lnTo>
                <a:lnTo>
                  <a:pt x="43" y="364"/>
                </a:lnTo>
                <a:lnTo>
                  <a:pt x="38" y="377"/>
                </a:lnTo>
                <a:lnTo>
                  <a:pt x="34" y="391"/>
                </a:lnTo>
                <a:lnTo>
                  <a:pt x="34" y="391"/>
                </a:lnTo>
                <a:lnTo>
                  <a:pt x="29" y="417"/>
                </a:lnTo>
                <a:lnTo>
                  <a:pt x="26" y="445"/>
                </a:lnTo>
                <a:lnTo>
                  <a:pt x="22" y="470"/>
                </a:lnTo>
                <a:lnTo>
                  <a:pt x="21" y="491"/>
                </a:lnTo>
                <a:lnTo>
                  <a:pt x="19" y="526"/>
                </a:lnTo>
                <a:lnTo>
                  <a:pt x="19" y="539"/>
                </a:lnTo>
                <a:lnTo>
                  <a:pt x="19" y="539"/>
                </a:lnTo>
                <a:lnTo>
                  <a:pt x="16" y="540"/>
                </a:lnTo>
                <a:lnTo>
                  <a:pt x="10" y="543"/>
                </a:lnTo>
                <a:lnTo>
                  <a:pt x="7" y="547"/>
                </a:lnTo>
                <a:lnTo>
                  <a:pt x="4" y="552"/>
                </a:lnTo>
                <a:lnTo>
                  <a:pt x="2" y="558"/>
                </a:lnTo>
                <a:lnTo>
                  <a:pt x="0" y="565"/>
                </a:lnTo>
                <a:lnTo>
                  <a:pt x="0" y="565"/>
                </a:lnTo>
                <a:lnTo>
                  <a:pt x="0" y="572"/>
                </a:lnTo>
                <a:lnTo>
                  <a:pt x="0" y="579"/>
                </a:lnTo>
                <a:lnTo>
                  <a:pt x="1" y="584"/>
                </a:lnTo>
                <a:lnTo>
                  <a:pt x="3" y="590"/>
                </a:lnTo>
                <a:lnTo>
                  <a:pt x="7" y="597"/>
                </a:lnTo>
                <a:lnTo>
                  <a:pt x="12" y="603"/>
                </a:lnTo>
                <a:lnTo>
                  <a:pt x="12" y="603"/>
                </a:lnTo>
                <a:lnTo>
                  <a:pt x="15" y="605"/>
                </a:lnTo>
                <a:lnTo>
                  <a:pt x="18" y="606"/>
                </a:lnTo>
                <a:lnTo>
                  <a:pt x="22" y="610"/>
                </a:lnTo>
                <a:lnTo>
                  <a:pt x="27" y="617"/>
                </a:lnTo>
                <a:lnTo>
                  <a:pt x="27" y="617"/>
                </a:lnTo>
                <a:lnTo>
                  <a:pt x="28" y="623"/>
                </a:lnTo>
                <a:lnTo>
                  <a:pt x="31" y="629"/>
                </a:lnTo>
                <a:lnTo>
                  <a:pt x="32" y="635"/>
                </a:lnTo>
                <a:lnTo>
                  <a:pt x="34" y="641"/>
                </a:lnTo>
                <a:lnTo>
                  <a:pt x="37" y="647"/>
                </a:lnTo>
                <a:lnTo>
                  <a:pt x="43" y="654"/>
                </a:lnTo>
                <a:lnTo>
                  <a:pt x="50" y="660"/>
                </a:lnTo>
                <a:lnTo>
                  <a:pt x="60" y="667"/>
                </a:lnTo>
                <a:lnTo>
                  <a:pt x="60" y="667"/>
                </a:lnTo>
                <a:lnTo>
                  <a:pt x="83" y="678"/>
                </a:lnTo>
                <a:lnTo>
                  <a:pt x="98" y="685"/>
                </a:lnTo>
                <a:lnTo>
                  <a:pt x="109" y="690"/>
                </a:lnTo>
                <a:lnTo>
                  <a:pt x="109" y="690"/>
                </a:lnTo>
                <a:lnTo>
                  <a:pt x="103" y="717"/>
                </a:lnTo>
                <a:lnTo>
                  <a:pt x="95" y="746"/>
                </a:lnTo>
                <a:lnTo>
                  <a:pt x="95" y="746"/>
                </a:lnTo>
                <a:lnTo>
                  <a:pt x="95" y="748"/>
                </a:lnTo>
                <a:lnTo>
                  <a:pt x="97" y="750"/>
                </a:lnTo>
                <a:lnTo>
                  <a:pt x="104" y="758"/>
                </a:lnTo>
                <a:lnTo>
                  <a:pt x="114" y="763"/>
                </a:lnTo>
                <a:lnTo>
                  <a:pt x="120" y="767"/>
                </a:lnTo>
                <a:lnTo>
                  <a:pt x="125" y="768"/>
                </a:lnTo>
                <a:lnTo>
                  <a:pt x="125" y="768"/>
                </a:lnTo>
                <a:lnTo>
                  <a:pt x="147" y="772"/>
                </a:lnTo>
                <a:lnTo>
                  <a:pt x="184" y="775"/>
                </a:lnTo>
                <a:lnTo>
                  <a:pt x="257" y="780"/>
                </a:lnTo>
                <a:lnTo>
                  <a:pt x="257" y="780"/>
                </a:lnTo>
                <a:lnTo>
                  <a:pt x="285" y="783"/>
                </a:lnTo>
                <a:lnTo>
                  <a:pt x="316" y="785"/>
                </a:lnTo>
                <a:lnTo>
                  <a:pt x="330" y="785"/>
                </a:lnTo>
                <a:lnTo>
                  <a:pt x="342" y="785"/>
                </a:lnTo>
                <a:lnTo>
                  <a:pt x="353" y="783"/>
                </a:lnTo>
                <a:lnTo>
                  <a:pt x="357" y="781"/>
                </a:lnTo>
                <a:lnTo>
                  <a:pt x="359" y="780"/>
                </a:lnTo>
                <a:lnTo>
                  <a:pt x="359" y="780"/>
                </a:lnTo>
                <a:lnTo>
                  <a:pt x="367" y="772"/>
                </a:lnTo>
                <a:lnTo>
                  <a:pt x="370" y="766"/>
                </a:lnTo>
                <a:lnTo>
                  <a:pt x="372" y="761"/>
                </a:lnTo>
                <a:lnTo>
                  <a:pt x="373" y="756"/>
                </a:lnTo>
                <a:lnTo>
                  <a:pt x="373" y="752"/>
                </a:lnTo>
                <a:lnTo>
                  <a:pt x="371" y="748"/>
                </a:lnTo>
                <a:lnTo>
                  <a:pt x="366" y="746"/>
                </a:lnTo>
                <a:lnTo>
                  <a:pt x="366" y="746"/>
                </a:lnTo>
                <a:lnTo>
                  <a:pt x="355" y="743"/>
                </a:lnTo>
                <a:lnTo>
                  <a:pt x="342" y="742"/>
                </a:lnTo>
                <a:lnTo>
                  <a:pt x="329" y="742"/>
                </a:lnTo>
                <a:lnTo>
                  <a:pt x="329" y="742"/>
                </a:lnTo>
                <a:lnTo>
                  <a:pt x="330" y="741"/>
                </a:lnTo>
                <a:lnTo>
                  <a:pt x="334" y="736"/>
                </a:lnTo>
                <a:lnTo>
                  <a:pt x="335" y="733"/>
                </a:lnTo>
                <a:lnTo>
                  <a:pt x="335" y="729"/>
                </a:lnTo>
                <a:lnTo>
                  <a:pt x="334" y="727"/>
                </a:lnTo>
                <a:lnTo>
                  <a:pt x="333" y="723"/>
                </a:lnTo>
                <a:lnTo>
                  <a:pt x="333" y="723"/>
                </a:lnTo>
                <a:lnTo>
                  <a:pt x="327" y="719"/>
                </a:lnTo>
                <a:lnTo>
                  <a:pt x="321" y="716"/>
                </a:lnTo>
                <a:lnTo>
                  <a:pt x="313" y="716"/>
                </a:lnTo>
                <a:lnTo>
                  <a:pt x="298" y="716"/>
                </a:lnTo>
                <a:lnTo>
                  <a:pt x="298" y="716"/>
                </a:lnTo>
                <a:lnTo>
                  <a:pt x="290" y="716"/>
                </a:lnTo>
                <a:lnTo>
                  <a:pt x="283" y="715"/>
                </a:lnTo>
                <a:lnTo>
                  <a:pt x="271" y="712"/>
                </a:lnTo>
                <a:lnTo>
                  <a:pt x="264" y="710"/>
                </a:lnTo>
                <a:lnTo>
                  <a:pt x="260" y="709"/>
                </a:lnTo>
                <a:lnTo>
                  <a:pt x="265" y="697"/>
                </a:lnTo>
                <a:lnTo>
                  <a:pt x="265" y="697"/>
                </a:lnTo>
                <a:lnTo>
                  <a:pt x="345" y="640"/>
                </a:lnTo>
                <a:lnTo>
                  <a:pt x="403" y="598"/>
                </a:lnTo>
                <a:lnTo>
                  <a:pt x="439" y="572"/>
                </a:lnTo>
                <a:lnTo>
                  <a:pt x="439" y="572"/>
                </a:lnTo>
                <a:lnTo>
                  <a:pt x="445" y="568"/>
                </a:lnTo>
                <a:lnTo>
                  <a:pt x="449" y="566"/>
                </a:lnTo>
                <a:lnTo>
                  <a:pt x="453" y="566"/>
                </a:lnTo>
                <a:lnTo>
                  <a:pt x="456" y="566"/>
                </a:lnTo>
                <a:lnTo>
                  <a:pt x="458" y="566"/>
                </a:lnTo>
                <a:lnTo>
                  <a:pt x="460" y="565"/>
                </a:lnTo>
                <a:lnTo>
                  <a:pt x="460" y="560"/>
                </a:lnTo>
                <a:lnTo>
                  <a:pt x="461" y="553"/>
                </a:lnTo>
                <a:lnTo>
                  <a:pt x="461" y="553"/>
                </a:lnTo>
                <a:lnTo>
                  <a:pt x="464" y="533"/>
                </a:lnTo>
                <a:lnTo>
                  <a:pt x="467" y="509"/>
                </a:lnTo>
                <a:lnTo>
                  <a:pt x="470" y="486"/>
                </a:lnTo>
                <a:lnTo>
                  <a:pt x="470" y="477"/>
                </a:lnTo>
                <a:lnTo>
                  <a:pt x="468" y="470"/>
                </a:lnTo>
                <a:lnTo>
                  <a:pt x="468" y="470"/>
                </a:lnTo>
                <a:lnTo>
                  <a:pt x="466" y="465"/>
                </a:lnTo>
                <a:lnTo>
                  <a:pt x="462" y="460"/>
                </a:lnTo>
                <a:lnTo>
                  <a:pt x="458" y="455"/>
                </a:lnTo>
                <a:lnTo>
                  <a:pt x="452" y="452"/>
                </a:lnTo>
                <a:lnTo>
                  <a:pt x="442" y="446"/>
                </a:lnTo>
                <a:lnTo>
                  <a:pt x="439" y="444"/>
                </a:lnTo>
                <a:lnTo>
                  <a:pt x="552" y="398"/>
                </a:lnTo>
                <a:lnTo>
                  <a:pt x="552" y="398"/>
                </a:lnTo>
                <a:lnTo>
                  <a:pt x="572" y="409"/>
                </a:lnTo>
                <a:lnTo>
                  <a:pt x="588" y="415"/>
                </a:lnTo>
                <a:lnTo>
                  <a:pt x="596" y="417"/>
                </a:lnTo>
                <a:lnTo>
                  <a:pt x="600" y="417"/>
                </a:lnTo>
                <a:lnTo>
                  <a:pt x="600" y="417"/>
                </a:lnTo>
                <a:lnTo>
                  <a:pt x="604" y="416"/>
                </a:lnTo>
                <a:lnTo>
                  <a:pt x="607" y="414"/>
                </a:lnTo>
                <a:lnTo>
                  <a:pt x="613" y="408"/>
                </a:lnTo>
                <a:lnTo>
                  <a:pt x="619" y="402"/>
                </a:lnTo>
                <a:lnTo>
                  <a:pt x="622" y="400"/>
                </a:lnTo>
                <a:lnTo>
                  <a:pt x="623" y="398"/>
                </a:lnTo>
                <a:lnTo>
                  <a:pt x="623" y="398"/>
                </a:lnTo>
                <a:lnTo>
                  <a:pt x="628" y="396"/>
                </a:lnTo>
                <a:lnTo>
                  <a:pt x="631" y="392"/>
                </a:lnTo>
                <a:lnTo>
                  <a:pt x="635" y="388"/>
                </a:lnTo>
                <a:lnTo>
                  <a:pt x="638" y="383"/>
                </a:lnTo>
                <a:lnTo>
                  <a:pt x="638" y="383"/>
                </a:lnTo>
                <a:lnTo>
                  <a:pt x="643" y="379"/>
                </a:lnTo>
                <a:lnTo>
                  <a:pt x="648" y="373"/>
                </a:lnTo>
                <a:lnTo>
                  <a:pt x="651" y="367"/>
                </a:lnTo>
                <a:lnTo>
                  <a:pt x="651" y="365"/>
                </a:lnTo>
                <a:lnTo>
                  <a:pt x="650" y="365"/>
                </a:lnTo>
                <a:lnTo>
                  <a:pt x="650" y="365"/>
                </a:lnTo>
                <a:lnTo>
                  <a:pt x="638" y="360"/>
                </a:lnTo>
                <a:lnTo>
                  <a:pt x="631" y="357"/>
                </a:lnTo>
                <a:lnTo>
                  <a:pt x="631" y="357"/>
                </a:lnTo>
                <a:lnTo>
                  <a:pt x="625" y="354"/>
                </a:lnTo>
                <a:lnTo>
                  <a:pt x="619" y="352"/>
                </a:lnTo>
                <a:lnTo>
                  <a:pt x="612" y="350"/>
                </a:lnTo>
                <a:lnTo>
                  <a:pt x="612" y="350"/>
                </a:lnTo>
                <a:lnTo>
                  <a:pt x="597" y="347"/>
                </a:lnTo>
                <a:lnTo>
                  <a:pt x="572" y="346"/>
                </a:lnTo>
                <a:lnTo>
                  <a:pt x="546" y="346"/>
                </a:lnTo>
                <a:lnTo>
                  <a:pt x="536" y="347"/>
                </a:lnTo>
                <a:lnTo>
                  <a:pt x="529" y="350"/>
                </a:lnTo>
                <a:lnTo>
                  <a:pt x="529" y="350"/>
                </a:lnTo>
                <a:lnTo>
                  <a:pt x="516" y="354"/>
                </a:lnTo>
                <a:lnTo>
                  <a:pt x="498" y="359"/>
                </a:lnTo>
                <a:lnTo>
                  <a:pt x="475" y="364"/>
                </a:lnTo>
                <a:lnTo>
                  <a:pt x="446" y="369"/>
                </a:lnTo>
                <a:lnTo>
                  <a:pt x="446" y="369"/>
                </a:lnTo>
                <a:lnTo>
                  <a:pt x="416" y="372"/>
                </a:lnTo>
                <a:lnTo>
                  <a:pt x="392" y="375"/>
                </a:lnTo>
                <a:lnTo>
                  <a:pt x="371" y="376"/>
                </a:lnTo>
                <a:lnTo>
                  <a:pt x="359" y="357"/>
                </a:lnTo>
                <a:lnTo>
                  <a:pt x="371" y="350"/>
                </a:lnTo>
                <a:lnTo>
                  <a:pt x="371" y="350"/>
                </a:lnTo>
                <a:lnTo>
                  <a:pt x="355" y="325"/>
                </a:lnTo>
                <a:lnTo>
                  <a:pt x="343" y="304"/>
                </a:lnTo>
                <a:lnTo>
                  <a:pt x="333" y="289"/>
                </a:lnTo>
                <a:lnTo>
                  <a:pt x="333" y="289"/>
                </a:lnTo>
                <a:lnTo>
                  <a:pt x="329" y="283"/>
                </a:lnTo>
                <a:lnTo>
                  <a:pt x="326" y="277"/>
                </a:lnTo>
                <a:lnTo>
                  <a:pt x="321" y="265"/>
                </a:lnTo>
                <a:lnTo>
                  <a:pt x="318" y="256"/>
                </a:lnTo>
                <a:lnTo>
                  <a:pt x="317" y="251"/>
                </a:lnTo>
                <a:lnTo>
                  <a:pt x="317" y="232"/>
                </a:lnTo>
                <a:lnTo>
                  <a:pt x="317" y="232"/>
                </a:lnTo>
                <a:lnTo>
                  <a:pt x="329" y="221"/>
                </a:lnTo>
                <a:lnTo>
                  <a:pt x="337" y="214"/>
                </a:lnTo>
                <a:lnTo>
                  <a:pt x="343" y="209"/>
                </a:lnTo>
                <a:lnTo>
                  <a:pt x="343" y="209"/>
                </a:lnTo>
                <a:lnTo>
                  <a:pt x="346" y="210"/>
                </a:lnTo>
                <a:lnTo>
                  <a:pt x="351" y="212"/>
                </a:lnTo>
                <a:lnTo>
                  <a:pt x="359" y="218"/>
                </a:lnTo>
                <a:lnTo>
                  <a:pt x="370" y="225"/>
                </a:lnTo>
                <a:lnTo>
                  <a:pt x="374" y="227"/>
                </a:lnTo>
                <a:lnTo>
                  <a:pt x="378" y="228"/>
                </a:lnTo>
                <a:lnTo>
                  <a:pt x="378" y="228"/>
                </a:lnTo>
                <a:lnTo>
                  <a:pt x="383" y="227"/>
                </a:lnTo>
                <a:lnTo>
                  <a:pt x="387" y="225"/>
                </a:lnTo>
                <a:lnTo>
                  <a:pt x="402" y="214"/>
                </a:lnTo>
                <a:lnTo>
                  <a:pt x="420" y="198"/>
                </a:lnTo>
                <a:lnTo>
                  <a:pt x="423" y="183"/>
                </a:lnTo>
                <a:lnTo>
                  <a:pt x="423" y="183"/>
                </a:lnTo>
                <a:lnTo>
                  <a:pt x="433" y="182"/>
                </a:lnTo>
                <a:lnTo>
                  <a:pt x="439" y="179"/>
                </a:lnTo>
                <a:lnTo>
                  <a:pt x="441" y="178"/>
                </a:lnTo>
                <a:lnTo>
                  <a:pt x="442" y="176"/>
                </a:lnTo>
                <a:lnTo>
                  <a:pt x="442" y="176"/>
                </a:lnTo>
                <a:lnTo>
                  <a:pt x="441" y="170"/>
                </a:lnTo>
                <a:lnTo>
                  <a:pt x="439" y="164"/>
                </a:lnTo>
                <a:lnTo>
                  <a:pt x="436" y="157"/>
                </a:lnTo>
                <a:lnTo>
                  <a:pt x="435" y="149"/>
                </a:lnTo>
                <a:lnTo>
                  <a:pt x="435" y="149"/>
                </a:lnTo>
                <a:lnTo>
                  <a:pt x="435" y="145"/>
                </a:lnTo>
                <a:lnTo>
                  <a:pt x="436" y="139"/>
                </a:lnTo>
                <a:lnTo>
                  <a:pt x="440" y="128"/>
                </a:lnTo>
                <a:lnTo>
                  <a:pt x="446" y="115"/>
                </a:lnTo>
                <a:lnTo>
                  <a:pt x="449" y="100"/>
                </a:lnTo>
                <a:lnTo>
                  <a:pt x="449" y="100"/>
                </a:lnTo>
                <a:lnTo>
                  <a:pt x="453" y="103"/>
                </a:lnTo>
                <a:lnTo>
                  <a:pt x="456" y="107"/>
                </a:lnTo>
                <a:lnTo>
                  <a:pt x="458" y="112"/>
                </a:lnTo>
                <a:lnTo>
                  <a:pt x="458" y="112"/>
                </a:lnTo>
                <a:lnTo>
                  <a:pt x="456" y="115"/>
                </a:lnTo>
                <a:lnTo>
                  <a:pt x="453" y="119"/>
                </a:lnTo>
                <a:lnTo>
                  <a:pt x="449" y="122"/>
                </a:lnTo>
                <a:lnTo>
                  <a:pt x="449" y="122"/>
                </a:lnTo>
                <a:lnTo>
                  <a:pt x="452" y="122"/>
                </a:lnTo>
                <a:lnTo>
                  <a:pt x="456" y="120"/>
                </a:lnTo>
                <a:lnTo>
                  <a:pt x="460" y="118"/>
                </a:lnTo>
                <a:lnTo>
                  <a:pt x="462" y="115"/>
                </a:lnTo>
                <a:lnTo>
                  <a:pt x="466" y="110"/>
                </a:lnTo>
                <a:lnTo>
                  <a:pt x="468" y="103"/>
                </a:lnTo>
                <a:lnTo>
                  <a:pt x="468" y="103"/>
                </a:lnTo>
                <a:lnTo>
                  <a:pt x="470" y="96"/>
                </a:lnTo>
                <a:lnTo>
                  <a:pt x="470" y="89"/>
                </a:lnTo>
                <a:lnTo>
                  <a:pt x="468" y="82"/>
                </a:lnTo>
                <a:lnTo>
                  <a:pt x="467" y="76"/>
                </a:lnTo>
                <a:lnTo>
                  <a:pt x="464" y="66"/>
                </a:lnTo>
                <a:lnTo>
                  <a:pt x="461" y="62"/>
                </a:lnTo>
                <a:lnTo>
                  <a:pt x="461" y="62"/>
                </a:lnTo>
                <a:lnTo>
                  <a:pt x="437" y="43"/>
                </a:lnTo>
                <a:lnTo>
                  <a:pt x="401" y="9"/>
                </a:lnTo>
                <a:lnTo>
                  <a:pt x="401" y="9"/>
                </a:lnTo>
                <a:lnTo>
                  <a:pt x="393" y="3"/>
                </a:lnTo>
                <a:lnTo>
                  <a:pt x="384" y="1"/>
                </a:lnTo>
                <a:lnTo>
                  <a:pt x="376" y="0"/>
                </a:lnTo>
                <a:lnTo>
                  <a:pt x="366" y="0"/>
                </a:lnTo>
                <a:lnTo>
                  <a:pt x="358" y="2"/>
                </a:lnTo>
                <a:lnTo>
                  <a:pt x="349" y="5"/>
                </a:lnTo>
                <a:lnTo>
                  <a:pt x="336" y="9"/>
                </a:lnTo>
                <a:lnTo>
                  <a:pt x="336" y="9"/>
                </a:lnTo>
                <a:lnTo>
                  <a:pt x="326" y="13"/>
                </a:lnTo>
                <a:lnTo>
                  <a:pt x="315" y="18"/>
                </a:lnTo>
                <a:lnTo>
                  <a:pt x="309" y="21"/>
                </a:lnTo>
                <a:lnTo>
                  <a:pt x="303" y="26"/>
                </a:lnTo>
                <a:lnTo>
                  <a:pt x="295" y="32"/>
                </a:lnTo>
                <a:lnTo>
                  <a:pt x="288" y="39"/>
                </a:lnTo>
                <a:lnTo>
                  <a:pt x="288" y="39"/>
                </a:lnTo>
                <a:lnTo>
                  <a:pt x="279" y="50"/>
                </a:lnTo>
                <a:lnTo>
                  <a:pt x="273" y="61"/>
                </a:lnTo>
                <a:lnTo>
                  <a:pt x="269" y="71"/>
                </a:lnTo>
                <a:lnTo>
                  <a:pt x="265" y="82"/>
                </a:lnTo>
                <a:lnTo>
                  <a:pt x="261" y="100"/>
                </a:lnTo>
                <a:lnTo>
                  <a:pt x="260" y="108"/>
                </a:lnTo>
                <a:lnTo>
                  <a:pt x="260" y="108"/>
                </a:lnTo>
                <a:close/>
                <a:moveTo>
                  <a:pt x="288" y="388"/>
                </a:moveTo>
                <a:lnTo>
                  <a:pt x="343" y="452"/>
                </a:lnTo>
                <a:lnTo>
                  <a:pt x="246" y="470"/>
                </a:lnTo>
                <a:lnTo>
                  <a:pt x="242" y="455"/>
                </a:lnTo>
                <a:lnTo>
                  <a:pt x="260" y="436"/>
                </a:lnTo>
                <a:lnTo>
                  <a:pt x="260" y="436"/>
                </a:lnTo>
                <a:lnTo>
                  <a:pt x="272" y="427"/>
                </a:lnTo>
                <a:lnTo>
                  <a:pt x="276" y="422"/>
                </a:lnTo>
                <a:lnTo>
                  <a:pt x="277" y="420"/>
                </a:lnTo>
                <a:lnTo>
                  <a:pt x="276" y="417"/>
                </a:lnTo>
                <a:lnTo>
                  <a:pt x="276" y="417"/>
                </a:lnTo>
                <a:lnTo>
                  <a:pt x="274" y="413"/>
                </a:lnTo>
                <a:lnTo>
                  <a:pt x="274" y="409"/>
                </a:lnTo>
                <a:lnTo>
                  <a:pt x="276" y="405"/>
                </a:lnTo>
                <a:lnTo>
                  <a:pt x="288" y="38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27">
            <a:extLst>
              <a:ext uri="{FF2B5EF4-FFF2-40B4-BE49-F238E27FC236}">
                <a16:creationId xmlns:a16="http://schemas.microsoft.com/office/drawing/2014/main" id="{FA62C342-CE58-4620-8964-3765FB01C623}"/>
              </a:ext>
            </a:extLst>
          </p:cNvPr>
          <p:cNvSpPr>
            <a:spLocks/>
          </p:cNvSpPr>
          <p:nvPr/>
        </p:nvSpPr>
        <p:spPr bwMode="auto">
          <a:xfrm>
            <a:off x="2753615" y="4610718"/>
            <a:ext cx="868457" cy="1709467"/>
          </a:xfrm>
          <a:custGeom>
            <a:avLst/>
            <a:gdLst>
              <a:gd name="T0" fmla="*/ 296 w 443"/>
              <a:gd name="T1" fmla="*/ 8 h 872"/>
              <a:gd name="T2" fmla="*/ 270 w 443"/>
              <a:gd name="T3" fmla="*/ 0 h 872"/>
              <a:gd name="T4" fmla="*/ 237 w 443"/>
              <a:gd name="T5" fmla="*/ 12 h 872"/>
              <a:gd name="T6" fmla="*/ 195 w 443"/>
              <a:gd name="T7" fmla="*/ 45 h 872"/>
              <a:gd name="T8" fmla="*/ 182 w 443"/>
              <a:gd name="T9" fmla="*/ 63 h 872"/>
              <a:gd name="T10" fmla="*/ 183 w 443"/>
              <a:gd name="T11" fmla="*/ 104 h 872"/>
              <a:gd name="T12" fmla="*/ 186 w 443"/>
              <a:gd name="T13" fmla="*/ 150 h 872"/>
              <a:gd name="T14" fmla="*/ 174 w 443"/>
              <a:gd name="T15" fmla="*/ 176 h 872"/>
              <a:gd name="T16" fmla="*/ 155 w 443"/>
              <a:gd name="T17" fmla="*/ 198 h 872"/>
              <a:gd name="T18" fmla="*/ 152 w 443"/>
              <a:gd name="T19" fmla="*/ 218 h 872"/>
              <a:gd name="T20" fmla="*/ 107 w 443"/>
              <a:gd name="T21" fmla="*/ 236 h 872"/>
              <a:gd name="T22" fmla="*/ 92 w 443"/>
              <a:gd name="T23" fmla="*/ 246 h 872"/>
              <a:gd name="T24" fmla="*/ 77 w 443"/>
              <a:gd name="T25" fmla="*/ 321 h 872"/>
              <a:gd name="T26" fmla="*/ 34 w 443"/>
              <a:gd name="T27" fmla="*/ 327 h 872"/>
              <a:gd name="T28" fmla="*/ 27 w 443"/>
              <a:gd name="T29" fmla="*/ 346 h 872"/>
              <a:gd name="T30" fmla="*/ 25 w 443"/>
              <a:gd name="T31" fmla="*/ 358 h 872"/>
              <a:gd name="T32" fmla="*/ 1 w 443"/>
              <a:gd name="T33" fmla="*/ 493 h 872"/>
              <a:gd name="T34" fmla="*/ 1 w 443"/>
              <a:gd name="T35" fmla="*/ 521 h 872"/>
              <a:gd name="T36" fmla="*/ 33 w 443"/>
              <a:gd name="T37" fmla="*/ 531 h 872"/>
              <a:gd name="T38" fmla="*/ 14 w 443"/>
              <a:gd name="T39" fmla="*/ 612 h 872"/>
              <a:gd name="T40" fmla="*/ 15 w 443"/>
              <a:gd name="T41" fmla="*/ 675 h 872"/>
              <a:gd name="T42" fmla="*/ 33 w 443"/>
              <a:gd name="T43" fmla="*/ 721 h 872"/>
              <a:gd name="T44" fmla="*/ 55 w 443"/>
              <a:gd name="T45" fmla="*/ 748 h 872"/>
              <a:gd name="T46" fmla="*/ 48 w 443"/>
              <a:gd name="T47" fmla="*/ 783 h 872"/>
              <a:gd name="T48" fmla="*/ 33 w 443"/>
              <a:gd name="T49" fmla="*/ 827 h 872"/>
              <a:gd name="T50" fmla="*/ 39 w 443"/>
              <a:gd name="T51" fmla="*/ 848 h 872"/>
              <a:gd name="T52" fmla="*/ 59 w 443"/>
              <a:gd name="T53" fmla="*/ 857 h 872"/>
              <a:gd name="T54" fmla="*/ 126 w 443"/>
              <a:gd name="T55" fmla="*/ 858 h 872"/>
              <a:gd name="T56" fmla="*/ 140 w 443"/>
              <a:gd name="T57" fmla="*/ 846 h 872"/>
              <a:gd name="T58" fmla="*/ 161 w 443"/>
              <a:gd name="T59" fmla="*/ 776 h 872"/>
              <a:gd name="T60" fmla="*/ 195 w 443"/>
              <a:gd name="T61" fmla="*/ 779 h 872"/>
              <a:gd name="T62" fmla="*/ 204 w 443"/>
              <a:gd name="T63" fmla="*/ 788 h 872"/>
              <a:gd name="T64" fmla="*/ 216 w 443"/>
              <a:gd name="T65" fmla="*/ 791 h 872"/>
              <a:gd name="T66" fmla="*/ 253 w 443"/>
              <a:gd name="T67" fmla="*/ 779 h 872"/>
              <a:gd name="T68" fmla="*/ 254 w 443"/>
              <a:gd name="T69" fmla="*/ 829 h 872"/>
              <a:gd name="T70" fmla="*/ 254 w 443"/>
              <a:gd name="T71" fmla="*/ 858 h 872"/>
              <a:gd name="T72" fmla="*/ 264 w 443"/>
              <a:gd name="T73" fmla="*/ 871 h 872"/>
              <a:gd name="T74" fmla="*/ 380 w 443"/>
              <a:gd name="T75" fmla="*/ 871 h 872"/>
              <a:gd name="T76" fmla="*/ 387 w 443"/>
              <a:gd name="T77" fmla="*/ 849 h 872"/>
              <a:gd name="T78" fmla="*/ 385 w 443"/>
              <a:gd name="T79" fmla="*/ 835 h 872"/>
              <a:gd name="T80" fmla="*/ 380 w 443"/>
              <a:gd name="T81" fmla="*/ 813 h 872"/>
              <a:gd name="T82" fmla="*/ 387 w 443"/>
              <a:gd name="T83" fmla="*/ 738 h 872"/>
              <a:gd name="T84" fmla="*/ 409 w 443"/>
              <a:gd name="T85" fmla="*/ 685 h 872"/>
              <a:gd name="T86" fmla="*/ 440 w 443"/>
              <a:gd name="T87" fmla="*/ 600 h 872"/>
              <a:gd name="T88" fmla="*/ 443 w 443"/>
              <a:gd name="T89" fmla="*/ 566 h 872"/>
              <a:gd name="T90" fmla="*/ 431 w 443"/>
              <a:gd name="T91" fmla="*/ 539 h 872"/>
              <a:gd name="T92" fmla="*/ 409 w 443"/>
              <a:gd name="T93" fmla="*/ 481 h 872"/>
              <a:gd name="T94" fmla="*/ 425 w 443"/>
              <a:gd name="T95" fmla="*/ 382 h 872"/>
              <a:gd name="T96" fmla="*/ 430 w 443"/>
              <a:gd name="T97" fmla="*/ 270 h 872"/>
              <a:gd name="T98" fmla="*/ 422 w 443"/>
              <a:gd name="T99" fmla="*/ 252 h 872"/>
              <a:gd name="T100" fmla="*/ 380 w 443"/>
              <a:gd name="T101" fmla="*/ 230 h 872"/>
              <a:gd name="T102" fmla="*/ 359 w 443"/>
              <a:gd name="T103" fmla="*/ 204 h 872"/>
              <a:gd name="T104" fmla="*/ 350 w 443"/>
              <a:gd name="T105" fmla="*/ 176 h 872"/>
              <a:gd name="T106" fmla="*/ 362 w 443"/>
              <a:gd name="T107" fmla="*/ 154 h 872"/>
              <a:gd name="T108" fmla="*/ 366 w 443"/>
              <a:gd name="T109" fmla="*/ 121 h 872"/>
              <a:gd name="T110" fmla="*/ 369 w 443"/>
              <a:gd name="T111" fmla="*/ 88 h 872"/>
              <a:gd name="T112" fmla="*/ 363 w 443"/>
              <a:gd name="T113" fmla="*/ 51 h 872"/>
              <a:gd name="T114" fmla="*/ 347 w 443"/>
              <a:gd name="T115" fmla="*/ 26 h 872"/>
              <a:gd name="T116" fmla="*/ 312 w 443"/>
              <a:gd name="T117" fmla="*/ 17 h 8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43" h="872">
                <a:moveTo>
                  <a:pt x="303" y="16"/>
                </a:moveTo>
                <a:lnTo>
                  <a:pt x="303" y="16"/>
                </a:lnTo>
                <a:lnTo>
                  <a:pt x="299" y="12"/>
                </a:lnTo>
                <a:lnTo>
                  <a:pt x="296" y="8"/>
                </a:lnTo>
                <a:lnTo>
                  <a:pt x="291" y="6"/>
                </a:lnTo>
                <a:lnTo>
                  <a:pt x="285" y="3"/>
                </a:lnTo>
                <a:lnTo>
                  <a:pt x="278" y="0"/>
                </a:lnTo>
                <a:lnTo>
                  <a:pt x="270" y="0"/>
                </a:lnTo>
                <a:lnTo>
                  <a:pt x="260" y="1"/>
                </a:lnTo>
                <a:lnTo>
                  <a:pt x="260" y="1"/>
                </a:lnTo>
                <a:lnTo>
                  <a:pt x="249" y="6"/>
                </a:lnTo>
                <a:lnTo>
                  <a:pt x="237" y="12"/>
                </a:lnTo>
                <a:lnTo>
                  <a:pt x="226" y="19"/>
                </a:lnTo>
                <a:lnTo>
                  <a:pt x="215" y="28"/>
                </a:lnTo>
                <a:lnTo>
                  <a:pt x="204" y="37"/>
                </a:lnTo>
                <a:lnTo>
                  <a:pt x="195" y="45"/>
                </a:lnTo>
                <a:lnTo>
                  <a:pt x="187" y="52"/>
                </a:lnTo>
                <a:lnTo>
                  <a:pt x="183" y="60"/>
                </a:lnTo>
                <a:lnTo>
                  <a:pt x="183" y="60"/>
                </a:lnTo>
                <a:lnTo>
                  <a:pt x="182" y="63"/>
                </a:lnTo>
                <a:lnTo>
                  <a:pt x="180" y="67"/>
                </a:lnTo>
                <a:lnTo>
                  <a:pt x="180" y="77"/>
                </a:lnTo>
                <a:lnTo>
                  <a:pt x="182" y="91"/>
                </a:lnTo>
                <a:lnTo>
                  <a:pt x="183" y="104"/>
                </a:lnTo>
                <a:lnTo>
                  <a:pt x="186" y="131"/>
                </a:lnTo>
                <a:lnTo>
                  <a:pt x="186" y="142"/>
                </a:lnTo>
                <a:lnTo>
                  <a:pt x="186" y="150"/>
                </a:lnTo>
                <a:lnTo>
                  <a:pt x="186" y="150"/>
                </a:lnTo>
                <a:lnTo>
                  <a:pt x="185" y="157"/>
                </a:lnTo>
                <a:lnTo>
                  <a:pt x="183" y="163"/>
                </a:lnTo>
                <a:lnTo>
                  <a:pt x="179" y="170"/>
                </a:lnTo>
                <a:lnTo>
                  <a:pt x="174" y="176"/>
                </a:lnTo>
                <a:lnTo>
                  <a:pt x="166" y="187"/>
                </a:lnTo>
                <a:lnTo>
                  <a:pt x="158" y="194"/>
                </a:lnTo>
                <a:lnTo>
                  <a:pt x="158" y="194"/>
                </a:lnTo>
                <a:lnTo>
                  <a:pt x="155" y="198"/>
                </a:lnTo>
                <a:lnTo>
                  <a:pt x="153" y="201"/>
                </a:lnTo>
                <a:lnTo>
                  <a:pt x="152" y="210"/>
                </a:lnTo>
                <a:lnTo>
                  <a:pt x="152" y="215"/>
                </a:lnTo>
                <a:lnTo>
                  <a:pt x="152" y="218"/>
                </a:lnTo>
                <a:lnTo>
                  <a:pt x="151" y="220"/>
                </a:lnTo>
                <a:lnTo>
                  <a:pt x="151" y="220"/>
                </a:lnTo>
                <a:lnTo>
                  <a:pt x="124" y="230"/>
                </a:lnTo>
                <a:lnTo>
                  <a:pt x="107" y="236"/>
                </a:lnTo>
                <a:lnTo>
                  <a:pt x="96" y="242"/>
                </a:lnTo>
                <a:lnTo>
                  <a:pt x="96" y="242"/>
                </a:lnTo>
                <a:lnTo>
                  <a:pt x="94" y="243"/>
                </a:lnTo>
                <a:lnTo>
                  <a:pt x="92" y="246"/>
                </a:lnTo>
                <a:lnTo>
                  <a:pt x="89" y="256"/>
                </a:lnTo>
                <a:lnTo>
                  <a:pt x="83" y="283"/>
                </a:lnTo>
                <a:lnTo>
                  <a:pt x="77" y="321"/>
                </a:lnTo>
                <a:lnTo>
                  <a:pt x="77" y="321"/>
                </a:lnTo>
                <a:lnTo>
                  <a:pt x="61" y="322"/>
                </a:lnTo>
                <a:lnTo>
                  <a:pt x="38" y="325"/>
                </a:lnTo>
                <a:lnTo>
                  <a:pt x="38" y="325"/>
                </a:lnTo>
                <a:lnTo>
                  <a:pt x="34" y="327"/>
                </a:lnTo>
                <a:lnTo>
                  <a:pt x="30" y="330"/>
                </a:lnTo>
                <a:lnTo>
                  <a:pt x="29" y="334"/>
                </a:lnTo>
                <a:lnTo>
                  <a:pt x="28" y="338"/>
                </a:lnTo>
                <a:lnTo>
                  <a:pt x="27" y="346"/>
                </a:lnTo>
                <a:lnTo>
                  <a:pt x="27" y="350"/>
                </a:lnTo>
                <a:lnTo>
                  <a:pt x="27" y="351"/>
                </a:lnTo>
                <a:lnTo>
                  <a:pt x="27" y="351"/>
                </a:lnTo>
                <a:lnTo>
                  <a:pt x="25" y="358"/>
                </a:lnTo>
                <a:lnTo>
                  <a:pt x="20" y="376"/>
                </a:lnTo>
                <a:lnTo>
                  <a:pt x="10" y="434"/>
                </a:lnTo>
                <a:lnTo>
                  <a:pt x="4" y="465"/>
                </a:lnTo>
                <a:lnTo>
                  <a:pt x="1" y="493"/>
                </a:lnTo>
                <a:lnTo>
                  <a:pt x="0" y="513"/>
                </a:lnTo>
                <a:lnTo>
                  <a:pt x="0" y="519"/>
                </a:lnTo>
                <a:lnTo>
                  <a:pt x="1" y="521"/>
                </a:lnTo>
                <a:lnTo>
                  <a:pt x="1" y="521"/>
                </a:lnTo>
                <a:lnTo>
                  <a:pt x="9" y="525"/>
                </a:lnTo>
                <a:lnTo>
                  <a:pt x="20" y="528"/>
                </a:lnTo>
                <a:lnTo>
                  <a:pt x="33" y="531"/>
                </a:lnTo>
                <a:lnTo>
                  <a:pt x="33" y="531"/>
                </a:lnTo>
                <a:lnTo>
                  <a:pt x="27" y="547"/>
                </a:lnTo>
                <a:lnTo>
                  <a:pt x="22" y="565"/>
                </a:lnTo>
                <a:lnTo>
                  <a:pt x="17" y="588"/>
                </a:lnTo>
                <a:lnTo>
                  <a:pt x="14" y="612"/>
                </a:lnTo>
                <a:lnTo>
                  <a:pt x="11" y="638"/>
                </a:lnTo>
                <a:lnTo>
                  <a:pt x="11" y="651"/>
                </a:lnTo>
                <a:lnTo>
                  <a:pt x="13" y="663"/>
                </a:lnTo>
                <a:lnTo>
                  <a:pt x="15" y="675"/>
                </a:lnTo>
                <a:lnTo>
                  <a:pt x="17" y="686"/>
                </a:lnTo>
                <a:lnTo>
                  <a:pt x="17" y="686"/>
                </a:lnTo>
                <a:lnTo>
                  <a:pt x="26" y="705"/>
                </a:lnTo>
                <a:lnTo>
                  <a:pt x="33" y="721"/>
                </a:lnTo>
                <a:lnTo>
                  <a:pt x="40" y="732"/>
                </a:lnTo>
                <a:lnTo>
                  <a:pt x="46" y="740"/>
                </a:lnTo>
                <a:lnTo>
                  <a:pt x="51" y="746"/>
                </a:lnTo>
                <a:lnTo>
                  <a:pt x="55" y="748"/>
                </a:lnTo>
                <a:lnTo>
                  <a:pt x="59" y="751"/>
                </a:lnTo>
                <a:lnTo>
                  <a:pt x="52" y="776"/>
                </a:lnTo>
                <a:lnTo>
                  <a:pt x="52" y="776"/>
                </a:lnTo>
                <a:lnTo>
                  <a:pt x="48" y="783"/>
                </a:lnTo>
                <a:lnTo>
                  <a:pt x="41" y="798"/>
                </a:lnTo>
                <a:lnTo>
                  <a:pt x="38" y="808"/>
                </a:lnTo>
                <a:lnTo>
                  <a:pt x="34" y="817"/>
                </a:lnTo>
                <a:lnTo>
                  <a:pt x="33" y="827"/>
                </a:lnTo>
                <a:lnTo>
                  <a:pt x="34" y="834"/>
                </a:lnTo>
                <a:lnTo>
                  <a:pt x="34" y="834"/>
                </a:lnTo>
                <a:lnTo>
                  <a:pt x="36" y="845"/>
                </a:lnTo>
                <a:lnTo>
                  <a:pt x="39" y="848"/>
                </a:lnTo>
                <a:lnTo>
                  <a:pt x="41" y="851"/>
                </a:lnTo>
                <a:lnTo>
                  <a:pt x="44" y="853"/>
                </a:lnTo>
                <a:lnTo>
                  <a:pt x="47" y="854"/>
                </a:lnTo>
                <a:lnTo>
                  <a:pt x="59" y="857"/>
                </a:lnTo>
                <a:lnTo>
                  <a:pt x="59" y="857"/>
                </a:lnTo>
                <a:lnTo>
                  <a:pt x="79" y="858"/>
                </a:lnTo>
                <a:lnTo>
                  <a:pt x="104" y="858"/>
                </a:lnTo>
                <a:lnTo>
                  <a:pt x="126" y="858"/>
                </a:lnTo>
                <a:lnTo>
                  <a:pt x="135" y="857"/>
                </a:lnTo>
                <a:lnTo>
                  <a:pt x="135" y="857"/>
                </a:lnTo>
                <a:lnTo>
                  <a:pt x="138" y="853"/>
                </a:lnTo>
                <a:lnTo>
                  <a:pt x="140" y="846"/>
                </a:lnTo>
                <a:lnTo>
                  <a:pt x="142" y="836"/>
                </a:lnTo>
                <a:lnTo>
                  <a:pt x="143" y="827"/>
                </a:lnTo>
                <a:lnTo>
                  <a:pt x="143" y="809"/>
                </a:lnTo>
                <a:lnTo>
                  <a:pt x="161" y="776"/>
                </a:lnTo>
                <a:lnTo>
                  <a:pt x="161" y="776"/>
                </a:lnTo>
                <a:lnTo>
                  <a:pt x="173" y="777"/>
                </a:lnTo>
                <a:lnTo>
                  <a:pt x="184" y="778"/>
                </a:lnTo>
                <a:lnTo>
                  <a:pt x="195" y="779"/>
                </a:lnTo>
                <a:lnTo>
                  <a:pt x="195" y="779"/>
                </a:lnTo>
                <a:lnTo>
                  <a:pt x="198" y="782"/>
                </a:lnTo>
                <a:lnTo>
                  <a:pt x="201" y="783"/>
                </a:lnTo>
                <a:lnTo>
                  <a:pt x="204" y="788"/>
                </a:lnTo>
                <a:lnTo>
                  <a:pt x="207" y="789"/>
                </a:lnTo>
                <a:lnTo>
                  <a:pt x="209" y="790"/>
                </a:lnTo>
                <a:lnTo>
                  <a:pt x="211" y="791"/>
                </a:lnTo>
                <a:lnTo>
                  <a:pt x="216" y="791"/>
                </a:lnTo>
                <a:lnTo>
                  <a:pt x="216" y="791"/>
                </a:lnTo>
                <a:lnTo>
                  <a:pt x="227" y="788"/>
                </a:lnTo>
                <a:lnTo>
                  <a:pt x="239" y="784"/>
                </a:lnTo>
                <a:lnTo>
                  <a:pt x="253" y="779"/>
                </a:lnTo>
                <a:lnTo>
                  <a:pt x="260" y="813"/>
                </a:lnTo>
                <a:lnTo>
                  <a:pt x="260" y="813"/>
                </a:lnTo>
                <a:lnTo>
                  <a:pt x="256" y="821"/>
                </a:lnTo>
                <a:lnTo>
                  <a:pt x="254" y="829"/>
                </a:lnTo>
                <a:lnTo>
                  <a:pt x="253" y="838"/>
                </a:lnTo>
                <a:lnTo>
                  <a:pt x="253" y="838"/>
                </a:lnTo>
                <a:lnTo>
                  <a:pt x="252" y="848"/>
                </a:lnTo>
                <a:lnTo>
                  <a:pt x="254" y="858"/>
                </a:lnTo>
                <a:lnTo>
                  <a:pt x="258" y="866"/>
                </a:lnTo>
                <a:lnTo>
                  <a:pt x="260" y="868"/>
                </a:lnTo>
                <a:lnTo>
                  <a:pt x="264" y="871"/>
                </a:lnTo>
                <a:lnTo>
                  <a:pt x="264" y="871"/>
                </a:lnTo>
                <a:lnTo>
                  <a:pt x="271" y="872"/>
                </a:lnTo>
                <a:lnTo>
                  <a:pt x="285" y="872"/>
                </a:lnTo>
                <a:lnTo>
                  <a:pt x="324" y="872"/>
                </a:lnTo>
                <a:lnTo>
                  <a:pt x="380" y="871"/>
                </a:lnTo>
                <a:lnTo>
                  <a:pt x="380" y="871"/>
                </a:lnTo>
                <a:lnTo>
                  <a:pt x="384" y="865"/>
                </a:lnTo>
                <a:lnTo>
                  <a:pt x="386" y="859"/>
                </a:lnTo>
                <a:lnTo>
                  <a:pt x="387" y="849"/>
                </a:lnTo>
                <a:lnTo>
                  <a:pt x="387" y="849"/>
                </a:lnTo>
                <a:lnTo>
                  <a:pt x="387" y="843"/>
                </a:lnTo>
                <a:lnTo>
                  <a:pt x="387" y="840"/>
                </a:lnTo>
                <a:lnTo>
                  <a:pt x="385" y="835"/>
                </a:lnTo>
                <a:lnTo>
                  <a:pt x="381" y="832"/>
                </a:lnTo>
                <a:lnTo>
                  <a:pt x="380" y="827"/>
                </a:lnTo>
                <a:lnTo>
                  <a:pt x="380" y="827"/>
                </a:lnTo>
                <a:lnTo>
                  <a:pt x="380" y="813"/>
                </a:lnTo>
                <a:lnTo>
                  <a:pt x="381" y="788"/>
                </a:lnTo>
                <a:lnTo>
                  <a:pt x="384" y="747"/>
                </a:lnTo>
                <a:lnTo>
                  <a:pt x="384" y="747"/>
                </a:lnTo>
                <a:lnTo>
                  <a:pt x="387" y="738"/>
                </a:lnTo>
                <a:lnTo>
                  <a:pt x="394" y="723"/>
                </a:lnTo>
                <a:lnTo>
                  <a:pt x="402" y="705"/>
                </a:lnTo>
                <a:lnTo>
                  <a:pt x="409" y="685"/>
                </a:lnTo>
                <a:lnTo>
                  <a:pt x="409" y="685"/>
                </a:lnTo>
                <a:lnTo>
                  <a:pt x="417" y="661"/>
                </a:lnTo>
                <a:lnTo>
                  <a:pt x="428" y="635"/>
                </a:lnTo>
                <a:lnTo>
                  <a:pt x="437" y="610"/>
                </a:lnTo>
                <a:lnTo>
                  <a:pt x="440" y="600"/>
                </a:lnTo>
                <a:lnTo>
                  <a:pt x="442" y="590"/>
                </a:lnTo>
                <a:lnTo>
                  <a:pt x="442" y="590"/>
                </a:lnTo>
                <a:lnTo>
                  <a:pt x="443" y="577"/>
                </a:lnTo>
                <a:lnTo>
                  <a:pt x="443" y="566"/>
                </a:lnTo>
                <a:lnTo>
                  <a:pt x="441" y="558"/>
                </a:lnTo>
                <a:lnTo>
                  <a:pt x="438" y="551"/>
                </a:lnTo>
                <a:lnTo>
                  <a:pt x="438" y="551"/>
                </a:lnTo>
                <a:lnTo>
                  <a:pt x="431" y="539"/>
                </a:lnTo>
                <a:lnTo>
                  <a:pt x="418" y="524"/>
                </a:lnTo>
                <a:lnTo>
                  <a:pt x="402" y="503"/>
                </a:lnTo>
                <a:lnTo>
                  <a:pt x="402" y="503"/>
                </a:lnTo>
                <a:lnTo>
                  <a:pt x="409" y="481"/>
                </a:lnTo>
                <a:lnTo>
                  <a:pt x="415" y="455"/>
                </a:lnTo>
                <a:lnTo>
                  <a:pt x="421" y="424"/>
                </a:lnTo>
                <a:lnTo>
                  <a:pt x="421" y="424"/>
                </a:lnTo>
                <a:lnTo>
                  <a:pt x="425" y="382"/>
                </a:lnTo>
                <a:lnTo>
                  <a:pt x="430" y="332"/>
                </a:lnTo>
                <a:lnTo>
                  <a:pt x="431" y="308"/>
                </a:lnTo>
                <a:lnTo>
                  <a:pt x="431" y="287"/>
                </a:lnTo>
                <a:lnTo>
                  <a:pt x="430" y="270"/>
                </a:lnTo>
                <a:lnTo>
                  <a:pt x="429" y="264"/>
                </a:lnTo>
                <a:lnTo>
                  <a:pt x="428" y="259"/>
                </a:lnTo>
                <a:lnTo>
                  <a:pt x="428" y="259"/>
                </a:lnTo>
                <a:lnTo>
                  <a:pt x="422" y="252"/>
                </a:lnTo>
                <a:lnTo>
                  <a:pt x="415" y="246"/>
                </a:lnTo>
                <a:lnTo>
                  <a:pt x="406" y="240"/>
                </a:lnTo>
                <a:lnTo>
                  <a:pt x="397" y="236"/>
                </a:lnTo>
                <a:lnTo>
                  <a:pt x="380" y="230"/>
                </a:lnTo>
                <a:lnTo>
                  <a:pt x="373" y="227"/>
                </a:lnTo>
                <a:lnTo>
                  <a:pt x="373" y="227"/>
                </a:lnTo>
                <a:lnTo>
                  <a:pt x="365" y="214"/>
                </a:lnTo>
                <a:lnTo>
                  <a:pt x="359" y="204"/>
                </a:lnTo>
                <a:lnTo>
                  <a:pt x="354" y="194"/>
                </a:lnTo>
                <a:lnTo>
                  <a:pt x="354" y="194"/>
                </a:lnTo>
                <a:lnTo>
                  <a:pt x="352" y="182"/>
                </a:lnTo>
                <a:lnTo>
                  <a:pt x="350" y="176"/>
                </a:lnTo>
                <a:lnTo>
                  <a:pt x="350" y="176"/>
                </a:lnTo>
                <a:lnTo>
                  <a:pt x="356" y="169"/>
                </a:lnTo>
                <a:lnTo>
                  <a:pt x="360" y="162"/>
                </a:lnTo>
                <a:lnTo>
                  <a:pt x="362" y="154"/>
                </a:lnTo>
                <a:lnTo>
                  <a:pt x="362" y="154"/>
                </a:lnTo>
                <a:lnTo>
                  <a:pt x="363" y="135"/>
                </a:lnTo>
                <a:lnTo>
                  <a:pt x="366" y="121"/>
                </a:lnTo>
                <a:lnTo>
                  <a:pt x="366" y="121"/>
                </a:lnTo>
                <a:lnTo>
                  <a:pt x="367" y="114"/>
                </a:lnTo>
                <a:lnTo>
                  <a:pt x="368" y="104"/>
                </a:lnTo>
                <a:lnTo>
                  <a:pt x="369" y="88"/>
                </a:lnTo>
                <a:lnTo>
                  <a:pt x="369" y="88"/>
                </a:lnTo>
                <a:lnTo>
                  <a:pt x="368" y="79"/>
                </a:lnTo>
                <a:lnTo>
                  <a:pt x="368" y="70"/>
                </a:lnTo>
                <a:lnTo>
                  <a:pt x="366" y="61"/>
                </a:lnTo>
                <a:lnTo>
                  <a:pt x="363" y="51"/>
                </a:lnTo>
                <a:lnTo>
                  <a:pt x="360" y="44"/>
                </a:lnTo>
                <a:lnTo>
                  <a:pt x="356" y="37"/>
                </a:lnTo>
                <a:lnTo>
                  <a:pt x="352" y="31"/>
                </a:lnTo>
                <a:lnTo>
                  <a:pt x="347" y="26"/>
                </a:lnTo>
                <a:lnTo>
                  <a:pt x="347" y="26"/>
                </a:lnTo>
                <a:lnTo>
                  <a:pt x="336" y="22"/>
                </a:lnTo>
                <a:lnTo>
                  <a:pt x="324" y="18"/>
                </a:lnTo>
                <a:lnTo>
                  <a:pt x="312" y="17"/>
                </a:lnTo>
                <a:lnTo>
                  <a:pt x="303" y="16"/>
                </a:lnTo>
                <a:lnTo>
                  <a:pt x="303" y="1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9">
            <a:extLst>
              <a:ext uri="{FF2B5EF4-FFF2-40B4-BE49-F238E27FC236}">
                <a16:creationId xmlns:a16="http://schemas.microsoft.com/office/drawing/2014/main" id="{517803A6-3A1B-40E1-9FE2-6157E56453F9}"/>
              </a:ext>
            </a:extLst>
          </p:cNvPr>
          <p:cNvSpPr>
            <a:spLocks noEditPoints="1"/>
          </p:cNvSpPr>
          <p:nvPr/>
        </p:nvSpPr>
        <p:spPr bwMode="auto">
          <a:xfrm>
            <a:off x="8160435" y="4742783"/>
            <a:ext cx="1080120" cy="1595471"/>
          </a:xfrm>
          <a:custGeom>
            <a:avLst/>
            <a:gdLst>
              <a:gd name="T0" fmla="*/ 307 w 612"/>
              <a:gd name="T1" fmla="*/ 17 h 904"/>
              <a:gd name="T2" fmla="*/ 265 w 612"/>
              <a:gd name="T3" fmla="*/ 49 h 904"/>
              <a:gd name="T4" fmla="*/ 247 w 612"/>
              <a:gd name="T5" fmla="*/ 99 h 904"/>
              <a:gd name="T6" fmla="*/ 262 w 612"/>
              <a:gd name="T7" fmla="*/ 166 h 904"/>
              <a:gd name="T8" fmla="*/ 234 w 612"/>
              <a:gd name="T9" fmla="*/ 221 h 904"/>
              <a:gd name="T10" fmla="*/ 173 w 612"/>
              <a:gd name="T11" fmla="*/ 260 h 904"/>
              <a:gd name="T12" fmla="*/ 72 w 612"/>
              <a:gd name="T13" fmla="*/ 420 h 904"/>
              <a:gd name="T14" fmla="*/ 30 w 612"/>
              <a:gd name="T15" fmla="*/ 537 h 904"/>
              <a:gd name="T16" fmla="*/ 9 w 612"/>
              <a:gd name="T17" fmla="*/ 619 h 904"/>
              <a:gd name="T18" fmla="*/ 1 w 612"/>
              <a:gd name="T19" fmla="*/ 654 h 904"/>
              <a:gd name="T20" fmla="*/ 17 w 612"/>
              <a:gd name="T21" fmla="*/ 681 h 904"/>
              <a:gd name="T22" fmla="*/ 62 w 612"/>
              <a:gd name="T23" fmla="*/ 789 h 904"/>
              <a:gd name="T24" fmla="*/ 118 w 612"/>
              <a:gd name="T25" fmla="*/ 816 h 904"/>
              <a:gd name="T26" fmla="*/ 172 w 612"/>
              <a:gd name="T27" fmla="*/ 840 h 904"/>
              <a:gd name="T28" fmla="*/ 165 w 612"/>
              <a:gd name="T29" fmla="*/ 865 h 904"/>
              <a:gd name="T30" fmla="*/ 189 w 612"/>
              <a:gd name="T31" fmla="*/ 891 h 904"/>
              <a:gd name="T32" fmla="*/ 256 w 612"/>
              <a:gd name="T33" fmla="*/ 900 h 904"/>
              <a:gd name="T34" fmla="*/ 334 w 612"/>
              <a:gd name="T35" fmla="*/ 902 h 904"/>
              <a:gd name="T36" fmla="*/ 421 w 612"/>
              <a:gd name="T37" fmla="*/ 899 h 904"/>
              <a:gd name="T38" fmla="*/ 445 w 612"/>
              <a:gd name="T39" fmla="*/ 883 h 904"/>
              <a:gd name="T40" fmla="*/ 445 w 612"/>
              <a:gd name="T41" fmla="*/ 869 h 904"/>
              <a:gd name="T42" fmla="*/ 402 w 612"/>
              <a:gd name="T43" fmla="*/ 858 h 904"/>
              <a:gd name="T44" fmla="*/ 356 w 612"/>
              <a:gd name="T45" fmla="*/ 819 h 904"/>
              <a:gd name="T46" fmla="*/ 366 w 612"/>
              <a:gd name="T47" fmla="*/ 827 h 904"/>
              <a:gd name="T48" fmla="*/ 390 w 612"/>
              <a:gd name="T49" fmla="*/ 818 h 904"/>
              <a:gd name="T50" fmla="*/ 415 w 612"/>
              <a:gd name="T51" fmla="*/ 813 h 904"/>
              <a:gd name="T52" fmla="*/ 430 w 612"/>
              <a:gd name="T53" fmla="*/ 800 h 904"/>
              <a:gd name="T54" fmla="*/ 452 w 612"/>
              <a:gd name="T55" fmla="*/ 733 h 904"/>
              <a:gd name="T56" fmla="*/ 517 w 612"/>
              <a:gd name="T57" fmla="*/ 645 h 904"/>
              <a:gd name="T58" fmla="*/ 537 w 612"/>
              <a:gd name="T59" fmla="*/ 601 h 904"/>
              <a:gd name="T60" fmla="*/ 536 w 612"/>
              <a:gd name="T61" fmla="*/ 550 h 904"/>
              <a:gd name="T62" fmla="*/ 520 w 612"/>
              <a:gd name="T63" fmla="*/ 521 h 904"/>
              <a:gd name="T64" fmla="*/ 574 w 612"/>
              <a:gd name="T65" fmla="*/ 546 h 904"/>
              <a:gd name="T66" fmla="*/ 589 w 612"/>
              <a:gd name="T67" fmla="*/ 542 h 904"/>
              <a:gd name="T68" fmla="*/ 609 w 612"/>
              <a:gd name="T69" fmla="*/ 503 h 904"/>
              <a:gd name="T70" fmla="*/ 607 w 612"/>
              <a:gd name="T71" fmla="*/ 412 h 904"/>
              <a:gd name="T72" fmla="*/ 603 w 612"/>
              <a:gd name="T73" fmla="*/ 330 h 904"/>
              <a:gd name="T74" fmla="*/ 610 w 612"/>
              <a:gd name="T75" fmla="*/ 245 h 904"/>
              <a:gd name="T76" fmla="*/ 609 w 612"/>
              <a:gd name="T77" fmla="*/ 224 h 904"/>
              <a:gd name="T78" fmla="*/ 589 w 612"/>
              <a:gd name="T79" fmla="*/ 217 h 904"/>
              <a:gd name="T80" fmla="*/ 563 w 612"/>
              <a:gd name="T81" fmla="*/ 210 h 904"/>
              <a:gd name="T82" fmla="*/ 523 w 612"/>
              <a:gd name="T83" fmla="*/ 211 h 904"/>
              <a:gd name="T84" fmla="*/ 524 w 612"/>
              <a:gd name="T85" fmla="*/ 205 h 904"/>
              <a:gd name="T86" fmla="*/ 508 w 612"/>
              <a:gd name="T87" fmla="*/ 194 h 904"/>
              <a:gd name="T88" fmla="*/ 478 w 612"/>
              <a:gd name="T89" fmla="*/ 196 h 904"/>
              <a:gd name="T90" fmla="*/ 471 w 612"/>
              <a:gd name="T91" fmla="*/ 102 h 904"/>
              <a:gd name="T92" fmla="*/ 451 w 612"/>
              <a:gd name="T93" fmla="*/ 53 h 904"/>
              <a:gd name="T94" fmla="*/ 451 w 612"/>
              <a:gd name="T95" fmla="*/ 31 h 904"/>
              <a:gd name="T96" fmla="*/ 433 w 612"/>
              <a:gd name="T97" fmla="*/ 15 h 904"/>
              <a:gd name="T98" fmla="*/ 383 w 612"/>
              <a:gd name="T99" fmla="*/ 1 h 904"/>
              <a:gd name="T100" fmla="*/ 344 w 612"/>
              <a:gd name="T101" fmla="*/ 8 h 904"/>
              <a:gd name="T102" fmla="*/ 428 w 612"/>
              <a:gd name="T103" fmla="*/ 249 h 904"/>
              <a:gd name="T104" fmla="*/ 435 w 612"/>
              <a:gd name="T105" fmla="*/ 271 h 904"/>
              <a:gd name="T106" fmla="*/ 465 w 612"/>
              <a:gd name="T107" fmla="*/ 277 h 904"/>
              <a:gd name="T108" fmla="*/ 463 w 612"/>
              <a:gd name="T109" fmla="*/ 299 h 904"/>
              <a:gd name="T110" fmla="*/ 414 w 612"/>
              <a:gd name="T111" fmla="*/ 319 h 904"/>
              <a:gd name="T112" fmla="*/ 409 w 612"/>
              <a:gd name="T113" fmla="*/ 289 h 904"/>
              <a:gd name="T114" fmla="*/ 520 w 612"/>
              <a:gd name="T115" fmla="*/ 291 h 904"/>
              <a:gd name="T116" fmla="*/ 536 w 612"/>
              <a:gd name="T117" fmla="*/ 296 h 904"/>
              <a:gd name="T118" fmla="*/ 539 w 612"/>
              <a:gd name="T119" fmla="*/ 368 h 904"/>
              <a:gd name="T120" fmla="*/ 509 w 612"/>
              <a:gd name="T121" fmla="*/ 424 h 904"/>
              <a:gd name="T122" fmla="*/ 523 w 612"/>
              <a:gd name="T123" fmla="*/ 340 h 9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12" h="904">
                <a:moveTo>
                  <a:pt x="334" y="10"/>
                </a:moveTo>
                <a:lnTo>
                  <a:pt x="334" y="10"/>
                </a:lnTo>
                <a:lnTo>
                  <a:pt x="329" y="10"/>
                </a:lnTo>
                <a:lnTo>
                  <a:pt x="317" y="14"/>
                </a:lnTo>
                <a:lnTo>
                  <a:pt x="307" y="17"/>
                </a:lnTo>
                <a:lnTo>
                  <a:pt x="298" y="22"/>
                </a:lnTo>
                <a:lnTo>
                  <a:pt x="287" y="29"/>
                </a:lnTo>
                <a:lnTo>
                  <a:pt x="276" y="39"/>
                </a:lnTo>
                <a:lnTo>
                  <a:pt x="276" y="39"/>
                </a:lnTo>
                <a:lnTo>
                  <a:pt x="265" y="49"/>
                </a:lnTo>
                <a:lnTo>
                  <a:pt x="258" y="59"/>
                </a:lnTo>
                <a:lnTo>
                  <a:pt x="253" y="70"/>
                </a:lnTo>
                <a:lnTo>
                  <a:pt x="250" y="80"/>
                </a:lnTo>
                <a:lnTo>
                  <a:pt x="249" y="89"/>
                </a:lnTo>
                <a:lnTo>
                  <a:pt x="247" y="99"/>
                </a:lnTo>
                <a:lnTo>
                  <a:pt x="249" y="117"/>
                </a:lnTo>
                <a:lnTo>
                  <a:pt x="249" y="117"/>
                </a:lnTo>
                <a:lnTo>
                  <a:pt x="250" y="127"/>
                </a:lnTo>
                <a:lnTo>
                  <a:pt x="252" y="139"/>
                </a:lnTo>
                <a:lnTo>
                  <a:pt x="262" y="166"/>
                </a:lnTo>
                <a:lnTo>
                  <a:pt x="274" y="197"/>
                </a:lnTo>
                <a:lnTo>
                  <a:pt x="258" y="200"/>
                </a:lnTo>
                <a:lnTo>
                  <a:pt x="244" y="218"/>
                </a:lnTo>
                <a:lnTo>
                  <a:pt x="244" y="218"/>
                </a:lnTo>
                <a:lnTo>
                  <a:pt x="234" y="221"/>
                </a:lnTo>
                <a:lnTo>
                  <a:pt x="215" y="229"/>
                </a:lnTo>
                <a:lnTo>
                  <a:pt x="203" y="235"/>
                </a:lnTo>
                <a:lnTo>
                  <a:pt x="191" y="242"/>
                </a:lnTo>
                <a:lnTo>
                  <a:pt x="182" y="251"/>
                </a:lnTo>
                <a:lnTo>
                  <a:pt x="173" y="260"/>
                </a:lnTo>
                <a:lnTo>
                  <a:pt x="173" y="260"/>
                </a:lnTo>
                <a:lnTo>
                  <a:pt x="151" y="293"/>
                </a:lnTo>
                <a:lnTo>
                  <a:pt x="118" y="344"/>
                </a:lnTo>
                <a:lnTo>
                  <a:pt x="85" y="398"/>
                </a:lnTo>
                <a:lnTo>
                  <a:pt x="72" y="420"/>
                </a:lnTo>
                <a:lnTo>
                  <a:pt x="63" y="438"/>
                </a:lnTo>
                <a:lnTo>
                  <a:pt x="63" y="438"/>
                </a:lnTo>
                <a:lnTo>
                  <a:pt x="56" y="456"/>
                </a:lnTo>
                <a:lnTo>
                  <a:pt x="48" y="480"/>
                </a:lnTo>
                <a:lnTo>
                  <a:pt x="30" y="537"/>
                </a:lnTo>
                <a:lnTo>
                  <a:pt x="15" y="586"/>
                </a:lnTo>
                <a:lnTo>
                  <a:pt x="11" y="603"/>
                </a:lnTo>
                <a:lnTo>
                  <a:pt x="9" y="612"/>
                </a:lnTo>
                <a:lnTo>
                  <a:pt x="9" y="612"/>
                </a:lnTo>
                <a:lnTo>
                  <a:pt x="9" y="619"/>
                </a:lnTo>
                <a:lnTo>
                  <a:pt x="7" y="625"/>
                </a:lnTo>
                <a:lnTo>
                  <a:pt x="1" y="642"/>
                </a:lnTo>
                <a:lnTo>
                  <a:pt x="1" y="642"/>
                </a:lnTo>
                <a:lnTo>
                  <a:pt x="0" y="648"/>
                </a:lnTo>
                <a:lnTo>
                  <a:pt x="1" y="654"/>
                </a:lnTo>
                <a:lnTo>
                  <a:pt x="3" y="661"/>
                </a:lnTo>
                <a:lnTo>
                  <a:pt x="7" y="667"/>
                </a:lnTo>
                <a:lnTo>
                  <a:pt x="14" y="676"/>
                </a:lnTo>
                <a:lnTo>
                  <a:pt x="17" y="681"/>
                </a:lnTo>
                <a:lnTo>
                  <a:pt x="17" y="681"/>
                </a:lnTo>
                <a:lnTo>
                  <a:pt x="33" y="727"/>
                </a:lnTo>
                <a:lnTo>
                  <a:pt x="49" y="763"/>
                </a:lnTo>
                <a:lnTo>
                  <a:pt x="56" y="778"/>
                </a:lnTo>
                <a:lnTo>
                  <a:pt x="62" y="789"/>
                </a:lnTo>
                <a:lnTo>
                  <a:pt x="62" y="789"/>
                </a:lnTo>
                <a:lnTo>
                  <a:pt x="66" y="794"/>
                </a:lnTo>
                <a:lnTo>
                  <a:pt x="70" y="797"/>
                </a:lnTo>
                <a:lnTo>
                  <a:pt x="85" y="804"/>
                </a:lnTo>
                <a:lnTo>
                  <a:pt x="102" y="810"/>
                </a:lnTo>
                <a:lnTo>
                  <a:pt x="118" y="816"/>
                </a:lnTo>
                <a:lnTo>
                  <a:pt x="151" y="824"/>
                </a:lnTo>
                <a:lnTo>
                  <a:pt x="165" y="826"/>
                </a:lnTo>
                <a:lnTo>
                  <a:pt x="179" y="826"/>
                </a:lnTo>
                <a:lnTo>
                  <a:pt x="179" y="826"/>
                </a:lnTo>
                <a:lnTo>
                  <a:pt x="172" y="840"/>
                </a:lnTo>
                <a:lnTo>
                  <a:pt x="167" y="852"/>
                </a:lnTo>
                <a:lnTo>
                  <a:pt x="165" y="858"/>
                </a:lnTo>
                <a:lnTo>
                  <a:pt x="165" y="862"/>
                </a:lnTo>
                <a:lnTo>
                  <a:pt x="165" y="862"/>
                </a:lnTo>
                <a:lnTo>
                  <a:pt x="165" y="865"/>
                </a:lnTo>
                <a:lnTo>
                  <a:pt x="167" y="870"/>
                </a:lnTo>
                <a:lnTo>
                  <a:pt x="171" y="876"/>
                </a:lnTo>
                <a:lnTo>
                  <a:pt x="177" y="881"/>
                </a:lnTo>
                <a:lnTo>
                  <a:pt x="182" y="886"/>
                </a:lnTo>
                <a:lnTo>
                  <a:pt x="189" y="891"/>
                </a:lnTo>
                <a:lnTo>
                  <a:pt x="196" y="894"/>
                </a:lnTo>
                <a:lnTo>
                  <a:pt x="203" y="895"/>
                </a:lnTo>
                <a:lnTo>
                  <a:pt x="203" y="895"/>
                </a:lnTo>
                <a:lnTo>
                  <a:pt x="226" y="898"/>
                </a:lnTo>
                <a:lnTo>
                  <a:pt x="256" y="900"/>
                </a:lnTo>
                <a:lnTo>
                  <a:pt x="286" y="901"/>
                </a:lnTo>
                <a:lnTo>
                  <a:pt x="305" y="902"/>
                </a:lnTo>
                <a:lnTo>
                  <a:pt x="305" y="902"/>
                </a:lnTo>
                <a:lnTo>
                  <a:pt x="317" y="902"/>
                </a:lnTo>
                <a:lnTo>
                  <a:pt x="334" y="902"/>
                </a:lnTo>
                <a:lnTo>
                  <a:pt x="355" y="904"/>
                </a:lnTo>
                <a:lnTo>
                  <a:pt x="383" y="904"/>
                </a:lnTo>
                <a:lnTo>
                  <a:pt x="383" y="904"/>
                </a:lnTo>
                <a:lnTo>
                  <a:pt x="410" y="900"/>
                </a:lnTo>
                <a:lnTo>
                  <a:pt x="421" y="899"/>
                </a:lnTo>
                <a:lnTo>
                  <a:pt x="429" y="897"/>
                </a:lnTo>
                <a:lnTo>
                  <a:pt x="436" y="893"/>
                </a:lnTo>
                <a:lnTo>
                  <a:pt x="441" y="891"/>
                </a:lnTo>
                <a:lnTo>
                  <a:pt x="445" y="887"/>
                </a:lnTo>
                <a:lnTo>
                  <a:pt x="445" y="883"/>
                </a:lnTo>
                <a:lnTo>
                  <a:pt x="445" y="883"/>
                </a:lnTo>
                <a:lnTo>
                  <a:pt x="445" y="880"/>
                </a:lnTo>
                <a:lnTo>
                  <a:pt x="445" y="876"/>
                </a:lnTo>
                <a:lnTo>
                  <a:pt x="445" y="871"/>
                </a:lnTo>
                <a:lnTo>
                  <a:pt x="445" y="869"/>
                </a:lnTo>
                <a:lnTo>
                  <a:pt x="442" y="867"/>
                </a:lnTo>
                <a:lnTo>
                  <a:pt x="438" y="864"/>
                </a:lnTo>
                <a:lnTo>
                  <a:pt x="429" y="863"/>
                </a:lnTo>
                <a:lnTo>
                  <a:pt x="429" y="863"/>
                </a:lnTo>
                <a:lnTo>
                  <a:pt x="402" y="858"/>
                </a:lnTo>
                <a:lnTo>
                  <a:pt x="392" y="856"/>
                </a:lnTo>
                <a:lnTo>
                  <a:pt x="385" y="852"/>
                </a:lnTo>
                <a:lnTo>
                  <a:pt x="385" y="852"/>
                </a:lnTo>
                <a:lnTo>
                  <a:pt x="340" y="826"/>
                </a:lnTo>
                <a:lnTo>
                  <a:pt x="356" y="819"/>
                </a:lnTo>
                <a:lnTo>
                  <a:pt x="356" y="819"/>
                </a:lnTo>
                <a:lnTo>
                  <a:pt x="356" y="820"/>
                </a:lnTo>
                <a:lnTo>
                  <a:pt x="360" y="824"/>
                </a:lnTo>
                <a:lnTo>
                  <a:pt x="362" y="826"/>
                </a:lnTo>
                <a:lnTo>
                  <a:pt x="366" y="827"/>
                </a:lnTo>
                <a:lnTo>
                  <a:pt x="369" y="827"/>
                </a:lnTo>
                <a:lnTo>
                  <a:pt x="374" y="826"/>
                </a:lnTo>
                <a:lnTo>
                  <a:pt x="374" y="826"/>
                </a:lnTo>
                <a:lnTo>
                  <a:pt x="384" y="821"/>
                </a:lnTo>
                <a:lnTo>
                  <a:pt x="390" y="818"/>
                </a:lnTo>
                <a:lnTo>
                  <a:pt x="397" y="813"/>
                </a:lnTo>
                <a:lnTo>
                  <a:pt x="397" y="813"/>
                </a:lnTo>
                <a:lnTo>
                  <a:pt x="402" y="813"/>
                </a:lnTo>
                <a:lnTo>
                  <a:pt x="410" y="814"/>
                </a:lnTo>
                <a:lnTo>
                  <a:pt x="415" y="813"/>
                </a:lnTo>
                <a:lnTo>
                  <a:pt x="420" y="812"/>
                </a:lnTo>
                <a:lnTo>
                  <a:pt x="424" y="809"/>
                </a:lnTo>
                <a:lnTo>
                  <a:pt x="427" y="806"/>
                </a:lnTo>
                <a:lnTo>
                  <a:pt x="427" y="806"/>
                </a:lnTo>
                <a:lnTo>
                  <a:pt x="430" y="800"/>
                </a:lnTo>
                <a:lnTo>
                  <a:pt x="433" y="791"/>
                </a:lnTo>
                <a:lnTo>
                  <a:pt x="440" y="771"/>
                </a:lnTo>
                <a:lnTo>
                  <a:pt x="446" y="749"/>
                </a:lnTo>
                <a:lnTo>
                  <a:pt x="452" y="733"/>
                </a:lnTo>
                <a:lnTo>
                  <a:pt x="452" y="733"/>
                </a:lnTo>
                <a:lnTo>
                  <a:pt x="457" y="725"/>
                </a:lnTo>
                <a:lnTo>
                  <a:pt x="466" y="714"/>
                </a:lnTo>
                <a:lnTo>
                  <a:pt x="491" y="681"/>
                </a:lnTo>
                <a:lnTo>
                  <a:pt x="505" y="663"/>
                </a:lnTo>
                <a:lnTo>
                  <a:pt x="517" y="645"/>
                </a:lnTo>
                <a:lnTo>
                  <a:pt x="527" y="629"/>
                </a:lnTo>
                <a:lnTo>
                  <a:pt x="531" y="620"/>
                </a:lnTo>
                <a:lnTo>
                  <a:pt x="533" y="613"/>
                </a:lnTo>
                <a:lnTo>
                  <a:pt x="533" y="613"/>
                </a:lnTo>
                <a:lnTo>
                  <a:pt x="537" y="601"/>
                </a:lnTo>
                <a:lnTo>
                  <a:pt x="539" y="590"/>
                </a:lnTo>
                <a:lnTo>
                  <a:pt x="539" y="581"/>
                </a:lnTo>
                <a:lnTo>
                  <a:pt x="539" y="572"/>
                </a:lnTo>
                <a:lnTo>
                  <a:pt x="538" y="559"/>
                </a:lnTo>
                <a:lnTo>
                  <a:pt x="536" y="550"/>
                </a:lnTo>
                <a:lnTo>
                  <a:pt x="536" y="550"/>
                </a:lnTo>
                <a:lnTo>
                  <a:pt x="532" y="540"/>
                </a:lnTo>
                <a:lnTo>
                  <a:pt x="526" y="531"/>
                </a:lnTo>
                <a:lnTo>
                  <a:pt x="520" y="521"/>
                </a:lnTo>
                <a:lnTo>
                  <a:pt x="520" y="521"/>
                </a:lnTo>
                <a:lnTo>
                  <a:pt x="526" y="526"/>
                </a:lnTo>
                <a:lnTo>
                  <a:pt x="543" y="535"/>
                </a:lnTo>
                <a:lnTo>
                  <a:pt x="554" y="540"/>
                </a:lnTo>
                <a:lnTo>
                  <a:pt x="563" y="544"/>
                </a:lnTo>
                <a:lnTo>
                  <a:pt x="574" y="546"/>
                </a:lnTo>
                <a:lnTo>
                  <a:pt x="578" y="546"/>
                </a:lnTo>
                <a:lnTo>
                  <a:pt x="582" y="546"/>
                </a:lnTo>
                <a:lnTo>
                  <a:pt x="582" y="546"/>
                </a:lnTo>
                <a:lnTo>
                  <a:pt x="586" y="545"/>
                </a:lnTo>
                <a:lnTo>
                  <a:pt x="589" y="542"/>
                </a:lnTo>
                <a:lnTo>
                  <a:pt x="593" y="539"/>
                </a:lnTo>
                <a:lnTo>
                  <a:pt x="595" y="535"/>
                </a:lnTo>
                <a:lnTo>
                  <a:pt x="601" y="526"/>
                </a:lnTo>
                <a:lnTo>
                  <a:pt x="605" y="515"/>
                </a:lnTo>
                <a:lnTo>
                  <a:pt x="609" y="503"/>
                </a:lnTo>
                <a:lnTo>
                  <a:pt x="611" y="492"/>
                </a:lnTo>
                <a:lnTo>
                  <a:pt x="612" y="473"/>
                </a:lnTo>
                <a:lnTo>
                  <a:pt x="612" y="473"/>
                </a:lnTo>
                <a:lnTo>
                  <a:pt x="611" y="449"/>
                </a:lnTo>
                <a:lnTo>
                  <a:pt x="607" y="412"/>
                </a:lnTo>
                <a:lnTo>
                  <a:pt x="604" y="374"/>
                </a:lnTo>
                <a:lnTo>
                  <a:pt x="604" y="358"/>
                </a:lnTo>
                <a:lnTo>
                  <a:pt x="604" y="348"/>
                </a:lnTo>
                <a:lnTo>
                  <a:pt x="604" y="348"/>
                </a:lnTo>
                <a:lnTo>
                  <a:pt x="603" y="330"/>
                </a:lnTo>
                <a:lnTo>
                  <a:pt x="601" y="312"/>
                </a:lnTo>
                <a:lnTo>
                  <a:pt x="598" y="294"/>
                </a:lnTo>
                <a:lnTo>
                  <a:pt x="598" y="294"/>
                </a:lnTo>
                <a:lnTo>
                  <a:pt x="605" y="266"/>
                </a:lnTo>
                <a:lnTo>
                  <a:pt x="610" y="245"/>
                </a:lnTo>
                <a:lnTo>
                  <a:pt x="611" y="236"/>
                </a:lnTo>
                <a:lnTo>
                  <a:pt x="611" y="230"/>
                </a:lnTo>
                <a:lnTo>
                  <a:pt x="611" y="230"/>
                </a:lnTo>
                <a:lnTo>
                  <a:pt x="610" y="228"/>
                </a:lnTo>
                <a:lnTo>
                  <a:pt x="609" y="224"/>
                </a:lnTo>
                <a:lnTo>
                  <a:pt x="607" y="223"/>
                </a:lnTo>
                <a:lnTo>
                  <a:pt x="605" y="221"/>
                </a:lnTo>
                <a:lnTo>
                  <a:pt x="598" y="220"/>
                </a:lnTo>
                <a:lnTo>
                  <a:pt x="589" y="217"/>
                </a:lnTo>
                <a:lnTo>
                  <a:pt x="589" y="217"/>
                </a:lnTo>
                <a:lnTo>
                  <a:pt x="582" y="215"/>
                </a:lnTo>
                <a:lnTo>
                  <a:pt x="579" y="214"/>
                </a:lnTo>
                <a:lnTo>
                  <a:pt x="573" y="211"/>
                </a:lnTo>
                <a:lnTo>
                  <a:pt x="563" y="210"/>
                </a:lnTo>
                <a:lnTo>
                  <a:pt x="563" y="210"/>
                </a:lnTo>
                <a:lnTo>
                  <a:pt x="548" y="208"/>
                </a:lnTo>
                <a:lnTo>
                  <a:pt x="539" y="208"/>
                </a:lnTo>
                <a:lnTo>
                  <a:pt x="539" y="208"/>
                </a:lnTo>
                <a:lnTo>
                  <a:pt x="528" y="209"/>
                </a:lnTo>
                <a:lnTo>
                  <a:pt x="523" y="211"/>
                </a:lnTo>
                <a:lnTo>
                  <a:pt x="523" y="211"/>
                </a:lnTo>
                <a:lnTo>
                  <a:pt x="523" y="210"/>
                </a:lnTo>
                <a:lnTo>
                  <a:pt x="525" y="208"/>
                </a:lnTo>
                <a:lnTo>
                  <a:pt x="525" y="206"/>
                </a:lnTo>
                <a:lnTo>
                  <a:pt x="524" y="205"/>
                </a:lnTo>
                <a:lnTo>
                  <a:pt x="523" y="203"/>
                </a:lnTo>
                <a:lnTo>
                  <a:pt x="520" y="200"/>
                </a:lnTo>
                <a:lnTo>
                  <a:pt x="520" y="200"/>
                </a:lnTo>
                <a:lnTo>
                  <a:pt x="511" y="196"/>
                </a:lnTo>
                <a:lnTo>
                  <a:pt x="508" y="194"/>
                </a:lnTo>
                <a:lnTo>
                  <a:pt x="503" y="194"/>
                </a:lnTo>
                <a:lnTo>
                  <a:pt x="503" y="194"/>
                </a:lnTo>
                <a:lnTo>
                  <a:pt x="495" y="196"/>
                </a:lnTo>
                <a:lnTo>
                  <a:pt x="493" y="196"/>
                </a:lnTo>
                <a:lnTo>
                  <a:pt x="478" y="196"/>
                </a:lnTo>
                <a:lnTo>
                  <a:pt x="478" y="196"/>
                </a:lnTo>
                <a:lnTo>
                  <a:pt x="472" y="135"/>
                </a:lnTo>
                <a:lnTo>
                  <a:pt x="472" y="117"/>
                </a:lnTo>
                <a:lnTo>
                  <a:pt x="472" y="117"/>
                </a:lnTo>
                <a:lnTo>
                  <a:pt x="471" y="102"/>
                </a:lnTo>
                <a:lnTo>
                  <a:pt x="469" y="83"/>
                </a:lnTo>
                <a:lnTo>
                  <a:pt x="469" y="83"/>
                </a:lnTo>
                <a:lnTo>
                  <a:pt x="465" y="76"/>
                </a:lnTo>
                <a:lnTo>
                  <a:pt x="459" y="65"/>
                </a:lnTo>
                <a:lnTo>
                  <a:pt x="451" y="53"/>
                </a:lnTo>
                <a:lnTo>
                  <a:pt x="451" y="53"/>
                </a:lnTo>
                <a:lnTo>
                  <a:pt x="452" y="50"/>
                </a:lnTo>
                <a:lnTo>
                  <a:pt x="452" y="41"/>
                </a:lnTo>
                <a:lnTo>
                  <a:pt x="452" y="35"/>
                </a:lnTo>
                <a:lnTo>
                  <a:pt x="451" y="31"/>
                </a:lnTo>
                <a:lnTo>
                  <a:pt x="447" y="26"/>
                </a:lnTo>
                <a:lnTo>
                  <a:pt x="444" y="21"/>
                </a:lnTo>
                <a:lnTo>
                  <a:pt x="444" y="21"/>
                </a:lnTo>
                <a:lnTo>
                  <a:pt x="438" y="17"/>
                </a:lnTo>
                <a:lnTo>
                  <a:pt x="433" y="15"/>
                </a:lnTo>
                <a:lnTo>
                  <a:pt x="421" y="11"/>
                </a:lnTo>
                <a:lnTo>
                  <a:pt x="408" y="9"/>
                </a:lnTo>
                <a:lnTo>
                  <a:pt x="395" y="4"/>
                </a:lnTo>
                <a:lnTo>
                  <a:pt x="395" y="4"/>
                </a:lnTo>
                <a:lnTo>
                  <a:pt x="383" y="1"/>
                </a:lnTo>
                <a:lnTo>
                  <a:pt x="372" y="0"/>
                </a:lnTo>
                <a:lnTo>
                  <a:pt x="363" y="1"/>
                </a:lnTo>
                <a:lnTo>
                  <a:pt x="356" y="2"/>
                </a:lnTo>
                <a:lnTo>
                  <a:pt x="356" y="2"/>
                </a:lnTo>
                <a:lnTo>
                  <a:pt x="344" y="8"/>
                </a:lnTo>
                <a:lnTo>
                  <a:pt x="340" y="10"/>
                </a:lnTo>
                <a:lnTo>
                  <a:pt x="334" y="10"/>
                </a:lnTo>
                <a:close/>
                <a:moveTo>
                  <a:pt x="421" y="239"/>
                </a:moveTo>
                <a:lnTo>
                  <a:pt x="428" y="235"/>
                </a:lnTo>
                <a:lnTo>
                  <a:pt x="428" y="249"/>
                </a:lnTo>
                <a:lnTo>
                  <a:pt x="435" y="255"/>
                </a:lnTo>
                <a:lnTo>
                  <a:pt x="435" y="255"/>
                </a:lnTo>
                <a:lnTo>
                  <a:pt x="433" y="260"/>
                </a:lnTo>
                <a:lnTo>
                  <a:pt x="433" y="265"/>
                </a:lnTo>
                <a:lnTo>
                  <a:pt x="435" y="271"/>
                </a:lnTo>
                <a:lnTo>
                  <a:pt x="435" y="271"/>
                </a:lnTo>
                <a:lnTo>
                  <a:pt x="438" y="273"/>
                </a:lnTo>
                <a:lnTo>
                  <a:pt x="441" y="276"/>
                </a:lnTo>
                <a:lnTo>
                  <a:pt x="451" y="277"/>
                </a:lnTo>
                <a:lnTo>
                  <a:pt x="465" y="277"/>
                </a:lnTo>
                <a:lnTo>
                  <a:pt x="465" y="277"/>
                </a:lnTo>
                <a:lnTo>
                  <a:pt x="465" y="279"/>
                </a:lnTo>
                <a:lnTo>
                  <a:pt x="465" y="284"/>
                </a:lnTo>
                <a:lnTo>
                  <a:pt x="463" y="299"/>
                </a:lnTo>
                <a:lnTo>
                  <a:pt x="463" y="299"/>
                </a:lnTo>
                <a:lnTo>
                  <a:pt x="456" y="332"/>
                </a:lnTo>
                <a:lnTo>
                  <a:pt x="450" y="356"/>
                </a:lnTo>
                <a:lnTo>
                  <a:pt x="450" y="356"/>
                </a:lnTo>
                <a:lnTo>
                  <a:pt x="428" y="334"/>
                </a:lnTo>
                <a:lnTo>
                  <a:pt x="414" y="319"/>
                </a:lnTo>
                <a:lnTo>
                  <a:pt x="409" y="313"/>
                </a:lnTo>
                <a:lnTo>
                  <a:pt x="408" y="309"/>
                </a:lnTo>
                <a:lnTo>
                  <a:pt x="408" y="309"/>
                </a:lnTo>
                <a:lnTo>
                  <a:pt x="409" y="289"/>
                </a:lnTo>
                <a:lnTo>
                  <a:pt x="409" y="289"/>
                </a:lnTo>
                <a:lnTo>
                  <a:pt x="407" y="283"/>
                </a:lnTo>
                <a:lnTo>
                  <a:pt x="403" y="277"/>
                </a:lnTo>
                <a:lnTo>
                  <a:pt x="397" y="270"/>
                </a:lnTo>
                <a:lnTo>
                  <a:pt x="421" y="239"/>
                </a:lnTo>
                <a:close/>
                <a:moveTo>
                  <a:pt x="520" y="291"/>
                </a:moveTo>
                <a:lnTo>
                  <a:pt x="520" y="291"/>
                </a:lnTo>
                <a:lnTo>
                  <a:pt x="527" y="291"/>
                </a:lnTo>
                <a:lnTo>
                  <a:pt x="533" y="294"/>
                </a:lnTo>
                <a:lnTo>
                  <a:pt x="534" y="295"/>
                </a:lnTo>
                <a:lnTo>
                  <a:pt x="536" y="296"/>
                </a:lnTo>
                <a:lnTo>
                  <a:pt x="536" y="296"/>
                </a:lnTo>
                <a:lnTo>
                  <a:pt x="539" y="325"/>
                </a:lnTo>
                <a:lnTo>
                  <a:pt x="539" y="348"/>
                </a:lnTo>
                <a:lnTo>
                  <a:pt x="539" y="368"/>
                </a:lnTo>
                <a:lnTo>
                  <a:pt x="539" y="368"/>
                </a:lnTo>
                <a:lnTo>
                  <a:pt x="538" y="389"/>
                </a:lnTo>
                <a:lnTo>
                  <a:pt x="536" y="411"/>
                </a:lnTo>
                <a:lnTo>
                  <a:pt x="532" y="436"/>
                </a:lnTo>
                <a:lnTo>
                  <a:pt x="509" y="424"/>
                </a:lnTo>
                <a:lnTo>
                  <a:pt x="509" y="424"/>
                </a:lnTo>
                <a:lnTo>
                  <a:pt x="515" y="398"/>
                </a:lnTo>
                <a:lnTo>
                  <a:pt x="519" y="376"/>
                </a:lnTo>
                <a:lnTo>
                  <a:pt x="523" y="358"/>
                </a:lnTo>
                <a:lnTo>
                  <a:pt x="523" y="358"/>
                </a:lnTo>
                <a:lnTo>
                  <a:pt x="523" y="340"/>
                </a:lnTo>
                <a:lnTo>
                  <a:pt x="521" y="318"/>
                </a:lnTo>
                <a:lnTo>
                  <a:pt x="520" y="291"/>
                </a:lnTo>
                <a:lnTo>
                  <a:pt x="520" y="29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28">
            <a:extLst>
              <a:ext uri="{FF2B5EF4-FFF2-40B4-BE49-F238E27FC236}">
                <a16:creationId xmlns:a16="http://schemas.microsoft.com/office/drawing/2014/main" id="{958711B9-37B1-4FD0-825C-131CE8A70309}"/>
              </a:ext>
            </a:extLst>
          </p:cNvPr>
          <p:cNvSpPr>
            <a:spLocks noEditPoints="1"/>
          </p:cNvSpPr>
          <p:nvPr/>
        </p:nvSpPr>
        <p:spPr bwMode="auto">
          <a:xfrm>
            <a:off x="6438165" y="4677401"/>
            <a:ext cx="998546" cy="1660645"/>
          </a:xfrm>
          <a:custGeom>
            <a:avLst/>
            <a:gdLst>
              <a:gd name="T0" fmla="*/ 234 w 555"/>
              <a:gd name="T1" fmla="*/ 156 h 923"/>
              <a:gd name="T2" fmla="*/ 207 w 555"/>
              <a:gd name="T3" fmla="*/ 185 h 923"/>
              <a:gd name="T4" fmla="*/ 177 w 555"/>
              <a:gd name="T5" fmla="*/ 206 h 923"/>
              <a:gd name="T6" fmla="*/ 90 w 555"/>
              <a:gd name="T7" fmla="*/ 282 h 923"/>
              <a:gd name="T8" fmla="*/ 45 w 555"/>
              <a:gd name="T9" fmla="*/ 368 h 923"/>
              <a:gd name="T10" fmla="*/ 3 w 555"/>
              <a:gd name="T11" fmla="*/ 582 h 923"/>
              <a:gd name="T12" fmla="*/ 6 w 555"/>
              <a:gd name="T13" fmla="*/ 675 h 923"/>
              <a:gd name="T14" fmla="*/ 37 w 555"/>
              <a:gd name="T15" fmla="*/ 712 h 923"/>
              <a:gd name="T16" fmla="*/ 70 w 555"/>
              <a:gd name="T17" fmla="*/ 745 h 923"/>
              <a:gd name="T18" fmla="*/ 128 w 555"/>
              <a:gd name="T19" fmla="*/ 760 h 923"/>
              <a:gd name="T20" fmla="*/ 115 w 555"/>
              <a:gd name="T21" fmla="*/ 771 h 923"/>
              <a:gd name="T22" fmla="*/ 104 w 555"/>
              <a:gd name="T23" fmla="*/ 792 h 923"/>
              <a:gd name="T24" fmla="*/ 72 w 555"/>
              <a:gd name="T25" fmla="*/ 806 h 923"/>
              <a:gd name="T26" fmla="*/ 89 w 555"/>
              <a:gd name="T27" fmla="*/ 859 h 923"/>
              <a:gd name="T28" fmla="*/ 155 w 555"/>
              <a:gd name="T29" fmla="*/ 904 h 923"/>
              <a:gd name="T30" fmla="*/ 214 w 555"/>
              <a:gd name="T31" fmla="*/ 923 h 923"/>
              <a:gd name="T32" fmla="*/ 319 w 555"/>
              <a:gd name="T33" fmla="*/ 912 h 923"/>
              <a:gd name="T34" fmla="*/ 317 w 555"/>
              <a:gd name="T35" fmla="*/ 883 h 923"/>
              <a:gd name="T36" fmla="*/ 359 w 555"/>
              <a:gd name="T37" fmla="*/ 881 h 923"/>
              <a:gd name="T38" fmla="*/ 363 w 555"/>
              <a:gd name="T39" fmla="*/ 859 h 923"/>
              <a:gd name="T40" fmla="*/ 308 w 555"/>
              <a:gd name="T41" fmla="*/ 779 h 923"/>
              <a:gd name="T42" fmla="*/ 348 w 555"/>
              <a:gd name="T43" fmla="*/ 779 h 923"/>
              <a:gd name="T44" fmla="*/ 432 w 555"/>
              <a:gd name="T45" fmla="*/ 693 h 923"/>
              <a:gd name="T46" fmla="*/ 438 w 555"/>
              <a:gd name="T47" fmla="*/ 684 h 923"/>
              <a:gd name="T48" fmla="*/ 432 w 555"/>
              <a:gd name="T49" fmla="*/ 645 h 923"/>
              <a:gd name="T50" fmla="*/ 451 w 555"/>
              <a:gd name="T51" fmla="*/ 664 h 923"/>
              <a:gd name="T52" fmla="*/ 456 w 555"/>
              <a:gd name="T53" fmla="*/ 703 h 923"/>
              <a:gd name="T54" fmla="*/ 472 w 555"/>
              <a:gd name="T55" fmla="*/ 685 h 923"/>
              <a:gd name="T56" fmla="*/ 485 w 555"/>
              <a:gd name="T57" fmla="*/ 669 h 923"/>
              <a:gd name="T58" fmla="*/ 475 w 555"/>
              <a:gd name="T59" fmla="*/ 617 h 923"/>
              <a:gd name="T60" fmla="*/ 456 w 555"/>
              <a:gd name="T61" fmla="*/ 550 h 923"/>
              <a:gd name="T62" fmla="*/ 492 w 555"/>
              <a:gd name="T63" fmla="*/ 570 h 923"/>
              <a:gd name="T64" fmla="*/ 510 w 555"/>
              <a:gd name="T65" fmla="*/ 580 h 923"/>
              <a:gd name="T66" fmla="*/ 525 w 555"/>
              <a:gd name="T67" fmla="*/ 595 h 923"/>
              <a:gd name="T68" fmla="*/ 528 w 555"/>
              <a:gd name="T69" fmla="*/ 615 h 923"/>
              <a:gd name="T70" fmla="*/ 545 w 555"/>
              <a:gd name="T71" fmla="*/ 601 h 923"/>
              <a:gd name="T72" fmla="*/ 555 w 555"/>
              <a:gd name="T73" fmla="*/ 560 h 923"/>
              <a:gd name="T74" fmla="*/ 519 w 555"/>
              <a:gd name="T75" fmla="*/ 521 h 923"/>
              <a:gd name="T76" fmla="*/ 458 w 555"/>
              <a:gd name="T77" fmla="*/ 507 h 923"/>
              <a:gd name="T78" fmla="*/ 381 w 555"/>
              <a:gd name="T79" fmla="*/ 339 h 923"/>
              <a:gd name="T80" fmla="*/ 365 w 555"/>
              <a:gd name="T81" fmla="*/ 272 h 923"/>
              <a:gd name="T82" fmla="*/ 353 w 555"/>
              <a:gd name="T83" fmla="*/ 241 h 923"/>
              <a:gd name="T84" fmla="*/ 389 w 555"/>
              <a:gd name="T85" fmla="*/ 221 h 923"/>
              <a:gd name="T86" fmla="*/ 409 w 555"/>
              <a:gd name="T87" fmla="*/ 203 h 923"/>
              <a:gd name="T88" fmla="*/ 418 w 555"/>
              <a:gd name="T89" fmla="*/ 184 h 923"/>
              <a:gd name="T90" fmla="*/ 411 w 555"/>
              <a:gd name="T91" fmla="*/ 157 h 923"/>
              <a:gd name="T92" fmla="*/ 482 w 555"/>
              <a:gd name="T93" fmla="*/ 125 h 923"/>
              <a:gd name="T94" fmla="*/ 490 w 555"/>
              <a:gd name="T95" fmla="*/ 99 h 923"/>
              <a:gd name="T96" fmla="*/ 421 w 555"/>
              <a:gd name="T97" fmla="*/ 77 h 923"/>
              <a:gd name="T98" fmla="*/ 389 w 555"/>
              <a:gd name="T99" fmla="*/ 20 h 923"/>
              <a:gd name="T100" fmla="*/ 332 w 555"/>
              <a:gd name="T101" fmla="*/ 0 h 923"/>
              <a:gd name="T102" fmla="*/ 264 w 555"/>
              <a:gd name="T103" fmla="*/ 19 h 923"/>
              <a:gd name="T104" fmla="*/ 234 w 555"/>
              <a:gd name="T105" fmla="*/ 75 h 923"/>
              <a:gd name="T106" fmla="*/ 345 w 555"/>
              <a:gd name="T107" fmla="*/ 447 h 923"/>
              <a:gd name="T108" fmla="*/ 372 w 555"/>
              <a:gd name="T109" fmla="*/ 496 h 923"/>
              <a:gd name="T110" fmla="*/ 338 w 555"/>
              <a:gd name="T111" fmla="*/ 431 h 9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55" h="923">
                <a:moveTo>
                  <a:pt x="241" y="112"/>
                </a:moveTo>
                <a:lnTo>
                  <a:pt x="241" y="112"/>
                </a:lnTo>
                <a:lnTo>
                  <a:pt x="240" y="118"/>
                </a:lnTo>
                <a:lnTo>
                  <a:pt x="236" y="141"/>
                </a:lnTo>
                <a:lnTo>
                  <a:pt x="236" y="141"/>
                </a:lnTo>
                <a:lnTo>
                  <a:pt x="234" y="156"/>
                </a:lnTo>
                <a:lnTo>
                  <a:pt x="232" y="169"/>
                </a:lnTo>
                <a:lnTo>
                  <a:pt x="232" y="179"/>
                </a:lnTo>
                <a:lnTo>
                  <a:pt x="217" y="186"/>
                </a:lnTo>
                <a:lnTo>
                  <a:pt x="217" y="186"/>
                </a:lnTo>
                <a:lnTo>
                  <a:pt x="214" y="185"/>
                </a:lnTo>
                <a:lnTo>
                  <a:pt x="207" y="185"/>
                </a:lnTo>
                <a:lnTo>
                  <a:pt x="204" y="186"/>
                </a:lnTo>
                <a:lnTo>
                  <a:pt x="198" y="188"/>
                </a:lnTo>
                <a:lnTo>
                  <a:pt x="193" y="193"/>
                </a:lnTo>
                <a:lnTo>
                  <a:pt x="187" y="199"/>
                </a:lnTo>
                <a:lnTo>
                  <a:pt x="187" y="199"/>
                </a:lnTo>
                <a:lnTo>
                  <a:pt x="177" y="206"/>
                </a:lnTo>
                <a:lnTo>
                  <a:pt x="164" y="217"/>
                </a:lnTo>
                <a:lnTo>
                  <a:pt x="147" y="229"/>
                </a:lnTo>
                <a:lnTo>
                  <a:pt x="128" y="243"/>
                </a:lnTo>
                <a:lnTo>
                  <a:pt x="109" y="260"/>
                </a:lnTo>
                <a:lnTo>
                  <a:pt x="100" y="271"/>
                </a:lnTo>
                <a:lnTo>
                  <a:pt x="90" y="282"/>
                </a:lnTo>
                <a:lnTo>
                  <a:pt x="81" y="294"/>
                </a:lnTo>
                <a:lnTo>
                  <a:pt x="72" y="307"/>
                </a:lnTo>
                <a:lnTo>
                  <a:pt x="64" y="320"/>
                </a:lnTo>
                <a:lnTo>
                  <a:pt x="57" y="336"/>
                </a:lnTo>
                <a:lnTo>
                  <a:pt x="57" y="336"/>
                </a:lnTo>
                <a:lnTo>
                  <a:pt x="45" y="368"/>
                </a:lnTo>
                <a:lnTo>
                  <a:pt x="35" y="401"/>
                </a:lnTo>
                <a:lnTo>
                  <a:pt x="27" y="435"/>
                </a:lnTo>
                <a:lnTo>
                  <a:pt x="21" y="470"/>
                </a:lnTo>
                <a:lnTo>
                  <a:pt x="15" y="502"/>
                </a:lnTo>
                <a:lnTo>
                  <a:pt x="10" y="532"/>
                </a:lnTo>
                <a:lnTo>
                  <a:pt x="3" y="582"/>
                </a:lnTo>
                <a:lnTo>
                  <a:pt x="3" y="582"/>
                </a:lnTo>
                <a:lnTo>
                  <a:pt x="0" y="603"/>
                </a:lnTo>
                <a:lnTo>
                  <a:pt x="0" y="624"/>
                </a:lnTo>
                <a:lnTo>
                  <a:pt x="2" y="643"/>
                </a:lnTo>
                <a:lnTo>
                  <a:pt x="4" y="660"/>
                </a:lnTo>
                <a:lnTo>
                  <a:pt x="6" y="675"/>
                </a:lnTo>
                <a:lnTo>
                  <a:pt x="10" y="687"/>
                </a:lnTo>
                <a:lnTo>
                  <a:pt x="14" y="696"/>
                </a:lnTo>
                <a:lnTo>
                  <a:pt x="16" y="699"/>
                </a:lnTo>
                <a:lnTo>
                  <a:pt x="16" y="699"/>
                </a:lnTo>
                <a:lnTo>
                  <a:pt x="29" y="708"/>
                </a:lnTo>
                <a:lnTo>
                  <a:pt x="37" y="712"/>
                </a:lnTo>
                <a:lnTo>
                  <a:pt x="37" y="712"/>
                </a:lnTo>
                <a:lnTo>
                  <a:pt x="40" y="716"/>
                </a:lnTo>
                <a:lnTo>
                  <a:pt x="45" y="723"/>
                </a:lnTo>
                <a:lnTo>
                  <a:pt x="55" y="734"/>
                </a:lnTo>
                <a:lnTo>
                  <a:pt x="61" y="740"/>
                </a:lnTo>
                <a:lnTo>
                  <a:pt x="70" y="745"/>
                </a:lnTo>
                <a:lnTo>
                  <a:pt x="70" y="745"/>
                </a:lnTo>
                <a:lnTo>
                  <a:pt x="79" y="749"/>
                </a:lnTo>
                <a:lnTo>
                  <a:pt x="90" y="753"/>
                </a:lnTo>
                <a:lnTo>
                  <a:pt x="101" y="757"/>
                </a:lnTo>
                <a:lnTo>
                  <a:pt x="112" y="758"/>
                </a:lnTo>
                <a:lnTo>
                  <a:pt x="128" y="760"/>
                </a:lnTo>
                <a:lnTo>
                  <a:pt x="134" y="760"/>
                </a:lnTo>
                <a:lnTo>
                  <a:pt x="137" y="773"/>
                </a:lnTo>
                <a:lnTo>
                  <a:pt x="137" y="773"/>
                </a:lnTo>
                <a:lnTo>
                  <a:pt x="128" y="771"/>
                </a:lnTo>
                <a:lnTo>
                  <a:pt x="121" y="771"/>
                </a:lnTo>
                <a:lnTo>
                  <a:pt x="115" y="771"/>
                </a:lnTo>
                <a:lnTo>
                  <a:pt x="115" y="771"/>
                </a:lnTo>
                <a:lnTo>
                  <a:pt x="113" y="772"/>
                </a:lnTo>
                <a:lnTo>
                  <a:pt x="112" y="776"/>
                </a:lnTo>
                <a:lnTo>
                  <a:pt x="108" y="783"/>
                </a:lnTo>
                <a:lnTo>
                  <a:pt x="104" y="792"/>
                </a:lnTo>
                <a:lnTo>
                  <a:pt x="104" y="792"/>
                </a:lnTo>
                <a:lnTo>
                  <a:pt x="100" y="792"/>
                </a:lnTo>
                <a:lnTo>
                  <a:pt x="90" y="794"/>
                </a:lnTo>
                <a:lnTo>
                  <a:pt x="84" y="795"/>
                </a:lnTo>
                <a:lnTo>
                  <a:pt x="78" y="797"/>
                </a:lnTo>
                <a:lnTo>
                  <a:pt x="75" y="801"/>
                </a:lnTo>
                <a:lnTo>
                  <a:pt x="72" y="806"/>
                </a:lnTo>
                <a:lnTo>
                  <a:pt x="72" y="806"/>
                </a:lnTo>
                <a:lnTo>
                  <a:pt x="72" y="812"/>
                </a:lnTo>
                <a:lnTo>
                  <a:pt x="73" y="819"/>
                </a:lnTo>
                <a:lnTo>
                  <a:pt x="78" y="834"/>
                </a:lnTo>
                <a:lnTo>
                  <a:pt x="89" y="859"/>
                </a:lnTo>
                <a:lnTo>
                  <a:pt x="89" y="859"/>
                </a:lnTo>
                <a:lnTo>
                  <a:pt x="91" y="864"/>
                </a:lnTo>
                <a:lnTo>
                  <a:pt x="95" y="868"/>
                </a:lnTo>
                <a:lnTo>
                  <a:pt x="103" y="874"/>
                </a:lnTo>
                <a:lnTo>
                  <a:pt x="134" y="893"/>
                </a:lnTo>
                <a:lnTo>
                  <a:pt x="134" y="893"/>
                </a:lnTo>
                <a:lnTo>
                  <a:pt x="155" y="904"/>
                </a:lnTo>
                <a:lnTo>
                  <a:pt x="173" y="913"/>
                </a:lnTo>
                <a:lnTo>
                  <a:pt x="182" y="917"/>
                </a:lnTo>
                <a:lnTo>
                  <a:pt x="193" y="919"/>
                </a:lnTo>
                <a:lnTo>
                  <a:pt x="203" y="922"/>
                </a:lnTo>
                <a:lnTo>
                  <a:pt x="214" y="923"/>
                </a:lnTo>
                <a:lnTo>
                  <a:pt x="214" y="923"/>
                </a:lnTo>
                <a:lnTo>
                  <a:pt x="244" y="923"/>
                </a:lnTo>
                <a:lnTo>
                  <a:pt x="278" y="919"/>
                </a:lnTo>
                <a:lnTo>
                  <a:pt x="305" y="916"/>
                </a:lnTo>
                <a:lnTo>
                  <a:pt x="314" y="914"/>
                </a:lnTo>
                <a:lnTo>
                  <a:pt x="319" y="912"/>
                </a:lnTo>
                <a:lnTo>
                  <a:pt x="319" y="912"/>
                </a:lnTo>
                <a:lnTo>
                  <a:pt x="319" y="908"/>
                </a:lnTo>
                <a:lnTo>
                  <a:pt x="319" y="905"/>
                </a:lnTo>
                <a:lnTo>
                  <a:pt x="316" y="894"/>
                </a:lnTo>
                <a:lnTo>
                  <a:pt x="311" y="881"/>
                </a:lnTo>
                <a:lnTo>
                  <a:pt x="311" y="881"/>
                </a:lnTo>
                <a:lnTo>
                  <a:pt x="317" y="883"/>
                </a:lnTo>
                <a:lnTo>
                  <a:pt x="330" y="887"/>
                </a:lnTo>
                <a:lnTo>
                  <a:pt x="338" y="887"/>
                </a:lnTo>
                <a:lnTo>
                  <a:pt x="346" y="887"/>
                </a:lnTo>
                <a:lnTo>
                  <a:pt x="353" y="886"/>
                </a:lnTo>
                <a:lnTo>
                  <a:pt x="359" y="881"/>
                </a:lnTo>
                <a:lnTo>
                  <a:pt x="359" y="881"/>
                </a:lnTo>
                <a:lnTo>
                  <a:pt x="364" y="877"/>
                </a:lnTo>
                <a:lnTo>
                  <a:pt x="366" y="873"/>
                </a:lnTo>
                <a:lnTo>
                  <a:pt x="366" y="869"/>
                </a:lnTo>
                <a:lnTo>
                  <a:pt x="366" y="865"/>
                </a:lnTo>
                <a:lnTo>
                  <a:pt x="365" y="862"/>
                </a:lnTo>
                <a:lnTo>
                  <a:pt x="363" y="859"/>
                </a:lnTo>
                <a:lnTo>
                  <a:pt x="357" y="853"/>
                </a:lnTo>
                <a:lnTo>
                  <a:pt x="357" y="853"/>
                </a:lnTo>
                <a:lnTo>
                  <a:pt x="345" y="844"/>
                </a:lnTo>
                <a:lnTo>
                  <a:pt x="326" y="830"/>
                </a:lnTo>
                <a:lnTo>
                  <a:pt x="301" y="812"/>
                </a:lnTo>
                <a:lnTo>
                  <a:pt x="308" y="779"/>
                </a:lnTo>
                <a:lnTo>
                  <a:pt x="308" y="779"/>
                </a:lnTo>
                <a:lnTo>
                  <a:pt x="324" y="780"/>
                </a:lnTo>
                <a:lnTo>
                  <a:pt x="339" y="780"/>
                </a:lnTo>
                <a:lnTo>
                  <a:pt x="344" y="780"/>
                </a:lnTo>
                <a:lnTo>
                  <a:pt x="348" y="779"/>
                </a:lnTo>
                <a:lnTo>
                  <a:pt x="348" y="779"/>
                </a:lnTo>
                <a:lnTo>
                  <a:pt x="354" y="775"/>
                </a:lnTo>
                <a:lnTo>
                  <a:pt x="364" y="765"/>
                </a:lnTo>
                <a:lnTo>
                  <a:pt x="391" y="734"/>
                </a:lnTo>
                <a:lnTo>
                  <a:pt x="429" y="691"/>
                </a:lnTo>
                <a:lnTo>
                  <a:pt x="429" y="691"/>
                </a:lnTo>
                <a:lnTo>
                  <a:pt x="432" y="693"/>
                </a:lnTo>
                <a:lnTo>
                  <a:pt x="436" y="694"/>
                </a:lnTo>
                <a:lnTo>
                  <a:pt x="439" y="693"/>
                </a:lnTo>
                <a:lnTo>
                  <a:pt x="439" y="693"/>
                </a:lnTo>
                <a:lnTo>
                  <a:pt x="439" y="692"/>
                </a:lnTo>
                <a:lnTo>
                  <a:pt x="439" y="690"/>
                </a:lnTo>
                <a:lnTo>
                  <a:pt x="438" y="684"/>
                </a:lnTo>
                <a:lnTo>
                  <a:pt x="433" y="668"/>
                </a:lnTo>
                <a:lnTo>
                  <a:pt x="431" y="660"/>
                </a:lnTo>
                <a:lnTo>
                  <a:pt x="430" y="653"/>
                </a:lnTo>
                <a:lnTo>
                  <a:pt x="430" y="647"/>
                </a:lnTo>
                <a:lnTo>
                  <a:pt x="431" y="645"/>
                </a:lnTo>
                <a:lnTo>
                  <a:pt x="432" y="645"/>
                </a:lnTo>
                <a:lnTo>
                  <a:pt x="432" y="645"/>
                </a:lnTo>
                <a:lnTo>
                  <a:pt x="437" y="647"/>
                </a:lnTo>
                <a:lnTo>
                  <a:pt x="441" y="648"/>
                </a:lnTo>
                <a:lnTo>
                  <a:pt x="443" y="651"/>
                </a:lnTo>
                <a:lnTo>
                  <a:pt x="446" y="655"/>
                </a:lnTo>
                <a:lnTo>
                  <a:pt x="451" y="664"/>
                </a:lnTo>
                <a:lnTo>
                  <a:pt x="454" y="675"/>
                </a:lnTo>
                <a:lnTo>
                  <a:pt x="454" y="675"/>
                </a:lnTo>
                <a:lnTo>
                  <a:pt x="455" y="687"/>
                </a:lnTo>
                <a:lnTo>
                  <a:pt x="455" y="696"/>
                </a:lnTo>
                <a:lnTo>
                  <a:pt x="455" y="702"/>
                </a:lnTo>
                <a:lnTo>
                  <a:pt x="456" y="703"/>
                </a:lnTo>
                <a:lnTo>
                  <a:pt x="458" y="704"/>
                </a:lnTo>
                <a:lnTo>
                  <a:pt x="458" y="704"/>
                </a:lnTo>
                <a:lnTo>
                  <a:pt x="461" y="703"/>
                </a:lnTo>
                <a:lnTo>
                  <a:pt x="463" y="702"/>
                </a:lnTo>
                <a:lnTo>
                  <a:pt x="467" y="694"/>
                </a:lnTo>
                <a:lnTo>
                  <a:pt x="472" y="685"/>
                </a:lnTo>
                <a:lnTo>
                  <a:pt x="472" y="685"/>
                </a:lnTo>
                <a:lnTo>
                  <a:pt x="473" y="684"/>
                </a:lnTo>
                <a:lnTo>
                  <a:pt x="478" y="681"/>
                </a:lnTo>
                <a:lnTo>
                  <a:pt x="481" y="676"/>
                </a:lnTo>
                <a:lnTo>
                  <a:pt x="484" y="673"/>
                </a:lnTo>
                <a:lnTo>
                  <a:pt x="485" y="669"/>
                </a:lnTo>
                <a:lnTo>
                  <a:pt x="485" y="669"/>
                </a:lnTo>
                <a:lnTo>
                  <a:pt x="485" y="663"/>
                </a:lnTo>
                <a:lnTo>
                  <a:pt x="484" y="656"/>
                </a:lnTo>
                <a:lnTo>
                  <a:pt x="480" y="639"/>
                </a:lnTo>
                <a:lnTo>
                  <a:pt x="475" y="617"/>
                </a:lnTo>
                <a:lnTo>
                  <a:pt x="475" y="617"/>
                </a:lnTo>
                <a:lnTo>
                  <a:pt x="468" y="607"/>
                </a:lnTo>
                <a:lnTo>
                  <a:pt x="463" y="600"/>
                </a:lnTo>
                <a:lnTo>
                  <a:pt x="461" y="595"/>
                </a:lnTo>
                <a:lnTo>
                  <a:pt x="461" y="595"/>
                </a:lnTo>
                <a:lnTo>
                  <a:pt x="456" y="550"/>
                </a:lnTo>
                <a:lnTo>
                  <a:pt x="456" y="550"/>
                </a:lnTo>
                <a:lnTo>
                  <a:pt x="467" y="558"/>
                </a:lnTo>
                <a:lnTo>
                  <a:pt x="478" y="565"/>
                </a:lnTo>
                <a:lnTo>
                  <a:pt x="486" y="570"/>
                </a:lnTo>
                <a:lnTo>
                  <a:pt x="486" y="570"/>
                </a:lnTo>
                <a:lnTo>
                  <a:pt x="490" y="570"/>
                </a:lnTo>
                <a:lnTo>
                  <a:pt x="492" y="570"/>
                </a:lnTo>
                <a:lnTo>
                  <a:pt x="496" y="569"/>
                </a:lnTo>
                <a:lnTo>
                  <a:pt x="497" y="569"/>
                </a:lnTo>
                <a:lnTo>
                  <a:pt x="499" y="570"/>
                </a:lnTo>
                <a:lnTo>
                  <a:pt x="506" y="576"/>
                </a:lnTo>
                <a:lnTo>
                  <a:pt x="506" y="576"/>
                </a:lnTo>
                <a:lnTo>
                  <a:pt x="510" y="580"/>
                </a:lnTo>
                <a:lnTo>
                  <a:pt x="513" y="583"/>
                </a:lnTo>
                <a:lnTo>
                  <a:pt x="519" y="586"/>
                </a:lnTo>
                <a:lnTo>
                  <a:pt x="523" y="589"/>
                </a:lnTo>
                <a:lnTo>
                  <a:pt x="524" y="592"/>
                </a:lnTo>
                <a:lnTo>
                  <a:pt x="525" y="595"/>
                </a:lnTo>
                <a:lnTo>
                  <a:pt x="525" y="595"/>
                </a:lnTo>
                <a:lnTo>
                  <a:pt x="525" y="603"/>
                </a:lnTo>
                <a:lnTo>
                  <a:pt x="524" y="609"/>
                </a:lnTo>
                <a:lnTo>
                  <a:pt x="524" y="613"/>
                </a:lnTo>
                <a:lnTo>
                  <a:pt x="525" y="614"/>
                </a:lnTo>
                <a:lnTo>
                  <a:pt x="528" y="615"/>
                </a:lnTo>
                <a:lnTo>
                  <a:pt x="528" y="615"/>
                </a:lnTo>
                <a:lnTo>
                  <a:pt x="530" y="615"/>
                </a:lnTo>
                <a:lnTo>
                  <a:pt x="533" y="614"/>
                </a:lnTo>
                <a:lnTo>
                  <a:pt x="537" y="611"/>
                </a:lnTo>
                <a:lnTo>
                  <a:pt x="541" y="605"/>
                </a:lnTo>
                <a:lnTo>
                  <a:pt x="541" y="605"/>
                </a:lnTo>
                <a:lnTo>
                  <a:pt x="545" y="601"/>
                </a:lnTo>
                <a:lnTo>
                  <a:pt x="548" y="598"/>
                </a:lnTo>
                <a:lnTo>
                  <a:pt x="552" y="593"/>
                </a:lnTo>
                <a:lnTo>
                  <a:pt x="552" y="593"/>
                </a:lnTo>
                <a:lnTo>
                  <a:pt x="553" y="584"/>
                </a:lnTo>
                <a:lnTo>
                  <a:pt x="555" y="569"/>
                </a:lnTo>
                <a:lnTo>
                  <a:pt x="555" y="560"/>
                </a:lnTo>
                <a:lnTo>
                  <a:pt x="554" y="552"/>
                </a:lnTo>
                <a:lnTo>
                  <a:pt x="552" y="545"/>
                </a:lnTo>
                <a:lnTo>
                  <a:pt x="547" y="539"/>
                </a:lnTo>
                <a:lnTo>
                  <a:pt x="547" y="539"/>
                </a:lnTo>
                <a:lnTo>
                  <a:pt x="534" y="529"/>
                </a:lnTo>
                <a:lnTo>
                  <a:pt x="519" y="521"/>
                </a:lnTo>
                <a:lnTo>
                  <a:pt x="501" y="511"/>
                </a:lnTo>
                <a:lnTo>
                  <a:pt x="501" y="511"/>
                </a:lnTo>
                <a:lnTo>
                  <a:pt x="480" y="509"/>
                </a:lnTo>
                <a:lnTo>
                  <a:pt x="466" y="508"/>
                </a:lnTo>
                <a:lnTo>
                  <a:pt x="458" y="507"/>
                </a:lnTo>
                <a:lnTo>
                  <a:pt x="458" y="507"/>
                </a:lnTo>
                <a:lnTo>
                  <a:pt x="429" y="468"/>
                </a:lnTo>
                <a:lnTo>
                  <a:pt x="400" y="431"/>
                </a:lnTo>
                <a:lnTo>
                  <a:pt x="400" y="431"/>
                </a:lnTo>
                <a:lnTo>
                  <a:pt x="393" y="395"/>
                </a:lnTo>
                <a:lnTo>
                  <a:pt x="387" y="365"/>
                </a:lnTo>
                <a:lnTo>
                  <a:pt x="381" y="339"/>
                </a:lnTo>
                <a:lnTo>
                  <a:pt x="381" y="339"/>
                </a:lnTo>
                <a:lnTo>
                  <a:pt x="370" y="300"/>
                </a:lnTo>
                <a:lnTo>
                  <a:pt x="366" y="284"/>
                </a:lnTo>
                <a:lnTo>
                  <a:pt x="365" y="277"/>
                </a:lnTo>
                <a:lnTo>
                  <a:pt x="365" y="277"/>
                </a:lnTo>
                <a:lnTo>
                  <a:pt x="365" y="272"/>
                </a:lnTo>
                <a:lnTo>
                  <a:pt x="364" y="265"/>
                </a:lnTo>
                <a:lnTo>
                  <a:pt x="362" y="251"/>
                </a:lnTo>
                <a:lnTo>
                  <a:pt x="362" y="251"/>
                </a:lnTo>
                <a:lnTo>
                  <a:pt x="360" y="248"/>
                </a:lnTo>
                <a:lnTo>
                  <a:pt x="359" y="246"/>
                </a:lnTo>
                <a:lnTo>
                  <a:pt x="353" y="241"/>
                </a:lnTo>
                <a:lnTo>
                  <a:pt x="346" y="236"/>
                </a:lnTo>
                <a:lnTo>
                  <a:pt x="357" y="223"/>
                </a:lnTo>
                <a:lnTo>
                  <a:pt x="357" y="223"/>
                </a:lnTo>
                <a:lnTo>
                  <a:pt x="363" y="223"/>
                </a:lnTo>
                <a:lnTo>
                  <a:pt x="375" y="222"/>
                </a:lnTo>
                <a:lnTo>
                  <a:pt x="389" y="221"/>
                </a:lnTo>
                <a:lnTo>
                  <a:pt x="395" y="218"/>
                </a:lnTo>
                <a:lnTo>
                  <a:pt x="400" y="216"/>
                </a:lnTo>
                <a:lnTo>
                  <a:pt x="400" y="216"/>
                </a:lnTo>
                <a:lnTo>
                  <a:pt x="403" y="214"/>
                </a:lnTo>
                <a:lnTo>
                  <a:pt x="406" y="210"/>
                </a:lnTo>
                <a:lnTo>
                  <a:pt x="409" y="203"/>
                </a:lnTo>
                <a:lnTo>
                  <a:pt x="411" y="197"/>
                </a:lnTo>
                <a:lnTo>
                  <a:pt x="411" y="194"/>
                </a:lnTo>
                <a:lnTo>
                  <a:pt x="411" y="194"/>
                </a:lnTo>
                <a:lnTo>
                  <a:pt x="414" y="191"/>
                </a:lnTo>
                <a:lnTo>
                  <a:pt x="417" y="187"/>
                </a:lnTo>
                <a:lnTo>
                  <a:pt x="418" y="184"/>
                </a:lnTo>
                <a:lnTo>
                  <a:pt x="418" y="184"/>
                </a:lnTo>
                <a:lnTo>
                  <a:pt x="417" y="180"/>
                </a:lnTo>
                <a:lnTo>
                  <a:pt x="415" y="174"/>
                </a:lnTo>
                <a:lnTo>
                  <a:pt x="413" y="168"/>
                </a:lnTo>
                <a:lnTo>
                  <a:pt x="411" y="157"/>
                </a:lnTo>
                <a:lnTo>
                  <a:pt x="411" y="157"/>
                </a:lnTo>
                <a:lnTo>
                  <a:pt x="450" y="155"/>
                </a:lnTo>
                <a:lnTo>
                  <a:pt x="450" y="155"/>
                </a:lnTo>
                <a:lnTo>
                  <a:pt x="454" y="154"/>
                </a:lnTo>
                <a:lnTo>
                  <a:pt x="461" y="149"/>
                </a:lnTo>
                <a:lnTo>
                  <a:pt x="475" y="133"/>
                </a:lnTo>
                <a:lnTo>
                  <a:pt x="482" y="125"/>
                </a:lnTo>
                <a:lnTo>
                  <a:pt x="487" y="117"/>
                </a:lnTo>
                <a:lnTo>
                  <a:pt x="492" y="110"/>
                </a:lnTo>
                <a:lnTo>
                  <a:pt x="493" y="104"/>
                </a:lnTo>
                <a:lnTo>
                  <a:pt x="493" y="104"/>
                </a:lnTo>
                <a:lnTo>
                  <a:pt x="492" y="101"/>
                </a:lnTo>
                <a:lnTo>
                  <a:pt x="490" y="99"/>
                </a:lnTo>
                <a:lnTo>
                  <a:pt x="481" y="95"/>
                </a:lnTo>
                <a:lnTo>
                  <a:pt x="470" y="90"/>
                </a:lnTo>
                <a:lnTo>
                  <a:pt x="457" y="86"/>
                </a:lnTo>
                <a:lnTo>
                  <a:pt x="433" y="80"/>
                </a:lnTo>
                <a:lnTo>
                  <a:pt x="421" y="77"/>
                </a:lnTo>
                <a:lnTo>
                  <a:pt x="421" y="77"/>
                </a:lnTo>
                <a:lnTo>
                  <a:pt x="414" y="58"/>
                </a:lnTo>
                <a:lnTo>
                  <a:pt x="407" y="43"/>
                </a:lnTo>
                <a:lnTo>
                  <a:pt x="400" y="29"/>
                </a:lnTo>
                <a:lnTo>
                  <a:pt x="400" y="29"/>
                </a:lnTo>
                <a:lnTo>
                  <a:pt x="396" y="26"/>
                </a:lnTo>
                <a:lnTo>
                  <a:pt x="389" y="20"/>
                </a:lnTo>
                <a:lnTo>
                  <a:pt x="381" y="15"/>
                </a:lnTo>
                <a:lnTo>
                  <a:pt x="371" y="10"/>
                </a:lnTo>
                <a:lnTo>
                  <a:pt x="360" y="5"/>
                </a:lnTo>
                <a:lnTo>
                  <a:pt x="350" y="2"/>
                </a:lnTo>
                <a:lnTo>
                  <a:pt x="340" y="1"/>
                </a:lnTo>
                <a:lnTo>
                  <a:pt x="332" y="0"/>
                </a:lnTo>
                <a:lnTo>
                  <a:pt x="332" y="0"/>
                </a:lnTo>
                <a:lnTo>
                  <a:pt x="313" y="2"/>
                </a:lnTo>
                <a:lnTo>
                  <a:pt x="291" y="7"/>
                </a:lnTo>
                <a:lnTo>
                  <a:pt x="280" y="10"/>
                </a:lnTo>
                <a:lnTo>
                  <a:pt x="272" y="14"/>
                </a:lnTo>
                <a:lnTo>
                  <a:pt x="264" y="19"/>
                </a:lnTo>
                <a:lnTo>
                  <a:pt x="258" y="23"/>
                </a:lnTo>
                <a:lnTo>
                  <a:pt x="258" y="23"/>
                </a:lnTo>
                <a:lnTo>
                  <a:pt x="249" y="35"/>
                </a:lnTo>
                <a:lnTo>
                  <a:pt x="242" y="49"/>
                </a:lnTo>
                <a:lnTo>
                  <a:pt x="236" y="62"/>
                </a:lnTo>
                <a:lnTo>
                  <a:pt x="234" y="75"/>
                </a:lnTo>
                <a:lnTo>
                  <a:pt x="232" y="101"/>
                </a:lnTo>
                <a:lnTo>
                  <a:pt x="241" y="112"/>
                </a:lnTo>
                <a:close/>
                <a:moveTo>
                  <a:pt x="338" y="431"/>
                </a:moveTo>
                <a:lnTo>
                  <a:pt x="344" y="442"/>
                </a:lnTo>
                <a:lnTo>
                  <a:pt x="344" y="442"/>
                </a:lnTo>
                <a:lnTo>
                  <a:pt x="345" y="447"/>
                </a:lnTo>
                <a:lnTo>
                  <a:pt x="351" y="464"/>
                </a:lnTo>
                <a:lnTo>
                  <a:pt x="351" y="464"/>
                </a:lnTo>
                <a:lnTo>
                  <a:pt x="356" y="474"/>
                </a:lnTo>
                <a:lnTo>
                  <a:pt x="363" y="485"/>
                </a:lnTo>
                <a:lnTo>
                  <a:pt x="372" y="496"/>
                </a:lnTo>
                <a:lnTo>
                  <a:pt x="372" y="496"/>
                </a:lnTo>
                <a:lnTo>
                  <a:pt x="366" y="496"/>
                </a:lnTo>
                <a:lnTo>
                  <a:pt x="354" y="496"/>
                </a:lnTo>
                <a:lnTo>
                  <a:pt x="354" y="496"/>
                </a:lnTo>
                <a:lnTo>
                  <a:pt x="334" y="492"/>
                </a:lnTo>
                <a:lnTo>
                  <a:pt x="319" y="490"/>
                </a:lnTo>
                <a:lnTo>
                  <a:pt x="338" y="43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pptx644_座っている、しゃがんでいる人のシルエット（１）</dc:title>
  <dc:subject>pptx644_座っている、しゃがんでいる人のシルエット（１）</dc:subject>
  <dc:creator>http://www.digipot.net</dc:creator>
  <cp:lastModifiedBy/>
  <cp:revision>1</cp:revision>
  <dcterms:created xsi:type="dcterms:W3CDTF">2014-01-30T05:12:09Z</dcterms:created>
  <dcterms:modified xsi:type="dcterms:W3CDTF">2017-09-13T08:12:00Z</dcterms:modified>
  <cp:category/>
  <cp:version>1</cp:version>
</cp:coreProperties>
</file>