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002060"/>
    <a:srgbClr val="9DC3E6"/>
    <a:srgbClr val="DEEBF7"/>
    <a:srgbClr val="CCECFF"/>
    <a:srgbClr val="FFCC99"/>
    <a:srgbClr val="FF9966"/>
    <a:srgbClr val="FFCCCC"/>
    <a:srgbClr val="FF6699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88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4D6FC7DB-F53F-491A-BF5D-C3439251F517}"/>
              </a:ext>
            </a:extLst>
          </p:cNvPr>
          <p:cNvGrpSpPr/>
          <p:nvPr/>
        </p:nvGrpSpPr>
        <p:grpSpPr>
          <a:xfrm>
            <a:off x="6430425" y="688453"/>
            <a:ext cx="886941" cy="1739036"/>
            <a:chOff x="3928575" y="3304261"/>
            <a:chExt cx="1460125" cy="2862886"/>
          </a:xfrm>
        </p:grpSpPr>
        <p:sp>
          <p:nvSpPr>
            <p:cNvPr id="63" name="台形 62">
              <a:extLst>
                <a:ext uri="{FF2B5EF4-FFF2-40B4-BE49-F238E27FC236}">
                  <a16:creationId xmlns:a16="http://schemas.microsoft.com/office/drawing/2014/main" id="{C542B23D-79DD-4D54-9029-6991EE6D9DB0}"/>
                </a:ext>
              </a:extLst>
            </p:cNvPr>
            <p:cNvSpPr/>
            <p:nvPr/>
          </p:nvSpPr>
          <p:spPr bwMode="auto">
            <a:xfrm>
              <a:off x="4517096" y="5814265"/>
              <a:ext cx="297443" cy="352882"/>
            </a:xfrm>
            <a:prstGeom prst="trapezoid">
              <a:avLst/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4" name="楕円 27">
              <a:extLst>
                <a:ext uri="{FF2B5EF4-FFF2-40B4-BE49-F238E27FC236}">
                  <a16:creationId xmlns:a16="http://schemas.microsoft.com/office/drawing/2014/main" id="{3EA2B50F-0736-4ACF-8281-9C0AC49F0D22}"/>
                </a:ext>
              </a:extLst>
            </p:cNvPr>
            <p:cNvSpPr/>
            <p:nvPr/>
          </p:nvSpPr>
          <p:spPr bwMode="auto">
            <a:xfrm rot="1800000" flipH="1">
              <a:off x="4813634" y="4602196"/>
              <a:ext cx="575066" cy="1441302"/>
            </a:xfrm>
            <a:custGeom>
              <a:avLst/>
              <a:gdLst>
                <a:gd name="connsiteX0" fmla="*/ 0 w 1125125"/>
                <a:gd name="connsiteY0" fmla="*/ 90010 h 180020"/>
                <a:gd name="connsiteX1" fmla="*/ 562563 w 1125125"/>
                <a:gd name="connsiteY1" fmla="*/ 0 h 180020"/>
                <a:gd name="connsiteX2" fmla="*/ 1125126 w 1125125"/>
                <a:gd name="connsiteY2" fmla="*/ 90010 h 180020"/>
                <a:gd name="connsiteX3" fmla="*/ 562563 w 1125125"/>
                <a:gd name="connsiteY3" fmla="*/ 180020 h 180020"/>
                <a:gd name="connsiteX4" fmla="*/ 0 w 1125125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5126" h="422907">
                  <a:moveTo>
                    <a:pt x="0" y="332897"/>
                  </a:moveTo>
                  <a:cubicBezTo>
                    <a:pt x="0" y="283186"/>
                    <a:pt x="139630" y="151229"/>
                    <a:pt x="557800" y="0"/>
                  </a:cubicBezTo>
                  <a:cubicBezTo>
                    <a:pt x="991325" y="151228"/>
                    <a:pt x="1125126" y="283186"/>
                    <a:pt x="1125126" y="332897"/>
                  </a:cubicBezTo>
                  <a:cubicBezTo>
                    <a:pt x="1125126" y="382608"/>
                    <a:pt x="873258" y="422907"/>
                    <a:pt x="562563" y="422907"/>
                  </a:cubicBezTo>
                  <a:cubicBezTo>
                    <a:pt x="251868" y="422907"/>
                    <a:pt x="0" y="382608"/>
                    <a:pt x="0" y="332897"/>
                  </a:cubicBezTo>
                  <a:close/>
                </a:path>
              </a:pathLst>
            </a:custGeom>
            <a:solidFill>
              <a:srgbClr val="33993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5" name="楕円 27">
              <a:extLst>
                <a:ext uri="{FF2B5EF4-FFF2-40B4-BE49-F238E27FC236}">
                  <a16:creationId xmlns:a16="http://schemas.microsoft.com/office/drawing/2014/main" id="{53026E9D-EA90-448D-961D-D67E8038FF35}"/>
                </a:ext>
              </a:extLst>
            </p:cNvPr>
            <p:cNvSpPr/>
            <p:nvPr/>
          </p:nvSpPr>
          <p:spPr bwMode="auto">
            <a:xfrm rot="19800000">
              <a:off x="3928575" y="4602197"/>
              <a:ext cx="575066" cy="1441302"/>
            </a:xfrm>
            <a:custGeom>
              <a:avLst/>
              <a:gdLst>
                <a:gd name="connsiteX0" fmla="*/ 0 w 1125125"/>
                <a:gd name="connsiteY0" fmla="*/ 90010 h 180020"/>
                <a:gd name="connsiteX1" fmla="*/ 562563 w 1125125"/>
                <a:gd name="connsiteY1" fmla="*/ 0 h 180020"/>
                <a:gd name="connsiteX2" fmla="*/ 1125126 w 1125125"/>
                <a:gd name="connsiteY2" fmla="*/ 90010 h 180020"/>
                <a:gd name="connsiteX3" fmla="*/ 562563 w 1125125"/>
                <a:gd name="connsiteY3" fmla="*/ 180020 h 180020"/>
                <a:gd name="connsiteX4" fmla="*/ 0 w 1125125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5126" h="422907">
                  <a:moveTo>
                    <a:pt x="0" y="332897"/>
                  </a:moveTo>
                  <a:cubicBezTo>
                    <a:pt x="0" y="283186"/>
                    <a:pt x="139630" y="151229"/>
                    <a:pt x="557800" y="0"/>
                  </a:cubicBezTo>
                  <a:cubicBezTo>
                    <a:pt x="991325" y="151228"/>
                    <a:pt x="1125126" y="283186"/>
                    <a:pt x="1125126" y="332897"/>
                  </a:cubicBezTo>
                  <a:cubicBezTo>
                    <a:pt x="1125126" y="382608"/>
                    <a:pt x="873258" y="422907"/>
                    <a:pt x="562563" y="422907"/>
                  </a:cubicBezTo>
                  <a:cubicBezTo>
                    <a:pt x="251868" y="422907"/>
                    <a:pt x="0" y="382608"/>
                    <a:pt x="0" y="332897"/>
                  </a:cubicBezTo>
                  <a:close/>
                </a:path>
              </a:pathLst>
            </a:custGeom>
            <a:solidFill>
              <a:srgbClr val="33993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66" name="楕円 27">
              <a:extLst>
                <a:ext uri="{FF2B5EF4-FFF2-40B4-BE49-F238E27FC236}">
                  <a16:creationId xmlns:a16="http://schemas.microsoft.com/office/drawing/2014/main" id="{576CF6D9-C60E-4D6F-AD8F-D3AEA9CFC0D7}"/>
                </a:ext>
              </a:extLst>
            </p:cNvPr>
            <p:cNvSpPr/>
            <p:nvPr/>
          </p:nvSpPr>
          <p:spPr bwMode="auto">
            <a:xfrm>
              <a:off x="4105975" y="3449751"/>
              <a:ext cx="1125126" cy="2488645"/>
            </a:xfrm>
            <a:custGeom>
              <a:avLst/>
              <a:gdLst>
                <a:gd name="connsiteX0" fmla="*/ 0 w 1125125"/>
                <a:gd name="connsiteY0" fmla="*/ 90010 h 180020"/>
                <a:gd name="connsiteX1" fmla="*/ 562563 w 1125125"/>
                <a:gd name="connsiteY1" fmla="*/ 0 h 180020"/>
                <a:gd name="connsiteX2" fmla="*/ 1125126 w 1125125"/>
                <a:gd name="connsiteY2" fmla="*/ 90010 h 180020"/>
                <a:gd name="connsiteX3" fmla="*/ 562563 w 1125125"/>
                <a:gd name="connsiteY3" fmla="*/ 180020 h 180020"/>
                <a:gd name="connsiteX4" fmla="*/ 0 w 1125125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5126" h="422907">
                  <a:moveTo>
                    <a:pt x="0" y="332897"/>
                  </a:moveTo>
                  <a:cubicBezTo>
                    <a:pt x="0" y="283186"/>
                    <a:pt x="247105" y="0"/>
                    <a:pt x="557800" y="0"/>
                  </a:cubicBezTo>
                  <a:cubicBezTo>
                    <a:pt x="868495" y="0"/>
                    <a:pt x="1125126" y="283186"/>
                    <a:pt x="1125126" y="332897"/>
                  </a:cubicBezTo>
                  <a:cubicBezTo>
                    <a:pt x="1125126" y="382608"/>
                    <a:pt x="873258" y="422907"/>
                    <a:pt x="562563" y="422907"/>
                  </a:cubicBezTo>
                  <a:cubicBezTo>
                    <a:pt x="251868" y="422907"/>
                    <a:pt x="0" y="382608"/>
                    <a:pt x="0" y="332897"/>
                  </a:cubicBezTo>
                  <a:close/>
                </a:path>
              </a:pathLst>
            </a:cu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A24628C2-04A2-41F6-8A55-7F8CB519CEF8}"/>
                </a:ext>
              </a:extLst>
            </p:cNvPr>
            <p:cNvSpPr/>
            <p:nvPr/>
          </p:nvSpPr>
          <p:spPr bwMode="auto">
            <a:xfrm rot="4500000">
              <a:off x="4579529" y="3383354"/>
              <a:ext cx="201140" cy="82709"/>
            </a:xfrm>
            <a:custGeom>
              <a:avLst/>
              <a:gdLst>
                <a:gd name="connsiteX0" fmla="*/ 164510 w 219347"/>
                <a:gd name="connsiteY0" fmla="*/ 102475 h 103375"/>
                <a:gd name="connsiteX1" fmla="*/ 0 w 219347"/>
                <a:gd name="connsiteY1" fmla="*/ 68356 h 103375"/>
                <a:gd name="connsiteX2" fmla="*/ 0 w 219347"/>
                <a:gd name="connsiteY2" fmla="*/ 32049 h 103375"/>
                <a:gd name="connsiteX3" fmla="*/ 11761 w 219347"/>
                <a:gd name="connsiteY3" fmla="*/ 16361 h 103375"/>
                <a:gd name="connsiteX4" fmla="*/ 207587 w 219347"/>
                <a:gd name="connsiteY4" fmla="*/ 53678 h 103375"/>
                <a:gd name="connsiteX5" fmla="*/ 219347 w 219347"/>
                <a:gd name="connsiteY5" fmla="*/ 37991 h 103375"/>
                <a:gd name="connsiteX6" fmla="*/ 219347 w 219347"/>
                <a:gd name="connsiteY6" fmla="*/ 68356 h 103375"/>
                <a:gd name="connsiteX7" fmla="*/ 164510 w 219347"/>
                <a:gd name="connsiteY7" fmla="*/ 102475 h 10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9347" h="103375">
                  <a:moveTo>
                    <a:pt x="164510" y="102475"/>
                  </a:moveTo>
                  <a:cubicBezTo>
                    <a:pt x="109673" y="91102"/>
                    <a:pt x="54837" y="-22626"/>
                    <a:pt x="0" y="68356"/>
                  </a:cubicBezTo>
                  <a:lnTo>
                    <a:pt x="0" y="32049"/>
                  </a:lnTo>
                  <a:lnTo>
                    <a:pt x="11761" y="16361"/>
                  </a:lnTo>
                  <a:cubicBezTo>
                    <a:pt x="77036" y="-52468"/>
                    <a:pt x="142312" y="122507"/>
                    <a:pt x="207587" y="53678"/>
                  </a:cubicBezTo>
                  <a:lnTo>
                    <a:pt x="219347" y="37991"/>
                  </a:lnTo>
                  <a:lnTo>
                    <a:pt x="219347" y="68356"/>
                  </a:lnTo>
                  <a:cubicBezTo>
                    <a:pt x="201068" y="98684"/>
                    <a:pt x="182789" y="106266"/>
                    <a:pt x="164510" y="102475"/>
                  </a:cubicBezTo>
                  <a:close/>
                </a:path>
              </a:pathLst>
            </a:cu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3A780136-1CB4-41DB-B568-8FE2A8D317DA}"/>
                </a:ext>
              </a:extLst>
            </p:cNvPr>
            <p:cNvSpPr/>
            <p:nvPr/>
          </p:nvSpPr>
          <p:spPr bwMode="auto">
            <a:xfrm rot="6300000">
              <a:off x="4605518" y="3383354"/>
              <a:ext cx="201140" cy="82709"/>
            </a:xfrm>
            <a:custGeom>
              <a:avLst/>
              <a:gdLst>
                <a:gd name="connsiteX0" fmla="*/ 164510 w 219347"/>
                <a:gd name="connsiteY0" fmla="*/ 102475 h 103375"/>
                <a:gd name="connsiteX1" fmla="*/ 0 w 219347"/>
                <a:gd name="connsiteY1" fmla="*/ 68356 h 103375"/>
                <a:gd name="connsiteX2" fmla="*/ 0 w 219347"/>
                <a:gd name="connsiteY2" fmla="*/ 32049 h 103375"/>
                <a:gd name="connsiteX3" fmla="*/ 11761 w 219347"/>
                <a:gd name="connsiteY3" fmla="*/ 16361 h 103375"/>
                <a:gd name="connsiteX4" fmla="*/ 207587 w 219347"/>
                <a:gd name="connsiteY4" fmla="*/ 53678 h 103375"/>
                <a:gd name="connsiteX5" fmla="*/ 219347 w 219347"/>
                <a:gd name="connsiteY5" fmla="*/ 37991 h 103375"/>
                <a:gd name="connsiteX6" fmla="*/ 219347 w 219347"/>
                <a:gd name="connsiteY6" fmla="*/ 68356 h 103375"/>
                <a:gd name="connsiteX7" fmla="*/ 164510 w 219347"/>
                <a:gd name="connsiteY7" fmla="*/ 102475 h 10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9347" h="103375">
                  <a:moveTo>
                    <a:pt x="164510" y="102475"/>
                  </a:moveTo>
                  <a:cubicBezTo>
                    <a:pt x="109673" y="91102"/>
                    <a:pt x="54837" y="-22626"/>
                    <a:pt x="0" y="68356"/>
                  </a:cubicBezTo>
                  <a:lnTo>
                    <a:pt x="0" y="32049"/>
                  </a:lnTo>
                  <a:lnTo>
                    <a:pt x="11761" y="16361"/>
                  </a:lnTo>
                  <a:cubicBezTo>
                    <a:pt x="77036" y="-52468"/>
                    <a:pt x="142312" y="122507"/>
                    <a:pt x="207587" y="53678"/>
                  </a:cubicBezTo>
                  <a:lnTo>
                    <a:pt x="219347" y="37991"/>
                  </a:lnTo>
                  <a:lnTo>
                    <a:pt x="219347" y="68356"/>
                  </a:lnTo>
                  <a:cubicBezTo>
                    <a:pt x="201068" y="98684"/>
                    <a:pt x="182789" y="106266"/>
                    <a:pt x="164510" y="102475"/>
                  </a:cubicBezTo>
                  <a:close/>
                </a:path>
              </a:pathLst>
            </a:cu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AAC69DE0-FEC7-4F37-B623-055F4A446FC9}"/>
                </a:ext>
              </a:extLst>
            </p:cNvPr>
            <p:cNvSpPr/>
            <p:nvPr/>
          </p:nvSpPr>
          <p:spPr bwMode="auto">
            <a:xfrm rot="4500000" flipV="1">
              <a:off x="4511808" y="3405855"/>
              <a:ext cx="201140" cy="84518"/>
            </a:xfrm>
            <a:custGeom>
              <a:avLst/>
              <a:gdLst>
                <a:gd name="connsiteX0" fmla="*/ 164510 w 219347"/>
                <a:gd name="connsiteY0" fmla="*/ 102475 h 103375"/>
                <a:gd name="connsiteX1" fmla="*/ 0 w 219347"/>
                <a:gd name="connsiteY1" fmla="*/ 68356 h 103375"/>
                <a:gd name="connsiteX2" fmla="*/ 0 w 219347"/>
                <a:gd name="connsiteY2" fmla="*/ 32049 h 103375"/>
                <a:gd name="connsiteX3" fmla="*/ 11761 w 219347"/>
                <a:gd name="connsiteY3" fmla="*/ 16361 h 103375"/>
                <a:gd name="connsiteX4" fmla="*/ 207587 w 219347"/>
                <a:gd name="connsiteY4" fmla="*/ 53678 h 103375"/>
                <a:gd name="connsiteX5" fmla="*/ 219347 w 219347"/>
                <a:gd name="connsiteY5" fmla="*/ 37991 h 103375"/>
                <a:gd name="connsiteX6" fmla="*/ 219347 w 219347"/>
                <a:gd name="connsiteY6" fmla="*/ 68356 h 103375"/>
                <a:gd name="connsiteX7" fmla="*/ 164510 w 219347"/>
                <a:gd name="connsiteY7" fmla="*/ 102475 h 10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9347" h="103375">
                  <a:moveTo>
                    <a:pt x="164510" y="102475"/>
                  </a:moveTo>
                  <a:cubicBezTo>
                    <a:pt x="109673" y="91102"/>
                    <a:pt x="54837" y="-22626"/>
                    <a:pt x="0" y="68356"/>
                  </a:cubicBezTo>
                  <a:lnTo>
                    <a:pt x="0" y="32049"/>
                  </a:lnTo>
                  <a:lnTo>
                    <a:pt x="11761" y="16361"/>
                  </a:lnTo>
                  <a:cubicBezTo>
                    <a:pt x="77036" y="-52468"/>
                    <a:pt x="142312" y="122507"/>
                    <a:pt x="207587" y="53678"/>
                  </a:cubicBezTo>
                  <a:lnTo>
                    <a:pt x="219347" y="37991"/>
                  </a:lnTo>
                  <a:lnTo>
                    <a:pt x="219347" y="68356"/>
                  </a:lnTo>
                  <a:cubicBezTo>
                    <a:pt x="201068" y="98684"/>
                    <a:pt x="182789" y="106266"/>
                    <a:pt x="164510" y="102475"/>
                  </a:cubicBezTo>
                  <a:close/>
                </a:path>
              </a:pathLst>
            </a:cu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5024375C-D960-4C7A-BD1C-563E511628D3}"/>
                </a:ext>
              </a:extLst>
            </p:cNvPr>
            <p:cNvSpPr/>
            <p:nvPr/>
          </p:nvSpPr>
          <p:spPr bwMode="auto">
            <a:xfrm rot="6300000" flipV="1">
              <a:off x="4537797" y="3362572"/>
              <a:ext cx="201140" cy="84518"/>
            </a:xfrm>
            <a:custGeom>
              <a:avLst/>
              <a:gdLst>
                <a:gd name="connsiteX0" fmla="*/ 164510 w 219347"/>
                <a:gd name="connsiteY0" fmla="*/ 102475 h 103375"/>
                <a:gd name="connsiteX1" fmla="*/ 0 w 219347"/>
                <a:gd name="connsiteY1" fmla="*/ 68356 h 103375"/>
                <a:gd name="connsiteX2" fmla="*/ 0 w 219347"/>
                <a:gd name="connsiteY2" fmla="*/ 32049 h 103375"/>
                <a:gd name="connsiteX3" fmla="*/ 11761 w 219347"/>
                <a:gd name="connsiteY3" fmla="*/ 16361 h 103375"/>
                <a:gd name="connsiteX4" fmla="*/ 207587 w 219347"/>
                <a:gd name="connsiteY4" fmla="*/ 53678 h 103375"/>
                <a:gd name="connsiteX5" fmla="*/ 219347 w 219347"/>
                <a:gd name="connsiteY5" fmla="*/ 37991 h 103375"/>
                <a:gd name="connsiteX6" fmla="*/ 219347 w 219347"/>
                <a:gd name="connsiteY6" fmla="*/ 68356 h 103375"/>
                <a:gd name="connsiteX7" fmla="*/ 164510 w 219347"/>
                <a:gd name="connsiteY7" fmla="*/ 102475 h 10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9347" h="103375">
                  <a:moveTo>
                    <a:pt x="164510" y="102475"/>
                  </a:moveTo>
                  <a:cubicBezTo>
                    <a:pt x="109673" y="91102"/>
                    <a:pt x="54837" y="-22626"/>
                    <a:pt x="0" y="68356"/>
                  </a:cubicBezTo>
                  <a:lnTo>
                    <a:pt x="0" y="32049"/>
                  </a:lnTo>
                  <a:lnTo>
                    <a:pt x="11761" y="16361"/>
                  </a:lnTo>
                  <a:cubicBezTo>
                    <a:pt x="77036" y="-52468"/>
                    <a:pt x="142312" y="122507"/>
                    <a:pt x="207587" y="53678"/>
                  </a:cubicBezTo>
                  <a:lnTo>
                    <a:pt x="219347" y="37991"/>
                  </a:lnTo>
                  <a:lnTo>
                    <a:pt x="219347" y="68356"/>
                  </a:lnTo>
                  <a:cubicBezTo>
                    <a:pt x="201068" y="98684"/>
                    <a:pt x="182789" y="106266"/>
                    <a:pt x="164510" y="102475"/>
                  </a:cubicBezTo>
                  <a:close/>
                </a:path>
              </a:pathLst>
            </a:cu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楕円 27">
              <a:extLst>
                <a:ext uri="{FF2B5EF4-FFF2-40B4-BE49-F238E27FC236}">
                  <a16:creationId xmlns:a16="http://schemas.microsoft.com/office/drawing/2014/main" id="{09B1C4D1-58AF-4C46-AA0B-C82CAB2E25F9}"/>
                </a:ext>
              </a:extLst>
            </p:cNvPr>
            <p:cNvSpPr/>
            <p:nvPr/>
          </p:nvSpPr>
          <p:spPr bwMode="auto">
            <a:xfrm>
              <a:off x="4228617" y="3471864"/>
              <a:ext cx="870324" cy="2466532"/>
            </a:xfrm>
            <a:custGeom>
              <a:avLst/>
              <a:gdLst>
                <a:gd name="connsiteX0" fmla="*/ 0 w 1125125"/>
                <a:gd name="connsiteY0" fmla="*/ 90010 h 180020"/>
                <a:gd name="connsiteX1" fmla="*/ 562563 w 1125125"/>
                <a:gd name="connsiteY1" fmla="*/ 0 h 180020"/>
                <a:gd name="connsiteX2" fmla="*/ 1125126 w 1125125"/>
                <a:gd name="connsiteY2" fmla="*/ 90010 h 180020"/>
                <a:gd name="connsiteX3" fmla="*/ 562563 w 1125125"/>
                <a:gd name="connsiteY3" fmla="*/ 180020 h 180020"/>
                <a:gd name="connsiteX4" fmla="*/ 0 w 1125125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5126" h="422907">
                  <a:moveTo>
                    <a:pt x="0" y="332897"/>
                  </a:moveTo>
                  <a:cubicBezTo>
                    <a:pt x="0" y="283186"/>
                    <a:pt x="247105" y="0"/>
                    <a:pt x="557800" y="0"/>
                  </a:cubicBezTo>
                  <a:cubicBezTo>
                    <a:pt x="868495" y="0"/>
                    <a:pt x="1125126" y="283186"/>
                    <a:pt x="1125126" y="332897"/>
                  </a:cubicBezTo>
                  <a:cubicBezTo>
                    <a:pt x="1125126" y="382608"/>
                    <a:pt x="873258" y="422907"/>
                    <a:pt x="562563" y="422907"/>
                  </a:cubicBezTo>
                  <a:cubicBezTo>
                    <a:pt x="251868" y="422907"/>
                    <a:pt x="0" y="382608"/>
                    <a:pt x="0" y="332897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CD9E6356-797F-44FC-9497-A2B02BFA573C}"/>
              </a:ext>
            </a:extLst>
          </p:cNvPr>
          <p:cNvGrpSpPr/>
          <p:nvPr/>
        </p:nvGrpSpPr>
        <p:grpSpPr>
          <a:xfrm>
            <a:off x="8059171" y="824951"/>
            <a:ext cx="1245148" cy="1599722"/>
            <a:chOff x="2264369" y="4394563"/>
            <a:chExt cx="1245148" cy="1599722"/>
          </a:xfrm>
        </p:grpSpPr>
        <p:sp>
          <p:nvSpPr>
            <p:cNvPr id="73" name="楕円 27">
              <a:extLst>
                <a:ext uri="{FF2B5EF4-FFF2-40B4-BE49-F238E27FC236}">
                  <a16:creationId xmlns:a16="http://schemas.microsoft.com/office/drawing/2014/main" id="{B97A5EAE-DA7F-40AF-850C-2BD410EBE37F}"/>
                </a:ext>
              </a:extLst>
            </p:cNvPr>
            <p:cNvSpPr/>
            <p:nvPr/>
          </p:nvSpPr>
          <p:spPr bwMode="auto">
            <a:xfrm>
              <a:off x="2337943" y="4394563"/>
              <a:ext cx="1088753" cy="1479335"/>
            </a:xfrm>
            <a:custGeom>
              <a:avLst/>
              <a:gdLst>
                <a:gd name="connsiteX0" fmla="*/ 0 w 1125125"/>
                <a:gd name="connsiteY0" fmla="*/ 90010 h 180020"/>
                <a:gd name="connsiteX1" fmla="*/ 562563 w 1125125"/>
                <a:gd name="connsiteY1" fmla="*/ 0 h 180020"/>
                <a:gd name="connsiteX2" fmla="*/ 1125126 w 1125125"/>
                <a:gd name="connsiteY2" fmla="*/ 90010 h 180020"/>
                <a:gd name="connsiteX3" fmla="*/ 562563 w 1125125"/>
                <a:gd name="connsiteY3" fmla="*/ 180020 h 180020"/>
                <a:gd name="connsiteX4" fmla="*/ 0 w 1125125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5126" h="422907">
                  <a:moveTo>
                    <a:pt x="0" y="332897"/>
                  </a:moveTo>
                  <a:cubicBezTo>
                    <a:pt x="0" y="283186"/>
                    <a:pt x="253668" y="71166"/>
                    <a:pt x="557800" y="0"/>
                  </a:cubicBezTo>
                  <a:cubicBezTo>
                    <a:pt x="875057" y="75119"/>
                    <a:pt x="1125126" y="283186"/>
                    <a:pt x="1125126" y="332897"/>
                  </a:cubicBezTo>
                  <a:cubicBezTo>
                    <a:pt x="1125126" y="382608"/>
                    <a:pt x="873258" y="422907"/>
                    <a:pt x="562563" y="422907"/>
                  </a:cubicBezTo>
                  <a:cubicBezTo>
                    <a:pt x="251868" y="422907"/>
                    <a:pt x="0" y="382608"/>
                    <a:pt x="0" y="332897"/>
                  </a:cubicBezTo>
                  <a:close/>
                </a:path>
              </a:pathLst>
            </a:cu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4" name="楕円 27">
              <a:extLst>
                <a:ext uri="{FF2B5EF4-FFF2-40B4-BE49-F238E27FC236}">
                  <a16:creationId xmlns:a16="http://schemas.microsoft.com/office/drawing/2014/main" id="{4420D5F5-5DED-4613-95F3-9BA2CDB9B156}"/>
                </a:ext>
              </a:extLst>
            </p:cNvPr>
            <p:cNvSpPr/>
            <p:nvPr/>
          </p:nvSpPr>
          <p:spPr bwMode="auto">
            <a:xfrm rot="20700000">
              <a:off x="2432644" y="4532044"/>
              <a:ext cx="739462" cy="1004738"/>
            </a:xfrm>
            <a:custGeom>
              <a:avLst/>
              <a:gdLst>
                <a:gd name="connsiteX0" fmla="*/ 0 w 1125125"/>
                <a:gd name="connsiteY0" fmla="*/ 90010 h 180020"/>
                <a:gd name="connsiteX1" fmla="*/ 562563 w 1125125"/>
                <a:gd name="connsiteY1" fmla="*/ 0 h 180020"/>
                <a:gd name="connsiteX2" fmla="*/ 1125126 w 1125125"/>
                <a:gd name="connsiteY2" fmla="*/ 90010 h 180020"/>
                <a:gd name="connsiteX3" fmla="*/ 562563 w 1125125"/>
                <a:gd name="connsiteY3" fmla="*/ 180020 h 180020"/>
                <a:gd name="connsiteX4" fmla="*/ 0 w 1125125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5126" h="422907">
                  <a:moveTo>
                    <a:pt x="0" y="332897"/>
                  </a:moveTo>
                  <a:cubicBezTo>
                    <a:pt x="0" y="283186"/>
                    <a:pt x="253668" y="71166"/>
                    <a:pt x="557800" y="0"/>
                  </a:cubicBezTo>
                  <a:cubicBezTo>
                    <a:pt x="875057" y="75119"/>
                    <a:pt x="1125126" y="283186"/>
                    <a:pt x="1125126" y="332897"/>
                  </a:cubicBezTo>
                  <a:cubicBezTo>
                    <a:pt x="1125126" y="382608"/>
                    <a:pt x="873258" y="422907"/>
                    <a:pt x="562563" y="422907"/>
                  </a:cubicBezTo>
                  <a:cubicBezTo>
                    <a:pt x="251868" y="422907"/>
                    <a:pt x="0" y="382608"/>
                    <a:pt x="0" y="332897"/>
                  </a:cubicBezTo>
                  <a:close/>
                </a:path>
              </a:pathLst>
            </a:cu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" name="楕円 27">
              <a:extLst>
                <a:ext uri="{FF2B5EF4-FFF2-40B4-BE49-F238E27FC236}">
                  <a16:creationId xmlns:a16="http://schemas.microsoft.com/office/drawing/2014/main" id="{D21AF4A9-6314-4B83-AFC6-DDFA42F5F270}"/>
                </a:ext>
              </a:extLst>
            </p:cNvPr>
            <p:cNvSpPr/>
            <p:nvPr/>
          </p:nvSpPr>
          <p:spPr bwMode="auto">
            <a:xfrm rot="900000">
              <a:off x="2606402" y="4532044"/>
              <a:ext cx="739462" cy="1004738"/>
            </a:xfrm>
            <a:custGeom>
              <a:avLst/>
              <a:gdLst>
                <a:gd name="connsiteX0" fmla="*/ 0 w 1125125"/>
                <a:gd name="connsiteY0" fmla="*/ 90010 h 180020"/>
                <a:gd name="connsiteX1" fmla="*/ 562563 w 1125125"/>
                <a:gd name="connsiteY1" fmla="*/ 0 h 180020"/>
                <a:gd name="connsiteX2" fmla="*/ 1125126 w 1125125"/>
                <a:gd name="connsiteY2" fmla="*/ 90010 h 180020"/>
                <a:gd name="connsiteX3" fmla="*/ 562563 w 1125125"/>
                <a:gd name="connsiteY3" fmla="*/ 180020 h 180020"/>
                <a:gd name="connsiteX4" fmla="*/ 0 w 1125125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5126" h="422907">
                  <a:moveTo>
                    <a:pt x="0" y="332897"/>
                  </a:moveTo>
                  <a:cubicBezTo>
                    <a:pt x="0" y="283186"/>
                    <a:pt x="253668" y="71166"/>
                    <a:pt x="557800" y="0"/>
                  </a:cubicBezTo>
                  <a:cubicBezTo>
                    <a:pt x="875057" y="75119"/>
                    <a:pt x="1125126" y="283186"/>
                    <a:pt x="1125126" y="332897"/>
                  </a:cubicBezTo>
                  <a:cubicBezTo>
                    <a:pt x="1125126" y="382608"/>
                    <a:pt x="873258" y="422907"/>
                    <a:pt x="562563" y="422907"/>
                  </a:cubicBezTo>
                  <a:cubicBezTo>
                    <a:pt x="251868" y="422907"/>
                    <a:pt x="0" y="382608"/>
                    <a:pt x="0" y="332897"/>
                  </a:cubicBezTo>
                  <a:close/>
                </a:path>
              </a:pathLst>
            </a:cu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" name="楕円 75">
              <a:extLst>
                <a:ext uri="{FF2B5EF4-FFF2-40B4-BE49-F238E27FC236}">
                  <a16:creationId xmlns:a16="http://schemas.microsoft.com/office/drawing/2014/main" id="{71BA5F89-7F44-4EB1-B4C9-E4DEBE948B83}"/>
                </a:ext>
              </a:extLst>
            </p:cNvPr>
            <p:cNvSpPr/>
            <p:nvPr/>
          </p:nvSpPr>
          <p:spPr bwMode="auto">
            <a:xfrm>
              <a:off x="2348340" y="5274205"/>
              <a:ext cx="1067960" cy="720080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7" name="楕円 27">
              <a:extLst>
                <a:ext uri="{FF2B5EF4-FFF2-40B4-BE49-F238E27FC236}">
                  <a16:creationId xmlns:a16="http://schemas.microsoft.com/office/drawing/2014/main" id="{CAFE6FF1-D892-427A-9B7C-C380A0BD7004}"/>
                </a:ext>
              </a:extLst>
            </p:cNvPr>
            <p:cNvSpPr/>
            <p:nvPr/>
          </p:nvSpPr>
          <p:spPr bwMode="auto">
            <a:xfrm rot="20700000">
              <a:off x="2264369" y="4741594"/>
              <a:ext cx="739462" cy="1004738"/>
            </a:xfrm>
            <a:custGeom>
              <a:avLst/>
              <a:gdLst>
                <a:gd name="connsiteX0" fmla="*/ 0 w 1125125"/>
                <a:gd name="connsiteY0" fmla="*/ 90010 h 180020"/>
                <a:gd name="connsiteX1" fmla="*/ 562563 w 1125125"/>
                <a:gd name="connsiteY1" fmla="*/ 0 h 180020"/>
                <a:gd name="connsiteX2" fmla="*/ 1125126 w 1125125"/>
                <a:gd name="connsiteY2" fmla="*/ 90010 h 180020"/>
                <a:gd name="connsiteX3" fmla="*/ 562563 w 1125125"/>
                <a:gd name="connsiteY3" fmla="*/ 180020 h 180020"/>
                <a:gd name="connsiteX4" fmla="*/ 0 w 1125125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5126" h="422907">
                  <a:moveTo>
                    <a:pt x="0" y="332897"/>
                  </a:moveTo>
                  <a:cubicBezTo>
                    <a:pt x="0" y="283186"/>
                    <a:pt x="253668" y="71166"/>
                    <a:pt x="557800" y="0"/>
                  </a:cubicBezTo>
                  <a:cubicBezTo>
                    <a:pt x="875057" y="75119"/>
                    <a:pt x="1125126" y="283186"/>
                    <a:pt x="1125126" y="332897"/>
                  </a:cubicBezTo>
                  <a:cubicBezTo>
                    <a:pt x="1125126" y="382608"/>
                    <a:pt x="873258" y="422907"/>
                    <a:pt x="562563" y="422907"/>
                  </a:cubicBezTo>
                  <a:cubicBezTo>
                    <a:pt x="251868" y="422907"/>
                    <a:pt x="0" y="382608"/>
                    <a:pt x="0" y="332897"/>
                  </a:cubicBezTo>
                  <a:close/>
                </a:path>
              </a:pathLst>
            </a:custGeom>
            <a:solidFill>
              <a:srgbClr val="99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" name="楕円 27">
              <a:extLst>
                <a:ext uri="{FF2B5EF4-FFF2-40B4-BE49-F238E27FC236}">
                  <a16:creationId xmlns:a16="http://schemas.microsoft.com/office/drawing/2014/main" id="{CE4888B5-7DF3-47FD-B14C-A1F3ECAE1C9C}"/>
                </a:ext>
              </a:extLst>
            </p:cNvPr>
            <p:cNvSpPr/>
            <p:nvPr/>
          </p:nvSpPr>
          <p:spPr bwMode="auto">
            <a:xfrm rot="900000">
              <a:off x="2770055" y="4721179"/>
              <a:ext cx="739462" cy="1004738"/>
            </a:xfrm>
            <a:custGeom>
              <a:avLst/>
              <a:gdLst>
                <a:gd name="connsiteX0" fmla="*/ 0 w 1125125"/>
                <a:gd name="connsiteY0" fmla="*/ 90010 h 180020"/>
                <a:gd name="connsiteX1" fmla="*/ 562563 w 1125125"/>
                <a:gd name="connsiteY1" fmla="*/ 0 h 180020"/>
                <a:gd name="connsiteX2" fmla="*/ 1125126 w 1125125"/>
                <a:gd name="connsiteY2" fmla="*/ 90010 h 180020"/>
                <a:gd name="connsiteX3" fmla="*/ 562563 w 1125125"/>
                <a:gd name="connsiteY3" fmla="*/ 180020 h 180020"/>
                <a:gd name="connsiteX4" fmla="*/ 0 w 1125125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5126" h="422907">
                  <a:moveTo>
                    <a:pt x="0" y="332897"/>
                  </a:moveTo>
                  <a:cubicBezTo>
                    <a:pt x="0" y="283186"/>
                    <a:pt x="253668" y="71166"/>
                    <a:pt x="557800" y="0"/>
                  </a:cubicBezTo>
                  <a:cubicBezTo>
                    <a:pt x="875057" y="75119"/>
                    <a:pt x="1125126" y="283186"/>
                    <a:pt x="1125126" y="332897"/>
                  </a:cubicBezTo>
                  <a:cubicBezTo>
                    <a:pt x="1125126" y="382608"/>
                    <a:pt x="873258" y="422907"/>
                    <a:pt x="562563" y="422907"/>
                  </a:cubicBezTo>
                  <a:cubicBezTo>
                    <a:pt x="251868" y="422907"/>
                    <a:pt x="0" y="382608"/>
                    <a:pt x="0" y="332897"/>
                  </a:cubicBezTo>
                  <a:close/>
                </a:path>
              </a:pathLst>
            </a:custGeom>
            <a:solidFill>
              <a:srgbClr val="99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" name="楕円 27">
              <a:extLst>
                <a:ext uri="{FF2B5EF4-FFF2-40B4-BE49-F238E27FC236}">
                  <a16:creationId xmlns:a16="http://schemas.microsoft.com/office/drawing/2014/main" id="{EA983E59-642B-43B9-9D8B-F5DD6530E7B2}"/>
                </a:ext>
              </a:extLst>
            </p:cNvPr>
            <p:cNvSpPr/>
            <p:nvPr/>
          </p:nvSpPr>
          <p:spPr bwMode="auto">
            <a:xfrm>
              <a:off x="2385554" y="4824155"/>
              <a:ext cx="992271" cy="1049743"/>
            </a:xfrm>
            <a:custGeom>
              <a:avLst/>
              <a:gdLst>
                <a:gd name="connsiteX0" fmla="*/ 0 w 1125125"/>
                <a:gd name="connsiteY0" fmla="*/ 90010 h 180020"/>
                <a:gd name="connsiteX1" fmla="*/ 562563 w 1125125"/>
                <a:gd name="connsiteY1" fmla="*/ 0 h 180020"/>
                <a:gd name="connsiteX2" fmla="*/ 1125126 w 1125125"/>
                <a:gd name="connsiteY2" fmla="*/ 90010 h 180020"/>
                <a:gd name="connsiteX3" fmla="*/ 562563 w 1125125"/>
                <a:gd name="connsiteY3" fmla="*/ 180020 h 180020"/>
                <a:gd name="connsiteX4" fmla="*/ 0 w 1125125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5126" h="422907">
                  <a:moveTo>
                    <a:pt x="0" y="332897"/>
                  </a:moveTo>
                  <a:cubicBezTo>
                    <a:pt x="0" y="283186"/>
                    <a:pt x="253668" y="71166"/>
                    <a:pt x="557800" y="0"/>
                  </a:cubicBezTo>
                  <a:cubicBezTo>
                    <a:pt x="875057" y="75119"/>
                    <a:pt x="1125126" y="283186"/>
                    <a:pt x="1125126" y="332897"/>
                  </a:cubicBezTo>
                  <a:cubicBezTo>
                    <a:pt x="1125126" y="382608"/>
                    <a:pt x="873258" y="422907"/>
                    <a:pt x="562563" y="422907"/>
                  </a:cubicBezTo>
                  <a:cubicBezTo>
                    <a:pt x="251868" y="422907"/>
                    <a:pt x="0" y="382608"/>
                    <a:pt x="0" y="332897"/>
                  </a:cubicBezTo>
                  <a:close/>
                </a:path>
              </a:pathLst>
            </a:custGeom>
            <a:solidFill>
              <a:srgbClr val="8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22CB4A59-0D09-4388-9552-C90617B217C1}"/>
              </a:ext>
            </a:extLst>
          </p:cNvPr>
          <p:cNvGrpSpPr/>
          <p:nvPr/>
        </p:nvGrpSpPr>
        <p:grpSpPr>
          <a:xfrm>
            <a:off x="4698829" y="984963"/>
            <a:ext cx="536158" cy="1416542"/>
            <a:chOff x="2451290" y="4723360"/>
            <a:chExt cx="536158" cy="1416542"/>
          </a:xfrm>
        </p:grpSpPr>
        <p:sp>
          <p:nvSpPr>
            <p:cNvPr id="81" name="楕円 27">
              <a:extLst>
                <a:ext uri="{FF2B5EF4-FFF2-40B4-BE49-F238E27FC236}">
                  <a16:creationId xmlns:a16="http://schemas.microsoft.com/office/drawing/2014/main" id="{B4384FE1-D027-4F1C-8DBF-0AAF6627E1F4}"/>
                </a:ext>
              </a:extLst>
            </p:cNvPr>
            <p:cNvSpPr/>
            <p:nvPr/>
          </p:nvSpPr>
          <p:spPr bwMode="auto">
            <a:xfrm>
              <a:off x="2520108" y="4723360"/>
              <a:ext cx="394542" cy="1000896"/>
            </a:xfrm>
            <a:custGeom>
              <a:avLst/>
              <a:gdLst>
                <a:gd name="connsiteX0" fmla="*/ 0 w 1125125"/>
                <a:gd name="connsiteY0" fmla="*/ 90010 h 180020"/>
                <a:gd name="connsiteX1" fmla="*/ 562563 w 1125125"/>
                <a:gd name="connsiteY1" fmla="*/ 0 h 180020"/>
                <a:gd name="connsiteX2" fmla="*/ 1125126 w 1125125"/>
                <a:gd name="connsiteY2" fmla="*/ 90010 h 180020"/>
                <a:gd name="connsiteX3" fmla="*/ 562563 w 1125125"/>
                <a:gd name="connsiteY3" fmla="*/ 180020 h 180020"/>
                <a:gd name="connsiteX4" fmla="*/ 0 w 1125125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5126" h="422907">
                  <a:moveTo>
                    <a:pt x="0" y="332897"/>
                  </a:moveTo>
                  <a:cubicBezTo>
                    <a:pt x="0" y="283186"/>
                    <a:pt x="253668" y="71166"/>
                    <a:pt x="557800" y="0"/>
                  </a:cubicBezTo>
                  <a:cubicBezTo>
                    <a:pt x="875057" y="75119"/>
                    <a:pt x="1125126" y="283186"/>
                    <a:pt x="1125126" y="332897"/>
                  </a:cubicBezTo>
                  <a:cubicBezTo>
                    <a:pt x="1125126" y="382608"/>
                    <a:pt x="873258" y="422907"/>
                    <a:pt x="562563" y="422907"/>
                  </a:cubicBezTo>
                  <a:cubicBezTo>
                    <a:pt x="251868" y="422907"/>
                    <a:pt x="0" y="382608"/>
                    <a:pt x="0" y="332897"/>
                  </a:cubicBezTo>
                  <a:close/>
                </a:path>
              </a:pathLst>
            </a:custGeom>
            <a:solidFill>
              <a:srgbClr val="FFFF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82" name="楕円 27">
              <a:extLst>
                <a:ext uri="{FF2B5EF4-FFF2-40B4-BE49-F238E27FC236}">
                  <a16:creationId xmlns:a16="http://schemas.microsoft.com/office/drawing/2014/main" id="{6FF486EC-1621-4AAC-890C-801891E4BD68}"/>
                </a:ext>
              </a:extLst>
            </p:cNvPr>
            <p:cNvSpPr/>
            <p:nvPr/>
          </p:nvSpPr>
          <p:spPr bwMode="auto">
            <a:xfrm rot="20700000">
              <a:off x="2523749" y="4860840"/>
              <a:ext cx="318411" cy="1004738"/>
            </a:xfrm>
            <a:custGeom>
              <a:avLst/>
              <a:gdLst>
                <a:gd name="connsiteX0" fmla="*/ 0 w 1125125"/>
                <a:gd name="connsiteY0" fmla="*/ 90010 h 180020"/>
                <a:gd name="connsiteX1" fmla="*/ 562563 w 1125125"/>
                <a:gd name="connsiteY1" fmla="*/ 0 h 180020"/>
                <a:gd name="connsiteX2" fmla="*/ 1125126 w 1125125"/>
                <a:gd name="connsiteY2" fmla="*/ 90010 h 180020"/>
                <a:gd name="connsiteX3" fmla="*/ 562563 w 1125125"/>
                <a:gd name="connsiteY3" fmla="*/ 180020 h 180020"/>
                <a:gd name="connsiteX4" fmla="*/ 0 w 1125125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5126" h="422907">
                  <a:moveTo>
                    <a:pt x="0" y="332897"/>
                  </a:moveTo>
                  <a:cubicBezTo>
                    <a:pt x="0" y="283186"/>
                    <a:pt x="253668" y="71166"/>
                    <a:pt x="557800" y="0"/>
                  </a:cubicBezTo>
                  <a:cubicBezTo>
                    <a:pt x="875057" y="75119"/>
                    <a:pt x="1125126" y="283186"/>
                    <a:pt x="1125126" y="332897"/>
                  </a:cubicBezTo>
                  <a:cubicBezTo>
                    <a:pt x="1125126" y="382608"/>
                    <a:pt x="873258" y="422907"/>
                    <a:pt x="562563" y="422907"/>
                  </a:cubicBezTo>
                  <a:cubicBezTo>
                    <a:pt x="251868" y="422907"/>
                    <a:pt x="0" y="382608"/>
                    <a:pt x="0" y="332897"/>
                  </a:cubicBezTo>
                  <a:close/>
                </a:path>
              </a:pathLst>
            </a:custGeom>
            <a:solidFill>
              <a:srgbClr val="8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3" name="楕円 27">
              <a:extLst>
                <a:ext uri="{FF2B5EF4-FFF2-40B4-BE49-F238E27FC236}">
                  <a16:creationId xmlns:a16="http://schemas.microsoft.com/office/drawing/2014/main" id="{2FC629CB-E1A1-4DA8-8FE4-E1B584C9CFE2}"/>
                </a:ext>
              </a:extLst>
            </p:cNvPr>
            <p:cNvSpPr/>
            <p:nvPr/>
          </p:nvSpPr>
          <p:spPr bwMode="auto">
            <a:xfrm rot="900000">
              <a:off x="2598569" y="4860840"/>
              <a:ext cx="318411" cy="1004738"/>
            </a:xfrm>
            <a:custGeom>
              <a:avLst/>
              <a:gdLst>
                <a:gd name="connsiteX0" fmla="*/ 0 w 1125125"/>
                <a:gd name="connsiteY0" fmla="*/ 90010 h 180020"/>
                <a:gd name="connsiteX1" fmla="*/ 562563 w 1125125"/>
                <a:gd name="connsiteY1" fmla="*/ 0 h 180020"/>
                <a:gd name="connsiteX2" fmla="*/ 1125126 w 1125125"/>
                <a:gd name="connsiteY2" fmla="*/ 90010 h 180020"/>
                <a:gd name="connsiteX3" fmla="*/ 562563 w 1125125"/>
                <a:gd name="connsiteY3" fmla="*/ 180020 h 180020"/>
                <a:gd name="connsiteX4" fmla="*/ 0 w 1125125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5126" h="422907">
                  <a:moveTo>
                    <a:pt x="0" y="332897"/>
                  </a:moveTo>
                  <a:cubicBezTo>
                    <a:pt x="0" y="283186"/>
                    <a:pt x="253668" y="71166"/>
                    <a:pt x="557800" y="0"/>
                  </a:cubicBezTo>
                  <a:cubicBezTo>
                    <a:pt x="875057" y="75119"/>
                    <a:pt x="1125126" y="283186"/>
                    <a:pt x="1125126" y="332897"/>
                  </a:cubicBezTo>
                  <a:cubicBezTo>
                    <a:pt x="1125126" y="382608"/>
                    <a:pt x="873258" y="422907"/>
                    <a:pt x="562563" y="422907"/>
                  </a:cubicBezTo>
                  <a:cubicBezTo>
                    <a:pt x="251868" y="422907"/>
                    <a:pt x="0" y="382608"/>
                    <a:pt x="0" y="332897"/>
                  </a:cubicBezTo>
                  <a:close/>
                </a:path>
              </a:pathLst>
            </a:custGeom>
            <a:solidFill>
              <a:srgbClr val="8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4" name="楕円 83">
              <a:extLst>
                <a:ext uri="{FF2B5EF4-FFF2-40B4-BE49-F238E27FC236}">
                  <a16:creationId xmlns:a16="http://schemas.microsoft.com/office/drawing/2014/main" id="{3B66D9BA-624C-4728-861C-C23A2B34F46B}"/>
                </a:ext>
              </a:extLst>
            </p:cNvPr>
            <p:cNvSpPr/>
            <p:nvPr/>
          </p:nvSpPr>
          <p:spPr bwMode="auto">
            <a:xfrm>
              <a:off x="2582020" y="5775882"/>
              <a:ext cx="270718" cy="364020"/>
            </a:xfrm>
            <a:prstGeom prst="ellipse">
              <a:avLst/>
            </a:prstGeom>
            <a:solidFill>
              <a:srgbClr val="FFFF66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" name="楕円 27">
              <a:extLst>
                <a:ext uri="{FF2B5EF4-FFF2-40B4-BE49-F238E27FC236}">
                  <a16:creationId xmlns:a16="http://schemas.microsoft.com/office/drawing/2014/main" id="{4950E49B-FB2A-48B6-A548-FCCD873985C5}"/>
                </a:ext>
              </a:extLst>
            </p:cNvPr>
            <p:cNvSpPr/>
            <p:nvPr/>
          </p:nvSpPr>
          <p:spPr bwMode="auto">
            <a:xfrm rot="900000">
              <a:off x="2669037" y="5049975"/>
              <a:ext cx="318411" cy="1004738"/>
            </a:xfrm>
            <a:custGeom>
              <a:avLst/>
              <a:gdLst>
                <a:gd name="connsiteX0" fmla="*/ 0 w 1125125"/>
                <a:gd name="connsiteY0" fmla="*/ 90010 h 180020"/>
                <a:gd name="connsiteX1" fmla="*/ 562563 w 1125125"/>
                <a:gd name="connsiteY1" fmla="*/ 0 h 180020"/>
                <a:gd name="connsiteX2" fmla="*/ 1125126 w 1125125"/>
                <a:gd name="connsiteY2" fmla="*/ 90010 h 180020"/>
                <a:gd name="connsiteX3" fmla="*/ 562563 w 1125125"/>
                <a:gd name="connsiteY3" fmla="*/ 180020 h 180020"/>
                <a:gd name="connsiteX4" fmla="*/ 0 w 1125125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5126" h="422907">
                  <a:moveTo>
                    <a:pt x="0" y="332897"/>
                  </a:moveTo>
                  <a:cubicBezTo>
                    <a:pt x="0" y="283186"/>
                    <a:pt x="253668" y="71166"/>
                    <a:pt x="557800" y="0"/>
                  </a:cubicBezTo>
                  <a:cubicBezTo>
                    <a:pt x="875057" y="75119"/>
                    <a:pt x="1125126" y="283186"/>
                    <a:pt x="1125126" y="332897"/>
                  </a:cubicBezTo>
                  <a:cubicBezTo>
                    <a:pt x="1125126" y="382608"/>
                    <a:pt x="873258" y="422907"/>
                    <a:pt x="562563" y="422907"/>
                  </a:cubicBezTo>
                  <a:cubicBezTo>
                    <a:pt x="251868" y="422907"/>
                    <a:pt x="0" y="382608"/>
                    <a:pt x="0" y="332897"/>
                  </a:cubicBezTo>
                  <a:close/>
                </a:path>
              </a:pathLst>
            </a:custGeom>
            <a:solidFill>
              <a:srgbClr val="99003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6" name="楕円 27">
              <a:extLst>
                <a:ext uri="{FF2B5EF4-FFF2-40B4-BE49-F238E27FC236}">
                  <a16:creationId xmlns:a16="http://schemas.microsoft.com/office/drawing/2014/main" id="{3EFAA90C-C6F9-4324-A965-8365A5CC8E68}"/>
                </a:ext>
              </a:extLst>
            </p:cNvPr>
            <p:cNvSpPr/>
            <p:nvPr/>
          </p:nvSpPr>
          <p:spPr bwMode="auto">
            <a:xfrm rot="20700000">
              <a:off x="2451290" y="5070390"/>
              <a:ext cx="318411" cy="1004738"/>
            </a:xfrm>
            <a:custGeom>
              <a:avLst/>
              <a:gdLst>
                <a:gd name="connsiteX0" fmla="*/ 0 w 1125125"/>
                <a:gd name="connsiteY0" fmla="*/ 90010 h 180020"/>
                <a:gd name="connsiteX1" fmla="*/ 562563 w 1125125"/>
                <a:gd name="connsiteY1" fmla="*/ 0 h 180020"/>
                <a:gd name="connsiteX2" fmla="*/ 1125126 w 1125125"/>
                <a:gd name="connsiteY2" fmla="*/ 90010 h 180020"/>
                <a:gd name="connsiteX3" fmla="*/ 562563 w 1125125"/>
                <a:gd name="connsiteY3" fmla="*/ 180020 h 180020"/>
                <a:gd name="connsiteX4" fmla="*/ 0 w 1125125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5126" h="422907">
                  <a:moveTo>
                    <a:pt x="0" y="332897"/>
                  </a:moveTo>
                  <a:cubicBezTo>
                    <a:pt x="0" y="283186"/>
                    <a:pt x="253668" y="71166"/>
                    <a:pt x="557800" y="0"/>
                  </a:cubicBezTo>
                  <a:cubicBezTo>
                    <a:pt x="875057" y="75119"/>
                    <a:pt x="1125126" y="283186"/>
                    <a:pt x="1125126" y="332897"/>
                  </a:cubicBezTo>
                  <a:cubicBezTo>
                    <a:pt x="1125126" y="382608"/>
                    <a:pt x="873258" y="422907"/>
                    <a:pt x="562563" y="422907"/>
                  </a:cubicBezTo>
                  <a:cubicBezTo>
                    <a:pt x="251868" y="422907"/>
                    <a:pt x="0" y="382608"/>
                    <a:pt x="0" y="332897"/>
                  </a:cubicBezTo>
                  <a:close/>
                </a:path>
              </a:pathLst>
            </a:custGeom>
            <a:solidFill>
              <a:srgbClr val="99003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7FF953DC-CC5F-489C-B756-D4F0C5337069}"/>
              </a:ext>
            </a:extLst>
          </p:cNvPr>
          <p:cNvGrpSpPr/>
          <p:nvPr/>
        </p:nvGrpSpPr>
        <p:grpSpPr>
          <a:xfrm>
            <a:off x="426756" y="1178750"/>
            <a:ext cx="1612704" cy="1206026"/>
            <a:chOff x="1124761" y="4189964"/>
            <a:chExt cx="1612704" cy="1206026"/>
          </a:xfrm>
        </p:grpSpPr>
        <p:sp>
          <p:nvSpPr>
            <p:cNvPr id="88" name="楕円 349">
              <a:extLst>
                <a:ext uri="{FF2B5EF4-FFF2-40B4-BE49-F238E27FC236}">
                  <a16:creationId xmlns:a16="http://schemas.microsoft.com/office/drawing/2014/main" id="{D6DF9365-681E-45B4-B3BF-52E8510FDF8A}"/>
                </a:ext>
              </a:extLst>
            </p:cNvPr>
            <p:cNvSpPr/>
            <p:nvPr/>
          </p:nvSpPr>
          <p:spPr bwMode="auto">
            <a:xfrm rot="1430819" flipH="1">
              <a:off x="2267932" y="4463328"/>
              <a:ext cx="469533" cy="762819"/>
            </a:xfrm>
            <a:custGeom>
              <a:avLst/>
              <a:gdLst>
                <a:gd name="connsiteX0" fmla="*/ 0 w 245041"/>
                <a:gd name="connsiteY0" fmla="*/ 417129 h 834258"/>
                <a:gd name="connsiteX1" fmla="*/ 122521 w 245041"/>
                <a:gd name="connsiteY1" fmla="*/ 0 h 834258"/>
                <a:gd name="connsiteX2" fmla="*/ 245042 w 245041"/>
                <a:gd name="connsiteY2" fmla="*/ 417129 h 834258"/>
                <a:gd name="connsiteX3" fmla="*/ 122521 w 245041"/>
                <a:gd name="connsiteY3" fmla="*/ 834258 h 834258"/>
                <a:gd name="connsiteX4" fmla="*/ 0 w 245041"/>
                <a:gd name="connsiteY4" fmla="*/ 417129 h 834258"/>
                <a:gd name="connsiteX0" fmla="*/ 0 w 245042"/>
                <a:gd name="connsiteY0" fmla="*/ 417129 h 834258"/>
                <a:gd name="connsiteX1" fmla="*/ 122521 w 245042"/>
                <a:gd name="connsiteY1" fmla="*/ 0 h 834258"/>
                <a:gd name="connsiteX2" fmla="*/ 245042 w 245042"/>
                <a:gd name="connsiteY2" fmla="*/ 417129 h 834258"/>
                <a:gd name="connsiteX3" fmla="*/ 122521 w 245042"/>
                <a:gd name="connsiteY3" fmla="*/ 834258 h 834258"/>
                <a:gd name="connsiteX4" fmla="*/ 0 w 245042"/>
                <a:gd name="connsiteY4" fmla="*/ 417129 h 834258"/>
                <a:gd name="connsiteX0" fmla="*/ 0 w 245042"/>
                <a:gd name="connsiteY0" fmla="*/ 417129 h 834258"/>
                <a:gd name="connsiteX1" fmla="*/ 122521 w 245042"/>
                <a:gd name="connsiteY1" fmla="*/ 0 h 834258"/>
                <a:gd name="connsiteX2" fmla="*/ 245042 w 245042"/>
                <a:gd name="connsiteY2" fmla="*/ 417129 h 834258"/>
                <a:gd name="connsiteX3" fmla="*/ 122521 w 245042"/>
                <a:gd name="connsiteY3" fmla="*/ 834258 h 834258"/>
                <a:gd name="connsiteX4" fmla="*/ 0 w 245042"/>
                <a:gd name="connsiteY4" fmla="*/ 417129 h 834258"/>
                <a:gd name="connsiteX0" fmla="*/ 0 w 245042"/>
                <a:gd name="connsiteY0" fmla="*/ 417129 h 834258"/>
                <a:gd name="connsiteX1" fmla="*/ 122521 w 245042"/>
                <a:gd name="connsiteY1" fmla="*/ 0 h 834258"/>
                <a:gd name="connsiteX2" fmla="*/ 245042 w 245042"/>
                <a:gd name="connsiteY2" fmla="*/ 417129 h 834258"/>
                <a:gd name="connsiteX3" fmla="*/ 122521 w 245042"/>
                <a:gd name="connsiteY3" fmla="*/ 834258 h 834258"/>
                <a:gd name="connsiteX4" fmla="*/ 0 w 245042"/>
                <a:gd name="connsiteY4" fmla="*/ 417129 h 834258"/>
                <a:gd name="connsiteX0" fmla="*/ 0 w 245042"/>
                <a:gd name="connsiteY0" fmla="*/ 417129 h 834258"/>
                <a:gd name="connsiteX1" fmla="*/ 122521 w 245042"/>
                <a:gd name="connsiteY1" fmla="*/ 0 h 834258"/>
                <a:gd name="connsiteX2" fmla="*/ 245042 w 245042"/>
                <a:gd name="connsiteY2" fmla="*/ 417129 h 834258"/>
                <a:gd name="connsiteX3" fmla="*/ 122521 w 245042"/>
                <a:gd name="connsiteY3" fmla="*/ 834258 h 834258"/>
                <a:gd name="connsiteX4" fmla="*/ 0 w 245042"/>
                <a:gd name="connsiteY4" fmla="*/ 417129 h 834258"/>
                <a:gd name="connsiteX0" fmla="*/ 0 w 245042"/>
                <a:gd name="connsiteY0" fmla="*/ 417129 h 834258"/>
                <a:gd name="connsiteX1" fmla="*/ 122521 w 245042"/>
                <a:gd name="connsiteY1" fmla="*/ 0 h 834258"/>
                <a:gd name="connsiteX2" fmla="*/ 245042 w 245042"/>
                <a:gd name="connsiteY2" fmla="*/ 417129 h 834258"/>
                <a:gd name="connsiteX3" fmla="*/ 122521 w 245042"/>
                <a:gd name="connsiteY3" fmla="*/ 834258 h 834258"/>
                <a:gd name="connsiteX4" fmla="*/ 0 w 245042"/>
                <a:gd name="connsiteY4" fmla="*/ 417129 h 834258"/>
                <a:gd name="connsiteX0" fmla="*/ 0 w 416145"/>
                <a:gd name="connsiteY0" fmla="*/ 417129 h 753295"/>
                <a:gd name="connsiteX1" fmla="*/ 122521 w 416145"/>
                <a:gd name="connsiteY1" fmla="*/ 0 h 753295"/>
                <a:gd name="connsiteX2" fmla="*/ 245042 w 416145"/>
                <a:gd name="connsiteY2" fmla="*/ 417129 h 753295"/>
                <a:gd name="connsiteX3" fmla="*/ 403509 w 416145"/>
                <a:gd name="connsiteY3" fmla="*/ 753295 h 753295"/>
                <a:gd name="connsiteX4" fmla="*/ 0 w 416145"/>
                <a:gd name="connsiteY4" fmla="*/ 417129 h 753295"/>
                <a:gd name="connsiteX0" fmla="*/ 38868 w 455013"/>
                <a:gd name="connsiteY0" fmla="*/ 440941 h 777107"/>
                <a:gd name="connsiteX1" fmla="*/ 32802 w 455013"/>
                <a:gd name="connsiteY1" fmla="*/ 0 h 777107"/>
                <a:gd name="connsiteX2" fmla="*/ 283910 w 455013"/>
                <a:gd name="connsiteY2" fmla="*/ 440941 h 777107"/>
                <a:gd name="connsiteX3" fmla="*/ 442377 w 455013"/>
                <a:gd name="connsiteY3" fmla="*/ 777107 h 777107"/>
                <a:gd name="connsiteX4" fmla="*/ 38868 w 455013"/>
                <a:gd name="connsiteY4" fmla="*/ 440941 h 777107"/>
                <a:gd name="connsiteX0" fmla="*/ 7645 w 423790"/>
                <a:gd name="connsiteY0" fmla="*/ 440941 h 777107"/>
                <a:gd name="connsiteX1" fmla="*/ 1579 w 423790"/>
                <a:gd name="connsiteY1" fmla="*/ 0 h 777107"/>
                <a:gd name="connsiteX2" fmla="*/ 252687 w 423790"/>
                <a:gd name="connsiteY2" fmla="*/ 440941 h 777107"/>
                <a:gd name="connsiteX3" fmla="*/ 411154 w 423790"/>
                <a:gd name="connsiteY3" fmla="*/ 777107 h 777107"/>
                <a:gd name="connsiteX4" fmla="*/ 7645 w 423790"/>
                <a:gd name="connsiteY4" fmla="*/ 440941 h 777107"/>
                <a:gd name="connsiteX0" fmla="*/ 7645 w 423790"/>
                <a:gd name="connsiteY0" fmla="*/ 440941 h 777107"/>
                <a:gd name="connsiteX1" fmla="*/ 1579 w 423790"/>
                <a:gd name="connsiteY1" fmla="*/ 0 h 777107"/>
                <a:gd name="connsiteX2" fmla="*/ 252687 w 423790"/>
                <a:gd name="connsiteY2" fmla="*/ 440941 h 777107"/>
                <a:gd name="connsiteX3" fmla="*/ 411154 w 423790"/>
                <a:gd name="connsiteY3" fmla="*/ 777107 h 777107"/>
                <a:gd name="connsiteX4" fmla="*/ 7645 w 423790"/>
                <a:gd name="connsiteY4" fmla="*/ 440941 h 777107"/>
                <a:gd name="connsiteX0" fmla="*/ 7645 w 469533"/>
                <a:gd name="connsiteY0" fmla="*/ 440941 h 762819"/>
                <a:gd name="connsiteX1" fmla="*/ 1579 w 469533"/>
                <a:gd name="connsiteY1" fmla="*/ 0 h 762819"/>
                <a:gd name="connsiteX2" fmla="*/ 252687 w 469533"/>
                <a:gd name="connsiteY2" fmla="*/ 440941 h 762819"/>
                <a:gd name="connsiteX3" fmla="*/ 458779 w 469533"/>
                <a:gd name="connsiteY3" fmla="*/ 762819 h 762819"/>
                <a:gd name="connsiteX4" fmla="*/ 7645 w 469533"/>
                <a:gd name="connsiteY4" fmla="*/ 440941 h 762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533" h="762819">
                  <a:moveTo>
                    <a:pt x="7645" y="440941"/>
                  </a:moveTo>
                  <a:cubicBezTo>
                    <a:pt x="7645" y="210567"/>
                    <a:pt x="-4174" y="157162"/>
                    <a:pt x="1579" y="0"/>
                  </a:cubicBezTo>
                  <a:cubicBezTo>
                    <a:pt x="121633" y="128588"/>
                    <a:pt x="252687" y="210567"/>
                    <a:pt x="252687" y="440941"/>
                  </a:cubicBezTo>
                  <a:cubicBezTo>
                    <a:pt x="252687" y="671315"/>
                    <a:pt x="526445" y="762819"/>
                    <a:pt x="458779" y="762819"/>
                  </a:cubicBezTo>
                  <a:cubicBezTo>
                    <a:pt x="391113" y="762819"/>
                    <a:pt x="7645" y="671315"/>
                    <a:pt x="7645" y="440941"/>
                  </a:cubicBezTo>
                  <a:close/>
                </a:path>
              </a:pathLst>
            </a:custGeom>
            <a:solidFill>
              <a:srgbClr val="339933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9" name="楕円 349">
              <a:extLst>
                <a:ext uri="{FF2B5EF4-FFF2-40B4-BE49-F238E27FC236}">
                  <a16:creationId xmlns:a16="http://schemas.microsoft.com/office/drawing/2014/main" id="{EEF1C9DD-D67D-43CA-9F8D-CBBABB010479}"/>
                </a:ext>
              </a:extLst>
            </p:cNvPr>
            <p:cNvSpPr/>
            <p:nvPr/>
          </p:nvSpPr>
          <p:spPr bwMode="auto">
            <a:xfrm rot="20169181">
              <a:off x="1124761" y="4463327"/>
              <a:ext cx="469533" cy="762819"/>
            </a:xfrm>
            <a:custGeom>
              <a:avLst/>
              <a:gdLst>
                <a:gd name="connsiteX0" fmla="*/ 0 w 245041"/>
                <a:gd name="connsiteY0" fmla="*/ 417129 h 834258"/>
                <a:gd name="connsiteX1" fmla="*/ 122521 w 245041"/>
                <a:gd name="connsiteY1" fmla="*/ 0 h 834258"/>
                <a:gd name="connsiteX2" fmla="*/ 245042 w 245041"/>
                <a:gd name="connsiteY2" fmla="*/ 417129 h 834258"/>
                <a:gd name="connsiteX3" fmla="*/ 122521 w 245041"/>
                <a:gd name="connsiteY3" fmla="*/ 834258 h 834258"/>
                <a:gd name="connsiteX4" fmla="*/ 0 w 245041"/>
                <a:gd name="connsiteY4" fmla="*/ 417129 h 834258"/>
                <a:gd name="connsiteX0" fmla="*/ 0 w 245042"/>
                <a:gd name="connsiteY0" fmla="*/ 417129 h 834258"/>
                <a:gd name="connsiteX1" fmla="*/ 122521 w 245042"/>
                <a:gd name="connsiteY1" fmla="*/ 0 h 834258"/>
                <a:gd name="connsiteX2" fmla="*/ 245042 w 245042"/>
                <a:gd name="connsiteY2" fmla="*/ 417129 h 834258"/>
                <a:gd name="connsiteX3" fmla="*/ 122521 w 245042"/>
                <a:gd name="connsiteY3" fmla="*/ 834258 h 834258"/>
                <a:gd name="connsiteX4" fmla="*/ 0 w 245042"/>
                <a:gd name="connsiteY4" fmla="*/ 417129 h 834258"/>
                <a:gd name="connsiteX0" fmla="*/ 0 w 245042"/>
                <a:gd name="connsiteY0" fmla="*/ 417129 h 834258"/>
                <a:gd name="connsiteX1" fmla="*/ 122521 w 245042"/>
                <a:gd name="connsiteY1" fmla="*/ 0 h 834258"/>
                <a:gd name="connsiteX2" fmla="*/ 245042 w 245042"/>
                <a:gd name="connsiteY2" fmla="*/ 417129 h 834258"/>
                <a:gd name="connsiteX3" fmla="*/ 122521 w 245042"/>
                <a:gd name="connsiteY3" fmla="*/ 834258 h 834258"/>
                <a:gd name="connsiteX4" fmla="*/ 0 w 245042"/>
                <a:gd name="connsiteY4" fmla="*/ 417129 h 834258"/>
                <a:gd name="connsiteX0" fmla="*/ 0 w 245042"/>
                <a:gd name="connsiteY0" fmla="*/ 417129 h 834258"/>
                <a:gd name="connsiteX1" fmla="*/ 122521 w 245042"/>
                <a:gd name="connsiteY1" fmla="*/ 0 h 834258"/>
                <a:gd name="connsiteX2" fmla="*/ 245042 w 245042"/>
                <a:gd name="connsiteY2" fmla="*/ 417129 h 834258"/>
                <a:gd name="connsiteX3" fmla="*/ 122521 w 245042"/>
                <a:gd name="connsiteY3" fmla="*/ 834258 h 834258"/>
                <a:gd name="connsiteX4" fmla="*/ 0 w 245042"/>
                <a:gd name="connsiteY4" fmla="*/ 417129 h 834258"/>
                <a:gd name="connsiteX0" fmla="*/ 0 w 245042"/>
                <a:gd name="connsiteY0" fmla="*/ 417129 h 834258"/>
                <a:gd name="connsiteX1" fmla="*/ 122521 w 245042"/>
                <a:gd name="connsiteY1" fmla="*/ 0 h 834258"/>
                <a:gd name="connsiteX2" fmla="*/ 245042 w 245042"/>
                <a:gd name="connsiteY2" fmla="*/ 417129 h 834258"/>
                <a:gd name="connsiteX3" fmla="*/ 122521 w 245042"/>
                <a:gd name="connsiteY3" fmla="*/ 834258 h 834258"/>
                <a:gd name="connsiteX4" fmla="*/ 0 w 245042"/>
                <a:gd name="connsiteY4" fmla="*/ 417129 h 834258"/>
                <a:gd name="connsiteX0" fmla="*/ 0 w 245042"/>
                <a:gd name="connsiteY0" fmla="*/ 417129 h 834258"/>
                <a:gd name="connsiteX1" fmla="*/ 122521 w 245042"/>
                <a:gd name="connsiteY1" fmla="*/ 0 h 834258"/>
                <a:gd name="connsiteX2" fmla="*/ 245042 w 245042"/>
                <a:gd name="connsiteY2" fmla="*/ 417129 h 834258"/>
                <a:gd name="connsiteX3" fmla="*/ 122521 w 245042"/>
                <a:gd name="connsiteY3" fmla="*/ 834258 h 834258"/>
                <a:gd name="connsiteX4" fmla="*/ 0 w 245042"/>
                <a:gd name="connsiteY4" fmla="*/ 417129 h 834258"/>
                <a:gd name="connsiteX0" fmla="*/ 0 w 416145"/>
                <a:gd name="connsiteY0" fmla="*/ 417129 h 753295"/>
                <a:gd name="connsiteX1" fmla="*/ 122521 w 416145"/>
                <a:gd name="connsiteY1" fmla="*/ 0 h 753295"/>
                <a:gd name="connsiteX2" fmla="*/ 245042 w 416145"/>
                <a:gd name="connsiteY2" fmla="*/ 417129 h 753295"/>
                <a:gd name="connsiteX3" fmla="*/ 403509 w 416145"/>
                <a:gd name="connsiteY3" fmla="*/ 753295 h 753295"/>
                <a:gd name="connsiteX4" fmla="*/ 0 w 416145"/>
                <a:gd name="connsiteY4" fmla="*/ 417129 h 753295"/>
                <a:gd name="connsiteX0" fmla="*/ 38868 w 455013"/>
                <a:gd name="connsiteY0" fmla="*/ 440941 h 777107"/>
                <a:gd name="connsiteX1" fmla="*/ 32802 w 455013"/>
                <a:gd name="connsiteY1" fmla="*/ 0 h 777107"/>
                <a:gd name="connsiteX2" fmla="*/ 283910 w 455013"/>
                <a:gd name="connsiteY2" fmla="*/ 440941 h 777107"/>
                <a:gd name="connsiteX3" fmla="*/ 442377 w 455013"/>
                <a:gd name="connsiteY3" fmla="*/ 777107 h 777107"/>
                <a:gd name="connsiteX4" fmla="*/ 38868 w 455013"/>
                <a:gd name="connsiteY4" fmla="*/ 440941 h 777107"/>
                <a:gd name="connsiteX0" fmla="*/ 7645 w 423790"/>
                <a:gd name="connsiteY0" fmla="*/ 440941 h 777107"/>
                <a:gd name="connsiteX1" fmla="*/ 1579 w 423790"/>
                <a:gd name="connsiteY1" fmla="*/ 0 h 777107"/>
                <a:gd name="connsiteX2" fmla="*/ 252687 w 423790"/>
                <a:gd name="connsiteY2" fmla="*/ 440941 h 777107"/>
                <a:gd name="connsiteX3" fmla="*/ 411154 w 423790"/>
                <a:gd name="connsiteY3" fmla="*/ 777107 h 777107"/>
                <a:gd name="connsiteX4" fmla="*/ 7645 w 423790"/>
                <a:gd name="connsiteY4" fmla="*/ 440941 h 777107"/>
                <a:gd name="connsiteX0" fmla="*/ 7645 w 423790"/>
                <a:gd name="connsiteY0" fmla="*/ 440941 h 777107"/>
                <a:gd name="connsiteX1" fmla="*/ 1579 w 423790"/>
                <a:gd name="connsiteY1" fmla="*/ 0 h 777107"/>
                <a:gd name="connsiteX2" fmla="*/ 252687 w 423790"/>
                <a:gd name="connsiteY2" fmla="*/ 440941 h 777107"/>
                <a:gd name="connsiteX3" fmla="*/ 411154 w 423790"/>
                <a:gd name="connsiteY3" fmla="*/ 777107 h 777107"/>
                <a:gd name="connsiteX4" fmla="*/ 7645 w 423790"/>
                <a:gd name="connsiteY4" fmla="*/ 440941 h 777107"/>
                <a:gd name="connsiteX0" fmla="*/ 7645 w 469533"/>
                <a:gd name="connsiteY0" fmla="*/ 440941 h 762819"/>
                <a:gd name="connsiteX1" fmla="*/ 1579 w 469533"/>
                <a:gd name="connsiteY1" fmla="*/ 0 h 762819"/>
                <a:gd name="connsiteX2" fmla="*/ 252687 w 469533"/>
                <a:gd name="connsiteY2" fmla="*/ 440941 h 762819"/>
                <a:gd name="connsiteX3" fmla="*/ 458779 w 469533"/>
                <a:gd name="connsiteY3" fmla="*/ 762819 h 762819"/>
                <a:gd name="connsiteX4" fmla="*/ 7645 w 469533"/>
                <a:gd name="connsiteY4" fmla="*/ 440941 h 762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533" h="762819">
                  <a:moveTo>
                    <a:pt x="7645" y="440941"/>
                  </a:moveTo>
                  <a:cubicBezTo>
                    <a:pt x="7645" y="210567"/>
                    <a:pt x="-4174" y="157162"/>
                    <a:pt x="1579" y="0"/>
                  </a:cubicBezTo>
                  <a:cubicBezTo>
                    <a:pt x="121633" y="128588"/>
                    <a:pt x="252687" y="210567"/>
                    <a:pt x="252687" y="440941"/>
                  </a:cubicBezTo>
                  <a:cubicBezTo>
                    <a:pt x="252687" y="671315"/>
                    <a:pt x="526445" y="762819"/>
                    <a:pt x="458779" y="762819"/>
                  </a:cubicBezTo>
                  <a:cubicBezTo>
                    <a:pt x="391113" y="762819"/>
                    <a:pt x="7645" y="671315"/>
                    <a:pt x="7645" y="440941"/>
                  </a:cubicBezTo>
                  <a:close/>
                </a:path>
              </a:pathLst>
            </a:custGeom>
            <a:solidFill>
              <a:srgbClr val="339933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1301F415-2AF3-4111-A0F2-8FB00FC3D2BB}"/>
                </a:ext>
              </a:extLst>
            </p:cNvPr>
            <p:cNvSpPr/>
            <p:nvPr/>
          </p:nvSpPr>
          <p:spPr bwMode="auto">
            <a:xfrm>
              <a:off x="1286227" y="4189964"/>
              <a:ext cx="1314098" cy="1105560"/>
            </a:xfrm>
            <a:custGeom>
              <a:avLst/>
              <a:gdLst>
                <a:gd name="connsiteX0" fmla="*/ 572473 w 1422700"/>
                <a:gd name="connsiteY0" fmla="*/ 0 h 1105560"/>
                <a:gd name="connsiteX1" fmla="*/ 708458 w 1422700"/>
                <a:gd name="connsiteY1" fmla="*/ 41538 h 1105560"/>
                <a:gd name="connsiteX2" fmla="*/ 717729 w 1422700"/>
                <a:gd name="connsiteY2" fmla="*/ 49187 h 1105560"/>
                <a:gd name="connsiteX3" fmla="*/ 727000 w 1422700"/>
                <a:gd name="connsiteY3" fmla="*/ 41538 h 1105560"/>
                <a:gd name="connsiteX4" fmla="*/ 862985 w 1422700"/>
                <a:gd name="connsiteY4" fmla="*/ 0 h 1105560"/>
                <a:gd name="connsiteX5" fmla="*/ 1034965 w 1422700"/>
                <a:gd name="connsiteY5" fmla="*/ 71237 h 1105560"/>
                <a:gd name="connsiteX6" fmla="*/ 1067911 w 1422700"/>
                <a:gd name="connsiteY6" fmla="*/ 120101 h 1105560"/>
                <a:gd name="connsiteX7" fmla="*/ 1078203 w 1422700"/>
                <a:gd name="connsiteY7" fmla="*/ 119063 h 1105560"/>
                <a:gd name="connsiteX8" fmla="*/ 1321420 w 1422700"/>
                <a:gd name="connsiteY8" fmla="*/ 362280 h 1105560"/>
                <a:gd name="connsiteX9" fmla="*/ 1312034 w 1422700"/>
                <a:gd name="connsiteY9" fmla="*/ 408769 h 1105560"/>
                <a:gd name="connsiteX10" fmla="*/ 1315468 w 1422700"/>
                <a:gd name="connsiteY10" fmla="*/ 410633 h 1105560"/>
                <a:gd name="connsiteX11" fmla="*/ 1422700 w 1422700"/>
                <a:gd name="connsiteY11" fmla="*/ 612312 h 1105560"/>
                <a:gd name="connsiteX12" fmla="*/ 1351464 w 1422700"/>
                <a:gd name="connsiteY12" fmla="*/ 784293 h 1105560"/>
                <a:gd name="connsiteX13" fmla="*/ 1316437 w 1422700"/>
                <a:gd name="connsiteY13" fmla="*/ 813192 h 1105560"/>
                <a:gd name="connsiteX14" fmla="*/ 1316479 w 1422700"/>
                <a:gd name="connsiteY14" fmla="*/ 813327 h 1105560"/>
                <a:gd name="connsiteX15" fmla="*/ 1321420 w 1422700"/>
                <a:gd name="connsiteY15" fmla="*/ 862343 h 1105560"/>
                <a:gd name="connsiteX16" fmla="*/ 1078203 w 1422700"/>
                <a:gd name="connsiteY16" fmla="*/ 1105560 h 1105560"/>
                <a:gd name="connsiteX17" fmla="*/ 906223 w 1422700"/>
                <a:gd name="connsiteY17" fmla="*/ 1034324 h 1105560"/>
                <a:gd name="connsiteX18" fmla="*/ 901765 w 1422700"/>
                <a:gd name="connsiteY18" fmla="*/ 1027711 h 1105560"/>
                <a:gd name="connsiteX19" fmla="*/ 897306 w 1422700"/>
                <a:gd name="connsiteY19" fmla="*/ 1034324 h 1105560"/>
                <a:gd name="connsiteX20" fmla="*/ 725326 w 1422700"/>
                <a:gd name="connsiteY20" fmla="*/ 1105560 h 1105560"/>
                <a:gd name="connsiteX21" fmla="*/ 553346 w 1422700"/>
                <a:gd name="connsiteY21" fmla="*/ 1034324 h 1105560"/>
                <a:gd name="connsiteX22" fmla="*/ 548887 w 1422700"/>
                <a:gd name="connsiteY22" fmla="*/ 1027711 h 1105560"/>
                <a:gd name="connsiteX23" fmla="*/ 544428 w 1422700"/>
                <a:gd name="connsiteY23" fmla="*/ 1034324 h 1105560"/>
                <a:gd name="connsiteX24" fmla="*/ 372448 w 1422700"/>
                <a:gd name="connsiteY24" fmla="*/ 1105560 h 1105560"/>
                <a:gd name="connsiteX25" fmla="*/ 129231 w 1422700"/>
                <a:gd name="connsiteY25" fmla="*/ 862343 h 1105560"/>
                <a:gd name="connsiteX26" fmla="*/ 132036 w 1422700"/>
                <a:gd name="connsiteY26" fmla="*/ 834514 h 1105560"/>
                <a:gd name="connsiteX27" fmla="*/ 107232 w 1422700"/>
                <a:gd name="connsiteY27" fmla="*/ 821051 h 1105560"/>
                <a:gd name="connsiteX28" fmla="*/ 0 w 1422700"/>
                <a:gd name="connsiteY28" fmla="*/ 619371 h 1105560"/>
                <a:gd name="connsiteX29" fmla="*/ 107232 w 1422700"/>
                <a:gd name="connsiteY29" fmla="*/ 417692 h 1105560"/>
                <a:gd name="connsiteX30" fmla="*/ 137141 w 1422700"/>
                <a:gd name="connsiteY30" fmla="*/ 401458 h 1105560"/>
                <a:gd name="connsiteX31" fmla="*/ 129231 w 1422700"/>
                <a:gd name="connsiteY31" fmla="*/ 362280 h 1105560"/>
                <a:gd name="connsiteX32" fmla="*/ 323431 w 1422700"/>
                <a:gd name="connsiteY32" fmla="*/ 124005 h 1105560"/>
                <a:gd name="connsiteX33" fmla="*/ 367941 w 1422700"/>
                <a:gd name="connsiteY33" fmla="*/ 119518 h 1105560"/>
                <a:gd name="connsiteX34" fmla="*/ 400493 w 1422700"/>
                <a:gd name="connsiteY34" fmla="*/ 71237 h 1105560"/>
                <a:gd name="connsiteX35" fmla="*/ 572473 w 1422700"/>
                <a:gd name="connsiteY35" fmla="*/ 0 h 1105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422700" h="1105560">
                  <a:moveTo>
                    <a:pt x="572473" y="0"/>
                  </a:moveTo>
                  <a:cubicBezTo>
                    <a:pt x="622845" y="0"/>
                    <a:pt x="669640" y="15313"/>
                    <a:pt x="708458" y="41538"/>
                  </a:cubicBezTo>
                  <a:lnTo>
                    <a:pt x="717729" y="49187"/>
                  </a:lnTo>
                  <a:lnTo>
                    <a:pt x="727000" y="41538"/>
                  </a:lnTo>
                  <a:cubicBezTo>
                    <a:pt x="765818" y="15313"/>
                    <a:pt x="812613" y="0"/>
                    <a:pt x="862985" y="0"/>
                  </a:cubicBezTo>
                  <a:cubicBezTo>
                    <a:pt x="930148" y="0"/>
                    <a:pt x="990952" y="27223"/>
                    <a:pt x="1034965" y="71237"/>
                  </a:cubicBezTo>
                  <a:lnTo>
                    <a:pt x="1067911" y="120101"/>
                  </a:lnTo>
                  <a:lnTo>
                    <a:pt x="1078203" y="119063"/>
                  </a:lnTo>
                  <a:cubicBezTo>
                    <a:pt x="1212528" y="119063"/>
                    <a:pt x="1321420" y="227955"/>
                    <a:pt x="1321420" y="362280"/>
                  </a:cubicBezTo>
                  <a:lnTo>
                    <a:pt x="1312034" y="408769"/>
                  </a:lnTo>
                  <a:lnTo>
                    <a:pt x="1315468" y="410633"/>
                  </a:lnTo>
                  <a:cubicBezTo>
                    <a:pt x="1380164" y="454341"/>
                    <a:pt x="1422700" y="528359"/>
                    <a:pt x="1422700" y="612312"/>
                  </a:cubicBezTo>
                  <a:cubicBezTo>
                    <a:pt x="1422700" y="679475"/>
                    <a:pt x="1395477" y="740279"/>
                    <a:pt x="1351464" y="784293"/>
                  </a:cubicBezTo>
                  <a:lnTo>
                    <a:pt x="1316437" y="813192"/>
                  </a:lnTo>
                  <a:lnTo>
                    <a:pt x="1316479" y="813327"/>
                  </a:lnTo>
                  <a:cubicBezTo>
                    <a:pt x="1319719" y="829159"/>
                    <a:pt x="1321420" y="845553"/>
                    <a:pt x="1321420" y="862343"/>
                  </a:cubicBezTo>
                  <a:cubicBezTo>
                    <a:pt x="1321420" y="996668"/>
                    <a:pt x="1212528" y="1105560"/>
                    <a:pt x="1078203" y="1105560"/>
                  </a:cubicBezTo>
                  <a:cubicBezTo>
                    <a:pt x="1011041" y="1105560"/>
                    <a:pt x="950236" y="1078337"/>
                    <a:pt x="906223" y="1034324"/>
                  </a:cubicBezTo>
                  <a:lnTo>
                    <a:pt x="901765" y="1027711"/>
                  </a:lnTo>
                  <a:lnTo>
                    <a:pt x="897306" y="1034324"/>
                  </a:lnTo>
                  <a:cubicBezTo>
                    <a:pt x="853293" y="1078337"/>
                    <a:pt x="792489" y="1105560"/>
                    <a:pt x="725326" y="1105560"/>
                  </a:cubicBezTo>
                  <a:cubicBezTo>
                    <a:pt x="658164" y="1105560"/>
                    <a:pt x="597359" y="1078337"/>
                    <a:pt x="553346" y="1034324"/>
                  </a:cubicBezTo>
                  <a:lnTo>
                    <a:pt x="548887" y="1027711"/>
                  </a:lnTo>
                  <a:lnTo>
                    <a:pt x="544428" y="1034324"/>
                  </a:lnTo>
                  <a:cubicBezTo>
                    <a:pt x="500415" y="1078337"/>
                    <a:pt x="439610" y="1105560"/>
                    <a:pt x="372448" y="1105560"/>
                  </a:cubicBezTo>
                  <a:cubicBezTo>
                    <a:pt x="238123" y="1105560"/>
                    <a:pt x="129231" y="996668"/>
                    <a:pt x="129231" y="862343"/>
                  </a:cubicBezTo>
                  <a:lnTo>
                    <a:pt x="132036" y="834514"/>
                  </a:lnTo>
                  <a:lnTo>
                    <a:pt x="107232" y="821051"/>
                  </a:lnTo>
                  <a:cubicBezTo>
                    <a:pt x="42536" y="777343"/>
                    <a:pt x="0" y="703324"/>
                    <a:pt x="0" y="619371"/>
                  </a:cubicBezTo>
                  <a:cubicBezTo>
                    <a:pt x="0" y="535418"/>
                    <a:pt x="42536" y="461400"/>
                    <a:pt x="107232" y="417692"/>
                  </a:cubicBezTo>
                  <a:lnTo>
                    <a:pt x="137141" y="401458"/>
                  </a:lnTo>
                  <a:lnTo>
                    <a:pt x="129231" y="362280"/>
                  </a:lnTo>
                  <a:cubicBezTo>
                    <a:pt x="129231" y="244746"/>
                    <a:pt x="212601" y="146684"/>
                    <a:pt x="323431" y="124005"/>
                  </a:cubicBezTo>
                  <a:lnTo>
                    <a:pt x="367941" y="119518"/>
                  </a:lnTo>
                  <a:lnTo>
                    <a:pt x="400493" y="71237"/>
                  </a:lnTo>
                  <a:cubicBezTo>
                    <a:pt x="444506" y="27223"/>
                    <a:pt x="505310" y="0"/>
                    <a:pt x="572473" y="0"/>
                  </a:cubicBezTo>
                  <a:close/>
                </a:path>
              </a:pathLst>
            </a:custGeom>
            <a:solidFill>
              <a:srgbClr val="FFFFCC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1" name="楕円 349">
              <a:extLst>
                <a:ext uri="{FF2B5EF4-FFF2-40B4-BE49-F238E27FC236}">
                  <a16:creationId xmlns:a16="http://schemas.microsoft.com/office/drawing/2014/main" id="{6D2E179B-4264-415C-B7EF-1BFE44739BB2}"/>
                </a:ext>
              </a:extLst>
            </p:cNvPr>
            <p:cNvSpPr/>
            <p:nvPr/>
          </p:nvSpPr>
          <p:spPr bwMode="auto">
            <a:xfrm rot="20700000">
              <a:off x="1164436" y="4863089"/>
              <a:ext cx="691423" cy="507740"/>
            </a:xfrm>
            <a:custGeom>
              <a:avLst/>
              <a:gdLst>
                <a:gd name="connsiteX0" fmla="*/ 0 w 245041"/>
                <a:gd name="connsiteY0" fmla="*/ 417129 h 834258"/>
                <a:gd name="connsiteX1" fmla="*/ 122521 w 245041"/>
                <a:gd name="connsiteY1" fmla="*/ 0 h 834258"/>
                <a:gd name="connsiteX2" fmla="*/ 245042 w 245041"/>
                <a:gd name="connsiteY2" fmla="*/ 417129 h 834258"/>
                <a:gd name="connsiteX3" fmla="*/ 122521 w 245041"/>
                <a:gd name="connsiteY3" fmla="*/ 834258 h 834258"/>
                <a:gd name="connsiteX4" fmla="*/ 0 w 245041"/>
                <a:gd name="connsiteY4" fmla="*/ 417129 h 834258"/>
                <a:gd name="connsiteX0" fmla="*/ 0 w 245042"/>
                <a:gd name="connsiteY0" fmla="*/ 417129 h 834258"/>
                <a:gd name="connsiteX1" fmla="*/ 122521 w 245042"/>
                <a:gd name="connsiteY1" fmla="*/ 0 h 834258"/>
                <a:gd name="connsiteX2" fmla="*/ 245042 w 245042"/>
                <a:gd name="connsiteY2" fmla="*/ 417129 h 834258"/>
                <a:gd name="connsiteX3" fmla="*/ 122521 w 245042"/>
                <a:gd name="connsiteY3" fmla="*/ 834258 h 834258"/>
                <a:gd name="connsiteX4" fmla="*/ 0 w 245042"/>
                <a:gd name="connsiteY4" fmla="*/ 417129 h 834258"/>
                <a:gd name="connsiteX0" fmla="*/ 0 w 245042"/>
                <a:gd name="connsiteY0" fmla="*/ 417129 h 834258"/>
                <a:gd name="connsiteX1" fmla="*/ 122521 w 245042"/>
                <a:gd name="connsiteY1" fmla="*/ 0 h 834258"/>
                <a:gd name="connsiteX2" fmla="*/ 245042 w 245042"/>
                <a:gd name="connsiteY2" fmla="*/ 417129 h 834258"/>
                <a:gd name="connsiteX3" fmla="*/ 122521 w 245042"/>
                <a:gd name="connsiteY3" fmla="*/ 834258 h 834258"/>
                <a:gd name="connsiteX4" fmla="*/ 0 w 245042"/>
                <a:gd name="connsiteY4" fmla="*/ 417129 h 834258"/>
                <a:gd name="connsiteX0" fmla="*/ 0 w 245042"/>
                <a:gd name="connsiteY0" fmla="*/ 417129 h 834258"/>
                <a:gd name="connsiteX1" fmla="*/ 122521 w 245042"/>
                <a:gd name="connsiteY1" fmla="*/ 0 h 834258"/>
                <a:gd name="connsiteX2" fmla="*/ 245042 w 245042"/>
                <a:gd name="connsiteY2" fmla="*/ 417129 h 834258"/>
                <a:gd name="connsiteX3" fmla="*/ 122521 w 245042"/>
                <a:gd name="connsiteY3" fmla="*/ 834258 h 834258"/>
                <a:gd name="connsiteX4" fmla="*/ 0 w 245042"/>
                <a:gd name="connsiteY4" fmla="*/ 417129 h 834258"/>
                <a:gd name="connsiteX0" fmla="*/ 0 w 245042"/>
                <a:gd name="connsiteY0" fmla="*/ 417129 h 834258"/>
                <a:gd name="connsiteX1" fmla="*/ 122521 w 245042"/>
                <a:gd name="connsiteY1" fmla="*/ 0 h 834258"/>
                <a:gd name="connsiteX2" fmla="*/ 245042 w 245042"/>
                <a:gd name="connsiteY2" fmla="*/ 417129 h 834258"/>
                <a:gd name="connsiteX3" fmla="*/ 122521 w 245042"/>
                <a:gd name="connsiteY3" fmla="*/ 834258 h 834258"/>
                <a:gd name="connsiteX4" fmla="*/ 0 w 245042"/>
                <a:gd name="connsiteY4" fmla="*/ 417129 h 834258"/>
                <a:gd name="connsiteX0" fmla="*/ 0 w 245042"/>
                <a:gd name="connsiteY0" fmla="*/ 417129 h 834258"/>
                <a:gd name="connsiteX1" fmla="*/ 122521 w 245042"/>
                <a:gd name="connsiteY1" fmla="*/ 0 h 834258"/>
                <a:gd name="connsiteX2" fmla="*/ 245042 w 245042"/>
                <a:gd name="connsiteY2" fmla="*/ 417129 h 834258"/>
                <a:gd name="connsiteX3" fmla="*/ 122521 w 245042"/>
                <a:gd name="connsiteY3" fmla="*/ 834258 h 834258"/>
                <a:gd name="connsiteX4" fmla="*/ 0 w 245042"/>
                <a:gd name="connsiteY4" fmla="*/ 417129 h 834258"/>
                <a:gd name="connsiteX0" fmla="*/ 0 w 416145"/>
                <a:gd name="connsiteY0" fmla="*/ 417129 h 753295"/>
                <a:gd name="connsiteX1" fmla="*/ 122521 w 416145"/>
                <a:gd name="connsiteY1" fmla="*/ 0 h 753295"/>
                <a:gd name="connsiteX2" fmla="*/ 245042 w 416145"/>
                <a:gd name="connsiteY2" fmla="*/ 417129 h 753295"/>
                <a:gd name="connsiteX3" fmla="*/ 403509 w 416145"/>
                <a:gd name="connsiteY3" fmla="*/ 753295 h 753295"/>
                <a:gd name="connsiteX4" fmla="*/ 0 w 416145"/>
                <a:gd name="connsiteY4" fmla="*/ 417129 h 753295"/>
                <a:gd name="connsiteX0" fmla="*/ 38868 w 455013"/>
                <a:gd name="connsiteY0" fmla="*/ 440941 h 777107"/>
                <a:gd name="connsiteX1" fmla="*/ 32802 w 455013"/>
                <a:gd name="connsiteY1" fmla="*/ 0 h 777107"/>
                <a:gd name="connsiteX2" fmla="*/ 283910 w 455013"/>
                <a:gd name="connsiteY2" fmla="*/ 440941 h 777107"/>
                <a:gd name="connsiteX3" fmla="*/ 442377 w 455013"/>
                <a:gd name="connsiteY3" fmla="*/ 777107 h 777107"/>
                <a:gd name="connsiteX4" fmla="*/ 38868 w 455013"/>
                <a:gd name="connsiteY4" fmla="*/ 440941 h 777107"/>
                <a:gd name="connsiteX0" fmla="*/ 7645 w 423790"/>
                <a:gd name="connsiteY0" fmla="*/ 440941 h 777107"/>
                <a:gd name="connsiteX1" fmla="*/ 1579 w 423790"/>
                <a:gd name="connsiteY1" fmla="*/ 0 h 777107"/>
                <a:gd name="connsiteX2" fmla="*/ 252687 w 423790"/>
                <a:gd name="connsiteY2" fmla="*/ 440941 h 777107"/>
                <a:gd name="connsiteX3" fmla="*/ 411154 w 423790"/>
                <a:gd name="connsiteY3" fmla="*/ 777107 h 777107"/>
                <a:gd name="connsiteX4" fmla="*/ 7645 w 423790"/>
                <a:gd name="connsiteY4" fmla="*/ 440941 h 777107"/>
                <a:gd name="connsiteX0" fmla="*/ 7645 w 423790"/>
                <a:gd name="connsiteY0" fmla="*/ 440941 h 777107"/>
                <a:gd name="connsiteX1" fmla="*/ 1579 w 423790"/>
                <a:gd name="connsiteY1" fmla="*/ 0 h 777107"/>
                <a:gd name="connsiteX2" fmla="*/ 252687 w 423790"/>
                <a:gd name="connsiteY2" fmla="*/ 440941 h 777107"/>
                <a:gd name="connsiteX3" fmla="*/ 411154 w 423790"/>
                <a:gd name="connsiteY3" fmla="*/ 777107 h 777107"/>
                <a:gd name="connsiteX4" fmla="*/ 7645 w 423790"/>
                <a:gd name="connsiteY4" fmla="*/ 440941 h 777107"/>
                <a:gd name="connsiteX0" fmla="*/ 7645 w 469533"/>
                <a:gd name="connsiteY0" fmla="*/ 440941 h 762819"/>
                <a:gd name="connsiteX1" fmla="*/ 1579 w 469533"/>
                <a:gd name="connsiteY1" fmla="*/ 0 h 762819"/>
                <a:gd name="connsiteX2" fmla="*/ 252687 w 469533"/>
                <a:gd name="connsiteY2" fmla="*/ 440941 h 762819"/>
                <a:gd name="connsiteX3" fmla="*/ 458779 w 469533"/>
                <a:gd name="connsiteY3" fmla="*/ 762819 h 762819"/>
                <a:gd name="connsiteX4" fmla="*/ 7645 w 469533"/>
                <a:gd name="connsiteY4" fmla="*/ 440941 h 762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533" h="762819">
                  <a:moveTo>
                    <a:pt x="7645" y="440941"/>
                  </a:moveTo>
                  <a:cubicBezTo>
                    <a:pt x="7645" y="210567"/>
                    <a:pt x="-4174" y="157162"/>
                    <a:pt x="1579" y="0"/>
                  </a:cubicBezTo>
                  <a:cubicBezTo>
                    <a:pt x="121633" y="128588"/>
                    <a:pt x="252687" y="210567"/>
                    <a:pt x="252687" y="440941"/>
                  </a:cubicBezTo>
                  <a:cubicBezTo>
                    <a:pt x="252687" y="671315"/>
                    <a:pt x="526445" y="762819"/>
                    <a:pt x="458779" y="762819"/>
                  </a:cubicBezTo>
                  <a:cubicBezTo>
                    <a:pt x="391113" y="762819"/>
                    <a:pt x="7645" y="671315"/>
                    <a:pt x="7645" y="440941"/>
                  </a:cubicBezTo>
                  <a:close/>
                </a:path>
              </a:pathLst>
            </a:cu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92" name="楕円 349">
              <a:extLst>
                <a:ext uri="{FF2B5EF4-FFF2-40B4-BE49-F238E27FC236}">
                  <a16:creationId xmlns:a16="http://schemas.microsoft.com/office/drawing/2014/main" id="{1C9FBEAF-5F13-4367-9645-E507FD3F30F4}"/>
                </a:ext>
              </a:extLst>
            </p:cNvPr>
            <p:cNvSpPr/>
            <p:nvPr/>
          </p:nvSpPr>
          <p:spPr bwMode="auto">
            <a:xfrm rot="900000" flipH="1">
              <a:off x="2012160" y="4863089"/>
              <a:ext cx="691423" cy="507740"/>
            </a:xfrm>
            <a:custGeom>
              <a:avLst/>
              <a:gdLst>
                <a:gd name="connsiteX0" fmla="*/ 0 w 245041"/>
                <a:gd name="connsiteY0" fmla="*/ 417129 h 834258"/>
                <a:gd name="connsiteX1" fmla="*/ 122521 w 245041"/>
                <a:gd name="connsiteY1" fmla="*/ 0 h 834258"/>
                <a:gd name="connsiteX2" fmla="*/ 245042 w 245041"/>
                <a:gd name="connsiteY2" fmla="*/ 417129 h 834258"/>
                <a:gd name="connsiteX3" fmla="*/ 122521 w 245041"/>
                <a:gd name="connsiteY3" fmla="*/ 834258 h 834258"/>
                <a:gd name="connsiteX4" fmla="*/ 0 w 245041"/>
                <a:gd name="connsiteY4" fmla="*/ 417129 h 834258"/>
                <a:gd name="connsiteX0" fmla="*/ 0 w 245042"/>
                <a:gd name="connsiteY0" fmla="*/ 417129 h 834258"/>
                <a:gd name="connsiteX1" fmla="*/ 122521 w 245042"/>
                <a:gd name="connsiteY1" fmla="*/ 0 h 834258"/>
                <a:gd name="connsiteX2" fmla="*/ 245042 w 245042"/>
                <a:gd name="connsiteY2" fmla="*/ 417129 h 834258"/>
                <a:gd name="connsiteX3" fmla="*/ 122521 w 245042"/>
                <a:gd name="connsiteY3" fmla="*/ 834258 h 834258"/>
                <a:gd name="connsiteX4" fmla="*/ 0 w 245042"/>
                <a:gd name="connsiteY4" fmla="*/ 417129 h 834258"/>
                <a:gd name="connsiteX0" fmla="*/ 0 w 245042"/>
                <a:gd name="connsiteY0" fmla="*/ 417129 h 834258"/>
                <a:gd name="connsiteX1" fmla="*/ 122521 w 245042"/>
                <a:gd name="connsiteY1" fmla="*/ 0 h 834258"/>
                <a:gd name="connsiteX2" fmla="*/ 245042 w 245042"/>
                <a:gd name="connsiteY2" fmla="*/ 417129 h 834258"/>
                <a:gd name="connsiteX3" fmla="*/ 122521 w 245042"/>
                <a:gd name="connsiteY3" fmla="*/ 834258 h 834258"/>
                <a:gd name="connsiteX4" fmla="*/ 0 w 245042"/>
                <a:gd name="connsiteY4" fmla="*/ 417129 h 834258"/>
                <a:gd name="connsiteX0" fmla="*/ 0 w 245042"/>
                <a:gd name="connsiteY0" fmla="*/ 417129 h 834258"/>
                <a:gd name="connsiteX1" fmla="*/ 122521 w 245042"/>
                <a:gd name="connsiteY1" fmla="*/ 0 h 834258"/>
                <a:gd name="connsiteX2" fmla="*/ 245042 w 245042"/>
                <a:gd name="connsiteY2" fmla="*/ 417129 h 834258"/>
                <a:gd name="connsiteX3" fmla="*/ 122521 w 245042"/>
                <a:gd name="connsiteY3" fmla="*/ 834258 h 834258"/>
                <a:gd name="connsiteX4" fmla="*/ 0 w 245042"/>
                <a:gd name="connsiteY4" fmla="*/ 417129 h 834258"/>
                <a:gd name="connsiteX0" fmla="*/ 0 w 245042"/>
                <a:gd name="connsiteY0" fmla="*/ 417129 h 834258"/>
                <a:gd name="connsiteX1" fmla="*/ 122521 w 245042"/>
                <a:gd name="connsiteY1" fmla="*/ 0 h 834258"/>
                <a:gd name="connsiteX2" fmla="*/ 245042 w 245042"/>
                <a:gd name="connsiteY2" fmla="*/ 417129 h 834258"/>
                <a:gd name="connsiteX3" fmla="*/ 122521 w 245042"/>
                <a:gd name="connsiteY3" fmla="*/ 834258 h 834258"/>
                <a:gd name="connsiteX4" fmla="*/ 0 w 245042"/>
                <a:gd name="connsiteY4" fmla="*/ 417129 h 834258"/>
                <a:gd name="connsiteX0" fmla="*/ 0 w 245042"/>
                <a:gd name="connsiteY0" fmla="*/ 417129 h 834258"/>
                <a:gd name="connsiteX1" fmla="*/ 122521 w 245042"/>
                <a:gd name="connsiteY1" fmla="*/ 0 h 834258"/>
                <a:gd name="connsiteX2" fmla="*/ 245042 w 245042"/>
                <a:gd name="connsiteY2" fmla="*/ 417129 h 834258"/>
                <a:gd name="connsiteX3" fmla="*/ 122521 w 245042"/>
                <a:gd name="connsiteY3" fmla="*/ 834258 h 834258"/>
                <a:gd name="connsiteX4" fmla="*/ 0 w 245042"/>
                <a:gd name="connsiteY4" fmla="*/ 417129 h 834258"/>
                <a:gd name="connsiteX0" fmla="*/ 0 w 416145"/>
                <a:gd name="connsiteY0" fmla="*/ 417129 h 753295"/>
                <a:gd name="connsiteX1" fmla="*/ 122521 w 416145"/>
                <a:gd name="connsiteY1" fmla="*/ 0 h 753295"/>
                <a:gd name="connsiteX2" fmla="*/ 245042 w 416145"/>
                <a:gd name="connsiteY2" fmla="*/ 417129 h 753295"/>
                <a:gd name="connsiteX3" fmla="*/ 403509 w 416145"/>
                <a:gd name="connsiteY3" fmla="*/ 753295 h 753295"/>
                <a:gd name="connsiteX4" fmla="*/ 0 w 416145"/>
                <a:gd name="connsiteY4" fmla="*/ 417129 h 753295"/>
                <a:gd name="connsiteX0" fmla="*/ 38868 w 455013"/>
                <a:gd name="connsiteY0" fmla="*/ 440941 h 777107"/>
                <a:gd name="connsiteX1" fmla="*/ 32802 w 455013"/>
                <a:gd name="connsiteY1" fmla="*/ 0 h 777107"/>
                <a:gd name="connsiteX2" fmla="*/ 283910 w 455013"/>
                <a:gd name="connsiteY2" fmla="*/ 440941 h 777107"/>
                <a:gd name="connsiteX3" fmla="*/ 442377 w 455013"/>
                <a:gd name="connsiteY3" fmla="*/ 777107 h 777107"/>
                <a:gd name="connsiteX4" fmla="*/ 38868 w 455013"/>
                <a:gd name="connsiteY4" fmla="*/ 440941 h 777107"/>
                <a:gd name="connsiteX0" fmla="*/ 7645 w 423790"/>
                <a:gd name="connsiteY0" fmla="*/ 440941 h 777107"/>
                <a:gd name="connsiteX1" fmla="*/ 1579 w 423790"/>
                <a:gd name="connsiteY1" fmla="*/ 0 h 777107"/>
                <a:gd name="connsiteX2" fmla="*/ 252687 w 423790"/>
                <a:gd name="connsiteY2" fmla="*/ 440941 h 777107"/>
                <a:gd name="connsiteX3" fmla="*/ 411154 w 423790"/>
                <a:gd name="connsiteY3" fmla="*/ 777107 h 777107"/>
                <a:gd name="connsiteX4" fmla="*/ 7645 w 423790"/>
                <a:gd name="connsiteY4" fmla="*/ 440941 h 777107"/>
                <a:gd name="connsiteX0" fmla="*/ 7645 w 423790"/>
                <a:gd name="connsiteY0" fmla="*/ 440941 h 777107"/>
                <a:gd name="connsiteX1" fmla="*/ 1579 w 423790"/>
                <a:gd name="connsiteY1" fmla="*/ 0 h 777107"/>
                <a:gd name="connsiteX2" fmla="*/ 252687 w 423790"/>
                <a:gd name="connsiteY2" fmla="*/ 440941 h 777107"/>
                <a:gd name="connsiteX3" fmla="*/ 411154 w 423790"/>
                <a:gd name="connsiteY3" fmla="*/ 777107 h 777107"/>
                <a:gd name="connsiteX4" fmla="*/ 7645 w 423790"/>
                <a:gd name="connsiteY4" fmla="*/ 440941 h 777107"/>
                <a:gd name="connsiteX0" fmla="*/ 7645 w 469533"/>
                <a:gd name="connsiteY0" fmla="*/ 440941 h 762819"/>
                <a:gd name="connsiteX1" fmla="*/ 1579 w 469533"/>
                <a:gd name="connsiteY1" fmla="*/ 0 h 762819"/>
                <a:gd name="connsiteX2" fmla="*/ 252687 w 469533"/>
                <a:gd name="connsiteY2" fmla="*/ 440941 h 762819"/>
                <a:gd name="connsiteX3" fmla="*/ 458779 w 469533"/>
                <a:gd name="connsiteY3" fmla="*/ 762819 h 762819"/>
                <a:gd name="connsiteX4" fmla="*/ 7645 w 469533"/>
                <a:gd name="connsiteY4" fmla="*/ 440941 h 762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533" h="762819">
                  <a:moveTo>
                    <a:pt x="7645" y="440941"/>
                  </a:moveTo>
                  <a:cubicBezTo>
                    <a:pt x="7645" y="210567"/>
                    <a:pt x="-4174" y="157162"/>
                    <a:pt x="1579" y="0"/>
                  </a:cubicBezTo>
                  <a:cubicBezTo>
                    <a:pt x="121633" y="128588"/>
                    <a:pt x="252687" y="210567"/>
                    <a:pt x="252687" y="440941"/>
                  </a:cubicBezTo>
                  <a:cubicBezTo>
                    <a:pt x="252687" y="671315"/>
                    <a:pt x="526445" y="762819"/>
                    <a:pt x="458779" y="762819"/>
                  </a:cubicBezTo>
                  <a:cubicBezTo>
                    <a:pt x="391113" y="762819"/>
                    <a:pt x="7645" y="671315"/>
                    <a:pt x="7645" y="440941"/>
                  </a:cubicBezTo>
                  <a:close/>
                </a:path>
              </a:pathLst>
            </a:cu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93" name="楕円 27">
              <a:extLst>
                <a:ext uri="{FF2B5EF4-FFF2-40B4-BE49-F238E27FC236}">
                  <a16:creationId xmlns:a16="http://schemas.microsoft.com/office/drawing/2014/main" id="{3044A10F-6618-4D8D-9386-55C2AEC305A8}"/>
                </a:ext>
              </a:extLst>
            </p:cNvPr>
            <p:cNvSpPr/>
            <p:nvPr/>
          </p:nvSpPr>
          <p:spPr bwMode="auto">
            <a:xfrm>
              <a:off x="1606509" y="4948209"/>
              <a:ext cx="608467" cy="447781"/>
            </a:xfrm>
            <a:custGeom>
              <a:avLst/>
              <a:gdLst>
                <a:gd name="connsiteX0" fmla="*/ 0 w 1125125"/>
                <a:gd name="connsiteY0" fmla="*/ 90010 h 180020"/>
                <a:gd name="connsiteX1" fmla="*/ 562563 w 1125125"/>
                <a:gd name="connsiteY1" fmla="*/ 0 h 180020"/>
                <a:gd name="connsiteX2" fmla="*/ 1125126 w 1125125"/>
                <a:gd name="connsiteY2" fmla="*/ 90010 h 180020"/>
                <a:gd name="connsiteX3" fmla="*/ 562563 w 1125125"/>
                <a:gd name="connsiteY3" fmla="*/ 180020 h 180020"/>
                <a:gd name="connsiteX4" fmla="*/ 0 w 1125125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5126" h="422907">
                  <a:moveTo>
                    <a:pt x="0" y="332897"/>
                  </a:moveTo>
                  <a:cubicBezTo>
                    <a:pt x="0" y="283186"/>
                    <a:pt x="203074" y="71247"/>
                    <a:pt x="557800" y="0"/>
                  </a:cubicBezTo>
                  <a:cubicBezTo>
                    <a:pt x="930140" y="71247"/>
                    <a:pt x="1125126" y="283186"/>
                    <a:pt x="1125126" y="332897"/>
                  </a:cubicBezTo>
                  <a:cubicBezTo>
                    <a:pt x="1125126" y="382608"/>
                    <a:pt x="873258" y="422907"/>
                    <a:pt x="562563" y="422907"/>
                  </a:cubicBezTo>
                  <a:cubicBezTo>
                    <a:pt x="251868" y="422907"/>
                    <a:pt x="0" y="382608"/>
                    <a:pt x="0" y="332897"/>
                  </a:cubicBezTo>
                  <a:close/>
                </a:path>
              </a:pathLst>
            </a:custGeom>
            <a:solidFill>
              <a:srgbClr val="339933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C301B45C-3E2F-4EB6-B587-67AF1B22DD5C}"/>
              </a:ext>
            </a:extLst>
          </p:cNvPr>
          <p:cNvGrpSpPr/>
          <p:nvPr/>
        </p:nvGrpSpPr>
        <p:grpSpPr>
          <a:xfrm>
            <a:off x="2357387" y="984963"/>
            <a:ext cx="1479837" cy="1399813"/>
            <a:chOff x="1496605" y="4414452"/>
            <a:chExt cx="1479837" cy="1399813"/>
          </a:xfrm>
        </p:grpSpPr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58B704FA-DA7B-4B7B-BB71-B0AC9AA601E9}"/>
                </a:ext>
              </a:extLst>
            </p:cNvPr>
            <p:cNvSpPr/>
            <p:nvPr/>
          </p:nvSpPr>
          <p:spPr bwMode="auto">
            <a:xfrm>
              <a:off x="1800747" y="5293302"/>
              <a:ext cx="796759" cy="520963"/>
            </a:xfrm>
            <a:custGeom>
              <a:avLst/>
              <a:gdLst>
                <a:gd name="connsiteX0" fmla="*/ 48787 w 796759"/>
                <a:gd name="connsiteY0" fmla="*/ 0 h 520963"/>
                <a:gd name="connsiteX1" fmla="*/ 319486 w 796759"/>
                <a:gd name="connsiteY1" fmla="*/ 233308 h 520963"/>
                <a:gd name="connsiteX2" fmla="*/ 364965 w 796759"/>
                <a:gd name="connsiteY2" fmla="*/ 9693 h 520963"/>
                <a:gd name="connsiteX3" fmla="*/ 572929 w 796759"/>
                <a:gd name="connsiteY3" fmla="*/ 9693 h 520963"/>
                <a:gd name="connsiteX4" fmla="*/ 615994 w 796759"/>
                <a:gd name="connsiteY4" fmla="*/ 221442 h 520963"/>
                <a:gd name="connsiteX5" fmla="*/ 762261 w 796759"/>
                <a:gd name="connsiteY5" fmla="*/ 160173 h 520963"/>
                <a:gd name="connsiteX6" fmla="*/ 796759 w 796759"/>
                <a:gd name="connsiteY6" fmla="*/ 219925 h 520963"/>
                <a:gd name="connsiteX7" fmla="*/ 639956 w 796759"/>
                <a:gd name="connsiteY7" fmla="*/ 339258 h 520963"/>
                <a:gd name="connsiteX8" fmla="*/ 676910 w 796759"/>
                <a:gd name="connsiteY8" fmla="*/ 520963 h 520963"/>
                <a:gd name="connsiteX9" fmla="*/ 260982 w 796759"/>
                <a:gd name="connsiteY9" fmla="*/ 520963 h 520963"/>
                <a:gd name="connsiteX10" fmla="*/ 288852 w 796759"/>
                <a:gd name="connsiteY10" fmla="*/ 383931 h 520963"/>
                <a:gd name="connsiteX11" fmla="*/ 0 w 796759"/>
                <a:gd name="connsiteY11" fmla="*/ 48787 h 520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96759" h="520963">
                  <a:moveTo>
                    <a:pt x="48787" y="0"/>
                  </a:moveTo>
                  <a:lnTo>
                    <a:pt x="319486" y="233308"/>
                  </a:lnTo>
                  <a:lnTo>
                    <a:pt x="364965" y="9693"/>
                  </a:lnTo>
                  <a:lnTo>
                    <a:pt x="572929" y="9693"/>
                  </a:lnTo>
                  <a:lnTo>
                    <a:pt x="615994" y="221442"/>
                  </a:lnTo>
                  <a:lnTo>
                    <a:pt x="762261" y="160173"/>
                  </a:lnTo>
                  <a:lnTo>
                    <a:pt x="796759" y="219925"/>
                  </a:lnTo>
                  <a:lnTo>
                    <a:pt x="639956" y="339258"/>
                  </a:lnTo>
                  <a:lnTo>
                    <a:pt x="676910" y="520963"/>
                  </a:lnTo>
                  <a:lnTo>
                    <a:pt x="260982" y="520963"/>
                  </a:lnTo>
                  <a:lnTo>
                    <a:pt x="288852" y="383931"/>
                  </a:lnTo>
                  <a:lnTo>
                    <a:pt x="0" y="48787"/>
                  </a:lnTo>
                  <a:close/>
                </a:path>
              </a:pathLst>
            </a:custGeom>
            <a:solidFill>
              <a:srgbClr val="CCFF66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E390D83F-38AC-4BC9-9043-E4BA9034C503}"/>
                </a:ext>
              </a:extLst>
            </p:cNvPr>
            <p:cNvGrpSpPr/>
            <p:nvPr/>
          </p:nvGrpSpPr>
          <p:grpSpPr>
            <a:xfrm>
              <a:off x="1496605" y="4414452"/>
              <a:ext cx="1479837" cy="1024109"/>
              <a:chOff x="1581048" y="4637542"/>
              <a:chExt cx="1479837" cy="1024109"/>
            </a:xfrm>
          </p:grpSpPr>
          <p:sp>
            <p:nvSpPr>
              <p:cNvPr id="97" name="楕円 370">
                <a:extLst>
                  <a:ext uri="{FF2B5EF4-FFF2-40B4-BE49-F238E27FC236}">
                    <a16:creationId xmlns:a16="http://schemas.microsoft.com/office/drawing/2014/main" id="{1F887D09-EB2A-4DC9-9614-87BCC01775A5}"/>
                  </a:ext>
                </a:extLst>
              </p:cNvPr>
              <p:cNvSpPr/>
              <p:nvPr/>
            </p:nvSpPr>
            <p:spPr bwMode="auto">
              <a:xfrm>
                <a:off x="1838558" y="4742464"/>
                <a:ext cx="419796" cy="321596"/>
              </a:xfrm>
              <a:custGeom>
                <a:avLst/>
                <a:gdLst>
                  <a:gd name="connsiteX0" fmla="*/ 0 w 689198"/>
                  <a:gd name="connsiteY0" fmla="*/ 214777 h 429553"/>
                  <a:gd name="connsiteX1" fmla="*/ 344599 w 689198"/>
                  <a:gd name="connsiteY1" fmla="*/ 0 h 429553"/>
                  <a:gd name="connsiteX2" fmla="*/ 689198 w 689198"/>
                  <a:gd name="connsiteY2" fmla="*/ 214777 h 429553"/>
                  <a:gd name="connsiteX3" fmla="*/ 344599 w 689198"/>
                  <a:gd name="connsiteY3" fmla="*/ 429554 h 429553"/>
                  <a:gd name="connsiteX4" fmla="*/ 0 w 689198"/>
                  <a:gd name="connsiteY4" fmla="*/ 214777 h 429553"/>
                  <a:gd name="connsiteX0" fmla="*/ 0 w 689198"/>
                  <a:gd name="connsiteY0" fmla="*/ 214777 h 429554"/>
                  <a:gd name="connsiteX1" fmla="*/ 344599 w 689198"/>
                  <a:gd name="connsiteY1" fmla="*/ 0 h 429554"/>
                  <a:gd name="connsiteX2" fmla="*/ 689198 w 689198"/>
                  <a:gd name="connsiteY2" fmla="*/ 214777 h 429554"/>
                  <a:gd name="connsiteX3" fmla="*/ 344599 w 689198"/>
                  <a:gd name="connsiteY3" fmla="*/ 429554 h 429554"/>
                  <a:gd name="connsiteX4" fmla="*/ 0 w 689198"/>
                  <a:gd name="connsiteY4" fmla="*/ 214777 h 429554"/>
                  <a:gd name="connsiteX0" fmla="*/ 0 w 689198"/>
                  <a:gd name="connsiteY0" fmla="*/ 214777 h 429554"/>
                  <a:gd name="connsiteX1" fmla="*/ 344599 w 689198"/>
                  <a:gd name="connsiteY1" fmla="*/ 0 h 429554"/>
                  <a:gd name="connsiteX2" fmla="*/ 689198 w 689198"/>
                  <a:gd name="connsiteY2" fmla="*/ 214777 h 429554"/>
                  <a:gd name="connsiteX3" fmla="*/ 344599 w 689198"/>
                  <a:gd name="connsiteY3" fmla="*/ 429554 h 429554"/>
                  <a:gd name="connsiteX4" fmla="*/ 0 w 689198"/>
                  <a:gd name="connsiteY4" fmla="*/ 214777 h 429554"/>
                  <a:gd name="connsiteX0" fmla="*/ 0 w 689198"/>
                  <a:gd name="connsiteY0" fmla="*/ 313202 h 527979"/>
                  <a:gd name="connsiteX1" fmla="*/ 341424 w 689198"/>
                  <a:gd name="connsiteY1" fmla="*/ 0 h 527979"/>
                  <a:gd name="connsiteX2" fmla="*/ 689198 w 689198"/>
                  <a:gd name="connsiteY2" fmla="*/ 313202 h 527979"/>
                  <a:gd name="connsiteX3" fmla="*/ 344599 w 689198"/>
                  <a:gd name="connsiteY3" fmla="*/ 527979 h 527979"/>
                  <a:gd name="connsiteX4" fmla="*/ 0 w 689198"/>
                  <a:gd name="connsiteY4" fmla="*/ 313202 h 527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89198" h="527979">
                    <a:moveTo>
                      <a:pt x="0" y="313202"/>
                    </a:moveTo>
                    <a:cubicBezTo>
                      <a:pt x="0" y="194584"/>
                      <a:pt x="151107" y="0"/>
                      <a:pt x="341424" y="0"/>
                    </a:cubicBezTo>
                    <a:cubicBezTo>
                      <a:pt x="531741" y="0"/>
                      <a:pt x="689198" y="194584"/>
                      <a:pt x="689198" y="313202"/>
                    </a:cubicBezTo>
                    <a:cubicBezTo>
                      <a:pt x="689198" y="431820"/>
                      <a:pt x="534916" y="527979"/>
                      <a:pt x="344599" y="527979"/>
                    </a:cubicBezTo>
                    <a:cubicBezTo>
                      <a:pt x="154282" y="527979"/>
                      <a:pt x="0" y="431820"/>
                      <a:pt x="0" y="313202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98" name="楕円 370">
                <a:extLst>
                  <a:ext uri="{FF2B5EF4-FFF2-40B4-BE49-F238E27FC236}">
                    <a16:creationId xmlns:a16="http://schemas.microsoft.com/office/drawing/2014/main" id="{47DCE6CB-A103-46BA-AAD5-C7CEB6CCE322}"/>
                  </a:ext>
                </a:extLst>
              </p:cNvPr>
              <p:cNvSpPr/>
              <p:nvPr/>
            </p:nvSpPr>
            <p:spPr bwMode="auto">
              <a:xfrm>
                <a:off x="2336002" y="4742464"/>
                <a:ext cx="419796" cy="321596"/>
              </a:xfrm>
              <a:custGeom>
                <a:avLst/>
                <a:gdLst>
                  <a:gd name="connsiteX0" fmla="*/ 0 w 689198"/>
                  <a:gd name="connsiteY0" fmla="*/ 214777 h 429553"/>
                  <a:gd name="connsiteX1" fmla="*/ 344599 w 689198"/>
                  <a:gd name="connsiteY1" fmla="*/ 0 h 429553"/>
                  <a:gd name="connsiteX2" fmla="*/ 689198 w 689198"/>
                  <a:gd name="connsiteY2" fmla="*/ 214777 h 429553"/>
                  <a:gd name="connsiteX3" fmla="*/ 344599 w 689198"/>
                  <a:gd name="connsiteY3" fmla="*/ 429554 h 429553"/>
                  <a:gd name="connsiteX4" fmla="*/ 0 w 689198"/>
                  <a:gd name="connsiteY4" fmla="*/ 214777 h 429553"/>
                  <a:gd name="connsiteX0" fmla="*/ 0 w 689198"/>
                  <a:gd name="connsiteY0" fmla="*/ 214777 h 429554"/>
                  <a:gd name="connsiteX1" fmla="*/ 344599 w 689198"/>
                  <a:gd name="connsiteY1" fmla="*/ 0 h 429554"/>
                  <a:gd name="connsiteX2" fmla="*/ 689198 w 689198"/>
                  <a:gd name="connsiteY2" fmla="*/ 214777 h 429554"/>
                  <a:gd name="connsiteX3" fmla="*/ 344599 w 689198"/>
                  <a:gd name="connsiteY3" fmla="*/ 429554 h 429554"/>
                  <a:gd name="connsiteX4" fmla="*/ 0 w 689198"/>
                  <a:gd name="connsiteY4" fmla="*/ 214777 h 429554"/>
                  <a:gd name="connsiteX0" fmla="*/ 0 w 689198"/>
                  <a:gd name="connsiteY0" fmla="*/ 214777 h 429554"/>
                  <a:gd name="connsiteX1" fmla="*/ 344599 w 689198"/>
                  <a:gd name="connsiteY1" fmla="*/ 0 h 429554"/>
                  <a:gd name="connsiteX2" fmla="*/ 689198 w 689198"/>
                  <a:gd name="connsiteY2" fmla="*/ 214777 h 429554"/>
                  <a:gd name="connsiteX3" fmla="*/ 344599 w 689198"/>
                  <a:gd name="connsiteY3" fmla="*/ 429554 h 429554"/>
                  <a:gd name="connsiteX4" fmla="*/ 0 w 689198"/>
                  <a:gd name="connsiteY4" fmla="*/ 214777 h 429554"/>
                  <a:gd name="connsiteX0" fmla="*/ 0 w 689198"/>
                  <a:gd name="connsiteY0" fmla="*/ 313202 h 527979"/>
                  <a:gd name="connsiteX1" fmla="*/ 341424 w 689198"/>
                  <a:gd name="connsiteY1" fmla="*/ 0 h 527979"/>
                  <a:gd name="connsiteX2" fmla="*/ 689198 w 689198"/>
                  <a:gd name="connsiteY2" fmla="*/ 313202 h 527979"/>
                  <a:gd name="connsiteX3" fmla="*/ 344599 w 689198"/>
                  <a:gd name="connsiteY3" fmla="*/ 527979 h 527979"/>
                  <a:gd name="connsiteX4" fmla="*/ 0 w 689198"/>
                  <a:gd name="connsiteY4" fmla="*/ 313202 h 527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89198" h="527979">
                    <a:moveTo>
                      <a:pt x="0" y="313202"/>
                    </a:moveTo>
                    <a:cubicBezTo>
                      <a:pt x="0" y="194584"/>
                      <a:pt x="151107" y="0"/>
                      <a:pt x="341424" y="0"/>
                    </a:cubicBezTo>
                    <a:cubicBezTo>
                      <a:pt x="531741" y="0"/>
                      <a:pt x="689198" y="194584"/>
                      <a:pt x="689198" y="313202"/>
                    </a:cubicBezTo>
                    <a:cubicBezTo>
                      <a:pt x="689198" y="431820"/>
                      <a:pt x="534916" y="527979"/>
                      <a:pt x="344599" y="527979"/>
                    </a:cubicBezTo>
                    <a:cubicBezTo>
                      <a:pt x="154282" y="527979"/>
                      <a:pt x="0" y="431820"/>
                      <a:pt x="0" y="313202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1B32B77C-D532-4250-8E5C-34A505B99DF4}"/>
                  </a:ext>
                </a:extLst>
              </p:cNvPr>
              <p:cNvGrpSpPr/>
              <p:nvPr/>
            </p:nvGrpSpPr>
            <p:grpSpPr>
              <a:xfrm>
                <a:off x="1581048" y="4637542"/>
                <a:ext cx="1479837" cy="1024109"/>
                <a:chOff x="1581048" y="4637542"/>
                <a:chExt cx="1479837" cy="1024109"/>
              </a:xfrm>
            </p:grpSpPr>
            <p:sp>
              <p:nvSpPr>
                <p:cNvPr id="100" name="楕円 370">
                  <a:extLst>
                    <a:ext uri="{FF2B5EF4-FFF2-40B4-BE49-F238E27FC236}">
                      <a16:creationId xmlns:a16="http://schemas.microsoft.com/office/drawing/2014/main" id="{28475186-BCE5-474A-B93F-42E351F4FFE1}"/>
                    </a:ext>
                  </a:extLst>
                </p:cNvPr>
                <p:cNvSpPr/>
                <p:nvPr/>
              </p:nvSpPr>
              <p:spPr bwMode="auto">
                <a:xfrm>
                  <a:off x="1581048" y="4980869"/>
                  <a:ext cx="591616" cy="453224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01" name="楕円 370">
                  <a:extLst>
                    <a:ext uri="{FF2B5EF4-FFF2-40B4-BE49-F238E27FC236}">
                      <a16:creationId xmlns:a16="http://schemas.microsoft.com/office/drawing/2014/main" id="{56C3A911-5AA3-4B36-8349-65F3D2405D77}"/>
                    </a:ext>
                  </a:extLst>
                </p:cNvPr>
                <p:cNvSpPr/>
                <p:nvPr/>
              </p:nvSpPr>
              <p:spPr bwMode="auto">
                <a:xfrm>
                  <a:off x="2469269" y="4980869"/>
                  <a:ext cx="591616" cy="453224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2" name="楕円 370">
                  <a:extLst>
                    <a:ext uri="{FF2B5EF4-FFF2-40B4-BE49-F238E27FC236}">
                      <a16:creationId xmlns:a16="http://schemas.microsoft.com/office/drawing/2014/main" id="{D94BC123-0D0C-40F3-989C-62858EBF9D90}"/>
                    </a:ext>
                  </a:extLst>
                </p:cNvPr>
                <p:cNvSpPr/>
                <p:nvPr/>
              </p:nvSpPr>
              <p:spPr bwMode="auto">
                <a:xfrm>
                  <a:off x="2024669" y="4637542"/>
                  <a:ext cx="591616" cy="453224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3" name="楕円 370">
                  <a:extLst>
                    <a:ext uri="{FF2B5EF4-FFF2-40B4-BE49-F238E27FC236}">
                      <a16:creationId xmlns:a16="http://schemas.microsoft.com/office/drawing/2014/main" id="{C7816A83-C861-4037-9065-5D7C02DE1EBB}"/>
                    </a:ext>
                  </a:extLst>
                </p:cNvPr>
                <p:cNvSpPr/>
                <p:nvPr/>
              </p:nvSpPr>
              <p:spPr bwMode="auto">
                <a:xfrm>
                  <a:off x="1634144" y="4815168"/>
                  <a:ext cx="591616" cy="453224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4" name="楕円 370">
                  <a:extLst>
                    <a:ext uri="{FF2B5EF4-FFF2-40B4-BE49-F238E27FC236}">
                      <a16:creationId xmlns:a16="http://schemas.microsoft.com/office/drawing/2014/main" id="{7A5E7863-BB69-490B-B6E1-3F0ACD35905B}"/>
                    </a:ext>
                  </a:extLst>
                </p:cNvPr>
                <p:cNvSpPr/>
                <p:nvPr/>
              </p:nvSpPr>
              <p:spPr bwMode="auto">
                <a:xfrm>
                  <a:off x="2415194" y="4815168"/>
                  <a:ext cx="591616" cy="453224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5" name="楕円 370">
                  <a:extLst>
                    <a:ext uri="{FF2B5EF4-FFF2-40B4-BE49-F238E27FC236}">
                      <a16:creationId xmlns:a16="http://schemas.microsoft.com/office/drawing/2014/main" id="{F808E4EC-80B5-4F09-B507-D91AE66386C0}"/>
                    </a:ext>
                  </a:extLst>
                </p:cNvPr>
                <p:cNvSpPr/>
                <p:nvPr/>
              </p:nvSpPr>
              <p:spPr bwMode="auto">
                <a:xfrm>
                  <a:off x="1977454" y="4875421"/>
                  <a:ext cx="660476" cy="50597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6" name="楕円 370">
                  <a:extLst>
                    <a:ext uri="{FF2B5EF4-FFF2-40B4-BE49-F238E27FC236}">
                      <a16:creationId xmlns:a16="http://schemas.microsoft.com/office/drawing/2014/main" id="{B50FBFEE-F594-4F7D-9645-427CBFC9A89C}"/>
                    </a:ext>
                  </a:extLst>
                </p:cNvPr>
                <p:cNvSpPr/>
                <p:nvPr/>
              </p:nvSpPr>
              <p:spPr bwMode="auto">
                <a:xfrm>
                  <a:off x="1581048" y="5133850"/>
                  <a:ext cx="591616" cy="453224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7" name="楕円 370">
                  <a:extLst>
                    <a:ext uri="{FF2B5EF4-FFF2-40B4-BE49-F238E27FC236}">
                      <a16:creationId xmlns:a16="http://schemas.microsoft.com/office/drawing/2014/main" id="{B2CD4A36-1F61-4270-852E-347EB4E77DF7}"/>
                    </a:ext>
                  </a:extLst>
                </p:cNvPr>
                <p:cNvSpPr/>
                <p:nvPr/>
              </p:nvSpPr>
              <p:spPr bwMode="auto">
                <a:xfrm>
                  <a:off x="2469269" y="5133850"/>
                  <a:ext cx="591616" cy="453224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8" name="楕円 370">
                  <a:extLst>
                    <a:ext uri="{FF2B5EF4-FFF2-40B4-BE49-F238E27FC236}">
                      <a16:creationId xmlns:a16="http://schemas.microsoft.com/office/drawing/2014/main" id="{C1A7ACB4-8A47-4607-AC2E-A648FC0957E9}"/>
                    </a:ext>
                  </a:extLst>
                </p:cNvPr>
                <p:cNvSpPr/>
                <p:nvPr/>
              </p:nvSpPr>
              <p:spPr bwMode="auto">
                <a:xfrm>
                  <a:off x="1967469" y="5148629"/>
                  <a:ext cx="669674" cy="513022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solidFill>
                  <a:srgbClr val="008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8A5DE5C5-345F-45CC-96A2-C4EBE4856BD0}"/>
              </a:ext>
            </a:extLst>
          </p:cNvPr>
          <p:cNvGrpSpPr/>
          <p:nvPr/>
        </p:nvGrpSpPr>
        <p:grpSpPr>
          <a:xfrm>
            <a:off x="8069295" y="2824432"/>
            <a:ext cx="1402075" cy="1498800"/>
            <a:chOff x="8069295" y="2824432"/>
            <a:chExt cx="1402075" cy="1498800"/>
          </a:xfrm>
        </p:grpSpPr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8809F81A-9FC9-4CE8-B73F-392E3FBD1766}"/>
                </a:ext>
              </a:extLst>
            </p:cNvPr>
            <p:cNvGrpSpPr/>
            <p:nvPr/>
          </p:nvGrpSpPr>
          <p:grpSpPr>
            <a:xfrm rot="6341750">
              <a:off x="8203482" y="2718113"/>
              <a:ext cx="746712" cy="959350"/>
              <a:chOff x="2264369" y="4394563"/>
              <a:chExt cx="1245148" cy="1599722"/>
            </a:xfrm>
          </p:grpSpPr>
          <p:sp>
            <p:nvSpPr>
              <p:cNvPr id="120" name="楕円 27">
                <a:extLst>
                  <a:ext uri="{FF2B5EF4-FFF2-40B4-BE49-F238E27FC236}">
                    <a16:creationId xmlns:a16="http://schemas.microsoft.com/office/drawing/2014/main" id="{5D28B0FB-0FBC-4B48-9646-1F71C91154E1}"/>
                  </a:ext>
                </a:extLst>
              </p:cNvPr>
              <p:cNvSpPr/>
              <p:nvPr/>
            </p:nvSpPr>
            <p:spPr bwMode="auto">
              <a:xfrm>
                <a:off x="2337943" y="4394563"/>
                <a:ext cx="1088753" cy="1479335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" name="楕円 27">
                <a:extLst>
                  <a:ext uri="{FF2B5EF4-FFF2-40B4-BE49-F238E27FC236}">
                    <a16:creationId xmlns:a16="http://schemas.microsoft.com/office/drawing/2014/main" id="{D298AF8A-BBA4-4ED0-8059-828EE10487D6}"/>
                  </a:ext>
                </a:extLst>
              </p:cNvPr>
              <p:cNvSpPr/>
              <p:nvPr/>
            </p:nvSpPr>
            <p:spPr bwMode="auto">
              <a:xfrm rot="20700000">
                <a:off x="2432644" y="4532044"/>
                <a:ext cx="739462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2" name="楕円 27">
                <a:extLst>
                  <a:ext uri="{FF2B5EF4-FFF2-40B4-BE49-F238E27FC236}">
                    <a16:creationId xmlns:a16="http://schemas.microsoft.com/office/drawing/2014/main" id="{B5EF9F8A-4C1B-4E95-85E3-C3FD356C6CC2}"/>
                  </a:ext>
                </a:extLst>
              </p:cNvPr>
              <p:cNvSpPr/>
              <p:nvPr/>
            </p:nvSpPr>
            <p:spPr bwMode="auto">
              <a:xfrm rot="900000">
                <a:off x="2606402" y="4532044"/>
                <a:ext cx="739462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" name="楕円 122">
                <a:extLst>
                  <a:ext uri="{FF2B5EF4-FFF2-40B4-BE49-F238E27FC236}">
                    <a16:creationId xmlns:a16="http://schemas.microsoft.com/office/drawing/2014/main" id="{9655E064-1A3B-46E7-800B-E6D4EEDD77CB}"/>
                  </a:ext>
                </a:extLst>
              </p:cNvPr>
              <p:cNvSpPr/>
              <p:nvPr/>
            </p:nvSpPr>
            <p:spPr bwMode="auto">
              <a:xfrm>
                <a:off x="2348340" y="5274205"/>
                <a:ext cx="1067960" cy="720080"/>
              </a:xfrm>
              <a:prstGeom prst="ellipse">
                <a:avLst/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" name="楕円 27">
                <a:extLst>
                  <a:ext uri="{FF2B5EF4-FFF2-40B4-BE49-F238E27FC236}">
                    <a16:creationId xmlns:a16="http://schemas.microsoft.com/office/drawing/2014/main" id="{1BBFBED1-6498-4E0A-8C54-5243D66E9D35}"/>
                  </a:ext>
                </a:extLst>
              </p:cNvPr>
              <p:cNvSpPr/>
              <p:nvPr/>
            </p:nvSpPr>
            <p:spPr bwMode="auto">
              <a:xfrm rot="20700000">
                <a:off x="2264369" y="4741594"/>
                <a:ext cx="739462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" name="楕円 27">
                <a:extLst>
                  <a:ext uri="{FF2B5EF4-FFF2-40B4-BE49-F238E27FC236}">
                    <a16:creationId xmlns:a16="http://schemas.microsoft.com/office/drawing/2014/main" id="{A25DF8C1-3B26-437F-B2C0-F19FFE09C93F}"/>
                  </a:ext>
                </a:extLst>
              </p:cNvPr>
              <p:cNvSpPr/>
              <p:nvPr/>
            </p:nvSpPr>
            <p:spPr bwMode="auto">
              <a:xfrm rot="900000">
                <a:off x="2770055" y="4721179"/>
                <a:ext cx="739462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" name="楕円 27">
                <a:extLst>
                  <a:ext uri="{FF2B5EF4-FFF2-40B4-BE49-F238E27FC236}">
                    <a16:creationId xmlns:a16="http://schemas.microsoft.com/office/drawing/2014/main" id="{FC31B3B2-C13A-4BB2-BA5E-A1B214BEC850}"/>
                  </a:ext>
                </a:extLst>
              </p:cNvPr>
              <p:cNvSpPr/>
              <p:nvPr/>
            </p:nvSpPr>
            <p:spPr bwMode="auto">
              <a:xfrm>
                <a:off x="2385554" y="4824155"/>
                <a:ext cx="992271" cy="104974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6" name="グループ化 155">
              <a:extLst>
                <a:ext uri="{FF2B5EF4-FFF2-40B4-BE49-F238E27FC236}">
                  <a16:creationId xmlns:a16="http://schemas.microsoft.com/office/drawing/2014/main" id="{6F469EA2-B6AA-4A92-A1EE-84F542055F99}"/>
                </a:ext>
              </a:extLst>
            </p:cNvPr>
            <p:cNvGrpSpPr/>
            <p:nvPr/>
          </p:nvGrpSpPr>
          <p:grpSpPr>
            <a:xfrm rot="6341750">
              <a:off x="8618339" y="3172095"/>
              <a:ext cx="746712" cy="959350"/>
              <a:chOff x="2264369" y="4394563"/>
              <a:chExt cx="1245148" cy="1599722"/>
            </a:xfrm>
          </p:grpSpPr>
          <p:sp>
            <p:nvSpPr>
              <p:cNvPr id="157" name="楕円 27">
                <a:extLst>
                  <a:ext uri="{FF2B5EF4-FFF2-40B4-BE49-F238E27FC236}">
                    <a16:creationId xmlns:a16="http://schemas.microsoft.com/office/drawing/2014/main" id="{47371F37-3E7C-412C-BF77-F8964B306206}"/>
                  </a:ext>
                </a:extLst>
              </p:cNvPr>
              <p:cNvSpPr/>
              <p:nvPr/>
            </p:nvSpPr>
            <p:spPr bwMode="auto">
              <a:xfrm>
                <a:off x="2337943" y="4394563"/>
                <a:ext cx="1088753" cy="1479335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8" name="楕円 27">
                <a:extLst>
                  <a:ext uri="{FF2B5EF4-FFF2-40B4-BE49-F238E27FC236}">
                    <a16:creationId xmlns:a16="http://schemas.microsoft.com/office/drawing/2014/main" id="{0BE70507-76D0-4D07-8689-E083DAC6D145}"/>
                  </a:ext>
                </a:extLst>
              </p:cNvPr>
              <p:cNvSpPr/>
              <p:nvPr/>
            </p:nvSpPr>
            <p:spPr bwMode="auto">
              <a:xfrm rot="20700000">
                <a:off x="2432644" y="4532044"/>
                <a:ext cx="739462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9" name="楕円 27">
                <a:extLst>
                  <a:ext uri="{FF2B5EF4-FFF2-40B4-BE49-F238E27FC236}">
                    <a16:creationId xmlns:a16="http://schemas.microsoft.com/office/drawing/2014/main" id="{293F98FC-5665-48BB-BB03-3A3747AB1CFC}"/>
                  </a:ext>
                </a:extLst>
              </p:cNvPr>
              <p:cNvSpPr/>
              <p:nvPr/>
            </p:nvSpPr>
            <p:spPr bwMode="auto">
              <a:xfrm rot="900000">
                <a:off x="2606402" y="4532044"/>
                <a:ext cx="739462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0" name="楕円 159">
                <a:extLst>
                  <a:ext uri="{FF2B5EF4-FFF2-40B4-BE49-F238E27FC236}">
                    <a16:creationId xmlns:a16="http://schemas.microsoft.com/office/drawing/2014/main" id="{FFF3510D-9749-4B6B-8D01-0B2E5F99AFA5}"/>
                  </a:ext>
                </a:extLst>
              </p:cNvPr>
              <p:cNvSpPr/>
              <p:nvPr/>
            </p:nvSpPr>
            <p:spPr bwMode="auto">
              <a:xfrm>
                <a:off x="2348340" y="5274205"/>
                <a:ext cx="1067960" cy="720080"/>
              </a:xfrm>
              <a:prstGeom prst="ellipse">
                <a:avLst/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1" name="楕円 27">
                <a:extLst>
                  <a:ext uri="{FF2B5EF4-FFF2-40B4-BE49-F238E27FC236}">
                    <a16:creationId xmlns:a16="http://schemas.microsoft.com/office/drawing/2014/main" id="{D09360BB-55C1-427B-96BA-DD1B4FEAB679}"/>
                  </a:ext>
                </a:extLst>
              </p:cNvPr>
              <p:cNvSpPr/>
              <p:nvPr/>
            </p:nvSpPr>
            <p:spPr bwMode="auto">
              <a:xfrm rot="20700000">
                <a:off x="2264369" y="4741594"/>
                <a:ext cx="739462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2" name="楕円 27">
                <a:extLst>
                  <a:ext uri="{FF2B5EF4-FFF2-40B4-BE49-F238E27FC236}">
                    <a16:creationId xmlns:a16="http://schemas.microsoft.com/office/drawing/2014/main" id="{415A73E0-4620-433D-8020-06A7E49D94CA}"/>
                  </a:ext>
                </a:extLst>
              </p:cNvPr>
              <p:cNvSpPr/>
              <p:nvPr/>
            </p:nvSpPr>
            <p:spPr bwMode="auto">
              <a:xfrm rot="900000">
                <a:off x="2770055" y="4721179"/>
                <a:ext cx="739462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3" name="楕円 27">
                <a:extLst>
                  <a:ext uri="{FF2B5EF4-FFF2-40B4-BE49-F238E27FC236}">
                    <a16:creationId xmlns:a16="http://schemas.microsoft.com/office/drawing/2014/main" id="{5AA2C064-AA90-4ED6-9685-F8E73989C926}"/>
                  </a:ext>
                </a:extLst>
              </p:cNvPr>
              <p:cNvSpPr/>
              <p:nvPr/>
            </p:nvSpPr>
            <p:spPr bwMode="auto">
              <a:xfrm>
                <a:off x="2385554" y="4824155"/>
                <a:ext cx="992271" cy="104974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64" name="グループ化 163">
              <a:extLst>
                <a:ext uri="{FF2B5EF4-FFF2-40B4-BE49-F238E27FC236}">
                  <a16:creationId xmlns:a16="http://schemas.microsoft.com/office/drawing/2014/main" id="{05521C40-9DED-4508-BC27-C7BCE19A5D78}"/>
                </a:ext>
              </a:extLst>
            </p:cNvPr>
            <p:cNvGrpSpPr/>
            <p:nvPr/>
          </p:nvGrpSpPr>
          <p:grpSpPr>
            <a:xfrm rot="6341750">
              <a:off x="8175614" y="3470201"/>
              <a:ext cx="746712" cy="959350"/>
              <a:chOff x="2264369" y="4394563"/>
              <a:chExt cx="1245148" cy="1599722"/>
            </a:xfrm>
          </p:grpSpPr>
          <p:sp>
            <p:nvSpPr>
              <p:cNvPr id="165" name="楕円 27">
                <a:extLst>
                  <a:ext uri="{FF2B5EF4-FFF2-40B4-BE49-F238E27FC236}">
                    <a16:creationId xmlns:a16="http://schemas.microsoft.com/office/drawing/2014/main" id="{D50B44AD-DF2E-414D-84C2-8D509D4F0AC9}"/>
                  </a:ext>
                </a:extLst>
              </p:cNvPr>
              <p:cNvSpPr/>
              <p:nvPr/>
            </p:nvSpPr>
            <p:spPr bwMode="auto">
              <a:xfrm>
                <a:off x="2337943" y="4394563"/>
                <a:ext cx="1088753" cy="1479335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6" name="楕円 27">
                <a:extLst>
                  <a:ext uri="{FF2B5EF4-FFF2-40B4-BE49-F238E27FC236}">
                    <a16:creationId xmlns:a16="http://schemas.microsoft.com/office/drawing/2014/main" id="{D905EB43-8CC8-4514-AACA-968F88040B0C}"/>
                  </a:ext>
                </a:extLst>
              </p:cNvPr>
              <p:cNvSpPr/>
              <p:nvPr/>
            </p:nvSpPr>
            <p:spPr bwMode="auto">
              <a:xfrm rot="20700000">
                <a:off x="2432644" y="4532044"/>
                <a:ext cx="739462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7" name="楕円 27">
                <a:extLst>
                  <a:ext uri="{FF2B5EF4-FFF2-40B4-BE49-F238E27FC236}">
                    <a16:creationId xmlns:a16="http://schemas.microsoft.com/office/drawing/2014/main" id="{35FFBED9-238B-4C69-9607-50CABCEF49BE}"/>
                  </a:ext>
                </a:extLst>
              </p:cNvPr>
              <p:cNvSpPr/>
              <p:nvPr/>
            </p:nvSpPr>
            <p:spPr bwMode="auto">
              <a:xfrm rot="900000">
                <a:off x="2606402" y="4532044"/>
                <a:ext cx="739462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8" name="楕円 167">
                <a:extLst>
                  <a:ext uri="{FF2B5EF4-FFF2-40B4-BE49-F238E27FC236}">
                    <a16:creationId xmlns:a16="http://schemas.microsoft.com/office/drawing/2014/main" id="{922813C3-7867-442A-8D54-76CA09FC4829}"/>
                  </a:ext>
                </a:extLst>
              </p:cNvPr>
              <p:cNvSpPr/>
              <p:nvPr/>
            </p:nvSpPr>
            <p:spPr bwMode="auto">
              <a:xfrm>
                <a:off x="2348340" y="5274205"/>
                <a:ext cx="1067960" cy="720080"/>
              </a:xfrm>
              <a:prstGeom prst="ellipse">
                <a:avLst/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9" name="楕円 27">
                <a:extLst>
                  <a:ext uri="{FF2B5EF4-FFF2-40B4-BE49-F238E27FC236}">
                    <a16:creationId xmlns:a16="http://schemas.microsoft.com/office/drawing/2014/main" id="{D100FEEE-80B4-4837-9879-7AEEBBD4F5C8}"/>
                  </a:ext>
                </a:extLst>
              </p:cNvPr>
              <p:cNvSpPr/>
              <p:nvPr/>
            </p:nvSpPr>
            <p:spPr bwMode="auto">
              <a:xfrm rot="20700000">
                <a:off x="2264369" y="4741594"/>
                <a:ext cx="739462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0" name="楕円 27">
                <a:extLst>
                  <a:ext uri="{FF2B5EF4-FFF2-40B4-BE49-F238E27FC236}">
                    <a16:creationId xmlns:a16="http://schemas.microsoft.com/office/drawing/2014/main" id="{E0F23F4A-F4CD-4B40-9082-EEB39ED75A5F}"/>
                  </a:ext>
                </a:extLst>
              </p:cNvPr>
              <p:cNvSpPr/>
              <p:nvPr/>
            </p:nvSpPr>
            <p:spPr bwMode="auto">
              <a:xfrm rot="900000">
                <a:off x="2770055" y="4721179"/>
                <a:ext cx="739462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1" name="楕円 27">
                <a:extLst>
                  <a:ext uri="{FF2B5EF4-FFF2-40B4-BE49-F238E27FC236}">
                    <a16:creationId xmlns:a16="http://schemas.microsoft.com/office/drawing/2014/main" id="{4DDCD5F3-C7FC-4227-B428-3F265690C1AE}"/>
                  </a:ext>
                </a:extLst>
              </p:cNvPr>
              <p:cNvSpPr/>
              <p:nvPr/>
            </p:nvSpPr>
            <p:spPr bwMode="auto">
              <a:xfrm>
                <a:off x="2385554" y="4824155"/>
                <a:ext cx="992271" cy="104974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357AF6A0-2E78-4E2D-9919-013258462607}"/>
              </a:ext>
            </a:extLst>
          </p:cNvPr>
          <p:cNvGrpSpPr/>
          <p:nvPr/>
        </p:nvGrpSpPr>
        <p:grpSpPr>
          <a:xfrm>
            <a:off x="6010618" y="3240463"/>
            <a:ext cx="1505234" cy="959941"/>
            <a:chOff x="6010618" y="3240463"/>
            <a:chExt cx="1505234" cy="959941"/>
          </a:xfrm>
        </p:grpSpPr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7BEE7500-EA44-42D6-820E-8276D1A54331}"/>
                </a:ext>
              </a:extLst>
            </p:cNvPr>
            <p:cNvGrpSpPr/>
            <p:nvPr/>
          </p:nvGrpSpPr>
          <p:grpSpPr>
            <a:xfrm rot="6300000">
              <a:off x="6607947" y="2984964"/>
              <a:ext cx="531898" cy="1042896"/>
              <a:chOff x="3928575" y="3304261"/>
              <a:chExt cx="1460125" cy="2862886"/>
            </a:xfrm>
          </p:grpSpPr>
          <p:sp>
            <p:nvSpPr>
              <p:cNvPr id="110" name="台形 109">
                <a:extLst>
                  <a:ext uri="{FF2B5EF4-FFF2-40B4-BE49-F238E27FC236}">
                    <a16:creationId xmlns:a16="http://schemas.microsoft.com/office/drawing/2014/main" id="{946964B8-63F8-4FE3-B6A2-543D2BA73DE5}"/>
                  </a:ext>
                </a:extLst>
              </p:cNvPr>
              <p:cNvSpPr/>
              <p:nvPr/>
            </p:nvSpPr>
            <p:spPr bwMode="auto">
              <a:xfrm>
                <a:off x="4517096" y="5814265"/>
                <a:ext cx="297443" cy="352882"/>
              </a:xfrm>
              <a:prstGeom prst="trapezoid">
                <a:avLst/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" name="楕円 27">
                <a:extLst>
                  <a:ext uri="{FF2B5EF4-FFF2-40B4-BE49-F238E27FC236}">
                    <a16:creationId xmlns:a16="http://schemas.microsoft.com/office/drawing/2014/main" id="{6093BB7D-55D9-4787-9586-63034D1435B8}"/>
                  </a:ext>
                </a:extLst>
              </p:cNvPr>
              <p:cNvSpPr/>
              <p:nvPr/>
            </p:nvSpPr>
            <p:spPr bwMode="auto">
              <a:xfrm rot="1800000" flipH="1">
                <a:off x="4813634" y="4602196"/>
                <a:ext cx="575066" cy="1441302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139630" y="151229"/>
                      <a:pt x="557800" y="0"/>
                    </a:cubicBezTo>
                    <a:cubicBezTo>
                      <a:pt x="991325" y="151228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33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" name="楕円 27">
                <a:extLst>
                  <a:ext uri="{FF2B5EF4-FFF2-40B4-BE49-F238E27FC236}">
                    <a16:creationId xmlns:a16="http://schemas.microsoft.com/office/drawing/2014/main" id="{427EB413-12D1-4748-A4DC-70F93F315D15}"/>
                  </a:ext>
                </a:extLst>
              </p:cNvPr>
              <p:cNvSpPr/>
              <p:nvPr/>
            </p:nvSpPr>
            <p:spPr bwMode="auto">
              <a:xfrm rot="19800000">
                <a:off x="3928575" y="4602197"/>
                <a:ext cx="575066" cy="1441302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139630" y="151229"/>
                      <a:pt x="557800" y="0"/>
                    </a:cubicBezTo>
                    <a:cubicBezTo>
                      <a:pt x="991325" y="151228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33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13" name="楕円 27">
                <a:extLst>
                  <a:ext uri="{FF2B5EF4-FFF2-40B4-BE49-F238E27FC236}">
                    <a16:creationId xmlns:a16="http://schemas.microsoft.com/office/drawing/2014/main" id="{9F0AD60F-49C0-42AD-A225-995A59136918}"/>
                  </a:ext>
                </a:extLst>
              </p:cNvPr>
              <p:cNvSpPr/>
              <p:nvPr/>
            </p:nvSpPr>
            <p:spPr bwMode="auto">
              <a:xfrm>
                <a:off x="4105975" y="3449751"/>
                <a:ext cx="1125126" cy="2488645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47105" y="0"/>
                      <a:pt x="557800" y="0"/>
                    </a:cubicBezTo>
                    <a:cubicBezTo>
                      <a:pt x="868495" y="0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D4F1BC82-FE75-4F14-B148-8CB1EEDFD16D}"/>
                  </a:ext>
                </a:extLst>
              </p:cNvPr>
              <p:cNvSpPr/>
              <p:nvPr/>
            </p:nvSpPr>
            <p:spPr bwMode="auto">
              <a:xfrm rot="4500000">
                <a:off x="4579529" y="3383354"/>
                <a:ext cx="201140" cy="8270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09CFEE1F-F962-49AE-9F62-AFC00F61EBF9}"/>
                  </a:ext>
                </a:extLst>
              </p:cNvPr>
              <p:cNvSpPr/>
              <p:nvPr/>
            </p:nvSpPr>
            <p:spPr bwMode="auto">
              <a:xfrm rot="6300000">
                <a:off x="4605518" y="3383354"/>
                <a:ext cx="201140" cy="8270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D7E91569-FD6A-45A7-A8C8-CC1830E610DC}"/>
                  </a:ext>
                </a:extLst>
              </p:cNvPr>
              <p:cNvSpPr/>
              <p:nvPr/>
            </p:nvSpPr>
            <p:spPr bwMode="auto">
              <a:xfrm rot="4500000" flipV="1">
                <a:off x="4511808" y="3405855"/>
                <a:ext cx="201140" cy="84518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5D0DBB86-8C90-400F-A695-84EAE25586DC}"/>
                  </a:ext>
                </a:extLst>
              </p:cNvPr>
              <p:cNvSpPr/>
              <p:nvPr/>
            </p:nvSpPr>
            <p:spPr bwMode="auto">
              <a:xfrm rot="6300000" flipV="1">
                <a:off x="4537797" y="3362572"/>
                <a:ext cx="201140" cy="84518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楕円 27">
                <a:extLst>
                  <a:ext uri="{FF2B5EF4-FFF2-40B4-BE49-F238E27FC236}">
                    <a16:creationId xmlns:a16="http://schemas.microsoft.com/office/drawing/2014/main" id="{0ACDFEB2-CBEF-418F-BB18-D5B359E9B575}"/>
                  </a:ext>
                </a:extLst>
              </p:cNvPr>
              <p:cNvSpPr/>
              <p:nvPr/>
            </p:nvSpPr>
            <p:spPr bwMode="auto">
              <a:xfrm>
                <a:off x="4228617" y="3471864"/>
                <a:ext cx="870324" cy="2466532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47105" y="0"/>
                      <a:pt x="557800" y="0"/>
                    </a:cubicBezTo>
                    <a:cubicBezTo>
                      <a:pt x="868495" y="0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2E99E37A-CAEE-42AB-96B7-40F9CEAEE476}"/>
                </a:ext>
              </a:extLst>
            </p:cNvPr>
            <p:cNvGrpSpPr/>
            <p:nvPr/>
          </p:nvGrpSpPr>
          <p:grpSpPr>
            <a:xfrm rot="6300000">
              <a:off x="6266117" y="3190063"/>
              <a:ext cx="531898" cy="1042896"/>
              <a:chOff x="3928575" y="3304261"/>
              <a:chExt cx="1460125" cy="2862886"/>
            </a:xfrm>
          </p:grpSpPr>
          <p:sp>
            <p:nvSpPr>
              <p:cNvPr id="173" name="台形 172">
                <a:extLst>
                  <a:ext uri="{FF2B5EF4-FFF2-40B4-BE49-F238E27FC236}">
                    <a16:creationId xmlns:a16="http://schemas.microsoft.com/office/drawing/2014/main" id="{D7C7705B-E749-48C4-940C-84EC3343EB0C}"/>
                  </a:ext>
                </a:extLst>
              </p:cNvPr>
              <p:cNvSpPr/>
              <p:nvPr/>
            </p:nvSpPr>
            <p:spPr bwMode="auto">
              <a:xfrm>
                <a:off x="4517096" y="5814265"/>
                <a:ext cx="297443" cy="352882"/>
              </a:xfrm>
              <a:prstGeom prst="trapezoid">
                <a:avLst/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4" name="楕円 27">
                <a:extLst>
                  <a:ext uri="{FF2B5EF4-FFF2-40B4-BE49-F238E27FC236}">
                    <a16:creationId xmlns:a16="http://schemas.microsoft.com/office/drawing/2014/main" id="{E4A3D1C6-9519-460C-BCA3-C15360851051}"/>
                  </a:ext>
                </a:extLst>
              </p:cNvPr>
              <p:cNvSpPr/>
              <p:nvPr/>
            </p:nvSpPr>
            <p:spPr bwMode="auto">
              <a:xfrm rot="1800000" flipH="1">
                <a:off x="4813634" y="4602196"/>
                <a:ext cx="575066" cy="1441302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139630" y="151229"/>
                      <a:pt x="557800" y="0"/>
                    </a:cubicBezTo>
                    <a:cubicBezTo>
                      <a:pt x="991325" y="151228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33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5" name="楕円 27">
                <a:extLst>
                  <a:ext uri="{FF2B5EF4-FFF2-40B4-BE49-F238E27FC236}">
                    <a16:creationId xmlns:a16="http://schemas.microsoft.com/office/drawing/2014/main" id="{C4FBD3AA-7403-4C49-BB67-1632F78330DE}"/>
                  </a:ext>
                </a:extLst>
              </p:cNvPr>
              <p:cNvSpPr/>
              <p:nvPr/>
            </p:nvSpPr>
            <p:spPr bwMode="auto">
              <a:xfrm rot="19800000">
                <a:off x="3928575" y="4602197"/>
                <a:ext cx="575066" cy="1441302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139630" y="151229"/>
                      <a:pt x="557800" y="0"/>
                    </a:cubicBezTo>
                    <a:cubicBezTo>
                      <a:pt x="991325" y="151228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33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76" name="楕円 27">
                <a:extLst>
                  <a:ext uri="{FF2B5EF4-FFF2-40B4-BE49-F238E27FC236}">
                    <a16:creationId xmlns:a16="http://schemas.microsoft.com/office/drawing/2014/main" id="{6FD2ECC4-2A04-4D41-9108-B07A4B9786A5}"/>
                  </a:ext>
                </a:extLst>
              </p:cNvPr>
              <p:cNvSpPr/>
              <p:nvPr/>
            </p:nvSpPr>
            <p:spPr bwMode="auto">
              <a:xfrm>
                <a:off x="4105975" y="3449751"/>
                <a:ext cx="1125126" cy="2488645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47105" y="0"/>
                      <a:pt x="557800" y="0"/>
                    </a:cubicBezTo>
                    <a:cubicBezTo>
                      <a:pt x="868495" y="0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8208FF08-FE0E-4555-B613-5228E38D0FD9}"/>
                  </a:ext>
                </a:extLst>
              </p:cNvPr>
              <p:cNvSpPr/>
              <p:nvPr/>
            </p:nvSpPr>
            <p:spPr bwMode="auto">
              <a:xfrm rot="4500000">
                <a:off x="4579529" y="3383354"/>
                <a:ext cx="201140" cy="8270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318A3C2B-11AF-41F6-9079-9C33F68D1602}"/>
                  </a:ext>
                </a:extLst>
              </p:cNvPr>
              <p:cNvSpPr/>
              <p:nvPr/>
            </p:nvSpPr>
            <p:spPr bwMode="auto">
              <a:xfrm rot="6300000">
                <a:off x="4605518" y="3383354"/>
                <a:ext cx="201140" cy="8270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2EC9B81D-7CAF-4261-8D9A-C43E552B7187}"/>
                  </a:ext>
                </a:extLst>
              </p:cNvPr>
              <p:cNvSpPr/>
              <p:nvPr/>
            </p:nvSpPr>
            <p:spPr bwMode="auto">
              <a:xfrm rot="4500000" flipV="1">
                <a:off x="4511808" y="3405855"/>
                <a:ext cx="201140" cy="84518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1AF225E7-F2BA-4629-A41D-EDE06332EA8F}"/>
                  </a:ext>
                </a:extLst>
              </p:cNvPr>
              <p:cNvSpPr/>
              <p:nvPr/>
            </p:nvSpPr>
            <p:spPr bwMode="auto">
              <a:xfrm rot="6300000" flipV="1">
                <a:off x="4537797" y="3362572"/>
                <a:ext cx="201140" cy="84518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楕円 27">
                <a:extLst>
                  <a:ext uri="{FF2B5EF4-FFF2-40B4-BE49-F238E27FC236}">
                    <a16:creationId xmlns:a16="http://schemas.microsoft.com/office/drawing/2014/main" id="{87E62B98-3F50-4AFA-B68C-62644F634019}"/>
                  </a:ext>
                </a:extLst>
              </p:cNvPr>
              <p:cNvSpPr/>
              <p:nvPr/>
            </p:nvSpPr>
            <p:spPr bwMode="auto">
              <a:xfrm>
                <a:off x="4228617" y="3471864"/>
                <a:ext cx="870324" cy="2466532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47105" y="0"/>
                      <a:pt x="557800" y="0"/>
                    </a:cubicBezTo>
                    <a:cubicBezTo>
                      <a:pt x="868495" y="0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2" name="グループ化 181">
              <a:extLst>
                <a:ext uri="{FF2B5EF4-FFF2-40B4-BE49-F238E27FC236}">
                  <a16:creationId xmlns:a16="http://schemas.microsoft.com/office/drawing/2014/main" id="{BA44C99B-B668-433F-8767-82D8E2729D48}"/>
                </a:ext>
              </a:extLst>
            </p:cNvPr>
            <p:cNvGrpSpPr/>
            <p:nvPr/>
          </p:nvGrpSpPr>
          <p:grpSpPr>
            <a:xfrm rot="16625921">
              <a:off x="6728455" y="3413007"/>
              <a:ext cx="531898" cy="1042896"/>
              <a:chOff x="3928575" y="3304261"/>
              <a:chExt cx="1460125" cy="2862886"/>
            </a:xfrm>
          </p:grpSpPr>
          <p:sp>
            <p:nvSpPr>
              <p:cNvPr id="183" name="台形 182">
                <a:extLst>
                  <a:ext uri="{FF2B5EF4-FFF2-40B4-BE49-F238E27FC236}">
                    <a16:creationId xmlns:a16="http://schemas.microsoft.com/office/drawing/2014/main" id="{D7224757-E1B6-4B7C-8FDE-3D36210273E7}"/>
                  </a:ext>
                </a:extLst>
              </p:cNvPr>
              <p:cNvSpPr/>
              <p:nvPr/>
            </p:nvSpPr>
            <p:spPr bwMode="auto">
              <a:xfrm>
                <a:off x="4517096" y="5814265"/>
                <a:ext cx="297443" cy="352882"/>
              </a:xfrm>
              <a:prstGeom prst="trapezoid">
                <a:avLst/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4" name="楕円 27">
                <a:extLst>
                  <a:ext uri="{FF2B5EF4-FFF2-40B4-BE49-F238E27FC236}">
                    <a16:creationId xmlns:a16="http://schemas.microsoft.com/office/drawing/2014/main" id="{C27CECD4-4447-4403-933D-5D16C97FA4A5}"/>
                  </a:ext>
                </a:extLst>
              </p:cNvPr>
              <p:cNvSpPr/>
              <p:nvPr/>
            </p:nvSpPr>
            <p:spPr bwMode="auto">
              <a:xfrm rot="1800000" flipH="1">
                <a:off x="4813634" y="4602196"/>
                <a:ext cx="575066" cy="1441302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139630" y="151229"/>
                      <a:pt x="557800" y="0"/>
                    </a:cubicBezTo>
                    <a:cubicBezTo>
                      <a:pt x="991325" y="151228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33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5" name="楕円 27">
                <a:extLst>
                  <a:ext uri="{FF2B5EF4-FFF2-40B4-BE49-F238E27FC236}">
                    <a16:creationId xmlns:a16="http://schemas.microsoft.com/office/drawing/2014/main" id="{61D0AEFC-2ABA-4573-9BAC-81E03056D1BC}"/>
                  </a:ext>
                </a:extLst>
              </p:cNvPr>
              <p:cNvSpPr/>
              <p:nvPr/>
            </p:nvSpPr>
            <p:spPr bwMode="auto">
              <a:xfrm rot="19800000">
                <a:off x="3928575" y="4602197"/>
                <a:ext cx="575066" cy="1441302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139630" y="151229"/>
                      <a:pt x="557800" y="0"/>
                    </a:cubicBezTo>
                    <a:cubicBezTo>
                      <a:pt x="991325" y="151228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33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86" name="楕円 27">
                <a:extLst>
                  <a:ext uri="{FF2B5EF4-FFF2-40B4-BE49-F238E27FC236}">
                    <a16:creationId xmlns:a16="http://schemas.microsoft.com/office/drawing/2014/main" id="{30C72F57-8E22-4F53-AABE-A6B430BDF23F}"/>
                  </a:ext>
                </a:extLst>
              </p:cNvPr>
              <p:cNvSpPr/>
              <p:nvPr/>
            </p:nvSpPr>
            <p:spPr bwMode="auto">
              <a:xfrm>
                <a:off x="4105975" y="3449751"/>
                <a:ext cx="1125126" cy="2488645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47105" y="0"/>
                      <a:pt x="557800" y="0"/>
                    </a:cubicBezTo>
                    <a:cubicBezTo>
                      <a:pt x="868495" y="0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50FF7FA1-EF02-4AE6-85FF-1E87BCC97A9E}"/>
                  </a:ext>
                </a:extLst>
              </p:cNvPr>
              <p:cNvSpPr/>
              <p:nvPr/>
            </p:nvSpPr>
            <p:spPr bwMode="auto">
              <a:xfrm rot="4500000">
                <a:off x="4579529" y="3383354"/>
                <a:ext cx="201140" cy="8270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9AAA1F3E-16C1-4FEE-BE41-BEF7D0BB9C97}"/>
                  </a:ext>
                </a:extLst>
              </p:cNvPr>
              <p:cNvSpPr/>
              <p:nvPr/>
            </p:nvSpPr>
            <p:spPr bwMode="auto">
              <a:xfrm rot="6300000">
                <a:off x="4605518" y="3383354"/>
                <a:ext cx="201140" cy="8270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BF524612-7749-4C0F-9C64-447741C83DF6}"/>
                  </a:ext>
                </a:extLst>
              </p:cNvPr>
              <p:cNvSpPr/>
              <p:nvPr/>
            </p:nvSpPr>
            <p:spPr bwMode="auto">
              <a:xfrm rot="4500000" flipV="1">
                <a:off x="4511808" y="3405855"/>
                <a:ext cx="201140" cy="84518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9E348DB0-0CED-4F4B-BCA7-4AB4567688B3}"/>
                  </a:ext>
                </a:extLst>
              </p:cNvPr>
              <p:cNvSpPr/>
              <p:nvPr/>
            </p:nvSpPr>
            <p:spPr bwMode="auto">
              <a:xfrm rot="6300000" flipV="1">
                <a:off x="4537797" y="3362572"/>
                <a:ext cx="201140" cy="84518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楕円 27">
                <a:extLst>
                  <a:ext uri="{FF2B5EF4-FFF2-40B4-BE49-F238E27FC236}">
                    <a16:creationId xmlns:a16="http://schemas.microsoft.com/office/drawing/2014/main" id="{B1CBD1FC-2DA8-4766-AFDD-437506733321}"/>
                  </a:ext>
                </a:extLst>
              </p:cNvPr>
              <p:cNvSpPr/>
              <p:nvPr/>
            </p:nvSpPr>
            <p:spPr bwMode="auto">
              <a:xfrm>
                <a:off x="4228617" y="3471864"/>
                <a:ext cx="870324" cy="2466532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47105" y="0"/>
                      <a:pt x="557800" y="0"/>
                    </a:cubicBezTo>
                    <a:cubicBezTo>
                      <a:pt x="868495" y="0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389007CD-114C-437E-916A-C99ED6ECE5F2}"/>
              </a:ext>
            </a:extLst>
          </p:cNvPr>
          <p:cNvGrpSpPr/>
          <p:nvPr/>
        </p:nvGrpSpPr>
        <p:grpSpPr>
          <a:xfrm>
            <a:off x="4207890" y="3070328"/>
            <a:ext cx="1406744" cy="936466"/>
            <a:chOff x="4207890" y="3070328"/>
            <a:chExt cx="1406744" cy="936466"/>
          </a:xfrm>
        </p:grpSpPr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F9F25769-357A-4C47-85C4-3C0DFB1C3168}"/>
                </a:ext>
              </a:extLst>
            </p:cNvPr>
            <p:cNvGrpSpPr/>
            <p:nvPr/>
          </p:nvGrpSpPr>
          <p:grpSpPr>
            <a:xfrm rot="5400000">
              <a:off x="4866736" y="2806346"/>
              <a:ext cx="321534" cy="849498"/>
              <a:chOff x="2451290" y="4723360"/>
              <a:chExt cx="536158" cy="1416542"/>
            </a:xfrm>
          </p:grpSpPr>
          <p:sp>
            <p:nvSpPr>
              <p:cNvPr id="128" name="楕円 27">
                <a:extLst>
                  <a:ext uri="{FF2B5EF4-FFF2-40B4-BE49-F238E27FC236}">
                    <a16:creationId xmlns:a16="http://schemas.microsoft.com/office/drawing/2014/main" id="{AC5AE868-2337-4F31-B5BF-0D605E183CFE}"/>
                  </a:ext>
                </a:extLst>
              </p:cNvPr>
              <p:cNvSpPr/>
              <p:nvPr/>
            </p:nvSpPr>
            <p:spPr bwMode="auto">
              <a:xfrm>
                <a:off x="2520108" y="4723360"/>
                <a:ext cx="394542" cy="1000896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FFFF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29" name="楕円 27">
                <a:extLst>
                  <a:ext uri="{FF2B5EF4-FFF2-40B4-BE49-F238E27FC236}">
                    <a16:creationId xmlns:a16="http://schemas.microsoft.com/office/drawing/2014/main" id="{50DE375C-1CB9-4D2E-9524-BD2EEDF25452}"/>
                  </a:ext>
                </a:extLst>
              </p:cNvPr>
              <p:cNvSpPr/>
              <p:nvPr/>
            </p:nvSpPr>
            <p:spPr bwMode="auto">
              <a:xfrm rot="20700000">
                <a:off x="2523749" y="4860840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" name="楕円 27">
                <a:extLst>
                  <a:ext uri="{FF2B5EF4-FFF2-40B4-BE49-F238E27FC236}">
                    <a16:creationId xmlns:a16="http://schemas.microsoft.com/office/drawing/2014/main" id="{1A91245C-A40C-4C11-B350-410A82CDBE0F}"/>
                  </a:ext>
                </a:extLst>
              </p:cNvPr>
              <p:cNvSpPr/>
              <p:nvPr/>
            </p:nvSpPr>
            <p:spPr bwMode="auto">
              <a:xfrm rot="900000">
                <a:off x="2598569" y="4860840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" name="楕円 130">
                <a:extLst>
                  <a:ext uri="{FF2B5EF4-FFF2-40B4-BE49-F238E27FC236}">
                    <a16:creationId xmlns:a16="http://schemas.microsoft.com/office/drawing/2014/main" id="{DD5FDCA4-AD26-4EC2-9C5F-10D46F5D863A}"/>
                  </a:ext>
                </a:extLst>
              </p:cNvPr>
              <p:cNvSpPr/>
              <p:nvPr/>
            </p:nvSpPr>
            <p:spPr bwMode="auto">
              <a:xfrm>
                <a:off x="2582020" y="5775882"/>
                <a:ext cx="270718" cy="364020"/>
              </a:xfrm>
              <a:prstGeom prst="ellipse">
                <a:avLst/>
              </a:prstGeom>
              <a:solidFill>
                <a:srgbClr val="FFFF66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" name="楕円 27">
                <a:extLst>
                  <a:ext uri="{FF2B5EF4-FFF2-40B4-BE49-F238E27FC236}">
                    <a16:creationId xmlns:a16="http://schemas.microsoft.com/office/drawing/2014/main" id="{E79AF057-132F-4D9F-A98E-A52B2E8D8B7A}"/>
                  </a:ext>
                </a:extLst>
              </p:cNvPr>
              <p:cNvSpPr/>
              <p:nvPr/>
            </p:nvSpPr>
            <p:spPr bwMode="auto">
              <a:xfrm rot="900000">
                <a:off x="2669037" y="5049975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9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3" name="楕円 27">
                <a:extLst>
                  <a:ext uri="{FF2B5EF4-FFF2-40B4-BE49-F238E27FC236}">
                    <a16:creationId xmlns:a16="http://schemas.microsoft.com/office/drawing/2014/main" id="{E070B08A-D4A7-480E-A374-5B424E75954C}"/>
                  </a:ext>
                </a:extLst>
              </p:cNvPr>
              <p:cNvSpPr/>
              <p:nvPr/>
            </p:nvSpPr>
            <p:spPr bwMode="auto">
              <a:xfrm rot="20700000">
                <a:off x="2451290" y="5070390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9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694FDFF7-0A10-4858-A385-71F2C131988A}"/>
                </a:ext>
              </a:extLst>
            </p:cNvPr>
            <p:cNvGrpSpPr/>
            <p:nvPr/>
          </p:nvGrpSpPr>
          <p:grpSpPr>
            <a:xfrm rot="4500000">
              <a:off x="4542009" y="3046551"/>
              <a:ext cx="321534" cy="849498"/>
              <a:chOff x="2451290" y="4723360"/>
              <a:chExt cx="536158" cy="1416542"/>
            </a:xfrm>
          </p:grpSpPr>
          <p:sp>
            <p:nvSpPr>
              <p:cNvPr id="193" name="楕円 27">
                <a:extLst>
                  <a:ext uri="{FF2B5EF4-FFF2-40B4-BE49-F238E27FC236}">
                    <a16:creationId xmlns:a16="http://schemas.microsoft.com/office/drawing/2014/main" id="{9DFCAFE8-273F-48E8-9292-5DBD39F1D685}"/>
                  </a:ext>
                </a:extLst>
              </p:cNvPr>
              <p:cNvSpPr/>
              <p:nvPr/>
            </p:nvSpPr>
            <p:spPr bwMode="auto">
              <a:xfrm>
                <a:off x="2520108" y="4723360"/>
                <a:ext cx="394542" cy="1000896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FFFF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94" name="楕円 27">
                <a:extLst>
                  <a:ext uri="{FF2B5EF4-FFF2-40B4-BE49-F238E27FC236}">
                    <a16:creationId xmlns:a16="http://schemas.microsoft.com/office/drawing/2014/main" id="{AA274818-E19D-4118-9827-394C2C0B5732}"/>
                  </a:ext>
                </a:extLst>
              </p:cNvPr>
              <p:cNvSpPr/>
              <p:nvPr/>
            </p:nvSpPr>
            <p:spPr bwMode="auto">
              <a:xfrm rot="20700000">
                <a:off x="2523749" y="4860840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5" name="楕円 27">
                <a:extLst>
                  <a:ext uri="{FF2B5EF4-FFF2-40B4-BE49-F238E27FC236}">
                    <a16:creationId xmlns:a16="http://schemas.microsoft.com/office/drawing/2014/main" id="{BA2BC460-44C6-496B-84F0-AB19B6503DC9}"/>
                  </a:ext>
                </a:extLst>
              </p:cNvPr>
              <p:cNvSpPr/>
              <p:nvPr/>
            </p:nvSpPr>
            <p:spPr bwMode="auto">
              <a:xfrm rot="900000">
                <a:off x="2598569" y="4860840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6" name="楕円 195">
                <a:extLst>
                  <a:ext uri="{FF2B5EF4-FFF2-40B4-BE49-F238E27FC236}">
                    <a16:creationId xmlns:a16="http://schemas.microsoft.com/office/drawing/2014/main" id="{AE498767-0E4C-4B1E-8354-C754467FFFEC}"/>
                  </a:ext>
                </a:extLst>
              </p:cNvPr>
              <p:cNvSpPr/>
              <p:nvPr/>
            </p:nvSpPr>
            <p:spPr bwMode="auto">
              <a:xfrm>
                <a:off x="2582020" y="5775882"/>
                <a:ext cx="270718" cy="364020"/>
              </a:xfrm>
              <a:prstGeom prst="ellipse">
                <a:avLst/>
              </a:prstGeom>
              <a:solidFill>
                <a:srgbClr val="FFFF66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7" name="楕円 27">
                <a:extLst>
                  <a:ext uri="{FF2B5EF4-FFF2-40B4-BE49-F238E27FC236}">
                    <a16:creationId xmlns:a16="http://schemas.microsoft.com/office/drawing/2014/main" id="{961850D3-BD8A-4E13-8238-4693F7086E1E}"/>
                  </a:ext>
                </a:extLst>
              </p:cNvPr>
              <p:cNvSpPr/>
              <p:nvPr/>
            </p:nvSpPr>
            <p:spPr bwMode="auto">
              <a:xfrm rot="900000">
                <a:off x="2669037" y="5049975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9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8" name="楕円 27">
                <a:extLst>
                  <a:ext uri="{FF2B5EF4-FFF2-40B4-BE49-F238E27FC236}">
                    <a16:creationId xmlns:a16="http://schemas.microsoft.com/office/drawing/2014/main" id="{1C4E91F3-6E70-4506-8029-B460B6073837}"/>
                  </a:ext>
                </a:extLst>
              </p:cNvPr>
              <p:cNvSpPr/>
              <p:nvPr/>
            </p:nvSpPr>
            <p:spPr bwMode="auto">
              <a:xfrm rot="20700000">
                <a:off x="2451290" y="5070390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9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99" name="グループ化 198">
              <a:extLst>
                <a:ext uri="{FF2B5EF4-FFF2-40B4-BE49-F238E27FC236}">
                  <a16:creationId xmlns:a16="http://schemas.microsoft.com/office/drawing/2014/main" id="{EF1FAE56-640D-40E8-A2CD-A9E0BAE77868}"/>
                </a:ext>
              </a:extLst>
            </p:cNvPr>
            <p:cNvGrpSpPr/>
            <p:nvPr/>
          </p:nvGrpSpPr>
          <p:grpSpPr>
            <a:xfrm rot="5104238">
              <a:off x="5029118" y="3226013"/>
              <a:ext cx="321534" cy="849498"/>
              <a:chOff x="2451290" y="4723360"/>
              <a:chExt cx="536158" cy="1416542"/>
            </a:xfrm>
          </p:grpSpPr>
          <p:sp>
            <p:nvSpPr>
              <p:cNvPr id="200" name="楕円 27">
                <a:extLst>
                  <a:ext uri="{FF2B5EF4-FFF2-40B4-BE49-F238E27FC236}">
                    <a16:creationId xmlns:a16="http://schemas.microsoft.com/office/drawing/2014/main" id="{036665AC-FC36-43CD-B2B4-E5D9551CA74E}"/>
                  </a:ext>
                </a:extLst>
              </p:cNvPr>
              <p:cNvSpPr/>
              <p:nvPr/>
            </p:nvSpPr>
            <p:spPr bwMode="auto">
              <a:xfrm>
                <a:off x="2520108" y="4723360"/>
                <a:ext cx="394542" cy="1000896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FFFF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01" name="楕円 27">
                <a:extLst>
                  <a:ext uri="{FF2B5EF4-FFF2-40B4-BE49-F238E27FC236}">
                    <a16:creationId xmlns:a16="http://schemas.microsoft.com/office/drawing/2014/main" id="{706978DE-D250-4901-BCA8-B2124357D8BA}"/>
                  </a:ext>
                </a:extLst>
              </p:cNvPr>
              <p:cNvSpPr/>
              <p:nvPr/>
            </p:nvSpPr>
            <p:spPr bwMode="auto">
              <a:xfrm rot="20700000">
                <a:off x="2523749" y="4860840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2" name="楕円 27">
                <a:extLst>
                  <a:ext uri="{FF2B5EF4-FFF2-40B4-BE49-F238E27FC236}">
                    <a16:creationId xmlns:a16="http://schemas.microsoft.com/office/drawing/2014/main" id="{327A4B1D-94A9-4ADD-9A49-4F1417896802}"/>
                  </a:ext>
                </a:extLst>
              </p:cNvPr>
              <p:cNvSpPr/>
              <p:nvPr/>
            </p:nvSpPr>
            <p:spPr bwMode="auto">
              <a:xfrm rot="900000">
                <a:off x="2598569" y="4860840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3" name="楕円 202">
                <a:extLst>
                  <a:ext uri="{FF2B5EF4-FFF2-40B4-BE49-F238E27FC236}">
                    <a16:creationId xmlns:a16="http://schemas.microsoft.com/office/drawing/2014/main" id="{061D8C9E-7F2D-4B4C-9717-7E232D042ED1}"/>
                  </a:ext>
                </a:extLst>
              </p:cNvPr>
              <p:cNvSpPr/>
              <p:nvPr/>
            </p:nvSpPr>
            <p:spPr bwMode="auto">
              <a:xfrm>
                <a:off x="2582020" y="5775882"/>
                <a:ext cx="270718" cy="364020"/>
              </a:xfrm>
              <a:prstGeom prst="ellipse">
                <a:avLst/>
              </a:prstGeom>
              <a:solidFill>
                <a:srgbClr val="FFFF66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4" name="楕円 27">
                <a:extLst>
                  <a:ext uri="{FF2B5EF4-FFF2-40B4-BE49-F238E27FC236}">
                    <a16:creationId xmlns:a16="http://schemas.microsoft.com/office/drawing/2014/main" id="{CB21BE4E-21C8-46D9-A401-7591568D8507}"/>
                  </a:ext>
                </a:extLst>
              </p:cNvPr>
              <p:cNvSpPr/>
              <p:nvPr/>
            </p:nvSpPr>
            <p:spPr bwMode="auto">
              <a:xfrm rot="900000">
                <a:off x="2669037" y="5049975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9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5" name="楕円 27">
                <a:extLst>
                  <a:ext uri="{FF2B5EF4-FFF2-40B4-BE49-F238E27FC236}">
                    <a16:creationId xmlns:a16="http://schemas.microsoft.com/office/drawing/2014/main" id="{07819124-5238-4FAE-BFE1-1C9AC1670862}"/>
                  </a:ext>
                </a:extLst>
              </p:cNvPr>
              <p:cNvSpPr/>
              <p:nvPr/>
            </p:nvSpPr>
            <p:spPr bwMode="auto">
              <a:xfrm rot="20700000">
                <a:off x="2451290" y="5070390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9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38C0A1BB-D41C-4477-B208-65B0736B733B}"/>
                </a:ext>
              </a:extLst>
            </p:cNvPr>
            <p:cNvGrpSpPr/>
            <p:nvPr/>
          </p:nvGrpSpPr>
          <p:grpSpPr>
            <a:xfrm rot="15936477">
              <a:off x="4471872" y="3421278"/>
              <a:ext cx="321534" cy="849498"/>
              <a:chOff x="2451290" y="4723360"/>
              <a:chExt cx="536158" cy="1416542"/>
            </a:xfrm>
          </p:grpSpPr>
          <p:sp>
            <p:nvSpPr>
              <p:cNvPr id="207" name="楕円 27">
                <a:extLst>
                  <a:ext uri="{FF2B5EF4-FFF2-40B4-BE49-F238E27FC236}">
                    <a16:creationId xmlns:a16="http://schemas.microsoft.com/office/drawing/2014/main" id="{374E1731-27A1-405F-A3A1-EBA03D9C822A}"/>
                  </a:ext>
                </a:extLst>
              </p:cNvPr>
              <p:cNvSpPr/>
              <p:nvPr/>
            </p:nvSpPr>
            <p:spPr bwMode="auto">
              <a:xfrm>
                <a:off x="2520108" y="4723360"/>
                <a:ext cx="394542" cy="1000896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FFFF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08" name="楕円 27">
                <a:extLst>
                  <a:ext uri="{FF2B5EF4-FFF2-40B4-BE49-F238E27FC236}">
                    <a16:creationId xmlns:a16="http://schemas.microsoft.com/office/drawing/2014/main" id="{5BF60B28-1275-4191-8C0B-33C7AAB318DC}"/>
                  </a:ext>
                </a:extLst>
              </p:cNvPr>
              <p:cNvSpPr/>
              <p:nvPr/>
            </p:nvSpPr>
            <p:spPr bwMode="auto">
              <a:xfrm rot="20700000">
                <a:off x="2523749" y="4860840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9" name="楕円 27">
                <a:extLst>
                  <a:ext uri="{FF2B5EF4-FFF2-40B4-BE49-F238E27FC236}">
                    <a16:creationId xmlns:a16="http://schemas.microsoft.com/office/drawing/2014/main" id="{FCF024CA-7662-4AC5-A4B3-0B74689C9253}"/>
                  </a:ext>
                </a:extLst>
              </p:cNvPr>
              <p:cNvSpPr/>
              <p:nvPr/>
            </p:nvSpPr>
            <p:spPr bwMode="auto">
              <a:xfrm rot="900000">
                <a:off x="2598569" y="4860840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0" name="楕円 209">
                <a:extLst>
                  <a:ext uri="{FF2B5EF4-FFF2-40B4-BE49-F238E27FC236}">
                    <a16:creationId xmlns:a16="http://schemas.microsoft.com/office/drawing/2014/main" id="{B74A494A-D65C-4091-97D6-57C1371CDB88}"/>
                  </a:ext>
                </a:extLst>
              </p:cNvPr>
              <p:cNvSpPr/>
              <p:nvPr/>
            </p:nvSpPr>
            <p:spPr bwMode="auto">
              <a:xfrm>
                <a:off x="2582020" y="5775882"/>
                <a:ext cx="270718" cy="364020"/>
              </a:xfrm>
              <a:prstGeom prst="ellipse">
                <a:avLst/>
              </a:prstGeom>
              <a:solidFill>
                <a:srgbClr val="FFFF66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1" name="楕円 27">
                <a:extLst>
                  <a:ext uri="{FF2B5EF4-FFF2-40B4-BE49-F238E27FC236}">
                    <a16:creationId xmlns:a16="http://schemas.microsoft.com/office/drawing/2014/main" id="{E16D045B-387A-40D8-BCDB-958D3B32E651}"/>
                  </a:ext>
                </a:extLst>
              </p:cNvPr>
              <p:cNvSpPr/>
              <p:nvPr/>
            </p:nvSpPr>
            <p:spPr bwMode="auto">
              <a:xfrm rot="900000">
                <a:off x="2669037" y="5049975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9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2" name="楕円 27">
                <a:extLst>
                  <a:ext uri="{FF2B5EF4-FFF2-40B4-BE49-F238E27FC236}">
                    <a16:creationId xmlns:a16="http://schemas.microsoft.com/office/drawing/2014/main" id="{066ED5EE-B9A1-4124-84F7-E7ED446BD1E1}"/>
                  </a:ext>
                </a:extLst>
              </p:cNvPr>
              <p:cNvSpPr/>
              <p:nvPr/>
            </p:nvSpPr>
            <p:spPr bwMode="auto">
              <a:xfrm rot="20700000">
                <a:off x="2451290" y="5070390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9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3C67F7F-9872-4485-A757-CF87DE112337}"/>
              </a:ext>
            </a:extLst>
          </p:cNvPr>
          <p:cNvGrpSpPr/>
          <p:nvPr/>
        </p:nvGrpSpPr>
        <p:grpSpPr>
          <a:xfrm>
            <a:off x="407807" y="2899251"/>
            <a:ext cx="1488430" cy="1312912"/>
            <a:chOff x="407807" y="2899251"/>
            <a:chExt cx="1488430" cy="1312912"/>
          </a:xfrm>
        </p:grpSpPr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70130058-428C-47EB-8000-AEEA933BB083}"/>
                </a:ext>
              </a:extLst>
            </p:cNvPr>
            <p:cNvGrpSpPr/>
            <p:nvPr/>
          </p:nvGrpSpPr>
          <p:grpSpPr>
            <a:xfrm>
              <a:off x="903463" y="2899251"/>
              <a:ext cx="967136" cy="723252"/>
              <a:chOff x="1124761" y="4189964"/>
              <a:chExt cx="1612704" cy="1206026"/>
            </a:xfrm>
          </p:grpSpPr>
          <p:sp>
            <p:nvSpPr>
              <p:cNvPr id="135" name="楕円 349">
                <a:extLst>
                  <a:ext uri="{FF2B5EF4-FFF2-40B4-BE49-F238E27FC236}">
                    <a16:creationId xmlns:a16="http://schemas.microsoft.com/office/drawing/2014/main" id="{CB6889D6-1DB1-471D-B878-0AA83EFD4538}"/>
                  </a:ext>
                </a:extLst>
              </p:cNvPr>
              <p:cNvSpPr/>
              <p:nvPr/>
            </p:nvSpPr>
            <p:spPr bwMode="auto">
              <a:xfrm rot="1430819" flipH="1">
                <a:off x="2267932" y="4463328"/>
                <a:ext cx="469533" cy="762819"/>
              </a:xfrm>
              <a:custGeom>
                <a:avLst/>
                <a:gdLst>
                  <a:gd name="connsiteX0" fmla="*/ 0 w 245041"/>
                  <a:gd name="connsiteY0" fmla="*/ 417129 h 834258"/>
                  <a:gd name="connsiteX1" fmla="*/ 122521 w 245041"/>
                  <a:gd name="connsiteY1" fmla="*/ 0 h 834258"/>
                  <a:gd name="connsiteX2" fmla="*/ 245042 w 245041"/>
                  <a:gd name="connsiteY2" fmla="*/ 417129 h 834258"/>
                  <a:gd name="connsiteX3" fmla="*/ 122521 w 245041"/>
                  <a:gd name="connsiteY3" fmla="*/ 834258 h 834258"/>
                  <a:gd name="connsiteX4" fmla="*/ 0 w 245041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416145"/>
                  <a:gd name="connsiteY0" fmla="*/ 417129 h 753295"/>
                  <a:gd name="connsiteX1" fmla="*/ 122521 w 416145"/>
                  <a:gd name="connsiteY1" fmla="*/ 0 h 753295"/>
                  <a:gd name="connsiteX2" fmla="*/ 245042 w 416145"/>
                  <a:gd name="connsiteY2" fmla="*/ 417129 h 753295"/>
                  <a:gd name="connsiteX3" fmla="*/ 403509 w 416145"/>
                  <a:gd name="connsiteY3" fmla="*/ 753295 h 753295"/>
                  <a:gd name="connsiteX4" fmla="*/ 0 w 416145"/>
                  <a:gd name="connsiteY4" fmla="*/ 417129 h 753295"/>
                  <a:gd name="connsiteX0" fmla="*/ 38868 w 455013"/>
                  <a:gd name="connsiteY0" fmla="*/ 440941 h 777107"/>
                  <a:gd name="connsiteX1" fmla="*/ 32802 w 455013"/>
                  <a:gd name="connsiteY1" fmla="*/ 0 h 777107"/>
                  <a:gd name="connsiteX2" fmla="*/ 283910 w 455013"/>
                  <a:gd name="connsiteY2" fmla="*/ 440941 h 777107"/>
                  <a:gd name="connsiteX3" fmla="*/ 442377 w 455013"/>
                  <a:gd name="connsiteY3" fmla="*/ 777107 h 777107"/>
                  <a:gd name="connsiteX4" fmla="*/ 38868 w 455013"/>
                  <a:gd name="connsiteY4" fmla="*/ 440941 h 777107"/>
                  <a:gd name="connsiteX0" fmla="*/ 7645 w 423790"/>
                  <a:gd name="connsiteY0" fmla="*/ 440941 h 777107"/>
                  <a:gd name="connsiteX1" fmla="*/ 1579 w 423790"/>
                  <a:gd name="connsiteY1" fmla="*/ 0 h 777107"/>
                  <a:gd name="connsiteX2" fmla="*/ 252687 w 423790"/>
                  <a:gd name="connsiteY2" fmla="*/ 440941 h 777107"/>
                  <a:gd name="connsiteX3" fmla="*/ 411154 w 423790"/>
                  <a:gd name="connsiteY3" fmla="*/ 777107 h 777107"/>
                  <a:gd name="connsiteX4" fmla="*/ 7645 w 423790"/>
                  <a:gd name="connsiteY4" fmla="*/ 440941 h 777107"/>
                  <a:gd name="connsiteX0" fmla="*/ 7645 w 423790"/>
                  <a:gd name="connsiteY0" fmla="*/ 440941 h 777107"/>
                  <a:gd name="connsiteX1" fmla="*/ 1579 w 423790"/>
                  <a:gd name="connsiteY1" fmla="*/ 0 h 777107"/>
                  <a:gd name="connsiteX2" fmla="*/ 252687 w 423790"/>
                  <a:gd name="connsiteY2" fmla="*/ 440941 h 777107"/>
                  <a:gd name="connsiteX3" fmla="*/ 411154 w 423790"/>
                  <a:gd name="connsiteY3" fmla="*/ 777107 h 777107"/>
                  <a:gd name="connsiteX4" fmla="*/ 7645 w 423790"/>
                  <a:gd name="connsiteY4" fmla="*/ 440941 h 777107"/>
                  <a:gd name="connsiteX0" fmla="*/ 7645 w 469533"/>
                  <a:gd name="connsiteY0" fmla="*/ 440941 h 762819"/>
                  <a:gd name="connsiteX1" fmla="*/ 1579 w 469533"/>
                  <a:gd name="connsiteY1" fmla="*/ 0 h 762819"/>
                  <a:gd name="connsiteX2" fmla="*/ 252687 w 469533"/>
                  <a:gd name="connsiteY2" fmla="*/ 440941 h 762819"/>
                  <a:gd name="connsiteX3" fmla="*/ 458779 w 469533"/>
                  <a:gd name="connsiteY3" fmla="*/ 762819 h 762819"/>
                  <a:gd name="connsiteX4" fmla="*/ 7645 w 469533"/>
                  <a:gd name="connsiteY4" fmla="*/ 440941 h 762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9533" h="762819">
                    <a:moveTo>
                      <a:pt x="7645" y="440941"/>
                    </a:moveTo>
                    <a:cubicBezTo>
                      <a:pt x="7645" y="210567"/>
                      <a:pt x="-4174" y="157162"/>
                      <a:pt x="1579" y="0"/>
                    </a:cubicBezTo>
                    <a:cubicBezTo>
                      <a:pt x="121633" y="128588"/>
                      <a:pt x="252687" y="210567"/>
                      <a:pt x="252687" y="440941"/>
                    </a:cubicBezTo>
                    <a:cubicBezTo>
                      <a:pt x="252687" y="671315"/>
                      <a:pt x="526445" y="762819"/>
                      <a:pt x="458779" y="762819"/>
                    </a:cubicBezTo>
                    <a:cubicBezTo>
                      <a:pt x="391113" y="762819"/>
                      <a:pt x="7645" y="671315"/>
                      <a:pt x="7645" y="440941"/>
                    </a:cubicBezTo>
                    <a:close/>
                  </a:path>
                </a:pathLst>
              </a:custGeom>
              <a:solidFill>
                <a:srgbClr val="339933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" name="楕円 349">
                <a:extLst>
                  <a:ext uri="{FF2B5EF4-FFF2-40B4-BE49-F238E27FC236}">
                    <a16:creationId xmlns:a16="http://schemas.microsoft.com/office/drawing/2014/main" id="{D2B00BCC-538E-425B-8438-09C2FFDE680C}"/>
                  </a:ext>
                </a:extLst>
              </p:cNvPr>
              <p:cNvSpPr/>
              <p:nvPr/>
            </p:nvSpPr>
            <p:spPr bwMode="auto">
              <a:xfrm rot="20169181">
                <a:off x="1124761" y="4463327"/>
                <a:ext cx="469533" cy="762819"/>
              </a:xfrm>
              <a:custGeom>
                <a:avLst/>
                <a:gdLst>
                  <a:gd name="connsiteX0" fmla="*/ 0 w 245041"/>
                  <a:gd name="connsiteY0" fmla="*/ 417129 h 834258"/>
                  <a:gd name="connsiteX1" fmla="*/ 122521 w 245041"/>
                  <a:gd name="connsiteY1" fmla="*/ 0 h 834258"/>
                  <a:gd name="connsiteX2" fmla="*/ 245042 w 245041"/>
                  <a:gd name="connsiteY2" fmla="*/ 417129 h 834258"/>
                  <a:gd name="connsiteX3" fmla="*/ 122521 w 245041"/>
                  <a:gd name="connsiteY3" fmla="*/ 834258 h 834258"/>
                  <a:gd name="connsiteX4" fmla="*/ 0 w 245041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416145"/>
                  <a:gd name="connsiteY0" fmla="*/ 417129 h 753295"/>
                  <a:gd name="connsiteX1" fmla="*/ 122521 w 416145"/>
                  <a:gd name="connsiteY1" fmla="*/ 0 h 753295"/>
                  <a:gd name="connsiteX2" fmla="*/ 245042 w 416145"/>
                  <a:gd name="connsiteY2" fmla="*/ 417129 h 753295"/>
                  <a:gd name="connsiteX3" fmla="*/ 403509 w 416145"/>
                  <a:gd name="connsiteY3" fmla="*/ 753295 h 753295"/>
                  <a:gd name="connsiteX4" fmla="*/ 0 w 416145"/>
                  <a:gd name="connsiteY4" fmla="*/ 417129 h 753295"/>
                  <a:gd name="connsiteX0" fmla="*/ 38868 w 455013"/>
                  <a:gd name="connsiteY0" fmla="*/ 440941 h 777107"/>
                  <a:gd name="connsiteX1" fmla="*/ 32802 w 455013"/>
                  <a:gd name="connsiteY1" fmla="*/ 0 h 777107"/>
                  <a:gd name="connsiteX2" fmla="*/ 283910 w 455013"/>
                  <a:gd name="connsiteY2" fmla="*/ 440941 h 777107"/>
                  <a:gd name="connsiteX3" fmla="*/ 442377 w 455013"/>
                  <a:gd name="connsiteY3" fmla="*/ 777107 h 777107"/>
                  <a:gd name="connsiteX4" fmla="*/ 38868 w 455013"/>
                  <a:gd name="connsiteY4" fmla="*/ 440941 h 777107"/>
                  <a:gd name="connsiteX0" fmla="*/ 7645 w 423790"/>
                  <a:gd name="connsiteY0" fmla="*/ 440941 h 777107"/>
                  <a:gd name="connsiteX1" fmla="*/ 1579 w 423790"/>
                  <a:gd name="connsiteY1" fmla="*/ 0 h 777107"/>
                  <a:gd name="connsiteX2" fmla="*/ 252687 w 423790"/>
                  <a:gd name="connsiteY2" fmla="*/ 440941 h 777107"/>
                  <a:gd name="connsiteX3" fmla="*/ 411154 w 423790"/>
                  <a:gd name="connsiteY3" fmla="*/ 777107 h 777107"/>
                  <a:gd name="connsiteX4" fmla="*/ 7645 w 423790"/>
                  <a:gd name="connsiteY4" fmla="*/ 440941 h 777107"/>
                  <a:gd name="connsiteX0" fmla="*/ 7645 w 423790"/>
                  <a:gd name="connsiteY0" fmla="*/ 440941 h 777107"/>
                  <a:gd name="connsiteX1" fmla="*/ 1579 w 423790"/>
                  <a:gd name="connsiteY1" fmla="*/ 0 h 777107"/>
                  <a:gd name="connsiteX2" fmla="*/ 252687 w 423790"/>
                  <a:gd name="connsiteY2" fmla="*/ 440941 h 777107"/>
                  <a:gd name="connsiteX3" fmla="*/ 411154 w 423790"/>
                  <a:gd name="connsiteY3" fmla="*/ 777107 h 777107"/>
                  <a:gd name="connsiteX4" fmla="*/ 7645 w 423790"/>
                  <a:gd name="connsiteY4" fmla="*/ 440941 h 777107"/>
                  <a:gd name="connsiteX0" fmla="*/ 7645 w 469533"/>
                  <a:gd name="connsiteY0" fmla="*/ 440941 h 762819"/>
                  <a:gd name="connsiteX1" fmla="*/ 1579 w 469533"/>
                  <a:gd name="connsiteY1" fmla="*/ 0 h 762819"/>
                  <a:gd name="connsiteX2" fmla="*/ 252687 w 469533"/>
                  <a:gd name="connsiteY2" fmla="*/ 440941 h 762819"/>
                  <a:gd name="connsiteX3" fmla="*/ 458779 w 469533"/>
                  <a:gd name="connsiteY3" fmla="*/ 762819 h 762819"/>
                  <a:gd name="connsiteX4" fmla="*/ 7645 w 469533"/>
                  <a:gd name="connsiteY4" fmla="*/ 440941 h 762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9533" h="762819">
                    <a:moveTo>
                      <a:pt x="7645" y="440941"/>
                    </a:moveTo>
                    <a:cubicBezTo>
                      <a:pt x="7645" y="210567"/>
                      <a:pt x="-4174" y="157162"/>
                      <a:pt x="1579" y="0"/>
                    </a:cubicBezTo>
                    <a:cubicBezTo>
                      <a:pt x="121633" y="128588"/>
                      <a:pt x="252687" y="210567"/>
                      <a:pt x="252687" y="440941"/>
                    </a:cubicBezTo>
                    <a:cubicBezTo>
                      <a:pt x="252687" y="671315"/>
                      <a:pt x="526445" y="762819"/>
                      <a:pt x="458779" y="762819"/>
                    </a:cubicBezTo>
                    <a:cubicBezTo>
                      <a:pt x="391113" y="762819"/>
                      <a:pt x="7645" y="671315"/>
                      <a:pt x="7645" y="440941"/>
                    </a:cubicBezTo>
                    <a:close/>
                  </a:path>
                </a:pathLst>
              </a:custGeom>
              <a:solidFill>
                <a:srgbClr val="339933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53CC2E0A-96C0-400A-B446-3557AAE5F294}"/>
                  </a:ext>
                </a:extLst>
              </p:cNvPr>
              <p:cNvSpPr/>
              <p:nvPr/>
            </p:nvSpPr>
            <p:spPr bwMode="auto">
              <a:xfrm>
                <a:off x="1286227" y="4189964"/>
                <a:ext cx="1314098" cy="1105560"/>
              </a:xfrm>
              <a:custGeom>
                <a:avLst/>
                <a:gdLst>
                  <a:gd name="connsiteX0" fmla="*/ 572473 w 1422700"/>
                  <a:gd name="connsiteY0" fmla="*/ 0 h 1105560"/>
                  <a:gd name="connsiteX1" fmla="*/ 708458 w 1422700"/>
                  <a:gd name="connsiteY1" fmla="*/ 41538 h 1105560"/>
                  <a:gd name="connsiteX2" fmla="*/ 717729 w 1422700"/>
                  <a:gd name="connsiteY2" fmla="*/ 49187 h 1105560"/>
                  <a:gd name="connsiteX3" fmla="*/ 727000 w 1422700"/>
                  <a:gd name="connsiteY3" fmla="*/ 41538 h 1105560"/>
                  <a:gd name="connsiteX4" fmla="*/ 862985 w 1422700"/>
                  <a:gd name="connsiteY4" fmla="*/ 0 h 1105560"/>
                  <a:gd name="connsiteX5" fmla="*/ 1034965 w 1422700"/>
                  <a:gd name="connsiteY5" fmla="*/ 71237 h 1105560"/>
                  <a:gd name="connsiteX6" fmla="*/ 1067911 w 1422700"/>
                  <a:gd name="connsiteY6" fmla="*/ 120101 h 1105560"/>
                  <a:gd name="connsiteX7" fmla="*/ 1078203 w 1422700"/>
                  <a:gd name="connsiteY7" fmla="*/ 119063 h 1105560"/>
                  <a:gd name="connsiteX8" fmla="*/ 1321420 w 1422700"/>
                  <a:gd name="connsiteY8" fmla="*/ 362280 h 1105560"/>
                  <a:gd name="connsiteX9" fmla="*/ 1312034 w 1422700"/>
                  <a:gd name="connsiteY9" fmla="*/ 408769 h 1105560"/>
                  <a:gd name="connsiteX10" fmla="*/ 1315468 w 1422700"/>
                  <a:gd name="connsiteY10" fmla="*/ 410633 h 1105560"/>
                  <a:gd name="connsiteX11" fmla="*/ 1422700 w 1422700"/>
                  <a:gd name="connsiteY11" fmla="*/ 612312 h 1105560"/>
                  <a:gd name="connsiteX12" fmla="*/ 1351464 w 1422700"/>
                  <a:gd name="connsiteY12" fmla="*/ 784293 h 1105560"/>
                  <a:gd name="connsiteX13" fmla="*/ 1316437 w 1422700"/>
                  <a:gd name="connsiteY13" fmla="*/ 813192 h 1105560"/>
                  <a:gd name="connsiteX14" fmla="*/ 1316479 w 1422700"/>
                  <a:gd name="connsiteY14" fmla="*/ 813327 h 1105560"/>
                  <a:gd name="connsiteX15" fmla="*/ 1321420 w 1422700"/>
                  <a:gd name="connsiteY15" fmla="*/ 862343 h 1105560"/>
                  <a:gd name="connsiteX16" fmla="*/ 1078203 w 1422700"/>
                  <a:gd name="connsiteY16" fmla="*/ 1105560 h 1105560"/>
                  <a:gd name="connsiteX17" fmla="*/ 906223 w 1422700"/>
                  <a:gd name="connsiteY17" fmla="*/ 1034324 h 1105560"/>
                  <a:gd name="connsiteX18" fmla="*/ 901765 w 1422700"/>
                  <a:gd name="connsiteY18" fmla="*/ 1027711 h 1105560"/>
                  <a:gd name="connsiteX19" fmla="*/ 897306 w 1422700"/>
                  <a:gd name="connsiteY19" fmla="*/ 1034324 h 1105560"/>
                  <a:gd name="connsiteX20" fmla="*/ 725326 w 1422700"/>
                  <a:gd name="connsiteY20" fmla="*/ 1105560 h 1105560"/>
                  <a:gd name="connsiteX21" fmla="*/ 553346 w 1422700"/>
                  <a:gd name="connsiteY21" fmla="*/ 1034324 h 1105560"/>
                  <a:gd name="connsiteX22" fmla="*/ 548887 w 1422700"/>
                  <a:gd name="connsiteY22" fmla="*/ 1027711 h 1105560"/>
                  <a:gd name="connsiteX23" fmla="*/ 544428 w 1422700"/>
                  <a:gd name="connsiteY23" fmla="*/ 1034324 h 1105560"/>
                  <a:gd name="connsiteX24" fmla="*/ 372448 w 1422700"/>
                  <a:gd name="connsiteY24" fmla="*/ 1105560 h 1105560"/>
                  <a:gd name="connsiteX25" fmla="*/ 129231 w 1422700"/>
                  <a:gd name="connsiteY25" fmla="*/ 862343 h 1105560"/>
                  <a:gd name="connsiteX26" fmla="*/ 132036 w 1422700"/>
                  <a:gd name="connsiteY26" fmla="*/ 834514 h 1105560"/>
                  <a:gd name="connsiteX27" fmla="*/ 107232 w 1422700"/>
                  <a:gd name="connsiteY27" fmla="*/ 821051 h 1105560"/>
                  <a:gd name="connsiteX28" fmla="*/ 0 w 1422700"/>
                  <a:gd name="connsiteY28" fmla="*/ 619371 h 1105560"/>
                  <a:gd name="connsiteX29" fmla="*/ 107232 w 1422700"/>
                  <a:gd name="connsiteY29" fmla="*/ 417692 h 1105560"/>
                  <a:gd name="connsiteX30" fmla="*/ 137141 w 1422700"/>
                  <a:gd name="connsiteY30" fmla="*/ 401458 h 1105560"/>
                  <a:gd name="connsiteX31" fmla="*/ 129231 w 1422700"/>
                  <a:gd name="connsiteY31" fmla="*/ 362280 h 1105560"/>
                  <a:gd name="connsiteX32" fmla="*/ 323431 w 1422700"/>
                  <a:gd name="connsiteY32" fmla="*/ 124005 h 1105560"/>
                  <a:gd name="connsiteX33" fmla="*/ 367941 w 1422700"/>
                  <a:gd name="connsiteY33" fmla="*/ 119518 h 1105560"/>
                  <a:gd name="connsiteX34" fmla="*/ 400493 w 1422700"/>
                  <a:gd name="connsiteY34" fmla="*/ 71237 h 1105560"/>
                  <a:gd name="connsiteX35" fmla="*/ 572473 w 1422700"/>
                  <a:gd name="connsiteY35" fmla="*/ 0 h 1105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422700" h="1105560">
                    <a:moveTo>
                      <a:pt x="572473" y="0"/>
                    </a:moveTo>
                    <a:cubicBezTo>
                      <a:pt x="622845" y="0"/>
                      <a:pt x="669640" y="15313"/>
                      <a:pt x="708458" y="41538"/>
                    </a:cubicBezTo>
                    <a:lnTo>
                      <a:pt x="717729" y="49187"/>
                    </a:lnTo>
                    <a:lnTo>
                      <a:pt x="727000" y="41538"/>
                    </a:lnTo>
                    <a:cubicBezTo>
                      <a:pt x="765818" y="15313"/>
                      <a:pt x="812613" y="0"/>
                      <a:pt x="862985" y="0"/>
                    </a:cubicBezTo>
                    <a:cubicBezTo>
                      <a:pt x="930148" y="0"/>
                      <a:pt x="990952" y="27223"/>
                      <a:pt x="1034965" y="71237"/>
                    </a:cubicBezTo>
                    <a:lnTo>
                      <a:pt x="1067911" y="120101"/>
                    </a:lnTo>
                    <a:lnTo>
                      <a:pt x="1078203" y="119063"/>
                    </a:lnTo>
                    <a:cubicBezTo>
                      <a:pt x="1212528" y="119063"/>
                      <a:pt x="1321420" y="227955"/>
                      <a:pt x="1321420" y="362280"/>
                    </a:cubicBezTo>
                    <a:lnTo>
                      <a:pt x="1312034" y="408769"/>
                    </a:lnTo>
                    <a:lnTo>
                      <a:pt x="1315468" y="410633"/>
                    </a:lnTo>
                    <a:cubicBezTo>
                      <a:pt x="1380164" y="454341"/>
                      <a:pt x="1422700" y="528359"/>
                      <a:pt x="1422700" y="612312"/>
                    </a:cubicBezTo>
                    <a:cubicBezTo>
                      <a:pt x="1422700" y="679475"/>
                      <a:pt x="1395477" y="740279"/>
                      <a:pt x="1351464" y="784293"/>
                    </a:cubicBezTo>
                    <a:lnTo>
                      <a:pt x="1316437" y="813192"/>
                    </a:lnTo>
                    <a:lnTo>
                      <a:pt x="1316479" y="813327"/>
                    </a:lnTo>
                    <a:cubicBezTo>
                      <a:pt x="1319719" y="829159"/>
                      <a:pt x="1321420" y="845553"/>
                      <a:pt x="1321420" y="862343"/>
                    </a:cubicBezTo>
                    <a:cubicBezTo>
                      <a:pt x="1321420" y="996668"/>
                      <a:pt x="1212528" y="1105560"/>
                      <a:pt x="1078203" y="1105560"/>
                    </a:cubicBezTo>
                    <a:cubicBezTo>
                      <a:pt x="1011041" y="1105560"/>
                      <a:pt x="950236" y="1078337"/>
                      <a:pt x="906223" y="1034324"/>
                    </a:cubicBezTo>
                    <a:lnTo>
                      <a:pt x="901765" y="1027711"/>
                    </a:lnTo>
                    <a:lnTo>
                      <a:pt x="897306" y="1034324"/>
                    </a:lnTo>
                    <a:cubicBezTo>
                      <a:pt x="853293" y="1078337"/>
                      <a:pt x="792489" y="1105560"/>
                      <a:pt x="725326" y="1105560"/>
                    </a:cubicBezTo>
                    <a:cubicBezTo>
                      <a:pt x="658164" y="1105560"/>
                      <a:pt x="597359" y="1078337"/>
                      <a:pt x="553346" y="1034324"/>
                    </a:cubicBezTo>
                    <a:lnTo>
                      <a:pt x="548887" y="1027711"/>
                    </a:lnTo>
                    <a:lnTo>
                      <a:pt x="544428" y="1034324"/>
                    </a:lnTo>
                    <a:cubicBezTo>
                      <a:pt x="500415" y="1078337"/>
                      <a:pt x="439610" y="1105560"/>
                      <a:pt x="372448" y="1105560"/>
                    </a:cubicBezTo>
                    <a:cubicBezTo>
                      <a:pt x="238123" y="1105560"/>
                      <a:pt x="129231" y="996668"/>
                      <a:pt x="129231" y="862343"/>
                    </a:cubicBezTo>
                    <a:lnTo>
                      <a:pt x="132036" y="834514"/>
                    </a:lnTo>
                    <a:lnTo>
                      <a:pt x="107232" y="821051"/>
                    </a:lnTo>
                    <a:cubicBezTo>
                      <a:pt x="42536" y="777343"/>
                      <a:pt x="0" y="703324"/>
                      <a:pt x="0" y="619371"/>
                    </a:cubicBezTo>
                    <a:cubicBezTo>
                      <a:pt x="0" y="535418"/>
                      <a:pt x="42536" y="461400"/>
                      <a:pt x="107232" y="417692"/>
                    </a:cubicBezTo>
                    <a:lnTo>
                      <a:pt x="137141" y="401458"/>
                    </a:lnTo>
                    <a:lnTo>
                      <a:pt x="129231" y="362280"/>
                    </a:lnTo>
                    <a:cubicBezTo>
                      <a:pt x="129231" y="244746"/>
                      <a:pt x="212601" y="146684"/>
                      <a:pt x="323431" y="124005"/>
                    </a:cubicBezTo>
                    <a:lnTo>
                      <a:pt x="367941" y="119518"/>
                    </a:lnTo>
                    <a:lnTo>
                      <a:pt x="400493" y="71237"/>
                    </a:lnTo>
                    <a:cubicBezTo>
                      <a:pt x="444506" y="27223"/>
                      <a:pt x="505310" y="0"/>
                      <a:pt x="572473" y="0"/>
                    </a:cubicBezTo>
                    <a:close/>
                  </a:path>
                </a:pathLst>
              </a:custGeom>
              <a:solidFill>
                <a:srgbClr val="FFFFCC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" name="楕円 349">
                <a:extLst>
                  <a:ext uri="{FF2B5EF4-FFF2-40B4-BE49-F238E27FC236}">
                    <a16:creationId xmlns:a16="http://schemas.microsoft.com/office/drawing/2014/main" id="{7C45F6D5-CBA9-4D1A-94FD-175D47FAB175}"/>
                  </a:ext>
                </a:extLst>
              </p:cNvPr>
              <p:cNvSpPr/>
              <p:nvPr/>
            </p:nvSpPr>
            <p:spPr bwMode="auto">
              <a:xfrm rot="20700000">
                <a:off x="1164436" y="4863089"/>
                <a:ext cx="691423" cy="507740"/>
              </a:xfrm>
              <a:custGeom>
                <a:avLst/>
                <a:gdLst>
                  <a:gd name="connsiteX0" fmla="*/ 0 w 245041"/>
                  <a:gd name="connsiteY0" fmla="*/ 417129 h 834258"/>
                  <a:gd name="connsiteX1" fmla="*/ 122521 w 245041"/>
                  <a:gd name="connsiteY1" fmla="*/ 0 h 834258"/>
                  <a:gd name="connsiteX2" fmla="*/ 245042 w 245041"/>
                  <a:gd name="connsiteY2" fmla="*/ 417129 h 834258"/>
                  <a:gd name="connsiteX3" fmla="*/ 122521 w 245041"/>
                  <a:gd name="connsiteY3" fmla="*/ 834258 h 834258"/>
                  <a:gd name="connsiteX4" fmla="*/ 0 w 245041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416145"/>
                  <a:gd name="connsiteY0" fmla="*/ 417129 h 753295"/>
                  <a:gd name="connsiteX1" fmla="*/ 122521 w 416145"/>
                  <a:gd name="connsiteY1" fmla="*/ 0 h 753295"/>
                  <a:gd name="connsiteX2" fmla="*/ 245042 w 416145"/>
                  <a:gd name="connsiteY2" fmla="*/ 417129 h 753295"/>
                  <a:gd name="connsiteX3" fmla="*/ 403509 w 416145"/>
                  <a:gd name="connsiteY3" fmla="*/ 753295 h 753295"/>
                  <a:gd name="connsiteX4" fmla="*/ 0 w 416145"/>
                  <a:gd name="connsiteY4" fmla="*/ 417129 h 753295"/>
                  <a:gd name="connsiteX0" fmla="*/ 38868 w 455013"/>
                  <a:gd name="connsiteY0" fmla="*/ 440941 h 777107"/>
                  <a:gd name="connsiteX1" fmla="*/ 32802 w 455013"/>
                  <a:gd name="connsiteY1" fmla="*/ 0 h 777107"/>
                  <a:gd name="connsiteX2" fmla="*/ 283910 w 455013"/>
                  <a:gd name="connsiteY2" fmla="*/ 440941 h 777107"/>
                  <a:gd name="connsiteX3" fmla="*/ 442377 w 455013"/>
                  <a:gd name="connsiteY3" fmla="*/ 777107 h 777107"/>
                  <a:gd name="connsiteX4" fmla="*/ 38868 w 455013"/>
                  <a:gd name="connsiteY4" fmla="*/ 440941 h 777107"/>
                  <a:gd name="connsiteX0" fmla="*/ 7645 w 423790"/>
                  <a:gd name="connsiteY0" fmla="*/ 440941 h 777107"/>
                  <a:gd name="connsiteX1" fmla="*/ 1579 w 423790"/>
                  <a:gd name="connsiteY1" fmla="*/ 0 h 777107"/>
                  <a:gd name="connsiteX2" fmla="*/ 252687 w 423790"/>
                  <a:gd name="connsiteY2" fmla="*/ 440941 h 777107"/>
                  <a:gd name="connsiteX3" fmla="*/ 411154 w 423790"/>
                  <a:gd name="connsiteY3" fmla="*/ 777107 h 777107"/>
                  <a:gd name="connsiteX4" fmla="*/ 7645 w 423790"/>
                  <a:gd name="connsiteY4" fmla="*/ 440941 h 777107"/>
                  <a:gd name="connsiteX0" fmla="*/ 7645 w 423790"/>
                  <a:gd name="connsiteY0" fmla="*/ 440941 h 777107"/>
                  <a:gd name="connsiteX1" fmla="*/ 1579 w 423790"/>
                  <a:gd name="connsiteY1" fmla="*/ 0 h 777107"/>
                  <a:gd name="connsiteX2" fmla="*/ 252687 w 423790"/>
                  <a:gd name="connsiteY2" fmla="*/ 440941 h 777107"/>
                  <a:gd name="connsiteX3" fmla="*/ 411154 w 423790"/>
                  <a:gd name="connsiteY3" fmla="*/ 777107 h 777107"/>
                  <a:gd name="connsiteX4" fmla="*/ 7645 w 423790"/>
                  <a:gd name="connsiteY4" fmla="*/ 440941 h 777107"/>
                  <a:gd name="connsiteX0" fmla="*/ 7645 w 469533"/>
                  <a:gd name="connsiteY0" fmla="*/ 440941 h 762819"/>
                  <a:gd name="connsiteX1" fmla="*/ 1579 w 469533"/>
                  <a:gd name="connsiteY1" fmla="*/ 0 h 762819"/>
                  <a:gd name="connsiteX2" fmla="*/ 252687 w 469533"/>
                  <a:gd name="connsiteY2" fmla="*/ 440941 h 762819"/>
                  <a:gd name="connsiteX3" fmla="*/ 458779 w 469533"/>
                  <a:gd name="connsiteY3" fmla="*/ 762819 h 762819"/>
                  <a:gd name="connsiteX4" fmla="*/ 7645 w 469533"/>
                  <a:gd name="connsiteY4" fmla="*/ 440941 h 762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9533" h="762819">
                    <a:moveTo>
                      <a:pt x="7645" y="440941"/>
                    </a:moveTo>
                    <a:cubicBezTo>
                      <a:pt x="7645" y="210567"/>
                      <a:pt x="-4174" y="157162"/>
                      <a:pt x="1579" y="0"/>
                    </a:cubicBezTo>
                    <a:cubicBezTo>
                      <a:pt x="121633" y="128588"/>
                      <a:pt x="252687" y="210567"/>
                      <a:pt x="252687" y="440941"/>
                    </a:cubicBezTo>
                    <a:cubicBezTo>
                      <a:pt x="252687" y="671315"/>
                      <a:pt x="526445" y="762819"/>
                      <a:pt x="458779" y="762819"/>
                    </a:cubicBezTo>
                    <a:cubicBezTo>
                      <a:pt x="391113" y="762819"/>
                      <a:pt x="7645" y="671315"/>
                      <a:pt x="7645" y="440941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39" name="楕円 349">
                <a:extLst>
                  <a:ext uri="{FF2B5EF4-FFF2-40B4-BE49-F238E27FC236}">
                    <a16:creationId xmlns:a16="http://schemas.microsoft.com/office/drawing/2014/main" id="{E578A10B-84EB-479E-A920-96B2518B03AF}"/>
                  </a:ext>
                </a:extLst>
              </p:cNvPr>
              <p:cNvSpPr/>
              <p:nvPr/>
            </p:nvSpPr>
            <p:spPr bwMode="auto">
              <a:xfrm rot="900000" flipH="1">
                <a:off x="2012160" y="4863089"/>
                <a:ext cx="691423" cy="507740"/>
              </a:xfrm>
              <a:custGeom>
                <a:avLst/>
                <a:gdLst>
                  <a:gd name="connsiteX0" fmla="*/ 0 w 245041"/>
                  <a:gd name="connsiteY0" fmla="*/ 417129 h 834258"/>
                  <a:gd name="connsiteX1" fmla="*/ 122521 w 245041"/>
                  <a:gd name="connsiteY1" fmla="*/ 0 h 834258"/>
                  <a:gd name="connsiteX2" fmla="*/ 245042 w 245041"/>
                  <a:gd name="connsiteY2" fmla="*/ 417129 h 834258"/>
                  <a:gd name="connsiteX3" fmla="*/ 122521 w 245041"/>
                  <a:gd name="connsiteY3" fmla="*/ 834258 h 834258"/>
                  <a:gd name="connsiteX4" fmla="*/ 0 w 245041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416145"/>
                  <a:gd name="connsiteY0" fmla="*/ 417129 h 753295"/>
                  <a:gd name="connsiteX1" fmla="*/ 122521 w 416145"/>
                  <a:gd name="connsiteY1" fmla="*/ 0 h 753295"/>
                  <a:gd name="connsiteX2" fmla="*/ 245042 w 416145"/>
                  <a:gd name="connsiteY2" fmla="*/ 417129 h 753295"/>
                  <a:gd name="connsiteX3" fmla="*/ 403509 w 416145"/>
                  <a:gd name="connsiteY3" fmla="*/ 753295 h 753295"/>
                  <a:gd name="connsiteX4" fmla="*/ 0 w 416145"/>
                  <a:gd name="connsiteY4" fmla="*/ 417129 h 753295"/>
                  <a:gd name="connsiteX0" fmla="*/ 38868 w 455013"/>
                  <a:gd name="connsiteY0" fmla="*/ 440941 h 777107"/>
                  <a:gd name="connsiteX1" fmla="*/ 32802 w 455013"/>
                  <a:gd name="connsiteY1" fmla="*/ 0 h 777107"/>
                  <a:gd name="connsiteX2" fmla="*/ 283910 w 455013"/>
                  <a:gd name="connsiteY2" fmla="*/ 440941 h 777107"/>
                  <a:gd name="connsiteX3" fmla="*/ 442377 w 455013"/>
                  <a:gd name="connsiteY3" fmla="*/ 777107 h 777107"/>
                  <a:gd name="connsiteX4" fmla="*/ 38868 w 455013"/>
                  <a:gd name="connsiteY4" fmla="*/ 440941 h 777107"/>
                  <a:gd name="connsiteX0" fmla="*/ 7645 w 423790"/>
                  <a:gd name="connsiteY0" fmla="*/ 440941 h 777107"/>
                  <a:gd name="connsiteX1" fmla="*/ 1579 w 423790"/>
                  <a:gd name="connsiteY1" fmla="*/ 0 h 777107"/>
                  <a:gd name="connsiteX2" fmla="*/ 252687 w 423790"/>
                  <a:gd name="connsiteY2" fmla="*/ 440941 h 777107"/>
                  <a:gd name="connsiteX3" fmla="*/ 411154 w 423790"/>
                  <a:gd name="connsiteY3" fmla="*/ 777107 h 777107"/>
                  <a:gd name="connsiteX4" fmla="*/ 7645 w 423790"/>
                  <a:gd name="connsiteY4" fmla="*/ 440941 h 777107"/>
                  <a:gd name="connsiteX0" fmla="*/ 7645 w 423790"/>
                  <a:gd name="connsiteY0" fmla="*/ 440941 h 777107"/>
                  <a:gd name="connsiteX1" fmla="*/ 1579 w 423790"/>
                  <a:gd name="connsiteY1" fmla="*/ 0 h 777107"/>
                  <a:gd name="connsiteX2" fmla="*/ 252687 w 423790"/>
                  <a:gd name="connsiteY2" fmla="*/ 440941 h 777107"/>
                  <a:gd name="connsiteX3" fmla="*/ 411154 w 423790"/>
                  <a:gd name="connsiteY3" fmla="*/ 777107 h 777107"/>
                  <a:gd name="connsiteX4" fmla="*/ 7645 w 423790"/>
                  <a:gd name="connsiteY4" fmla="*/ 440941 h 777107"/>
                  <a:gd name="connsiteX0" fmla="*/ 7645 w 469533"/>
                  <a:gd name="connsiteY0" fmla="*/ 440941 h 762819"/>
                  <a:gd name="connsiteX1" fmla="*/ 1579 w 469533"/>
                  <a:gd name="connsiteY1" fmla="*/ 0 h 762819"/>
                  <a:gd name="connsiteX2" fmla="*/ 252687 w 469533"/>
                  <a:gd name="connsiteY2" fmla="*/ 440941 h 762819"/>
                  <a:gd name="connsiteX3" fmla="*/ 458779 w 469533"/>
                  <a:gd name="connsiteY3" fmla="*/ 762819 h 762819"/>
                  <a:gd name="connsiteX4" fmla="*/ 7645 w 469533"/>
                  <a:gd name="connsiteY4" fmla="*/ 440941 h 762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9533" h="762819">
                    <a:moveTo>
                      <a:pt x="7645" y="440941"/>
                    </a:moveTo>
                    <a:cubicBezTo>
                      <a:pt x="7645" y="210567"/>
                      <a:pt x="-4174" y="157162"/>
                      <a:pt x="1579" y="0"/>
                    </a:cubicBezTo>
                    <a:cubicBezTo>
                      <a:pt x="121633" y="128588"/>
                      <a:pt x="252687" y="210567"/>
                      <a:pt x="252687" y="440941"/>
                    </a:cubicBezTo>
                    <a:cubicBezTo>
                      <a:pt x="252687" y="671315"/>
                      <a:pt x="526445" y="762819"/>
                      <a:pt x="458779" y="762819"/>
                    </a:cubicBezTo>
                    <a:cubicBezTo>
                      <a:pt x="391113" y="762819"/>
                      <a:pt x="7645" y="671315"/>
                      <a:pt x="7645" y="440941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40" name="楕円 27">
                <a:extLst>
                  <a:ext uri="{FF2B5EF4-FFF2-40B4-BE49-F238E27FC236}">
                    <a16:creationId xmlns:a16="http://schemas.microsoft.com/office/drawing/2014/main" id="{C73C510D-A2C9-4123-AA0C-1ADAACDCF448}"/>
                  </a:ext>
                </a:extLst>
              </p:cNvPr>
              <p:cNvSpPr/>
              <p:nvPr/>
            </p:nvSpPr>
            <p:spPr bwMode="auto">
              <a:xfrm>
                <a:off x="1606509" y="4948209"/>
                <a:ext cx="608467" cy="447781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03074" y="71247"/>
                      <a:pt x="557800" y="0"/>
                    </a:cubicBezTo>
                    <a:cubicBezTo>
                      <a:pt x="930140" y="71247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339933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13" name="グループ化 212">
              <a:extLst>
                <a:ext uri="{FF2B5EF4-FFF2-40B4-BE49-F238E27FC236}">
                  <a16:creationId xmlns:a16="http://schemas.microsoft.com/office/drawing/2014/main" id="{DE83F867-0ADA-4107-8DD3-EDAEC6462E20}"/>
                </a:ext>
              </a:extLst>
            </p:cNvPr>
            <p:cNvGrpSpPr/>
            <p:nvPr/>
          </p:nvGrpSpPr>
          <p:grpSpPr>
            <a:xfrm>
              <a:off x="407807" y="3223991"/>
              <a:ext cx="967136" cy="723252"/>
              <a:chOff x="1124761" y="4189964"/>
              <a:chExt cx="1612704" cy="1206026"/>
            </a:xfrm>
          </p:grpSpPr>
          <p:sp>
            <p:nvSpPr>
              <p:cNvPr id="214" name="楕円 349">
                <a:extLst>
                  <a:ext uri="{FF2B5EF4-FFF2-40B4-BE49-F238E27FC236}">
                    <a16:creationId xmlns:a16="http://schemas.microsoft.com/office/drawing/2014/main" id="{48164C6F-E582-488F-8615-5ADF3D9B2700}"/>
                  </a:ext>
                </a:extLst>
              </p:cNvPr>
              <p:cNvSpPr/>
              <p:nvPr/>
            </p:nvSpPr>
            <p:spPr bwMode="auto">
              <a:xfrm rot="1430819" flipH="1">
                <a:off x="2267932" y="4463328"/>
                <a:ext cx="469533" cy="762819"/>
              </a:xfrm>
              <a:custGeom>
                <a:avLst/>
                <a:gdLst>
                  <a:gd name="connsiteX0" fmla="*/ 0 w 245041"/>
                  <a:gd name="connsiteY0" fmla="*/ 417129 h 834258"/>
                  <a:gd name="connsiteX1" fmla="*/ 122521 w 245041"/>
                  <a:gd name="connsiteY1" fmla="*/ 0 h 834258"/>
                  <a:gd name="connsiteX2" fmla="*/ 245042 w 245041"/>
                  <a:gd name="connsiteY2" fmla="*/ 417129 h 834258"/>
                  <a:gd name="connsiteX3" fmla="*/ 122521 w 245041"/>
                  <a:gd name="connsiteY3" fmla="*/ 834258 h 834258"/>
                  <a:gd name="connsiteX4" fmla="*/ 0 w 245041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416145"/>
                  <a:gd name="connsiteY0" fmla="*/ 417129 h 753295"/>
                  <a:gd name="connsiteX1" fmla="*/ 122521 w 416145"/>
                  <a:gd name="connsiteY1" fmla="*/ 0 h 753295"/>
                  <a:gd name="connsiteX2" fmla="*/ 245042 w 416145"/>
                  <a:gd name="connsiteY2" fmla="*/ 417129 h 753295"/>
                  <a:gd name="connsiteX3" fmla="*/ 403509 w 416145"/>
                  <a:gd name="connsiteY3" fmla="*/ 753295 h 753295"/>
                  <a:gd name="connsiteX4" fmla="*/ 0 w 416145"/>
                  <a:gd name="connsiteY4" fmla="*/ 417129 h 753295"/>
                  <a:gd name="connsiteX0" fmla="*/ 38868 w 455013"/>
                  <a:gd name="connsiteY0" fmla="*/ 440941 h 777107"/>
                  <a:gd name="connsiteX1" fmla="*/ 32802 w 455013"/>
                  <a:gd name="connsiteY1" fmla="*/ 0 h 777107"/>
                  <a:gd name="connsiteX2" fmla="*/ 283910 w 455013"/>
                  <a:gd name="connsiteY2" fmla="*/ 440941 h 777107"/>
                  <a:gd name="connsiteX3" fmla="*/ 442377 w 455013"/>
                  <a:gd name="connsiteY3" fmla="*/ 777107 h 777107"/>
                  <a:gd name="connsiteX4" fmla="*/ 38868 w 455013"/>
                  <a:gd name="connsiteY4" fmla="*/ 440941 h 777107"/>
                  <a:gd name="connsiteX0" fmla="*/ 7645 w 423790"/>
                  <a:gd name="connsiteY0" fmla="*/ 440941 h 777107"/>
                  <a:gd name="connsiteX1" fmla="*/ 1579 w 423790"/>
                  <a:gd name="connsiteY1" fmla="*/ 0 h 777107"/>
                  <a:gd name="connsiteX2" fmla="*/ 252687 w 423790"/>
                  <a:gd name="connsiteY2" fmla="*/ 440941 h 777107"/>
                  <a:gd name="connsiteX3" fmla="*/ 411154 w 423790"/>
                  <a:gd name="connsiteY3" fmla="*/ 777107 h 777107"/>
                  <a:gd name="connsiteX4" fmla="*/ 7645 w 423790"/>
                  <a:gd name="connsiteY4" fmla="*/ 440941 h 777107"/>
                  <a:gd name="connsiteX0" fmla="*/ 7645 w 423790"/>
                  <a:gd name="connsiteY0" fmla="*/ 440941 h 777107"/>
                  <a:gd name="connsiteX1" fmla="*/ 1579 w 423790"/>
                  <a:gd name="connsiteY1" fmla="*/ 0 h 777107"/>
                  <a:gd name="connsiteX2" fmla="*/ 252687 w 423790"/>
                  <a:gd name="connsiteY2" fmla="*/ 440941 h 777107"/>
                  <a:gd name="connsiteX3" fmla="*/ 411154 w 423790"/>
                  <a:gd name="connsiteY3" fmla="*/ 777107 h 777107"/>
                  <a:gd name="connsiteX4" fmla="*/ 7645 w 423790"/>
                  <a:gd name="connsiteY4" fmla="*/ 440941 h 777107"/>
                  <a:gd name="connsiteX0" fmla="*/ 7645 w 469533"/>
                  <a:gd name="connsiteY0" fmla="*/ 440941 h 762819"/>
                  <a:gd name="connsiteX1" fmla="*/ 1579 w 469533"/>
                  <a:gd name="connsiteY1" fmla="*/ 0 h 762819"/>
                  <a:gd name="connsiteX2" fmla="*/ 252687 w 469533"/>
                  <a:gd name="connsiteY2" fmla="*/ 440941 h 762819"/>
                  <a:gd name="connsiteX3" fmla="*/ 458779 w 469533"/>
                  <a:gd name="connsiteY3" fmla="*/ 762819 h 762819"/>
                  <a:gd name="connsiteX4" fmla="*/ 7645 w 469533"/>
                  <a:gd name="connsiteY4" fmla="*/ 440941 h 762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9533" h="762819">
                    <a:moveTo>
                      <a:pt x="7645" y="440941"/>
                    </a:moveTo>
                    <a:cubicBezTo>
                      <a:pt x="7645" y="210567"/>
                      <a:pt x="-4174" y="157162"/>
                      <a:pt x="1579" y="0"/>
                    </a:cubicBezTo>
                    <a:cubicBezTo>
                      <a:pt x="121633" y="128588"/>
                      <a:pt x="252687" y="210567"/>
                      <a:pt x="252687" y="440941"/>
                    </a:cubicBezTo>
                    <a:cubicBezTo>
                      <a:pt x="252687" y="671315"/>
                      <a:pt x="526445" y="762819"/>
                      <a:pt x="458779" y="762819"/>
                    </a:cubicBezTo>
                    <a:cubicBezTo>
                      <a:pt x="391113" y="762819"/>
                      <a:pt x="7645" y="671315"/>
                      <a:pt x="7645" y="440941"/>
                    </a:cubicBezTo>
                    <a:close/>
                  </a:path>
                </a:pathLst>
              </a:custGeom>
              <a:solidFill>
                <a:srgbClr val="339933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5" name="楕円 349">
                <a:extLst>
                  <a:ext uri="{FF2B5EF4-FFF2-40B4-BE49-F238E27FC236}">
                    <a16:creationId xmlns:a16="http://schemas.microsoft.com/office/drawing/2014/main" id="{3729E8F4-9852-4EEA-A0E9-898A0BC2816F}"/>
                  </a:ext>
                </a:extLst>
              </p:cNvPr>
              <p:cNvSpPr/>
              <p:nvPr/>
            </p:nvSpPr>
            <p:spPr bwMode="auto">
              <a:xfrm rot="20169181">
                <a:off x="1124761" y="4463327"/>
                <a:ext cx="469533" cy="762819"/>
              </a:xfrm>
              <a:custGeom>
                <a:avLst/>
                <a:gdLst>
                  <a:gd name="connsiteX0" fmla="*/ 0 w 245041"/>
                  <a:gd name="connsiteY0" fmla="*/ 417129 h 834258"/>
                  <a:gd name="connsiteX1" fmla="*/ 122521 w 245041"/>
                  <a:gd name="connsiteY1" fmla="*/ 0 h 834258"/>
                  <a:gd name="connsiteX2" fmla="*/ 245042 w 245041"/>
                  <a:gd name="connsiteY2" fmla="*/ 417129 h 834258"/>
                  <a:gd name="connsiteX3" fmla="*/ 122521 w 245041"/>
                  <a:gd name="connsiteY3" fmla="*/ 834258 h 834258"/>
                  <a:gd name="connsiteX4" fmla="*/ 0 w 245041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416145"/>
                  <a:gd name="connsiteY0" fmla="*/ 417129 h 753295"/>
                  <a:gd name="connsiteX1" fmla="*/ 122521 w 416145"/>
                  <a:gd name="connsiteY1" fmla="*/ 0 h 753295"/>
                  <a:gd name="connsiteX2" fmla="*/ 245042 w 416145"/>
                  <a:gd name="connsiteY2" fmla="*/ 417129 h 753295"/>
                  <a:gd name="connsiteX3" fmla="*/ 403509 w 416145"/>
                  <a:gd name="connsiteY3" fmla="*/ 753295 h 753295"/>
                  <a:gd name="connsiteX4" fmla="*/ 0 w 416145"/>
                  <a:gd name="connsiteY4" fmla="*/ 417129 h 753295"/>
                  <a:gd name="connsiteX0" fmla="*/ 38868 w 455013"/>
                  <a:gd name="connsiteY0" fmla="*/ 440941 h 777107"/>
                  <a:gd name="connsiteX1" fmla="*/ 32802 w 455013"/>
                  <a:gd name="connsiteY1" fmla="*/ 0 h 777107"/>
                  <a:gd name="connsiteX2" fmla="*/ 283910 w 455013"/>
                  <a:gd name="connsiteY2" fmla="*/ 440941 h 777107"/>
                  <a:gd name="connsiteX3" fmla="*/ 442377 w 455013"/>
                  <a:gd name="connsiteY3" fmla="*/ 777107 h 777107"/>
                  <a:gd name="connsiteX4" fmla="*/ 38868 w 455013"/>
                  <a:gd name="connsiteY4" fmla="*/ 440941 h 777107"/>
                  <a:gd name="connsiteX0" fmla="*/ 7645 w 423790"/>
                  <a:gd name="connsiteY0" fmla="*/ 440941 h 777107"/>
                  <a:gd name="connsiteX1" fmla="*/ 1579 w 423790"/>
                  <a:gd name="connsiteY1" fmla="*/ 0 h 777107"/>
                  <a:gd name="connsiteX2" fmla="*/ 252687 w 423790"/>
                  <a:gd name="connsiteY2" fmla="*/ 440941 h 777107"/>
                  <a:gd name="connsiteX3" fmla="*/ 411154 w 423790"/>
                  <a:gd name="connsiteY3" fmla="*/ 777107 h 777107"/>
                  <a:gd name="connsiteX4" fmla="*/ 7645 w 423790"/>
                  <a:gd name="connsiteY4" fmla="*/ 440941 h 777107"/>
                  <a:gd name="connsiteX0" fmla="*/ 7645 w 423790"/>
                  <a:gd name="connsiteY0" fmla="*/ 440941 h 777107"/>
                  <a:gd name="connsiteX1" fmla="*/ 1579 w 423790"/>
                  <a:gd name="connsiteY1" fmla="*/ 0 h 777107"/>
                  <a:gd name="connsiteX2" fmla="*/ 252687 w 423790"/>
                  <a:gd name="connsiteY2" fmla="*/ 440941 h 777107"/>
                  <a:gd name="connsiteX3" fmla="*/ 411154 w 423790"/>
                  <a:gd name="connsiteY3" fmla="*/ 777107 h 777107"/>
                  <a:gd name="connsiteX4" fmla="*/ 7645 w 423790"/>
                  <a:gd name="connsiteY4" fmla="*/ 440941 h 777107"/>
                  <a:gd name="connsiteX0" fmla="*/ 7645 w 469533"/>
                  <a:gd name="connsiteY0" fmla="*/ 440941 h 762819"/>
                  <a:gd name="connsiteX1" fmla="*/ 1579 w 469533"/>
                  <a:gd name="connsiteY1" fmla="*/ 0 h 762819"/>
                  <a:gd name="connsiteX2" fmla="*/ 252687 w 469533"/>
                  <a:gd name="connsiteY2" fmla="*/ 440941 h 762819"/>
                  <a:gd name="connsiteX3" fmla="*/ 458779 w 469533"/>
                  <a:gd name="connsiteY3" fmla="*/ 762819 h 762819"/>
                  <a:gd name="connsiteX4" fmla="*/ 7645 w 469533"/>
                  <a:gd name="connsiteY4" fmla="*/ 440941 h 762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9533" h="762819">
                    <a:moveTo>
                      <a:pt x="7645" y="440941"/>
                    </a:moveTo>
                    <a:cubicBezTo>
                      <a:pt x="7645" y="210567"/>
                      <a:pt x="-4174" y="157162"/>
                      <a:pt x="1579" y="0"/>
                    </a:cubicBezTo>
                    <a:cubicBezTo>
                      <a:pt x="121633" y="128588"/>
                      <a:pt x="252687" y="210567"/>
                      <a:pt x="252687" y="440941"/>
                    </a:cubicBezTo>
                    <a:cubicBezTo>
                      <a:pt x="252687" y="671315"/>
                      <a:pt x="526445" y="762819"/>
                      <a:pt x="458779" y="762819"/>
                    </a:cubicBezTo>
                    <a:cubicBezTo>
                      <a:pt x="391113" y="762819"/>
                      <a:pt x="7645" y="671315"/>
                      <a:pt x="7645" y="440941"/>
                    </a:cubicBezTo>
                    <a:close/>
                  </a:path>
                </a:pathLst>
              </a:custGeom>
              <a:solidFill>
                <a:srgbClr val="339933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8C33FA7A-9907-4A9F-9123-46C7631C4466}"/>
                  </a:ext>
                </a:extLst>
              </p:cNvPr>
              <p:cNvSpPr/>
              <p:nvPr/>
            </p:nvSpPr>
            <p:spPr bwMode="auto">
              <a:xfrm>
                <a:off x="1286227" y="4189964"/>
                <a:ext cx="1314098" cy="1105560"/>
              </a:xfrm>
              <a:custGeom>
                <a:avLst/>
                <a:gdLst>
                  <a:gd name="connsiteX0" fmla="*/ 572473 w 1422700"/>
                  <a:gd name="connsiteY0" fmla="*/ 0 h 1105560"/>
                  <a:gd name="connsiteX1" fmla="*/ 708458 w 1422700"/>
                  <a:gd name="connsiteY1" fmla="*/ 41538 h 1105560"/>
                  <a:gd name="connsiteX2" fmla="*/ 717729 w 1422700"/>
                  <a:gd name="connsiteY2" fmla="*/ 49187 h 1105560"/>
                  <a:gd name="connsiteX3" fmla="*/ 727000 w 1422700"/>
                  <a:gd name="connsiteY3" fmla="*/ 41538 h 1105560"/>
                  <a:gd name="connsiteX4" fmla="*/ 862985 w 1422700"/>
                  <a:gd name="connsiteY4" fmla="*/ 0 h 1105560"/>
                  <a:gd name="connsiteX5" fmla="*/ 1034965 w 1422700"/>
                  <a:gd name="connsiteY5" fmla="*/ 71237 h 1105560"/>
                  <a:gd name="connsiteX6" fmla="*/ 1067911 w 1422700"/>
                  <a:gd name="connsiteY6" fmla="*/ 120101 h 1105560"/>
                  <a:gd name="connsiteX7" fmla="*/ 1078203 w 1422700"/>
                  <a:gd name="connsiteY7" fmla="*/ 119063 h 1105560"/>
                  <a:gd name="connsiteX8" fmla="*/ 1321420 w 1422700"/>
                  <a:gd name="connsiteY8" fmla="*/ 362280 h 1105560"/>
                  <a:gd name="connsiteX9" fmla="*/ 1312034 w 1422700"/>
                  <a:gd name="connsiteY9" fmla="*/ 408769 h 1105560"/>
                  <a:gd name="connsiteX10" fmla="*/ 1315468 w 1422700"/>
                  <a:gd name="connsiteY10" fmla="*/ 410633 h 1105560"/>
                  <a:gd name="connsiteX11" fmla="*/ 1422700 w 1422700"/>
                  <a:gd name="connsiteY11" fmla="*/ 612312 h 1105560"/>
                  <a:gd name="connsiteX12" fmla="*/ 1351464 w 1422700"/>
                  <a:gd name="connsiteY12" fmla="*/ 784293 h 1105560"/>
                  <a:gd name="connsiteX13" fmla="*/ 1316437 w 1422700"/>
                  <a:gd name="connsiteY13" fmla="*/ 813192 h 1105560"/>
                  <a:gd name="connsiteX14" fmla="*/ 1316479 w 1422700"/>
                  <a:gd name="connsiteY14" fmla="*/ 813327 h 1105560"/>
                  <a:gd name="connsiteX15" fmla="*/ 1321420 w 1422700"/>
                  <a:gd name="connsiteY15" fmla="*/ 862343 h 1105560"/>
                  <a:gd name="connsiteX16" fmla="*/ 1078203 w 1422700"/>
                  <a:gd name="connsiteY16" fmla="*/ 1105560 h 1105560"/>
                  <a:gd name="connsiteX17" fmla="*/ 906223 w 1422700"/>
                  <a:gd name="connsiteY17" fmla="*/ 1034324 h 1105560"/>
                  <a:gd name="connsiteX18" fmla="*/ 901765 w 1422700"/>
                  <a:gd name="connsiteY18" fmla="*/ 1027711 h 1105560"/>
                  <a:gd name="connsiteX19" fmla="*/ 897306 w 1422700"/>
                  <a:gd name="connsiteY19" fmla="*/ 1034324 h 1105560"/>
                  <a:gd name="connsiteX20" fmla="*/ 725326 w 1422700"/>
                  <a:gd name="connsiteY20" fmla="*/ 1105560 h 1105560"/>
                  <a:gd name="connsiteX21" fmla="*/ 553346 w 1422700"/>
                  <a:gd name="connsiteY21" fmla="*/ 1034324 h 1105560"/>
                  <a:gd name="connsiteX22" fmla="*/ 548887 w 1422700"/>
                  <a:gd name="connsiteY22" fmla="*/ 1027711 h 1105560"/>
                  <a:gd name="connsiteX23" fmla="*/ 544428 w 1422700"/>
                  <a:gd name="connsiteY23" fmla="*/ 1034324 h 1105560"/>
                  <a:gd name="connsiteX24" fmla="*/ 372448 w 1422700"/>
                  <a:gd name="connsiteY24" fmla="*/ 1105560 h 1105560"/>
                  <a:gd name="connsiteX25" fmla="*/ 129231 w 1422700"/>
                  <a:gd name="connsiteY25" fmla="*/ 862343 h 1105560"/>
                  <a:gd name="connsiteX26" fmla="*/ 132036 w 1422700"/>
                  <a:gd name="connsiteY26" fmla="*/ 834514 h 1105560"/>
                  <a:gd name="connsiteX27" fmla="*/ 107232 w 1422700"/>
                  <a:gd name="connsiteY27" fmla="*/ 821051 h 1105560"/>
                  <a:gd name="connsiteX28" fmla="*/ 0 w 1422700"/>
                  <a:gd name="connsiteY28" fmla="*/ 619371 h 1105560"/>
                  <a:gd name="connsiteX29" fmla="*/ 107232 w 1422700"/>
                  <a:gd name="connsiteY29" fmla="*/ 417692 h 1105560"/>
                  <a:gd name="connsiteX30" fmla="*/ 137141 w 1422700"/>
                  <a:gd name="connsiteY30" fmla="*/ 401458 h 1105560"/>
                  <a:gd name="connsiteX31" fmla="*/ 129231 w 1422700"/>
                  <a:gd name="connsiteY31" fmla="*/ 362280 h 1105560"/>
                  <a:gd name="connsiteX32" fmla="*/ 323431 w 1422700"/>
                  <a:gd name="connsiteY32" fmla="*/ 124005 h 1105560"/>
                  <a:gd name="connsiteX33" fmla="*/ 367941 w 1422700"/>
                  <a:gd name="connsiteY33" fmla="*/ 119518 h 1105560"/>
                  <a:gd name="connsiteX34" fmla="*/ 400493 w 1422700"/>
                  <a:gd name="connsiteY34" fmla="*/ 71237 h 1105560"/>
                  <a:gd name="connsiteX35" fmla="*/ 572473 w 1422700"/>
                  <a:gd name="connsiteY35" fmla="*/ 0 h 1105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422700" h="1105560">
                    <a:moveTo>
                      <a:pt x="572473" y="0"/>
                    </a:moveTo>
                    <a:cubicBezTo>
                      <a:pt x="622845" y="0"/>
                      <a:pt x="669640" y="15313"/>
                      <a:pt x="708458" y="41538"/>
                    </a:cubicBezTo>
                    <a:lnTo>
                      <a:pt x="717729" y="49187"/>
                    </a:lnTo>
                    <a:lnTo>
                      <a:pt x="727000" y="41538"/>
                    </a:lnTo>
                    <a:cubicBezTo>
                      <a:pt x="765818" y="15313"/>
                      <a:pt x="812613" y="0"/>
                      <a:pt x="862985" y="0"/>
                    </a:cubicBezTo>
                    <a:cubicBezTo>
                      <a:pt x="930148" y="0"/>
                      <a:pt x="990952" y="27223"/>
                      <a:pt x="1034965" y="71237"/>
                    </a:cubicBezTo>
                    <a:lnTo>
                      <a:pt x="1067911" y="120101"/>
                    </a:lnTo>
                    <a:lnTo>
                      <a:pt x="1078203" y="119063"/>
                    </a:lnTo>
                    <a:cubicBezTo>
                      <a:pt x="1212528" y="119063"/>
                      <a:pt x="1321420" y="227955"/>
                      <a:pt x="1321420" y="362280"/>
                    </a:cubicBezTo>
                    <a:lnTo>
                      <a:pt x="1312034" y="408769"/>
                    </a:lnTo>
                    <a:lnTo>
                      <a:pt x="1315468" y="410633"/>
                    </a:lnTo>
                    <a:cubicBezTo>
                      <a:pt x="1380164" y="454341"/>
                      <a:pt x="1422700" y="528359"/>
                      <a:pt x="1422700" y="612312"/>
                    </a:cubicBezTo>
                    <a:cubicBezTo>
                      <a:pt x="1422700" y="679475"/>
                      <a:pt x="1395477" y="740279"/>
                      <a:pt x="1351464" y="784293"/>
                    </a:cubicBezTo>
                    <a:lnTo>
                      <a:pt x="1316437" y="813192"/>
                    </a:lnTo>
                    <a:lnTo>
                      <a:pt x="1316479" y="813327"/>
                    </a:lnTo>
                    <a:cubicBezTo>
                      <a:pt x="1319719" y="829159"/>
                      <a:pt x="1321420" y="845553"/>
                      <a:pt x="1321420" y="862343"/>
                    </a:cubicBezTo>
                    <a:cubicBezTo>
                      <a:pt x="1321420" y="996668"/>
                      <a:pt x="1212528" y="1105560"/>
                      <a:pt x="1078203" y="1105560"/>
                    </a:cubicBezTo>
                    <a:cubicBezTo>
                      <a:pt x="1011041" y="1105560"/>
                      <a:pt x="950236" y="1078337"/>
                      <a:pt x="906223" y="1034324"/>
                    </a:cubicBezTo>
                    <a:lnTo>
                      <a:pt x="901765" y="1027711"/>
                    </a:lnTo>
                    <a:lnTo>
                      <a:pt x="897306" y="1034324"/>
                    </a:lnTo>
                    <a:cubicBezTo>
                      <a:pt x="853293" y="1078337"/>
                      <a:pt x="792489" y="1105560"/>
                      <a:pt x="725326" y="1105560"/>
                    </a:cubicBezTo>
                    <a:cubicBezTo>
                      <a:pt x="658164" y="1105560"/>
                      <a:pt x="597359" y="1078337"/>
                      <a:pt x="553346" y="1034324"/>
                    </a:cubicBezTo>
                    <a:lnTo>
                      <a:pt x="548887" y="1027711"/>
                    </a:lnTo>
                    <a:lnTo>
                      <a:pt x="544428" y="1034324"/>
                    </a:lnTo>
                    <a:cubicBezTo>
                      <a:pt x="500415" y="1078337"/>
                      <a:pt x="439610" y="1105560"/>
                      <a:pt x="372448" y="1105560"/>
                    </a:cubicBezTo>
                    <a:cubicBezTo>
                      <a:pt x="238123" y="1105560"/>
                      <a:pt x="129231" y="996668"/>
                      <a:pt x="129231" y="862343"/>
                    </a:cubicBezTo>
                    <a:lnTo>
                      <a:pt x="132036" y="834514"/>
                    </a:lnTo>
                    <a:lnTo>
                      <a:pt x="107232" y="821051"/>
                    </a:lnTo>
                    <a:cubicBezTo>
                      <a:pt x="42536" y="777343"/>
                      <a:pt x="0" y="703324"/>
                      <a:pt x="0" y="619371"/>
                    </a:cubicBezTo>
                    <a:cubicBezTo>
                      <a:pt x="0" y="535418"/>
                      <a:pt x="42536" y="461400"/>
                      <a:pt x="107232" y="417692"/>
                    </a:cubicBezTo>
                    <a:lnTo>
                      <a:pt x="137141" y="401458"/>
                    </a:lnTo>
                    <a:lnTo>
                      <a:pt x="129231" y="362280"/>
                    </a:lnTo>
                    <a:cubicBezTo>
                      <a:pt x="129231" y="244746"/>
                      <a:pt x="212601" y="146684"/>
                      <a:pt x="323431" y="124005"/>
                    </a:cubicBezTo>
                    <a:lnTo>
                      <a:pt x="367941" y="119518"/>
                    </a:lnTo>
                    <a:lnTo>
                      <a:pt x="400493" y="71237"/>
                    </a:lnTo>
                    <a:cubicBezTo>
                      <a:pt x="444506" y="27223"/>
                      <a:pt x="505310" y="0"/>
                      <a:pt x="572473" y="0"/>
                    </a:cubicBezTo>
                    <a:close/>
                  </a:path>
                </a:pathLst>
              </a:custGeom>
              <a:solidFill>
                <a:srgbClr val="FFFFCC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7" name="楕円 349">
                <a:extLst>
                  <a:ext uri="{FF2B5EF4-FFF2-40B4-BE49-F238E27FC236}">
                    <a16:creationId xmlns:a16="http://schemas.microsoft.com/office/drawing/2014/main" id="{A04EAD7F-3C17-4689-8CE1-16796A1F6EFF}"/>
                  </a:ext>
                </a:extLst>
              </p:cNvPr>
              <p:cNvSpPr/>
              <p:nvPr/>
            </p:nvSpPr>
            <p:spPr bwMode="auto">
              <a:xfrm rot="20700000">
                <a:off x="1164436" y="4863089"/>
                <a:ext cx="691423" cy="507740"/>
              </a:xfrm>
              <a:custGeom>
                <a:avLst/>
                <a:gdLst>
                  <a:gd name="connsiteX0" fmla="*/ 0 w 245041"/>
                  <a:gd name="connsiteY0" fmla="*/ 417129 h 834258"/>
                  <a:gd name="connsiteX1" fmla="*/ 122521 w 245041"/>
                  <a:gd name="connsiteY1" fmla="*/ 0 h 834258"/>
                  <a:gd name="connsiteX2" fmla="*/ 245042 w 245041"/>
                  <a:gd name="connsiteY2" fmla="*/ 417129 h 834258"/>
                  <a:gd name="connsiteX3" fmla="*/ 122521 w 245041"/>
                  <a:gd name="connsiteY3" fmla="*/ 834258 h 834258"/>
                  <a:gd name="connsiteX4" fmla="*/ 0 w 245041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416145"/>
                  <a:gd name="connsiteY0" fmla="*/ 417129 h 753295"/>
                  <a:gd name="connsiteX1" fmla="*/ 122521 w 416145"/>
                  <a:gd name="connsiteY1" fmla="*/ 0 h 753295"/>
                  <a:gd name="connsiteX2" fmla="*/ 245042 w 416145"/>
                  <a:gd name="connsiteY2" fmla="*/ 417129 h 753295"/>
                  <a:gd name="connsiteX3" fmla="*/ 403509 w 416145"/>
                  <a:gd name="connsiteY3" fmla="*/ 753295 h 753295"/>
                  <a:gd name="connsiteX4" fmla="*/ 0 w 416145"/>
                  <a:gd name="connsiteY4" fmla="*/ 417129 h 753295"/>
                  <a:gd name="connsiteX0" fmla="*/ 38868 w 455013"/>
                  <a:gd name="connsiteY0" fmla="*/ 440941 h 777107"/>
                  <a:gd name="connsiteX1" fmla="*/ 32802 w 455013"/>
                  <a:gd name="connsiteY1" fmla="*/ 0 h 777107"/>
                  <a:gd name="connsiteX2" fmla="*/ 283910 w 455013"/>
                  <a:gd name="connsiteY2" fmla="*/ 440941 h 777107"/>
                  <a:gd name="connsiteX3" fmla="*/ 442377 w 455013"/>
                  <a:gd name="connsiteY3" fmla="*/ 777107 h 777107"/>
                  <a:gd name="connsiteX4" fmla="*/ 38868 w 455013"/>
                  <a:gd name="connsiteY4" fmla="*/ 440941 h 777107"/>
                  <a:gd name="connsiteX0" fmla="*/ 7645 w 423790"/>
                  <a:gd name="connsiteY0" fmla="*/ 440941 h 777107"/>
                  <a:gd name="connsiteX1" fmla="*/ 1579 w 423790"/>
                  <a:gd name="connsiteY1" fmla="*/ 0 h 777107"/>
                  <a:gd name="connsiteX2" fmla="*/ 252687 w 423790"/>
                  <a:gd name="connsiteY2" fmla="*/ 440941 h 777107"/>
                  <a:gd name="connsiteX3" fmla="*/ 411154 w 423790"/>
                  <a:gd name="connsiteY3" fmla="*/ 777107 h 777107"/>
                  <a:gd name="connsiteX4" fmla="*/ 7645 w 423790"/>
                  <a:gd name="connsiteY4" fmla="*/ 440941 h 777107"/>
                  <a:gd name="connsiteX0" fmla="*/ 7645 w 423790"/>
                  <a:gd name="connsiteY0" fmla="*/ 440941 h 777107"/>
                  <a:gd name="connsiteX1" fmla="*/ 1579 w 423790"/>
                  <a:gd name="connsiteY1" fmla="*/ 0 h 777107"/>
                  <a:gd name="connsiteX2" fmla="*/ 252687 w 423790"/>
                  <a:gd name="connsiteY2" fmla="*/ 440941 h 777107"/>
                  <a:gd name="connsiteX3" fmla="*/ 411154 w 423790"/>
                  <a:gd name="connsiteY3" fmla="*/ 777107 h 777107"/>
                  <a:gd name="connsiteX4" fmla="*/ 7645 w 423790"/>
                  <a:gd name="connsiteY4" fmla="*/ 440941 h 777107"/>
                  <a:gd name="connsiteX0" fmla="*/ 7645 w 469533"/>
                  <a:gd name="connsiteY0" fmla="*/ 440941 h 762819"/>
                  <a:gd name="connsiteX1" fmla="*/ 1579 w 469533"/>
                  <a:gd name="connsiteY1" fmla="*/ 0 h 762819"/>
                  <a:gd name="connsiteX2" fmla="*/ 252687 w 469533"/>
                  <a:gd name="connsiteY2" fmla="*/ 440941 h 762819"/>
                  <a:gd name="connsiteX3" fmla="*/ 458779 w 469533"/>
                  <a:gd name="connsiteY3" fmla="*/ 762819 h 762819"/>
                  <a:gd name="connsiteX4" fmla="*/ 7645 w 469533"/>
                  <a:gd name="connsiteY4" fmla="*/ 440941 h 762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9533" h="762819">
                    <a:moveTo>
                      <a:pt x="7645" y="440941"/>
                    </a:moveTo>
                    <a:cubicBezTo>
                      <a:pt x="7645" y="210567"/>
                      <a:pt x="-4174" y="157162"/>
                      <a:pt x="1579" y="0"/>
                    </a:cubicBezTo>
                    <a:cubicBezTo>
                      <a:pt x="121633" y="128588"/>
                      <a:pt x="252687" y="210567"/>
                      <a:pt x="252687" y="440941"/>
                    </a:cubicBezTo>
                    <a:cubicBezTo>
                      <a:pt x="252687" y="671315"/>
                      <a:pt x="526445" y="762819"/>
                      <a:pt x="458779" y="762819"/>
                    </a:cubicBezTo>
                    <a:cubicBezTo>
                      <a:pt x="391113" y="762819"/>
                      <a:pt x="7645" y="671315"/>
                      <a:pt x="7645" y="440941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18" name="楕円 349">
                <a:extLst>
                  <a:ext uri="{FF2B5EF4-FFF2-40B4-BE49-F238E27FC236}">
                    <a16:creationId xmlns:a16="http://schemas.microsoft.com/office/drawing/2014/main" id="{F00C0D7F-8D32-47FD-A57F-30B254CA4863}"/>
                  </a:ext>
                </a:extLst>
              </p:cNvPr>
              <p:cNvSpPr/>
              <p:nvPr/>
            </p:nvSpPr>
            <p:spPr bwMode="auto">
              <a:xfrm rot="900000" flipH="1">
                <a:off x="2012160" y="4863089"/>
                <a:ext cx="691423" cy="507740"/>
              </a:xfrm>
              <a:custGeom>
                <a:avLst/>
                <a:gdLst>
                  <a:gd name="connsiteX0" fmla="*/ 0 w 245041"/>
                  <a:gd name="connsiteY0" fmla="*/ 417129 h 834258"/>
                  <a:gd name="connsiteX1" fmla="*/ 122521 w 245041"/>
                  <a:gd name="connsiteY1" fmla="*/ 0 h 834258"/>
                  <a:gd name="connsiteX2" fmla="*/ 245042 w 245041"/>
                  <a:gd name="connsiteY2" fmla="*/ 417129 h 834258"/>
                  <a:gd name="connsiteX3" fmla="*/ 122521 w 245041"/>
                  <a:gd name="connsiteY3" fmla="*/ 834258 h 834258"/>
                  <a:gd name="connsiteX4" fmla="*/ 0 w 245041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416145"/>
                  <a:gd name="connsiteY0" fmla="*/ 417129 h 753295"/>
                  <a:gd name="connsiteX1" fmla="*/ 122521 w 416145"/>
                  <a:gd name="connsiteY1" fmla="*/ 0 h 753295"/>
                  <a:gd name="connsiteX2" fmla="*/ 245042 w 416145"/>
                  <a:gd name="connsiteY2" fmla="*/ 417129 h 753295"/>
                  <a:gd name="connsiteX3" fmla="*/ 403509 w 416145"/>
                  <a:gd name="connsiteY3" fmla="*/ 753295 h 753295"/>
                  <a:gd name="connsiteX4" fmla="*/ 0 w 416145"/>
                  <a:gd name="connsiteY4" fmla="*/ 417129 h 753295"/>
                  <a:gd name="connsiteX0" fmla="*/ 38868 w 455013"/>
                  <a:gd name="connsiteY0" fmla="*/ 440941 h 777107"/>
                  <a:gd name="connsiteX1" fmla="*/ 32802 w 455013"/>
                  <a:gd name="connsiteY1" fmla="*/ 0 h 777107"/>
                  <a:gd name="connsiteX2" fmla="*/ 283910 w 455013"/>
                  <a:gd name="connsiteY2" fmla="*/ 440941 h 777107"/>
                  <a:gd name="connsiteX3" fmla="*/ 442377 w 455013"/>
                  <a:gd name="connsiteY3" fmla="*/ 777107 h 777107"/>
                  <a:gd name="connsiteX4" fmla="*/ 38868 w 455013"/>
                  <a:gd name="connsiteY4" fmla="*/ 440941 h 777107"/>
                  <a:gd name="connsiteX0" fmla="*/ 7645 w 423790"/>
                  <a:gd name="connsiteY0" fmla="*/ 440941 h 777107"/>
                  <a:gd name="connsiteX1" fmla="*/ 1579 w 423790"/>
                  <a:gd name="connsiteY1" fmla="*/ 0 h 777107"/>
                  <a:gd name="connsiteX2" fmla="*/ 252687 w 423790"/>
                  <a:gd name="connsiteY2" fmla="*/ 440941 h 777107"/>
                  <a:gd name="connsiteX3" fmla="*/ 411154 w 423790"/>
                  <a:gd name="connsiteY3" fmla="*/ 777107 h 777107"/>
                  <a:gd name="connsiteX4" fmla="*/ 7645 w 423790"/>
                  <a:gd name="connsiteY4" fmla="*/ 440941 h 777107"/>
                  <a:gd name="connsiteX0" fmla="*/ 7645 w 423790"/>
                  <a:gd name="connsiteY0" fmla="*/ 440941 h 777107"/>
                  <a:gd name="connsiteX1" fmla="*/ 1579 w 423790"/>
                  <a:gd name="connsiteY1" fmla="*/ 0 h 777107"/>
                  <a:gd name="connsiteX2" fmla="*/ 252687 w 423790"/>
                  <a:gd name="connsiteY2" fmla="*/ 440941 h 777107"/>
                  <a:gd name="connsiteX3" fmla="*/ 411154 w 423790"/>
                  <a:gd name="connsiteY3" fmla="*/ 777107 h 777107"/>
                  <a:gd name="connsiteX4" fmla="*/ 7645 w 423790"/>
                  <a:gd name="connsiteY4" fmla="*/ 440941 h 777107"/>
                  <a:gd name="connsiteX0" fmla="*/ 7645 w 469533"/>
                  <a:gd name="connsiteY0" fmla="*/ 440941 h 762819"/>
                  <a:gd name="connsiteX1" fmla="*/ 1579 w 469533"/>
                  <a:gd name="connsiteY1" fmla="*/ 0 h 762819"/>
                  <a:gd name="connsiteX2" fmla="*/ 252687 w 469533"/>
                  <a:gd name="connsiteY2" fmla="*/ 440941 h 762819"/>
                  <a:gd name="connsiteX3" fmla="*/ 458779 w 469533"/>
                  <a:gd name="connsiteY3" fmla="*/ 762819 h 762819"/>
                  <a:gd name="connsiteX4" fmla="*/ 7645 w 469533"/>
                  <a:gd name="connsiteY4" fmla="*/ 440941 h 762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9533" h="762819">
                    <a:moveTo>
                      <a:pt x="7645" y="440941"/>
                    </a:moveTo>
                    <a:cubicBezTo>
                      <a:pt x="7645" y="210567"/>
                      <a:pt x="-4174" y="157162"/>
                      <a:pt x="1579" y="0"/>
                    </a:cubicBezTo>
                    <a:cubicBezTo>
                      <a:pt x="121633" y="128588"/>
                      <a:pt x="252687" y="210567"/>
                      <a:pt x="252687" y="440941"/>
                    </a:cubicBezTo>
                    <a:cubicBezTo>
                      <a:pt x="252687" y="671315"/>
                      <a:pt x="526445" y="762819"/>
                      <a:pt x="458779" y="762819"/>
                    </a:cubicBezTo>
                    <a:cubicBezTo>
                      <a:pt x="391113" y="762819"/>
                      <a:pt x="7645" y="671315"/>
                      <a:pt x="7645" y="440941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19" name="楕円 27">
                <a:extLst>
                  <a:ext uri="{FF2B5EF4-FFF2-40B4-BE49-F238E27FC236}">
                    <a16:creationId xmlns:a16="http://schemas.microsoft.com/office/drawing/2014/main" id="{BD07583D-5C98-4464-B9D0-4A7151BC847C}"/>
                  </a:ext>
                </a:extLst>
              </p:cNvPr>
              <p:cNvSpPr/>
              <p:nvPr/>
            </p:nvSpPr>
            <p:spPr bwMode="auto">
              <a:xfrm>
                <a:off x="1606509" y="4948209"/>
                <a:ext cx="608467" cy="447781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03074" y="71247"/>
                      <a:pt x="557800" y="0"/>
                    </a:cubicBezTo>
                    <a:cubicBezTo>
                      <a:pt x="930140" y="71247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339933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0" name="グループ化 219">
              <a:extLst>
                <a:ext uri="{FF2B5EF4-FFF2-40B4-BE49-F238E27FC236}">
                  <a16:creationId xmlns:a16="http://schemas.microsoft.com/office/drawing/2014/main" id="{36C5B6D3-8186-4CC1-AE96-A3B6D84AE7DD}"/>
                </a:ext>
              </a:extLst>
            </p:cNvPr>
            <p:cNvGrpSpPr/>
            <p:nvPr/>
          </p:nvGrpSpPr>
          <p:grpSpPr>
            <a:xfrm>
              <a:off x="929101" y="3488911"/>
              <a:ext cx="967136" cy="723252"/>
              <a:chOff x="1124761" y="4189964"/>
              <a:chExt cx="1612704" cy="1206026"/>
            </a:xfrm>
          </p:grpSpPr>
          <p:sp>
            <p:nvSpPr>
              <p:cNvPr id="221" name="楕円 349">
                <a:extLst>
                  <a:ext uri="{FF2B5EF4-FFF2-40B4-BE49-F238E27FC236}">
                    <a16:creationId xmlns:a16="http://schemas.microsoft.com/office/drawing/2014/main" id="{4D8FDAA6-A56E-4F0F-8CE0-B75EFF0B0CE1}"/>
                  </a:ext>
                </a:extLst>
              </p:cNvPr>
              <p:cNvSpPr/>
              <p:nvPr/>
            </p:nvSpPr>
            <p:spPr bwMode="auto">
              <a:xfrm rot="1430819" flipH="1">
                <a:off x="2267932" y="4463328"/>
                <a:ext cx="469533" cy="762819"/>
              </a:xfrm>
              <a:custGeom>
                <a:avLst/>
                <a:gdLst>
                  <a:gd name="connsiteX0" fmla="*/ 0 w 245041"/>
                  <a:gd name="connsiteY0" fmla="*/ 417129 h 834258"/>
                  <a:gd name="connsiteX1" fmla="*/ 122521 w 245041"/>
                  <a:gd name="connsiteY1" fmla="*/ 0 h 834258"/>
                  <a:gd name="connsiteX2" fmla="*/ 245042 w 245041"/>
                  <a:gd name="connsiteY2" fmla="*/ 417129 h 834258"/>
                  <a:gd name="connsiteX3" fmla="*/ 122521 w 245041"/>
                  <a:gd name="connsiteY3" fmla="*/ 834258 h 834258"/>
                  <a:gd name="connsiteX4" fmla="*/ 0 w 245041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416145"/>
                  <a:gd name="connsiteY0" fmla="*/ 417129 h 753295"/>
                  <a:gd name="connsiteX1" fmla="*/ 122521 w 416145"/>
                  <a:gd name="connsiteY1" fmla="*/ 0 h 753295"/>
                  <a:gd name="connsiteX2" fmla="*/ 245042 w 416145"/>
                  <a:gd name="connsiteY2" fmla="*/ 417129 h 753295"/>
                  <a:gd name="connsiteX3" fmla="*/ 403509 w 416145"/>
                  <a:gd name="connsiteY3" fmla="*/ 753295 h 753295"/>
                  <a:gd name="connsiteX4" fmla="*/ 0 w 416145"/>
                  <a:gd name="connsiteY4" fmla="*/ 417129 h 753295"/>
                  <a:gd name="connsiteX0" fmla="*/ 38868 w 455013"/>
                  <a:gd name="connsiteY0" fmla="*/ 440941 h 777107"/>
                  <a:gd name="connsiteX1" fmla="*/ 32802 w 455013"/>
                  <a:gd name="connsiteY1" fmla="*/ 0 h 777107"/>
                  <a:gd name="connsiteX2" fmla="*/ 283910 w 455013"/>
                  <a:gd name="connsiteY2" fmla="*/ 440941 h 777107"/>
                  <a:gd name="connsiteX3" fmla="*/ 442377 w 455013"/>
                  <a:gd name="connsiteY3" fmla="*/ 777107 h 777107"/>
                  <a:gd name="connsiteX4" fmla="*/ 38868 w 455013"/>
                  <a:gd name="connsiteY4" fmla="*/ 440941 h 777107"/>
                  <a:gd name="connsiteX0" fmla="*/ 7645 w 423790"/>
                  <a:gd name="connsiteY0" fmla="*/ 440941 h 777107"/>
                  <a:gd name="connsiteX1" fmla="*/ 1579 w 423790"/>
                  <a:gd name="connsiteY1" fmla="*/ 0 h 777107"/>
                  <a:gd name="connsiteX2" fmla="*/ 252687 w 423790"/>
                  <a:gd name="connsiteY2" fmla="*/ 440941 h 777107"/>
                  <a:gd name="connsiteX3" fmla="*/ 411154 w 423790"/>
                  <a:gd name="connsiteY3" fmla="*/ 777107 h 777107"/>
                  <a:gd name="connsiteX4" fmla="*/ 7645 w 423790"/>
                  <a:gd name="connsiteY4" fmla="*/ 440941 h 777107"/>
                  <a:gd name="connsiteX0" fmla="*/ 7645 w 423790"/>
                  <a:gd name="connsiteY0" fmla="*/ 440941 h 777107"/>
                  <a:gd name="connsiteX1" fmla="*/ 1579 w 423790"/>
                  <a:gd name="connsiteY1" fmla="*/ 0 h 777107"/>
                  <a:gd name="connsiteX2" fmla="*/ 252687 w 423790"/>
                  <a:gd name="connsiteY2" fmla="*/ 440941 h 777107"/>
                  <a:gd name="connsiteX3" fmla="*/ 411154 w 423790"/>
                  <a:gd name="connsiteY3" fmla="*/ 777107 h 777107"/>
                  <a:gd name="connsiteX4" fmla="*/ 7645 w 423790"/>
                  <a:gd name="connsiteY4" fmla="*/ 440941 h 777107"/>
                  <a:gd name="connsiteX0" fmla="*/ 7645 w 469533"/>
                  <a:gd name="connsiteY0" fmla="*/ 440941 h 762819"/>
                  <a:gd name="connsiteX1" fmla="*/ 1579 w 469533"/>
                  <a:gd name="connsiteY1" fmla="*/ 0 h 762819"/>
                  <a:gd name="connsiteX2" fmla="*/ 252687 w 469533"/>
                  <a:gd name="connsiteY2" fmla="*/ 440941 h 762819"/>
                  <a:gd name="connsiteX3" fmla="*/ 458779 w 469533"/>
                  <a:gd name="connsiteY3" fmla="*/ 762819 h 762819"/>
                  <a:gd name="connsiteX4" fmla="*/ 7645 w 469533"/>
                  <a:gd name="connsiteY4" fmla="*/ 440941 h 762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9533" h="762819">
                    <a:moveTo>
                      <a:pt x="7645" y="440941"/>
                    </a:moveTo>
                    <a:cubicBezTo>
                      <a:pt x="7645" y="210567"/>
                      <a:pt x="-4174" y="157162"/>
                      <a:pt x="1579" y="0"/>
                    </a:cubicBezTo>
                    <a:cubicBezTo>
                      <a:pt x="121633" y="128588"/>
                      <a:pt x="252687" y="210567"/>
                      <a:pt x="252687" y="440941"/>
                    </a:cubicBezTo>
                    <a:cubicBezTo>
                      <a:pt x="252687" y="671315"/>
                      <a:pt x="526445" y="762819"/>
                      <a:pt x="458779" y="762819"/>
                    </a:cubicBezTo>
                    <a:cubicBezTo>
                      <a:pt x="391113" y="762819"/>
                      <a:pt x="7645" y="671315"/>
                      <a:pt x="7645" y="440941"/>
                    </a:cubicBezTo>
                    <a:close/>
                  </a:path>
                </a:pathLst>
              </a:custGeom>
              <a:solidFill>
                <a:srgbClr val="339933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2" name="楕円 349">
                <a:extLst>
                  <a:ext uri="{FF2B5EF4-FFF2-40B4-BE49-F238E27FC236}">
                    <a16:creationId xmlns:a16="http://schemas.microsoft.com/office/drawing/2014/main" id="{489ECEEF-DC18-4A77-BE97-79C683828E81}"/>
                  </a:ext>
                </a:extLst>
              </p:cNvPr>
              <p:cNvSpPr/>
              <p:nvPr/>
            </p:nvSpPr>
            <p:spPr bwMode="auto">
              <a:xfrm rot="20169181">
                <a:off x="1124761" y="4463327"/>
                <a:ext cx="469533" cy="762819"/>
              </a:xfrm>
              <a:custGeom>
                <a:avLst/>
                <a:gdLst>
                  <a:gd name="connsiteX0" fmla="*/ 0 w 245041"/>
                  <a:gd name="connsiteY0" fmla="*/ 417129 h 834258"/>
                  <a:gd name="connsiteX1" fmla="*/ 122521 w 245041"/>
                  <a:gd name="connsiteY1" fmla="*/ 0 h 834258"/>
                  <a:gd name="connsiteX2" fmla="*/ 245042 w 245041"/>
                  <a:gd name="connsiteY2" fmla="*/ 417129 h 834258"/>
                  <a:gd name="connsiteX3" fmla="*/ 122521 w 245041"/>
                  <a:gd name="connsiteY3" fmla="*/ 834258 h 834258"/>
                  <a:gd name="connsiteX4" fmla="*/ 0 w 245041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416145"/>
                  <a:gd name="connsiteY0" fmla="*/ 417129 h 753295"/>
                  <a:gd name="connsiteX1" fmla="*/ 122521 w 416145"/>
                  <a:gd name="connsiteY1" fmla="*/ 0 h 753295"/>
                  <a:gd name="connsiteX2" fmla="*/ 245042 w 416145"/>
                  <a:gd name="connsiteY2" fmla="*/ 417129 h 753295"/>
                  <a:gd name="connsiteX3" fmla="*/ 403509 w 416145"/>
                  <a:gd name="connsiteY3" fmla="*/ 753295 h 753295"/>
                  <a:gd name="connsiteX4" fmla="*/ 0 w 416145"/>
                  <a:gd name="connsiteY4" fmla="*/ 417129 h 753295"/>
                  <a:gd name="connsiteX0" fmla="*/ 38868 w 455013"/>
                  <a:gd name="connsiteY0" fmla="*/ 440941 h 777107"/>
                  <a:gd name="connsiteX1" fmla="*/ 32802 w 455013"/>
                  <a:gd name="connsiteY1" fmla="*/ 0 h 777107"/>
                  <a:gd name="connsiteX2" fmla="*/ 283910 w 455013"/>
                  <a:gd name="connsiteY2" fmla="*/ 440941 h 777107"/>
                  <a:gd name="connsiteX3" fmla="*/ 442377 w 455013"/>
                  <a:gd name="connsiteY3" fmla="*/ 777107 h 777107"/>
                  <a:gd name="connsiteX4" fmla="*/ 38868 w 455013"/>
                  <a:gd name="connsiteY4" fmla="*/ 440941 h 777107"/>
                  <a:gd name="connsiteX0" fmla="*/ 7645 w 423790"/>
                  <a:gd name="connsiteY0" fmla="*/ 440941 h 777107"/>
                  <a:gd name="connsiteX1" fmla="*/ 1579 w 423790"/>
                  <a:gd name="connsiteY1" fmla="*/ 0 h 777107"/>
                  <a:gd name="connsiteX2" fmla="*/ 252687 w 423790"/>
                  <a:gd name="connsiteY2" fmla="*/ 440941 h 777107"/>
                  <a:gd name="connsiteX3" fmla="*/ 411154 w 423790"/>
                  <a:gd name="connsiteY3" fmla="*/ 777107 h 777107"/>
                  <a:gd name="connsiteX4" fmla="*/ 7645 w 423790"/>
                  <a:gd name="connsiteY4" fmla="*/ 440941 h 777107"/>
                  <a:gd name="connsiteX0" fmla="*/ 7645 w 423790"/>
                  <a:gd name="connsiteY0" fmla="*/ 440941 h 777107"/>
                  <a:gd name="connsiteX1" fmla="*/ 1579 w 423790"/>
                  <a:gd name="connsiteY1" fmla="*/ 0 h 777107"/>
                  <a:gd name="connsiteX2" fmla="*/ 252687 w 423790"/>
                  <a:gd name="connsiteY2" fmla="*/ 440941 h 777107"/>
                  <a:gd name="connsiteX3" fmla="*/ 411154 w 423790"/>
                  <a:gd name="connsiteY3" fmla="*/ 777107 h 777107"/>
                  <a:gd name="connsiteX4" fmla="*/ 7645 w 423790"/>
                  <a:gd name="connsiteY4" fmla="*/ 440941 h 777107"/>
                  <a:gd name="connsiteX0" fmla="*/ 7645 w 469533"/>
                  <a:gd name="connsiteY0" fmla="*/ 440941 h 762819"/>
                  <a:gd name="connsiteX1" fmla="*/ 1579 w 469533"/>
                  <a:gd name="connsiteY1" fmla="*/ 0 h 762819"/>
                  <a:gd name="connsiteX2" fmla="*/ 252687 w 469533"/>
                  <a:gd name="connsiteY2" fmla="*/ 440941 h 762819"/>
                  <a:gd name="connsiteX3" fmla="*/ 458779 w 469533"/>
                  <a:gd name="connsiteY3" fmla="*/ 762819 h 762819"/>
                  <a:gd name="connsiteX4" fmla="*/ 7645 w 469533"/>
                  <a:gd name="connsiteY4" fmla="*/ 440941 h 762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9533" h="762819">
                    <a:moveTo>
                      <a:pt x="7645" y="440941"/>
                    </a:moveTo>
                    <a:cubicBezTo>
                      <a:pt x="7645" y="210567"/>
                      <a:pt x="-4174" y="157162"/>
                      <a:pt x="1579" y="0"/>
                    </a:cubicBezTo>
                    <a:cubicBezTo>
                      <a:pt x="121633" y="128588"/>
                      <a:pt x="252687" y="210567"/>
                      <a:pt x="252687" y="440941"/>
                    </a:cubicBezTo>
                    <a:cubicBezTo>
                      <a:pt x="252687" y="671315"/>
                      <a:pt x="526445" y="762819"/>
                      <a:pt x="458779" y="762819"/>
                    </a:cubicBezTo>
                    <a:cubicBezTo>
                      <a:pt x="391113" y="762819"/>
                      <a:pt x="7645" y="671315"/>
                      <a:pt x="7645" y="440941"/>
                    </a:cubicBezTo>
                    <a:close/>
                  </a:path>
                </a:pathLst>
              </a:custGeom>
              <a:solidFill>
                <a:srgbClr val="339933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E89886E1-5A54-4E8B-9600-E832271BE151}"/>
                  </a:ext>
                </a:extLst>
              </p:cNvPr>
              <p:cNvSpPr/>
              <p:nvPr/>
            </p:nvSpPr>
            <p:spPr bwMode="auto">
              <a:xfrm>
                <a:off x="1286227" y="4189964"/>
                <a:ext cx="1314098" cy="1105560"/>
              </a:xfrm>
              <a:custGeom>
                <a:avLst/>
                <a:gdLst>
                  <a:gd name="connsiteX0" fmla="*/ 572473 w 1422700"/>
                  <a:gd name="connsiteY0" fmla="*/ 0 h 1105560"/>
                  <a:gd name="connsiteX1" fmla="*/ 708458 w 1422700"/>
                  <a:gd name="connsiteY1" fmla="*/ 41538 h 1105560"/>
                  <a:gd name="connsiteX2" fmla="*/ 717729 w 1422700"/>
                  <a:gd name="connsiteY2" fmla="*/ 49187 h 1105560"/>
                  <a:gd name="connsiteX3" fmla="*/ 727000 w 1422700"/>
                  <a:gd name="connsiteY3" fmla="*/ 41538 h 1105560"/>
                  <a:gd name="connsiteX4" fmla="*/ 862985 w 1422700"/>
                  <a:gd name="connsiteY4" fmla="*/ 0 h 1105560"/>
                  <a:gd name="connsiteX5" fmla="*/ 1034965 w 1422700"/>
                  <a:gd name="connsiteY5" fmla="*/ 71237 h 1105560"/>
                  <a:gd name="connsiteX6" fmla="*/ 1067911 w 1422700"/>
                  <a:gd name="connsiteY6" fmla="*/ 120101 h 1105560"/>
                  <a:gd name="connsiteX7" fmla="*/ 1078203 w 1422700"/>
                  <a:gd name="connsiteY7" fmla="*/ 119063 h 1105560"/>
                  <a:gd name="connsiteX8" fmla="*/ 1321420 w 1422700"/>
                  <a:gd name="connsiteY8" fmla="*/ 362280 h 1105560"/>
                  <a:gd name="connsiteX9" fmla="*/ 1312034 w 1422700"/>
                  <a:gd name="connsiteY9" fmla="*/ 408769 h 1105560"/>
                  <a:gd name="connsiteX10" fmla="*/ 1315468 w 1422700"/>
                  <a:gd name="connsiteY10" fmla="*/ 410633 h 1105560"/>
                  <a:gd name="connsiteX11" fmla="*/ 1422700 w 1422700"/>
                  <a:gd name="connsiteY11" fmla="*/ 612312 h 1105560"/>
                  <a:gd name="connsiteX12" fmla="*/ 1351464 w 1422700"/>
                  <a:gd name="connsiteY12" fmla="*/ 784293 h 1105560"/>
                  <a:gd name="connsiteX13" fmla="*/ 1316437 w 1422700"/>
                  <a:gd name="connsiteY13" fmla="*/ 813192 h 1105560"/>
                  <a:gd name="connsiteX14" fmla="*/ 1316479 w 1422700"/>
                  <a:gd name="connsiteY14" fmla="*/ 813327 h 1105560"/>
                  <a:gd name="connsiteX15" fmla="*/ 1321420 w 1422700"/>
                  <a:gd name="connsiteY15" fmla="*/ 862343 h 1105560"/>
                  <a:gd name="connsiteX16" fmla="*/ 1078203 w 1422700"/>
                  <a:gd name="connsiteY16" fmla="*/ 1105560 h 1105560"/>
                  <a:gd name="connsiteX17" fmla="*/ 906223 w 1422700"/>
                  <a:gd name="connsiteY17" fmla="*/ 1034324 h 1105560"/>
                  <a:gd name="connsiteX18" fmla="*/ 901765 w 1422700"/>
                  <a:gd name="connsiteY18" fmla="*/ 1027711 h 1105560"/>
                  <a:gd name="connsiteX19" fmla="*/ 897306 w 1422700"/>
                  <a:gd name="connsiteY19" fmla="*/ 1034324 h 1105560"/>
                  <a:gd name="connsiteX20" fmla="*/ 725326 w 1422700"/>
                  <a:gd name="connsiteY20" fmla="*/ 1105560 h 1105560"/>
                  <a:gd name="connsiteX21" fmla="*/ 553346 w 1422700"/>
                  <a:gd name="connsiteY21" fmla="*/ 1034324 h 1105560"/>
                  <a:gd name="connsiteX22" fmla="*/ 548887 w 1422700"/>
                  <a:gd name="connsiteY22" fmla="*/ 1027711 h 1105560"/>
                  <a:gd name="connsiteX23" fmla="*/ 544428 w 1422700"/>
                  <a:gd name="connsiteY23" fmla="*/ 1034324 h 1105560"/>
                  <a:gd name="connsiteX24" fmla="*/ 372448 w 1422700"/>
                  <a:gd name="connsiteY24" fmla="*/ 1105560 h 1105560"/>
                  <a:gd name="connsiteX25" fmla="*/ 129231 w 1422700"/>
                  <a:gd name="connsiteY25" fmla="*/ 862343 h 1105560"/>
                  <a:gd name="connsiteX26" fmla="*/ 132036 w 1422700"/>
                  <a:gd name="connsiteY26" fmla="*/ 834514 h 1105560"/>
                  <a:gd name="connsiteX27" fmla="*/ 107232 w 1422700"/>
                  <a:gd name="connsiteY27" fmla="*/ 821051 h 1105560"/>
                  <a:gd name="connsiteX28" fmla="*/ 0 w 1422700"/>
                  <a:gd name="connsiteY28" fmla="*/ 619371 h 1105560"/>
                  <a:gd name="connsiteX29" fmla="*/ 107232 w 1422700"/>
                  <a:gd name="connsiteY29" fmla="*/ 417692 h 1105560"/>
                  <a:gd name="connsiteX30" fmla="*/ 137141 w 1422700"/>
                  <a:gd name="connsiteY30" fmla="*/ 401458 h 1105560"/>
                  <a:gd name="connsiteX31" fmla="*/ 129231 w 1422700"/>
                  <a:gd name="connsiteY31" fmla="*/ 362280 h 1105560"/>
                  <a:gd name="connsiteX32" fmla="*/ 323431 w 1422700"/>
                  <a:gd name="connsiteY32" fmla="*/ 124005 h 1105560"/>
                  <a:gd name="connsiteX33" fmla="*/ 367941 w 1422700"/>
                  <a:gd name="connsiteY33" fmla="*/ 119518 h 1105560"/>
                  <a:gd name="connsiteX34" fmla="*/ 400493 w 1422700"/>
                  <a:gd name="connsiteY34" fmla="*/ 71237 h 1105560"/>
                  <a:gd name="connsiteX35" fmla="*/ 572473 w 1422700"/>
                  <a:gd name="connsiteY35" fmla="*/ 0 h 1105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422700" h="1105560">
                    <a:moveTo>
                      <a:pt x="572473" y="0"/>
                    </a:moveTo>
                    <a:cubicBezTo>
                      <a:pt x="622845" y="0"/>
                      <a:pt x="669640" y="15313"/>
                      <a:pt x="708458" y="41538"/>
                    </a:cubicBezTo>
                    <a:lnTo>
                      <a:pt x="717729" y="49187"/>
                    </a:lnTo>
                    <a:lnTo>
                      <a:pt x="727000" y="41538"/>
                    </a:lnTo>
                    <a:cubicBezTo>
                      <a:pt x="765818" y="15313"/>
                      <a:pt x="812613" y="0"/>
                      <a:pt x="862985" y="0"/>
                    </a:cubicBezTo>
                    <a:cubicBezTo>
                      <a:pt x="930148" y="0"/>
                      <a:pt x="990952" y="27223"/>
                      <a:pt x="1034965" y="71237"/>
                    </a:cubicBezTo>
                    <a:lnTo>
                      <a:pt x="1067911" y="120101"/>
                    </a:lnTo>
                    <a:lnTo>
                      <a:pt x="1078203" y="119063"/>
                    </a:lnTo>
                    <a:cubicBezTo>
                      <a:pt x="1212528" y="119063"/>
                      <a:pt x="1321420" y="227955"/>
                      <a:pt x="1321420" y="362280"/>
                    </a:cubicBezTo>
                    <a:lnTo>
                      <a:pt x="1312034" y="408769"/>
                    </a:lnTo>
                    <a:lnTo>
                      <a:pt x="1315468" y="410633"/>
                    </a:lnTo>
                    <a:cubicBezTo>
                      <a:pt x="1380164" y="454341"/>
                      <a:pt x="1422700" y="528359"/>
                      <a:pt x="1422700" y="612312"/>
                    </a:cubicBezTo>
                    <a:cubicBezTo>
                      <a:pt x="1422700" y="679475"/>
                      <a:pt x="1395477" y="740279"/>
                      <a:pt x="1351464" y="784293"/>
                    </a:cubicBezTo>
                    <a:lnTo>
                      <a:pt x="1316437" y="813192"/>
                    </a:lnTo>
                    <a:lnTo>
                      <a:pt x="1316479" y="813327"/>
                    </a:lnTo>
                    <a:cubicBezTo>
                      <a:pt x="1319719" y="829159"/>
                      <a:pt x="1321420" y="845553"/>
                      <a:pt x="1321420" y="862343"/>
                    </a:cubicBezTo>
                    <a:cubicBezTo>
                      <a:pt x="1321420" y="996668"/>
                      <a:pt x="1212528" y="1105560"/>
                      <a:pt x="1078203" y="1105560"/>
                    </a:cubicBezTo>
                    <a:cubicBezTo>
                      <a:pt x="1011041" y="1105560"/>
                      <a:pt x="950236" y="1078337"/>
                      <a:pt x="906223" y="1034324"/>
                    </a:cubicBezTo>
                    <a:lnTo>
                      <a:pt x="901765" y="1027711"/>
                    </a:lnTo>
                    <a:lnTo>
                      <a:pt x="897306" y="1034324"/>
                    </a:lnTo>
                    <a:cubicBezTo>
                      <a:pt x="853293" y="1078337"/>
                      <a:pt x="792489" y="1105560"/>
                      <a:pt x="725326" y="1105560"/>
                    </a:cubicBezTo>
                    <a:cubicBezTo>
                      <a:pt x="658164" y="1105560"/>
                      <a:pt x="597359" y="1078337"/>
                      <a:pt x="553346" y="1034324"/>
                    </a:cubicBezTo>
                    <a:lnTo>
                      <a:pt x="548887" y="1027711"/>
                    </a:lnTo>
                    <a:lnTo>
                      <a:pt x="544428" y="1034324"/>
                    </a:lnTo>
                    <a:cubicBezTo>
                      <a:pt x="500415" y="1078337"/>
                      <a:pt x="439610" y="1105560"/>
                      <a:pt x="372448" y="1105560"/>
                    </a:cubicBezTo>
                    <a:cubicBezTo>
                      <a:pt x="238123" y="1105560"/>
                      <a:pt x="129231" y="996668"/>
                      <a:pt x="129231" y="862343"/>
                    </a:cubicBezTo>
                    <a:lnTo>
                      <a:pt x="132036" y="834514"/>
                    </a:lnTo>
                    <a:lnTo>
                      <a:pt x="107232" y="821051"/>
                    </a:lnTo>
                    <a:cubicBezTo>
                      <a:pt x="42536" y="777343"/>
                      <a:pt x="0" y="703324"/>
                      <a:pt x="0" y="619371"/>
                    </a:cubicBezTo>
                    <a:cubicBezTo>
                      <a:pt x="0" y="535418"/>
                      <a:pt x="42536" y="461400"/>
                      <a:pt x="107232" y="417692"/>
                    </a:cubicBezTo>
                    <a:lnTo>
                      <a:pt x="137141" y="401458"/>
                    </a:lnTo>
                    <a:lnTo>
                      <a:pt x="129231" y="362280"/>
                    </a:lnTo>
                    <a:cubicBezTo>
                      <a:pt x="129231" y="244746"/>
                      <a:pt x="212601" y="146684"/>
                      <a:pt x="323431" y="124005"/>
                    </a:cubicBezTo>
                    <a:lnTo>
                      <a:pt x="367941" y="119518"/>
                    </a:lnTo>
                    <a:lnTo>
                      <a:pt x="400493" y="71237"/>
                    </a:lnTo>
                    <a:cubicBezTo>
                      <a:pt x="444506" y="27223"/>
                      <a:pt x="505310" y="0"/>
                      <a:pt x="572473" y="0"/>
                    </a:cubicBezTo>
                    <a:close/>
                  </a:path>
                </a:pathLst>
              </a:custGeom>
              <a:solidFill>
                <a:srgbClr val="FFFFCC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4" name="楕円 349">
                <a:extLst>
                  <a:ext uri="{FF2B5EF4-FFF2-40B4-BE49-F238E27FC236}">
                    <a16:creationId xmlns:a16="http://schemas.microsoft.com/office/drawing/2014/main" id="{06E87797-0E2A-4E02-A30B-8E1F2451BF6C}"/>
                  </a:ext>
                </a:extLst>
              </p:cNvPr>
              <p:cNvSpPr/>
              <p:nvPr/>
            </p:nvSpPr>
            <p:spPr bwMode="auto">
              <a:xfrm rot="20700000">
                <a:off x="1164436" y="4863089"/>
                <a:ext cx="691423" cy="507740"/>
              </a:xfrm>
              <a:custGeom>
                <a:avLst/>
                <a:gdLst>
                  <a:gd name="connsiteX0" fmla="*/ 0 w 245041"/>
                  <a:gd name="connsiteY0" fmla="*/ 417129 h 834258"/>
                  <a:gd name="connsiteX1" fmla="*/ 122521 w 245041"/>
                  <a:gd name="connsiteY1" fmla="*/ 0 h 834258"/>
                  <a:gd name="connsiteX2" fmla="*/ 245042 w 245041"/>
                  <a:gd name="connsiteY2" fmla="*/ 417129 h 834258"/>
                  <a:gd name="connsiteX3" fmla="*/ 122521 w 245041"/>
                  <a:gd name="connsiteY3" fmla="*/ 834258 h 834258"/>
                  <a:gd name="connsiteX4" fmla="*/ 0 w 245041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416145"/>
                  <a:gd name="connsiteY0" fmla="*/ 417129 h 753295"/>
                  <a:gd name="connsiteX1" fmla="*/ 122521 w 416145"/>
                  <a:gd name="connsiteY1" fmla="*/ 0 h 753295"/>
                  <a:gd name="connsiteX2" fmla="*/ 245042 w 416145"/>
                  <a:gd name="connsiteY2" fmla="*/ 417129 h 753295"/>
                  <a:gd name="connsiteX3" fmla="*/ 403509 w 416145"/>
                  <a:gd name="connsiteY3" fmla="*/ 753295 h 753295"/>
                  <a:gd name="connsiteX4" fmla="*/ 0 w 416145"/>
                  <a:gd name="connsiteY4" fmla="*/ 417129 h 753295"/>
                  <a:gd name="connsiteX0" fmla="*/ 38868 w 455013"/>
                  <a:gd name="connsiteY0" fmla="*/ 440941 h 777107"/>
                  <a:gd name="connsiteX1" fmla="*/ 32802 w 455013"/>
                  <a:gd name="connsiteY1" fmla="*/ 0 h 777107"/>
                  <a:gd name="connsiteX2" fmla="*/ 283910 w 455013"/>
                  <a:gd name="connsiteY2" fmla="*/ 440941 h 777107"/>
                  <a:gd name="connsiteX3" fmla="*/ 442377 w 455013"/>
                  <a:gd name="connsiteY3" fmla="*/ 777107 h 777107"/>
                  <a:gd name="connsiteX4" fmla="*/ 38868 w 455013"/>
                  <a:gd name="connsiteY4" fmla="*/ 440941 h 777107"/>
                  <a:gd name="connsiteX0" fmla="*/ 7645 w 423790"/>
                  <a:gd name="connsiteY0" fmla="*/ 440941 h 777107"/>
                  <a:gd name="connsiteX1" fmla="*/ 1579 w 423790"/>
                  <a:gd name="connsiteY1" fmla="*/ 0 h 777107"/>
                  <a:gd name="connsiteX2" fmla="*/ 252687 w 423790"/>
                  <a:gd name="connsiteY2" fmla="*/ 440941 h 777107"/>
                  <a:gd name="connsiteX3" fmla="*/ 411154 w 423790"/>
                  <a:gd name="connsiteY3" fmla="*/ 777107 h 777107"/>
                  <a:gd name="connsiteX4" fmla="*/ 7645 w 423790"/>
                  <a:gd name="connsiteY4" fmla="*/ 440941 h 777107"/>
                  <a:gd name="connsiteX0" fmla="*/ 7645 w 423790"/>
                  <a:gd name="connsiteY0" fmla="*/ 440941 h 777107"/>
                  <a:gd name="connsiteX1" fmla="*/ 1579 w 423790"/>
                  <a:gd name="connsiteY1" fmla="*/ 0 h 777107"/>
                  <a:gd name="connsiteX2" fmla="*/ 252687 w 423790"/>
                  <a:gd name="connsiteY2" fmla="*/ 440941 h 777107"/>
                  <a:gd name="connsiteX3" fmla="*/ 411154 w 423790"/>
                  <a:gd name="connsiteY3" fmla="*/ 777107 h 777107"/>
                  <a:gd name="connsiteX4" fmla="*/ 7645 w 423790"/>
                  <a:gd name="connsiteY4" fmla="*/ 440941 h 777107"/>
                  <a:gd name="connsiteX0" fmla="*/ 7645 w 469533"/>
                  <a:gd name="connsiteY0" fmla="*/ 440941 h 762819"/>
                  <a:gd name="connsiteX1" fmla="*/ 1579 w 469533"/>
                  <a:gd name="connsiteY1" fmla="*/ 0 h 762819"/>
                  <a:gd name="connsiteX2" fmla="*/ 252687 w 469533"/>
                  <a:gd name="connsiteY2" fmla="*/ 440941 h 762819"/>
                  <a:gd name="connsiteX3" fmla="*/ 458779 w 469533"/>
                  <a:gd name="connsiteY3" fmla="*/ 762819 h 762819"/>
                  <a:gd name="connsiteX4" fmla="*/ 7645 w 469533"/>
                  <a:gd name="connsiteY4" fmla="*/ 440941 h 762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9533" h="762819">
                    <a:moveTo>
                      <a:pt x="7645" y="440941"/>
                    </a:moveTo>
                    <a:cubicBezTo>
                      <a:pt x="7645" y="210567"/>
                      <a:pt x="-4174" y="157162"/>
                      <a:pt x="1579" y="0"/>
                    </a:cubicBezTo>
                    <a:cubicBezTo>
                      <a:pt x="121633" y="128588"/>
                      <a:pt x="252687" y="210567"/>
                      <a:pt x="252687" y="440941"/>
                    </a:cubicBezTo>
                    <a:cubicBezTo>
                      <a:pt x="252687" y="671315"/>
                      <a:pt x="526445" y="762819"/>
                      <a:pt x="458779" y="762819"/>
                    </a:cubicBezTo>
                    <a:cubicBezTo>
                      <a:pt x="391113" y="762819"/>
                      <a:pt x="7645" y="671315"/>
                      <a:pt x="7645" y="440941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25" name="楕円 349">
                <a:extLst>
                  <a:ext uri="{FF2B5EF4-FFF2-40B4-BE49-F238E27FC236}">
                    <a16:creationId xmlns:a16="http://schemas.microsoft.com/office/drawing/2014/main" id="{19ABA6A4-A676-4107-9117-474E51048441}"/>
                  </a:ext>
                </a:extLst>
              </p:cNvPr>
              <p:cNvSpPr/>
              <p:nvPr/>
            </p:nvSpPr>
            <p:spPr bwMode="auto">
              <a:xfrm rot="900000" flipH="1">
                <a:off x="2012160" y="4863089"/>
                <a:ext cx="691423" cy="507740"/>
              </a:xfrm>
              <a:custGeom>
                <a:avLst/>
                <a:gdLst>
                  <a:gd name="connsiteX0" fmla="*/ 0 w 245041"/>
                  <a:gd name="connsiteY0" fmla="*/ 417129 h 834258"/>
                  <a:gd name="connsiteX1" fmla="*/ 122521 w 245041"/>
                  <a:gd name="connsiteY1" fmla="*/ 0 h 834258"/>
                  <a:gd name="connsiteX2" fmla="*/ 245042 w 245041"/>
                  <a:gd name="connsiteY2" fmla="*/ 417129 h 834258"/>
                  <a:gd name="connsiteX3" fmla="*/ 122521 w 245041"/>
                  <a:gd name="connsiteY3" fmla="*/ 834258 h 834258"/>
                  <a:gd name="connsiteX4" fmla="*/ 0 w 245041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416145"/>
                  <a:gd name="connsiteY0" fmla="*/ 417129 h 753295"/>
                  <a:gd name="connsiteX1" fmla="*/ 122521 w 416145"/>
                  <a:gd name="connsiteY1" fmla="*/ 0 h 753295"/>
                  <a:gd name="connsiteX2" fmla="*/ 245042 w 416145"/>
                  <a:gd name="connsiteY2" fmla="*/ 417129 h 753295"/>
                  <a:gd name="connsiteX3" fmla="*/ 403509 w 416145"/>
                  <a:gd name="connsiteY3" fmla="*/ 753295 h 753295"/>
                  <a:gd name="connsiteX4" fmla="*/ 0 w 416145"/>
                  <a:gd name="connsiteY4" fmla="*/ 417129 h 753295"/>
                  <a:gd name="connsiteX0" fmla="*/ 38868 w 455013"/>
                  <a:gd name="connsiteY0" fmla="*/ 440941 h 777107"/>
                  <a:gd name="connsiteX1" fmla="*/ 32802 w 455013"/>
                  <a:gd name="connsiteY1" fmla="*/ 0 h 777107"/>
                  <a:gd name="connsiteX2" fmla="*/ 283910 w 455013"/>
                  <a:gd name="connsiteY2" fmla="*/ 440941 h 777107"/>
                  <a:gd name="connsiteX3" fmla="*/ 442377 w 455013"/>
                  <a:gd name="connsiteY3" fmla="*/ 777107 h 777107"/>
                  <a:gd name="connsiteX4" fmla="*/ 38868 w 455013"/>
                  <a:gd name="connsiteY4" fmla="*/ 440941 h 777107"/>
                  <a:gd name="connsiteX0" fmla="*/ 7645 w 423790"/>
                  <a:gd name="connsiteY0" fmla="*/ 440941 h 777107"/>
                  <a:gd name="connsiteX1" fmla="*/ 1579 w 423790"/>
                  <a:gd name="connsiteY1" fmla="*/ 0 h 777107"/>
                  <a:gd name="connsiteX2" fmla="*/ 252687 w 423790"/>
                  <a:gd name="connsiteY2" fmla="*/ 440941 h 777107"/>
                  <a:gd name="connsiteX3" fmla="*/ 411154 w 423790"/>
                  <a:gd name="connsiteY3" fmla="*/ 777107 h 777107"/>
                  <a:gd name="connsiteX4" fmla="*/ 7645 w 423790"/>
                  <a:gd name="connsiteY4" fmla="*/ 440941 h 777107"/>
                  <a:gd name="connsiteX0" fmla="*/ 7645 w 423790"/>
                  <a:gd name="connsiteY0" fmla="*/ 440941 h 777107"/>
                  <a:gd name="connsiteX1" fmla="*/ 1579 w 423790"/>
                  <a:gd name="connsiteY1" fmla="*/ 0 h 777107"/>
                  <a:gd name="connsiteX2" fmla="*/ 252687 w 423790"/>
                  <a:gd name="connsiteY2" fmla="*/ 440941 h 777107"/>
                  <a:gd name="connsiteX3" fmla="*/ 411154 w 423790"/>
                  <a:gd name="connsiteY3" fmla="*/ 777107 h 777107"/>
                  <a:gd name="connsiteX4" fmla="*/ 7645 w 423790"/>
                  <a:gd name="connsiteY4" fmla="*/ 440941 h 777107"/>
                  <a:gd name="connsiteX0" fmla="*/ 7645 w 469533"/>
                  <a:gd name="connsiteY0" fmla="*/ 440941 h 762819"/>
                  <a:gd name="connsiteX1" fmla="*/ 1579 w 469533"/>
                  <a:gd name="connsiteY1" fmla="*/ 0 h 762819"/>
                  <a:gd name="connsiteX2" fmla="*/ 252687 w 469533"/>
                  <a:gd name="connsiteY2" fmla="*/ 440941 h 762819"/>
                  <a:gd name="connsiteX3" fmla="*/ 458779 w 469533"/>
                  <a:gd name="connsiteY3" fmla="*/ 762819 h 762819"/>
                  <a:gd name="connsiteX4" fmla="*/ 7645 w 469533"/>
                  <a:gd name="connsiteY4" fmla="*/ 440941 h 762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9533" h="762819">
                    <a:moveTo>
                      <a:pt x="7645" y="440941"/>
                    </a:moveTo>
                    <a:cubicBezTo>
                      <a:pt x="7645" y="210567"/>
                      <a:pt x="-4174" y="157162"/>
                      <a:pt x="1579" y="0"/>
                    </a:cubicBezTo>
                    <a:cubicBezTo>
                      <a:pt x="121633" y="128588"/>
                      <a:pt x="252687" y="210567"/>
                      <a:pt x="252687" y="440941"/>
                    </a:cubicBezTo>
                    <a:cubicBezTo>
                      <a:pt x="252687" y="671315"/>
                      <a:pt x="526445" y="762819"/>
                      <a:pt x="458779" y="762819"/>
                    </a:cubicBezTo>
                    <a:cubicBezTo>
                      <a:pt x="391113" y="762819"/>
                      <a:pt x="7645" y="671315"/>
                      <a:pt x="7645" y="440941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26" name="楕円 27">
                <a:extLst>
                  <a:ext uri="{FF2B5EF4-FFF2-40B4-BE49-F238E27FC236}">
                    <a16:creationId xmlns:a16="http://schemas.microsoft.com/office/drawing/2014/main" id="{A0408B74-0ECC-46D3-90BA-6FF8C09728E9}"/>
                  </a:ext>
                </a:extLst>
              </p:cNvPr>
              <p:cNvSpPr/>
              <p:nvPr/>
            </p:nvSpPr>
            <p:spPr bwMode="auto">
              <a:xfrm>
                <a:off x="1606509" y="4948209"/>
                <a:ext cx="608467" cy="447781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03074" y="71247"/>
                      <a:pt x="557800" y="0"/>
                    </a:cubicBezTo>
                    <a:cubicBezTo>
                      <a:pt x="930140" y="71247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339933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5251D29-B980-4CAA-A5A8-0F8C1E82678A}"/>
              </a:ext>
            </a:extLst>
          </p:cNvPr>
          <p:cNvGrpSpPr/>
          <p:nvPr/>
        </p:nvGrpSpPr>
        <p:grpSpPr>
          <a:xfrm>
            <a:off x="2353268" y="2846554"/>
            <a:ext cx="1511299" cy="1488944"/>
            <a:chOff x="2353268" y="2846554"/>
            <a:chExt cx="1511299" cy="1488944"/>
          </a:xfrm>
        </p:grpSpPr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BA448DA6-17CE-47D6-8C47-42EA8239D499}"/>
                </a:ext>
              </a:extLst>
            </p:cNvPr>
            <p:cNvGrpSpPr/>
            <p:nvPr/>
          </p:nvGrpSpPr>
          <p:grpSpPr>
            <a:xfrm>
              <a:off x="2686554" y="2846554"/>
              <a:ext cx="887456" cy="839464"/>
              <a:chOff x="1496605" y="4414452"/>
              <a:chExt cx="1479837" cy="1399813"/>
            </a:xfrm>
          </p:grpSpPr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49CAE3AD-4D87-4B60-94A2-AF33588A2358}"/>
                  </a:ext>
                </a:extLst>
              </p:cNvPr>
              <p:cNvSpPr/>
              <p:nvPr/>
            </p:nvSpPr>
            <p:spPr bwMode="auto">
              <a:xfrm>
                <a:off x="1800747" y="5293302"/>
                <a:ext cx="796759" cy="520963"/>
              </a:xfrm>
              <a:custGeom>
                <a:avLst/>
                <a:gdLst>
                  <a:gd name="connsiteX0" fmla="*/ 48787 w 796759"/>
                  <a:gd name="connsiteY0" fmla="*/ 0 h 520963"/>
                  <a:gd name="connsiteX1" fmla="*/ 319486 w 796759"/>
                  <a:gd name="connsiteY1" fmla="*/ 233308 h 520963"/>
                  <a:gd name="connsiteX2" fmla="*/ 364965 w 796759"/>
                  <a:gd name="connsiteY2" fmla="*/ 9693 h 520963"/>
                  <a:gd name="connsiteX3" fmla="*/ 572929 w 796759"/>
                  <a:gd name="connsiteY3" fmla="*/ 9693 h 520963"/>
                  <a:gd name="connsiteX4" fmla="*/ 615994 w 796759"/>
                  <a:gd name="connsiteY4" fmla="*/ 221442 h 520963"/>
                  <a:gd name="connsiteX5" fmla="*/ 762261 w 796759"/>
                  <a:gd name="connsiteY5" fmla="*/ 160173 h 520963"/>
                  <a:gd name="connsiteX6" fmla="*/ 796759 w 796759"/>
                  <a:gd name="connsiteY6" fmla="*/ 219925 h 520963"/>
                  <a:gd name="connsiteX7" fmla="*/ 639956 w 796759"/>
                  <a:gd name="connsiteY7" fmla="*/ 339258 h 520963"/>
                  <a:gd name="connsiteX8" fmla="*/ 676910 w 796759"/>
                  <a:gd name="connsiteY8" fmla="*/ 520963 h 520963"/>
                  <a:gd name="connsiteX9" fmla="*/ 260982 w 796759"/>
                  <a:gd name="connsiteY9" fmla="*/ 520963 h 520963"/>
                  <a:gd name="connsiteX10" fmla="*/ 288852 w 796759"/>
                  <a:gd name="connsiteY10" fmla="*/ 383931 h 520963"/>
                  <a:gd name="connsiteX11" fmla="*/ 0 w 796759"/>
                  <a:gd name="connsiteY11" fmla="*/ 48787 h 520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96759" h="520963">
                    <a:moveTo>
                      <a:pt x="48787" y="0"/>
                    </a:moveTo>
                    <a:lnTo>
                      <a:pt x="319486" y="233308"/>
                    </a:lnTo>
                    <a:lnTo>
                      <a:pt x="364965" y="9693"/>
                    </a:lnTo>
                    <a:lnTo>
                      <a:pt x="572929" y="9693"/>
                    </a:lnTo>
                    <a:lnTo>
                      <a:pt x="615994" y="221442"/>
                    </a:lnTo>
                    <a:lnTo>
                      <a:pt x="762261" y="160173"/>
                    </a:lnTo>
                    <a:lnTo>
                      <a:pt x="796759" y="219925"/>
                    </a:lnTo>
                    <a:lnTo>
                      <a:pt x="639956" y="339258"/>
                    </a:lnTo>
                    <a:lnTo>
                      <a:pt x="676910" y="520963"/>
                    </a:lnTo>
                    <a:lnTo>
                      <a:pt x="260982" y="520963"/>
                    </a:lnTo>
                    <a:lnTo>
                      <a:pt x="288852" y="383931"/>
                    </a:lnTo>
                    <a:lnTo>
                      <a:pt x="0" y="48787"/>
                    </a:lnTo>
                    <a:close/>
                  </a:path>
                </a:pathLst>
              </a:custGeom>
              <a:solidFill>
                <a:srgbClr val="CCFF66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43" name="グループ化 142">
                <a:extLst>
                  <a:ext uri="{FF2B5EF4-FFF2-40B4-BE49-F238E27FC236}">
                    <a16:creationId xmlns:a16="http://schemas.microsoft.com/office/drawing/2014/main" id="{1C8C4D00-E032-4664-9F1E-D3B477545516}"/>
                  </a:ext>
                </a:extLst>
              </p:cNvPr>
              <p:cNvGrpSpPr/>
              <p:nvPr/>
            </p:nvGrpSpPr>
            <p:grpSpPr>
              <a:xfrm>
                <a:off x="1496605" y="4414452"/>
                <a:ext cx="1479837" cy="1024109"/>
                <a:chOff x="1581048" y="4637542"/>
                <a:chExt cx="1479837" cy="1024109"/>
              </a:xfrm>
            </p:grpSpPr>
            <p:sp>
              <p:nvSpPr>
                <p:cNvPr id="144" name="楕円 370">
                  <a:extLst>
                    <a:ext uri="{FF2B5EF4-FFF2-40B4-BE49-F238E27FC236}">
                      <a16:creationId xmlns:a16="http://schemas.microsoft.com/office/drawing/2014/main" id="{53098E96-1917-4D03-91B2-002ACEC80355}"/>
                    </a:ext>
                  </a:extLst>
                </p:cNvPr>
                <p:cNvSpPr/>
                <p:nvPr/>
              </p:nvSpPr>
              <p:spPr bwMode="auto">
                <a:xfrm>
                  <a:off x="1838558" y="4742464"/>
                  <a:ext cx="419796" cy="32159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45" name="楕円 370">
                  <a:extLst>
                    <a:ext uri="{FF2B5EF4-FFF2-40B4-BE49-F238E27FC236}">
                      <a16:creationId xmlns:a16="http://schemas.microsoft.com/office/drawing/2014/main" id="{412BFDBD-BF01-45E0-B377-7CE214583DF6}"/>
                    </a:ext>
                  </a:extLst>
                </p:cNvPr>
                <p:cNvSpPr/>
                <p:nvPr/>
              </p:nvSpPr>
              <p:spPr bwMode="auto">
                <a:xfrm>
                  <a:off x="2336002" y="4742464"/>
                  <a:ext cx="419796" cy="32159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46" name="グループ化 145">
                  <a:extLst>
                    <a:ext uri="{FF2B5EF4-FFF2-40B4-BE49-F238E27FC236}">
                      <a16:creationId xmlns:a16="http://schemas.microsoft.com/office/drawing/2014/main" id="{DCD438D8-D1B7-487E-BC96-691EE03495CF}"/>
                    </a:ext>
                  </a:extLst>
                </p:cNvPr>
                <p:cNvGrpSpPr/>
                <p:nvPr/>
              </p:nvGrpSpPr>
              <p:grpSpPr>
                <a:xfrm>
                  <a:off x="1581048" y="4637542"/>
                  <a:ext cx="1479837" cy="1024109"/>
                  <a:chOff x="1581048" y="4637542"/>
                  <a:chExt cx="1479837" cy="1024109"/>
                </a:xfrm>
              </p:grpSpPr>
              <p:sp>
                <p:nvSpPr>
                  <p:cNvPr id="147" name="楕円 370">
                    <a:extLst>
                      <a:ext uri="{FF2B5EF4-FFF2-40B4-BE49-F238E27FC236}">
                        <a16:creationId xmlns:a16="http://schemas.microsoft.com/office/drawing/2014/main" id="{DC4B2D27-9EE5-4E1F-A404-FEEF1E0A30F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1048" y="4980869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48" name="楕円 370">
                    <a:extLst>
                      <a:ext uri="{FF2B5EF4-FFF2-40B4-BE49-F238E27FC236}">
                        <a16:creationId xmlns:a16="http://schemas.microsoft.com/office/drawing/2014/main" id="{99CEF9C7-3615-44A8-854D-5793CE8EA99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9269" y="4980869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9" name="楕円 370">
                    <a:extLst>
                      <a:ext uri="{FF2B5EF4-FFF2-40B4-BE49-F238E27FC236}">
                        <a16:creationId xmlns:a16="http://schemas.microsoft.com/office/drawing/2014/main" id="{0E4661BD-51AB-4D20-9D06-88E9C32B951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24669" y="4637542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0" name="楕円 370">
                    <a:extLst>
                      <a:ext uri="{FF2B5EF4-FFF2-40B4-BE49-F238E27FC236}">
                        <a16:creationId xmlns:a16="http://schemas.microsoft.com/office/drawing/2014/main" id="{BFB8383D-73BA-4F59-A44F-4B738E68072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34144" y="4815168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1" name="楕円 370">
                    <a:extLst>
                      <a:ext uri="{FF2B5EF4-FFF2-40B4-BE49-F238E27FC236}">
                        <a16:creationId xmlns:a16="http://schemas.microsoft.com/office/drawing/2014/main" id="{77FEB7A3-4713-4648-A641-B6CA66421B4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15194" y="4815168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2" name="楕円 370">
                    <a:extLst>
                      <a:ext uri="{FF2B5EF4-FFF2-40B4-BE49-F238E27FC236}">
                        <a16:creationId xmlns:a16="http://schemas.microsoft.com/office/drawing/2014/main" id="{D51D9A15-273B-4452-A2D0-BCD5FA0B6D4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77454" y="4875421"/>
                    <a:ext cx="660476" cy="505976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3" name="楕円 370">
                    <a:extLst>
                      <a:ext uri="{FF2B5EF4-FFF2-40B4-BE49-F238E27FC236}">
                        <a16:creationId xmlns:a16="http://schemas.microsoft.com/office/drawing/2014/main" id="{9ECB26E3-E4BE-4519-8489-E917404BD33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1048" y="5133850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4" name="楕円 370">
                    <a:extLst>
                      <a:ext uri="{FF2B5EF4-FFF2-40B4-BE49-F238E27FC236}">
                        <a16:creationId xmlns:a16="http://schemas.microsoft.com/office/drawing/2014/main" id="{ABEE03E7-307A-422C-B2A3-F3849B58C08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9269" y="5133850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5" name="楕円 370">
                    <a:extLst>
                      <a:ext uri="{FF2B5EF4-FFF2-40B4-BE49-F238E27FC236}">
                        <a16:creationId xmlns:a16="http://schemas.microsoft.com/office/drawing/2014/main" id="{D5D8D6F9-A0D2-4C51-A70A-96FAA3F85CE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67469" y="5148629"/>
                    <a:ext cx="669674" cy="513022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008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227" name="グループ化 226">
              <a:extLst>
                <a:ext uri="{FF2B5EF4-FFF2-40B4-BE49-F238E27FC236}">
                  <a16:creationId xmlns:a16="http://schemas.microsoft.com/office/drawing/2014/main" id="{DA04551A-6753-4616-AD36-C5A9877B76B5}"/>
                </a:ext>
              </a:extLst>
            </p:cNvPr>
            <p:cNvGrpSpPr/>
            <p:nvPr/>
          </p:nvGrpSpPr>
          <p:grpSpPr>
            <a:xfrm>
              <a:off x="2353268" y="3299481"/>
              <a:ext cx="887456" cy="839464"/>
              <a:chOff x="1496605" y="4414452"/>
              <a:chExt cx="1479837" cy="1399813"/>
            </a:xfrm>
          </p:grpSpPr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EC8FBBC7-A9A7-41CE-989C-A100730BC776}"/>
                  </a:ext>
                </a:extLst>
              </p:cNvPr>
              <p:cNvSpPr/>
              <p:nvPr/>
            </p:nvSpPr>
            <p:spPr bwMode="auto">
              <a:xfrm>
                <a:off x="1800747" y="5293302"/>
                <a:ext cx="796759" cy="520963"/>
              </a:xfrm>
              <a:custGeom>
                <a:avLst/>
                <a:gdLst>
                  <a:gd name="connsiteX0" fmla="*/ 48787 w 796759"/>
                  <a:gd name="connsiteY0" fmla="*/ 0 h 520963"/>
                  <a:gd name="connsiteX1" fmla="*/ 319486 w 796759"/>
                  <a:gd name="connsiteY1" fmla="*/ 233308 h 520963"/>
                  <a:gd name="connsiteX2" fmla="*/ 364965 w 796759"/>
                  <a:gd name="connsiteY2" fmla="*/ 9693 h 520963"/>
                  <a:gd name="connsiteX3" fmla="*/ 572929 w 796759"/>
                  <a:gd name="connsiteY3" fmla="*/ 9693 h 520963"/>
                  <a:gd name="connsiteX4" fmla="*/ 615994 w 796759"/>
                  <a:gd name="connsiteY4" fmla="*/ 221442 h 520963"/>
                  <a:gd name="connsiteX5" fmla="*/ 762261 w 796759"/>
                  <a:gd name="connsiteY5" fmla="*/ 160173 h 520963"/>
                  <a:gd name="connsiteX6" fmla="*/ 796759 w 796759"/>
                  <a:gd name="connsiteY6" fmla="*/ 219925 h 520963"/>
                  <a:gd name="connsiteX7" fmla="*/ 639956 w 796759"/>
                  <a:gd name="connsiteY7" fmla="*/ 339258 h 520963"/>
                  <a:gd name="connsiteX8" fmla="*/ 676910 w 796759"/>
                  <a:gd name="connsiteY8" fmla="*/ 520963 h 520963"/>
                  <a:gd name="connsiteX9" fmla="*/ 260982 w 796759"/>
                  <a:gd name="connsiteY9" fmla="*/ 520963 h 520963"/>
                  <a:gd name="connsiteX10" fmla="*/ 288852 w 796759"/>
                  <a:gd name="connsiteY10" fmla="*/ 383931 h 520963"/>
                  <a:gd name="connsiteX11" fmla="*/ 0 w 796759"/>
                  <a:gd name="connsiteY11" fmla="*/ 48787 h 520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96759" h="520963">
                    <a:moveTo>
                      <a:pt x="48787" y="0"/>
                    </a:moveTo>
                    <a:lnTo>
                      <a:pt x="319486" y="233308"/>
                    </a:lnTo>
                    <a:lnTo>
                      <a:pt x="364965" y="9693"/>
                    </a:lnTo>
                    <a:lnTo>
                      <a:pt x="572929" y="9693"/>
                    </a:lnTo>
                    <a:lnTo>
                      <a:pt x="615994" y="221442"/>
                    </a:lnTo>
                    <a:lnTo>
                      <a:pt x="762261" y="160173"/>
                    </a:lnTo>
                    <a:lnTo>
                      <a:pt x="796759" y="219925"/>
                    </a:lnTo>
                    <a:lnTo>
                      <a:pt x="639956" y="339258"/>
                    </a:lnTo>
                    <a:lnTo>
                      <a:pt x="676910" y="520963"/>
                    </a:lnTo>
                    <a:lnTo>
                      <a:pt x="260982" y="520963"/>
                    </a:lnTo>
                    <a:lnTo>
                      <a:pt x="288852" y="383931"/>
                    </a:lnTo>
                    <a:lnTo>
                      <a:pt x="0" y="48787"/>
                    </a:lnTo>
                    <a:close/>
                  </a:path>
                </a:pathLst>
              </a:custGeom>
              <a:solidFill>
                <a:srgbClr val="CCFF66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29" name="グループ化 228">
                <a:extLst>
                  <a:ext uri="{FF2B5EF4-FFF2-40B4-BE49-F238E27FC236}">
                    <a16:creationId xmlns:a16="http://schemas.microsoft.com/office/drawing/2014/main" id="{3F3DEA45-D613-4C71-9847-E1CCBF9BF2FC}"/>
                  </a:ext>
                </a:extLst>
              </p:cNvPr>
              <p:cNvGrpSpPr/>
              <p:nvPr/>
            </p:nvGrpSpPr>
            <p:grpSpPr>
              <a:xfrm>
                <a:off x="1496605" y="4414452"/>
                <a:ext cx="1479837" cy="1024109"/>
                <a:chOff x="1581048" y="4637542"/>
                <a:chExt cx="1479837" cy="1024109"/>
              </a:xfrm>
            </p:grpSpPr>
            <p:sp>
              <p:nvSpPr>
                <p:cNvPr id="230" name="楕円 370">
                  <a:extLst>
                    <a:ext uri="{FF2B5EF4-FFF2-40B4-BE49-F238E27FC236}">
                      <a16:creationId xmlns:a16="http://schemas.microsoft.com/office/drawing/2014/main" id="{6F00AC04-8DBD-4963-9984-B7DCDAD34CA3}"/>
                    </a:ext>
                  </a:extLst>
                </p:cNvPr>
                <p:cNvSpPr/>
                <p:nvPr/>
              </p:nvSpPr>
              <p:spPr bwMode="auto">
                <a:xfrm>
                  <a:off x="1838558" y="4742464"/>
                  <a:ext cx="419796" cy="32159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31" name="楕円 370">
                  <a:extLst>
                    <a:ext uri="{FF2B5EF4-FFF2-40B4-BE49-F238E27FC236}">
                      <a16:creationId xmlns:a16="http://schemas.microsoft.com/office/drawing/2014/main" id="{317ACFA5-2380-4285-AABC-00C24F9F5F12}"/>
                    </a:ext>
                  </a:extLst>
                </p:cNvPr>
                <p:cNvSpPr/>
                <p:nvPr/>
              </p:nvSpPr>
              <p:spPr bwMode="auto">
                <a:xfrm>
                  <a:off x="2336002" y="4742464"/>
                  <a:ext cx="419796" cy="32159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32" name="グループ化 231">
                  <a:extLst>
                    <a:ext uri="{FF2B5EF4-FFF2-40B4-BE49-F238E27FC236}">
                      <a16:creationId xmlns:a16="http://schemas.microsoft.com/office/drawing/2014/main" id="{9347BE72-6051-4A0E-8EFC-D7E8BE862CA9}"/>
                    </a:ext>
                  </a:extLst>
                </p:cNvPr>
                <p:cNvGrpSpPr/>
                <p:nvPr/>
              </p:nvGrpSpPr>
              <p:grpSpPr>
                <a:xfrm>
                  <a:off x="1581048" y="4637542"/>
                  <a:ext cx="1479837" cy="1024109"/>
                  <a:chOff x="1581048" y="4637542"/>
                  <a:chExt cx="1479837" cy="1024109"/>
                </a:xfrm>
              </p:grpSpPr>
              <p:sp>
                <p:nvSpPr>
                  <p:cNvPr id="233" name="楕円 370">
                    <a:extLst>
                      <a:ext uri="{FF2B5EF4-FFF2-40B4-BE49-F238E27FC236}">
                        <a16:creationId xmlns:a16="http://schemas.microsoft.com/office/drawing/2014/main" id="{B899DA2B-A43A-4901-BCFF-650725E21D0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1048" y="4980869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234" name="楕円 370">
                    <a:extLst>
                      <a:ext uri="{FF2B5EF4-FFF2-40B4-BE49-F238E27FC236}">
                        <a16:creationId xmlns:a16="http://schemas.microsoft.com/office/drawing/2014/main" id="{D71615CE-49EA-4274-8944-5AC33839DDE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9269" y="4980869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35" name="楕円 370">
                    <a:extLst>
                      <a:ext uri="{FF2B5EF4-FFF2-40B4-BE49-F238E27FC236}">
                        <a16:creationId xmlns:a16="http://schemas.microsoft.com/office/drawing/2014/main" id="{AC0869A8-F826-455C-98C2-B67642FD9CC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24669" y="4637542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36" name="楕円 370">
                    <a:extLst>
                      <a:ext uri="{FF2B5EF4-FFF2-40B4-BE49-F238E27FC236}">
                        <a16:creationId xmlns:a16="http://schemas.microsoft.com/office/drawing/2014/main" id="{1501EDF9-D9EC-4681-BB42-C393634CF7A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34144" y="4815168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37" name="楕円 370">
                    <a:extLst>
                      <a:ext uri="{FF2B5EF4-FFF2-40B4-BE49-F238E27FC236}">
                        <a16:creationId xmlns:a16="http://schemas.microsoft.com/office/drawing/2014/main" id="{920379BC-2BA4-4AEE-85DD-663C4887294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15194" y="4815168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38" name="楕円 370">
                    <a:extLst>
                      <a:ext uri="{FF2B5EF4-FFF2-40B4-BE49-F238E27FC236}">
                        <a16:creationId xmlns:a16="http://schemas.microsoft.com/office/drawing/2014/main" id="{B483AA5A-C631-40A0-A3C7-0FF5260C026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77454" y="4875421"/>
                    <a:ext cx="660476" cy="505976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39" name="楕円 370">
                    <a:extLst>
                      <a:ext uri="{FF2B5EF4-FFF2-40B4-BE49-F238E27FC236}">
                        <a16:creationId xmlns:a16="http://schemas.microsoft.com/office/drawing/2014/main" id="{FADE8789-B4E1-48C2-8CBC-41B4F6118B0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1048" y="5133850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40" name="楕円 370">
                    <a:extLst>
                      <a:ext uri="{FF2B5EF4-FFF2-40B4-BE49-F238E27FC236}">
                        <a16:creationId xmlns:a16="http://schemas.microsoft.com/office/drawing/2014/main" id="{C2757757-02F0-436A-8DF3-82CB4FFDB98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9269" y="5133850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41" name="楕円 370">
                    <a:extLst>
                      <a:ext uri="{FF2B5EF4-FFF2-40B4-BE49-F238E27FC236}">
                        <a16:creationId xmlns:a16="http://schemas.microsoft.com/office/drawing/2014/main" id="{184F48D5-F6DF-40BD-B147-194AB5FB6BA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67469" y="5148629"/>
                    <a:ext cx="669674" cy="513022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008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242" name="グループ化 241">
              <a:extLst>
                <a:ext uri="{FF2B5EF4-FFF2-40B4-BE49-F238E27FC236}">
                  <a16:creationId xmlns:a16="http://schemas.microsoft.com/office/drawing/2014/main" id="{D00CFC57-6A2C-440F-9BA2-91229D0D34AA}"/>
                </a:ext>
              </a:extLst>
            </p:cNvPr>
            <p:cNvGrpSpPr/>
            <p:nvPr/>
          </p:nvGrpSpPr>
          <p:grpSpPr>
            <a:xfrm>
              <a:off x="2977111" y="3496034"/>
              <a:ext cx="887456" cy="839464"/>
              <a:chOff x="1496605" y="4414452"/>
              <a:chExt cx="1479837" cy="1399813"/>
            </a:xfrm>
          </p:grpSpPr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3043452C-C75E-4E9D-B83F-B0A66AFDDC01}"/>
                  </a:ext>
                </a:extLst>
              </p:cNvPr>
              <p:cNvSpPr/>
              <p:nvPr/>
            </p:nvSpPr>
            <p:spPr bwMode="auto">
              <a:xfrm>
                <a:off x="1800747" y="5293302"/>
                <a:ext cx="796759" cy="520963"/>
              </a:xfrm>
              <a:custGeom>
                <a:avLst/>
                <a:gdLst>
                  <a:gd name="connsiteX0" fmla="*/ 48787 w 796759"/>
                  <a:gd name="connsiteY0" fmla="*/ 0 h 520963"/>
                  <a:gd name="connsiteX1" fmla="*/ 319486 w 796759"/>
                  <a:gd name="connsiteY1" fmla="*/ 233308 h 520963"/>
                  <a:gd name="connsiteX2" fmla="*/ 364965 w 796759"/>
                  <a:gd name="connsiteY2" fmla="*/ 9693 h 520963"/>
                  <a:gd name="connsiteX3" fmla="*/ 572929 w 796759"/>
                  <a:gd name="connsiteY3" fmla="*/ 9693 h 520963"/>
                  <a:gd name="connsiteX4" fmla="*/ 615994 w 796759"/>
                  <a:gd name="connsiteY4" fmla="*/ 221442 h 520963"/>
                  <a:gd name="connsiteX5" fmla="*/ 762261 w 796759"/>
                  <a:gd name="connsiteY5" fmla="*/ 160173 h 520963"/>
                  <a:gd name="connsiteX6" fmla="*/ 796759 w 796759"/>
                  <a:gd name="connsiteY6" fmla="*/ 219925 h 520963"/>
                  <a:gd name="connsiteX7" fmla="*/ 639956 w 796759"/>
                  <a:gd name="connsiteY7" fmla="*/ 339258 h 520963"/>
                  <a:gd name="connsiteX8" fmla="*/ 676910 w 796759"/>
                  <a:gd name="connsiteY8" fmla="*/ 520963 h 520963"/>
                  <a:gd name="connsiteX9" fmla="*/ 260982 w 796759"/>
                  <a:gd name="connsiteY9" fmla="*/ 520963 h 520963"/>
                  <a:gd name="connsiteX10" fmla="*/ 288852 w 796759"/>
                  <a:gd name="connsiteY10" fmla="*/ 383931 h 520963"/>
                  <a:gd name="connsiteX11" fmla="*/ 0 w 796759"/>
                  <a:gd name="connsiteY11" fmla="*/ 48787 h 520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96759" h="520963">
                    <a:moveTo>
                      <a:pt x="48787" y="0"/>
                    </a:moveTo>
                    <a:lnTo>
                      <a:pt x="319486" y="233308"/>
                    </a:lnTo>
                    <a:lnTo>
                      <a:pt x="364965" y="9693"/>
                    </a:lnTo>
                    <a:lnTo>
                      <a:pt x="572929" y="9693"/>
                    </a:lnTo>
                    <a:lnTo>
                      <a:pt x="615994" y="221442"/>
                    </a:lnTo>
                    <a:lnTo>
                      <a:pt x="762261" y="160173"/>
                    </a:lnTo>
                    <a:lnTo>
                      <a:pt x="796759" y="219925"/>
                    </a:lnTo>
                    <a:lnTo>
                      <a:pt x="639956" y="339258"/>
                    </a:lnTo>
                    <a:lnTo>
                      <a:pt x="676910" y="520963"/>
                    </a:lnTo>
                    <a:lnTo>
                      <a:pt x="260982" y="520963"/>
                    </a:lnTo>
                    <a:lnTo>
                      <a:pt x="288852" y="383931"/>
                    </a:lnTo>
                    <a:lnTo>
                      <a:pt x="0" y="48787"/>
                    </a:lnTo>
                    <a:close/>
                  </a:path>
                </a:pathLst>
              </a:custGeom>
              <a:solidFill>
                <a:srgbClr val="CCFF66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44" name="グループ化 243">
                <a:extLst>
                  <a:ext uri="{FF2B5EF4-FFF2-40B4-BE49-F238E27FC236}">
                    <a16:creationId xmlns:a16="http://schemas.microsoft.com/office/drawing/2014/main" id="{A60FA942-EFE0-4E71-A3F9-CF7C376FA409}"/>
                  </a:ext>
                </a:extLst>
              </p:cNvPr>
              <p:cNvGrpSpPr/>
              <p:nvPr/>
            </p:nvGrpSpPr>
            <p:grpSpPr>
              <a:xfrm>
                <a:off x="1496605" y="4414452"/>
                <a:ext cx="1479837" cy="1024109"/>
                <a:chOff x="1581048" y="4637542"/>
                <a:chExt cx="1479837" cy="1024109"/>
              </a:xfrm>
            </p:grpSpPr>
            <p:sp>
              <p:nvSpPr>
                <p:cNvPr id="245" name="楕円 370">
                  <a:extLst>
                    <a:ext uri="{FF2B5EF4-FFF2-40B4-BE49-F238E27FC236}">
                      <a16:creationId xmlns:a16="http://schemas.microsoft.com/office/drawing/2014/main" id="{DD112B94-38D5-412A-A98A-497BE81424B9}"/>
                    </a:ext>
                  </a:extLst>
                </p:cNvPr>
                <p:cNvSpPr/>
                <p:nvPr/>
              </p:nvSpPr>
              <p:spPr bwMode="auto">
                <a:xfrm>
                  <a:off x="1838558" y="4742464"/>
                  <a:ext cx="419796" cy="32159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46" name="楕円 370">
                  <a:extLst>
                    <a:ext uri="{FF2B5EF4-FFF2-40B4-BE49-F238E27FC236}">
                      <a16:creationId xmlns:a16="http://schemas.microsoft.com/office/drawing/2014/main" id="{86793ABF-18F4-4FA8-AC02-CAD4E44386F3}"/>
                    </a:ext>
                  </a:extLst>
                </p:cNvPr>
                <p:cNvSpPr/>
                <p:nvPr/>
              </p:nvSpPr>
              <p:spPr bwMode="auto">
                <a:xfrm>
                  <a:off x="2336002" y="4742464"/>
                  <a:ext cx="419796" cy="32159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47" name="グループ化 246">
                  <a:extLst>
                    <a:ext uri="{FF2B5EF4-FFF2-40B4-BE49-F238E27FC236}">
                      <a16:creationId xmlns:a16="http://schemas.microsoft.com/office/drawing/2014/main" id="{CAA9CB24-11BC-4627-A10A-8644C3EA5F45}"/>
                    </a:ext>
                  </a:extLst>
                </p:cNvPr>
                <p:cNvGrpSpPr/>
                <p:nvPr/>
              </p:nvGrpSpPr>
              <p:grpSpPr>
                <a:xfrm>
                  <a:off x="1581048" y="4637542"/>
                  <a:ext cx="1479837" cy="1024109"/>
                  <a:chOff x="1581048" y="4637542"/>
                  <a:chExt cx="1479837" cy="1024109"/>
                </a:xfrm>
              </p:grpSpPr>
              <p:sp>
                <p:nvSpPr>
                  <p:cNvPr id="248" name="楕円 370">
                    <a:extLst>
                      <a:ext uri="{FF2B5EF4-FFF2-40B4-BE49-F238E27FC236}">
                        <a16:creationId xmlns:a16="http://schemas.microsoft.com/office/drawing/2014/main" id="{38F1BA1E-9C82-4CE5-9E56-44781DEAD04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1048" y="4980869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249" name="楕円 370">
                    <a:extLst>
                      <a:ext uri="{FF2B5EF4-FFF2-40B4-BE49-F238E27FC236}">
                        <a16:creationId xmlns:a16="http://schemas.microsoft.com/office/drawing/2014/main" id="{B3FD5EAE-60A8-4086-AE05-89DAB0221BD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9269" y="4980869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0" name="楕円 370">
                    <a:extLst>
                      <a:ext uri="{FF2B5EF4-FFF2-40B4-BE49-F238E27FC236}">
                        <a16:creationId xmlns:a16="http://schemas.microsoft.com/office/drawing/2014/main" id="{F7C2CC36-89AD-4B18-B0E8-026D5F279FE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24669" y="4637542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1" name="楕円 370">
                    <a:extLst>
                      <a:ext uri="{FF2B5EF4-FFF2-40B4-BE49-F238E27FC236}">
                        <a16:creationId xmlns:a16="http://schemas.microsoft.com/office/drawing/2014/main" id="{9871109C-6E59-4D88-8FBF-11DAA0B0CF4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34144" y="4815168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2" name="楕円 370">
                    <a:extLst>
                      <a:ext uri="{FF2B5EF4-FFF2-40B4-BE49-F238E27FC236}">
                        <a16:creationId xmlns:a16="http://schemas.microsoft.com/office/drawing/2014/main" id="{35F9D124-9AEE-4F15-B3DF-4E4EBFBC3AB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15194" y="4815168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3" name="楕円 370">
                    <a:extLst>
                      <a:ext uri="{FF2B5EF4-FFF2-40B4-BE49-F238E27FC236}">
                        <a16:creationId xmlns:a16="http://schemas.microsoft.com/office/drawing/2014/main" id="{B7D85D17-E15B-49CE-94C0-44424D39F72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77454" y="4875421"/>
                    <a:ext cx="660476" cy="505976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4" name="楕円 370">
                    <a:extLst>
                      <a:ext uri="{FF2B5EF4-FFF2-40B4-BE49-F238E27FC236}">
                        <a16:creationId xmlns:a16="http://schemas.microsoft.com/office/drawing/2014/main" id="{3B821229-AC71-4698-8AF1-410AEA9D836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1048" y="5133850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5" name="楕円 370">
                    <a:extLst>
                      <a:ext uri="{FF2B5EF4-FFF2-40B4-BE49-F238E27FC236}">
                        <a16:creationId xmlns:a16="http://schemas.microsoft.com/office/drawing/2014/main" id="{EF9E949A-5E59-4FBF-84A8-520DA56F6F7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9269" y="5133850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6" name="楕円 370">
                    <a:extLst>
                      <a:ext uri="{FF2B5EF4-FFF2-40B4-BE49-F238E27FC236}">
                        <a16:creationId xmlns:a16="http://schemas.microsoft.com/office/drawing/2014/main" id="{EA00F269-7512-4016-8ED2-539746EBA7A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67469" y="5148629"/>
                    <a:ext cx="669674" cy="513022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008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E0207B35-0EE9-4347-88EE-CAEC373AB67F}"/>
              </a:ext>
            </a:extLst>
          </p:cNvPr>
          <p:cNvGrpSpPr/>
          <p:nvPr/>
        </p:nvGrpSpPr>
        <p:grpSpPr>
          <a:xfrm>
            <a:off x="449010" y="4842439"/>
            <a:ext cx="1575175" cy="1472180"/>
            <a:chOff x="449010" y="4842439"/>
            <a:chExt cx="1575175" cy="1472180"/>
          </a:xfrm>
        </p:grpSpPr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371FD0E8-8EBD-4475-B988-1DF6553946F6}"/>
                </a:ext>
              </a:extLst>
            </p:cNvPr>
            <p:cNvGrpSpPr/>
            <p:nvPr/>
          </p:nvGrpSpPr>
          <p:grpSpPr>
            <a:xfrm>
              <a:off x="449010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BEC105F0-F651-4AC5-A4CE-5453086B4E02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32" name="楕円 31">
                  <a:extLst>
                    <a:ext uri="{FF2B5EF4-FFF2-40B4-BE49-F238E27FC236}">
                      <a16:creationId xmlns:a16="http://schemas.microsoft.com/office/drawing/2014/main" id="{E21AC798-03E3-4FFF-88B6-3D146EBDED3C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楕円 32">
                  <a:extLst>
                    <a:ext uri="{FF2B5EF4-FFF2-40B4-BE49-F238E27FC236}">
                      <a16:creationId xmlns:a16="http://schemas.microsoft.com/office/drawing/2014/main" id="{66CBD7D0-461B-43BE-9E87-9B876AD6A6AD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楕円 33">
                  <a:extLst>
                    <a:ext uri="{FF2B5EF4-FFF2-40B4-BE49-F238E27FC236}">
                      <a16:creationId xmlns:a16="http://schemas.microsoft.com/office/drawing/2014/main" id="{13227B6E-E41E-4E03-87BF-326F641C59CA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" name="楕円 35">
                <a:extLst>
                  <a:ext uri="{FF2B5EF4-FFF2-40B4-BE49-F238E27FC236}">
                    <a16:creationId xmlns:a16="http://schemas.microsoft.com/office/drawing/2014/main" id="{FFB3D57B-4B1C-483B-B49B-90917A8C8F23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2" name="グループ化 341">
              <a:extLst>
                <a:ext uri="{FF2B5EF4-FFF2-40B4-BE49-F238E27FC236}">
                  <a16:creationId xmlns:a16="http://schemas.microsoft.com/office/drawing/2014/main" id="{AC2E6921-E445-4A98-A85C-60364CA51BE6}"/>
                </a:ext>
              </a:extLst>
            </p:cNvPr>
            <p:cNvGrpSpPr/>
            <p:nvPr/>
          </p:nvGrpSpPr>
          <p:grpSpPr>
            <a:xfrm>
              <a:off x="457528" y="4842439"/>
              <a:ext cx="1421922" cy="1254246"/>
              <a:chOff x="407807" y="2899251"/>
              <a:chExt cx="1488430" cy="1312912"/>
            </a:xfrm>
          </p:grpSpPr>
          <p:grpSp>
            <p:nvGrpSpPr>
              <p:cNvPr id="343" name="グループ化 342">
                <a:extLst>
                  <a:ext uri="{FF2B5EF4-FFF2-40B4-BE49-F238E27FC236}">
                    <a16:creationId xmlns:a16="http://schemas.microsoft.com/office/drawing/2014/main" id="{F2CB35DB-34FD-4CC4-A02E-9BB8A2AA873F}"/>
                  </a:ext>
                </a:extLst>
              </p:cNvPr>
              <p:cNvGrpSpPr/>
              <p:nvPr/>
            </p:nvGrpSpPr>
            <p:grpSpPr>
              <a:xfrm>
                <a:off x="903463" y="2899251"/>
                <a:ext cx="967136" cy="723252"/>
                <a:chOff x="1124761" y="4189964"/>
                <a:chExt cx="1612704" cy="1206026"/>
              </a:xfrm>
            </p:grpSpPr>
            <p:sp>
              <p:nvSpPr>
                <p:cNvPr id="358" name="楕円 349">
                  <a:extLst>
                    <a:ext uri="{FF2B5EF4-FFF2-40B4-BE49-F238E27FC236}">
                      <a16:creationId xmlns:a16="http://schemas.microsoft.com/office/drawing/2014/main" id="{B39CB461-1422-4F4F-B3C2-BBE6F678A10F}"/>
                    </a:ext>
                  </a:extLst>
                </p:cNvPr>
                <p:cNvSpPr/>
                <p:nvPr/>
              </p:nvSpPr>
              <p:spPr bwMode="auto">
                <a:xfrm rot="1430819" flipH="1">
                  <a:off x="2267932" y="4463328"/>
                  <a:ext cx="469533" cy="762819"/>
                </a:xfrm>
                <a:custGeom>
                  <a:avLst/>
                  <a:gdLst>
                    <a:gd name="connsiteX0" fmla="*/ 0 w 245041"/>
                    <a:gd name="connsiteY0" fmla="*/ 417129 h 834258"/>
                    <a:gd name="connsiteX1" fmla="*/ 122521 w 245041"/>
                    <a:gd name="connsiteY1" fmla="*/ 0 h 834258"/>
                    <a:gd name="connsiteX2" fmla="*/ 245042 w 245041"/>
                    <a:gd name="connsiteY2" fmla="*/ 417129 h 834258"/>
                    <a:gd name="connsiteX3" fmla="*/ 122521 w 245041"/>
                    <a:gd name="connsiteY3" fmla="*/ 834258 h 834258"/>
                    <a:gd name="connsiteX4" fmla="*/ 0 w 245041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416145"/>
                    <a:gd name="connsiteY0" fmla="*/ 417129 h 753295"/>
                    <a:gd name="connsiteX1" fmla="*/ 122521 w 416145"/>
                    <a:gd name="connsiteY1" fmla="*/ 0 h 753295"/>
                    <a:gd name="connsiteX2" fmla="*/ 245042 w 416145"/>
                    <a:gd name="connsiteY2" fmla="*/ 417129 h 753295"/>
                    <a:gd name="connsiteX3" fmla="*/ 403509 w 416145"/>
                    <a:gd name="connsiteY3" fmla="*/ 753295 h 753295"/>
                    <a:gd name="connsiteX4" fmla="*/ 0 w 416145"/>
                    <a:gd name="connsiteY4" fmla="*/ 417129 h 753295"/>
                    <a:gd name="connsiteX0" fmla="*/ 38868 w 455013"/>
                    <a:gd name="connsiteY0" fmla="*/ 440941 h 777107"/>
                    <a:gd name="connsiteX1" fmla="*/ 32802 w 455013"/>
                    <a:gd name="connsiteY1" fmla="*/ 0 h 777107"/>
                    <a:gd name="connsiteX2" fmla="*/ 283910 w 455013"/>
                    <a:gd name="connsiteY2" fmla="*/ 440941 h 777107"/>
                    <a:gd name="connsiteX3" fmla="*/ 442377 w 455013"/>
                    <a:gd name="connsiteY3" fmla="*/ 777107 h 777107"/>
                    <a:gd name="connsiteX4" fmla="*/ 38868 w 455013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69533"/>
                    <a:gd name="connsiteY0" fmla="*/ 440941 h 762819"/>
                    <a:gd name="connsiteX1" fmla="*/ 1579 w 469533"/>
                    <a:gd name="connsiteY1" fmla="*/ 0 h 762819"/>
                    <a:gd name="connsiteX2" fmla="*/ 252687 w 469533"/>
                    <a:gd name="connsiteY2" fmla="*/ 440941 h 762819"/>
                    <a:gd name="connsiteX3" fmla="*/ 458779 w 469533"/>
                    <a:gd name="connsiteY3" fmla="*/ 762819 h 762819"/>
                    <a:gd name="connsiteX4" fmla="*/ 7645 w 469533"/>
                    <a:gd name="connsiteY4" fmla="*/ 440941 h 762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9533" h="762819">
                      <a:moveTo>
                        <a:pt x="7645" y="440941"/>
                      </a:moveTo>
                      <a:cubicBezTo>
                        <a:pt x="7645" y="210567"/>
                        <a:pt x="-4174" y="157162"/>
                        <a:pt x="1579" y="0"/>
                      </a:cubicBezTo>
                      <a:cubicBezTo>
                        <a:pt x="121633" y="128588"/>
                        <a:pt x="252687" y="210567"/>
                        <a:pt x="252687" y="440941"/>
                      </a:cubicBezTo>
                      <a:cubicBezTo>
                        <a:pt x="252687" y="671315"/>
                        <a:pt x="526445" y="762819"/>
                        <a:pt x="458779" y="762819"/>
                      </a:cubicBezTo>
                      <a:cubicBezTo>
                        <a:pt x="391113" y="762819"/>
                        <a:pt x="7645" y="671315"/>
                        <a:pt x="7645" y="440941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9" name="楕円 349">
                  <a:extLst>
                    <a:ext uri="{FF2B5EF4-FFF2-40B4-BE49-F238E27FC236}">
                      <a16:creationId xmlns:a16="http://schemas.microsoft.com/office/drawing/2014/main" id="{6DB77975-8274-44C3-8ECB-35044931ED21}"/>
                    </a:ext>
                  </a:extLst>
                </p:cNvPr>
                <p:cNvSpPr/>
                <p:nvPr/>
              </p:nvSpPr>
              <p:spPr bwMode="auto">
                <a:xfrm rot="20169181">
                  <a:off x="1124761" y="4463327"/>
                  <a:ext cx="469533" cy="762819"/>
                </a:xfrm>
                <a:custGeom>
                  <a:avLst/>
                  <a:gdLst>
                    <a:gd name="connsiteX0" fmla="*/ 0 w 245041"/>
                    <a:gd name="connsiteY0" fmla="*/ 417129 h 834258"/>
                    <a:gd name="connsiteX1" fmla="*/ 122521 w 245041"/>
                    <a:gd name="connsiteY1" fmla="*/ 0 h 834258"/>
                    <a:gd name="connsiteX2" fmla="*/ 245042 w 245041"/>
                    <a:gd name="connsiteY2" fmla="*/ 417129 h 834258"/>
                    <a:gd name="connsiteX3" fmla="*/ 122521 w 245041"/>
                    <a:gd name="connsiteY3" fmla="*/ 834258 h 834258"/>
                    <a:gd name="connsiteX4" fmla="*/ 0 w 245041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416145"/>
                    <a:gd name="connsiteY0" fmla="*/ 417129 h 753295"/>
                    <a:gd name="connsiteX1" fmla="*/ 122521 w 416145"/>
                    <a:gd name="connsiteY1" fmla="*/ 0 h 753295"/>
                    <a:gd name="connsiteX2" fmla="*/ 245042 w 416145"/>
                    <a:gd name="connsiteY2" fmla="*/ 417129 h 753295"/>
                    <a:gd name="connsiteX3" fmla="*/ 403509 w 416145"/>
                    <a:gd name="connsiteY3" fmla="*/ 753295 h 753295"/>
                    <a:gd name="connsiteX4" fmla="*/ 0 w 416145"/>
                    <a:gd name="connsiteY4" fmla="*/ 417129 h 753295"/>
                    <a:gd name="connsiteX0" fmla="*/ 38868 w 455013"/>
                    <a:gd name="connsiteY0" fmla="*/ 440941 h 777107"/>
                    <a:gd name="connsiteX1" fmla="*/ 32802 w 455013"/>
                    <a:gd name="connsiteY1" fmla="*/ 0 h 777107"/>
                    <a:gd name="connsiteX2" fmla="*/ 283910 w 455013"/>
                    <a:gd name="connsiteY2" fmla="*/ 440941 h 777107"/>
                    <a:gd name="connsiteX3" fmla="*/ 442377 w 455013"/>
                    <a:gd name="connsiteY3" fmla="*/ 777107 h 777107"/>
                    <a:gd name="connsiteX4" fmla="*/ 38868 w 455013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69533"/>
                    <a:gd name="connsiteY0" fmla="*/ 440941 h 762819"/>
                    <a:gd name="connsiteX1" fmla="*/ 1579 w 469533"/>
                    <a:gd name="connsiteY1" fmla="*/ 0 h 762819"/>
                    <a:gd name="connsiteX2" fmla="*/ 252687 w 469533"/>
                    <a:gd name="connsiteY2" fmla="*/ 440941 h 762819"/>
                    <a:gd name="connsiteX3" fmla="*/ 458779 w 469533"/>
                    <a:gd name="connsiteY3" fmla="*/ 762819 h 762819"/>
                    <a:gd name="connsiteX4" fmla="*/ 7645 w 469533"/>
                    <a:gd name="connsiteY4" fmla="*/ 440941 h 762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9533" h="762819">
                      <a:moveTo>
                        <a:pt x="7645" y="440941"/>
                      </a:moveTo>
                      <a:cubicBezTo>
                        <a:pt x="7645" y="210567"/>
                        <a:pt x="-4174" y="157162"/>
                        <a:pt x="1579" y="0"/>
                      </a:cubicBezTo>
                      <a:cubicBezTo>
                        <a:pt x="121633" y="128588"/>
                        <a:pt x="252687" y="210567"/>
                        <a:pt x="252687" y="440941"/>
                      </a:cubicBezTo>
                      <a:cubicBezTo>
                        <a:pt x="252687" y="671315"/>
                        <a:pt x="526445" y="762819"/>
                        <a:pt x="458779" y="762819"/>
                      </a:cubicBezTo>
                      <a:cubicBezTo>
                        <a:pt x="391113" y="762819"/>
                        <a:pt x="7645" y="671315"/>
                        <a:pt x="7645" y="440941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0" name="フリーフォーム: 図形 359">
                  <a:extLst>
                    <a:ext uri="{FF2B5EF4-FFF2-40B4-BE49-F238E27FC236}">
                      <a16:creationId xmlns:a16="http://schemas.microsoft.com/office/drawing/2014/main" id="{E5E14D3B-7814-468D-BA70-7BAC06F58EC5}"/>
                    </a:ext>
                  </a:extLst>
                </p:cNvPr>
                <p:cNvSpPr/>
                <p:nvPr/>
              </p:nvSpPr>
              <p:spPr bwMode="auto">
                <a:xfrm>
                  <a:off x="1286227" y="4189964"/>
                  <a:ext cx="1314098" cy="1105560"/>
                </a:xfrm>
                <a:custGeom>
                  <a:avLst/>
                  <a:gdLst>
                    <a:gd name="connsiteX0" fmla="*/ 572473 w 1422700"/>
                    <a:gd name="connsiteY0" fmla="*/ 0 h 1105560"/>
                    <a:gd name="connsiteX1" fmla="*/ 708458 w 1422700"/>
                    <a:gd name="connsiteY1" fmla="*/ 41538 h 1105560"/>
                    <a:gd name="connsiteX2" fmla="*/ 717729 w 1422700"/>
                    <a:gd name="connsiteY2" fmla="*/ 49187 h 1105560"/>
                    <a:gd name="connsiteX3" fmla="*/ 727000 w 1422700"/>
                    <a:gd name="connsiteY3" fmla="*/ 41538 h 1105560"/>
                    <a:gd name="connsiteX4" fmla="*/ 862985 w 1422700"/>
                    <a:gd name="connsiteY4" fmla="*/ 0 h 1105560"/>
                    <a:gd name="connsiteX5" fmla="*/ 1034965 w 1422700"/>
                    <a:gd name="connsiteY5" fmla="*/ 71237 h 1105560"/>
                    <a:gd name="connsiteX6" fmla="*/ 1067911 w 1422700"/>
                    <a:gd name="connsiteY6" fmla="*/ 120101 h 1105560"/>
                    <a:gd name="connsiteX7" fmla="*/ 1078203 w 1422700"/>
                    <a:gd name="connsiteY7" fmla="*/ 119063 h 1105560"/>
                    <a:gd name="connsiteX8" fmla="*/ 1321420 w 1422700"/>
                    <a:gd name="connsiteY8" fmla="*/ 362280 h 1105560"/>
                    <a:gd name="connsiteX9" fmla="*/ 1312034 w 1422700"/>
                    <a:gd name="connsiteY9" fmla="*/ 408769 h 1105560"/>
                    <a:gd name="connsiteX10" fmla="*/ 1315468 w 1422700"/>
                    <a:gd name="connsiteY10" fmla="*/ 410633 h 1105560"/>
                    <a:gd name="connsiteX11" fmla="*/ 1422700 w 1422700"/>
                    <a:gd name="connsiteY11" fmla="*/ 612312 h 1105560"/>
                    <a:gd name="connsiteX12" fmla="*/ 1351464 w 1422700"/>
                    <a:gd name="connsiteY12" fmla="*/ 784293 h 1105560"/>
                    <a:gd name="connsiteX13" fmla="*/ 1316437 w 1422700"/>
                    <a:gd name="connsiteY13" fmla="*/ 813192 h 1105560"/>
                    <a:gd name="connsiteX14" fmla="*/ 1316479 w 1422700"/>
                    <a:gd name="connsiteY14" fmla="*/ 813327 h 1105560"/>
                    <a:gd name="connsiteX15" fmla="*/ 1321420 w 1422700"/>
                    <a:gd name="connsiteY15" fmla="*/ 862343 h 1105560"/>
                    <a:gd name="connsiteX16" fmla="*/ 1078203 w 1422700"/>
                    <a:gd name="connsiteY16" fmla="*/ 1105560 h 1105560"/>
                    <a:gd name="connsiteX17" fmla="*/ 906223 w 1422700"/>
                    <a:gd name="connsiteY17" fmla="*/ 1034324 h 1105560"/>
                    <a:gd name="connsiteX18" fmla="*/ 901765 w 1422700"/>
                    <a:gd name="connsiteY18" fmla="*/ 1027711 h 1105560"/>
                    <a:gd name="connsiteX19" fmla="*/ 897306 w 1422700"/>
                    <a:gd name="connsiteY19" fmla="*/ 1034324 h 1105560"/>
                    <a:gd name="connsiteX20" fmla="*/ 725326 w 1422700"/>
                    <a:gd name="connsiteY20" fmla="*/ 1105560 h 1105560"/>
                    <a:gd name="connsiteX21" fmla="*/ 553346 w 1422700"/>
                    <a:gd name="connsiteY21" fmla="*/ 1034324 h 1105560"/>
                    <a:gd name="connsiteX22" fmla="*/ 548887 w 1422700"/>
                    <a:gd name="connsiteY22" fmla="*/ 1027711 h 1105560"/>
                    <a:gd name="connsiteX23" fmla="*/ 544428 w 1422700"/>
                    <a:gd name="connsiteY23" fmla="*/ 1034324 h 1105560"/>
                    <a:gd name="connsiteX24" fmla="*/ 372448 w 1422700"/>
                    <a:gd name="connsiteY24" fmla="*/ 1105560 h 1105560"/>
                    <a:gd name="connsiteX25" fmla="*/ 129231 w 1422700"/>
                    <a:gd name="connsiteY25" fmla="*/ 862343 h 1105560"/>
                    <a:gd name="connsiteX26" fmla="*/ 132036 w 1422700"/>
                    <a:gd name="connsiteY26" fmla="*/ 834514 h 1105560"/>
                    <a:gd name="connsiteX27" fmla="*/ 107232 w 1422700"/>
                    <a:gd name="connsiteY27" fmla="*/ 821051 h 1105560"/>
                    <a:gd name="connsiteX28" fmla="*/ 0 w 1422700"/>
                    <a:gd name="connsiteY28" fmla="*/ 619371 h 1105560"/>
                    <a:gd name="connsiteX29" fmla="*/ 107232 w 1422700"/>
                    <a:gd name="connsiteY29" fmla="*/ 417692 h 1105560"/>
                    <a:gd name="connsiteX30" fmla="*/ 137141 w 1422700"/>
                    <a:gd name="connsiteY30" fmla="*/ 401458 h 1105560"/>
                    <a:gd name="connsiteX31" fmla="*/ 129231 w 1422700"/>
                    <a:gd name="connsiteY31" fmla="*/ 362280 h 1105560"/>
                    <a:gd name="connsiteX32" fmla="*/ 323431 w 1422700"/>
                    <a:gd name="connsiteY32" fmla="*/ 124005 h 1105560"/>
                    <a:gd name="connsiteX33" fmla="*/ 367941 w 1422700"/>
                    <a:gd name="connsiteY33" fmla="*/ 119518 h 1105560"/>
                    <a:gd name="connsiteX34" fmla="*/ 400493 w 1422700"/>
                    <a:gd name="connsiteY34" fmla="*/ 71237 h 1105560"/>
                    <a:gd name="connsiteX35" fmla="*/ 572473 w 1422700"/>
                    <a:gd name="connsiteY35" fmla="*/ 0 h 1105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422700" h="1105560">
                      <a:moveTo>
                        <a:pt x="572473" y="0"/>
                      </a:moveTo>
                      <a:cubicBezTo>
                        <a:pt x="622845" y="0"/>
                        <a:pt x="669640" y="15313"/>
                        <a:pt x="708458" y="41538"/>
                      </a:cubicBezTo>
                      <a:lnTo>
                        <a:pt x="717729" y="49187"/>
                      </a:lnTo>
                      <a:lnTo>
                        <a:pt x="727000" y="41538"/>
                      </a:lnTo>
                      <a:cubicBezTo>
                        <a:pt x="765818" y="15313"/>
                        <a:pt x="812613" y="0"/>
                        <a:pt x="862985" y="0"/>
                      </a:cubicBezTo>
                      <a:cubicBezTo>
                        <a:pt x="930148" y="0"/>
                        <a:pt x="990952" y="27223"/>
                        <a:pt x="1034965" y="71237"/>
                      </a:cubicBezTo>
                      <a:lnTo>
                        <a:pt x="1067911" y="120101"/>
                      </a:lnTo>
                      <a:lnTo>
                        <a:pt x="1078203" y="119063"/>
                      </a:lnTo>
                      <a:cubicBezTo>
                        <a:pt x="1212528" y="119063"/>
                        <a:pt x="1321420" y="227955"/>
                        <a:pt x="1321420" y="362280"/>
                      </a:cubicBezTo>
                      <a:lnTo>
                        <a:pt x="1312034" y="408769"/>
                      </a:lnTo>
                      <a:lnTo>
                        <a:pt x="1315468" y="410633"/>
                      </a:lnTo>
                      <a:cubicBezTo>
                        <a:pt x="1380164" y="454341"/>
                        <a:pt x="1422700" y="528359"/>
                        <a:pt x="1422700" y="612312"/>
                      </a:cubicBezTo>
                      <a:cubicBezTo>
                        <a:pt x="1422700" y="679475"/>
                        <a:pt x="1395477" y="740279"/>
                        <a:pt x="1351464" y="784293"/>
                      </a:cubicBezTo>
                      <a:lnTo>
                        <a:pt x="1316437" y="813192"/>
                      </a:lnTo>
                      <a:lnTo>
                        <a:pt x="1316479" y="813327"/>
                      </a:lnTo>
                      <a:cubicBezTo>
                        <a:pt x="1319719" y="829159"/>
                        <a:pt x="1321420" y="845553"/>
                        <a:pt x="1321420" y="862343"/>
                      </a:cubicBezTo>
                      <a:cubicBezTo>
                        <a:pt x="1321420" y="996668"/>
                        <a:pt x="1212528" y="1105560"/>
                        <a:pt x="1078203" y="1105560"/>
                      </a:cubicBezTo>
                      <a:cubicBezTo>
                        <a:pt x="1011041" y="1105560"/>
                        <a:pt x="950236" y="1078337"/>
                        <a:pt x="906223" y="1034324"/>
                      </a:cubicBezTo>
                      <a:lnTo>
                        <a:pt x="901765" y="1027711"/>
                      </a:lnTo>
                      <a:lnTo>
                        <a:pt x="897306" y="1034324"/>
                      </a:lnTo>
                      <a:cubicBezTo>
                        <a:pt x="853293" y="1078337"/>
                        <a:pt x="792489" y="1105560"/>
                        <a:pt x="725326" y="1105560"/>
                      </a:cubicBezTo>
                      <a:cubicBezTo>
                        <a:pt x="658164" y="1105560"/>
                        <a:pt x="597359" y="1078337"/>
                        <a:pt x="553346" y="1034324"/>
                      </a:cubicBezTo>
                      <a:lnTo>
                        <a:pt x="548887" y="1027711"/>
                      </a:lnTo>
                      <a:lnTo>
                        <a:pt x="544428" y="1034324"/>
                      </a:lnTo>
                      <a:cubicBezTo>
                        <a:pt x="500415" y="1078337"/>
                        <a:pt x="439610" y="1105560"/>
                        <a:pt x="372448" y="1105560"/>
                      </a:cubicBezTo>
                      <a:cubicBezTo>
                        <a:pt x="238123" y="1105560"/>
                        <a:pt x="129231" y="996668"/>
                        <a:pt x="129231" y="862343"/>
                      </a:cubicBezTo>
                      <a:lnTo>
                        <a:pt x="132036" y="834514"/>
                      </a:lnTo>
                      <a:lnTo>
                        <a:pt x="107232" y="821051"/>
                      </a:lnTo>
                      <a:cubicBezTo>
                        <a:pt x="42536" y="777343"/>
                        <a:pt x="0" y="703324"/>
                        <a:pt x="0" y="619371"/>
                      </a:cubicBezTo>
                      <a:cubicBezTo>
                        <a:pt x="0" y="535418"/>
                        <a:pt x="42536" y="461400"/>
                        <a:pt x="107232" y="417692"/>
                      </a:cubicBezTo>
                      <a:lnTo>
                        <a:pt x="137141" y="401458"/>
                      </a:lnTo>
                      <a:lnTo>
                        <a:pt x="129231" y="362280"/>
                      </a:lnTo>
                      <a:cubicBezTo>
                        <a:pt x="129231" y="244746"/>
                        <a:pt x="212601" y="146684"/>
                        <a:pt x="323431" y="124005"/>
                      </a:cubicBezTo>
                      <a:lnTo>
                        <a:pt x="367941" y="119518"/>
                      </a:lnTo>
                      <a:lnTo>
                        <a:pt x="400493" y="71237"/>
                      </a:lnTo>
                      <a:cubicBezTo>
                        <a:pt x="444506" y="27223"/>
                        <a:pt x="505310" y="0"/>
                        <a:pt x="572473" y="0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1" name="楕円 349">
                  <a:extLst>
                    <a:ext uri="{FF2B5EF4-FFF2-40B4-BE49-F238E27FC236}">
                      <a16:creationId xmlns:a16="http://schemas.microsoft.com/office/drawing/2014/main" id="{A4BC0D76-9B8B-4BB4-90FA-6BE4CD070786}"/>
                    </a:ext>
                  </a:extLst>
                </p:cNvPr>
                <p:cNvSpPr/>
                <p:nvPr/>
              </p:nvSpPr>
              <p:spPr bwMode="auto">
                <a:xfrm rot="20700000">
                  <a:off x="1164436" y="4863089"/>
                  <a:ext cx="691423" cy="507740"/>
                </a:xfrm>
                <a:custGeom>
                  <a:avLst/>
                  <a:gdLst>
                    <a:gd name="connsiteX0" fmla="*/ 0 w 245041"/>
                    <a:gd name="connsiteY0" fmla="*/ 417129 h 834258"/>
                    <a:gd name="connsiteX1" fmla="*/ 122521 w 245041"/>
                    <a:gd name="connsiteY1" fmla="*/ 0 h 834258"/>
                    <a:gd name="connsiteX2" fmla="*/ 245042 w 245041"/>
                    <a:gd name="connsiteY2" fmla="*/ 417129 h 834258"/>
                    <a:gd name="connsiteX3" fmla="*/ 122521 w 245041"/>
                    <a:gd name="connsiteY3" fmla="*/ 834258 h 834258"/>
                    <a:gd name="connsiteX4" fmla="*/ 0 w 245041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416145"/>
                    <a:gd name="connsiteY0" fmla="*/ 417129 h 753295"/>
                    <a:gd name="connsiteX1" fmla="*/ 122521 w 416145"/>
                    <a:gd name="connsiteY1" fmla="*/ 0 h 753295"/>
                    <a:gd name="connsiteX2" fmla="*/ 245042 w 416145"/>
                    <a:gd name="connsiteY2" fmla="*/ 417129 h 753295"/>
                    <a:gd name="connsiteX3" fmla="*/ 403509 w 416145"/>
                    <a:gd name="connsiteY3" fmla="*/ 753295 h 753295"/>
                    <a:gd name="connsiteX4" fmla="*/ 0 w 416145"/>
                    <a:gd name="connsiteY4" fmla="*/ 417129 h 753295"/>
                    <a:gd name="connsiteX0" fmla="*/ 38868 w 455013"/>
                    <a:gd name="connsiteY0" fmla="*/ 440941 h 777107"/>
                    <a:gd name="connsiteX1" fmla="*/ 32802 w 455013"/>
                    <a:gd name="connsiteY1" fmla="*/ 0 h 777107"/>
                    <a:gd name="connsiteX2" fmla="*/ 283910 w 455013"/>
                    <a:gd name="connsiteY2" fmla="*/ 440941 h 777107"/>
                    <a:gd name="connsiteX3" fmla="*/ 442377 w 455013"/>
                    <a:gd name="connsiteY3" fmla="*/ 777107 h 777107"/>
                    <a:gd name="connsiteX4" fmla="*/ 38868 w 455013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69533"/>
                    <a:gd name="connsiteY0" fmla="*/ 440941 h 762819"/>
                    <a:gd name="connsiteX1" fmla="*/ 1579 w 469533"/>
                    <a:gd name="connsiteY1" fmla="*/ 0 h 762819"/>
                    <a:gd name="connsiteX2" fmla="*/ 252687 w 469533"/>
                    <a:gd name="connsiteY2" fmla="*/ 440941 h 762819"/>
                    <a:gd name="connsiteX3" fmla="*/ 458779 w 469533"/>
                    <a:gd name="connsiteY3" fmla="*/ 762819 h 762819"/>
                    <a:gd name="connsiteX4" fmla="*/ 7645 w 469533"/>
                    <a:gd name="connsiteY4" fmla="*/ 440941 h 762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9533" h="762819">
                      <a:moveTo>
                        <a:pt x="7645" y="440941"/>
                      </a:moveTo>
                      <a:cubicBezTo>
                        <a:pt x="7645" y="210567"/>
                        <a:pt x="-4174" y="157162"/>
                        <a:pt x="1579" y="0"/>
                      </a:cubicBezTo>
                      <a:cubicBezTo>
                        <a:pt x="121633" y="128588"/>
                        <a:pt x="252687" y="210567"/>
                        <a:pt x="252687" y="440941"/>
                      </a:cubicBezTo>
                      <a:cubicBezTo>
                        <a:pt x="252687" y="671315"/>
                        <a:pt x="526445" y="762819"/>
                        <a:pt x="458779" y="762819"/>
                      </a:cubicBezTo>
                      <a:cubicBezTo>
                        <a:pt x="391113" y="762819"/>
                        <a:pt x="7645" y="671315"/>
                        <a:pt x="7645" y="440941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62" name="楕円 349">
                  <a:extLst>
                    <a:ext uri="{FF2B5EF4-FFF2-40B4-BE49-F238E27FC236}">
                      <a16:creationId xmlns:a16="http://schemas.microsoft.com/office/drawing/2014/main" id="{288A9E97-7E6D-4D24-A53D-85DD8DD8599D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012160" y="4863089"/>
                  <a:ext cx="691423" cy="507740"/>
                </a:xfrm>
                <a:custGeom>
                  <a:avLst/>
                  <a:gdLst>
                    <a:gd name="connsiteX0" fmla="*/ 0 w 245041"/>
                    <a:gd name="connsiteY0" fmla="*/ 417129 h 834258"/>
                    <a:gd name="connsiteX1" fmla="*/ 122521 w 245041"/>
                    <a:gd name="connsiteY1" fmla="*/ 0 h 834258"/>
                    <a:gd name="connsiteX2" fmla="*/ 245042 w 245041"/>
                    <a:gd name="connsiteY2" fmla="*/ 417129 h 834258"/>
                    <a:gd name="connsiteX3" fmla="*/ 122521 w 245041"/>
                    <a:gd name="connsiteY3" fmla="*/ 834258 h 834258"/>
                    <a:gd name="connsiteX4" fmla="*/ 0 w 245041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416145"/>
                    <a:gd name="connsiteY0" fmla="*/ 417129 h 753295"/>
                    <a:gd name="connsiteX1" fmla="*/ 122521 w 416145"/>
                    <a:gd name="connsiteY1" fmla="*/ 0 h 753295"/>
                    <a:gd name="connsiteX2" fmla="*/ 245042 w 416145"/>
                    <a:gd name="connsiteY2" fmla="*/ 417129 h 753295"/>
                    <a:gd name="connsiteX3" fmla="*/ 403509 w 416145"/>
                    <a:gd name="connsiteY3" fmla="*/ 753295 h 753295"/>
                    <a:gd name="connsiteX4" fmla="*/ 0 w 416145"/>
                    <a:gd name="connsiteY4" fmla="*/ 417129 h 753295"/>
                    <a:gd name="connsiteX0" fmla="*/ 38868 w 455013"/>
                    <a:gd name="connsiteY0" fmla="*/ 440941 h 777107"/>
                    <a:gd name="connsiteX1" fmla="*/ 32802 w 455013"/>
                    <a:gd name="connsiteY1" fmla="*/ 0 h 777107"/>
                    <a:gd name="connsiteX2" fmla="*/ 283910 w 455013"/>
                    <a:gd name="connsiteY2" fmla="*/ 440941 h 777107"/>
                    <a:gd name="connsiteX3" fmla="*/ 442377 w 455013"/>
                    <a:gd name="connsiteY3" fmla="*/ 777107 h 777107"/>
                    <a:gd name="connsiteX4" fmla="*/ 38868 w 455013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69533"/>
                    <a:gd name="connsiteY0" fmla="*/ 440941 h 762819"/>
                    <a:gd name="connsiteX1" fmla="*/ 1579 w 469533"/>
                    <a:gd name="connsiteY1" fmla="*/ 0 h 762819"/>
                    <a:gd name="connsiteX2" fmla="*/ 252687 w 469533"/>
                    <a:gd name="connsiteY2" fmla="*/ 440941 h 762819"/>
                    <a:gd name="connsiteX3" fmla="*/ 458779 w 469533"/>
                    <a:gd name="connsiteY3" fmla="*/ 762819 h 762819"/>
                    <a:gd name="connsiteX4" fmla="*/ 7645 w 469533"/>
                    <a:gd name="connsiteY4" fmla="*/ 440941 h 762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9533" h="762819">
                      <a:moveTo>
                        <a:pt x="7645" y="440941"/>
                      </a:moveTo>
                      <a:cubicBezTo>
                        <a:pt x="7645" y="210567"/>
                        <a:pt x="-4174" y="157162"/>
                        <a:pt x="1579" y="0"/>
                      </a:cubicBezTo>
                      <a:cubicBezTo>
                        <a:pt x="121633" y="128588"/>
                        <a:pt x="252687" y="210567"/>
                        <a:pt x="252687" y="440941"/>
                      </a:cubicBezTo>
                      <a:cubicBezTo>
                        <a:pt x="252687" y="671315"/>
                        <a:pt x="526445" y="762819"/>
                        <a:pt x="458779" y="762819"/>
                      </a:cubicBezTo>
                      <a:cubicBezTo>
                        <a:pt x="391113" y="762819"/>
                        <a:pt x="7645" y="671315"/>
                        <a:pt x="7645" y="440941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63" name="楕円 27">
                  <a:extLst>
                    <a:ext uri="{FF2B5EF4-FFF2-40B4-BE49-F238E27FC236}">
                      <a16:creationId xmlns:a16="http://schemas.microsoft.com/office/drawing/2014/main" id="{7213A376-7700-481C-9C6A-C305D2655078}"/>
                    </a:ext>
                  </a:extLst>
                </p:cNvPr>
                <p:cNvSpPr/>
                <p:nvPr/>
              </p:nvSpPr>
              <p:spPr bwMode="auto">
                <a:xfrm>
                  <a:off x="1606509" y="4948209"/>
                  <a:ext cx="608467" cy="447781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03074" y="71247"/>
                        <a:pt x="557800" y="0"/>
                      </a:cubicBezTo>
                      <a:cubicBezTo>
                        <a:pt x="930140" y="71247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44" name="グループ化 343">
                <a:extLst>
                  <a:ext uri="{FF2B5EF4-FFF2-40B4-BE49-F238E27FC236}">
                    <a16:creationId xmlns:a16="http://schemas.microsoft.com/office/drawing/2014/main" id="{408A7DA4-3CFE-427C-9893-E6C6615151CE}"/>
                  </a:ext>
                </a:extLst>
              </p:cNvPr>
              <p:cNvGrpSpPr/>
              <p:nvPr/>
            </p:nvGrpSpPr>
            <p:grpSpPr>
              <a:xfrm>
                <a:off x="407807" y="3223991"/>
                <a:ext cx="967136" cy="723252"/>
                <a:chOff x="1124761" y="4189964"/>
                <a:chExt cx="1612704" cy="1206026"/>
              </a:xfrm>
            </p:grpSpPr>
            <p:sp>
              <p:nvSpPr>
                <p:cNvPr id="352" name="楕円 349">
                  <a:extLst>
                    <a:ext uri="{FF2B5EF4-FFF2-40B4-BE49-F238E27FC236}">
                      <a16:creationId xmlns:a16="http://schemas.microsoft.com/office/drawing/2014/main" id="{D71176FF-F28A-4422-A29D-6FDDE39727F2}"/>
                    </a:ext>
                  </a:extLst>
                </p:cNvPr>
                <p:cNvSpPr/>
                <p:nvPr/>
              </p:nvSpPr>
              <p:spPr bwMode="auto">
                <a:xfrm rot="1430819" flipH="1">
                  <a:off x="2267932" y="4463328"/>
                  <a:ext cx="469533" cy="762819"/>
                </a:xfrm>
                <a:custGeom>
                  <a:avLst/>
                  <a:gdLst>
                    <a:gd name="connsiteX0" fmla="*/ 0 w 245041"/>
                    <a:gd name="connsiteY0" fmla="*/ 417129 h 834258"/>
                    <a:gd name="connsiteX1" fmla="*/ 122521 w 245041"/>
                    <a:gd name="connsiteY1" fmla="*/ 0 h 834258"/>
                    <a:gd name="connsiteX2" fmla="*/ 245042 w 245041"/>
                    <a:gd name="connsiteY2" fmla="*/ 417129 h 834258"/>
                    <a:gd name="connsiteX3" fmla="*/ 122521 w 245041"/>
                    <a:gd name="connsiteY3" fmla="*/ 834258 h 834258"/>
                    <a:gd name="connsiteX4" fmla="*/ 0 w 245041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416145"/>
                    <a:gd name="connsiteY0" fmla="*/ 417129 h 753295"/>
                    <a:gd name="connsiteX1" fmla="*/ 122521 w 416145"/>
                    <a:gd name="connsiteY1" fmla="*/ 0 h 753295"/>
                    <a:gd name="connsiteX2" fmla="*/ 245042 w 416145"/>
                    <a:gd name="connsiteY2" fmla="*/ 417129 h 753295"/>
                    <a:gd name="connsiteX3" fmla="*/ 403509 w 416145"/>
                    <a:gd name="connsiteY3" fmla="*/ 753295 h 753295"/>
                    <a:gd name="connsiteX4" fmla="*/ 0 w 416145"/>
                    <a:gd name="connsiteY4" fmla="*/ 417129 h 753295"/>
                    <a:gd name="connsiteX0" fmla="*/ 38868 w 455013"/>
                    <a:gd name="connsiteY0" fmla="*/ 440941 h 777107"/>
                    <a:gd name="connsiteX1" fmla="*/ 32802 w 455013"/>
                    <a:gd name="connsiteY1" fmla="*/ 0 h 777107"/>
                    <a:gd name="connsiteX2" fmla="*/ 283910 w 455013"/>
                    <a:gd name="connsiteY2" fmla="*/ 440941 h 777107"/>
                    <a:gd name="connsiteX3" fmla="*/ 442377 w 455013"/>
                    <a:gd name="connsiteY3" fmla="*/ 777107 h 777107"/>
                    <a:gd name="connsiteX4" fmla="*/ 38868 w 455013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69533"/>
                    <a:gd name="connsiteY0" fmla="*/ 440941 h 762819"/>
                    <a:gd name="connsiteX1" fmla="*/ 1579 w 469533"/>
                    <a:gd name="connsiteY1" fmla="*/ 0 h 762819"/>
                    <a:gd name="connsiteX2" fmla="*/ 252687 w 469533"/>
                    <a:gd name="connsiteY2" fmla="*/ 440941 h 762819"/>
                    <a:gd name="connsiteX3" fmla="*/ 458779 w 469533"/>
                    <a:gd name="connsiteY3" fmla="*/ 762819 h 762819"/>
                    <a:gd name="connsiteX4" fmla="*/ 7645 w 469533"/>
                    <a:gd name="connsiteY4" fmla="*/ 440941 h 762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9533" h="762819">
                      <a:moveTo>
                        <a:pt x="7645" y="440941"/>
                      </a:moveTo>
                      <a:cubicBezTo>
                        <a:pt x="7645" y="210567"/>
                        <a:pt x="-4174" y="157162"/>
                        <a:pt x="1579" y="0"/>
                      </a:cubicBezTo>
                      <a:cubicBezTo>
                        <a:pt x="121633" y="128588"/>
                        <a:pt x="252687" y="210567"/>
                        <a:pt x="252687" y="440941"/>
                      </a:cubicBezTo>
                      <a:cubicBezTo>
                        <a:pt x="252687" y="671315"/>
                        <a:pt x="526445" y="762819"/>
                        <a:pt x="458779" y="762819"/>
                      </a:cubicBezTo>
                      <a:cubicBezTo>
                        <a:pt x="391113" y="762819"/>
                        <a:pt x="7645" y="671315"/>
                        <a:pt x="7645" y="440941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3" name="楕円 349">
                  <a:extLst>
                    <a:ext uri="{FF2B5EF4-FFF2-40B4-BE49-F238E27FC236}">
                      <a16:creationId xmlns:a16="http://schemas.microsoft.com/office/drawing/2014/main" id="{5DE99809-8B28-47F3-8218-41309E64983A}"/>
                    </a:ext>
                  </a:extLst>
                </p:cNvPr>
                <p:cNvSpPr/>
                <p:nvPr/>
              </p:nvSpPr>
              <p:spPr bwMode="auto">
                <a:xfrm rot="20169181">
                  <a:off x="1124761" y="4463327"/>
                  <a:ext cx="469533" cy="762819"/>
                </a:xfrm>
                <a:custGeom>
                  <a:avLst/>
                  <a:gdLst>
                    <a:gd name="connsiteX0" fmla="*/ 0 w 245041"/>
                    <a:gd name="connsiteY0" fmla="*/ 417129 h 834258"/>
                    <a:gd name="connsiteX1" fmla="*/ 122521 w 245041"/>
                    <a:gd name="connsiteY1" fmla="*/ 0 h 834258"/>
                    <a:gd name="connsiteX2" fmla="*/ 245042 w 245041"/>
                    <a:gd name="connsiteY2" fmla="*/ 417129 h 834258"/>
                    <a:gd name="connsiteX3" fmla="*/ 122521 w 245041"/>
                    <a:gd name="connsiteY3" fmla="*/ 834258 h 834258"/>
                    <a:gd name="connsiteX4" fmla="*/ 0 w 245041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416145"/>
                    <a:gd name="connsiteY0" fmla="*/ 417129 h 753295"/>
                    <a:gd name="connsiteX1" fmla="*/ 122521 w 416145"/>
                    <a:gd name="connsiteY1" fmla="*/ 0 h 753295"/>
                    <a:gd name="connsiteX2" fmla="*/ 245042 w 416145"/>
                    <a:gd name="connsiteY2" fmla="*/ 417129 h 753295"/>
                    <a:gd name="connsiteX3" fmla="*/ 403509 w 416145"/>
                    <a:gd name="connsiteY3" fmla="*/ 753295 h 753295"/>
                    <a:gd name="connsiteX4" fmla="*/ 0 w 416145"/>
                    <a:gd name="connsiteY4" fmla="*/ 417129 h 753295"/>
                    <a:gd name="connsiteX0" fmla="*/ 38868 w 455013"/>
                    <a:gd name="connsiteY0" fmla="*/ 440941 h 777107"/>
                    <a:gd name="connsiteX1" fmla="*/ 32802 w 455013"/>
                    <a:gd name="connsiteY1" fmla="*/ 0 h 777107"/>
                    <a:gd name="connsiteX2" fmla="*/ 283910 w 455013"/>
                    <a:gd name="connsiteY2" fmla="*/ 440941 h 777107"/>
                    <a:gd name="connsiteX3" fmla="*/ 442377 w 455013"/>
                    <a:gd name="connsiteY3" fmla="*/ 777107 h 777107"/>
                    <a:gd name="connsiteX4" fmla="*/ 38868 w 455013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69533"/>
                    <a:gd name="connsiteY0" fmla="*/ 440941 h 762819"/>
                    <a:gd name="connsiteX1" fmla="*/ 1579 w 469533"/>
                    <a:gd name="connsiteY1" fmla="*/ 0 h 762819"/>
                    <a:gd name="connsiteX2" fmla="*/ 252687 w 469533"/>
                    <a:gd name="connsiteY2" fmla="*/ 440941 h 762819"/>
                    <a:gd name="connsiteX3" fmla="*/ 458779 w 469533"/>
                    <a:gd name="connsiteY3" fmla="*/ 762819 h 762819"/>
                    <a:gd name="connsiteX4" fmla="*/ 7645 w 469533"/>
                    <a:gd name="connsiteY4" fmla="*/ 440941 h 762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9533" h="762819">
                      <a:moveTo>
                        <a:pt x="7645" y="440941"/>
                      </a:moveTo>
                      <a:cubicBezTo>
                        <a:pt x="7645" y="210567"/>
                        <a:pt x="-4174" y="157162"/>
                        <a:pt x="1579" y="0"/>
                      </a:cubicBezTo>
                      <a:cubicBezTo>
                        <a:pt x="121633" y="128588"/>
                        <a:pt x="252687" y="210567"/>
                        <a:pt x="252687" y="440941"/>
                      </a:cubicBezTo>
                      <a:cubicBezTo>
                        <a:pt x="252687" y="671315"/>
                        <a:pt x="526445" y="762819"/>
                        <a:pt x="458779" y="762819"/>
                      </a:cubicBezTo>
                      <a:cubicBezTo>
                        <a:pt x="391113" y="762819"/>
                        <a:pt x="7645" y="671315"/>
                        <a:pt x="7645" y="440941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4" name="フリーフォーム: 図形 353">
                  <a:extLst>
                    <a:ext uri="{FF2B5EF4-FFF2-40B4-BE49-F238E27FC236}">
                      <a16:creationId xmlns:a16="http://schemas.microsoft.com/office/drawing/2014/main" id="{E683ED1D-B22B-4F0A-8219-6ECB0EA3B2C1}"/>
                    </a:ext>
                  </a:extLst>
                </p:cNvPr>
                <p:cNvSpPr/>
                <p:nvPr/>
              </p:nvSpPr>
              <p:spPr bwMode="auto">
                <a:xfrm>
                  <a:off x="1286227" y="4189964"/>
                  <a:ext cx="1314098" cy="1105560"/>
                </a:xfrm>
                <a:custGeom>
                  <a:avLst/>
                  <a:gdLst>
                    <a:gd name="connsiteX0" fmla="*/ 572473 w 1422700"/>
                    <a:gd name="connsiteY0" fmla="*/ 0 h 1105560"/>
                    <a:gd name="connsiteX1" fmla="*/ 708458 w 1422700"/>
                    <a:gd name="connsiteY1" fmla="*/ 41538 h 1105560"/>
                    <a:gd name="connsiteX2" fmla="*/ 717729 w 1422700"/>
                    <a:gd name="connsiteY2" fmla="*/ 49187 h 1105560"/>
                    <a:gd name="connsiteX3" fmla="*/ 727000 w 1422700"/>
                    <a:gd name="connsiteY3" fmla="*/ 41538 h 1105560"/>
                    <a:gd name="connsiteX4" fmla="*/ 862985 w 1422700"/>
                    <a:gd name="connsiteY4" fmla="*/ 0 h 1105560"/>
                    <a:gd name="connsiteX5" fmla="*/ 1034965 w 1422700"/>
                    <a:gd name="connsiteY5" fmla="*/ 71237 h 1105560"/>
                    <a:gd name="connsiteX6" fmla="*/ 1067911 w 1422700"/>
                    <a:gd name="connsiteY6" fmla="*/ 120101 h 1105560"/>
                    <a:gd name="connsiteX7" fmla="*/ 1078203 w 1422700"/>
                    <a:gd name="connsiteY7" fmla="*/ 119063 h 1105560"/>
                    <a:gd name="connsiteX8" fmla="*/ 1321420 w 1422700"/>
                    <a:gd name="connsiteY8" fmla="*/ 362280 h 1105560"/>
                    <a:gd name="connsiteX9" fmla="*/ 1312034 w 1422700"/>
                    <a:gd name="connsiteY9" fmla="*/ 408769 h 1105560"/>
                    <a:gd name="connsiteX10" fmla="*/ 1315468 w 1422700"/>
                    <a:gd name="connsiteY10" fmla="*/ 410633 h 1105560"/>
                    <a:gd name="connsiteX11" fmla="*/ 1422700 w 1422700"/>
                    <a:gd name="connsiteY11" fmla="*/ 612312 h 1105560"/>
                    <a:gd name="connsiteX12" fmla="*/ 1351464 w 1422700"/>
                    <a:gd name="connsiteY12" fmla="*/ 784293 h 1105560"/>
                    <a:gd name="connsiteX13" fmla="*/ 1316437 w 1422700"/>
                    <a:gd name="connsiteY13" fmla="*/ 813192 h 1105560"/>
                    <a:gd name="connsiteX14" fmla="*/ 1316479 w 1422700"/>
                    <a:gd name="connsiteY14" fmla="*/ 813327 h 1105560"/>
                    <a:gd name="connsiteX15" fmla="*/ 1321420 w 1422700"/>
                    <a:gd name="connsiteY15" fmla="*/ 862343 h 1105560"/>
                    <a:gd name="connsiteX16" fmla="*/ 1078203 w 1422700"/>
                    <a:gd name="connsiteY16" fmla="*/ 1105560 h 1105560"/>
                    <a:gd name="connsiteX17" fmla="*/ 906223 w 1422700"/>
                    <a:gd name="connsiteY17" fmla="*/ 1034324 h 1105560"/>
                    <a:gd name="connsiteX18" fmla="*/ 901765 w 1422700"/>
                    <a:gd name="connsiteY18" fmla="*/ 1027711 h 1105560"/>
                    <a:gd name="connsiteX19" fmla="*/ 897306 w 1422700"/>
                    <a:gd name="connsiteY19" fmla="*/ 1034324 h 1105560"/>
                    <a:gd name="connsiteX20" fmla="*/ 725326 w 1422700"/>
                    <a:gd name="connsiteY20" fmla="*/ 1105560 h 1105560"/>
                    <a:gd name="connsiteX21" fmla="*/ 553346 w 1422700"/>
                    <a:gd name="connsiteY21" fmla="*/ 1034324 h 1105560"/>
                    <a:gd name="connsiteX22" fmla="*/ 548887 w 1422700"/>
                    <a:gd name="connsiteY22" fmla="*/ 1027711 h 1105560"/>
                    <a:gd name="connsiteX23" fmla="*/ 544428 w 1422700"/>
                    <a:gd name="connsiteY23" fmla="*/ 1034324 h 1105560"/>
                    <a:gd name="connsiteX24" fmla="*/ 372448 w 1422700"/>
                    <a:gd name="connsiteY24" fmla="*/ 1105560 h 1105560"/>
                    <a:gd name="connsiteX25" fmla="*/ 129231 w 1422700"/>
                    <a:gd name="connsiteY25" fmla="*/ 862343 h 1105560"/>
                    <a:gd name="connsiteX26" fmla="*/ 132036 w 1422700"/>
                    <a:gd name="connsiteY26" fmla="*/ 834514 h 1105560"/>
                    <a:gd name="connsiteX27" fmla="*/ 107232 w 1422700"/>
                    <a:gd name="connsiteY27" fmla="*/ 821051 h 1105560"/>
                    <a:gd name="connsiteX28" fmla="*/ 0 w 1422700"/>
                    <a:gd name="connsiteY28" fmla="*/ 619371 h 1105560"/>
                    <a:gd name="connsiteX29" fmla="*/ 107232 w 1422700"/>
                    <a:gd name="connsiteY29" fmla="*/ 417692 h 1105560"/>
                    <a:gd name="connsiteX30" fmla="*/ 137141 w 1422700"/>
                    <a:gd name="connsiteY30" fmla="*/ 401458 h 1105560"/>
                    <a:gd name="connsiteX31" fmla="*/ 129231 w 1422700"/>
                    <a:gd name="connsiteY31" fmla="*/ 362280 h 1105560"/>
                    <a:gd name="connsiteX32" fmla="*/ 323431 w 1422700"/>
                    <a:gd name="connsiteY32" fmla="*/ 124005 h 1105560"/>
                    <a:gd name="connsiteX33" fmla="*/ 367941 w 1422700"/>
                    <a:gd name="connsiteY33" fmla="*/ 119518 h 1105560"/>
                    <a:gd name="connsiteX34" fmla="*/ 400493 w 1422700"/>
                    <a:gd name="connsiteY34" fmla="*/ 71237 h 1105560"/>
                    <a:gd name="connsiteX35" fmla="*/ 572473 w 1422700"/>
                    <a:gd name="connsiteY35" fmla="*/ 0 h 1105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422700" h="1105560">
                      <a:moveTo>
                        <a:pt x="572473" y="0"/>
                      </a:moveTo>
                      <a:cubicBezTo>
                        <a:pt x="622845" y="0"/>
                        <a:pt x="669640" y="15313"/>
                        <a:pt x="708458" y="41538"/>
                      </a:cubicBezTo>
                      <a:lnTo>
                        <a:pt x="717729" y="49187"/>
                      </a:lnTo>
                      <a:lnTo>
                        <a:pt x="727000" y="41538"/>
                      </a:lnTo>
                      <a:cubicBezTo>
                        <a:pt x="765818" y="15313"/>
                        <a:pt x="812613" y="0"/>
                        <a:pt x="862985" y="0"/>
                      </a:cubicBezTo>
                      <a:cubicBezTo>
                        <a:pt x="930148" y="0"/>
                        <a:pt x="990952" y="27223"/>
                        <a:pt x="1034965" y="71237"/>
                      </a:cubicBezTo>
                      <a:lnTo>
                        <a:pt x="1067911" y="120101"/>
                      </a:lnTo>
                      <a:lnTo>
                        <a:pt x="1078203" y="119063"/>
                      </a:lnTo>
                      <a:cubicBezTo>
                        <a:pt x="1212528" y="119063"/>
                        <a:pt x="1321420" y="227955"/>
                        <a:pt x="1321420" y="362280"/>
                      </a:cubicBezTo>
                      <a:lnTo>
                        <a:pt x="1312034" y="408769"/>
                      </a:lnTo>
                      <a:lnTo>
                        <a:pt x="1315468" y="410633"/>
                      </a:lnTo>
                      <a:cubicBezTo>
                        <a:pt x="1380164" y="454341"/>
                        <a:pt x="1422700" y="528359"/>
                        <a:pt x="1422700" y="612312"/>
                      </a:cubicBezTo>
                      <a:cubicBezTo>
                        <a:pt x="1422700" y="679475"/>
                        <a:pt x="1395477" y="740279"/>
                        <a:pt x="1351464" y="784293"/>
                      </a:cubicBezTo>
                      <a:lnTo>
                        <a:pt x="1316437" y="813192"/>
                      </a:lnTo>
                      <a:lnTo>
                        <a:pt x="1316479" y="813327"/>
                      </a:lnTo>
                      <a:cubicBezTo>
                        <a:pt x="1319719" y="829159"/>
                        <a:pt x="1321420" y="845553"/>
                        <a:pt x="1321420" y="862343"/>
                      </a:cubicBezTo>
                      <a:cubicBezTo>
                        <a:pt x="1321420" y="996668"/>
                        <a:pt x="1212528" y="1105560"/>
                        <a:pt x="1078203" y="1105560"/>
                      </a:cubicBezTo>
                      <a:cubicBezTo>
                        <a:pt x="1011041" y="1105560"/>
                        <a:pt x="950236" y="1078337"/>
                        <a:pt x="906223" y="1034324"/>
                      </a:cubicBezTo>
                      <a:lnTo>
                        <a:pt x="901765" y="1027711"/>
                      </a:lnTo>
                      <a:lnTo>
                        <a:pt x="897306" y="1034324"/>
                      </a:lnTo>
                      <a:cubicBezTo>
                        <a:pt x="853293" y="1078337"/>
                        <a:pt x="792489" y="1105560"/>
                        <a:pt x="725326" y="1105560"/>
                      </a:cubicBezTo>
                      <a:cubicBezTo>
                        <a:pt x="658164" y="1105560"/>
                        <a:pt x="597359" y="1078337"/>
                        <a:pt x="553346" y="1034324"/>
                      </a:cubicBezTo>
                      <a:lnTo>
                        <a:pt x="548887" y="1027711"/>
                      </a:lnTo>
                      <a:lnTo>
                        <a:pt x="544428" y="1034324"/>
                      </a:lnTo>
                      <a:cubicBezTo>
                        <a:pt x="500415" y="1078337"/>
                        <a:pt x="439610" y="1105560"/>
                        <a:pt x="372448" y="1105560"/>
                      </a:cubicBezTo>
                      <a:cubicBezTo>
                        <a:pt x="238123" y="1105560"/>
                        <a:pt x="129231" y="996668"/>
                        <a:pt x="129231" y="862343"/>
                      </a:cubicBezTo>
                      <a:lnTo>
                        <a:pt x="132036" y="834514"/>
                      </a:lnTo>
                      <a:lnTo>
                        <a:pt x="107232" y="821051"/>
                      </a:lnTo>
                      <a:cubicBezTo>
                        <a:pt x="42536" y="777343"/>
                        <a:pt x="0" y="703324"/>
                        <a:pt x="0" y="619371"/>
                      </a:cubicBezTo>
                      <a:cubicBezTo>
                        <a:pt x="0" y="535418"/>
                        <a:pt x="42536" y="461400"/>
                        <a:pt x="107232" y="417692"/>
                      </a:cubicBezTo>
                      <a:lnTo>
                        <a:pt x="137141" y="401458"/>
                      </a:lnTo>
                      <a:lnTo>
                        <a:pt x="129231" y="362280"/>
                      </a:lnTo>
                      <a:cubicBezTo>
                        <a:pt x="129231" y="244746"/>
                        <a:pt x="212601" y="146684"/>
                        <a:pt x="323431" y="124005"/>
                      </a:cubicBezTo>
                      <a:lnTo>
                        <a:pt x="367941" y="119518"/>
                      </a:lnTo>
                      <a:lnTo>
                        <a:pt x="400493" y="71237"/>
                      </a:lnTo>
                      <a:cubicBezTo>
                        <a:pt x="444506" y="27223"/>
                        <a:pt x="505310" y="0"/>
                        <a:pt x="572473" y="0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5" name="楕円 349">
                  <a:extLst>
                    <a:ext uri="{FF2B5EF4-FFF2-40B4-BE49-F238E27FC236}">
                      <a16:creationId xmlns:a16="http://schemas.microsoft.com/office/drawing/2014/main" id="{170B955C-389B-417E-B327-010669EA3EF9}"/>
                    </a:ext>
                  </a:extLst>
                </p:cNvPr>
                <p:cNvSpPr/>
                <p:nvPr/>
              </p:nvSpPr>
              <p:spPr bwMode="auto">
                <a:xfrm rot="20700000">
                  <a:off x="1164436" y="4863089"/>
                  <a:ext cx="691423" cy="507740"/>
                </a:xfrm>
                <a:custGeom>
                  <a:avLst/>
                  <a:gdLst>
                    <a:gd name="connsiteX0" fmla="*/ 0 w 245041"/>
                    <a:gd name="connsiteY0" fmla="*/ 417129 h 834258"/>
                    <a:gd name="connsiteX1" fmla="*/ 122521 w 245041"/>
                    <a:gd name="connsiteY1" fmla="*/ 0 h 834258"/>
                    <a:gd name="connsiteX2" fmla="*/ 245042 w 245041"/>
                    <a:gd name="connsiteY2" fmla="*/ 417129 h 834258"/>
                    <a:gd name="connsiteX3" fmla="*/ 122521 w 245041"/>
                    <a:gd name="connsiteY3" fmla="*/ 834258 h 834258"/>
                    <a:gd name="connsiteX4" fmla="*/ 0 w 245041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416145"/>
                    <a:gd name="connsiteY0" fmla="*/ 417129 h 753295"/>
                    <a:gd name="connsiteX1" fmla="*/ 122521 w 416145"/>
                    <a:gd name="connsiteY1" fmla="*/ 0 h 753295"/>
                    <a:gd name="connsiteX2" fmla="*/ 245042 w 416145"/>
                    <a:gd name="connsiteY2" fmla="*/ 417129 h 753295"/>
                    <a:gd name="connsiteX3" fmla="*/ 403509 w 416145"/>
                    <a:gd name="connsiteY3" fmla="*/ 753295 h 753295"/>
                    <a:gd name="connsiteX4" fmla="*/ 0 w 416145"/>
                    <a:gd name="connsiteY4" fmla="*/ 417129 h 753295"/>
                    <a:gd name="connsiteX0" fmla="*/ 38868 w 455013"/>
                    <a:gd name="connsiteY0" fmla="*/ 440941 h 777107"/>
                    <a:gd name="connsiteX1" fmla="*/ 32802 w 455013"/>
                    <a:gd name="connsiteY1" fmla="*/ 0 h 777107"/>
                    <a:gd name="connsiteX2" fmla="*/ 283910 w 455013"/>
                    <a:gd name="connsiteY2" fmla="*/ 440941 h 777107"/>
                    <a:gd name="connsiteX3" fmla="*/ 442377 w 455013"/>
                    <a:gd name="connsiteY3" fmla="*/ 777107 h 777107"/>
                    <a:gd name="connsiteX4" fmla="*/ 38868 w 455013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69533"/>
                    <a:gd name="connsiteY0" fmla="*/ 440941 h 762819"/>
                    <a:gd name="connsiteX1" fmla="*/ 1579 w 469533"/>
                    <a:gd name="connsiteY1" fmla="*/ 0 h 762819"/>
                    <a:gd name="connsiteX2" fmla="*/ 252687 w 469533"/>
                    <a:gd name="connsiteY2" fmla="*/ 440941 h 762819"/>
                    <a:gd name="connsiteX3" fmla="*/ 458779 w 469533"/>
                    <a:gd name="connsiteY3" fmla="*/ 762819 h 762819"/>
                    <a:gd name="connsiteX4" fmla="*/ 7645 w 469533"/>
                    <a:gd name="connsiteY4" fmla="*/ 440941 h 762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9533" h="762819">
                      <a:moveTo>
                        <a:pt x="7645" y="440941"/>
                      </a:moveTo>
                      <a:cubicBezTo>
                        <a:pt x="7645" y="210567"/>
                        <a:pt x="-4174" y="157162"/>
                        <a:pt x="1579" y="0"/>
                      </a:cubicBezTo>
                      <a:cubicBezTo>
                        <a:pt x="121633" y="128588"/>
                        <a:pt x="252687" y="210567"/>
                        <a:pt x="252687" y="440941"/>
                      </a:cubicBezTo>
                      <a:cubicBezTo>
                        <a:pt x="252687" y="671315"/>
                        <a:pt x="526445" y="762819"/>
                        <a:pt x="458779" y="762819"/>
                      </a:cubicBezTo>
                      <a:cubicBezTo>
                        <a:pt x="391113" y="762819"/>
                        <a:pt x="7645" y="671315"/>
                        <a:pt x="7645" y="440941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56" name="楕円 349">
                  <a:extLst>
                    <a:ext uri="{FF2B5EF4-FFF2-40B4-BE49-F238E27FC236}">
                      <a16:creationId xmlns:a16="http://schemas.microsoft.com/office/drawing/2014/main" id="{B2032DC3-3C9D-4F45-AB14-2BC6E7A39A93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012160" y="4863089"/>
                  <a:ext cx="691423" cy="507740"/>
                </a:xfrm>
                <a:custGeom>
                  <a:avLst/>
                  <a:gdLst>
                    <a:gd name="connsiteX0" fmla="*/ 0 w 245041"/>
                    <a:gd name="connsiteY0" fmla="*/ 417129 h 834258"/>
                    <a:gd name="connsiteX1" fmla="*/ 122521 w 245041"/>
                    <a:gd name="connsiteY1" fmla="*/ 0 h 834258"/>
                    <a:gd name="connsiteX2" fmla="*/ 245042 w 245041"/>
                    <a:gd name="connsiteY2" fmla="*/ 417129 h 834258"/>
                    <a:gd name="connsiteX3" fmla="*/ 122521 w 245041"/>
                    <a:gd name="connsiteY3" fmla="*/ 834258 h 834258"/>
                    <a:gd name="connsiteX4" fmla="*/ 0 w 245041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416145"/>
                    <a:gd name="connsiteY0" fmla="*/ 417129 h 753295"/>
                    <a:gd name="connsiteX1" fmla="*/ 122521 w 416145"/>
                    <a:gd name="connsiteY1" fmla="*/ 0 h 753295"/>
                    <a:gd name="connsiteX2" fmla="*/ 245042 w 416145"/>
                    <a:gd name="connsiteY2" fmla="*/ 417129 h 753295"/>
                    <a:gd name="connsiteX3" fmla="*/ 403509 w 416145"/>
                    <a:gd name="connsiteY3" fmla="*/ 753295 h 753295"/>
                    <a:gd name="connsiteX4" fmla="*/ 0 w 416145"/>
                    <a:gd name="connsiteY4" fmla="*/ 417129 h 753295"/>
                    <a:gd name="connsiteX0" fmla="*/ 38868 w 455013"/>
                    <a:gd name="connsiteY0" fmla="*/ 440941 h 777107"/>
                    <a:gd name="connsiteX1" fmla="*/ 32802 w 455013"/>
                    <a:gd name="connsiteY1" fmla="*/ 0 h 777107"/>
                    <a:gd name="connsiteX2" fmla="*/ 283910 w 455013"/>
                    <a:gd name="connsiteY2" fmla="*/ 440941 h 777107"/>
                    <a:gd name="connsiteX3" fmla="*/ 442377 w 455013"/>
                    <a:gd name="connsiteY3" fmla="*/ 777107 h 777107"/>
                    <a:gd name="connsiteX4" fmla="*/ 38868 w 455013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69533"/>
                    <a:gd name="connsiteY0" fmla="*/ 440941 h 762819"/>
                    <a:gd name="connsiteX1" fmla="*/ 1579 w 469533"/>
                    <a:gd name="connsiteY1" fmla="*/ 0 h 762819"/>
                    <a:gd name="connsiteX2" fmla="*/ 252687 w 469533"/>
                    <a:gd name="connsiteY2" fmla="*/ 440941 h 762819"/>
                    <a:gd name="connsiteX3" fmla="*/ 458779 w 469533"/>
                    <a:gd name="connsiteY3" fmla="*/ 762819 h 762819"/>
                    <a:gd name="connsiteX4" fmla="*/ 7645 w 469533"/>
                    <a:gd name="connsiteY4" fmla="*/ 440941 h 762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9533" h="762819">
                      <a:moveTo>
                        <a:pt x="7645" y="440941"/>
                      </a:moveTo>
                      <a:cubicBezTo>
                        <a:pt x="7645" y="210567"/>
                        <a:pt x="-4174" y="157162"/>
                        <a:pt x="1579" y="0"/>
                      </a:cubicBezTo>
                      <a:cubicBezTo>
                        <a:pt x="121633" y="128588"/>
                        <a:pt x="252687" y="210567"/>
                        <a:pt x="252687" y="440941"/>
                      </a:cubicBezTo>
                      <a:cubicBezTo>
                        <a:pt x="252687" y="671315"/>
                        <a:pt x="526445" y="762819"/>
                        <a:pt x="458779" y="762819"/>
                      </a:cubicBezTo>
                      <a:cubicBezTo>
                        <a:pt x="391113" y="762819"/>
                        <a:pt x="7645" y="671315"/>
                        <a:pt x="7645" y="440941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57" name="楕円 27">
                  <a:extLst>
                    <a:ext uri="{FF2B5EF4-FFF2-40B4-BE49-F238E27FC236}">
                      <a16:creationId xmlns:a16="http://schemas.microsoft.com/office/drawing/2014/main" id="{41223CA2-DEC9-4D20-8294-CEA4D90F93FE}"/>
                    </a:ext>
                  </a:extLst>
                </p:cNvPr>
                <p:cNvSpPr/>
                <p:nvPr/>
              </p:nvSpPr>
              <p:spPr bwMode="auto">
                <a:xfrm>
                  <a:off x="1606509" y="4948209"/>
                  <a:ext cx="608467" cy="447781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03074" y="71247"/>
                        <a:pt x="557800" y="0"/>
                      </a:cubicBezTo>
                      <a:cubicBezTo>
                        <a:pt x="930140" y="71247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45" name="グループ化 344">
                <a:extLst>
                  <a:ext uri="{FF2B5EF4-FFF2-40B4-BE49-F238E27FC236}">
                    <a16:creationId xmlns:a16="http://schemas.microsoft.com/office/drawing/2014/main" id="{463FD304-1E41-4BFB-83AE-9DF0D9FF5ED2}"/>
                  </a:ext>
                </a:extLst>
              </p:cNvPr>
              <p:cNvGrpSpPr/>
              <p:nvPr/>
            </p:nvGrpSpPr>
            <p:grpSpPr>
              <a:xfrm>
                <a:off x="929101" y="3488911"/>
                <a:ext cx="967136" cy="723252"/>
                <a:chOff x="1124761" y="4189964"/>
                <a:chExt cx="1612704" cy="1206026"/>
              </a:xfrm>
            </p:grpSpPr>
            <p:sp>
              <p:nvSpPr>
                <p:cNvPr id="346" name="楕円 349">
                  <a:extLst>
                    <a:ext uri="{FF2B5EF4-FFF2-40B4-BE49-F238E27FC236}">
                      <a16:creationId xmlns:a16="http://schemas.microsoft.com/office/drawing/2014/main" id="{C7DD6369-6399-45D5-9126-788A5F078C34}"/>
                    </a:ext>
                  </a:extLst>
                </p:cNvPr>
                <p:cNvSpPr/>
                <p:nvPr/>
              </p:nvSpPr>
              <p:spPr bwMode="auto">
                <a:xfrm rot="1430819" flipH="1">
                  <a:off x="2267932" y="4463328"/>
                  <a:ext cx="469533" cy="762819"/>
                </a:xfrm>
                <a:custGeom>
                  <a:avLst/>
                  <a:gdLst>
                    <a:gd name="connsiteX0" fmla="*/ 0 w 245041"/>
                    <a:gd name="connsiteY0" fmla="*/ 417129 h 834258"/>
                    <a:gd name="connsiteX1" fmla="*/ 122521 w 245041"/>
                    <a:gd name="connsiteY1" fmla="*/ 0 h 834258"/>
                    <a:gd name="connsiteX2" fmla="*/ 245042 w 245041"/>
                    <a:gd name="connsiteY2" fmla="*/ 417129 h 834258"/>
                    <a:gd name="connsiteX3" fmla="*/ 122521 w 245041"/>
                    <a:gd name="connsiteY3" fmla="*/ 834258 h 834258"/>
                    <a:gd name="connsiteX4" fmla="*/ 0 w 245041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416145"/>
                    <a:gd name="connsiteY0" fmla="*/ 417129 h 753295"/>
                    <a:gd name="connsiteX1" fmla="*/ 122521 w 416145"/>
                    <a:gd name="connsiteY1" fmla="*/ 0 h 753295"/>
                    <a:gd name="connsiteX2" fmla="*/ 245042 w 416145"/>
                    <a:gd name="connsiteY2" fmla="*/ 417129 h 753295"/>
                    <a:gd name="connsiteX3" fmla="*/ 403509 w 416145"/>
                    <a:gd name="connsiteY3" fmla="*/ 753295 h 753295"/>
                    <a:gd name="connsiteX4" fmla="*/ 0 w 416145"/>
                    <a:gd name="connsiteY4" fmla="*/ 417129 h 753295"/>
                    <a:gd name="connsiteX0" fmla="*/ 38868 w 455013"/>
                    <a:gd name="connsiteY0" fmla="*/ 440941 h 777107"/>
                    <a:gd name="connsiteX1" fmla="*/ 32802 w 455013"/>
                    <a:gd name="connsiteY1" fmla="*/ 0 h 777107"/>
                    <a:gd name="connsiteX2" fmla="*/ 283910 w 455013"/>
                    <a:gd name="connsiteY2" fmla="*/ 440941 h 777107"/>
                    <a:gd name="connsiteX3" fmla="*/ 442377 w 455013"/>
                    <a:gd name="connsiteY3" fmla="*/ 777107 h 777107"/>
                    <a:gd name="connsiteX4" fmla="*/ 38868 w 455013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69533"/>
                    <a:gd name="connsiteY0" fmla="*/ 440941 h 762819"/>
                    <a:gd name="connsiteX1" fmla="*/ 1579 w 469533"/>
                    <a:gd name="connsiteY1" fmla="*/ 0 h 762819"/>
                    <a:gd name="connsiteX2" fmla="*/ 252687 w 469533"/>
                    <a:gd name="connsiteY2" fmla="*/ 440941 h 762819"/>
                    <a:gd name="connsiteX3" fmla="*/ 458779 w 469533"/>
                    <a:gd name="connsiteY3" fmla="*/ 762819 h 762819"/>
                    <a:gd name="connsiteX4" fmla="*/ 7645 w 469533"/>
                    <a:gd name="connsiteY4" fmla="*/ 440941 h 762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9533" h="762819">
                      <a:moveTo>
                        <a:pt x="7645" y="440941"/>
                      </a:moveTo>
                      <a:cubicBezTo>
                        <a:pt x="7645" y="210567"/>
                        <a:pt x="-4174" y="157162"/>
                        <a:pt x="1579" y="0"/>
                      </a:cubicBezTo>
                      <a:cubicBezTo>
                        <a:pt x="121633" y="128588"/>
                        <a:pt x="252687" y="210567"/>
                        <a:pt x="252687" y="440941"/>
                      </a:cubicBezTo>
                      <a:cubicBezTo>
                        <a:pt x="252687" y="671315"/>
                        <a:pt x="526445" y="762819"/>
                        <a:pt x="458779" y="762819"/>
                      </a:cubicBezTo>
                      <a:cubicBezTo>
                        <a:pt x="391113" y="762819"/>
                        <a:pt x="7645" y="671315"/>
                        <a:pt x="7645" y="440941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7" name="楕円 349">
                  <a:extLst>
                    <a:ext uri="{FF2B5EF4-FFF2-40B4-BE49-F238E27FC236}">
                      <a16:creationId xmlns:a16="http://schemas.microsoft.com/office/drawing/2014/main" id="{5FD51F75-3FD2-477D-9F6D-EE1C47BB4D72}"/>
                    </a:ext>
                  </a:extLst>
                </p:cNvPr>
                <p:cNvSpPr/>
                <p:nvPr/>
              </p:nvSpPr>
              <p:spPr bwMode="auto">
                <a:xfrm rot="20169181">
                  <a:off x="1124761" y="4463327"/>
                  <a:ext cx="469533" cy="762819"/>
                </a:xfrm>
                <a:custGeom>
                  <a:avLst/>
                  <a:gdLst>
                    <a:gd name="connsiteX0" fmla="*/ 0 w 245041"/>
                    <a:gd name="connsiteY0" fmla="*/ 417129 h 834258"/>
                    <a:gd name="connsiteX1" fmla="*/ 122521 w 245041"/>
                    <a:gd name="connsiteY1" fmla="*/ 0 h 834258"/>
                    <a:gd name="connsiteX2" fmla="*/ 245042 w 245041"/>
                    <a:gd name="connsiteY2" fmla="*/ 417129 h 834258"/>
                    <a:gd name="connsiteX3" fmla="*/ 122521 w 245041"/>
                    <a:gd name="connsiteY3" fmla="*/ 834258 h 834258"/>
                    <a:gd name="connsiteX4" fmla="*/ 0 w 245041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416145"/>
                    <a:gd name="connsiteY0" fmla="*/ 417129 h 753295"/>
                    <a:gd name="connsiteX1" fmla="*/ 122521 w 416145"/>
                    <a:gd name="connsiteY1" fmla="*/ 0 h 753295"/>
                    <a:gd name="connsiteX2" fmla="*/ 245042 w 416145"/>
                    <a:gd name="connsiteY2" fmla="*/ 417129 h 753295"/>
                    <a:gd name="connsiteX3" fmla="*/ 403509 w 416145"/>
                    <a:gd name="connsiteY3" fmla="*/ 753295 h 753295"/>
                    <a:gd name="connsiteX4" fmla="*/ 0 w 416145"/>
                    <a:gd name="connsiteY4" fmla="*/ 417129 h 753295"/>
                    <a:gd name="connsiteX0" fmla="*/ 38868 w 455013"/>
                    <a:gd name="connsiteY0" fmla="*/ 440941 h 777107"/>
                    <a:gd name="connsiteX1" fmla="*/ 32802 w 455013"/>
                    <a:gd name="connsiteY1" fmla="*/ 0 h 777107"/>
                    <a:gd name="connsiteX2" fmla="*/ 283910 w 455013"/>
                    <a:gd name="connsiteY2" fmla="*/ 440941 h 777107"/>
                    <a:gd name="connsiteX3" fmla="*/ 442377 w 455013"/>
                    <a:gd name="connsiteY3" fmla="*/ 777107 h 777107"/>
                    <a:gd name="connsiteX4" fmla="*/ 38868 w 455013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69533"/>
                    <a:gd name="connsiteY0" fmla="*/ 440941 h 762819"/>
                    <a:gd name="connsiteX1" fmla="*/ 1579 w 469533"/>
                    <a:gd name="connsiteY1" fmla="*/ 0 h 762819"/>
                    <a:gd name="connsiteX2" fmla="*/ 252687 w 469533"/>
                    <a:gd name="connsiteY2" fmla="*/ 440941 h 762819"/>
                    <a:gd name="connsiteX3" fmla="*/ 458779 w 469533"/>
                    <a:gd name="connsiteY3" fmla="*/ 762819 h 762819"/>
                    <a:gd name="connsiteX4" fmla="*/ 7645 w 469533"/>
                    <a:gd name="connsiteY4" fmla="*/ 440941 h 762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9533" h="762819">
                      <a:moveTo>
                        <a:pt x="7645" y="440941"/>
                      </a:moveTo>
                      <a:cubicBezTo>
                        <a:pt x="7645" y="210567"/>
                        <a:pt x="-4174" y="157162"/>
                        <a:pt x="1579" y="0"/>
                      </a:cubicBezTo>
                      <a:cubicBezTo>
                        <a:pt x="121633" y="128588"/>
                        <a:pt x="252687" y="210567"/>
                        <a:pt x="252687" y="440941"/>
                      </a:cubicBezTo>
                      <a:cubicBezTo>
                        <a:pt x="252687" y="671315"/>
                        <a:pt x="526445" y="762819"/>
                        <a:pt x="458779" y="762819"/>
                      </a:cubicBezTo>
                      <a:cubicBezTo>
                        <a:pt x="391113" y="762819"/>
                        <a:pt x="7645" y="671315"/>
                        <a:pt x="7645" y="440941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8" name="フリーフォーム: 図形 347">
                  <a:extLst>
                    <a:ext uri="{FF2B5EF4-FFF2-40B4-BE49-F238E27FC236}">
                      <a16:creationId xmlns:a16="http://schemas.microsoft.com/office/drawing/2014/main" id="{6CE6A270-C2BE-425B-80FA-F4289FEFCBC6}"/>
                    </a:ext>
                  </a:extLst>
                </p:cNvPr>
                <p:cNvSpPr/>
                <p:nvPr/>
              </p:nvSpPr>
              <p:spPr bwMode="auto">
                <a:xfrm>
                  <a:off x="1286227" y="4189964"/>
                  <a:ext cx="1314098" cy="1105560"/>
                </a:xfrm>
                <a:custGeom>
                  <a:avLst/>
                  <a:gdLst>
                    <a:gd name="connsiteX0" fmla="*/ 572473 w 1422700"/>
                    <a:gd name="connsiteY0" fmla="*/ 0 h 1105560"/>
                    <a:gd name="connsiteX1" fmla="*/ 708458 w 1422700"/>
                    <a:gd name="connsiteY1" fmla="*/ 41538 h 1105560"/>
                    <a:gd name="connsiteX2" fmla="*/ 717729 w 1422700"/>
                    <a:gd name="connsiteY2" fmla="*/ 49187 h 1105560"/>
                    <a:gd name="connsiteX3" fmla="*/ 727000 w 1422700"/>
                    <a:gd name="connsiteY3" fmla="*/ 41538 h 1105560"/>
                    <a:gd name="connsiteX4" fmla="*/ 862985 w 1422700"/>
                    <a:gd name="connsiteY4" fmla="*/ 0 h 1105560"/>
                    <a:gd name="connsiteX5" fmla="*/ 1034965 w 1422700"/>
                    <a:gd name="connsiteY5" fmla="*/ 71237 h 1105560"/>
                    <a:gd name="connsiteX6" fmla="*/ 1067911 w 1422700"/>
                    <a:gd name="connsiteY6" fmla="*/ 120101 h 1105560"/>
                    <a:gd name="connsiteX7" fmla="*/ 1078203 w 1422700"/>
                    <a:gd name="connsiteY7" fmla="*/ 119063 h 1105560"/>
                    <a:gd name="connsiteX8" fmla="*/ 1321420 w 1422700"/>
                    <a:gd name="connsiteY8" fmla="*/ 362280 h 1105560"/>
                    <a:gd name="connsiteX9" fmla="*/ 1312034 w 1422700"/>
                    <a:gd name="connsiteY9" fmla="*/ 408769 h 1105560"/>
                    <a:gd name="connsiteX10" fmla="*/ 1315468 w 1422700"/>
                    <a:gd name="connsiteY10" fmla="*/ 410633 h 1105560"/>
                    <a:gd name="connsiteX11" fmla="*/ 1422700 w 1422700"/>
                    <a:gd name="connsiteY11" fmla="*/ 612312 h 1105560"/>
                    <a:gd name="connsiteX12" fmla="*/ 1351464 w 1422700"/>
                    <a:gd name="connsiteY12" fmla="*/ 784293 h 1105560"/>
                    <a:gd name="connsiteX13" fmla="*/ 1316437 w 1422700"/>
                    <a:gd name="connsiteY13" fmla="*/ 813192 h 1105560"/>
                    <a:gd name="connsiteX14" fmla="*/ 1316479 w 1422700"/>
                    <a:gd name="connsiteY14" fmla="*/ 813327 h 1105560"/>
                    <a:gd name="connsiteX15" fmla="*/ 1321420 w 1422700"/>
                    <a:gd name="connsiteY15" fmla="*/ 862343 h 1105560"/>
                    <a:gd name="connsiteX16" fmla="*/ 1078203 w 1422700"/>
                    <a:gd name="connsiteY16" fmla="*/ 1105560 h 1105560"/>
                    <a:gd name="connsiteX17" fmla="*/ 906223 w 1422700"/>
                    <a:gd name="connsiteY17" fmla="*/ 1034324 h 1105560"/>
                    <a:gd name="connsiteX18" fmla="*/ 901765 w 1422700"/>
                    <a:gd name="connsiteY18" fmla="*/ 1027711 h 1105560"/>
                    <a:gd name="connsiteX19" fmla="*/ 897306 w 1422700"/>
                    <a:gd name="connsiteY19" fmla="*/ 1034324 h 1105560"/>
                    <a:gd name="connsiteX20" fmla="*/ 725326 w 1422700"/>
                    <a:gd name="connsiteY20" fmla="*/ 1105560 h 1105560"/>
                    <a:gd name="connsiteX21" fmla="*/ 553346 w 1422700"/>
                    <a:gd name="connsiteY21" fmla="*/ 1034324 h 1105560"/>
                    <a:gd name="connsiteX22" fmla="*/ 548887 w 1422700"/>
                    <a:gd name="connsiteY22" fmla="*/ 1027711 h 1105560"/>
                    <a:gd name="connsiteX23" fmla="*/ 544428 w 1422700"/>
                    <a:gd name="connsiteY23" fmla="*/ 1034324 h 1105560"/>
                    <a:gd name="connsiteX24" fmla="*/ 372448 w 1422700"/>
                    <a:gd name="connsiteY24" fmla="*/ 1105560 h 1105560"/>
                    <a:gd name="connsiteX25" fmla="*/ 129231 w 1422700"/>
                    <a:gd name="connsiteY25" fmla="*/ 862343 h 1105560"/>
                    <a:gd name="connsiteX26" fmla="*/ 132036 w 1422700"/>
                    <a:gd name="connsiteY26" fmla="*/ 834514 h 1105560"/>
                    <a:gd name="connsiteX27" fmla="*/ 107232 w 1422700"/>
                    <a:gd name="connsiteY27" fmla="*/ 821051 h 1105560"/>
                    <a:gd name="connsiteX28" fmla="*/ 0 w 1422700"/>
                    <a:gd name="connsiteY28" fmla="*/ 619371 h 1105560"/>
                    <a:gd name="connsiteX29" fmla="*/ 107232 w 1422700"/>
                    <a:gd name="connsiteY29" fmla="*/ 417692 h 1105560"/>
                    <a:gd name="connsiteX30" fmla="*/ 137141 w 1422700"/>
                    <a:gd name="connsiteY30" fmla="*/ 401458 h 1105560"/>
                    <a:gd name="connsiteX31" fmla="*/ 129231 w 1422700"/>
                    <a:gd name="connsiteY31" fmla="*/ 362280 h 1105560"/>
                    <a:gd name="connsiteX32" fmla="*/ 323431 w 1422700"/>
                    <a:gd name="connsiteY32" fmla="*/ 124005 h 1105560"/>
                    <a:gd name="connsiteX33" fmla="*/ 367941 w 1422700"/>
                    <a:gd name="connsiteY33" fmla="*/ 119518 h 1105560"/>
                    <a:gd name="connsiteX34" fmla="*/ 400493 w 1422700"/>
                    <a:gd name="connsiteY34" fmla="*/ 71237 h 1105560"/>
                    <a:gd name="connsiteX35" fmla="*/ 572473 w 1422700"/>
                    <a:gd name="connsiteY35" fmla="*/ 0 h 1105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422700" h="1105560">
                      <a:moveTo>
                        <a:pt x="572473" y="0"/>
                      </a:moveTo>
                      <a:cubicBezTo>
                        <a:pt x="622845" y="0"/>
                        <a:pt x="669640" y="15313"/>
                        <a:pt x="708458" y="41538"/>
                      </a:cubicBezTo>
                      <a:lnTo>
                        <a:pt x="717729" y="49187"/>
                      </a:lnTo>
                      <a:lnTo>
                        <a:pt x="727000" y="41538"/>
                      </a:lnTo>
                      <a:cubicBezTo>
                        <a:pt x="765818" y="15313"/>
                        <a:pt x="812613" y="0"/>
                        <a:pt x="862985" y="0"/>
                      </a:cubicBezTo>
                      <a:cubicBezTo>
                        <a:pt x="930148" y="0"/>
                        <a:pt x="990952" y="27223"/>
                        <a:pt x="1034965" y="71237"/>
                      </a:cubicBezTo>
                      <a:lnTo>
                        <a:pt x="1067911" y="120101"/>
                      </a:lnTo>
                      <a:lnTo>
                        <a:pt x="1078203" y="119063"/>
                      </a:lnTo>
                      <a:cubicBezTo>
                        <a:pt x="1212528" y="119063"/>
                        <a:pt x="1321420" y="227955"/>
                        <a:pt x="1321420" y="362280"/>
                      </a:cubicBezTo>
                      <a:lnTo>
                        <a:pt x="1312034" y="408769"/>
                      </a:lnTo>
                      <a:lnTo>
                        <a:pt x="1315468" y="410633"/>
                      </a:lnTo>
                      <a:cubicBezTo>
                        <a:pt x="1380164" y="454341"/>
                        <a:pt x="1422700" y="528359"/>
                        <a:pt x="1422700" y="612312"/>
                      </a:cubicBezTo>
                      <a:cubicBezTo>
                        <a:pt x="1422700" y="679475"/>
                        <a:pt x="1395477" y="740279"/>
                        <a:pt x="1351464" y="784293"/>
                      </a:cubicBezTo>
                      <a:lnTo>
                        <a:pt x="1316437" y="813192"/>
                      </a:lnTo>
                      <a:lnTo>
                        <a:pt x="1316479" y="813327"/>
                      </a:lnTo>
                      <a:cubicBezTo>
                        <a:pt x="1319719" y="829159"/>
                        <a:pt x="1321420" y="845553"/>
                        <a:pt x="1321420" y="862343"/>
                      </a:cubicBezTo>
                      <a:cubicBezTo>
                        <a:pt x="1321420" y="996668"/>
                        <a:pt x="1212528" y="1105560"/>
                        <a:pt x="1078203" y="1105560"/>
                      </a:cubicBezTo>
                      <a:cubicBezTo>
                        <a:pt x="1011041" y="1105560"/>
                        <a:pt x="950236" y="1078337"/>
                        <a:pt x="906223" y="1034324"/>
                      </a:cubicBezTo>
                      <a:lnTo>
                        <a:pt x="901765" y="1027711"/>
                      </a:lnTo>
                      <a:lnTo>
                        <a:pt x="897306" y="1034324"/>
                      </a:lnTo>
                      <a:cubicBezTo>
                        <a:pt x="853293" y="1078337"/>
                        <a:pt x="792489" y="1105560"/>
                        <a:pt x="725326" y="1105560"/>
                      </a:cubicBezTo>
                      <a:cubicBezTo>
                        <a:pt x="658164" y="1105560"/>
                        <a:pt x="597359" y="1078337"/>
                        <a:pt x="553346" y="1034324"/>
                      </a:cubicBezTo>
                      <a:lnTo>
                        <a:pt x="548887" y="1027711"/>
                      </a:lnTo>
                      <a:lnTo>
                        <a:pt x="544428" y="1034324"/>
                      </a:lnTo>
                      <a:cubicBezTo>
                        <a:pt x="500415" y="1078337"/>
                        <a:pt x="439610" y="1105560"/>
                        <a:pt x="372448" y="1105560"/>
                      </a:cubicBezTo>
                      <a:cubicBezTo>
                        <a:pt x="238123" y="1105560"/>
                        <a:pt x="129231" y="996668"/>
                        <a:pt x="129231" y="862343"/>
                      </a:cubicBezTo>
                      <a:lnTo>
                        <a:pt x="132036" y="834514"/>
                      </a:lnTo>
                      <a:lnTo>
                        <a:pt x="107232" y="821051"/>
                      </a:lnTo>
                      <a:cubicBezTo>
                        <a:pt x="42536" y="777343"/>
                        <a:pt x="0" y="703324"/>
                        <a:pt x="0" y="619371"/>
                      </a:cubicBezTo>
                      <a:cubicBezTo>
                        <a:pt x="0" y="535418"/>
                        <a:pt x="42536" y="461400"/>
                        <a:pt x="107232" y="417692"/>
                      </a:cubicBezTo>
                      <a:lnTo>
                        <a:pt x="137141" y="401458"/>
                      </a:lnTo>
                      <a:lnTo>
                        <a:pt x="129231" y="362280"/>
                      </a:lnTo>
                      <a:cubicBezTo>
                        <a:pt x="129231" y="244746"/>
                        <a:pt x="212601" y="146684"/>
                        <a:pt x="323431" y="124005"/>
                      </a:cubicBezTo>
                      <a:lnTo>
                        <a:pt x="367941" y="119518"/>
                      </a:lnTo>
                      <a:lnTo>
                        <a:pt x="400493" y="71237"/>
                      </a:lnTo>
                      <a:cubicBezTo>
                        <a:pt x="444506" y="27223"/>
                        <a:pt x="505310" y="0"/>
                        <a:pt x="572473" y="0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9" name="楕円 349">
                  <a:extLst>
                    <a:ext uri="{FF2B5EF4-FFF2-40B4-BE49-F238E27FC236}">
                      <a16:creationId xmlns:a16="http://schemas.microsoft.com/office/drawing/2014/main" id="{34B1D321-E5A6-4DCB-BDE4-0DF781592375}"/>
                    </a:ext>
                  </a:extLst>
                </p:cNvPr>
                <p:cNvSpPr/>
                <p:nvPr/>
              </p:nvSpPr>
              <p:spPr bwMode="auto">
                <a:xfrm rot="20700000">
                  <a:off x="1164436" y="4863089"/>
                  <a:ext cx="691423" cy="507740"/>
                </a:xfrm>
                <a:custGeom>
                  <a:avLst/>
                  <a:gdLst>
                    <a:gd name="connsiteX0" fmla="*/ 0 w 245041"/>
                    <a:gd name="connsiteY0" fmla="*/ 417129 h 834258"/>
                    <a:gd name="connsiteX1" fmla="*/ 122521 w 245041"/>
                    <a:gd name="connsiteY1" fmla="*/ 0 h 834258"/>
                    <a:gd name="connsiteX2" fmla="*/ 245042 w 245041"/>
                    <a:gd name="connsiteY2" fmla="*/ 417129 h 834258"/>
                    <a:gd name="connsiteX3" fmla="*/ 122521 w 245041"/>
                    <a:gd name="connsiteY3" fmla="*/ 834258 h 834258"/>
                    <a:gd name="connsiteX4" fmla="*/ 0 w 245041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416145"/>
                    <a:gd name="connsiteY0" fmla="*/ 417129 h 753295"/>
                    <a:gd name="connsiteX1" fmla="*/ 122521 w 416145"/>
                    <a:gd name="connsiteY1" fmla="*/ 0 h 753295"/>
                    <a:gd name="connsiteX2" fmla="*/ 245042 w 416145"/>
                    <a:gd name="connsiteY2" fmla="*/ 417129 h 753295"/>
                    <a:gd name="connsiteX3" fmla="*/ 403509 w 416145"/>
                    <a:gd name="connsiteY3" fmla="*/ 753295 h 753295"/>
                    <a:gd name="connsiteX4" fmla="*/ 0 w 416145"/>
                    <a:gd name="connsiteY4" fmla="*/ 417129 h 753295"/>
                    <a:gd name="connsiteX0" fmla="*/ 38868 w 455013"/>
                    <a:gd name="connsiteY0" fmla="*/ 440941 h 777107"/>
                    <a:gd name="connsiteX1" fmla="*/ 32802 w 455013"/>
                    <a:gd name="connsiteY1" fmla="*/ 0 h 777107"/>
                    <a:gd name="connsiteX2" fmla="*/ 283910 w 455013"/>
                    <a:gd name="connsiteY2" fmla="*/ 440941 h 777107"/>
                    <a:gd name="connsiteX3" fmla="*/ 442377 w 455013"/>
                    <a:gd name="connsiteY3" fmla="*/ 777107 h 777107"/>
                    <a:gd name="connsiteX4" fmla="*/ 38868 w 455013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69533"/>
                    <a:gd name="connsiteY0" fmla="*/ 440941 h 762819"/>
                    <a:gd name="connsiteX1" fmla="*/ 1579 w 469533"/>
                    <a:gd name="connsiteY1" fmla="*/ 0 h 762819"/>
                    <a:gd name="connsiteX2" fmla="*/ 252687 w 469533"/>
                    <a:gd name="connsiteY2" fmla="*/ 440941 h 762819"/>
                    <a:gd name="connsiteX3" fmla="*/ 458779 w 469533"/>
                    <a:gd name="connsiteY3" fmla="*/ 762819 h 762819"/>
                    <a:gd name="connsiteX4" fmla="*/ 7645 w 469533"/>
                    <a:gd name="connsiteY4" fmla="*/ 440941 h 762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9533" h="762819">
                      <a:moveTo>
                        <a:pt x="7645" y="440941"/>
                      </a:moveTo>
                      <a:cubicBezTo>
                        <a:pt x="7645" y="210567"/>
                        <a:pt x="-4174" y="157162"/>
                        <a:pt x="1579" y="0"/>
                      </a:cubicBezTo>
                      <a:cubicBezTo>
                        <a:pt x="121633" y="128588"/>
                        <a:pt x="252687" y="210567"/>
                        <a:pt x="252687" y="440941"/>
                      </a:cubicBezTo>
                      <a:cubicBezTo>
                        <a:pt x="252687" y="671315"/>
                        <a:pt x="526445" y="762819"/>
                        <a:pt x="458779" y="762819"/>
                      </a:cubicBezTo>
                      <a:cubicBezTo>
                        <a:pt x="391113" y="762819"/>
                        <a:pt x="7645" y="671315"/>
                        <a:pt x="7645" y="440941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50" name="楕円 349">
                  <a:extLst>
                    <a:ext uri="{FF2B5EF4-FFF2-40B4-BE49-F238E27FC236}">
                      <a16:creationId xmlns:a16="http://schemas.microsoft.com/office/drawing/2014/main" id="{2763E12D-3734-43A4-9F77-B757606A949B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012160" y="4863089"/>
                  <a:ext cx="691423" cy="507740"/>
                </a:xfrm>
                <a:custGeom>
                  <a:avLst/>
                  <a:gdLst>
                    <a:gd name="connsiteX0" fmla="*/ 0 w 245041"/>
                    <a:gd name="connsiteY0" fmla="*/ 417129 h 834258"/>
                    <a:gd name="connsiteX1" fmla="*/ 122521 w 245041"/>
                    <a:gd name="connsiteY1" fmla="*/ 0 h 834258"/>
                    <a:gd name="connsiteX2" fmla="*/ 245042 w 245041"/>
                    <a:gd name="connsiteY2" fmla="*/ 417129 h 834258"/>
                    <a:gd name="connsiteX3" fmla="*/ 122521 w 245041"/>
                    <a:gd name="connsiteY3" fmla="*/ 834258 h 834258"/>
                    <a:gd name="connsiteX4" fmla="*/ 0 w 245041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416145"/>
                    <a:gd name="connsiteY0" fmla="*/ 417129 h 753295"/>
                    <a:gd name="connsiteX1" fmla="*/ 122521 w 416145"/>
                    <a:gd name="connsiteY1" fmla="*/ 0 h 753295"/>
                    <a:gd name="connsiteX2" fmla="*/ 245042 w 416145"/>
                    <a:gd name="connsiteY2" fmla="*/ 417129 h 753295"/>
                    <a:gd name="connsiteX3" fmla="*/ 403509 w 416145"/>
                    <a:gd name="connsiteY3" fmla="*/ 753295 h 753295"/>
                    <a:gd name="connsiteX4" fmla="*/ 0 w 416145"/>
                    <a:gd name="connsiteY4" fmla="*/ 417129 h 753295"/>
                    <a:gd name="connsiteX0" fmla="*/ 38868 w 455013"/>
                    <a:gd name="connsiteY0" fmla="*/ 440941 h 777107"/>
                    <a:gd name="connsiteX1" fmla="*/ 32802 w 455013"/>
                    <a:gd name="connsiteY1" fmla="*/ 0 h 777107"/>
                    <a:gd name="connsiteX2" fmla="*/ 283910 w 455013"/>
                    <a:gd name="connsiteY2" fmla="*/ 440941 h 777107"/>
                    <a:gd name="connsiteX3" fmla="*/ 442377 w 455013"/>
                    <a:gd name="connsiteY3" fmla="*/ 777107 h 777107"/>
                    <a:gd name="connsiteX4" fmla="*/ 38868 w 455013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69533"/>
                    <a:gd name="connsiteY0" fmla="*/ 440941 h 762819"/>
                    <a:gd name="connsiteX1" fmla="*/ 1579 w 469533"/>
                    <a:gd name="connsiteY1" fmla="*/ 0 h 762819"/>
                    <a:gd name="connsiteX2" fmla="*/ 252687 w 469533"/>
                    <a:gd name="connsiteY2" fmla="*/ 440941 h 762819"/>
                    <a:gd name="connsiteX3" fmla="*/ 458779 w 469533"/>
                    <a:gd name="connsiteY3" fmla="*/ 762819 h 762819"/>
                    <a:gd name="connsiteX4" fmla="*/ 7645 w 469533"/>
                    <a:gd name="connsiteY4" fmla="*/ 440941 h 762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9533" h="762819">
                      <a:moveTo>
                        <a:pt x="7645" y="440941"/>
                      </a:moveTo>
                      <a:cubicBezTo>
                        <a:pt x="7645" y="210567"/>
                        <a:pt x="-4174" y="157162"/>
                        <a:pt x="1579" y="0"/>
                      </a:cubicBezTo>
                      <a:cubicBezTo>
                        <a:pt x="121633" y="128588"/>
                        <a:pt x="252687" y="210567"/>
                        <a:pt x="252687" y="440941"/>
                      </a:cubicBezTo>
                      <a:cubicBezTo>
                        <a:pt x="252687" y="671315"/>
                        <a:pt x="526445" y="762819"/>
                        <a:pt x="458779" y="762819"/>
                      </a:cubicBezTo>
                      <a:cubicBezTo>
                        <a:pt x="391113" y="762819"/>
                        <a:pt x="7645" y="671315"/>
                        <a:pt x="7645" y="440941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51" name="楕円 27">
                  <a:extLst>
                    <a:ext uri="{FF2B5EF4-FFF2-40B4-BE49-F238E27FC236}">
                      <a16:creationId xmlns:a16="http://schemas.microsoft.com/office/drawing/2014/main" id="{9C904C3B-43E7-4B43-8209-D9CB0799A163}"/>
                    </a:ext>
                  </a:extLst>
                </p:cNvPr>
                <p:cNvSpPr/>
                <p:nvPr/>
              </p:nvSpPr>
              <p:spPr bwMode="auto">
                <a:xfrm>
                  <a:off x="1606509" y="4948209"/>
                  <a:ext cx="608467" cy="447781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03074" y="71247"/>
                        <a:pt x="557800" y="0"/>
                      </a:cubicBezTo>
                      <a:cubicBezTo>
                        <a:pt x="930140" y="71247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B44EDE1-3095-4DFA-87BA-44A9B0657A5A}"/>
              </a:ext>
            </a:extLst>
          </p:cNvPr>
          <p:cNvGrpSpPr/>
          <p:nvPr/>
        </p:nvGrpSpPr>
        <p:grpSpPr>
          <a:xfrm>
            <a:off x="2301619" y="4927002"/>
            <a:ext cx="1575175" cy="1387617"/>
            <a:chOff x="2301619" y="4927002"/>
            <a:chExt cx="1575175" cy="1387617"/>
          </a:xfrm>
        </p:grpSpPr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5C84A002-5CBA-44B1-BB46-6FDD9D64F83C}"/>
                </a:ext>
              </a:extLst>
            </p:cNvPr>
            <p:cNvGrpSpPr/>
            <p:nvPr/>
          </p:nvGrpSpPr>
          <p:grpSpPr>
            <a:xfrm>
              <a:off x="2301619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28EEA711-8D83-4F8C-8520-4C964B6AD6D9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41" name="楕円 31">
                  <a:extLst>
                    <a:ext uri="{FF2B5EF4-FFF2-40B4-BE49-F238E27FC236}">
                      <a16:creationId xmlns:a16="http://schemas.microsoft.com/office/drawing/2014/main" id="{DF06D596-C9DD-4B46-AFFA-6BFA97915B3D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楕円 41">
                  <a:extLst>
                    <a:ext uri="{FF2B5EF4-FFF2-40B4-BE49-F238E27FC236}">
                      <a16:creationId xmlns:a16="http://schemas.microsoft.com/office/drawing/2014/main" id="{2DC52EE0-5C64-419F-90FD-F99883930A1D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楕円 42">
                  <a:extLst>
                    <a:ext uri="{FF2B5EF4-FFF2-40B4-BE49-F238E27FC236}">
                      <a16:creationId xmlns:a16="http://schemas.microsoft.com/office/drawing/2014/main" id="{E35453AE-F6A3-41DF-8C38-A6293A25773C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0" name="楕円 39">
                <a:extLst>
                  <a:ext uri="{FF2B5EF4-FFF2-40B4-BE49-F238E27FC236}">
                    <a16:creationId xmlns:a16="http://schemas.microsoft.com/office/drawing/2014/main" id="{7287BD68-785C-4FFC-B2B5-5734A338DCCE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5" name="グループ化 364">
              <a:extLst>
                <a:ext uri="{FF2B5EF4-FFF2-40B4-BE49-F238E27FC236}">
                  <a16:creationId xmlns:a16="http://schemas.microsoft.com/office/drawing/2014/main" id="{9457A407-7951-4C90-A7A4-442F76CCA506}"/>
                </a:ext>
              </a:extLst>
            </p:cNvPr>
            <p:cNvGrpSpPr/>
            <p:nvPr/>
          </p:nvGrpSpPr>
          <p:grpSpPr>
            <a:xfrm>
              <a:off x="2629386" y="4927002"/>
              <a:ext cx="701658" cy="663712"/>
              <a:chOff x="1496605" y="4414452"/>
              <a:chExt cx="1479837" cy="1399813"/>
            </a:xfrm>
          </p:grpSpPr>
          <p:sp>
            <p:nvSpPr>
              <p:cNvPr id="396" name="フリーフォーム: 図形 395">
                <a:extLst>
                  <a:ext uri="{FF2B5EF4-FFF2-40B4-BE49-F238E27FC236}">
                    <a16:creationId xmlns:a16="http://schemas.microsoft.com/office/drawing/2014/main" id="{84245FAB-7BF3-4EC7-AC98-B0508A8F858F}"/>
                  </a:ext>
                </a:extLst>
              </p:cNvPr>
              <p:cNvSpPr/>
              <p:nvPr/>
            </p:nvSpPr>
            <p:spPr bwMode="auto">
              <a:xfrm>
                <a:off x="1800747" y="5293302"/>
                <a:ext cx="796759" cy="520963"/>
              </a:xfrm>
              <a:custGeom>
                <a:avLst/>
                <a:gdLst>
                  <a:gd name="connsiteX0" fmla="*/ 48787 w 796759"/>
                  <a:gd name="connsiteY0" fmla="*/ 0 h 520963"/>
                  <a:gd name="connsiteX1" fmla="*/ 319486 w 796759"/>
                  <a:gd name="connsiteY1" fmla="*/ 233308 h 520963"/>
                  <a:gd name="connsiteX2" fmla="*/ 364965 w 796759"/>
                  <a:gd name="connsiteY2" fmla="*/ 9693 h 520963"/>
                  <a:gd name="connsiteX3" fmla="*/ 572929 w 796759"/>
                  <a:gd name="connsiteY3" fmla="*/ 9693 h 520963"/>
                  <a:gd name="connsiteX4" fmla="*/ 615994 w 796759"/>
                  <a:gd name="connsiteY4" fmla="*/ 221442 h 520963"/>
                  <a:gd name="connsiteX5" fmla="*/ 762261 w 796759"/>
                  <a:gd name="connsiteY5" fmla="*/ 160173 h 520963"/>
                  <a:gd name="connsiteX6" fmla="*/ 796759 w 796759"/>
                  <a:gd name="connsiteY6" fmla="*/ 219925 h 520963"/>
                  <a:gd name="connsiteX7" fmla="*/ 639956 w 796759"/>
                  <a:gd name="connsiteY7" fmla="*/ 339258 h 520963"/>
                  <a:gd name="connsiteX8" fmla="*/ 676910 w 796759"/>
                  <a:gd name="connsiteY8" fmla="*/ 520963 h 520963"/>
                  <a:gd name="connsiteX9" fmla="*/ 260982 w 796759"/>
                  <a:gd name="connsiteY9" fmla="*/ 520963 h 520963"/>
                  <a:gd name="connsiteX10" fmla="*/ 288852 w 796759"/>
                  <a:gd name="connsiteY10" fmla="*/ 383931 h 520963"/>
                  <a:gd name="connsiteX11" fmla="*/ 0 w 796759"/>
                  <a:gd name="connsiteY11" fmla="*/ 48787 h 520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96759" h="520963">
                    <a:moveTo>
                      <a:pt x="48787" y="0"/>
                    </a:moveTo>
                    <a:lnTo>
                      <a:pt x="319486" y="233308"/>
                    </a:lnTo>
                    <a:lnTo>
                      <a:pt x="364965" y="9693"/>
                    </a:lnTo>
                    <a:lnTo>
                      <a:pt x="572929" y="9693"/>
                    </a:lnTo>
                    <a:lnTo>
                      <a:pt x="615994" y="221442"/>
                    </a:lnTo>
                    <a:lnTo>
                      <a:pt x="762261" y="160173"/>
                    </a:lnTo>
                    <a:lnTo>
                      <a:pt x="796759" y="219925"/>
                    </a:lnTo>
                    <a:lnTo>
                      <a:pt x="639956" y="339258"/>
                    </a:lnTo>
                    <a:lnTo>
                      <a:pt x="676910" y="520963"/>
                    </a:lnTo>
                    <a:lnTo>
                      <a:pt x="260982" y="520963"/>
                    </a:lnTo>
                    <a:lnTo>
                      <a:pt x="288852" y="383931"/>
                    </a:lnTo>
                    <a:lnTo>
                      <a:pt x="0" y="48787"/>
                    </a:lnTo>
                    <a:close/>
                  </a:path>
                </a:pathLst>
              </a:custGeom>
              <a:solidFill>
                <a:srgbClr val="CCFF66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97" name="グループ化 396">
                <a:extLst>
                  <a:ext uri="{FF2B5EF4-FFF2-40B4-BE49-F238E27FC236}">
                    <a16:creationId xmlns:a16="http://schemas.microsoft.com/office/drawing/2014/main" id="{DCB57728-9C51-452E-B55D-914421266B84}"/>
                  </a:ext>
                </a:extLst>
              </p:cNvPr>
              <p:cNvGrpSpPr/>
              <p:nvPr/>
            </p:nvGrpSpPr>
            <p:grpSpPr>
              <a:xfrm>
                <a:off x="1496605" y="4414452"/>
                <a:ext cx="1479837" cy="1024109"/>
                <a:chOff x="1581048" y="4637542"/>
                <a:chExt cx="1479837" cy="1024109"/>
              </a:xfrm>
            </p:grpSpPr>
            <p:sp>
              <p:nvSpPr>
                <p:cNvPr id="398" name="楕円 370">
                  <a:extLst>
                    <a:ext uri="{FF2B5EF4-FFF2-40B4-BE49-F238E27FC236}">
                      <a16:creationId xmlns:a16="http://schemas.microsoft.com/office/drawing/2014/main" id="{BA0EF0F6-AC3C-4190-9ECE-BCFE46ED0E6D}"/>
                    </a:ext>
                  </a:extLst>
                </p:cNvPr>
                <p:cNvSpPr/>
                <p:nvPr/>
              </p:nvSpPr>
              <p:spPr bwMode="auto">
                <a:xfrm>
                  <a:off x="1838558" y="4742464"/>
                  <a:ext cx="419796" cy="32159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99" name="楕円 370">
                  <a:extLst>
                    <a:ext uri="{FF2B5EF4-FFF2-40B4-BE49-F238E27FC236}">
                      <a16:creationId xmlns:a16="http://schemas.microsoft.com/office/drawing/2014/main" id="{54C33E03-0A29-4B64-AE05-1CB215C749D0}"/>
                    </a:ext>
                  </a:extLst>
                </p:cNvPr>
                <p:cNvSpPr/>
                <p:nvPr/>
              </p:nvSpPr>
              <p:spPr bwMode="auto">
                <a:xfrm>
                  <a:off x="2336002" y="4742464"/>
                  <a:ext cx="419796" cy="32159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400" name="グループ化 399">
                  <a:extLst>
                    <a:ext uri="{FF2B5EF4-FFF2-40B4-BE49-F238E27FC236}">
                      <a16:creationId xmlns:a16="http://schemas.microsoft.com/office/drawing/2014/main" id="{73AE4675-6BE9-4E99-9C32-57591AEBBFFD}"/>
                    </a:ext>
                  </a:extLst>
                </p:cNvPr>
                <p:cNvGrpSpPr/>
                <p:nvPr/>
              </p:nvGrpSpPr>
              <p:grpSpPr>
                <a:xfrm>
                  <a:off x="1581048" y="4637542"/>
                  <a:ext cx="1479837" cy="1024109"/>
                  <a:chOff x="1581048" y="4637542"/>
                  <a:chExt cx="1479837" cy="1024109"/>
                </a:xfrm>
              </p:grpSpPr>
              <p:sp>
                <p:nvSpPr>
                  <p:cNvPr id="401" name="楕円 370">
                    <a:extLst>
                      <a:ext uri="{FF2B5EF4-FFF2-40B4-BE49-F238E27FC236}">
                        <a16:creationId xmlns:a16="http://schemas.microsoft.com/office/drawing/2014/main" id="{68D8B56E-156A-44CF-99D7-D9BA6F7BF28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1048" y="4980869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402" name="楕円 370">
                    <a:extLst>
                      <a:ext uri="{FF2B5EF4-FFF2-40B4-BE49-F238E27FC236}">
                        <a16:creationId xmlns:a16="http://schemas.microsoft.com/office/drawing/2014/main" id="{FA80467F-389A-40CB-BA28-CA6717A668D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9269" y="4980869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03" name="楕円 370">
                    <a:extLst>
                      <a:ext uri="{FF2B5EF4-FFF2-40B4-BE49-F238E27FC236}">
                        <a16:creationId xmlns:a16="http://schemas.microsoft.com/office/drawing/2014/main" id="{D7D711C6-03AA-4F11-BB1A-959DAB840D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24669" y="4637542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04" name="楕円 370">
                    <a:extLst>
                      <a:ext uri="{FF2B5EF4-FFF2-40B4-BE49-F238E27FC236}">
                        <a16:creationId xmlns:a16="http://schemas.microsoft.com/office/drawing/2014/main" id="{F02C0F0D-CCB5-4649-A8E9-0479C3B535D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34144" y="4815168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05" name="楕円 370">
                    <a:extLst>
                      <a:ext uri="{FF2B5EF4-FFF2-40B4-BE49-F238E27FC236}">
                        <a16:creationId xmlns:a16="http://schemas.microsoft.com/office/drawing/2014/main" id="{4AF50BA5-20A6-43A7-B469-324E204933A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15194" y="4815168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06" name="楕円 370">
                    <a:extLst>
                      <a:ext uri="{FF2B5EF4-FFF2-40B4-BE49-F238E27FC236}">
                        <a16:creationId xmlns:a16="http://schemas.microsoft.com/office/drawing/2014/main" id="{671339AB-3132-4AC3-978C-A602A6F91AA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77454" y="4875421"/>
                    <a:ext cx="660476" cy="505976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07" name="楕円 370">
                    <a:extLst>
                      <a:ext uri="{FF2B5EF4-FFF2-40B4-BE49-F238E27FC236}">
                        <a16:creationId xmlns:a16="http://schemas.microsoft.com/office/drawing/2014/main" id="{81BBADC9-39B1-4296-BA03-2B59026A780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1048" y="5133850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08" name="楕円 370">
                    <a:extLst>
                      <a:ext uri="{FF2B5EF4-FFF2-40B4-BE49-F238E27FC236}">
                        <a16:creationId xmlns:a16="http://schemas.microsoft.com/office/drawing/2014/main" id="{E5FAE3BB-EC4E-4BAF-A3F4-CFC52FB9A78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9269" y="5133850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09" name="楕円 370">
                    <a:extLst>
                      <a:ext uri="{FF2B5EF4-FFF2-40B4-BE49-F238E27FC236}">
                        <a16:creationId xmlns:a16="http://schemas.microsoft.com/office/drawing/2014/main" id="{907CFA84-C846-49F6-8FA0-62AA0A736EE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67469" y="5148629"/>
                    <a:ext cx="669674" cy="513022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008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366" name="グループ化 365">
              <a:extLst>
                <a:ext uri="{FF2B5EF4-FFF2-40B4-BE49-F238E27FC236}">
                  <a16:creationId xmlns:a16="http://schemas.microsoft.com/office/drawing/2014/main" id="{2BCF2ADD-9A80-4C1D-A4C1-0EA7BC2AB635}"/>
                </a:ext>
              </a:extLst>
            </p:cNvPr>
            <p:cNvGrpSpPr/>
            <p:nvPr/>
          </p:nvGrpSpPr>
          <p:grpSpPr>
            <a:xfrm>
              <a:off x="2360469" y="5266334"/>
              <a:ext cx="701658" cy="663712"/>
              <a:chOff x="1496605" y="4414452"/>
              <a:chExt cx="1479837" cy="1399813"/>
            </a:xfrm>
          </p:grpSpPr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EF1C8B18-82B8-410F-9669-31723FF34381}"/>
                  </a:ext>
                </a:extLst>
              </p:cNvPr>
              <p:cNvSpPr/>
              <p:nvPr/>
            </p:nvSpPr>
            <p:spPr bwMode="auto">
              <a:xfrm>
                <a:off x="1800747" y="5293302"/>
                <a:ext cx="796759" cy="520963"/>
              </a:xfrm>
              <a:custGeom>
                <a:avLst/>
                <a:gdLst>
                  <a:gd name="connsiteX0" fmla="*/ 48787 w 796759"/>
                  <a:gd name="connsiteY0" fmla="*/ 0 h 520963"/>
                  <a:gd name="connsiteX1" fmla="*/ 319486 w 796759"/>
                  <a:gd name="connsiteY1" fmla="*/ 233308 h 520963"/>
                  <a:gd name="connsiteX2" fmla="*/ 364965 w 796759"/>
                  <a:gd name="connsiteY2" fmla="*/ 9693 h 520963"/>
                  <a:gd name="connsiteX3" fmla="*/ 572929 w 796759"/>
                  <a:gd name="connsiteY3" fmla="*/ 9693 h 520963"/>
                  <a:gd name="connsiteX4" fmla="*/ 615994 w 796759"/>
                  <a:gd name="connsiteY4" fmla="*/ 221442 h 520963"/>
                  <a:gd name="connsiteX5" fmla="*/ 762261 w 796759"/>
                  <a:gd name="connsiteY5" fmla="*/ 160173 h 520963"/>
                  <a:gd name="connsiteX6" fmla="*/ 796759 w 796759"/>
                  <a:gd name="connsiteY6" fmla="*/ 219925 h 520963"/>
                  <a:gd name="connsiteX7" fmla="*/ 639956 w 796759"/>
                  <a:gd name="connsiteY7" fmla="*/ 339258 h 520963"/>
                  <a:gd name="connsiteX8" fmla="*/ 676910 w 796759"/>
                  <a:gd name="connsiteY8" fmla="*/ 520963 h 520963"/>
                  <a:gd name="connsiteX9" fmla="*/ 260982 w 796759"/>
                  <a:gd name="connsiteY9" fmla="*/ 520963 h 520963"/>
                  <a:gd name="connsiteX10" fmla="*/ 288852 w 796759"/>
                  <a:gd name="connsiteY10" fmla="*/ 383931 h 520963"/>
                  <a:gd name="connsiteX11" fmla="*/ 0 w 796759"/>
                  <a:gd name="connsiteY11" fmla="*/ 48787 h 520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96759" h="520963">
                    <a:moveTo>
                      <a:pt x="48787" y="0"/>
                    </a:moveTo>
                    <a:lnTo>
                      <a:pt x="319486" y="233308"/>
                    </a:lnTo>
                    <a:lnTo>
                      <a:pt x="364965" y="9693"/>
                    </a:lnTo>
                    <a:lnTo>
                      <a:pt x="572929" y="9693"/>
                    </a:lnTo>
                    <a:lnTo>
                      <a:pt x="615994" y="221442"/>
                    </a:lnTo>
                    <a:lnTo>
                      <a:pt x="762261" y="160173"/>
                    </a:lnTo>
                    <a:lnTo>
                      <a:pt x="796759" y="219925"/>
                    </a:lnTo>
                    <a:lnTo>
                      <a:pt x="639956" y="339258"/>
                    </a:lnTo>
                    <a:lnTo>
                      <a:pt x="676910" y="520963"/>
                    </a:lnTo>
                    <a:lnTo>
                      <a:pt x="260982" y="520963"/>
                    </a:lnTo>
                    <a:lnTo>
                      <a:pt x="288852" y="383931"/>
                    </a:lnTo>
                    <a:lnTo>
                      <a:pt x="0" y="48787"/>
                    </a:lnTo>
                    <a:close/>
                  </a:path>
                </a:pathLst>
              </a:custGeom>
              <a:solidFill>
                <a:srgbClr val="CCFF66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83" name="グループ化 382">
                <a:extLst>
                  <a:ext uri="{FF2B5EF4-FFF2-40B4-BE49-F238E27FC236}">
                    <a16:creationId xmlns:a16="http://schemas.microsoft.com/office/drawing/2014/main" id="{9E420C96-34D3-4709-8EB3-F91081A4DCCE}"/>
                  </a:ext>
                </a:extLst>
              </p:cNvPr>
              <p:cNvGrpSpPr/>
              <p:nvPr/>
            </p:nvGrpSpPr>
            <p:grpSpPr>
              <a:xfrm>
                <a:off x="1496605" y="4414452"/>
                <a:ext cx="1479837" cy="1024109"/>
                <a:chOff x="1581048" y="4637542"/>
                <a:chExt cx="1479837" cy="1024109"/>
              </a:xfrm>
            </p:grpSpPr>
            <p:sp>
              <p:nvSpPr>
                <p:cNvPr id="384" name="楕円 370">
                  <a:extLst>
                    <a:ext uri="{FF2B5EF4-FFF2-40B4-BE49-F238E27FC236}">
                      <a16:creationId xmlns:a16="http://schemas.microsoft.com/office/drawing/2014/main" id="{F6D24D8D-9A68-4B78-A684-D04C91A193A3}"/>
                    </a:ext>
                  </a:extLst>
                </p:cNvPr>
                <p:cNvSpPr/>
                <p:nvPr/>
              </p:nvSpPr>
              <p:spPr bwMode="auto">
                <a:xfrm>
                  <a:off x="1838558" y="4742464"/>
                  <a:ext cx="419796" cy="32159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85" name="楕円 370">
                  <a:extLst>
                    <a:ext uri="{FF2B5EF4-FFF2-40B4-BE49-F238E27FC236}">
                      <a16:creationId xmlns:a16="http://schemas.microsoft.com/office/drawing/2014/main" id="{034D5E26-B1B3-404E-BFD8-F25C436C1F37}"/>
                    </a:ext>
                  </a:extLst>
                </p:cNvPr>
                <p:cNvSpPr/>
                <p:nvPr/>
              </p:nvSpPr>
              <p:spPr bwMode="auto">
                <a:xfrm>
                  <a:off x="2336002" y="4742464"/>
                  <a:ext cx="419796" cy="32159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86" name="グループ化 385">
                  <a:extLst>
                    <a:ext uri="{FF2B5EF4-FFF2-40B4-BE49-F238E27FC236}">
                      <a16:creationId xmlns:a16="http://schemas.microsoft.com/office/drawing/2014/main" id="{653254C1-E0E7-4C5B-B865-D3D293E7F69D}"/>
                    </a:ext>
                  </a:extLst>
                </p:cNvPr>
                <p:cNvGrpSpPr/>
                <p:nvPr/>
              </p:nvGrpSpPr>
              <p:grpSpPr>
                <a:xfrm>
                  <a:off x="1581048" y="4637542"/>
                  <a:ext cx="1479837" cy="1024109"/>
                  <a:chOff x="1581048" y="4637542"/>
                  <a:chExt cx="1479837" cy="1024109"/>
                </a:xfrm>
              </p:grpSpPr>
              <p:sp>
                <p:nvSpPr>
                  <p:cNvPr id="387" name="楕円 370">
                    <a:extLst>
                      <a:ext uri="{FF2B5EF4-FFF2-40B4-BE49-F238E27FC236}">
                        <a16:creationId xmlns:a16="http://schemas.microsoft.com/office/drawing/2014/main" id="{120C7CEC-305C-448C-8E0B-7EB73A5DE24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1048" y="4980869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388" name="楕円 370">
                    <a:extLst>
                      <a:ext uri="{FF2B5EF4-FFF2-40B4-BE49-F238E27FC236}">
                        <a16:creationId xmlns:a16="http://schemas.microsoft.com/office/drawing/2014/main" id="{AAF744F1-D6CC-4703-AE1B-DA191DADC32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9269" y="4980869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9" name="楕円 370">
                    <a:extLst>
                      <a:ext uri="{FF2B5EF4-FFF2-40B4-BE49-F238E27FC236}">
                        <a16:creationId xmlns:a16="http://schemas.microsoft.com/office/drawing/2014/main" id="{8B1F440A-3A0E-49F7-922E-C282A7F171B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24669" y="4637542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0" name="楕円 370">
                    <a:extLst>
                      <a:ext uri="{FF2B5EF4-FFF2-40B4-BE49-F238E27FC236}">
                        <a16:creationId xmlns:a16="http://schemas.microsoft.com/office/drawing/2014/main" id="{C9576EEE-DBCF-47DD-A1B3-11F4D474FCB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34144" y="4815168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1" name="楕円 370">
                    <a:extLst>
                      <a:ext uri="{FF2B5EF4-FFF2-40B4-BE49-F238E27FC236}">
                        <a16:creationId xmlns:a16="http://schemas.microsoft.com/office/drawing/2014/main" id="{E0B5C093-CE52-41A6-B233-48879D5F4EE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15194" y="4815168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2" name="楕円 370">
                    <a:extLst>
                      <a:ext uri="{FF2B5EF4-FFF2-40B4-BE49-F238E27FC236}">
                        <a16:creationId xmlns:a16="http://schemas.microsoft.com/office/drawing/2014/main" id="{3EFAC084-7C0E-4B13-849E-37E538B62DA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77454" y="4875421"/>
                    <a:ext cx="660476" cy="505976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3" name="楕円 370">
                    <a:extLst>
                      <a:ext uri="{FF2B5EF4-FFF2-40B4-BE49-F238E27FC236}">
                        <a16:creationId xmlns:a16="http://schemas.microsoft.com/office/drawing/2014/main" id="{F86C812B-6264-4C0A-AB4B-7EF2BA5D19D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1048" y="5133850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4" name="楕円 370">
                    <a:extLst>
                      <a:ext uri="{FF2B5EF4-FFF2-40B4-BE49-F238E27FC236}">
                        <a16:creationId xmlns:a16="http://schemas.microsoft.com/office/drawing/2014/main" id="{57DA7E9A-84A8-4CB5-A87D-56FD0D20114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9269" y="5133850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5" name="楕円 370">
                    <a:extLst>
                      <a:ext uri="{FF2B5EF4-FFF2-40B4-BE49-F238E27FC236}">
                        <a16:creationId xmlns:a16="http://schemas.microsoft.com/office/drawing/2014/main" id="{0C4174EE-6D22-4C64-B1CB-4C12E6CEB2C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67469" y="5148629"/>
                    <a:ext cx="669674" cy="513022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008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367" name="グループ化 366">
              <a:extLst>
                <a:ext uri="{FF2B5EF4-FFF2-40B4-BE49-F238E27FC236}">
                  <a16:creationId xmlns:a16="http://schemas.microsoft.com/office/drawing/2014/main" id="{8B1E6AB5-4AFF-484F-ACC9-F0C0BD5B6653}"/>
                </a:ext>
              </a:extLst>
            </p:cNvPr>
            <p:cNvGrpSpPr/>
            <p:nvPr/>
          </p:nvGrpSpPr>
          <p:grpSpPr>
            <a:xfrm rot="1590392">
              <a:off x="3078455" y="5116957"/>
              <a:ext cx="701658" cy="663712"/>
              <a:chOff x="1496605" y="4414452"/>
              <a:chExt cx="1479837" cy="1399813"/>
            </a:xfrm>
          </p:grpSpPr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E42E55F8-DC31-4418-90B2-0C1A9E621A6D}"/>
                  </a:ext>
                </a:extLst>
              </p:cNvPr>
              <p:cNvSpPr/>
              <p:nvPr/>
            </p:nvSpPr>
            <p:spPr bwMode="auto">
              <a:xfrm>
                <a:off x="1800747" y="5293302"/>
                <a:ext cx="796759" cy="520963"/>
              </a:xfrm>
              <a:custGeom>
                <a:avLst/>
                <a:gdLst>
                  <a:gd name="connsiteX0" fmla="*/ 48787 w 796759"/>
                  <a:gd name="connsiteY0" fmla="*/ 0 h 520963"/>
                  <a:gd name="connsiteX1" fmla="*/ 319486 w 796759"/>
                  <a:gd name="connsiteY1" fmla="*/ 233308 h 520963"/>
                  <a:gd name="connsiteX2" fmla="*/ 364965 w 796759"/>
                  <a:gd name="connsiteY2" fmla="*/ 9693 h 520963"/>
                  <a:gd name="connsiteX3" fmla="*/ 572929 w 796759"/>
                  <a:gd name="connsiteY3" fmla="*/ 9693 h 520963"/>
                  <a:gd name="connsiteX4" fmla="*/ 615994 w 796759"/>
                  <a:gd name="connsiteY4" fmla="*/ 221442 h 520963"/>
                  <a:gd name="connsiteX5" fmla="*/ 762261 w 796759"/>
                  <a:gd name="connsiteY5" fmla="*/ 160173 h 520963"/>
                  <a:gd name="connsiteX6" fmla="*/ 796759 w 796759"/>
                  <a:gd name="connsiteY6" fmla="*/ 219925 h 520963"/>
                  <a:gd name="connsiteX7" fmla="*/ 639956 w 796759"/>
                  <a:gd name="connsiteY7" fmla="*/ 339258 h 520963"/>
                  <a:gd name="connsiteX8" fmla="*/ 676910 w 796759"/>
                  <a:gd name="connsiteY8" fmla="*/ 520963 h 520963"/>
                  <a:gd name="connsiteX9" fmla="*/ 260982 w 796759"/>
                  <a:gd name="connsiteY9" fmla="*/ 520963 h 520963"/>
                  <a:gd name="connsiteX10" fmla="*/ 288852 w 796759"/>
                  <a:gd name="connsiteY10" fmla="*/ 383931 h 520963"/>
                  <a:gd name="connsiteX11" fmla="*/ 0 w 796759"/>
                  <a:gd name="connsiteY11" fmla="*/ 48787 h 520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96759" h="520963">
                    <a:moveTo>
                      <a:pt x="48787" y="0"/>
                    </a:moveTo>
                    <a:lnTo>
                      <a:pt x="319486" y="233308"/>
                    </a:lnTo>
                    <a:lnTo>
                      <a:pt x="364965" y="9693"/>
                    </a:lnTo>
                    <a:lnTo>
                      <a:pt x="572929" y="9693"/>
                    </a:lnTo>
                    <a:lnTo>
                      <a:pt x="615994" y="221442"/>
                    </a:lnTo>
                    <a:lnTo>
                      <a:pt x="762261" y="160173"/>
                    </a:lnTo>
                    <a:lnTo>
                      <a:pt x="796759" y="219925"/>
                    </a:lnTo>
                    <a:lnTo>
                      <a:pt x="639956" y="339258"/>
                    </a:lnTo>
                    <a:lnTo>
                      <a:pt x="676910" y="520963"/>
                    </a:lnTo>
                    <a:lnTo>
                      <a:pt x="260982" y="520963"/>
                    </a:lnTo>
                    <a:lnTo>
                      <a:pt x="288852" y="383931"/>
                    </a:lnTo>
                    <a:lnTo>
                      <a:pt x="0" y="48787"/>
                    </a:lnTo>
                    <a:close/>
                  </a:path>
                </a:pathLst>
              </a:custGeom>
              <a:solidFill>
                <a:srgbClr val="CCFF66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69" name="グループ化 368">
                <a:extLst>
                  <a:ext uri="{FF2B5EF4-FFF2-40B4-BE49-F238E27FC236}">
                    <a16:creationId xmlns:a16="http://schemas.microsoft.com/office/drawing/2014/main" id="{EE7FFBFD-17EF-47FE-849B-BA6FCE36425F}"/>
                  </a:ext>
                </a:extLst>
              </p:cNvPr>
              <p:cNvGrpSpPr/>
              <p:nvPr/>
            </p:nvGrpSpPr>
            <p:grpSpPr>
              <a:xfrm>
                <a:off x="1496605" y="4414452"/>
                <a:ext cx="1479837" cy="1024109"/>
                <a:chOff x="1581048" y="4637542"/>
                <a:chExt cx="1479837" cy="1024109"/>
              </a:xfrm>
            </p:grpSpPr>
            <p:sp>
              <p:nvSpPr>
                <p:cNvPr id="370" name="楕円 370">
                  <a:extLst>
                    <a:ext uri="{FF2B5EF4-FFF2-40B4-BE49-F238E27FC236}">
                      <a16:creationId xmlns:a16="http://schemas.microsoft.com/office/drawing/2014/main" id="{6C732974-6AB7-4C07-9968-F88651610B4B}"/>
                    </a:ext>
                  </a:extLst>
                </p:cNvPr>
                <p:cNvSpPr/>
                <p:nvPr/>
              </p:nvSpPr>
              <p:spPr bwMode="auto">
                <a:xfrm>
                  <a:off x="1838558" y="4742464"/>
                  <a:ext cx="419796" cy="32159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71" name="楕円 370">
                  <a:extLst>
                    <a:ext uri="{FF2B5EF4-FFF2-40B4-BE49-F238E27FC236}">
                      <a16:creationId xmlns:a16="http://schemas.microsoft.com/office/drawing/2014/main" id="{86893CD3-E2F4-4187-B244-9D58A53E0DAA}"/>
                    </a:ext>
                  </a:extLst>
                </p:cNvPr>
                <p:cNvSpPr/>
                <p:nvPr/>
              </p:nvSpPr>
              <p:spPr bwMode="auto">
                <a:xfrm>
                  <a:off x="2336002" y="4742464"/>
                  <a:ext cx="419796" cy="32159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72" name="グループ化 371">
                  <a:extLst>
                    <a:ext uri="{FF2B5EF4-FFF2-40B4-BE49-F238E27FC236}">
                      <a16:creationId xmlns:a16="http://schemas.microsoft.com/office/drawing/2014/main" id="{23E240AA-EB9B-4693-AF9B-AAE3E38FB6EB}"/>
                    </a:ext>
                  </a:extLst>
                </p:cNvPr>
                <p:cNvGrpSpPr/>
                <p:nvPr/>
              </p:nvGrpSpPr>
              <p:grpSpPr>
                <a:xfrm>
                  <a:off x="1581048" y="4637542"/>
                  <a:ext cx="1479837" cy="1024109"/>
                  <a:chOff x="1581048" y="4637542"/>
                  <a:chExt cx="1479837" cy="1024109"/>
                </a:xfrm>
              </p:grpSpPr>
              <p:sp>
                <p:nvSpPr>
                  <p:cNvPr id="373" name="楕円 370">
                    <a:extLst>
                      <a:ext uri="{FF2B5EF4-FFF2-40B4-BE49-F238E27FC236}">
                        <a16:creationId xmlns:a16="http://schemas.microsoft.com/office/drawing/2014/main" id="{1D38AFB3-DFAC-4A46-9DA6-5650E4CD733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1048" y="4980869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374" name="楕円 370">
                    <a:extLst>
                      <a:ext uri="{FF2B5EF4-FFF2-40B4-BE49-F238E27FC236}">
                        <a16:creationId xmlns:a16="http://schemas.microsoft.com/office/drawing/2014/main" id="{D3BFBF09-E861-40FE-AE9E-97AA8DF9311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9269" y="4980869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5" name="楕円 370">
                    <a:extLst>
                      <a:ext uri="{FF2B5EF4-FFF2-40B4-BE49-F238E27FC236}">
                        <a16:creationId xmlns:a16="http://schemas.microsoft.com/office/drawing/2014/main" id="{5E0A2193-43FF-44F7-BA6B-B7DEBDA0055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24669" y="4637542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6" name="楕円 370">
                    <a:extLst>
                      <a:ext uri="{FF2B5EF4-FFF2-40B4-BE49-F238E27FC236}">
                        <a16:creationId xmlns:a16="http://schemas.microsoft.com/office/drawing/2014/main" id="{7C338310-5E78-4E0F-BD55-D08F0360875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34144" y="4815168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7" name="楕円 370">
                    <a:extLst>
                      <a:ext uri="{FF2B5EF4-FFF2-40B4-BE49-F238E27FC236}">
                        <a16:creationId xmlns:a16="http://schemas.microsoft.com/office/drawing/2014/main" id="{6C5D3A0D-BE6B-483A-A53E-10946CDCD31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15194" y="4815168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8" name="楕円 370">
                    <a:extLst>
                      <a:ext uri="{FF2B5EF4-FFF2-40B4-BE49-F238E27FC236}">
                        <a16:creationId xmlns:a16="http://schemas.microsoft.com/office/drawing/2014/main" id="{BFB1BA65-B7CB-4712-B794-3E0E9E39B5F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77454" y="4875421"/>
                    <a:ext cx="660476" cy="505976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9" name="楕円 370">
                    <a:extLst>
                      <a:ext uri="{FF2B5EF4-FFF2-40B4-BE49-F238E27FC236}">
                        <a16:creationId xmlns:a16="http://schemas.microsoft.com/office/drawing/2014/main" id="{47F20120-4DD2-49D4-9AD9-070AA8A253D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1048" y="5133850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0" name="楕円 370">
                    <a:extLst>
                      <a:ext uri="{FF2B5EF4-FFF2-40B4-BE49-F238E27FC236}">
                        <a16:creationId xmlns:a16="http://schemas.microsoft.com/office/drawing/2014/main" id="{F02499C9-F6FF-4BB4-9DED-A6E65122EBF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9269" y="5133850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1" name="楕円 370">
                    <a:extLst>
                      <a:ext uri="{FF2B5EF4-FFF2-40B4-BE49-F238E27FC236}">
                        <a16:creationId xmlns:a16="http://schemas.microsoft.com/office/drawing/2014/main" id="{148C7468-AF65-492D-9AC4-D437B1C864C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67469" y="5148629"/>
                    <a:ext cx="669674" cy="513022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008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410" name="グループ化 409">
              <a:extLst>
                <a:ext uri="{FF2B5EF4-FFF2-40B4-BE49-F238E27FC236}">
                  <a16:creationId xmlns:a16="http://schemas.microsoft.com/office/drawing/2014/main" id="{EE5BD223-C98F-4660-A428-77F2CDAB61D3}"/>
                </a:ext>
              </a:extLst>
            </p:cNvPr>
            <p:cNvGrpSpPr/>
            <p:nvPr/>
          </p:nvGrpSpPr>
          <p:grpSpPr>
            <a:xfrm rot="2448345">
              <a:off x="3052946" y="5317421"/>
              <a:ext cx="701658" cy="663712"/>
              <a:chOff x="1496605" y="4414452"/>
              <a:chExt cx="1479837" cy="1399813"/>
            </a:xfrm>
          </p:grpSpPr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9478678E-051B-4529-AFA8-6459C00C5539}"/>
                  </a:ext>
                </a:extLst>
              </p:cNvPr>
              <p:cNvSpPr/>
              <p:nvPr/>
            </p:nvSpPr>
            <p:spPr bwMode="auto">
              <a:xfrm>
                <a:off x="1800747" y="5293302"/>
                <a:ext cx="796759" cy="520963"/>
              </a:xfrm>
              <a:custGeom>
                <a:avLst/>
                <a:gdLst>
                  <a:gd name="connsiteX0" fmla="*/ 48787 w 796759"/>
                  <a:gd name="connsiteY0" fmla="*/ 0 h 520963"/>
                  <a:gd name="connsiteX1" fmla="*/ 319486 w 796759"/>
                  <a:gd name="connsiteY1" fmla="*/ 233308 h 520963"/>
                  <a:gd name="connsiteX2" fmla="*/ 364965 w 796759"/>
                  <a:gd name="connsiteY2" fmla="*/ 9693 h 520963"/>
                  <a:gd name="connsiteX3" fmla="*/ 572929 w 796759"/>
                  <a:gd name="connsiteY3" fmla="*/ 9693 h 520963"/>
                  <a:gd name="connsiteX4" fmla="*/ 615994 w 796759"/>
                  <a:gd name="connsiteY4" fmla="*/ 221442 h 520963"/>
                  <a:gd name="connsiteX5" fmla="*/ 762261 w 796759"/>
                  <a:gd name="connsiteY5" fmla="*/ 160173 h 520963"/>
                  <a:gd name="connsiteX6" fmla="*/ 796759 w 796759"/>
                  <a:gd name="connsiteY6" fmla="*/ 219925 h 520963"/>
                  <a:gd name="connsiteX7" fmla="*/ 639956 w 796759"/>
                  <a:gd name="connsiteY7" fmla="*/ 339258 h 520963"/>
                  <a:gd name="connsiteX8" fmla="*/ 676910 w 796759"/>
                  <a:gd name="connsiteY8" fmla="*/ 520963 h 520963"/>
                  <a:gd name="connsiteX9" fmla="*/ 260982 w 796759"/>
                  <a:gd name="connsiteY9" fmla="*/ 520963 h 520963"/>
                  <a:gd name="connsiteX10" fmla="*/ 288852 w 796759"/>
                  <a:gd name="connsiteY10" fmla="*/ 383931 h 520963"/>
                  <a:gd name="connsiteX11" fmla="*/ 0 w 796759"/>
                  <a:gd name="connsiteY11" fmla="*/ 48787 h 520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96759" h="520963">
                    <a:moveTo>
                      <a:pt x="48787" y="0"/>
                    </a:moveTo>
                    <a:lnTo>
                      <a:pt x="319486" y="233308"/>
                    </a:lnTo>
                    <a:lnTo>
                      <a:pt x="364965" y="9693"/>
                    </a:lnTo>
                    <a:lnTo>
                      <a:pt x="572929" y="9693"/>
                    </a:lnTo>
                    <a:lnTo>
                      <a:pt x="615994" y="221442"/>
                    </a:lnTo>
                    <a:lnTo>
                      <a:pt x="762261" y="160173"/>
                    </a:lnTo>
                    <a:lnTo>
                      <a:pt x="796759" y="219925"/>
                    </a:lnTo>
                    <a:lnTo>
                      <a:pt x="639956" y="339258"/>
                    </a:lnTo>
                    <a:lnTo>
                      <a:pt x="676910" y="520963"/>
                    </a:lnTo>
                    <a:lnTo>
                      <a:pt x="260982" y="520963"/>
                    </a:lnTo>
                    <a:lnTo>
                      <a:pt x="288852" y="383931"/>
                    </a:lnTo>
                    <a:lnTo>
                      <a:pt x="0" y="48787"/>
                    </a:lnTo>
                    <a:close/>
                  </a:path>
                </a:pathLst>
              </a:custGeom>
              <a:solidFill>
                <a:srgbClr val="CCFF66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12" name="グループ化 411">
                <a:extLst>
                  <a:ext uri="{FF2B5EF4-FFF2-40B4-BE49-F238E27FC236}">
                    <a16:creationId xmlns:a16="http://schemas.microsoft.com/office/drawing/2014/main" id="{A5A01A6E-4274-4961-9728-7E292945B5F6}"/>
                  </a:ext>
                </a:extLst>
              </p:cNvPr>
              <p:cNvGrpSpPr/>
              <p:nvPr/>
            </p:nvGrpSpPr>
            <p:grpSpPr>
              <a:xfrm>
                <a:off x="1496605" y="4414452"/>
                <a:ext cx="1479837" cy="1024109"/>
                <a:chOff x="1581048" y="4637542"/>
                <a:chExt cx="1479837" cy="1024109"/>
              </a:xfrm>
            </p:grpSpPr>
            <p:sp>
              <p:nvSpPr>
                <p:cNvPr id="413" name="楕円 370">
                  <a:extLst>
                    <a:ext uri="{FF2B5EF4-FFF2-40B4-BE49-F238E27FC236}">
                      <a16:creationId xmlns:a16="http://schemas.microsoft.com/office/drawing/2014/main" id="{46D8B63B-3237-46F9-88DA-2A1FEAAAE28D}"/>
                    </a:ext>
                  </a:extLst>
                </p:cNvPr>
                <p:cNvSpPr/>
                <p:nvPr/>
              </p:nvSpPr>
              <p:spPr bwMode="auto">
                <a:xfrm>
                  <a:off x="1838558" y="4742464"/>
                  <a:ext cx="419796" cy="32159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414" name="楕円 370">
                  <a:extLst>
                    <a:ext uri="{FF2B5EF4-FFF2-40B4-BE49-F238E27FC236}">
                      <a16:creationId xmlns:a16="http://schemas.microsoft.com/office/drawing/2014/main" id="{BC92EA31-F76E-43DE-AE8C-27ADAB3BEDCD}"/>
                    </a:ext>
                  </a:extLst>
                </p:cNvPr>
                <p:cNvSpPr/>
                <p:nvPr/>
              </p:nvSpPr>
              <p:spPr bwMode="auto">
                <a:xfrm>
                  <a:off x="2336002" y="4742464"/>
                  <a:ext cx="419796" cy="32159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415" name="グループ化 414">
                  <a:extLst>
                    <a:ext uri="{FF2B5EF4-FFF2-40B4-BE49-F238E27FC236}">
                      <a16:creationId xmlns:a16="http://schemas.microsoft.com/office/drawing/2014/main" id="{D206FCBF-3593-4061-9989-2394D27DA6A5}"/>
                    </a:ext>
                  </a:extLst>
                </p:cNvPr>
                <p:cNvGrpSpPr/>
                <p:nvPr/>
              </p:nvGrpSpPr>
              <p:grpSpPr>
                <a:xfrm>
                  <a:off x="1581048" y="4637542"/>
                  <a:ext cx="1479837" cy="1024109"/>
                  <a:chOff x="1581048" y="4637542"/>
                  <a:chExt cx="1479837" cy="1024109"/>
                </a:xfrm>
              </p:grpSpPr>
              <p:sp>
                <p:nvSpPr>
                  <p:cNvPr id="416" name="楕円 370">
                    <a:extLst>
                      <a:ext uri="{FF2B5EF4-FFF2-40B4-BE49-F238E27FC236}">
                        <a16:creationId xmlns:a16="http://schemas.microsoft.com/office/drawing/2014/main" id="{EEF5F640-0E58-4645-B626-320710082D4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1048" y="4980869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417" name="楕円 370">
                    <a:extLst>
                      <a:ext uri="{FF2B5EF4-FFF2-40B4-BE49-F238E27FC236}">
                        <a16:creationId xmlns:a16="http://schemas.microsoft.com/office/drawing/2014/main" id="{52B0176C-814F-4915-B8E4-21584EC8806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9269" y="4980869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8" name="楕円 370">
                    <a:extLst>
                      <a:ext uri="{FF2B5EF4-FFF2-40B4-BE49-F238E27FC236}">
                        <a16:creationId xmlns:a16="http://schemas.microsoft.com/office/drawing/2014/main" id="{99D1B0A1-8A42-4F1D-8DFD-3E9EBF5E6E6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24669" y="4637542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9" name="楕円 370">
                    <a:extLst>
                      <a:ext uri="{FF2B5EF4-FFF2-40B4-BE49-F238E27FC236}">
                        <a16:creationId xmlns:a16="http://schemas.microsoft.com/office/drawing/2014/main" id="{0C9D45FB-299D-447B-A3D1-F08973C7AC0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34144" y="4815168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0" name="楕円 370">
                    <a:extLst>
                      <a:ext uri="{FF2B5EF4-FFF2-40B4-BE49-F238E27FC236}">
                        <a16:creationId xmlns:a16="http://schemas.microsoft.com/office/drawing/2014/main" id="{2B3D2488-C8A6-4468-9793-0B4954D8F14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15194" y="4815168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1" name="楕円 370">
                    <a:extLst>
                      <a:ext uri="{FF2B5EF4-FFF2-40B4-BE49-F238E27FC236}">
                        <a16:creationId xmlns:a16="http://schemas.microsoft.com/office/drawing/2014/main" id="{EDB1AB64-AD8B-4D8C-A4F2-252898C39AF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77454" y="4875421"/>
                    <a:ext cx="660476" cy="505976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2" name="楕円 370">
                    <a:extLst>
                      <a:ext uri="{FF2B5EF4-FFF2-40B4-BE49-F238E27FC236}">
                        <a16:creationId xmlns:a16="http://schemas.microsoft.com/office/drawing/2014/main" id="{D533C29F-BB4E-4C00-A2FB-D0E4F4B634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1048" y="5133850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3" name="楕円 370">
                    <a:extLst>
                      <a:ext uri="{FF2B5EF4-FFF2-40B4-BE49-F238E27FC236}">
                        <a16:creationId xmlns:a16="http://schemas.microsoft.com/office/drawing/2014/main" id="{D7D8BA98-D0F4-47F3-A7BD-960B24B4735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9269" y="5133850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4" name="楕円 370">
                    <a:extLst>
                      <a:ext uri="{FF2B5EF4-FFF2-40B4-BE49-F238E27FC236}">
                        <a16:creationId xmlns:a16="http://schemas.microsoft.com/office/drawing/2014/main" id="{C2AB6A00-14FB-4AA3-8BB5-2DE3A583033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67469" y="5148629"/>
                    <a:ext cx="669674" cy="513022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008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425" name="グループ化 424">
              <a:extLst>
                <a:ext uri="{FF2B5EF4-FFF2-40B4-BE49-F238E27FC236}">
                  <a16:creationId xmlns:a16="http://schemas.microsoft.com/office/drawing/2014/main" id="{B00F1410-56CD-4ABF-8CE4-3F4A4F2FB3D3}"/>
                </a:ext>
              </a:extLst>
            </p:cNvPr>
            <p:cNvGrpSpPr/>
            <p:nvPr/>
          </p:nvGrpSpPr>
          <p:grpSpPr>
            <a:xfrm rot="18446166">
              <a:off x="2677229" y="5504275"/>
              <a:ext cx="701658" cy="663712"/>
              <a:chOff x="1496605" y="4414452"/>
              <a:chExt cx="1479837" cy="1399813"/>
            </a:xfrm>
          </p:grpSpPr>
          <p:sp>
            <p:nvSpPr>
              <p:cNvPr id="426" name="フリーフォーム: 図形 425">
                <a:extLst>
                  <a:ext uri="{FF2B5EF4-FFF2-40B4-BE49-F238E27FC236}">
                    <a16:creationId xmlns:a16="http://schemas.microsoft.com/office/drawing/2014/main" id="{A2CA2C89-29FF-4769-BF5C-4B6334C52281}"/>
                  </a:ext>
                </a:extLst>
              </p:cNvPr>
              <p:cNvSpPr/>
              <p:nvPr/>
            </p:nvSpPr>
            <p:spPr bwMode="auto">
              <a:xfrm>
                <a:off x="1800747" y="5293302"/>
                <a:ext cx="796759" cy="520963"/>
              </a:xfrm>
              <a:custGeom>
                <a:avLst/>
                <a:gdLst>
                  <a:gd name="connsiteX0" fmla="*/ 48787 w 796759"/>
                  <a:gd name="connsiteY0" fmla="*/ 0 h 520963"/>
                  <a:gd name="connsiteX1" fmla="*/ 319486 w 796759"/>
                  <a:gd name="connsiteY1" fmla="*/ 233308 h 520963"/>
                  <a:gd name="connsiteX2" fmla="*/ 364965 w 796759"/>
                  <a:gd name="connsiteY2" fmla="*/ 9693 h 520963"/>
                  <a:gd name="connsiteX3" fmla="*/ 572929 w 796759"/>
                  <a:gd name="connsiteY3" fmla="*/ 9693 h 520963"/>
                  <a:gd name="connsiteX4" fmla="*/ 615994 w 796759"/>
                  <a:gd name="connsiteY4" fmla="*/ 221442 h 520963"/>
                  <a:gd name="connsiteX5" fmla="*/ 762261 w 796759"/>
                  <a:gd name="connsiteY5" fmla="*/ 160173 h 520963"/>
                  <a:gd name="connsiteX6" fmla="*/ 796759 w 796759"/>
                  <a:gd name="connsiteY6" fmla="*/ 219925 h 520963"/>
                  <a:gd name="connsiteX7" fmla="*/ 639956 w 796759"/>
                  <a:gd name="connsiteY7" fmla="*/ 339258 h 520963"/>
                  <a:gd name="connsiteX8" fmla="*/ 676910 w 796759"/>
                  <a:gd name="connsiteY8" fmla="*/ 520963 h 520963"/>
                  <a:gd name="connsiteX9" fmla="*/ 260982 w 796759"/>
                  <a:gd name="connsiteY9" fmla="*/ 520963 h 520963"/>
                  <a:gd name="connsiteX10" fmla="*/ 288852 w 796759"/>
                  <a:gd name="connsiteY10" fmla="*/ 383931 h 520963"/>
                  <a:gd name="connsiteX11" fmla="*/ 0 w 796759"/>
                  <a:gd name="connsiteY11" fmla="*/ 48787 h 520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96759" h="520963">
                    <a:moveTo>
                      <a:pt x="48787" y="0"/>
                    </a:moveTo>
                    <a:lnTo>
                      <a:pt x="319486" y="233308"/>
                    </a:lnTo>
                    <a:lnTo>
                      <a:pt x="364965" y="9693"/>
                    </a:lnTo>
                    <a:lnTo>
                      <a:pt x="572929" y="9693"/>
                    </a:lnTo>
                    <a:lnTo>
                      <a:pt x="615994" y="221442"/>
                    </a:lnTo>
                    <a:lnTo>
                      <a:pt x="762261" y="160173"/>
                    </a:lnTo>
                    <a:lnTo>
                      <a:pt x="796759" y="219925"/>
                    </a:lnTo>
                    <a:lnTo>
                      <a:pt x="639956" y="339258"/>
                    </a:lnTo>
                    <a:lnTo>
                      <a:pt x="676910" y="520963"/>
                    </a:lnTo>
                    <a:lnTo>
                      <a:pt x="260982" y="520963"/>
                    </a:lnTo>
                    <a:lnTo>
                      <a:pt x="288852" y="383931"/>
                    </a:lnTo>
                    <a:lnTo>
                      <a:pt x="0" y="48787"/>
                    </a:lnTo>
                    <a:close/>
                  </a:path>
                </a:pathLst>
              </a:custGeom>
              <a:solidFill>
                <a:srgbClr val="CCFF66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27" name="グループ化 426">
                <a:extLst>
                  <a:ext uri="{FF2B5EF4-FFF2-40B4-BE49-F238E27FC236}">
                    <a16:creationId xmlns:a16="http://schemas.microsoft.com/office/drawing/2014/main" id="{933AC4AE-7456-4AC5-BA50-775BF7552092}"/>
                  </a:ext>
                </a:extLst>
              </p:cNvPr>
              <p:cNvGrpSpPr/>
              <p:nvPr/>
            </p:nvGrpSpPr>
            <p:grpSpPr>
              <a:xfrm>
                <a:off x="1496605" y="4414452"/>
                <a:ext cx="1479837" cy="1024109"/>
                <a:chOff x="1581048" y="4637542"/>
                <a:chExt cx="1479837" cy="1024109"/>
              </a:xfrm>
            </p:grpSpPr>
            <p:sp>
              <p:nvSpPr>
                <p:cNvPr id="428" name="楕円 370">
                  <a:extLst>
                    <a:ext uri="{FF2B5EF4-FFF2-40B4-BE49-F238E27FC236}">
                      <a16:creationId xmlns:a16="http://schemas.microsoft.com/office/drawing/2014/main" id="{E3EB4126-7462-49B6-8D60-A1E3CDAA85F2}"/>
                    </a:ext>
                  </a:extLst>
                </p:cNvPr>
                <p:cNvSpPr/>
                <p:nvPr/>
              </p:nvSpPr>
              <p:spPr bwMode="auto">
                <a:xfrm>
                  <a:off x="1838558" y="4742464"/>
                  <a:ext cx="419796" cy="32159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429" name="楕円 370">
                  <a:extLst>
                    <a:ext uri="{FF2B5EF4-FFF2-40B4-BE49-F238E27FC236}">
                      <a16:creationId xmlns:a16="http://schemas.microsoft.com/office/drawing/2014/main" id="{04EEE565-76B7-42BD-9FBE-1796D08C3D84}"/>
                    </a:ext>
                  </a:extLst>
                </p:cNvPr>
                <p:cNvSpPr/>
                <p:nvPr/>
              </p:nvSpPr>
              <p:spPr bwMode="auto">
                <a:xfrm>
                  <a:off x="2336002" y="4742464"/>
                  <a:ext cx="419796" cy="32159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430" name="グループ化 429">
                  <a:extLst>
                    <a:ext uri="{FF2B5EF4-FFF2-40B4-BE49-F238E27FC236}">
                      <a16:creationId xmlns:a16="http://schemas.microsoft.com/office/drawing/2014/main" id="{52B090F3-4A8F-4D90-B58D-30C921375A21}"/>
                    </a:ext>
                  </a:extLst>
                </p:cNvPr>
                <p:cNvGrpSpPr/>
                <p:nvPr/>
              </p:nvGrpSpPr>
              <p:grpSpPr>
                <a:xfrm>
                  <a:off x="1581048" y="4637542"/>
                  <a:ext cx="1479837" cy="1024109"/>
                  <a:chOff x="1581048" y="4637542"/>
                  <a:chExt cx="1479837" cy="1024109"/>
                </a:xfrm>
              </p:grpSpPr>
              <p:sp>
                <p:nvSpPr>
                  <p:cNvPr id="431" name="楕円 370">
                    <a:extLst>
                      <a:ext uri="{FF2B5EF4-FFF2-40B4-BE49-F238E27FC236}">
                        <a16:creationId xmlns:a16="http://schemas.microsoft.com/office/drawing/2014/main" id="{E92A3BAD-45A8-4289-A1A0-924B46F225A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1048" y="4980869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432" name="楕円 370">
                    <a:extLst>
                      <a:ext uri="{FF2B5EF4-FFF2-40B4-BE49-F238E27FC236}">
                        <a16:creationId xmlns:a16="http://schemas.microsoft.com/office/drawing/2014/main" id="{135ABDB5-18A7-41E4-B64A-42108383BD4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9269" y="4980869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3" name="楕円 370">
                    <a:extLst>
                      <a:ext uri="{FF2B5EF4-FFF2-40B4-BE49-F238E27FC236}">
                        <a16:creationId xmlns:a16="http://schemas.microsoft.com/office/drawing/2014/main" id="{C4C7E461-57B4-484A-80ED-141A4273F8A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24669" y="4637542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4" name="楕円 370">
                    <a:extLst>
                      <a:ext uri="{FF2B5EF4-FFF2-40B4-BE49-F238E27FC236}">
                        <a16:creationId xmlns:a16="http://schemas.microsoft.com/office/drawing/2014/main" id="{D012052F-C6C6-4F15-AFC8-569756BD0DF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34144" y="4815168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5" name="楕円 370">
                    <a:extLst>
                      <a:ext uri="{FF2B5EF4-FFF2-40B4-BE49-F238E27FC236}">
                        <a16:creationId xmlns:a16="http://schemas.microsoft.com/office/drawing/2014/main" id="{600686AC-7592-4AA3-9803-A6EEA2695B0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15194" y="4815168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6" name="楕円 370">
                    <a:extLst>
                      <a:ext uri="{FF2B5EF4-FFF2-40B4-BE49-F238E27FC236}">
                        <a16:creationId xmlns:a16="http://schemas.microsoft.com/office/drawing/2014/main" id="{D6C7F96B-DD83-415B-968C-212037B854A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77454" y="4875421"/>
                    <a:ext cx="660476" cy="505976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7" name="楕円 370">
                    <a:extLst>
                      <a:ext uri="{FF2B5EF4-FFF2-40B4-BE49-F238E27FC236}">
                        <a16:creationId xmlns:a16="http://schemas.microsoft.com/office/drawing/2014/main" id="{2B303A3D-10E6-426C-AB9C-2D01D6C77E0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1048" y="5133850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8" name="楕円 370">
                    <a:extLst>
                      <a:ext uri="{FF2B5EF4-FFF2-40B4-BE49-F238E27FC236}">
                        <a16:creationId xmlns:a16="http://schemas.microsoft.com/office/drawing/2014/main" id="{3BA6704A-3369-4EE9-ACD0-9859152B6DF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9269" y="5133850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9" name="楕円 370">
                    <a:extLst>
                      <a:ext uri="{FF2B5EF4-FFF2-40B4-BE49-F238E27FC236}">
                        <a16:creationId xmlns:a16="http://schemas.microsoft.com/office/drawing/2014/main" id="{8DD498AC-3385-4295-9D38-33B823E26FD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67469" y="5148629"/>
                    <a:ext cx="669674" cy="513022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008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A90664BE-EDAC-4877-94D3-688A1165D64B}"/>
              </a:ext>
            </a:extLst>
          </p:cNvPr>
          <p:cNvGrpSpPr/>
          <p:nvPr/>
        </p:nvGrpSpPr>
        <p:grpSpPr>
          <a:xfrm>
            <a:off x="4182810" y="5184195"/>
            <a:ext cx="1575175" cy="1130424"/>
            <a:chOff x="4182810" y="5184195"/>
            <a:chExt cx="1575175" cy="1130424"/>
          </a:xfrm>
        </p:grpSpPr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EA8B7007-5DE4-43D5-AB24-CBAEF34BB08F}"/>
                </a:ext>
              </a:extLst>
            </p:cNvPr>
            <p:cNvGrpSpPr/>
            <p:nvPr/>
          </p:nvGrpSpPr>
          <p:grpSpPr>
            <a:xfrm>
              <a:off x="4182810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9CF38832-2D79-4FAD-A1C9-CA804CD16A87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47" name="楕円 31">
                  <a:extLst>
                    <a:ext uri="{FF2B5EF4-FFF2-40B4-BE49-F238E27FC236}">
                      <a16:creationId xmlns:a16="http://schemas.microsoft.com/office/drawing/2014/main" id="{F57B2E7F-B541-4D4E-8E00-96EE64B1724C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楕円 47">
                  <a:extLst>
                    <a:ext uri="{FF2B5EF4-FFF2-40B4-BE49-F238E27FC236}">
                      <a16:creationId xmlns:a16="http://schemas.microsoft.com/office/drawing/2014/main" id="{B1AAD24C-0ACF-42BC-B392-D43CC43E7F42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楕円 48">
                  <a:extLst>
                    <a:ext uri="{FF2B5EF4-FFF2-40B4-BE49-F238E27FC236}">
                      <a16:creationId xmlns:a16="http://schemas.microsoft.com/office/drawing/2014/main" id="{75E1CAB5-655D-4E75-8A8F-28933F90DA1A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4F72F41C-2631-4CAE-B454-3F8304F1BB63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3" name="グループ化 312">
              <a:extLst>
                <a:ext uri="{FF2B5EF4-FFF2-40B4-BE49-F238E27FC236}">
                  <a16:creationId xmlns:a16="http://schemas.microsoft.com/office/drawing/2014/main" id="{B03047D6-1ABF-4A4C-859B-EA497965DE2F}"/>
                </a:ext>
              </a:extLst>
            </p:cNvPr>
            <p:cNvGrpSpPr/>
            <p:nvPr/>
          </p:nvGrpSpPr>
          <p:grpSpPr>
            <a:xfrm>
              <a:off x="4703590" y="5539486"/>
              <a:ext cx="933948" cy="621727"/>
              <a:chOff x="4207890" y="3070328"/>
              <a:chExt cx="1406744" cy="936466"/>
            </a:xfrm>
          </p:grpSpPr>
          <p:grpSp>
            <p:nvGrpSpPr>
              <p:cNvPr id="314" name="グループ化 313">
                <a:extLst>
                  <a:ext uri="{FF2B5EF4-FFF2-40B4-BE49-F238E27FC236}">
                    <a16:creationId xmlns:a16="http://schemas.microsoft.com/office/drawing/2014/main" id="{6472EAD3-0C55-4298-A8B3-B98EA76E492C}"/>
                  </a:ext>
                </a:extLst>
              </p:cNvPr>
              <p:cNvGrpSpPr/>
              <p:nvPr/>
            </p:nvGrpSpPr>
            <p:grpSpPr>
              <a:xfrm rot="5400000">
                <a:off x="4866736" y="2806346"/>
                <a:ext cx="321534" cy="849498"/>
                <a:chOff x="2451290" y="4723360"/>
                <a:chExt cx="536158" cy="1416542"/>
              </a:xfrm>
            </p:grpSpPr>
            <p:sp>
              <p:nvSpPr>
                <p:cNvPr id="336" name="楕円 27">
                  <a:extLst>
                    <a:ext uri="{FF2B5EF4-FFF2-40B4-BE49-F238E27FC236}">
                      <a16:creationId xmlns:a16="http://schemas.microsoft.com/office/drawing/2014/main" id="{3D104819-EF3C-47D0-B395-D4C4D1089E27}"/>
                    </a:ext>
                  </a:extLst>
                </p:cNvPr>
                <p:cNvSpPr/>
                <p:nvPr/>
              </p:nvSpPr>
              <p:spPr bwMode="auto">
                <a:xfrm>
                  <a:off x="2520108" y="4723360"/>
                  <a:ext cx="394542" cy="1000896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37" name="楕円 27">
                  <a:extLst>
                    <a:ext uri="{FF2B5EF4-FFF2-40B4-BE49-F238E27FC236}">
                      <a16:creationId xmlns:a16="http://schemas.microsoft.com/office/drawing/2014/main" id="{6FAC1F6C-7175-4E8A-868E-32FA6C574037}"/>
                    </a:ext>
                  </a:extLst>
                </p:cNvPr>
                <p:cNvSpPr/>
                <p:nvPr/>
              </p:nvSpPr>
              <p:spPr bwMode="auto">
                <a:xfrm rot="20700000">
                  <a:off x="2523749" y="486084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8" name="楕円 27">
                  <a:extLst>
                    <a:ext uri="{FF2B5EF4-FFF2-40B4-BE49-F238E27FC236}">
                      <a16:creationId xmlns:a16="http://schemas.microsoft.com/office/drawing/2014/main" id="{9092E25E-9159-4530-A0B2-E1177BB0889B}"/>
                    </a:ext>
                  </a:extLst>
                </p:cNvPr>
                <p:cNvSpPr/>
                <p:nvPr/>
              </p:nvSpPr>
              <p:spPr bwMode="auto">
                <a:xfrm rot="900000">
                  <a:off x="2598569" y="486084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9" name="楕円 338">
                  <a:extLst>
                    <a:ext uri="{FF2B5EF4-FFF2-40B4-BE49-F238E27FC236}">
                      <a16:creationId xmlns:a16="http://schemas.microsoft.com/office/drawing/2014/main" id="{9E5E3557-BDBA-499E-AD92-ABFFD5904284}"/>
                    </a:ext>
                  </a:extLst>
                </p:cNvPr>
                <p:cNvSpPr/>
                <p:nvPr/>
              </p:nvSpPr>
              <p:spPr bwMode="auto">
                <a:xfrm>
                  <a:off x="2582020" y="5775882"/>
                  <a:ext cx="270718" cy="364020"/>
                </a:xfrm>
                <a:prstGeom prst="ellipse">
                  <a:avLst/>
                </a:prstGeom>
                <a:solidFill>
                  <a:srgbClr val="FFFF66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0" name="楕円 27">
                  <a:extLst>
                    <a:ext uri="{FF2B5EF4-FFF2-40B4-BE49-F238E27FC236}">
                      <a16:creationId xmlns:a16="http://schemas.microsoft.com/office/drawing/2014/main" id="{8E08FBAC-D946-4CB6-88FC-2EF1BFA7E018}"/>
                    </a:ext>
                  </a:extLst>
                </p:cNvPr>
                <p:cNvSpPr/>
                <p:nvPr/>
              </p:nvSpPr>
              <p:spPr bwMode="auto">
                <a:xfrm rot="900000">
                  <a:off x="2669037" y="5049975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00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1" name="楕円 27">
                  <a:extLst>
                    <a:ext uri="{FF2B5EF4-FFF2-40B4-BE49-F238E27FC236}">
                      <a16:creationId xmlns:a16="http://schemas.microsoft.com/office/drawing/2014/main" id="{CCAF7F5B-E4FD-40AF-A06F-1FD183CB1665}"/>
                    </a:ext>
                  </a:extLst>
                </p:cNvPr>
                <p:cNvSpPr/>
                <p:nvPr/>
              </p:nvSpPr>
              <p:spPr bwMode="auto">
                <a:xfrm rot="20700000">
                  <a:off x="2451290" y="507039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00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15" name="グループ化 314">
                <a:extLst>
                  <a:ext uri="{FF2B5EF4-FFF2-40B4-BE49-F238E27FC236}">
                    <a16:creationId xmlns:a16="http://schemas.microsoft.com/office/drawing/2014/main" id="{37F2B9BB-44D7-43F5-BB08-22A0BBE4C1C1}"/>
                  </a:ext>
                </a:extLst>
              </p:cNvPr>
              <p:cNvGrpSpPr/>
              <p:nvPr/>
            </p:nvGrpSpPr>
            <p:grpSpPr>
              <a:xfrm rot="4500000">
                <a:off x="4542009" y="3046551"/>
                <a:ext cx="321534" cy="849498"/>
                <a:chOff x="2451290" y="4723360"/>
                <a:chExt cx="536158" cy="1416542"/>
              </a:xfrm>
            </p:grpSpPr>
            <p:sp>
              <p:nvSpPr>
                <p:cNvPr id="330" name="楕円 27">
                  <a:extLst>
                    <a:ext uri="{FF2B5EF4-FFF2-40B4-BE49-F238E27FC236}">
                      <a16:creationId xmlns:a16="http://schemas.microsoft.com/office/drawing/2014/main" id="{B1D6F934-A501-4F40-ABF7-55521FC1F03C}"/>
                    </a:ext>
                  </a:extLst>
                </p:cNvPr>
                <p:cNvSpPr/>
                <p:nvPr/>
              </p:nvSpPr>
              <p:spPr bwMode="auto">
                <a:xfrm>
                  <a:off x="2520108" y="4723360"/>
                  <a:ext cx="394542" cy="1000896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31" name="楕円 27">
                  <a:extLst>
                    <a:ext uri="{FF2B5EF4-FFF2-40B4-BE49-F238E27FC236}">
                      <a16:creationId xmlns:a16="http://schemas.microsoft.com/office/drawing/2014/main" id="{2080B653-0213-4E9E-A23C-FA0EEC8E5CC8}"/>
                    </a:ext>
                  </a:extLst>
                </p:cNvPr>
                <p:cNvSpPr/>
                <p:nvPr/>
              </p:nvSpPr>
              <p:spPr bwMode="auto">
                <a:xfrm rot="20700000">
                  <a:off x="2523749" y="486084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2" name="楕円 27">
                  <a:extLst>
                    <a:ext uri="{FF2B5EF4-FFF2-40B4-BE49-F238E27FC236}">
                      <a16:creationId xmlns:a16="http://schemas.microsoft.com/office/drawing/2014/main" id="{D17143C8-65E8-4529-8FBA-6B48C3CB1F78}"/>
                    </a:ext>
                  </a:extLst>
                </p:cNvPr>
                <p:cNvSpPr/>
                <p:nvPr/>
              </p:nvSpPr>
              <p:spPr bwMode="auto">
                <a:xfrm rot="900000">
                  <a:off x="2598569" y="486084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3" name="楕円 332">
                  <a:extLst>
                    <a:ext uri="{FF2B5EF4-FFF2-40B4-BE49-F238E27FC236}">
                      <a16:creationId xmlns:a16="http://schemas.microsoft.com/office/drawing/2014/main" id="{04944B41-B4BA-40AD-AC61-6CAF9BED0FDC}"/>
                    </a:ext>
                  </a:extLst>
                </p:cNvPr>
                <p:cNvSpPr/>
                <p:nvPr/>
              </p:nvSpPr>
              <p:spPr bwMode="auto">
                <a:xfrm>
                  <a:off x="2582020" y="5775882"/>
                  <a:ext cx="270718" cy="364020"/>
                </a:xfrm>
                <a:prstGeom prst="ellipse">
                  <a:avLst/>
                </a:prstGeom>
                <a:solidFill>
                  <a:srgbClr val="FFFF66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4" name="楕円 27">
                  <a:extLst>
                    <a:ext uri="{FF2B5EF4-FFF2-40B4-BE49-F238E27FC236}">
                      <a16:creationId xmlns:a16="http://schemas.microsoft.com/office/drawing/2014/main" id="{98724ED2-61F1-4370-B2F5-00B055BF7384}"/>
                    </a:ext>
                  </a:extLst>
                </p:cNvPr>
                <p:cNvSpPr/>
                <p:nvPr/>
              </p:nvSpPr>
              <p:spPr bwMode="auto">
                <a:xfrm rot="900000">
                  <a:off x="2669037" y="5049975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00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5" name="楕円 27">
                  <a:extLst>
                    <a:ext uri="{FF2B5EF4-FFF2-40B4-BE49-F238E27FC236}">
                      <a16:creationId xmlns:a16="http://schemas.microsoft.com/office/drawing/2014/main" id="{2FB0869F-971A-46C8-B4D9-A58E3172DE75}"/>
                    </a:ext>
                  </a:extLst>
                </p:cNvPr>
                <p:cNvSpPr/>
                <p:nvPr/>
              </p:nvSpPr>
              <p:spPr bwMode="auto">
                <a:xfrm rot="20700000">
                  <a:off x="2451290" y="507039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00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16" name="グループ化 315">
                <a:extLst>
                  <a:ext uri="{FF2B5EF4-FFF2-40B4-BE49-F238E27FC236}">
                    <a16:creationId xmlns:a16="http://schemas.microsoft.com/office/drawing/2014/main" id="{36F4292B-8CF7-465D-B982-38B2B7B619DC}"/>
                  </a:ext>
                </a:extLst>
              </p:cNvPr>
              <p:cNvGrpSpPr/>
              <p:nvPr/>
            </p:nvGrpSpPr>
            <p:grpSpPr>
              <a:xfrm rot="5104238">
                <a:off x="5029118" y="3226013"/>
                <a:ext cx="321534" cy="849498"/>
                <a:chOff x="2451290" y="4723360"/>
                <a:chExt cx="536158" cy="1416542"/>
              </a:xfrm>
            </p:grpSpPr>
            <p:sp>
              <p:nvSpPr>
                <p:cNvPr id="324" name="楕円 27">
                  <a:extLst>
                    <a:ext uri="{FF2B5EF4-FFF2-40B4-BE49-F238E27FC236}">
                      <a16:creationId xmlns:a16="http://schemas.microsoft.com/office/drawing/2014/main" id="{6419569E-52F4-4193-B80C-F7B09CC5F99A}"/>
                    </a:ext>
                  </a:extLst>
                </p:cNvPr>
                <p:cNvSpPr/>
                <p:nvPr/>
              </p:nvSpPr>
              <p:spPr bwMode="auto">
                <a:xfrm>
                  <a:off x="2520108" y="4723360"/>
                  <a:ext cx="394542" cy="1000896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25" name="楕円 27">
                  <a:extLst>
                    <a:ext uri="{FF2B5EF4-FFF2-40B4-BE49-F238E27FC236}">
                      <a16:creationId xmlns:a16="http://schemas.microsoft.com/office/drawing/2014/main" id="{9F9218AC-0379-496C-BC49-50A1D184C8E6}"/>
                    </a:ext>
                  </a:extLst>
                </p:cNvPr>
                <p:cNvSpPr/>
                <p:nvPr/>
              </p:nvSpPr>
              <p:spPr bwMode="auto">
                <a:xfrm rot="20700000">
                  <a:off x="2523749" y="486084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6" name="楕円 27">
                  <a:extLst>
                    <a:ext uri="{FF2B5EF4-FFF2-40B4-BE49-F238E27FC236}">
                      <a16:creationId xmlns:a16="http://schemas.microsoft.com/office/drawing/2014/main" id="{67BA0FC9-ED87-40A9-9C67-25991C4CA257}"/>
                    </a:ext>
                  </a:extLst>
                </p:cNvPr>
                <p:cNvSpPr/>
                <p:nvPr/>
              </p:nvSpPr>
              <p:spPr bwMode="auto">
                <a:xfrm rot="900000">
                  <a:off x="2598569" y="486084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7" name="楕円 326">
                  <a:extLst>
                    <a:ext uri="{FF2B5EF4-FFF2-40B4-BE49-F238E27FC236}">
                      <a16:creationId xmlns:a16="http://schemas.microsoft.com/office/drawing/2014/main" id="{ABFD1A58-2799-4FEF-B4B2-2AE76424DAE2}"/>
                    </a:ext>
                  </a:extLst>
                </p:cNvPr>
                <p:cNvSpPr/>
                <p:nvPr/>
              </p:nvSpPr>
              <p:spPr bwMode="auto">
                <a:xfrm>
                  <a:off x="2582020" y="5775882"/>
                  <a:ext cx="270718" cy="364020"/>
                </a:xfrm>
                <a:prstGeom prst="ellipse">
                  <a:avLst/>
                </a:prstGeom>
                <a:solidFill>
                  <a:srgbClr val="FFFF66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8" name="楕円 27">
                  <a:extLst>
                    <a:ext uri="{FF2B5EF4-FFF2-40B4-BE49-F238E27FC236}">
                      <a16:creationId xmlns:a16="http://schemas.microsoft.com/office/drawing/2014/main" id="{73E90598-E0F7-480B-905E-4B516C56C56E}"/>
                    </a:ext>
                  </a:extLst>
                </p:cNvPr>
                <p:cNvSpPr/>
                <p:nvPr/>
              </p:nvSpPr>
              <p:spPr bwMode="auto">
                <a:xfrm rot="900000">
                  <a:off x="2669037" y="5049975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00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9" name="楕円 27">
                  <a:extLst>
                    <a:ext uri="{FF2B5EF4-FFF2-40B4-BE49-F238E27FC236}">
                      <a16:creationId xmlns:a16="http://schemas.microsoft.com/office/drawing/2014/main" id="{BB46F482-B348-4265-A78C-7A494C5532B1}"/>
                    </a:ext>
                  </a:extLst>
                </p:cNvPr>
                <p:cNvSpPr/>
                <p:nvPr/>
              </p:nvSpPr>
              <p:spPr bwMode="auto">
                <a:xfrm rot="20700000">
                  <a:off x="2451290" y="507039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00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17" name="グループ化 316">
                <a:extLst>
                  <a:ext uri="{FF2B5EF4-FFF2-40B4-BE49-F238E27FC236}">
                    <a16:creationId xmlns:a16="http://schemas.microsoft.com/office/drawing/2014/main" id="{E2C34C03-1281-4A18-A86D-A6A0630A15AE}"/>
                  </a:ext>
                </a:extLst>
              </p:cNvPr>
              <p:cNvGrpSpPr/>
              <p:nvPr/>
            </p:nvGrpSpPr>
            <p:grpSpPr>
              <a:xfrm rot="15936477">
                <a:off x="4471872" y="3421278"/>
                <a:ext cx="321534" cy="849498"/>
                <a:chOff x="2451290" y="4723360"/>
                <a:chExt cx="536158" cy="1416542"/>
              </a:xfrm>
            </p:grpSpPr>
            <p:sp>
              <p:nvSpPr>
                <p:cNvPr id="318" name="楕円 27">
                  <a:extLst>
                    <a:ext uri="{FF2B5EF4-FFF2-40B4-BE49-F238E27FC236}">
                      <a16:creationId xmlns:a16="http://schemas.microsoft.com/office/drawing/2014/main" id="{58744E32-67FB-48E0-83C7-5CF3F48104C8}"/>
                    </a:ext>
                  </a:extLst>
                </p:cNvPr>
                <p:cNvSpPr/>
                <p:nvPr/>
              </p:nvSpPr>
              <p:spPr bwMode="auto">
                <a:xfrm>
                  <a:off x="2520108" y="4723360"/>
                  <a:ext cx="394542" cy="1000896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19" name="楕円 27">
                  <a:extLst>
                    <a:ext uri="{FF2B5EF4-FFF2-40B4-BE49-F238E27FC236}">
                      <a16:creationId xmlns:a16="http://schemas.microsoft.com/office/drawing/2014/main" id="{669CE881-1D3B-4D08-8914-1157CD00913F}"/>
                    </a:ext>
                  </a:extLst>
                </p:cNvPr>
                <p:cNvSpPr/>
                <p:nvPr/>
              </p:nvSpPr>
              <p:spPr bwMode="auto">
                <a:xfrm rot="20700000">
                  <a:off x="2523749" y="486084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0" name="楕円 27">
                  <a:extLst>
                    <a:ext uri="{FF2B5EF4-FFF2-40B4-BE49-F238E27FC236}">
                      <a16:creationId xmlns:a16="http://schemas.microsoft.com/office/drawing/2014/main" id="{43BBF4BD-3924-4A28-BB91-00957EEDE899}"/>
                    </a:ext>
                  </a:extLst>
                </p:cNvPr>
                <p:cNvSpPr/>
                <p:nvPr/>
              </p:nvSpPr>
              <p:spPr bwMode="auto">
                <a:xfrm rot="900000">
                  <a:off x="2598569" y="486084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1" name="楕円 320">
                  <a:extLst>
                    <a:ext uri="{FF2B5EF4-FFF2-40B4-BE49-F238E27FC236}">
                      <a16:creationId xmlns:a16="http://schemas.microsoft.com/office/drawing/2014/main" id="{EBA305BA-8AE9-4C65-B512-FDBE2950AB8C}"/>
                    </a:ext>
                  </a:extLst>
                </p:cNvPr>
                <p:cNvSpPr/>
                <p:nvPr/>
              </p:nvSpPr>
              <p:spPr bwMode="auto">
                <a:xfrm>
                  <a:off x="2582020" y="5775882"/>
                  <a:ext cx="270718" cy="364020"/>
                </a:xfrm>
                <a:prstGeom prst="ellipse">
                  <a:avLst/>
                </a:prstGeom>
                <a:solidFill>
                  <a:srgbClr val="FFFF66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2" name="楕円 27">
                  <a:extLst>
                    <a:ext uri="{FF2B5EF4-FFF2-40B4-BE49-F238E27FC236}">
                      <a16:creationId xmlns:a16="http://schemas.microsoft.com/office/drawing/2014/main" id="{C069E68A-655C-434C-A97E-ED0AC740A186}"/>
                    </a:ext>
                  </a:extLst>
                </p:cNvPr>
                <p:cNvSpPr/>
                <p:nvPr/>
              </p:nvSpPr>
              <p:spPr bwMode="auto">
                <a:xfrm rot="900000">
                  <a:off x="2669037" y="5049975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00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3" name="楕円 27">
                  <a:extLst>
                    <a:ext uri="{FF2B5EF4-FFF2-40B4-BE49-F238E27FC236}">
                      <a16:creationId xmlns:a16="http://schemas.microsoft.com/office/drawing/2014/main" id="{D82CC478-2933-4DD1-B686-A5060E7812EB}"/>
                    </a:ext>
                  </a:extLst>
                </p:cNvPr>
                <p:cNvSpPr/>
                <p:nvPr/>
              </p:nvSpPr>
              <p:spPr bwMode="auto">
                <a:xfrm rot="20700000">
                  <a:off x="2451290" y="507039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00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440" name="グループ化 439">
              <a:extLst>
                <a:ext uri="{FF2B5EF4-FFF2-40B4-BE49-F238E27FC236}">
                  <a16:creationId xmlns:a16="http://schemas.microsoft.com/office/drawing/2014/main" id="{280E1D13-3097-4427-9815-B50E00769F15}"/>
                </a:ext>
              </a:extLst>
            </p:cNvPr>
            <p:cNvGrpSpPr/>
            <p:nvPr/>
          </p:nvGrpSpPr>
          <p:grpSpPr>
            <a:xfrm rot="1252395">
              <a:off x="4276083" y="5402841"/>
              <a:ext cx="933948" cy="621727"/>
              <a:chOff x="4207890" y="3070328"/>
              <a:chExt cx="1406744" cy="936466"/>
            </a:xfrm>
          </p:grpSpPr>
          <p:grpSp>
            <p:nvGrpSpPr>
              <p:cNvPr id="441" name="グループ化 440">
                <a:extLst>
                  <a:ext uri="{FF2B5EF4-FFF2-40B4-BE49-F238E27FC236}">
                    <a16:creationId xmlns:a16="http://schemas.microsoft.com/office/drawing/2014/main" id="{5BA05E49-163F-4B79-81BD-3ABBFA8F7D5F}"/>
                  </a:ext>
                </a:extLst>
              </p:cNvPr>
              <p:cNvGrpSpPr/>
              <p:nvPr/>
            </p:nvGrpSpPr>
            <p:grpSpPr>
              <a:xfrm rot="5400000">
                <a:off x="4866736" y="2806346"/>
                <a:ext cx="321534" cy="849498"/>
                <a:chOff x="2451290" y="4723360"/>
                <a:chExt cx="536158" cy="1416542"/>
              </a:xfrm>
            </p:grpSpPr>
            <p:sp>
              <p:nvSpPr>
                <p:cNvPr id="463" name="楕円 27">
                  <a:extLst>
                    <a:ext uri="{FF2B5EF4-FFF2-40B4-BE49-F238E27FC236}">
                      <a16:creationId xmlns:a16="http://schemas.microsoft.com/office/drawing/2014/main" id="{9484C345-A0DD-4957-BE5F-B5C04500835B}"/>
                    </a:ext>
                  </a:extLst>
                </p:cNvPr>
                <p:cNvSpPr/>
                <p:nvPr/>
              </p:nvSpPr>
              <p:spPr bwMode="auto">
                <a:xfrm>
                  <a:off x="2520108" y="4723360"/>
                  <a:ext cx="394542" cy="1000896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464" name="楕円 27">
                  <a:extLst>
                    <a:ext uri="{FF2B5EF4-FFF2-40B4-BE49-F238E27FC236}">
                      <a16:creationId xmlns:a16="http://schemas.microsoft.com/office/drawing/2014/main" id="{BBC0809F-EB74-4357-A1CF-66BA584DD0EE}"/>
                    </a:ext>
                  </a:extLst>
                </p:cNvPr>
                <p:cNvSpPr/>
                <p:nvPr/>
              </p:nvSpPr>
              <p:spPr bwMode="auto">
                <a:xfrm rot="20700000">
                  <a:off x="2523749" y="486084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5" name="楕円 27">
                  <a:extLst>
                    <a:ext uri="{FF2B5EF4-FFF2-40B4-BE49-F238E27FC236}">
                      <a16:creationId xmlns:a16="http://schemas.microsoft.com/office/drawing/2014/main" id="{B27AAE29-BC33-4C35-9069-49ACAC3EFA91}"/>
                    </a:ext>
                  </a:extLst>
                </p:cNvPr>
                <p:cNvSpPr/>
                <p:nvPr/>
              </p:nvSpPr>
              <p:spPr bwMode="auto">
                <a:xfrm rot="900000">
                  <a:off x="2598569" y="486084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6" name="楕円 465">
                  <a:extLst>
                    <a:ext uri="{FF2B5EF4-FFF2-40B4-BE49-F238E27FC236}">
                      <a16:creationId xmlns:a16="http://schemas.microsoft.com/office/drawing/2014/main" id="{937E99F9-1910-48DD-99B2-435AA5EC3303}"/>
                    </a:ext>
                  </a:extLst>
                </p:cNvPr>
                <p:cNvSpPr/>
                <p:nvPr/>
              </p:nvSpPr>
              <p:spPr bwMode="auto">
                <a:xfrm>
                  <a:off x="2582020" y="5775882"/>
                  <a:ext cx="270718" cy="364020"/>
                </a:xfrm>
                <a:prstGeom prst="ellipse">
                  <a:avLst/>
                </a:prstGeom>
                <a:solidFill>
                  <a:srgbClr val="FFFF66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7" name="楕円 27">
                  <a:extLst>
                    <a:ext uri="{FF2B5EF4-FFF2-40B4-BE49-F238E27FC236}">
                      <a16:creationId xmlns:a16="http://schemas.microsoft.com/office/drawing/2014/main" id="{7090C147-E585-41BB-9C8E-250915F845D9}"/>
                    </a:ext>
                  </a:extLst>
                </p:cNvPr>
                <p:cNvSpPr/>
                <p:nvPr/>
              </p:nvSpPr>
              <p:spPr bwMode="auto">
                <a:xfrm rot="900000">
                  <a:off x="2669037" y="5049975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00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8" name="楕円 27">
                  <a:extLst>
                    <a:ext uri="{FF2B5EF4-FFF2-40B4-BE49-F238E27FC236}">
                      <a16:creationId xmlns:a16="http://schemas.microsoft.com/office/drawing/2014/main" id="{7A9FACED-56BC-4655-9459-31608248D5C5}"/>
                    </a:ext>
                  </a:extLst>
                </p:cNvPr>
                <p:cNvSpPr/>
                <p:nvPr/>
              </p:nvSpPr>
              <p:spPr bwMode="auto">
                <a:xfrm rot="20700000">
                  <a:off x="2451290" y="507039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00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42" name="グループ化 441">
                <a:extLst>
                  <a:ext uri="{FF2B5EF4-FFF2-40B4-BE49-F238E27FC236}">
                    <a16:creationId xmlns:a16="http://schemas.microsoft.com/office/drawing/2014/main" id="{9161038B-133B-4CA4-939E-6FCC734E7EA3}"/>
                  </a:ext>
                </a:extLst>
              </p:cNvPr>
              <p:cNvGrpSpPr/>
              <p:nvPr/>
            </p:nvGrpSpPr>
            <p:grpSpPr>
              <a:xfrm rot="4500000">
                <a:off x="4542009" y="3046551"/>
                <a:ext cx="321534" cy="849498"/>
                <a:chOff x="2451290" y="4723360"/>
                <a:chExt cx="536158" cy="1416542"/>
              </a:xfrm>
            </p:grpSpPr>
            <p:sp>
              <p:nvSpPr>
                <p:cNvPr id="457" name="楕円 27">
                  <a:extLst>
                    <a:ext uri="{FF2B5EF4-FFF2-40B4-BE49-F238E27FC236}">
                      <a16:creationId xmlns:a16="http://schemas.microsoft.com/office/drawing/2014/main" id="{53399B55-380D-4426-AFAB-5D9EA693B0E5}"/>
                    </a:ext>
                  </a:extLst>
                </p:cNvPr>
                <p:cNvSpPr/>
                <p:nvPr/>
              </p:nvSpPr>
              <p:spPr bwMode="auto">
                <a:xfrm>
                  <a:off x="2520108" y="4723360"/>
                  <a:ext cx="394542" cy="1000896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458" name="楕円 27">
                  <a:extLst>
                    <a:ext uri="{FF2B5EF4-FFF2-40B4-BE49-F238E27FC236}">
                      <a16:creationId xmlns:a16="http://schemas.microsoft.com/office/drawing/2014/main" id="{DC13C8A8-4CAB-4445-877D-E5428D4D38A4}"/>
                    </a:ext>
                  </a:extLst>
                </p:cNvPr>
                <p:cNvSpPr/>
                <p:nvPr/>
              </p:nvSpPr>
              <p:spPr bwMode="auto">
                <a:xfrm rot="20700000">
                  <a:off x="2523749" y="486084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9" name="楕円 27">
                  <a:extLst>
                    <a:ext uri="{FF2B5EF4-FFF2-40B4-BE49-F238E27FC236}">
                      <a16:creationId xmlns:a16="http://schemas.microsoft.com/office/drawing/2014/main" id="{2F79F280-382E-407E-9F33-EBBB56007311}"/>
                    </a:ext>
                  </a:extLst>
                </p:cNvPr>
                <p:cNvSpPr/>
                <p:nvPr/>
              </p:nvSpPr>
              <p:spPr bwMode="auto">
                <a:xfrm rot="900000">
                  <a:off x="2598569" y="486084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0" name="楕円 459">
                  <a:extLst>
                    <a:ext uri="{FF2B5EF4-FFF2-40B4-BE49-F238E27FC236}">
                      <a16:creationId xmlns:a16="http://schemas.microsoft.com/office/drawing/2014/main" id="{EE6C9ECE-27B3-400B-8B55-1FC841C0FCF2}"/>
                    </a:ext>
                  </a:extLst>
                </p:cNvPr>
                <p:cNvSpPr/>
                <p:nvPr/>
              </p:nvSpPr>
              <p:spPr bwMode="auto">
                <a:xfrm>
                  <a:off x="2582020" y="5775882"/>
                  <a:ext cx="270718" cy="364020"/>
                </a:xfrm>
                <a:prstGeom prst="ellipse">
                  <a:avLst/>
                </a:prstGeom>
                <a:solidFill>
                  <a:srgbClr val="FFFF66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1" name="楕円 27">
                  <a:extLst>
                    <a:ext uri="{FF2B5EF4-FFF2-40B4-BE49-F238E27FC236}">
                      <a16:creationId xmlns:a16="http://schemas.microsoft.com/office/drawing/2014/main" id="{BA0CAB75-D5EA-4580-896D-B8ABBCFAAE05}"/>
                    </a:ext>
                  </a:extLst>
                </p:cNvPr>
                <p:cNvSpPr/>
                <p:nvPr/>
              </p:nvSpPr>
              <p:spPr bwMode="auto">
                <a:xfrm rot="900000">
                  <a:off x="2669037" y="5049975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00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2" name="楕円 27">
                  <a:extLst>
                    <a:ext uri="{FF2B5EF4-FFF2-40B4-BE49-F238E27FC236}">
                      <a16:creationId xmlns:a16="http://schemas.microsoft.com/office/drawing/2014/main" id="{11F0F235-0987-4AD4-AE85-E665142A60E6}"/>
                    </a:ext>
                  </a:extLst>
                </p:cNvPr>
                <p:cNvSpPr/>
                <p:nvPr/>
              </p:nvSpPr>
              <p:spPr bwMode="auto">
                <a:xfrm rot="20700000">
                  <a:off x="2451290" y="507039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00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43" name="グループ化 442">
                <a:extLst>
                  <a:ext uri="{FF2B5EF4-FFF2-40B4-BE49-F238E27FC236}">
                    <a16:creationId xmlns:a16="http://schemas.microsoft.com/office/drawing/2014/main" id="{D212EABE-EED9-4713-B366-817A84071B77}"/>
                  </a:ext>
                </a:extLst>
              </p:cNvPr>
              <p:cNvGrpSpPr/>
              <p:nvPr/>
            </p:nvGrpSpPr>
            <p:grpSpPr>
              <a:xfrm rot="5104238">
                <a:off x="5029118" y="3226013"/>
                <a:ext cx="321534" cy="849498"/>
                <a:chOff x="2451290" y="4723360"/>
                <a:chExt cx="536158" cy="1416542"/>
              </a:xfrm>
            </p:grpSpPr>
            <p:sp>
              <p:nvSpPr>
                <p:cNvPr id="451" name="楕円 27">
                  <a:extLst>
                    <a:ext uri="{FF2B5EF4-FFF2-40B4-BE49-F238E27FC236}">
                      <a16:creationId xmlns:a16="http://schemas.microsoft.com/office/drawing/2014/main" id="{366260C4-840F-4AD8-9B4F-55AC1C4C1741}"/>
                    </a:ext>
                  </a:extLst>
                </p:cNvPr>
                <p:cNvSpPr/>
                <p:nvPr/>
              </p:nvSpPr>
              <p:spPr bwMode="auto">
                <a:xfrm>
                  <a:off x="2520108" y="4723360"/>
                  <a:ext cx="394542" cy="1000896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452" name="楕円 27">
                  <a:extLst>
                    <a:ext uri="{FF2B5EF4-FFF2-40B4-BE49-F238E27FC236}">
                      <a16:creationId xmlns:a16="http://schemas.microsoft.com/office/drawing/2014/main" id="{044BEEE0-871D-4ADE-B293-1DD0ED2006E4}"/>
                    </a:ext>
                  </a:extLst>
                </p:cNvPr>
                <p:cNvSpPr/>
                <p:nvPr/>
              </p:nvSpPr>
              <p:spPr bwMode="auto">
                <a:xfrm rot="20700000">
                  <a:off x="2523749" y="486084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3" name="楕円 27">
                  <a:extLst>
                    <a:ext uri="{FF2B5EF4-FFF2-40B4-BE49-F238E27FC236}">
                      <a16:creationId xmlns:a16="http://schemas.microsoft.com/office/drawing/2014/main" id="{7E2F0C08-9FE7-4B17-9989-CA5A4CDF1CAF}"/>
                    </a:ext>
                  </a:extLst>
                </p:cNvPr>
                <p:cNvSpPr/>
                <p:nvPr/>
              </p:nvSpPr>
              <p:spPr bwMode="auto">
                <a:xfrm rot="900000">
                  <a:off x="2598569" y="486084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4" name="楕円 453">
                  <a:extLst>
                    <a:ext uri="{FF2B5EF4-FFF2-40B4-BE49-F238E27FC236}">
                      <a16:creationId xmlns:a16="http://schemas.microsoft.com/office/drawing/2014/main" id="{CD85984A-FE11-4AC0-B78A-361AE10D4140}"/>
                    </a:ext>
                  </a:extLst>
                </p:cNvPr>
                <p:cNvSpPr/>
                <p:nvPr/>
              </p:nvSpPr>
              <p:spPr bwMode="auto">
                <a:xfrm>
                  <a:off x="2582020" y="5775882"/>
                  <a:ext cx="270718" cy="364020"/>
                </a:xfrm>
                <a:prstGeom prst="ellipse">
                  <a:avLst/>
                </a:prstGeom>
                <a:solidFill>
                  <a:srgbClr val="FFFF66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5" name="楕円 27">
                  <a:extLst>
                    <a:ext uri="{FF2B5EF4-FFF2-40B4-BE49-F238E27FC236}">
                      <a16:creationId xmlns:a16="http://schemas.microsoft.com/office/drawing/2014/main" id="{0C0E9440-A2FE-4961-A018-FD1563EA0F25}"/>
                    </a:ext>
                  </a:extLst>
                </p:cNvPr>
                <p:cNvSpPr/>
                <p:nvPr/>
              </p:nvSpPr>
              <p:spPr bwMode="auto">
                <a:xfrm rot="900000">
                  <a:off x="2669037" y="5049975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00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6" name="楕円 27">
                  <a:extLst>
                    <a:ext uri="{FF2B5EF4-FFF2-40B4-BE49-F238E27FC236}">
                      <a16:creationId xmlns:a16="http://schemas.microsoft.com/office/drawing/2014/main" id="{E37F410C-1C70-4F2A-AE72-30B0FAE3A099}"/>
                    </a:ext>
                  </a:extLst>
                </p:cNvPr>
                <p:cNvSpPr/>
                <p:nvPr/>
              </p:nvSpPr>
              <p:spPr bwMode="auto">
                <a:xfrm rot="20700000">
                  <a:off x="2451290" y="507039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00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44" name="グループ化 443">
                <a:extLst>
                  <a:ext uri="{FF2B5EF4-FFF2-40B4-BE49-F238E27FC236}">
                    <a16:creationId xmlns:a16="http://schemas.microsoft.com/office/drawing/2014/main" id="{0298CAF2-D80B-467A-88FD-DE9E554B2A7D}"/>
                  </a:ext>
                </a:extLst>
              </p:cNvPr>
              <p:cNvGrpSpPr/>
              <p:nvPr/>
            </p:nvGrpSpPr>
            <p:grpSpPr>
              <a:xfrm rot="15936477">
                <a:off x="4471872" y="3421278"/>
                <a:ext cx="321534" cy="849498"/>
                <a:chOff x="2451290" y="4723360"/>
                <a:chExt cx="536158" cy="1416542"/>
              </a:xfrm>
            </p:grpSpPr>
            <p:sp>
              <p:nvSpPr>
                <p:cNvPr id="445" name="楕円 27">
                  <a:extLst>
                    <a:ext uri="{FF2B5EF4-FFF2-40B4-BE49-F238E27FC236}">
                      <a16:creationId xmlns:a16="http://schemas.microsoft.com/office/drawing/2014/main" id="{3E6D60D7-94AE-4E24-92BC-66F9A77FE29D}"/>
                    </a:ext>
                  </a:extLst>
                </p:cNvPr>
                <p:cNvSpPr/>
                <p:nvPr/>
              </p:nvSpPr>
              <p:spPr bwMode="auto">
                <a:xfrm>
                  <a:off x="2520108" y="4723360"/>
                  <a:ext cx="394542" cy="1000896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446" name="楕円 27">
                  <a:extLst>
                    <a:ext uri="{FF2B5EF4-FFF2-40B4-BE49-F238E27FC236}">
                      <a16:creationId xmlns:a16="http://schemas.microsoft.com/office/drawing/2014/main" id="{ABA629E3-318E-44E7-B8BF-57D8263DC1CB}"/>
                    </a:ext>
                  </a:extLst>
                </p:cNvPr>
                <p:cNvSpPr/>
                <p:nvPr/>
              </p:nvSpPr>
              <p:spPr bwMode="auto">
                <a:xfrm rot="20700000">
                  <a:off x="2523749" y="486084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7" name="楕円 27">
                  <a:extLst>
                    <a:ext uri="{FF2B5EF4-FFF2-40B4-BE49-F238E27FC236}">
                      <a16:creationId xmlns:a16="http://schemas.microsoft.com/office/drawing/2014/main" id="{30C3423E-99A1-41A6-976C-58C7459B89EF}"/>
                    </a:ext>
                  </a:extLst>
                </p:cNvPr>
                <p:cNvSpPr/>
                <p:nvPr/>
              </p:nvSpPr>
              <p:spPr bwMode="auto">
                <a:xfrm rot="900000">
                  <a:off x="2598569" y="486084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8" name="楕円 447">
                  <a:extLst>
                    <a:ext uri="{FF2B5EF4-FFF2-40B4-BE49-F238E27FC236}">
                      <a16:creationId xmlns:a16="http://schemas.microsoft.com/office/drawing/2014/main" id="{1131550D-6652-41F4-966E-A76C96810187}"/>
                    </a:ext>
                  </a:extLst>
                </p:cNvPr>
                <p:cNvSpPr/>
                <p:nvPr/>
              </p:nvSpPr>
              <p:spPr bwMode="auto">
                <a:xfrm>
                  <a:off x="2582020" y="5775882"/>
                  <a:ext cx="270718" cy="364020"/>
                </a:xfrm>
                <a:prstGeom prst="ellipse">
                  <a:avLst/>
                </a:prstGeom>
                <a:solidFill>
                  <a:srgbClr val="FFFF66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9" name="楕円 27">
                  <a:extLst>
                    <a:ext uri="{FF2B5EF4-FFF2-40B4-BE49-F238E27FC236}">
                      <a16:creationId xmlns:a16="http://schemas.microsoft.com/office/drawing/2014/main" id="{B6EB4E32-D6BB-42D8-B31C-4E8248C79CA8}"/>
                    </a:ext>
                  </a:extLst>
                </p:cNvPr>
                <p:cNvSpPr/>
                <p:nvPr/>
              </p:nvSpPr>
              <p:spPr bwMode="auto">
                <a:xfrm rot="900000">
                  <a:off x="2669037" y="5049975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00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0" name="楕円 27">
                  <a:extLst>
                    <a:ext uri="{FF2B5EF4-FFF2-40B4-BE49-F238E27FC236}">
                      <a16:creationId xmlns:a16="http://schemas.microsoft.com/office/drawing/2014/main" id="{15A17319-615C-450B-B3A8-D19A4EFF9ACC}"/>
                    </a:ext>
                  </a:extLst>
                </p:cNvPr>
                <p:cNvSpPr/>
                <p:nvPr/>
              </p:nvSpPr>
              <p:spPr bwMode="auto">
                <a:xfrm rot="20700000">
                  <a:off x="2451290" y="507039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00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469" name="グループ化 468">
              <a:extLst>
                <a:ext uri="{FF2B5EF4-FFF2-40B4-BE49-F238E27FC236}">
                  <a16:creationId xmlns:a16="http://schemas.microsoft.com/office/drawing/2014/main" id="{EC666AF4-2C0A-43A2-BDC3-CA555A5294B6}"/>
                </a:ext>
              </a:extLst>
            </p:cNvPr>
            <p:cNvGrpSpPr/>
            <p:nvPr/>
          </p:nvGrpSpPr>
          <p:grpSpPr>
            <a:xfrm rot="11890500">
              <a:off x="4645800" y="5308612"/>
              <a:ext cx="933948" cy="621727"/>
              <a:chOff x="4207890" y="3070328"/>
              <a:chExt cx="1406744" cy="936466"/>
            </a:xfrm>
          </p:grpSpPr>
          <p:grpSp>
            <p:nvGrpSpPr>
              <p:cNvPr id="470" name="グループ化 469">
                <a:extLst>
                  <a:ext uri="{FF2B5EF4-FFF2-40B4-BE49-F238E27FC236}">
                    <a16:creationId xmlns:a16="http://schemas.microsoft.com/office/drawing/2014/main" id="{2F584A75-0A2D-4195-B5FC-F6A16B24C002}"/>
                  </a:ext>
                </a:extLst>
              </p:cNvPr>
              <p:cNvGrpSpPr/>
              <p:nvPr/>
            </p:nvGrpSpPr>
            <p:grpSpPr>
              <a:xfrm rot="5400000">
                <a:off x="4866736" y="2806346"/>
                <a:ext cx="321534" cy="849498"/>
                <a:chOff x="2451290" y="4723360"/>
                <a:chExt cx="536158" cy="1416542"/>
              </a:xfrm>
            </p:grpSpPr>
            <p:sp>
              <p:nvSpPr>
                <p:cNvPr id="492" name="楕円 27">
                  <a:extLst>
                    <a:ext uri="{FF2B5EF4-FFF2-40B4-BE49-F238E27FC236}">
                      <a16:creationId xmlns:a16="http://schemas.microsoft.com/office/drawing/2014/main" id="{EAFCFB25-1FBB-426B-952B-478F18E093D3}"/>
                    </a:ext>
                  </a:extLst>
                </p:cNvPr>
                <p:cNvSpPr/>
                <p:nvPr/>
              </p:nvSpPr>
              <p:spPr bwMode="auto">
                <a:xfrm>
                  <a:off x="2520108" y="4723360"/>
                  <a:ext cx="394542" cy="1000896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493" name="楕円 27">
                  <a:extLst>
                    <a:ext uri="{FF2B5EF4-FFF2-40B4-BE49-F238E27FC236}">
                      <a16:creationId xmlns:a16="http://schemas.microsoft.com/office/drawing/2014/main" id="{E3F23218-7353-4EA9-B6B1-56F93A0D4B26}"/>
                    </a:ext>
                  </a:extLst>
                </p:cNvPr>
                <p:cNvSpPr/>
                <p:nvPr/>
              </p:nvSpPr>
              <p:spPr bwMode="auto">
                <a:xfrm rot="20700000">
                  <a:off x="2523749" y="486084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4" name="楕円 27">
                  <a:extLst>
                    <a:ext uri="{FF2B5EF4-FFF2-40B4-BE49-F238E27FC236}">
                      <a16:creationId xmlns:a16="http://schemas.microsoft.com/office/drawing/2014/main" id="{0E525F5C-2604-44CD-900D-B5236D75D3A0}"/>
                    </a:ext>
                  </a:extLst>
                </p:cNvPr>
                <p:cNvSpPr/>
                <p:nvPr/>
              </p:nvSpPr>
              <p:spPr bwMode="auto">
                <a:xfrm rot="900000">
                  <a:off x="2598569" y="486084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5" name="楕円 494">
                  <a:extLst>
                    <a:ext uri="{FF2B5EF4-FFF2-40B4-BE49-F238E27FC236}">
                      <a16:creationId xmlns:a16="http://schemas.microsoft.com/office/drawing/2014/main" id="{5A9DEEFA-CA0C-4056-94D2-BCCD418220FA}"/>
                    </a:ext>
                  </a:extLst>
                </p:cNvPr>
                <p:cNvSpPr/>
                <p:nvPr/>
              </p:nvSpPr>
              <p:spPr bwMode="auto">
                <a:xfrm>
                  <a:off x="2582020" y="5775882"/>
                  <a:ext cx="270718" cy="364020"/>
                </a:xfrm>
                <a:prstGeom prst="ellipse">
                  <a:avLst/>
                </a:prstGeom>
                <a:solidFill>
                  <a:srgbClr val="FFFF66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6" name="楕円 27">
                  <a:extLst>
                    <a:ext uri="{FF2B5EF4-FFF2-40B4-BE49-F238E27FC236}">
                      <a16:creationId xmlns:a16="http://schemas.microsoft.com/office/drawing/2014/main" id="{9B3C332F-D638-48F0-B23A-2F989FCF5BFB}"/>
                    </a:ext>
                  </a:extLst>
                </p:cNvPr>
                <p:cNvSpPr/>
                <p:nvPr/>
              </p:nvSpPr>
              <p:spPr bwMode="auto">
                <a:xfrm rot="900000">
                  <a:off x="2669037" y="5049975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00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7" name="楕円 27">
                  <a:extLst>
                    <a:ext uri="{FF2B5EF4-FFF2-40B4-BE49-F238E27FC236}">
                      <a16:creationId xmlns:a16="http://schemas.microsoft.com/office/drawing/2014/main" id="{15366FB5-C556-4B7D-A291-D17F1D904473}"/>
                    </a:ext>
                  </a:extLst>
                </p:cNvPr>
                <p:cNvSpPr/>
                <p:nvPr/>
              </p:nvSpPr>
              <p:spPr bwMode="auto">
                <a:xfrm rot="20700000">
                  <a:off x="2451290" y="507039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00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71" name="グループ化 470">
                <a:extLst>
                  <a:ext uri="{FF2B5EF4-FFF2-40B4-BE49-F238E27FC236}">
                    <a16:creationId xmlns:a16="http://schemas.microsoft.com/office/drawing/2014/main" id="{8E52040F-A4B9-4517-B352-062601CC83E4}"/>
                  </a:ext>
                </a:extLst>
              </p:cNvPr>
              <p:cNvGrpSpPr/>
              <p:nvPr/>
            </p:nvGrpSpPr>
            <p:grpSpPr>
              <a:xfrm rot="4500000">
                <a:off x="4542009" y="3046551"/>
                <a:ext cx="321534" cy="849498"/>
                <a:chOff x="2451290" y="4723360"/>
                <a:chExt cx="536158" cy="1416542"/>
              </a:xfrm>
            </p:grpSpPr>
            <p:sp>
              <p:nvSpPr>
                <p:cNvPr id="486" name="楕円 27">
                  <a:extLst>
                    <a:ext uri="{FF2B5EF4-FFF2-40B4-BE49-F238E27FC236}">
                      <a16:creationId xmlns:a16="http://schemas.microsoft.com/office/drawing/2014/main" id="{A454FD19-2C96-459C-969F-150C04214071}"/>
                    </a:ext>
                  </a:extLst>
                </p:cNvPr>
                <p:cNvSpPr/>
                <p:nvPr/>
              </p:nvSpPr>
              <p:spPr bwMode="auto">
                <a:xfrm>
                  <a:off x="2520108" y="4723360"/>
                  <a:ext cx="394542" cy="1000896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487" name="楕円 27">
                  <a:extLst>
                    <a:ext uri="{FF2B5EF4-FFF2-40B4-BE49-F238E27FC236}">
                      <a16:creationId xmlns:a16="http://schemas.microsoft.com/office/drawing/2014/main" id="{D4A5DE6D-23C5-4C65-A0A8-7E0DF067C577}"/>
                    </a:ext>
                  </a:extLst>
                </p:cNvPr>
                <p:cNvSpPr/>
                <p:nvPr/>
              </p:nvSpPr>
              <p:spPr bwMode="auto">
                <a:xfrm rot="20700000">
                  <a:off x="2523749" y="486084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8" name="楕円 27">
                  <a:extLst>
                    <a:ext uri="{FF2B5EF4-FFF2-40B4-BE49-F238E27FC236}">
                      <a16:creationId xmlns:a16="http://schemas.microsoft.com/office/drawing/2014/main" id="{B61CB41D-5116-473F-AC4C-6A87CE891B7B}"/>
                    </a:ext>
                  </a:extLst>
                </p:cNvPr>
                <p:cNvSpPr/>
                <p:nvPr/>
              </p:nvSpPr>
              <p:spPr bwMode="auto">
                <a:xfrm rot="900000">
                  <a:off x="2598569" y="486084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9" name="楕円 488">
                  <a:extLst>
                    <a:ext uri="{FF2B5EF4-FFF2-40B4-BE49-F238E27FC236}">
                      <a16:creationId xmlns:a16="http://schemas.microsoft.com/office/drawing/2014/main" id="{ECE7DC40-35E7-4D74-B2FE-817EAF8D2E5C}"/>
                    </a:ext>
                  </a:extLst>
                </p:cNvPr>
                <p:cNvSpPr/>
                <p:nvPr/>
              </p:nvSpPr>
              <p:spPr bwMode="auto">
                <a:xfrm>
                  <a:off x="2582020" y="5775882"/>
                  <a:ext cx="270718" cy="364020"/>
                </a:xfrm>
                <a:prstGeom prst="ellipse">
                  <a:avLst/>
                </a:prstGeom>
                <a:solidFill>
                  <a:srgbClr val="FFFF66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0" name="楕円 27">
                  <a:extLst>
                    <a:ext uri="{FF2B5EF4-FFF2-40B4-BE49-F238E27FC236}">
                      <a16:creationId xmlns:a16="http://schemas.microsoft.com/office/drawing/2014/main" id="{C54B3424-A607-4F8C-B4A0-7F4F61CBE4D0}"/>
                    </a:ext>
                  </a:extLst>
                </p:cNvPr>
                <p:cNvSpPr/>
                <p:nvPr/>
              </p:nvSpPr>
              <p:spPr bwMode="auto">
                <a:xfrm rot="900000">
                  <a:off x="2669037" y="5049975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00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1" name="楕円 27">
                  <a:extLst>
                    <a:ext uri="{FF2B5EF4-FFF2-40B4-BE49-F238E27FC236}">
                      <a16:creationId xmlns:a16="http://schemas.microsoft.com/office/drawing/2014/main" id="{94CEA808-62DE-4D83-A23D-C59232E65297}"/>
                    </a:ext>
                  </a:extLst>
                </p:cNvPr>
                <p:cNvSpPr/>
                <p:nvPr/>
              </p:nvSpPr>
              <p:spPr bwMode="auto">
                <a:xfrm rot="20700000">
                  <a:off x="2451290" y="507039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00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72" name="グループ化 471">
                <a:extLst>
                  <a:ext uri="{FF2B5EF4-FFF2-40B4-BE49-F238E27FC236}">
                    <a16:creationId xmlns:a16="http://schemas.microsoft.com/office/drawing/2014/main" id="{79B5051A-7A9D-4C0E-8AC3-DEE5C1CC52A0}"/>
                  </a:ext>
                </a:extLst>
              </p:cNvPr>
              <p:cNvGrpSpPr/>
              <p:nvPr/>
            </p:nvGrpSpPr>
            <p:grpSpPr>
              <a:xfrm rot="5104238">
                <a:off x="5029118" y="3226013"/>
                <a:ext cx="321534" cy="849498"/>
                <a:chOff x="2451290" y="4723360"/>
                <a:chExt cx="536158" cy="1416542"/>
              </a:xfrm>
            </p:grpSpPr>
            <p:sp>
              <p:nvSpPr>
                <p:cNvPr id="480" name="楕円 27">
                  <a:extLst>
                    <a:ext uri="{FF2B5EF4-FFF2-40B4-BE49-F238E27FC236}">
                      <a16:creationId xmlns:a16="http://schemas.microsoft.com/office/drawing/2014/main" id="{0715C1BE-E8BE-485C-9A85-8E4E32ABDEF3}"/>
                    </a:ext>
                  </a:extLst>
                </p:cNvPr>
                <p:cNvSpPr/>
                <p:nvPr/>
              </p:nvSpPr>
              <p:spPr bwMode="auto">
                <a:xfrm>
                  <a:off x="2520108" y="4723360"/>
                  <a:ext cx="394542" cy="1000896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481" name="楕円 27">
                  <a:extLst>
                    <a:ext uri="{FF2B5EF4-FFF2-40B4-BE49-F238E27FC236}">
                      <a16:creationId xmlns:a16="http://schemas.microsoft.com/office/drawing/2014/main" id="{819110B1-52F9-4A3B-A162-44CCC7789A92}"/>
                    </a:ext>
                  </a:extLst>
                </p:cNvPr>
                <p:cNvSpPr/>
                <p:nvPr/>
              </p:nvSpPr>
              <p:spPr bwMode="auto">
                <a:xfrm rot="20700000">
                  <a:off x="2523749" y="486084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2" name="楕円 27">
                  <a:extLst>
                    <a:ext uri="{FF2B5EF4-FFF2-40B4-BE49-F238E27FC236}">
                      <a16:creationId xmlns:a16="http://schemas.microsoft.com/office/drawing/2014/main" id="{58494C2E-A347-45EC-BFF7-1FA286001B00}"/>
                    </a:ext>
                  </a:extLst>
                </p:cNvPr>
                <p:cNvSpPr/>
                <p:nvPr/>
              </p:nvSpPr>
              <p:spPr bwMode="auto">
                <a:xfrm rot="900000">
                  <a:off x="2598569" y="486084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3" name="楕円 482">
                  <a:extLst>
                    <a:ext uri="{FF2B5EF4-FFF2-40B4-BE49-F238E27FC236}">
                      <a16:creationId xmlns:a16="http://schemas.microsoft.com/office/drawing/2014/main" id="{F266055E-250E-4F0D-862F-C43DAF892828}"/>
                    </a:ext>
                  </a:extLst>
                </p:cNvPr>
                <p:cNvSpPr/>
                <p:nvPr/>
              </p:nvSpPr>
              <p:spPr bwMode="auto">
                <a:xfrm>
                  <a:off x="2582020" y="5775882"/>
                  <a:ext cx="270718" cy="364020"/>
                </a:xfrm>
                <a:prstGeom prst="ellipse">
                  <a:avLst/>
                </a:prstGeom>
                <a:solidFill>
                  <a:srgbClr val="FFFF66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4" name="楕円 27">
                  <a:extLst>
                    <a:ext uri="{FF2B5EF4-FFF2-40B4-BE49-F238E27FC236}">
                      <a16:creationId xmlns:a16="http://schemas.microsoft.com/office/drawing/2014/main" id="{C09913B6-3E5C-46C2-95D0-4F8D8A8918B1}"/>
                    </a:ext>
                  </a:extLst>
                </p:cNvPr>
                <p:cNvSpPr/>
                <p:nvPr/>
              </p:nvSpPr>
              <p:spPr bwMode="auto">
                <a:xfrm rot="900000">
                  <a:off x="2669037" y="5049975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00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5" name="楕円 27">
                  <a:extLst>
                    <a:ext uri="{FF2B5EF4-FFF2-40B4-BE49-F238E27FC236}">
                      <a16:creationId xmlns:a16="http://schemas.microsoft.com/office/drawing/2014/main" id="{2C05DF0F-5222-4F78-AA8C-671F61D58CFE}"/>
                    </a:ext>
                  </a:extLst>
                </p:cNvPr>
                <p:cNvSpPr/>
                <p:nvPr/>
              </p:nvSpPr>
              <p:spPr bwMode="auto">
                <a:xfrm rot="20700000">
                  <a:off x="2451290" y="507039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00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73" name="グループ化 472">
                <a:extLst>
                  <a:ext uri="{FF2B5EF4-FFF2-40B4-BE49-F238E27FC236}">
                    <a16:creationId xmlns:a16="http://schemas.microsoft.com/office/drawing/2014/main" id="{59C9AD1D-169D-4314-A50D-6E6B9579B1AD}"/>
                  </a:ext>
                </a:extLst>
              </p:cNvPr>
              <p:cNvGrpSpPr/>
              <p:nvPr/>
            </p:nvGrpSpPr>
            <p:grpSpPr>
              <a:xfrm rot="15936477">
                <a:off x="4471872" y="3421278"/>
                <a:ext cx="321534" cy="849498"/>
                <a:chOff x="2451290" y="4723360"/>
                <a:chExt cx="536158" cy="1416542"/>
              </a:xfrm>
            </p:grpSpPr>
            <p:sp>
              <p:nvSpPr>
                <p:cNvPr id="474" name="楕円 27">
                  <a:extLst>
                    <a:ext uri="{FF2B5EF4-FFF2-40B4-BE49-F238E27FC236}">
                      <a16:creationId xmlns:a16="http://schemas.microsoft.com/office/drawing/2014/main" id="{97C27F0E-3918-48DA-A2B8-DAF23F0A86D0}"/>
                    </a:ext>
                  </a:extLst>
                </p:cNvPr>
                <p:cNvSpPr/>
                <p:nvPr/>
              </p:nvSpPr>
              <p:spPr bwMode="auto">
                <a:xfrm>
                  <a:off x="2520108" y="4723360"/>
                  <a:ext cx="394542" cy="1000896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475" name="楕円 27">
                  <a:extLst>
                    <a:ext uri="{FF2B5EF4-FFF2-40B4-BE49-F238E27FC236}">
                      <a16:creationId xmlns:a16="http://schemas.microsoft.com/office/drawing/2014/main" id="{7307D3F5-57B4-49CA-A38F-23DC6ACC8AE4}"/>
                    </a:ext>
                  </a:extLst>
                </p:cNvPr>
                <p:cNvSpPr/>
                <p:nvPr/>
              </p:nvSpPr>
              <p:spPr bwMode="auto">
                <a:xfrm rot="20700000">
                  <a:off x="2523749" y="486084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6" name="楕円 27">
                  <a:extLst>
                    <a:ext uri="{FF2B5EF4-FFF2-40B4-BE49-F238E27FC236}">
                      <a16:creationId xmlns:a16="http://schemas.microsoft.com/office/drawing/2014/main" id="{A69D6081-21B7-4FE5-9B05-D5891B9C24BB}"/>
                    </a:ext>
                  </a:extLst>
                </p:cNvPr>
                <p:cNvSpPr/>
                <p:nvPr/>
              </p:nvSpPr>
              <p:spPr bwMode="auto">
                <a:xfrm rot="900000">
                  <a:off x="2598569" y="486084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7" name="楕円 476">
                  <a:extLst>
                    <a:ext uri="{FF2B5EF4-FFF2-40B4-BE49-F238E27FC236}">
                      <a16:creationId xmlns:a16="http://schemas.microsoft.com/office/drawing/2014/main" id="{F4CD3CA7-C26C-4812-9433-2CA0D5F000D3}"/>
                    </a:ext>
                  </a:extLst>
                </p:cNvPr>
                <p:cNvSpPr/>
                <p:nvPr/>
              </p:nvSpPr>
              <p:spPr bwMode="auto">
                <a:xfrm>
                  <a:off x="2582020" y="5775882"/>
                  <a:ext cx="270718" cy="364020"/>
                </a:xfrm>
                <a:prstGeom prst="ellipse">
                  <a:avLst/>
                </a:prstGeom>
                <a:solidFill>
                  <a:srgbClr val="FFFF66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8" name="楕円 27">
                  <a:extLst>
                    <a:ext uri="{FF2B5EF4-FFF2-40B4-BE49-F238E27FC236}">
                      <a16:creationId xmlns:a16="http://schemas.microsoft.com/office/drawing/2014/main" id="{5E12DE6E-5E20-4F72-B607-43884C2FC130}"/>
                    </a:ext>
                  </a:extLst>
                </p:cNvPr>
                <p:cNvSpPr/>
                <p:nvPr/>
              </p:nvSpPr>
              <p:spPr bwMode="auto">
                <a:xfrm rot="900000">
                  <a:off x="2669037" y="5049975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00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9" name="楕円 27">
                  <a:extLst>
                    <a:ext uri="{FF2B5EF4-FFF2-40B4-BE49-F238E27FC236}">
                      <a16:creationId xmlns:a16="http://schemas.microsoft.com/office/drawing/2014/main" id="{95FF6E53-929C-4227-AB10-5DE20D232C36}"/>
                    </a:ext>
                  </a:extLst>
                </p:cNvPr>
                <p:cNvSpPr/>
                <p:nvPr/>
              </p:nvSpPr>
              <p:spPr bwMode="auto">
                <a:xfrm rot="20700000">
                  <a:off x="2451290" y="507039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00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1ADBDDDB-4D15-467E-92B6-EB55BB1F9252}"/>
              </a:ext>
            </a:extLst>
          </p:cNvPr>
          <p:cNvGrpSpPr/>
          <p:nvPr/>
        </p:nvGrpSpPr>
        <p:grpSpPr>
          <a:xfrm>
            <a:off x="7927719" y="4778800"/>
            <a:ext cx="1575175" cy="1535819"/>
            <a:chOff x="7927719" y="4778800"/>
            <a:chExt cx="1575175" cy="1535819"/>
          </a:xfrm>
        </p:grpSpPr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BFB24C27-128F-4A5A-8620-8DFB3FA01066}"/>
                </a:ext>
              </a:extLst>
            </p:cNvPr>
            <p:cNvGrpSpPr/>
            <p:nvPr/>
          </p:nvGrpSpPr>
          <p:grpSpPr>
            <a:xfrm>
              <a:off x="7927719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1CC71CF7-6A66-42E1-8330-BE20866AF95D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59" name="楕円 31">
                  <a:extLst>
                    <a:ext uri="{FF2B5EF4-FFF2-40B4-BE49-F238E27FC236}">
                      <a16:creationId xmlns:a16="http://schemas.microsoft.com/office/drawing/2014/main" id="{F9F5A6FA-6128-40D8-A689-306FF57AF1E8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楕円 59">
                  <a:extLst>
                    <a:ext uri="{FF2B5EF4-FFF2-40B4-BE49-F238E27FC236}">
                      <a16:creationId xmlns:a16="http://schemas.microsoft.com/office/drawing/2014/main" id="{F1158038-B676-4BF5-B4C6-C6BA4ADFAF01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楕円 60">
                  <a:extLst>
                    <a:ext uri="{FF2B5EF4-FFF2-40B4-BE49-F238E27FC236}">
                      <a16:creationId xmlns:a16="http://schemas.microsoft.com/office/drawing/2014/main" id="{FD29023C-AD17-42A2-B0FD-6EEC4C4E8FB3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33EE8B3F-968B-4B51-A923-4FA3ECBC88CD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9" name="グループ化 258">
              <a:extLst>
                <a:ext uri="{FF2B5EF4-FFF2-40B4-BE49-F238E27FC236}">
                  <a16:creationId xmlns:a16="http://schemas.microsoft.com/office/drawing/2014/main" id="{6782B8C3-4B95-4E98-8454-D893EF062DF3}"/>
                </a:ext>
              </a:extLst>
            </p:cNvPr>
            <p:cNvGrpSpPr/>
            <p:nvPr/>
          </p:nvGrpSpPr>
          <p:grpSpPr>
            <a:xfrm rot="41750">
              <a:off x="8414161" y="4778800"/>
              <a:ext cx="585459" cy="825801"/>
              <a:chOff x="2264369" y="4394563"/>
              <a:chExt cx="1245148" cy="1599722"/>
            </a:xfrm>
          </p:grpSpPr>
          <p:sp>
            <p:nvSpPr>
              <p:cNvPr id="268" name="楕円 27">
                <a:extLst>
                  <a:ext uri="{FF2B5EF4-FFF2-40B4-BE49-F238E27FC236}">
                    <a16:creationId xmlns:a16="http://schemas.microsoft.com/office/drawing/2014/main" id="{25C369FC-ADE4-483F-874E-ED964E6A154C}"/>
                  </a:ext>
                </a:extLst>
              </p:cNvPr>
              <p:cNvSpPr/>
              <p:nvPr/>
            </p:nvSpPr>
            <p:spPr bwMode="auto">
              <a:xfrm>
                <a:off x="2337943" y="4394563"/>
                <a:ext cx="1088753" cy="1479335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9" name="楕円 27">
                <a:extLst>
                  <a:ext uri="{FF2B5EF4-FFF2-40B4-BE49-F238E27FC236}">
                    <a16:creationId xmlns:a16="http://schemas.microsoft.com/office/drawing/2014/main" id="{7F7A2789-8B28-4338-98A8-F45448E59335}"/>
                  </a:ext>
                </a:extLst>
              </p:cNvPr>
              <p:cNvSpPr/>
              <p:nvPr/>
            </p:nvSpPr>
            <p:spPr bwMode="auto">
              <a:xfrm rot="20700000">
                <a:off x="2432644" y="4532044"/>
                <a:ext cx="739462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0" name="楕円 27">
                <a:extLst>
                  <a:ext uri="{FF2B5EF4-FFF2-40B4-BE49-F238E27FC236}">
                    <a16:creationId xmlns:a16="http://schemas.microsoft.com/office/drawing/2014/main" id="{63EE3276-43C8-45C3-9E28-C22B1A05BCA0}"/>
                  </a:ext>
                </a:extLst>
              </p:cNvPr>
              <p:cNvSpPr/>
              <p:nvPr/>
            </p:nvSpPr>
            <p:spPr bwMode="auto">
              <a:xfrm rot="900000">
                <a:off x="2606402" y="4532044"/>
                <a:ext cx="739462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1" name="楕円 270">
                <a:extLst>
                  <a:ext uri="{FF2B5EF4-FFF2-40B4-BE49-F238E27FC236}">
                    <a16:creationId xmlns:a16="http://schemas.microsoft.com/office/drawing/2014/main" id="{94F96F32-5EED-43CA-9311-55499EAAA5C1}"/>
                  </a:ext>
                </a:extLst>
              </p:cNvPr>
              <p:cNvSpPr/>
              <p:nvPr/>
            </p:nvSpPr>
            <p:spPr bwMode="auto">
              <a:xfrm>
                <a:off x="2348340" y="5274205"/>
                <a:ext cx="1067960" cy="720080"/>
              </a:xfrm>
              <a:prstGeom prst="ellipse">
                <a:avLst/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2" name="楕円 27">
                <a:extLst>
                  <a:ext uri="{FF2B5EF4-FFF2-40B4-BE49-F238E27FC236}">
                    <a16:creationId xmlns:a16="http://schemas.microsoft.com/office/drawing/2014/main" id="{C9D53E79-C968-4E94-85E0-3A67B7DF0E80}"/>
                  </a:ext>
                </a:extLst>
              </p:cNvPr>
              <p:cNvSpPr/>
              <p:nvPr/>
            </p:nvSpPr>
            <p:spPr bwMode="auto">
              <a:xfrm rot="20700000">
                <a:off x="2264369" y="4741594"/>
                <a:ext cx="739462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3" name="楕円 27">
                <a:extLst>
                  <a:ext uri="{FF2B5EF4-FFF2-40B4-BE49-F238E27FC236}">
                    <a16:creationId xmlns:a16="http://schemas.microsoft.com/office/drawing/2014/main" id="{922383D2-4E7B-4F63-9D8F-E4FE706E9587}"/>
                  </a:ext>
                </a:extLst>
              </p:cNvPr>
              <p:cNvSpPr/>
              <p:nvPr/>
            </p:nvSpPr>
            <p:spPr bwMode="auto">
              <a:xfrm rot="900000">
                <a:off x="2770055" y="4721179"/>
                <a:ext cx="739462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4" name="楕円 27">
                <a:extLst>
                  <a:ext uri="{FF2B5EF4-FFF2-40B4-BE49-F238E27FC236}">
                    <a16:creationId xmlns:a16="http://schemas.microsoft.com/office/drawing/2014/main" id="{F058914B-ACD1-4875-AA41-02DDFEE45E70}"/>
                  </a:ext>
                </a:extLst>
              </p:cNvPr>
              <p:cNvSpPr/>
              <p:nvPr/>
            </p:nvSpPr>
            <p:spPr bwMode="auto">
              <a:xfrm>
                <a:off x="2385554" y="4824155"/>
                <a:ext cx="992271" cy="104974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60" name="グループ化 259">
              <a:extLst>
                <a:ext uri="{FF2B5EF4-FFF2-40B4-BE49-F238E27FC236}">
                  <a16:creationId xmlns:a16="http://schemas.microsoft.com/office/drawing/2014/main" id="{70EFAE41-40AF-45BC-B37A-13B4CA60B3B4}"/>
                </a:ext>
              </a:extLst>
            </p:cNvPr>
            <p:cNvGrpSpPr/>
            <p:nvPr/>
          </p:nvGrpSpPr>
          <p:grpSpPr>
            <a:xfrm rot="41750">
              <a:off x="8816695" y="5129284"/>
              <a:ext cx="585459" cy="825801"/>
              <a:chOff x="2264369" y="4394563"/>
              <a:chExt cx="1245148" cy="1599722"/>
            </a:xfrm>
          </p:grpSpPr>
          <p:sp>
            <p:nvSpPr>
              <p:cNvPr id="261" name="楕円 27">
                <a:extLst>
                  <a:ext uri="{FF2B5EF4-FFF2-40B4-BE49-F238E27FC236}">
                    <a16:creationId xmlns:a16="http://schemas.microsoft.com/office/drawing/2014/main" id="{D1476643-97CF-4C12-8083-4F3425BAF603}"/>
                  </a:ext>
                </a:extLst>
              </p:cNvPr>
              <p:cNvSpPr/>
              <p:nvPr/>
            </p:nvSpPr>
            <p:spPr bwMode="auto">
              <a:xfrm>
                <a:off x="2337943" y="4394563"/>
                <a:ext cx="1088753" cy="1479335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2" name="楕円 27">
                <a:extLst>
                  <a:ext uri="{FF2B5EF4-FFF2-40B4-BE49-F238E27FC236}">
                    <a16:creationId xmlns:a16="http://schemas.microsoft.com/office/drawing/2014/main" id="{08987A3C-DFBA-4C79-A84C-8F983872B709}"/>
                  </a:ext>
                </a:extLst>
              </p:cNvPr>
              <p:cNvSpPr/>
              <p:nvPr/>
            </p:nvSpPr>
            <p:spPr bwMode="auto">
              <a:xfrm rot="20700000">
                <a:off x="2432644" y="4532044"/>
                <a:ext cx="739462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3" name="楕円 27">
                <a:extLst>
                  <a:ext uri="{FF2B5EF4-FFF2-40B4-BE49-F238E27FC236}">
                    <a16:creationId xmlns:a16="http://schemas.microsoft.com/office/drawing/2014/main" id="{50B2DB6C-8936-4684-8CE1-EA0663182301}"/>
                  </a:ext>
                </a:extLst>
              </p:cNvPr>
              <p:cNvSpPr/>
              <p:nvPr/>
            </p:nvSpPr>
            <p:spPr bwMode="auto">
              <a:xfrm rot="900000">
                <a:off x="2606402" y="4532044"/>
                <a:ext cx="739462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4" name="楕円 263">
                <a:extLst>
                  <a:ext uri="{FF2B5EF4-FFF2-40B4-BE49-F238E27FC236}">
                    <a16:creationId xmlns:a16="http://schemas.microsoft.com/office/drawing/2014/main" id="{16D644F8-66E1-4457-B0F6-D18F02835496}"/>
                  </a:ext>
                </a:extLst>
              </p:cNvPr>
              <p:cNvSpPr/>
              <p:nvPr/>
            </p:nvSpPr>
            <p:spPr bwMode="auto">
              <a:xfrm>
                <a:off x="2348340" y="5274205"/>
                <a:ext cx="1067960" cy="720080"/>
              </a:xfrm>
              <a:prstGeom prst="ellipse">
                <a:avLst/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5" name="楕円 27">
                <a:extLst>
                  <a:ext uri="{FF2B5EF4-FFF2-40B4-BE49-F238E27FC236}">
                    <a16:creationId xmlns:a16="http://schemas.microsoft.com/office/drawing/2014/main" id="{F5DEE949-84AB-4482-ACDD-451F268911FC}"/>
                  </a:ext>
                </a:extLst>
              </p:cNvPr>
              <p:cNvSpPr/>
              <p:nvPr/>
            </p:nvSpPr>
            <p:spPr bwMode="auto">
              <a:xfrm rot="20700000">
                <a:off x="2264369" y="4741594"/>
                <a:ext cx="739462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6" name="楕円 27">
                <a:extLst>
                  <a:ext uri="{FF2B5EF4-FFF2-40B4-BE49-F238E27FC236}">
                    <a16:creationId xmlns:a16="http://schemas.microsoft.com/office/drawing/2014/main" id="{E8E4EC0D-8569-4DBD-AEBD-EC11F2007666}"/>
                  </a:ext>
                </a:extLst>
              </p:cNvPr>
              <p:cNvSpPr/>
              <p:nvPr/>
            </p:nvSpPr>
            <p:spPr bwMode="auto">
              <a:xfrm rot="900000">
                <a:off x="2770055" y="4721179"/>
                <a:ext cx="739462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7" name="楕円 27">
                <a:extLst>
                  <a:ext uri="{FF2B5EF4-FFF2-40B4-BE49-F238E27FC236}">
                    <a16:creationId xmlns:a16="http://schemas.microsoft.com/office/drawing/2014/main" id="{6C708B51-8485-4B57-9F39-6AB670E6CA41}"/>
                  </a:ext>
                </a:extLst>
              </p:cNvPr>
              <p:cNvSpPr/>
              <p:nvPr/>
            </p:nvSpPr>
            <p:spPr bwMode="auto">
              <a:xfrm>
                <a:off x="2385554" y="4824155"/>
                <a:ext cx="992271" cy="104974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39" name="グループ化 538">
              <a:extLst>
                <a:ext uri="{FF2B5EF4-FFF2-40B4-BE49-F238E27FC236}">
                  <a16:creationId xmlns:a16="http://schemas.microsoft.com/office/drawing/2014/main" id="{2C058203-16C7-40B9-9330-9EE392FCCFDD}"/>
                </a:ext>
              </a:extLst>
            </p:cNvPr>
            <p:cNvGrpSpPr/>
            <p:nvPr/>
          </p:nvGrpSpPr>
          <p:grpSpPr>
            <a:xfrm rot="41750">
              <a:off x="8040717" y="5124583"/>
              <a:ext cx="585459" cy="825801"/>
              <a:chOff x="2264369" y="4394563"/>
              <a:chExt cx="1245148" cy="1599722"/>
            </a:xfrm>
          </p:grpSpPr>
          <p:sp>
            <p:nvSpPr>
              <p:cNvPr id="540" name="楕円 27">
                <a:extLst>
                  <a:ext uri="{FF2B5EF4-FFF2-40B4-BE49-F238E27FC236}">
                    <a16:creationId xmlns:a16="http://schemas.microsoft.com/office/drawing/2014/main" id="{7664BEEB-F8B8-490D-B5EA-557FFD55883B}"/>
                  </a:ext>
                </a:extLst>
              </p:cNvPr>
              <p:cNvSpPr/>
              <p:nvPr/>
            </p:nvSpPr>
            <p:spPr bwMode="auto">
              <a:xfrm>
                <a:off x="2337943" y="4394563"/>
                <a:ext cx="1088753" cy="1479335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1" name="楕円 27">
                <a:extLst>
                  <a:ext uri="{FF2B5EF4-FFF2-40B4-BE49-F238E27FC236}">
                    <a16:creationId xmlns:a16="http://schemas.microsoft.com/office/drawing/2014/main" id="{5C3C08C1-519C-4146-BB1F-0E1D533A36D2}"/>
                  </a:ext>
                </a:extLst>
              </p:cNvPr>
              <p:cNvSpPr/>
              <p:nvPr/>
            </p:nvSpPr>
            <p:spPr bwMode="auto">
              <a:xfrm rot="20700000">
                <a:off x="2432644" y="4532044"/>
                <a:ext cx="739462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2" name="楕円 27">
                <a:extLst>
                  <a:ext uri="{FF2B5EF4-FFF2-40B4-BE49-F238E27FC236}">
                    <a16:creationId xmlns:a16="http://schemas.microsoft.com/office/drawing/2014/main" id="{279D00C2-46F7-47CC-A2EA-29E31EB09E53}"/>
                  </a:ext>
                </a:extLst>
              </p:cNvPr>
              <p:cNvSpPr/>
              <p:nvPr/>
            </p:nvSpPr>
            <p:spPr bwMode="auto">
              <a:xfrm rot="900000">
                <a:off x="2606402" y="4532044"/>
                <a:ext cx="739462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3" name="楕円 542">
                <a:extLst>
                  <a:ext uri="{FF2B5EF4-FFF2-40B4-BE49-F238E27FC236}">
                    <a16:creationId xmlns:a16="http://schemas.microsoft.com/office/drawing/2014/main" id="{FEA24329-F497-466C-95B7-D1E32E657209}"/>
                  </a:ext>
                </a:extLst>
              </p:cNvPr>
              <p:cNvSpPr/>
              <p:nvPr/>
            </p:nvSpPr>
            <p:spPr bwMode="auto">
              <a:xfrm>
                <a:off x="2348340" y="5274205"/>
                <a:ext cx="1067960" cy="720080"/>
              </a:xfrm>
              <a:prstGeom prst="ellipse">
                <a:avLst/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4" name="楕円 27">
                <a:extLst>
                  <a:ext uri="{FF2B5EF4-FFF2-40B4-BE49-F238E27FC236}">
                    <a16:creationId xmlns:a16="http://schemas.microsoft.com/office/drawing/2014/main" id="{86DC2FC4-3663-424C-9936-6082238C2D78}"/>
                  </a:ext>
                </a:extLst>
              </p:cNvPr>
              <p:cNvSpPr/>
              <p:nvPr/>
            </p:nvSpPr>
            <p:spPr bwMode="auto">
              <a:xfrm rot="20700000">
                <a:off x="2264369" y="4741594"/>
                <a:ext cx="739462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5" name="楕円 27">
                <a:extLst>
                  <a:ext uri="{FF2B5EF4-FFF2-40B4-BE49-F238E27FC236}">
                    <a16:creationId xmlns:a16="http://schemas.microsoft.com/office/drawing/2014/main" id="{A1FB6CC5-19C0-42F2-9434-56F03E85C122}"/>
                  </a:ext>
                </a:extLst>
              </p:cNvPr>
              <p:cNvSpPr/>
              <p:nvPr/>
            </p:nvSpPr>
            <p:spPr bwMode="auto">
              <a:xfrm rot="900000">
                <a:off x="2770055" y="4721179"/>
                <a:ext cx="739462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6" name="楕円 27">
                <a:extLst>
                  <a:ext uri="{FF2B5EF4-FFF2-40B4-BE49-F238E27FC236}">
                    <a16:creationId xmlns:a16="http://schemas.microsoft.com/office/drawing/2014/main" id="{FD187E27-49AF-4DC4-9509-AECA10DBAE58}"/>
                  </a:ext>
                </a:extLst>
              </p:cNvPr>
              <p:cNvSpPr/>
              <p:nvPr/>
            </p:nvSpPr>
            <p:spPr bwMode="auto">
              <a:xfrm>
                <a:off x="2385554" y="4824155"/>
                <a:ext cx="992271" cy="104974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47" name="グループ化 546">
              <a:extLst>
                <a:ext uri="{FF2B5EF4-FFF2-40B4-BE49-F238E27FC236}">
                  <a16:creationId xmlns:a16="http://schemas.microsoft.com/office/drawing/2014/main" id="{9C8A929A-8361-46FC-AEDD-C38890BA27F8}"/>
                </a:ext>
              </a:extLst>
            </p:cNvPr>
            <p:cNvGrpSpPr/>
            <p:nvPr/>
          </p:nvGrpSpPr>
          <p:grpSpPr>
            <a:xfrm rot="41750">
              <a:off x="8450915" y="5312590"/>
              <a:ext cx="585459" cy="825801"/>
              <a:chOff x="2264369" y="4394563"/>
              <a:chExt cx="1245148" cy="1599722"/>
            </a:xfrm>
          </p:grpSpPr>
          <p:sp>
            <p:nvSpPr>
              <p:cNvPr id="548" name="楕円 27">
                <a:extLst>
                  <a:ext uri="{FF2B5EF4-FFF2-40B4-BE49-F238E27FC236}">
                    <a16:creationId xmlns:a16="http://schemas.microsoft.com/office/drawing/2014/main" id="{C063EE32-7227-4CFC-A43F-EAB094660EC9}"/>
                  </a:ext>
                </a:extLst>
              </p:cNvPr>
              <p:cNvSpPr/>
              <p:nvPr/>
            </p:nvSpPr>
            <p:spPr bwMode="auto">
              <a:xfrm>
                <a:off x="2337943" y="4394563"/>
                <a:ext cx="1088753" cy="1479335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9" name="楕円 27">
                <a:extLst>
                  <a:ext uri="{FF2B5EF4-FFF2-40B4-BE49-F238E27FC236}">
                    <a16:creationId xmlns:a16="http://schemas.microsoft.com/office/drawing/2014/main" id="{3CD59BC6-5681-4927-8EDE-FF27183438A9}"/>
                  </a:ext>
                </a:extLst>
              </p:cNvPr>
              <p:cNvSpPr/>
              <p:nvPr/>
            </p:nvSpPr>
            <p:spPr bwMode="auto">
              <a:xfrm rot="20700000">
                <a:off x="2432644" y="4532044"/>
                <a:ext cx="739462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0" name="楕円 27">
                <a:extLst>
                  <a:ext uri="{FF2B5EF4-FFF2-40B4-BE49-F238E27FC236}">
                    <a16:creationId xmlns:a16="http://schemas.microsoft.com/office/drawing/2014/main" id="{29653F82-CA0E-4A9E-80C9-439344D53262}"/>
                  </a:ext>
                </a:extLst>
              </p:cNvPr>
              <p:cNvSpPr/>
              <p:nvPr/>
            </p:nvSpPr>
            <p:spPr bwMode="auto">
              <a:xfrm rot="900000">
                <a:off x="2606402" y="4532044"/>
                <a:ext cx="739462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1" name="楕円 550">
                <a:extLst>
                  <a:ext uri="{FF2B5EF4-FFF2-40B4-BE49-F238E27FC236}">
                    <a16:creationId xmlns:a16="http://schemas.microsoft.com/office/drawing/2014/main" id="{2AE5629C-B4BF-473A-9494-303C91100E62}"/>
                  </a:ext>
                </a:extLst>
              </p:cNvPr>
              <p:cNvSpPr/>
              <p:nvPr/>
            </p:nvSpPr>
            <p:spPr bwMode="auto">
              <a:xfrm>
                <a:off x="2348340" y="5274205"/>
                <a:ext cx="1067960" cy="720080"/>
              </a:xfrm>
              <a:prstGeom prst="ellipse">
                <a:avLst/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2" name="楕円 27">
                <a:extLst>
                  <a:ext uri="{FF2B5EF4-FFF2-40B4-BE49-F238E27FC236}">
                    <a16:creationId xmlns:a16="http://schemas.microsoft.com/office/drawing/2014/main" id="{F3BA3467-DD16-4B8C-A896-381818847122}"/>
                  </a:ext>
                </a:extLst>
              </p:cNvPr>
              <p:cNvSpPr/>
              <p:nvPr/>
            </p:nvSpPr>
            <p:spPr bwMode="auto">
              <a:xfrm rot="20700000">
                <a:off x="2264369" y="4741594"/>
                <a:ext cx="739462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3" name="楕円 27">
                <a:extLst>
                  <a:ext uri="{FF2B5EF4-FFF2-40B4-BE49-F238E27FC236}">
                    <a16:creationId xmlns:a16="http://schemas.microsoft.com/office/drawing/2014/main" id="{11DD5D6C-9390-47AC-9E80-1D18AACEA94C}"/>
                  </a:ext>
                </a:extLst>
              </p:cNvPr>
              <p:cNvSpPr/>
              <p:nvPr/>
            </p:nvSpPr>
            <p:spPr bwMode="auto">
              <a:xfrm rot="900000">
                <a:off x="2770055" y="4721179"/>
                <a:ext cx="739462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4" name="楕円 27">
                <a:extLst>
                  <a:ext uri="{FF2B5EF4-FFF2-40B4-BE49-F238E27FC236}">
                    <a16:creationId xmlns:a16="http://schemas.microsoft.com/office/drawing/2014/main" id="{2BF5E523-A22B-49D5-A2F5-6B3BCC6DDC09}"/>
                  </a:ext>
                </a:extLst>
              </p:cNvPr>
              <p:cNvSpPr/>
              <p:nvPr/>
            </p:nvSpPr>
            <p:spPr bwMode="auto">
              <a:xfrm>
                <a:off x="2385554" y="4824155"/>
                <a:ext cx="992271" cy="104974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41203457-317D-418B-BFDD-AD8B92A9FCF7}"/>
              </a:ext>
            </a:extLst>
          </p:cNvPr>
          <p:cNvGrpSpPr/>
          <p:nvPr/>
        </p:nvGrpSpPr>
        <p:grpSpPr>
          <a:xfrm>
            <a:off x="6035419" y="5155443"/>
            <a:ext cx="1575175" cy="1159176"/>
            <a:chOff x="6035419" y="5155443"/>
            <a:chExt cx="1575175" cy="1159176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FE8123A9-BD7C-4819-B251-A74C5AAF1E97}"/>
                </a:ext>
              </a:extLst>
            </p:cNvPr>
            <p:cNvGrpSpPr/>
            <p:nvPr/>
          </p:nvGrpSpPr>
          <p:grpSpPr>
            <a:xfrm>
              <a:off x="6035419" y="5155443"/>
              <a:ext cx="1575175" cy="1159176"/>
              <a:chOff x="6035419" y="5155443"/>
              <a:chExt cx="1575175" cy="1159176"/>
            </a:xfrm>
          </p:grpSpPr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77A77B50-48E6-4C0F-8CB8-9FFF8D260A26}"/>
                  </a:ext>
                </a:extLst>
              </p:cNvPr>
              <p:cNvGrpSpPr/>
              <p:nvPr/>
            </p:nvGrpSpPr>
            <p:grpSpPr>
              <a:xfrm>
                <a:off x="6035419" y="5184195"/>
                <a:ext cx="1575175" cy="1130424"/>
                <a:chOff x="407495" y="3180240"/>
                <a:chExt cx="1575175" cy="1130424"/>
              </a:xfrm>
            </p:grpSpPr>
            <p:grpSp>
              <p:nvGrpSpPr>
                <p:cNvPr id="51" name="グループ化 50">
                  <a:extLst>
                    <a:ext uri="{FF2B5EF4-FFF2-40B4-BE49-F238E27FC236}">
                      <a16:creationId xmlns:a16="http://schemas.microsoft.com/office/drawing/2014/main" id="{1D35D1EB-71C7-44BA-B725-DD43E205E858}"/>
                    </a:ext>
                  </a:extLst>
                </p:cNvPr>
                <p:cNvGrpSpPr/>
                <p:nvPr/>
              </p:nvGrpSpPr>
              <p:grpSpPr>
                <a:xfrm>
                  <a:off x="407495" y="3180240"/>
                  <a:ext cx="1575175" cy="1130424"/>
                  <a:chOff x="407495" y="3180240"/>
                  <a:chExt cx="1575175" cy="1130424"/>
                </a:xfrm>
                <a:solidFill>
                  <a:srgbClr val="FFC000"/>
                </a:solidFill>
              </p:grpSpPr>
              <p:sp>
                <p:nvSpPr>
                  <p:cNvPr id="53" name="楕円 31">
                    <a:extLst>
                      <a:ext uri="{FF2B5EF4-FFF2-40B4-BE49-F238E27FC236}">
                        <a16:creationId xmlns:a16="http://schemas.microsoft.com/office/drawing/2014/main" id="{5D1F5F8F-FC31-4366-8DA0-EA195A8A657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7065" y="3564015"/>
                    <a:ext cx="1496036" cy="746649"/>
                  </a:xfrm>
                  <a:custGeom>
                    <a:avLst/>
                    <a:gdLst>
                      <a:gd name="connsiteX0" fmla="*/ 0 w 1496036"/>
                      <a:gd name="connsiteY0" fmla="*/ 554547 h 1109094"/>
                      <a:gd name="connsiteX1" fmla="*/ 748018 w 1496036"/>
                      <a:gd name="connsiteY1" fmla="*/ 0 h 1109094"/>
                      <a:gd name="connsiteX2" fmla="*/ 1496036 w 1496036"/>
                      <a:gd name="connsiteY2" fmla="*/ 554547 h 1109094"/>
                      <a:gd name="connsiteX3" fmla="*/ 748018 w 1496036"/>
                      <a:gd name="connsiteY3" fmla="*/ 1109094 h 1109094"/>
                      <a:gd name="connsiteX4" fmla="*/ 0 w 1496036"/>
                      <a:gd name="connsiteY4" fmla="*/ 554547 h 1109094"/>
                      <a:gd name="connsiteX0" fmla="*/ 0 w 1496036"/>
                      <a:gd name="connsiteY0" fmla="*/ 554547 h 1109094"/>
                      <a:gd name="connsiteX1" fmla="*/ 748018 w 1496036"/>
                      <a:gd name="connsiteY1" fmla="*/ 0 h 1109094"/>
                      <a:gd name="connsiteX2" fmla="*/ 1496036 w 1496036"/>
                      <a:gd name="connsiteY2" fmla="*/ 554547 h 1109094"/>
                      <a:gd name="connsiteX3" fmla="*/ 748018 w 1496036"/>
                      <a:gd name="connsiteY3" fmla="*/ 1109094 h 1109094"/>
                      <a:gd name="connsiteX4" fmla="*/ 0 w 1496036"/>
                      <a:gd name="connsiteY4" fmla="*/ 554547 h 1109094"/>
                      <a:gd name="connsiteX0" fmla="*/ 0 w 1496036"/>
                      <a:gd name="connsiteY0" fmla="*/ 554547 h 1109094"/>
                      <a:gd name="connsiteX1" fmla="*/ 748018 w 1496036"/>
                      <a:gd name="connsiteY1" fmla="*/ 0 h 1109094"/>
                      <a:gd name="connsiteX2" fmla="*/ 1496036 w 1496036"/>
                      <a:gd name="connsiteY2" fmla="*/ 554547 h 1109094"/>
                      <a:gd name="connsiteX3" fmla="*/ 748018 w 1496036"/>
                      <a:gd name="connsiteY3" fmla="*/ 1109094 h 1109094"/>
                      <a:gd name="connsiteX4" fmla="*/ 0 w 1496036"/>
                      <a:gd name="connsiteY4" fmla="*/ 554547 h 1109094"/>
                      <a:gd name="connsiteX0" fmla="*/ 0 w 1496036"/>
                      <a:gd name="connsiteY0" fmla="*/ 554547 h 1109094"/>
                      <a:gd name="connsiteX1" fmla="*/ 748018 w 1496036"/>
                      <a:gd name="connsiteY1" fmla="*/ 0 h 1109094"/>
                      <a:gd name="connsiteX2" fmla="*/ 1496036 w 1496036"/>
                      <a:gd name="connsiteY2" fmla="*/ 554547 h 1109094"/>
                      <a:gd name="connsiteX3" fmla="*/ 748018 w 1496036"/>
                      <a:gd name="connsiteY3" fmla="*/ 1109094 h 1109094"/>
                      <a:gd name="connsiteX4" fmla="*/ 0 w 1496036"/>
                      <a:gd name="connsiteY4" fmla="*/ 554547 h 1109094"/>
                      <a:gd name="connsiteX0" fmla="*/ 0 w 1496036"/>
                      <a:gd name="connsiteY0" fmla="*/ 192102 h 746649"/>
                      <a:gd name="connsiteX1" fmla="*/ 773418 w 1496036"/>
                      <a:gd name="connsiteY1" fmla="*/ 37605 h 746649"/>
                      <a:gd name="connsiteX2" fmla="*/ 1496036 w 1496036"/>
                      <a:gd name="connsiteY2" fmla="*/ 192102 h 746649"/>
                      <a:gd name="connsiteX3" fmla="*/ 748018 w 1496036"/>
                      <a:gd name="connsiteY3" fmla="*/ 746649 h 746649"/>
                      <a:gd name="connsiteX4" fmla="*/ 0 w 1496036"/>
                      <a:gd name="connsiteY4" fmla="*/ 192102 h 7466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96036" h="746649">
                        <a:moveTo>
                          <a:pt x="0" y="192102"/>
                        </a:moveTo>
                        <a:cubicBezTo>
                          <a:pt x="0" y="-114166"/>
                          <a:pt x="360299" y="37605"/>
                          <a:pt x="773418" y="37605"/>
                        </a:cubicBezTo>
                        <a:cubicBezTo>
                          <a:pt x="1186537" y="37605"/>
                          <a:pt x="1496036" y="-114166"/>
                          <a:pt x="1496036" y="192102"/>
                        </a:cubicBezTo>
                        <a:cubicBezTo>
                          <a:pt x="1496036" y="498370"/>
                          <a:pt x="1161137" y="746649"/>
                          <a:pt x="748018" y="746649"/>
                        </a:cubicBezTo>
                        <a:cubicBezTo>
                          <a:pt x="334899" y="746649"/>
                          <a:pt x="0" y="498370"/>
                          <a:pt x="0" y="192102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" name="楕円 53">
                    <a:extLst>
                      <a:ext uri="{FF2B5EF4-FFF2-40B4-BE49-F238E27FC236}">
                        <a16:creationId xmlns:a16="http://schemas.microsoft.com/office/drawing/2014/main" id="{7BE85249-510B-4BB1-8E95-4F413EF9339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7495" y="3180240"/>
                    <a:ext cx="1575175" cy="1035115"/>
                  </a:xfrm>
                  <a:prstGeom prst="ellipse">
                    <a:avLst/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" name="楕円 54">
                    <a:extLst>
                      <a:ext uri="{FF2B5EF4-FFF2-40B4-BE49-F238E27FC236}">
                        <a16:creationId xmlns:a16="http://schemas.microsoft.com/office/drawing/2014/main" id="{90AA82ED-2A59-4C00-8C13-DE7D45E2FD2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7066" y="3211991"/>
                    <a:ext cx="1496034" cy="953610"/>
                  </a:xfrm>
                  <a:prstGeom prst="ellipse">
                    <a:avLst/>
                  </a:prstGeom>
                  <a:pattFill prst="openDmnd">
                    <a:fgClr>
                      <a:srgbClr val="CC6600"/>
                    </a:fgClr>
                    <a:bgClr>
                      <a:srgbClr val="FFC000"/>
                    </a:bgClr>
                  </a:patt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2" name="楕円 51">
                  <a:extLst>
                    <a:ext uri="{FF2B5EF4-FFF2-40B4-BE49-F238E27FC236}">
                      <a16:creationId xmlns:a16="http://schemas.microsoft.com/office/drawing/2014/main" id="{4103209B-7466-42F2-8214-FC51DCD525FE}"/>
                    </a:ext>
                  </a:extLst>
                </p:cNvPr>
                <p:cNvSpPr/>
                <p:nvPr/>
              </p:nvSpPr>
              <p:spPr bwMode="auto">
                <a:xfrm>
                  <a:off x="677525" y="3535531"/>
                  <a:ext cx="1028137" cy="630070"/>
                </a:xfrm>
                <a:prstGeom prst="ellipse">
                  <a:avLst/>
                </a:prstGeom>
                <a:solidFill>
                  <a:schemeClr val="tx1">
                    <a:alpha val="2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3" name="グループ化 282">
                <a:extLst>
                  <a:ext uri="{FF2B5EF4-FFF2-40B4-BE49-F238E27FC236}">
                    <a16:creationId xmlns:a16="http://schemas.microsoft.com/office/drawing/2014/main" id="{5AE574A3-A303-4E22-BBB9-54308FBBC428}"/>
                  </a:ext>
                </a:extLst>
              </p:cNvPr>
              <p:cNvGrpSpPr/>
              <p:nvPr/>
            </p:nvGrpSpPr>
            <p:grpSpPr>
              <a:xfrm rot="6300000">
                <a:off x="6702690" y="4899944"/>
                <a:ext cx="531898" cy="1042896"/>
                <a:chOff x="3928575" y="3304261"/>
                <a:chExt cx="1460125" cy="2862886"/>
              </a:xfrm>
            </p:grpSpPr>
            <p:sp>
              <p:nvSpPr>
                <p:cNvPr id="304" name="台形 303">
                  <a:extLst>
                    <a:ext uri="{FF2B5EF4-FFF2-40B4-BE49-F238E27FC236}">
                      <a16:creationId xmlns:a16="http://schemas.microsoft.com/office/drawing/2014/main" id="{7829B38F-3E7B-4E70-A923-A988EA16C2BB}"/>
                    </a:ext>
                  </a:extLst>
                </p:cNvPr>
                <p:cNvSpPr/>
                <p:nvPr/>
              </p:nvSpPr>
              <p:spPr bwMode="auto">
                <a:xfrm>
                  <a:off x="4517096" y="5814265"/>
                  <a:ext cx="297443" cy="352882"/>
                </a:xfrm>
                <a:prstGeom prst="trapezoid">
                  <a:avLst/>
                </a:pr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5" name="楕円 27">
                  <a:extLst>
                    <a:ext uri="{FF2B5EF4-FFF2-40B4-BE49-F238E27FC236}">
                      <a16:creationId xmlns:a16="http://schemas.microsoft.com/office/drawing/2014/main" id="{541AF5BB-2F5D-4F59-B220-F40F3C3948C7}"/>
                    </a:ext>
                  </a:extLst>
                </p:cNvPr>
                <p:cNvSpPr/>
                <p:nvPr/>
              </p:nvSpPr>
              <p:spPr bwMode="auto">
                <a:xfrm rot="1800000" flipH="1">
                  <a:off x="4813634" y="4602196"/>
                  <a:ext cx="575066" cy="1441302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139630" y="151229"/>
                        <a:pt x="557800" y="0"/>
                      </a:cubicBezTo>
                      <a:cubicBezTo>
                        <a:pt x="991325" y="151228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6" name="楕円 27">
                  <a:extLst>
                    <a:ext uri="{FF2B5EF4-FFF2-40B4-BE49-F238E27FC236}">
                      <a16:creationId xmlns:a16="http://schemas.microsoft.com/office/drawing/2014/main" id="{BC5CCF2C-98DE-4D7C-9BB9-8FCC442AB3E5}"/>
                    </a:ext>
                  </a:extLst>
                </p:cNvPr>
                <p:cNvSpPr/>
                <p:nvPr/>
              </p:nvSpPr>
              <p:spPr bwMode="auto">
                <a:xfrm rot="19800000">
                  <a:off x="3928575" y="4602197"/>
                  <a:ext cx="575066" cy="1441302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139630" y="151229"/>
                        <a:pt x="557800" y="0"/>
                      </a:cubicBezTo>
                      <a:cubicBezTo>
                        <a:pt x="991325" y="151228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07" name="楕円 27">
                  <a:extLst>
                    <a:ext uri="{FF2B5EF4-FFF2-40B4-BE49-F238E27FC236}">
                      <a16:creationId xmlns:a16="http://schemas.microsoft.com/office/drawing/2014/main" id="{EDECE5AE-7A29-4EF1-8DDB-9590DA92D69A}"/>
                    </a:ext>
                  </a:extLst>
                </p:cNvPr>
                <p:cNvSpPr/>
                <p:nvPr/>
              </p:nvSpPr>
              <p:spPr bwMode="auto">
                <a:xfrm>
                  <a:off x="4105975" y="3449751"/>
                  <a:ext cx="1125126" cy="2488645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47105" y="0"/>
                        <a:pt x="557800" y="0"/>
                      </a:cubicBezTo>
                      <a:cubicBezTo>
                        <a:pt x="868495" y="0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8" name="フリーフォーム: 図形 307">
                  <a:extLst>
                    <a:ext uri="{FF2B5EF4-FFF2-40B4-BE49-F238E27FC236}">
                      <a16:creationId xmlns:a16="http://schemas.microsoft.com/office/drawing/2014/main" id="{91DD67A6-7065-4D64-9BAF-DC2DEE03D900}"/>
                    </a:ext>
                  </a:extLst>
                </p:cNvPr>
                <p:cNvSpPr/>
                <p:nvPr/>
              </p:nvSpPr>
              <p:spPr bwMode="auto">
                <a:xfrm rot="4500000">
                  <a:off x="4579529" y="3383354"/>
                  <a:ext cx="201140" cy="82709"/>
                </a:xfrm>
                <a:custGeom>
                  <a:avLst/>
                  <a:gdLst>
                    <a:gd name="connsiteX0" fmla="*/ 164510 w 219347"/>
                    <a:gd name="connsiteY0" fmla="*/ 102475 h 103375"/>
                    <a:gd name="connsiteX1" fmla="*/ 0 w 219347"/>
                    <a:gd name="connsiteY1" fmla="*/ 68356 h 103375"/>
                    <a:gd name="connsiteX2" fmla="*/ 0 w 219347"/>
                    <a:gd name="connsiteY2" fmla="*/ 32049 h 103375"/>
                    <a:gd name="connsiteX3" fmla="*/ 11761 w 219347"/>
                    <a:gd name="connsiteY3" fmla="*/ 16361 h 103375"/>
                    <a:gd name="connsiteX4" fmla="*/ 207587 w 219347"/>
                    <a:gd name="connsiteY4" fmla="*/ 53678 h 103375"/>
                    <a:gd name="connsiteX5" fmla="*/ 219347 w 219347"/>
                    <a:gd name="connsiteY5" fmla="*/ 37991 h 103375"/>
                    <a:gd name="connsiteX6" fmla="*/ 219347 w 219347"/>
                    <a:gd name="connsiteY6" fmla="*/ 68356 h 103375"/>
                    <a:gd name="connsiteX7" fmla="*/ 164510 w 219347"/>
                    <a:gd name="connsiteY7" fmla="*/ 102475 h 103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9347" h="103375">
                      <a:moveTo>
                        <a:pt x="164510" y="102475"/>
                      </a:moveTo>
                      <a:cubicBezTo>
                        <a:pt x="109673" y="91102"/>
                        <a:pt x="54837" y="-22626"/>
                        <a:pt x="0" y="68356"/>
                      </a:cubicBezTo>
                      <a:lnTo>
                        <a:pt x="0" y="32049"/>
                      </a:lnTo>
                      <a:lnTo>
                        <a:pt x="11761" y="16361"/>
                      </a:lnTo>
                      <a:cubicBezTo>
                        <a:pt x="77036" y="-52468"/>
                        <a:pt x="142312" y="122507"/>
                        <a:pt x="207587" y="53678"/>
                      </a:cubicBezTo>
                      <a:lnTo>
                        <a:pt x="219347" y="37991"/>
                      </a:lnTo>
                      <a:lnTo>
                        <a:pt x="219347" y="68356"/>
                      </a:lnTo>
                      <a:cubicBezTo>
                        <a:pt x="201068" y="98684"/>
                        <a:pt x="182789" y="106266"/>
                        <a:pt x="164510" y="102475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9" name="フリーフォーム: 図形 308">
                  <a:extLst>
                    <a:ext uri="{FF2B5EF4-FFF2-40B4-BE49-F238E27FC236}">
                      <a16:creationId xmlns:a16="http://schemas.microsoft.com/office/drawing/2014/main" id="{2638B012-D9C2-44EE-A563-4D66E32FC7CA}"/>
                    </a:ext>
                  </a:extLst>
                </p:cNvPr>
                <p:cNvSpPr/>
                <p:nvPr/>
              </p:nvSpPr>
              <p:spPr bwMode="auto">
                <a:xfrm rot="6300000">
                  <a:off x="4605518" y="3383354"/>
                  <a:ext cx="201140" cy="82709"/>
                </a:xfrm>
                <a:custGeom>
                  <a:avLst/>
                  <a:gdLst>
                    <a:gd name="connsiteX0" fmla="*/ 164510 w 219347"/>
                    <a:gd name="connsiteY0" fmla="*/ 102475 h 103375"/>
                    <a:gd name="connsiteX1" fmla="*/ 0 w 219347"/>
                    <a:gd name="connsiteY1" fmla="*/ 68356 h 103375"/>
                    <a:gd name="connsiteX2" fmla="*/ 0 w 219347"/>
                    <a:gd name="connsiteY2" fmla="*/ 32049 h 103375"/>
                    <a:gd name="connsiteX3" fmla="*/ 11761 w 219347"/>
                    <a:gd name="connsiteY3" fmla="*/ 16361 h 103375"/>
                    <a:gd name="connsiteX4" fmla="*/ 207587 w 219347"/>
                    <a:gd name="connsiteY4" fmla="*/ 53678 h 103375"/>
                    <a:gd name="connsiteX5" fmla="*/ 219347 w 219347"/>
                    <a:gd name="connsiteY5" fmla="*/ 37991 h 103375"/>
                    <a:gd name="connsiteX6" fmla="*/ 219347 w 219347"/>
                    <a:gd name="connsiteY6" fmla="*/ 68356 h 103375"/>
                    <a:gd name="connsiteX7" fmla="*/ 164510 w 219347"/>
                    <a:gd name="connsiteY7" fmla="*/ 102475 h 103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9347" h="103375">
                      <a:moveTo>
                        <a:pt x="164510" y="102475"/>
                      </a:moveTo>
                      <a:cubicBezTo>
                        <a:pt x="109673" y="91102"/>
                        <a:pt x="54837" y="-22626"/>
                        <a:pt x="0" y="68356"/>
                      </a:cubicBezTo>
                      <a:lnTo>
                        <a:pt x="0" y="32049"/>
                      </a:lnTo>
                      <a:lnTo>
                        <a:pt x="11761" y="16361"/>
                      </a:lnTo>
                      <a:cubicBezTo>
                        <a:pt x="77036" y="-52468"/>
                        <a:pt x="142312" y="122507"/>
                        <a:pt x="207587" y="53678"/>
                      </a:cubicBezTo>
                      <a:lnTo>
                        <a:pt x="219347" y="37991"/>
                      </a:lnTo>
                      <a:lnTo>
                        <a:pt x="219347" y="68356"/>
                      </a:lnTo>
                      <a:cubicBezTo>
                        <a:pt x="201068" y="98684"/>
                        <a:pt x="182789" y="106266"/>
                        <a:pt x="164510" y="102475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0" name="フリーフォーム: 図形 309">
                  <a:extLst>
                    <a:ext uri="{FF2B5EF4-FFF2-40B4-BE49-F238E27FC236}">
                      <a16:creationId xmlns:a16="http://schemas.microsoft.com/office/drawing/2014/main" id="{856089C6-3F02-49A1-B44B-63F9AA43E82E}"/>
                    </a:ext>
                  </a:extLst>
                </p:cNvPr>
                <p:cNvSpPr/>
                <p:nvPr/>
              </p:nvSpPr>
              <p:spPr bwMode="auto">
                <a:xfrm rot="4500000" flipV="1">
                  <a:off x="4511808" y="3405855"/>
                  <a:ext cx="201140" cy="84518"/>
                </a:xfrm>
                <a:custGeom>
                  <a:avLst/>
                  <a:gdLst>
                    <a:gd name="connsiteX0" fmla="*/ 164510 w 219347"/>
                    <a:gd name="connsiteY0" fmla="*/ 102475 h 103375"/>
                    <a:gd name="connsiteX1" fmla="*/ 0 w 219347"/>
                    <a:gd name="connsiteY1" fmla="*/ 68356 h 103375"/>
                    <a:gd name="connsiteX2" fmla="*/ 0 w 219347"/>
                    <a:gd name="connsiteY2" fmla="*/ 32049 h 103375"/>
                    <a:gd name="connsiteX3" fmla="*/ 11761 w 219347"/>
                    <a:gd name="connsiteY3" fmla="*/ 16361 h 103375"/>
                    <a:gd name="connsiteX4" fmla="*/ 207587 w 219347"/>
                    <a:gd name="connsiteY4" fmla="*/ 53678 h 103375"/>
                    <a:gd name="connsiteX5" fmla="*/ 219347 w 219347"/>
                    <a:gd name="connsiteY5" fmla="*/ 37991 h 103375"/>
                    <a:gd name="connsiteX6" fmla="*/ 219347 w 219347"/>
                    <a:gd name="connsiteY6" fmla="*/ 68356 h 103375"/>
                    <a:gd name="connsiteX7" fmla="*/ 164510 w 219347"/>
                    <a:gd name="connsiteY7" fmla="*/ 102475 h 103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9347" h="103375">
                      <a:moveTo>
                        <a:pt x="164510" y="102475"/>
                      </a:moveTo>
                      <a:cubicBezTo>
                        <a:pt x="109673" y="91102"/>
                        <a:pt x="54837" y="-22626"/>
                        <a:pt x="0" y="68356"/>
                      </a:cubicBezTo>
                      <a:lnTo>
                        <a:pt x="0" y="32049"/>
                      </a:lnTo>
                      <a:lnTo>
                        <a:pt x="11761" y="16361"/>
                      </a:lnTo>
                      <a:cubicBezTo>
                        <a:pt x="77036" y="-52468"/>
                        <a:pt x="142312" y="122507"/>
                        <a:pt x="207587" y="53678"/>
                      </a:cubicBezTo>
                      <a:lnTo>
                        <a:pt x="219347" y="37991"/>
                      </a:lnTo>
                      <a:lnTo>
                        <a:pt x="219347" y="68356"/>
                      </a:lnTo>
                      <a:cubicBezTo>
                        <a:pt x="201068" y="98684"/>
                        <a:pt x="182789" y="106266"/>
                        <a:pt x="164510" y="102475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10F6828F-7310-4138-9E60-00B0C891320D}"/>
                    </a:ext>
                  </a:extLst>
                </p:cNvPr>
                <p:cNvSpPr/>
                <p:nvPr/>
              </p:nvSpPr>
              <p:spPr bwMode="auto">
                <a:xfrm rot="6300000" flipV="1">
                  <a:off x="4537797" y="3362572"/>
                  <a:ext cx="201140" cy="84518"/>
                </a:xfrm>
                <a:custGeom>
                  <a:avLst/>
                  <a:gdLst>
                    <a:gd name="connsiteX0" fmla="*/ 164510 w 219347"/>
                    <a:gd name="connsiteY0" fmla="*/ 102475 h 103375"/>
                    <a:gd name="connsiteX1" fmla="*/ 0 w 219347"/>
                    <a:gd name="connsiteY1" fmla="*/ 68356 h 103375"/>
                    <a:gd name="connsiteX2" fmla="*/ 0 w 219347"/>
                    <a:gd name="connsiteY2" fmla="*/ 32049 h 103375"/>
                    <a:gd name="connsiteX3" fmla="*/ 11761 w 219347"/>
                    <a:gd name="connsiteY3" fmla="*/ 16361 h 103375"/>
                    <a:gd name="connsiteX4" fmla="*/ 207587 w 219347"/>
                    <a:gd name="connsiteY4" fmla="*/ 53678 h 103375"/>
                    <a:gd name="connsiteX5" fmla="*/ 219347 w 219347"/>
                    <a:gd name="connsiteY5" fmla="*/ 37991 h 103375"/>
                    <a:gd name="connsiteX6" fmla="*/ 219347 w 219347"/>
                    <a:gd name="connsiteY6" fmla="*/ 68356 h 103375"/>
                    <a:gd name="connsiteX7" fmla="*/ 164510 w 219347"/>
                    <a:gd name="connsiteY7" fmla="*/ 102475 h 103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9347" h="103375">
                      <a:moveTo>
                        <a:pt x="164510" y="102475"/>
                      </a:moveTo>
                      <a:cubicBezTo>
                        <a:pt x="109673" y="91102"/>
                        <a:pt x="54837" y="-22626"/>
                        <a:pt x="0" y="68356"/>
                      </a:cubicBezTo>
                      <a:lnTo>
                        <a:pt x="0" y="32049"/>
                      </a:lnTo>
                      <a:lnTo>
                        <a:pt x="11761" y="16361"/>
                      </a:lnTo>
                      <a:cubicBezTo>
                        <a:pt x="77036" y="-52468"/>
                        <a:pt x="142312" y="122507"/>
                        <a:pt x="207587" y="53678"/>
                      </a:cubicBezTo>
                      <a:lnTo>
                        <a:pt x="219347" y="37991"/>
                      </a:lnTo>
                      <a:lnTo>
                        <a:pt x="219347" y="68356"/>
                      </a:lnTo>
                      <a:cubicBezTo>
                        <a:pt x="201068" y="98684"/>
                        <a:pt x="182789" y="106266"/>
                        <a:pt x="164510" y="102475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2" name="楕円 27">
                  <a:extLst>
                    <a:ext uri="{FF2B5EF4-FFF2-40B4-BE49-F238E27FC236}">
                      <a16:creationId xmlns:a16="http://schemas.microsoft.com/office/drawing/2014/main" id="{ED321AAD-15DE-4F09-AE87-82F89522870B}"/>
                    </a:ext>
                  </a:extLst>
                </p:cNvPr>
                <p:cNvSpPr/>
                <p:nvPr/>
              </p:nvSpPr>
              <p:spPr bwMode="auto">
                <a:xfrm>
                  <a:off x="4228617" y="3471864"/>
                  <a:ext cx="870324" cy="2466532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47105" y="0"/>
                        <a:pt x="557800" y="0"/>
                      </a:cubicBezTo>
                      <a:cubicBezTo>
                        <a:pt x="868495" y="0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4" name="グループ化 283">
                <a:extLst>
                  <a:ext uri="{FF2B5EF4-FFF2-40B4-BE49-F238E27FC236}">
                    <a16:creationId xmlns:a16="http://schemas.microsoft.com/office/drawing/2014/main" id="{69DE3C53-61C3-403E-9150-E25B569C8281}"/>
                  </a:ext>
                </a:extLst>
              </p:cNvPr>
              <p:cNvGrpSpPr/>
              <p:nvPr/>
            </p:nvGrpSpPr>
            <p:grpSpPr>
              <a:xfrm rot="6300000">
                <a:off x="6360860" y="5105043"/>
                <a:ext cx="531898" cy="1042896"/>
                <a:chOff x="3928575" y="3304261"/>
                <a:chExt cx="1460125" cy="2862886"/>
              </a:xfrm>
            </p:grpSpPr>
            <p:sp>
              <p:nvSpPr>
                <p:cNvPr id="295" name="台形 294">
                  <a:extLst>
                    <a:ext uri="{FF2B5EF4-FFF2-40B4-BE49-F238E27FC236}">
                      <a16:creationId xmlns:a16="http://schemas.microsoft.com/office/drawing/2014/main" id="{5996B117-CC97-489E-9EB0-9B5255884470}"/>
                    </a:ext>
                  </a:extLst>
                </p:cNvPr>
                <p:cNvSpPr/>
                <p:nvPr/>
              </p:nvSpPr>
              <p:spPr bwMode="auto">
                <a:xfrm>
                  <a:off x="4517096" y="5814265"/>
                  <a:ext cx="297443" cy="352882"/>
                </a:xfrm>
                <a:prstGeom prst="trapezoid">
                  <a:avLst/>
                </a:pr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6" name="楕円 27">
                  <a:extLst>
                    <a:ext uri="{FF2B5EF4-FFF2-40B4-BE49-F238E27FC236}">
                      <a16:creationId xmlns:a16="http://schemas.microsoft.com/office/drawing/2014/main" id="{D1C8288E-FCCF-46AC-A3F1-54C41192739F}"/>
                    </a:ext>
                  </a:extLst>
                </p:cNvPr>
                <p:cNvSpPr/>
                <p:nvPr/>
              </p:nvSpPr>
              <p:spPr bwMode="auto">
                <a:xfrm rot="1800000" flipH="1">
                  <a:off x="4813634" y="4602196"/>
                  <a:ext cx="575066" cy="1441302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139630" y="151229"/>
                        <a:pt x="557800" y="0"/>
                      </a:cubicBezTo>
                      <a:cubicBezTo>
                        <a:pt x="991325" y="151228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7" name="楕円 27">
                  <a:extLst>
                    <a:ext uri="{FF2B5EF4-FFF2-40B4-BE49-F238E27FC236}">
                      <a16:creationId xmlns:a16="http://schemas.microsoft.com/office/drawing/2014/main" id="{2BA62F4E-2A78-4B47-9667-79FDF8ADBBC6}"/>
                    </a:ext>
                  </a:extLst>
                </p:cNvPr>
                <p:cNvSpPr/>
                <p:nvPr/>
              </p:nvSpPr>
              <p:spPr bwMode="auto">
                <a:xfrm rot="19800000">
                  <a:off x="3928575" y="4602197"/>
                  <a:ext cx="575066" cy="1441302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139630" y="151229"/>
                        <a:pt x="557800" y="0"/>
                      </a:cubicBezTo>
                      <a:cubicBezTo>
                        <a:pt x="991325" y="151228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98" name="楕円 27">
                  <a:extLst>
                    <a:ext uri="{FF2B5EF4-FFF2-40B4-BE49-F238E27FC236}">
                      <a16:creationId xmlns:a16="http://schemas.microsoft.com/office/drawing/2014/main" id="{85D58835-804F-44FE-AF61-997EE125ED89}"/>
                    </a:ext>
                  </a:extLst>
                </p:cNvPr>
                <p:cNvSpPr/>
                <p:nvPr/>
              </p:nvSpPr>
              <p:spPr bwMode="auto">
                <a:xfrm>
                  <a:off x="4105975" y="3449751"/>
                  <a:ext cx="1125126" cy="2488645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47105" y="0"/>
                        <a:pt x="557800" y="0"/>
                      </a:cubicBezTo>
                      <a:cubicBezTo>
                        <a:pt x="868495" y="0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E04F03B1-421E-4710-B796-2975EBC11BF9}"/>
                    </a:ext>
                  </a:extLst>
                </p:cNvPr>
                <p:cNvSpPr/>
                <p:nvPr/>
              </p:nvSpPr>
              <p:spPr bwMode="auto">
                <a:xfrm rot="4500000">
                  <a:off x="4579529" y="3383354"/>
                  <a:ext cx="201140" cy="82709"/>
                </a:xfrm>
                <a:custGeom>
                  <a:avLst/>
                  <a:gdLst>
                    <a:gd name="connsiteX0" fmla="*/ 164510 w 219347"/>
                    <a:gd name="connsiteY0" fmla="*/ 102475 h 103375"/>
                    <a:gd name="connsiteX1" fmla="*/ 0 w 219347"/>
                    <a:gd name="connsiteY1" fmla="*/ 68356 h 103375"/>
                    <a:gd name="connsiteX2" fmla="*/ 0 w 219347"/>
                    <a:gd name="connsiteY2" fmla="*/ 32049 h 103375"/>
                    <a:gd name="connsiteX3" fmla="*/ 11761 w 219347"/>
                    <a:gd name="connsiteY3" fmla="*/ 16361 h 103375"/>
                    <a:gd name="connsiteX4" fmla="*/ 207587 w 219347"/>
                    <a:gd name="connsiteY4" fmla="*/ 53678 h 103375"/>
                    <a:gd name="connsiteX5" fmla="*/ 219347 w 219347"/>
                    <a:gd name="connsiteY5" fmla="*/ 37991 h 103375"/>
                    <a:gd name="connsiteX6" fmla="*/ 219347 w 219347"/>
                    <a:gd name="connsiteY6" fmla="*/ 68356 h 103375"/>
                    <a:gd name="connsiteX7" fmla="*/ 164510 w 219347"/>
                    <a:gd name="connsiteY7" fmla="*/ 102475 h 103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9347" h="103375">
                      <a:moveTo>
                        <a:pt x="164510" y="102475"/>
                      </a:moveTo>
                      <a:cubicBezTo>
                        <a:pt x="109673" y="91102"/>
                        <a:pt x="54837" y="-22626"/>
                        <a:pt x="0" y="68356"/>
                      </a:cubicBezTo>
                      <a:lnTo>
                        <a:pt x="0" y="32049"/>
                      </a:lnTo>
                      <a:lnTo>
                        <a:pt x="11761" y="16361"/>
                      </a:lnTo>
                      <a:cubicBezTo>
                        <a:pt x="77036" y="-52468"/>
                        <a:pt x="142312" y="122507"/>
                        <a:pt x="207587" y="53678"/>
                      </a:cubicBezTo>
                      <a:lnTo>
                        <a:pt x="219347" y="37991"/>
                      </a:lnTo>
                      <a:lnTo>
                        <a:pt x="219347" y="68356"/>
                      </a:lnTo>
                      <a:cubicBezTo>
                        <a:pt x="201068" y="98684"/>
                        <a:pt x="182789" y="106266"/>
                        <a:pt x="164510" y="102475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" name="フリーフォーム: 図形 299">
                  <a:extLst>
                    <a:ext uri="{FF2B5EF4-FFF2-40B4-BE49-F238E27FC236}">
                      <a16:creationId xmlns:a16="http://schemas.microsoft.com/office/drawing/2014/main" id="{37567D2C-E933-4D96-91C3-40A4B9FCA4BE}"/>
                    </a:ext>
                  </a:extLst>
                </p:cNvPr>
                <p:cNvSpPr/>
                <p:nvPr/>
              </p:nvSpPr>
              <p:spPr bwMode="auto">
                <a:xfrm rot="6300000">
                  <a:off x="4605518" y="3383354"/>
                  <a:ext cx="201140" cy="82709"/>
                </a:xfrm>
                <a:custGeom>
                  <a:avLst/>
                  <a:gdLst>
                    <a:gd name="connsiteX0" fmla="*/ 164510 w 219347"/>
                    <a:gd name="connsiteY0" fmla="*/ 102475 h 103375"/>
                    <a:gd name="connsiteX1" fmla="*/ 0 w 219347"/>
                    <a:gd name="connsiteY1" fmla="*/ 68356 h 103375"/>
                    <a:gd name="connsiteX2" fmla="*/ 0 w 219347"/>
                    <a:gd name="connsiteY2" fmla="*/ 32049 h 103375"/>
                    <a:gd name="connsiteX3" fmla="*/ 11761 w 219347"/>
                    <a:gd name="connsiteY3" fmla="*/ 16361 h 103375"/>
                    <a:gd name="connsiteX4" fmla="*/ 207587 w 219347"/>
                    <a:gd name="connsiteY4" fmla="*/ 53678 h 103375"/>
                    <a:gd name="connsiteX5" fmla="*/ 219347 w 219347"/>
                    <a:gd name="connsiteY5" fmla="*/ 37991 h 103375"/>
                    <a:gd name="connsiteX6" fmla="*/ 219347 w 219347"/>
                    <a:gd name="connsiteY6" fmla="*/ 68356 h 103375"/>
                    <a:gd name="connsiteX7" fmla="*/ 164510 w 219347"/>
                    <a:gd name="connsiteY7" fmla="*/ 102475 h 103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9347" h="103375">
                      <a:moveTo>
                        <a:pt x="164510" y="102475"/>
                      </a:moveTo>
                      <a:cubicBezTo>
                        <a:pt x="109673" y="91102"/>
                        <a:pt x="54837" y="-22626"/>
                        <a:pt x="0" y="68356"/>
                      </a:cubicBezTo>
                      <a:lnTo>
                        <a:pt x="0" y="32049"/>
                      </a:lnTo>
                      <a:lnTo>
                        <a:pt x="11761" y="16361"/>
                      </a:lnTo>
                      <a:cubicBezTo>
                        <a:pt x="77036" y="-52468"/>
                        <a:pt x="142312" y="122507"/>
                        <a:pt x="207587" y="53678"/>
                      </a:cubicBezTo>
                      <a:lnTo>
                        <a:pt x="219347" y="37991"/>
                      </a:lnTo>
                      <a:lnTo>
                        <a:pt x="219347" y="68356"/>
                      </a:lnTo>
                      <a:cubicBezTo>
                        <a:pt x="201068" y="98684"/>
                        <a:pt x="182789" y="106266"/>
                        <a:pt x="164510" y="102475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" name="フリーフォーム: 図形 300">
                  <a:extLst>
                    <a:ext uri="{FF2B5EF4-FFF2-40B4-BE49-F238E27FC236}">
                      <a16:creationId xmlns:a16="http://schemas.microsoft.com/office/drawing/2014/main" id="{82381116-EF58-4A6A-BE4A-6886198EEE3A}"/>
                    </a:ext>
                  </a:extLst>
                </p:cNvPr>
                <p:cNvSpPr/>
                <p:nvPr/>
              </p:nvSpPr>
              <p:spPr bwMode="auto">
                <a:xfrm rot="4500000" flipV="1">
                  <a:off x="4511808" y="3405855"/>
                  <a:ext cx="201140" cy="84518"/>
                </a:xfrm>
                <a:custGeom>
                  <a:avLst/>
                  <a:gdLst>
                    <a:gd name="connsiteX0" fmla="*/ 164510 w 219347"/>
                    <a:gd name="connsiteY0" fmla="*/ 102475 h 103375"/>
                    <a:gd name="connsiteX1" fmla="*/ 0 w 219347"/>
                    <a:gd name="connsiteY1" fmla="*/ 68356 h 103375"/>
                    <a:gd name="connsiteX2" fmla="*/ 0 w 219347"/>
                    <a:gd name="connsiteY2" fmla="*/ 32049 h 103375"/>
                    <a:gd name="connsiteX3" fmla="*/ 11761 w 219347"/>
                    <a:gd name="connsiteY3" fmla="*/ 16361 h 103375"/>
                    <a:gd name="connsiteX4" fmla="*/ 207587 w 219347"/>
                    <a:gd name="connsiteY4" fmla="*/ 53678 h 103375"/>
                    <a:gd name="connsiteX5" fmla="*/ 219347 w 219347"/>
                    <a:gd name="connsiteY5" fmla="*/ 37991 h 103375"/>
                    <a:gd name="connsiteX6" fmla="*/ 219347 w 219347"/>
                    <a:gd name="connsiteY6" fmla="*/ 68356 h 103375"/>
                    <a:gd name="connsiteX7" fmla="*/ 164510 w 219347"/>
                    <a:gd name="connsiteY7" fmla="*/ 102475 h 103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9347" h="103375">
                      <a:moveTo>
                        <a:pt x="164510" y="102475"/>
                      </a:moveTo>
                      <a:cubicBezTo>
                        <a:pt x="109673" y="91102"/>
                        <a:pt x="54837" y="-22626"/>
                        <a:pt x="0" y="68356"/>
                      </a:cubicBezTo>
                      <a:lnTo>
                        <a:pt x="0" y="32049"/>
                      </a:lnTo>
                      <a:lnTo>
                        <a:pt x="11761" y="16361"/>
                      </a:lnTo>
                      <a:cubicBezTo>
                        <a:pt x="77036" y="-52468"/>
                        <a:pt x="142312" y="122507"/>
                        <a:pt x="207587" y="53678"/>
                      </a:cubicBezTo>
                      <a:lnTo>
                        <a:pt x="219347" y="37991"/>
                      </a:lnTo>
                      <a:lnTo>
                        <a:pt x="219347" y="68356"/>
                      </a:lnTo>
                      <a:cubicBezTo>
                        <a:pt x="201068" y="98684"/>
                        <a:pt x="182789" y="106266"/>
                        <a:pt x="164510" y="102475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2" name="フリーフォーム: 図形 301">
                  <a:extLst>
                    <a:ext uri="{FF2B5EF4-FFF2-40B4-BE49-F238E27FC236}">
                      <a16:creationId xmlns:a16="http://schemas.microsoft.com/office/drawing/2014/main" id="{FF55F038-D1B8-407E-9716-C08AE7E7B440}"/>
                    </a:ext>
                  </a:extLst>
                </p:cNvPr>
                <p:cNvSpPr/>
                <p:nvPr/>
              </p:nvSpPr>
              <p:spPr bwMode="auto">
                <a:xfrm rot="6300000" flipV="1">
                  <a:off x="4537797" y="3362572"/>
                  <a:ext cx="201140" cy="84518"/>
                </a:xfrm>
                <a:custGeom>
                  <a:avLst/>
                  <a:gdLst>
                    <a:gd name="connsiteX0" fmla="*/ 164510 w 219347"/>
                    <a:gd name="connsiteY0" fmla="*/ 102475 h 103375"/>
                    <a:gd name="connsiteX1" fmla="*/ 0 w 219347"/>
                    <a:gd name="connsiteY1" fmla="*/ 68356 h 103375"/>
                    <a:gd name="connsiteX2" fmla="*/ 0 w 219347"/>
                    <a:gd name="connsiteY2" fmla="*/ 32049 h 103375"/>
                    <a:gd name="connsiteX3" fmla="*/ 11761 w 219347"/>
                    <a:gd name="connsiteY3" fmla="*/ 16361 h 103375"/>
                    <a:gd name="connsiteX4" fmla="*/ 207587 w 219347"/>
                    <a:gd name="connsiteY4" fmla="*/ 53678 h 103375"/>
                    <a:gd name="connsiteX5" fmla="*/ 219347 w 219347"/>
                    <a:gd name="connsiteY5" fmla="*/ 37991 h 103375"/>
                    <a:gd name="connsiteX6" fmla="*/ 219347 w 219347"/>
                    <a:gd name="connsiteY6" fmla="*/ 68356 h 103375"/>
                    <a:gd name="connsiteX7" fmla="*/ 164510 w 219347"/>
                    <a:gd name="connsiteY7" fmla="*/ 102475 h 103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9347" h="103375">
                      <a:moveTo>
                        <a:pt x="164510" y="102475"/>
                      </a:moveTo>
                      <a:cubicBezTo>
                        <a:pt x="109673" y="91102"/>
                        <a:pt x="54837" y="-22626"/>
                        <a:pt x="0" y="68356"/>
                      </a:cubicBezTo>
                      <a:lnTo>
                        <a:pt x="0" y="32049"/>
                      </a:lnTo>
                      <a:lnTo>
                        <a:pt x="11761" y="16361"/>
                      </a:lnTo>
                      <a:cubicBezTo>
                        <a:pt x="77036" y="-52468"/>
                        <a:pt x="142312" y="122507"/>
                        <a:pt x="207587" y="53678"/>
                      </a:cubicBezTo>
                      <a:lnTo>
                        <a:pt x="219347" y="37991"/>
                      </a:lnTo>
                      <a:lnTo>
                        <a:pt x="219347" y="68356"/>
                      </a:lnTo>
                      <a:cubicBezTo>
                        <a:pt x="201068" y="98684"/>
                        <a:pt x="182789" y="106266"/>
                        <a:pt x="164510" y="102475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" name="楕円 27">
                  <a:extLst>
                    <a:ext uri="{FF2B5EF4-FFF2-40B4-BE49-F238E27FC236}">
                      <a16:creationId xmlns:a16="http://schemas.microsoft.com/office/drawing/2014/main" id="{F6651532-F7D3-4EB7-8F37-A16BF4DF5E01}"/>
                    </a:ext>
                  </a:extLst>
                </p:cNvPr>
                <p:cNvSpPr/>
                <p:nvPr/>
              </p:nvSpPr>
              <p:spPr bwMode="auto">
                <a:xfrm>
                  <a:off x="4228617" y="3471864"/>
                  <a:ext cx="870324" cy="2466532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47105" y="0"/>
                        <a:pt x="557800" y="0"/>
                      </a:cubicBezTo>
                      <a:cubicBezTo>
                        <a:pt x="868495" y="0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9" name="グループ化 528">
                <a:extLst>
                  <a:ext uri="{FF2B5EF4-FFF2-40B4-BE49-F238E27FC236}">
                    <a16:creationId xmlns:a16="http://schemas.microsoft.com/office/drawing/2014/main" id="{7798DC30-994A-4468-9CF1-9656C57FB81E}"/>
                  </a:ext>
                </a:extLst>
              </p:cNvPr>
              <p:cNvGrpSpPr/>
              <p:nvPr/>
            </p:nvGrpSpPr>
            <p:grpSpPr>
              <a:xfrm rot="6265667">
                <a:off x="6746129" y="5107224"/>
                <a:ext cx="531898" cy="1042896"/>
                <a:chOff x="3928575" y="3304261"/>
                <a:chExt cx="1460125" cy="2862886"/>
              </a:xfrm>
            </p:grpSpPr>
            <p:sp>
              <p:nvSpPr>
                <p:cNvPr id="530" name="台形 529">
                  <a:extLst>
                    <a:ext uri="{FF2B5EF4-FFF2-40B4-BE49-F238E27FC236}">
                      <a16:creationId xmlns:a16="http://schemas.microsoft.com/office/drawing/2014/main" id="{80772561-22D3-40BC-BE61-3B9DA2267912}"/>
                    </a:ext>
                  </a:extLst>
                </p:cNvPr>
                <p:cNvSpPr/>
                <p:nvPr/>
              </p:nvSpPr>
              <p:spPr bwMode="auto">
                <a:xfrm>
                  <a:off x="4517096" y="5814265"/>
                  <a:ext cx="297443" cy="352882"/>
                </a:xfrm>
                <a:prstGeom prst="trapezoid">
                  <a:avLst/>
                </a:pr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31" name="楕円 27">
                  <a:extLst>
                    <a:ext uri="{FF2B5EF4-FFF2-40B4-BE49-F238E27FC236}">
                      <a16:creationId xmlns:a16="http://schemas.microsoft.com/office/drawing/2014/main" id="{4A5B4A1A-755C-42A6-93A7-D9058C9AA279}"/>
                    </a:ext>
                  </a:extLst>
                </p:cNvPr>
                <p:cNvSpPr/>
                <p:nvPr/>
              </p:nvSpPr>
              <p:spPr bwMode="auto">
                <a:xfrm rot="1800000" flipH="1">
                  <a:off x="4813634" y="4602196"/>
                  <a:ext cx="575066" cy="1441302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139630" y="151229"/>
                        <a:pt x="557800" y="0"/>
                      </a:cubicBezTo>
                      <a:cubicBezTo>
                        <a:pt x="991325" y="151228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32" name="楕円 27">
                  <a:extLst>
                    <a:ext uri="{FF2B5EF4-FFF2-40B4-BE49-F238E27FC236}">
                      <a16:creationId xmlns:a16="http://schemas.microsoft.com/office/drawing/2014/main" id="{68F99922-14D8-4F5A-ADAE-2EA37DD2C766}"/>
                    </a:ext>
                  </a:extLst>
                </p:cNvPr>
                <p:cNvSpPr/>
                <p:nvPr/>
              </p:nvSpPr>
              <p:spPr bwMode="auto">
                <a:xfrm rot="19800000">
                  <a:off x="3928575" y="4602197"/>
                  <a:ext cx="575066" cy="1441302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139630" y="151229"/>
                        <a:pt x="557800" y="0"/>
                      </a:cubicBezTo>
                      <a:cubicBezTo>
                        <a:pt x="991325" y="151228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533" name="楕円 27">
                  <a:extLst>
                    <a:ext uri="{FF2B5EF4-FFF2-40B4-BE49-F238E27FC236}">
                      <a16:creationId xmlns:a16="http://schemas.microsoft.com/office/drawing/2014/main" id="{0BE1BACF-D313-4308-BAFE-027E6CE8556B}"/>
                    </a:ext>
                  </a:extLst>
                </p:cNvPr>
                <p:cNvSpPr/>
                <p:nvPr/>
              </p:nvSpPr>
              <p:spPr bwMode="auto">
                <a:xfrm>
                  <a:off x="4105975" y="3449751"/>
                  <a:ext cx="1125126" cy="2488645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47105" y="0"/>
                        <a:pt x="557800" y="0"/>
                      </a:cubicBezTo>
                      <a:cubicBezTo>
                        <a:pt x="868495" y="0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34" name="フリーフォーム: 図形 533">
                  <a:extLst>
                    <a:ext uri="{FF2B5EF4-FFF2-40B4-BE49-F238E27FC236}">
                      <a16:creationId xmlns:a16="http://schemas.microsoft.com/office/drawing/2014/main" id="{80F2C2DB-C500-4E7C-B15F-8E8D9A8C0004}"/>
                    </a:ext>
                  </a:extLst>
                </p:cNvPr>
                <p:cNvSpPr/>
                <p:nvPr/>
              </p:nvSpPr>
              <p:spPr bwMode="auto">
                <a:xfrm rot="4500000">
                  <a:off x="4579529" y="3383354"/>
                  <a:ext cx="201140" cy="82709"/>
                </a:xfrm>
                <a:custGeom>
                  <a:avLst/>
                  <a:gdLst>
                    <a:gd name="connsiteX0" fmla="*/ 164510 w 219347"/>
                    <a:gd name="connsiteY0" fmla="*/ 102475 h 103375"/>
                    <a:gd name="connsiteX1" fmla="*/ 0 w 219347"/>
                    <a:gd name="connsiteY1" fmla="*/ 68356 h 103375"/>
                    <a:gd name="connsiteX2" fmla="*/ 0 w 219347"/>
                    <a:gd name="connsiteY2" fmla="*/ 32049 h 103375"/>
                    <a:gd name="connsiteX3" fmla="*/ 11761 w 219347"/>
                    <a:gd name="connsiteY3" fmla="*/ 16361 h 103375"/>
                    <a:gd name="connsiteX4" fmla="*/ 207587 w 219347"/>
                    <a:gd name="connsiteY4" fmla="*/ 53678 h 103375"/>
                    <a:gd name="connsiteX5" fmla="*/ 219347 w 219347"/>
                    <a:gd name="connsiteY5" fmla="*/ 37991 h 103375"/>
                    <a:gd name="connsiteX6" fmla="*/ 219347 w 219347"/>
                    <a:gd name="connsiteY6" fmla="*/ 68356 h 103375"/>
                    <a:gd name="connsiteX7" fmla="*/ 164510 w 219347"/>
                    <a:gd name="connsiteY7" fmla="*/ 102475 h 103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9347" h="103375">
                      <a:moveTo>
                        <a:pt x="164510" y="102475"/>
                      </a:moveTo>
                      <a:cubicBezTo>
                        <a:pt x="109673" y="91102"/>
                        <a:pt x="54837" y="-22626"/>
                        <a:pt x="0" y="68356"/>
                      </a:cubicBezTo>
                      <a:lnTo>
                        <a:pt x="0" y="32049"/>
                      </a:lnTo>
                      <a:lnTo>
                        <a:pt x="11761" y="16361"/>
                      </a:lnTo>
                      <a:cubicBezTo>
                        <a:pt x="77036" y="-52468"/>
                        <a:pt x="142312" y="122507"/>
                        <a:pt x="207587" y="53678"/>
                      </a:cubicBezTo>
                      <a:lnTo>
                        <a:pt x="219347" y="37991"/>
                      </a:lnTo>
                      <a:lnTo>
                        <a:pt x="219347" y="68356"/>
                      </a:lnTo>
                      <a:cubicBezTo>
                        <a:pt x="201068" y="98684"/>
                        <a:pt x="182789" y="106266"/>
                        <a:pt x="164510" y="102475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5" name="フリーフォーム: 図形 534">
                  <a:extLst>
                    <a:ext uri="{FF2B5EF4-FFF2-40B4-BE49-F238E27FC236}">
                      <a16:creationId xmlns:a16="http://schemas.microsoft.com/office/drawing/2014/main" id="{58D173A0-35F2-452F-AA33-7BFB7223F57F}"/>
                    </a:ext>
                  </a:extLst>
                </p:cNvPr>
                <p:cNvSpPr/>
                <p:nvPr/>
              </p:nvSpPr>
              <p:spPr bwMode="auto">
                <a:xfrm rot="6300000">
                  <a:off x="4605518" y="3383354"/>
                  <a:ext cx="201140" cy="82709"/>
                </a:xfrm>
                <a:custGeom>
                  <a:avLst/>
                  <a:gdLst>
                    <a:gd name="connsiteX0" fmla="*/ 164510 w 219347"/>
                    <a:gd name="connsiteY0" fmla="*/ 102475 h 103375"/>
                    <a:gd name="connsiteX1" fmla="*/ 0 w 219347"/>
                    <a:gd name="connsiteY1" fmla="*/ 68356 h 103375"/>
                    <a:gd name="connsiteX2" fmla="*/ 0 w 219347"/>
                    <a:gd name="connsiteY2" fmla="*/ 32049 h 103375"/>
                    <a:gd name="connsiteX3" fmla="*/ 11761 w 219347"/>
                    <a:gd name="connsiteY3" fmla="*/ 16361 h 103375"/>
                    <a:gd name="connsiteX4" fmla="*/ 207587 w 219347"/>
                    <a:gd name="connsiteY4" fmla="*/ 53678 h 103375"/>
                    <a:gd name="connsiteX5" fmla="*/ 219347 w 219347"/>
                    <a:gd name="connsiteY5" fmla="*/ 37991 h 103375"/>
                    <a:gd name="connsiteX6" fmla="*/ 219347 w 219347"/>
                    <a:gd name="connsiteY6" fmla="*/ 68356 h 103375"/>
                    <a:gd name="connsiteX7" fmla="*/ 164510 w 219347"/>
                    <a:gd name="connsiteY7" fmla="*/ 102475 h 103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9347" h="103375">
                      <a:moveTo>
                        <a:pt x="164510" y="102475"/>
                      </a:moveTo>
                      <a:cubicBezTo>
                        <a:pt x="109673" y="91102"/>
                        <a:pt x="54837" y="-22626"/>
                        <a:pt x="0" y="68356"/>
                      </a:cubicBezTo>
                      <a:lnTo>
                        <a:pt x="0" y="32049"/>
                      </a:lnTo>
                      <a:lnTo>
                        <a:pt x="11761" y="16361"/>
                      </a:lnTo>
                      <a:cubicBezTo>
                        <a:pt x="77036" y="-52468"/>
                        <a:pt x="142312" y="122507"/>
                        <a:pt x="207587" y="53678"/>
                      </a:cubicBezTo>
                      <a:lnTo>
                        <a:pt x="219347" y="37991"/>
                      </a:lnTo>
                      <a:lnTo>
                        <a:pt x="219347" y="68356"/>
                      </a:lnTo>
                      <a:cubicBezTo>
                        <a:pt x="201068" y="98684"/>
                        <a:pt x="182789" y="106266"/>
                        <a:pt x="164510" y="102475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6" name="フリーフォーム: 図形 535">
                  <a:extLst>
                    <a:ext uri="{FF2B5EF4-FFF2-40B4-BE49-F238E27FC236}">
                      <a16:creationId xmlns:a16="http://schemas.microsoft.com/office/drawing/2014/main" id="{3040F47E-269B-49D4-A1E2-7F75DC9E5FFB}"/>
                    </a:ext>
                  </a:extLst>
                </p:cNvPr>
                <p:cNvSpPr/>
                <p:nvPr/>
              </p:nvSpPr>
              <p:spPr bwMode="auto">
                <a:xfrm rot="4500000" flipV="1">
                  <a:off x="4511808" y="3405855"/>
                  <a:ext cx="201140" cy="84518"/>
                </a:xfrm>
                <a:custGeom>
                  <a:avLst/>
                  <a:gdLst>
                    <a:gd name="connsiteX0" fmla="*/ 164510 w 219347"/>
                    <a:gd name="connsiteY0" fmla="*/ 102475 h 103375"/>
                    <a:gd name="connsiteX1" fmla="*/ 0 w 219347"/>
                    <a:gd name="connsiteY1" fmla="*/ 68356 h 103375"/>
                    <a:gd name="connsiteX2" fmla="*/ 0 w 219347"/>
                    <a:gd name="connsiteY2" fmla="*/ 32049 h 103375"/>
                    <a:gd name="connsiteX3" fmla="*/ 11761 w 219347"/>
                    <a:gd name="connsiteY3" fmla="*/ 16361 h 103375"/>
                    <a:gd name="connsiteX4" fmla="*/ 207587 w 219347"/>
                    <a:gd name="connsiteY4" fmla="*/ 53678 h 103375"/>
                    <a:gd name="connsiteX5" fmla="*/ 219347 w 219347"/>
                    <a:gd name="connsiteY5" fmla="*/ 37991 h 103375"/>
                    <a:gd name="connsiteX6" fmla="*/ 219347 w 219347"/>
                    <a:gd name="connsiteY6" fmla="*/ 68356 h 103375"/>
                    <a:gd name="connsiteX7" fmla="*/ 164510 w 219347"/>
                    <a:gd name="connsiteY7" fmla="*/ 102475 h 103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9347" h="103375">
                      <a:moveTo>
                        <a:pt x="164510" y="102475"/>
                      </a:moveTo>
                      <a:cubicBezTo>
                        <a:pt x="109673" y="91102"/>
                        <a:pt x="54837" y="-22626"/>
                        <a:pt x="0" y="68356"/>
                      </a:cubicBezTo>
                      <a:lnTo>
                        <a:pt x="0" y="32049"/>
                      </a:lnTo>
                      <a:lnTo>
                        <a:pt x="11761" y="16361"/>
                      </a:lnTo>
                      <a:cubicBezTo>
                        <a:pt x="77036" y="-52468"/>
                        <a:pt x="142312" y="122507"/>
                        <a:pt x="207587" y="53678"/>
                      </a:cubicBezTo>
                      <a:lnTo>
                        <a:pt x="219347" y="37991"/>
                      </a:lnTo>
                      <a:lnTo>
                        <a:pt x="219347" y="68356"/>
                      </a:lnTo>
                      <a:cubicBezTo>
                        <a:pt x="201068" y="98684"/>
                        <a:pt x="182789" y="106266"/>
                        <a:pt x="164510" y="102475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7" name="フリーフォーム: 図形 536">
                  <a:extLst>
                    <a:ext uri="{FF2B5EF4-FFF2-40B4-BE49-F238E27FC236}">
                      <a16:creationId xmlns:a16="http://schemas.microsoft.com/office/drawing/2014/main" id="{42F39DBD-DEB0-4928-AAE9-1CE8C905A63A}"/>
                    </a:ext>
                  </a:extLst>
                </p:cNvPr>
                <p:cNvSpPr/>
                <p:nvPr/>
              </p:nvSpPr>
              <p:spPr bwMode="auto">
                <a:xfrm rot="6300000" flipV="1">
                  <a:off x="4537797" y="3362572"/>
                  <a:ext cx="201140" cy="84518"/>
                </a:xfrm>
                <a:custGeom>
                  <a:avLst/>
                  <a:gdLst>
                    <a:gd name="connsiteX0" fmla="*/ 164510 w 219347"/>
                    <a:gd name="connsiteY0" fmla="*/ 102475 h 103375"/>
                    <a:gd name="connsiteX1" fmla="*/ 0 w 219347"/>
                    <a:gd name="connsiteY1" fmla="*/ 68356 h 103375"/>
                    <a:gd name="connsiteX2" fmla="*/ 0 w 219347"/>
                    <a:gd name="connsiteY2" fmla="*/ 32049 h 103375"/>
                    <a:gd name="connsiteX3" fmla="*/ 11761 w 219347"/>
                    <a:gd name="connsiteY3" fmla="*/ 16361 h 103375"/>
                    <a:gd name="connsiteX4" fmla="*/ 207587 w 219347"/>
                    <a:gd name="connsiteY4" fmla="*/ 53678 h 103375"/>
                    <a:gd name="connsiteX5" fmla="*/ 219347 w 219347"/>
                    <a:gd name="connsiteY5" fmla="*/ 37991 h 103375"/>
                    <a:gd name="connsiteX6" fmla="*/ 219347 w 219347"/>
                    <a:gd name="connsiteY6" fmla="*/ 68356 h 103375"/>
                    <a:gd name="connsiteX7" fmla="*/ 164510 w 219347"/>
                    <a:gd name="connsiteY7" fmla="*/ 102475 h 103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9347" h="103375">
                      <a:moveTo>
                        <a:pt x="164510" y="102475"/>
                      </a:moveTo>
                      <a:cubicBezTo>
                        <a:pt x="109673" y="91102"/>
                        <a:pt x="54837" y="-22626"/>
                        <a:pt x="0" y="68356"/>
                      </a:cubicBezTo>
                      <a:lnTo>
                        <a:pt x="0" y="32049"/>
                      </a:lnTo>
                      <a:lnTo>
                        <a:pt x="11761" y="16361"/>
                      </a:lnTo>
                      <a:cubicBezTo>
                        <a:pt x="77036" y="-52468"/>
                        <a:pt x="142312" y="122507"/>
                        <a:pt x="207587" y="53678"/>
                      </a:cubicBezTo>
                      <a:lnTo>
                        <a:pt x="219347" y="37991"/>
                      </a:lnTo>
                      <a:lnTo>
                        <a:pt x="219347" y="68356"/>
                      </a:lnTo>
                      <a:cubicBezTo>
                        <a:pt x="201068" y="98684"/>
                        <a:pt x="182789" y="106266"/>
                        <a:pt x="164510" y="102475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8" name="楕円 27">
                  <a:extLst>
                    <a:ext uri="{FF2B5EF4-FFF2-40B4-BE49-F238E27FC236}">
                      <a16:creationId xmlns:a16="http://schemas.microsoft.com/office/drawing/2014/main" id="{BB57EFBF-26FA-49E9-ADE2-C0DBAECFDB4E}"/>
                    </a:ext>
                  </a:extLst>
                </p:cNvPr>
                <p:cNvSpPr/>
                <p:nvPr/>
              </p:nvSpPr>
              <p:spPr bwMode="auto">
                <a:xfrm>
                  <a:off x="4228617" y="3471864"/>
                  <a:ext cx="870324" cy="2466532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47105" y="0"/>
                        <a:pt x="557800" y="0"/>
                      </a:cubicBezTo>
                      <a:cubicBezTo>
                        <a:pt x="868495" y="0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55" name="グループ化 554">
              <a:extLst>
                <a:ext uri="{FF2B5EF4-FFF2-40B4-BE49-F238E27FC236}">
                  <a16:creationId xmlns:a16="http://schemas.microsoft.com/office/drawing/2014/main" id="{D4C81365-1F27-4D50-ADFF-9978FFF8BA7D}"/>
                </a:ext>
              </a:extLst>
            </p:cNvPr>
            <p:cNvGrpSpPr/>
            <p:nvPr/>
          </p:nvGrpSpPr>
          <p:grpSpPr>
            <a:xfrm rot="5400000">
              <a:off x="6472664" y="5397781"/>
              <a:ext cx="531898" cy="1042896"/>
              <a:chOff x="3928575" y="3304261"/>
              <a:chExt cx="1460125" cy="2862886"/>
            </a:xfrm>
          </p:grpSpPr>
          <p:sp>
            <p:nvSpPr>
              <p:cNvPr id="556" name="台形 555">
                <a:extLst>
                  <a:ext uri="{FF2B5EF4-FFF2-40B4-BE49-F238E27FC236}">
                    <a16:creationId xmlns:a16="http://schemas.microsoft.com/office/drawing/2014/main" id="{C22F4D88-3C10-4FB8-A104-A3169A5A2228}"/>
                  </a:ext>
                </a:extLst>
              </p:cNvPr>
              <p:cNvSpPr/>
              <p:nvPr/>
            </p:nvSpPr>
            <p:spPr bwMode="auto">
              <a:xfrm>
                <a:off x="4517096" y="5814265"/>
                <a:ext cx="297443" cy="352882"/>
              </a:xfrm>
              <a:prstGeom prst="trapezoid">
                <a:avLst/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7" name="楕円 27">
                <a:extLst>
                  <a:ext uri="{FF2B5EF4-FFF2-40B4-BE49-F238E27FC236}">
                    <a16:creationId xmlns:a16="http://schemas.microsoft.com/office/drawing/2014/main" id="{60B000DE-2D91-4DE1-8D60-2B17A16DEDDE}"/>
                  </a:ext>
                </a:extLst>
              </p:cNvPr>
              <p:cNvSpPr/>
              <p:nvPr/>
            </p:nvSpPr>
            <p:spPr bwMode="auto">
              <a:xfrm rot="1800000" flipH="1">
                <a:off x="4813634" y="4602196"/>
                <a:ext cx="575066" cy="1441302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139630" y="151229"/>
                      <a:pt x="557800" y="0"/>
                    </a:cubicBezTo>
                    <a:cubicBezTo>
                      <a:pt x="991325" y="151228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33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8" name="楕円 27">
                <a:extLst>
                  <a:ext uri="{FF2B5EF4-FFF2-40B4-BE49-F238E27FC236}">
                    <a16:creationId xmlns:a16="http://schemas.microsoft.com/office/drawing/2014/main" id="{8F39447E-B43A-41BB-BFAC-6A251F675F0F}"/>
                  </a:ext>
                </a:extLst>
              </p:cNvPr>
              <p:cNvSpPr/>
              <p:nvPr/>
            </p:nvSpPr>
            <p:spPr bwMode="auto">
              <a:xfrm rot="19800000">
                <a:off x="3928575" y="4602197"/>
                <a:ext cx="575066" cy="1441302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139630" y="151229"/>
                      <a:pt x="557800" y="0"/>
                    </a:cubicBezTo>
                    <a:cubicBezTo>
                      <a:pt x="991325" y="151228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33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559" name="楕円 27">
                <a:extLst>
                  <a:ext uri="{FF2B5EF4-FFF2-40B4-BE49-F238E27FC236}">
                    <a16:creationId xmlns:a16="http://schemas.microsoft.com/office/drawing/2014/main" id="{E94A1E84-7907-46B6-9E85-B77EAAAC976B}"/>
                  </a:ext>
                </a:extLst>
              </p:cNvPr>
              <p:cNvSpPr/>
              <p:nvPr/>
            </p:nvSpPr>
            <p:spPr bwMode="auto">
              <a:xfrm>
                <a:off x="4105975" y="3449751"/>
                <a:ext cx="1125126" cy="2488645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47105" y="0"/>
                      <a:pt x="557800" y="0"/>
                    </a:cubicBezTo>
                    <a:cubicBezTo>
                      <a:pt x="868495" y="0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0" name="フリーフォーム: 図形 559">
                <a:extLst>
                  <a:ext uri="{FF2B5EF4-FFF2-40B4-BE49-F238E27FC236}">
                    <a16:creationId xmlns:a16="http://schemas.microsoft.com/office/drawing/2014/main" id="{FEA226F5-741C-489C-978C-064C47805E8D}"/>
                  </a:ext>
                </a:extLst>
              </p:cNvPr>
              <p:cNvSpPr/>
              <p:nvPr/>
            </p:nvSpPr>
            <p:spPr bwMode="auto">
              <a:xfrm rot="4500000">
                <a:off x="4579529" y="3383354"/>
                <a:ext cx="201140" cy="8270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1" name="フリーフォーム: 図形 560">
                <a:extLst>
                  <a:ext uri="{FF2B5EF4-FFF2-40B4-BE49-F238E27FC236}">
                    <a16:creationId xmlns:a16="http://schemas.microsoft.com/office/drawing/2014/main" id="{FC1D9F61-47EB-463C-BE47-38CA6785DB44}"/>
                  </a:ext>
                </a:extLst>
              </p:cNvPr>
              <p:cNvSpPr/>
              <p:nvPr/>
            </p:nvSpPr>
            <p:spPr bwMode="auto">
              <a:xfrm rot="6300000">
                <a:off x="4605518" y="3383354"/>
                <a:ext cx="201140" cy="8270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2" name="フリーフォーム: 図形 561">
                <a:extLst>
                  <a:ext uri="{FF2B5EF4-FFF2-40B4-BE49-F238E27FC236}">
                    <a16:creationId xmlns:a16="http://schemas.microsoft.com/office/drawing/2014/main" id="{1132D4E1-0927-44DF-B040-C680513BD1DC}"/>
                  </a:ext>
                </a:extLst>
              </p:cNvPr>
              <p:cNvSpPr/>
              <p:nvPr/>
            </p:nvSpPr>
            <p:spPr bwMode="auto">
              <a:xfrm rot="4500000" flipV="1">
                <a:off x="4511808" y="3405855"/>
                <a:ext cx="201140" cy="84518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3" name="フリーフォーム: 図形 562">
                <a:extLst>
                  <a:ext uri="{FF2B5EF4-FFF2-40B4-BE49-F238E27FC236}">
                    <a16:creationId xmlns:a16="http://schemas.microsoft.com/office/drawing/2014/main" id="{161A7879-2503-42C0-81B3-66AC350CF5C6}"/>
                  </a:ext>
                </a:extLst>
              </p:cNvPr>
              <p:cNvSpPr/>
              <p:nvPr/>
            </p:nvSpPr>
            <p:spPr bwMode="auto">
              <a:xfrm rot="6300000" flipV="1">
                <a:off x="4537797" y="3362572"/>
                <a:ext cx="201140" cy="84518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4" name="楕円 27">
                <a:extLst>
                  <a:ext uri="{FF2B5EF4-FFF2-40B4-BE49-F238E27FC236}">
                    <a16:creationId xmlns:a16="http://schemas.microsoft.com/office/drawing/2014/main" id="{23FD42DC-B8A5-4700-9013-D6356C1929FE}"/>
                  </a:ext>
                </a:extLst>
              </p:cNvPr>
              <p:cNvSpPr/>
              <p:nvPr/>
            </p:nvSpPr>
            <p:spPr bwMode="auto">
              <a:xfrm>
                <a:off x="4228617" y="3471864"/>
                <a:ext cx="870324" cy="2466532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47105" y="0"/>
                      <a:pt x="557800" y="0"/>
                    </a:cubicBezTo>
                    <a:cubicBezTo>
                      <a:pt x="868495" y="0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11459C0-DEE9-4E47-85A4-F21E87063A5F}"/>
              </a:ext>
            </a:extLst>
          </p:cNvPr>
          <p:cNvGrpSpPr/>
          <p:nvPr/>
        </p:nvGrpSpPr>
        <p:grpSpPr>
          <a:xfrm>
            <a:off x="6430425" y="688453"/>
            <a:ext cx="886941" cy="1739036"/>
            <a:chOff x="3928575" y="3304261"/>
            <a:chExt cx="1460125" cy="2862886"/>
          </a:xfrm>
        </p:grpSpPr>
        <p:sp>
          <p:nvSpPr>
            <p:cNvPr id="3" name="台形 2">
              <a:extLst>
                <a:ext uri="{FF2B5EF4-FFF2-40B4-BE49-F238E27FC236}">
                  <a16:creationId xmlns:a16="http://schemas.microsoft.com/office/drawing/2014/main" id="{D6D84F07-76A6-46AB-A98B-C45D2A52CDB3}"/>
                </a:ext>
              </a:extLst>
            </p:cNvPr>
            <p:cNvSpPr/>
            <p:nvPr/>
          </p:nvSpPr>
          <p:spPr bwMode="auto">
            <a:xfrm>
              <a:off x="4517096" y="5814265"/>
              <a:ext cx="297443" cy="352882"/>
            </a:xfrm>
            <a:prstGeom prst="trapezoid">
              <a:avLst/>
            </a:prstGeom>
            <a:solidFill>
              <a:srgbClr val="92D05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" name="楕円 27">
              <a:extLst>
                <a:ext uri="{FF2B5EF4-FFF2-40B4-BE49-F238E27FC236}">
                  <a16:creationId xmlns:a16="http://schemas.microsoft.com/office/drawing/2014/main" id="{3C222C4D-D11F-4DA0-BBDD-F8D57F974FEB}"/>
                </a:ext>
              </a:extLst>
            </p:cNvPr>
            <p:cNvSpPr/>
            <p:nvPr/>
          </p:nvSpPr>
          <p:spPr bwMode="auto">
            <a:xfrm rot="1800000" flipH="1">
              <a:off x="4813634" y="4602196"/>
              <a:ext cx="575066" cy="1441302"/>
            </a:xfrm>
            <a:custGeom>
              <a:avLst/>
              <a:gdLst>
                <a:gd name="connsiteX0" fmla="*/ 0 w 1125125"/>
                <a:gd name="connsiteY0" fmla="*/ 90010 h 180020"/>
                <a:gd name="connsiteX1" fmla="*/ 562563 w 1125125"/>
                <a:gd name="connsiteY1" fmla="*/ 0 h 180020"/>
                <a:gd name="connsiteX2" fmla="*/ 1125126 w 1125125"/>
                <a:gd name="connsiteY2" fmla="*/ 90010 h 180020"/>
                <a:gd name="connsiteX3" fmla="*/ 562563 w 1125125"/>
                <a:gd name="connsiteY3" fmla="*/ 180020 h 180020"/>
                <a:gd name="connsiteX4" fmla="*/ 0 w 1125125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5126" h="422907">
                  <a:moveTo>
                    <a:pt x="0" y="332897"/>
                  </a:moveTo>
                  <a:cubicBezTo>
                    <a:pt x="0" y="283186"/>
                    <a:pt x="139630" y="151229"/>
                    <a:pt x="557800" y="0"/>
                  </a:cubicBezTo>
                  <a:cubicBezTo>
                    <a:pt x="991325" y="151228"/>
                    <a:pt x="1125126" y="283186"/>
                    <a:pt x="1125126" y="332897"/>
                  </a:cubicBezTo>
                  <a:cubicBezTo>
                    <a:pt x="1125126" y="382608"/>
                    <a:pt x="873258" y="422907"/>
                    <a:pt x="562563" y="422907"/>
                  </a:cubicBezTo>
                  <a:cubicBezTo>
                    <a:pt x="251868" y="422907"/>
                    <a:pt x="0" y="382608"/>
                    <a:pt x="0" y="332897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" name="楕円 27">
              <a:extLst>
                <a:ext uri="{FF2B5EF4-FFF2-40B4-BE49-F238E27FC236}">
                  <a16:creationId xmlns:a16="http://schemas.microsoft.com/office/drawing/2014/main" id="{C6A958D6-3FC0-416E-8200-77E524E4DE38}"/>
                </a:ext>
              </a:extLst>
            </p:cNvPr>
            <p:cNvSpPr/>
            <p:nvPr/>
          </p:nvSpPr>
          <p:spPr bwMode="auto">
            <a:xfrm rot="19800000">
              <a:off x="3928575" y="4602197"/>
              <a:ext cx="575066" cy="1441302"/>
            </a:xfrm>
            <a:custGeom>
              <a:avLst/>
              <a:gdLst>
                <a:gd name="connsiteX0" fmla="*/ 0 w 1125125"/>
                <a:gd name="connsiteY0" fmla="*/ 90010 h 180020"/>
                <a:gd name="connsiteX1" fmla="*/ 562563 w 1125125"/>
                <a:gd name="connsiteY1" fmla="*/ 0 h 180020"/>
                <a:gd name="connsiteX2" fmla="*/ 1125126 w 1125125"/>
                <a:gd name="connsiteY2" fmla="*/ 90010 h 180020"/>
                <a:gd name="connsiteX3" fmla="*/ 562563 w 1125125"/>
                <a:gd name="connsiteY3" fmla="*/ 180020 h 180020"/>
                <a:gd name="connsiteX4" fmla="*/ 0 w 1125125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5126" h="422907">
                  <a:moveTo>
                    <a:pt x="0" y="332897"/>
                  </a:moveTo>
                  <a:cubicBezTo>
                    <a:pt x="0" y="283186"/>
                    <a:pt x="139630" y="151229"/>
                    <a:pt x="557800" y="0"/>
                  </a:cubicBezTo>
                  <a:cubicBezTo>
                    <a:pt x="991325" y="151228"/>
                    <a:pt x="1125126" y="283186"/>
                    <a:pt x="1125126" y="332897"/>
                  </a:cubicBezTo>
                  <a:cubicBezTo>
                    <a:pt x="1125126" y="382608"/>
                    <a:pt x="873258" y="422907"/>
                    <a:pt x="562563" y="422907"/>
                  </a:cubicBezTo>
                  <a:cubicBezTo>
                    <a:pt x="251868" y="422907"/>
                    <a:pt x="0" y="382608"/>
                    <a:pt x="0" y="332897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6" name="楕円 27">
              <a:extLst>
                <a:ext uri="{FF2B5EF4-FFF2-40B4-BE49-F238E27FC236}">
                  <a16:creationId xmlns:a16="http://schemas.microsoft.com/office/drawing/2014/main" id="{D8489EDB-A12E-4455-B50C-64953F5B130B}"/>
                </a:ext>
              </a:extLst>
            </p:cNvPr>
            <p:cNvSpPr/>
            <p:nvPr/>
          </p:nvSpPr>
          <p:spPr bwMode="auto">
            <a:xfrm>
              <a:off x="4105975" y="3449751"/>
              <a:ext cx="1125126" cy="2488645"/>
            </a:xfrm>
            <a:custGeom>
              <a:avLst/>
              <a:gdLst>
                <a:gd name="connsiteX0" fmla="*/ 0 w 1125125"/>
                <a:gd name="connsiteY0" fmla="*/ 90010 h 180020"/>
                <a:gd name="connsiteX1" fmla="*/ 562563 w 1125125"/>
                <a:gd name="connsiteY1" fmla="*/ 0 h 180020"/>
                <a:gd name="connsiteX2" fmla="*/ 1125126 w 1125125"/>
                <a:gd name="connsiteY2" fmla="*/ 90010 h 180020"/>
                <a:gd name="connsiteX3" fmla="*/ 562563 w 1125125"/>
                <a:gd name="connsiteY3" fmla="*/ 180020 h 180020"/>
                <a:gd name="connsiteX4" fmla="*/ 0 w 1125125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5126" h="422907">
                  <a:moveTo>
                    <a:pt x="0" y="332897"/>
                  </a:moveTo>
                  <a:cubicBezTo>
                    <a:pt x="0" y="283186"/>
                    <a:pt x="247105" y="0"/>
                    <a:pt x="557800" y="0"/>
                  </a:cubicBezTo>
                  <a:cubicBezTo>
                    <a:pt x="868495" y="0"/>
                    <a:pt x="1125126" y="283186"/>
                    <a:pt x="1125126" y="332897"/>
                  </a:cubicBezTo>
                  <a:cubicBezTo>
                    <a:pt x="1125126" y="382608"/>
                    <a:pt x="873258" y="422907"/>
                    <a:pt x="562563" y="422907"/>
                  </a:cubicBezTo>
                  <a:cubicBezTo>
                    <a:pt x="251868" y="422907"/>
                    <a:pt x="0" y="382608"/>
                    <a:pt x="0" y="332897"/>
                  </a:cubicBezTo>
                  <a:close/>
                </a:path>
              </a:pathLst>
            </a:custGeom>
            <a:solidFill>
              <a:srgbClr val="92D05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7379DC56-A4AD-4354-A4DE-BA1E4E24BD5F}"/>
                </a:ext>
              </a:extLst>
            </p:cNvPr>
            <p:cNvSpPr/>
            <p:nvPr/>
          </p:nvSpPr>
          <p:spPr bwMode="auto">
            <a:xfrm rot="4500000">
              <a:off x="4579529" y="3383354"/>
              <a:ext cx="201140" cy="82709"/>
            </a:xfrm>
            <a:custGeom>
              <a:avLst/>
              <a:gdLst>
                <a:gd name="connsiteX0" fmla="*/ 164510 w 219347"/>
                <a:gd name="connsiteY0" fmla="*/ 102475 h 103375"/>
                <a:gd name="connsiteX1" fmla="*/ 0 w 219347"/>
                <a:gd name="connsiteY1" fmla="*/ 68356 h 103375"/>
                <a:gd name="connsiteX2" fmla="*/ 0 w 219347"/>
                <a:gd name="connsiteY2" fmla="*/ 32049 h 103375"/>
                <a:gd name="connsiteX3" fmla="*/ 11761 w 219347"/>
                <a:gd name="connsiteY3" fmla="*/ 16361 h 103375"/>
                <a:gd name="connsiteX4" fmla="*/ 207587 w 219347"/>
                <a:gd name="connsiteY4" fmla="*/ 53678 h 103375"/>
                <a:gd name="connsiteX5" fmla="*/ 219347 w 219347"/>
                <a:gd name="connsiteY5" fmla="*/ 37991 h 103375"/>
                <a:gd name="connsiteX6" fmla="*/ 219347 w 219347"/>
                <a:gd name="connsiteY6" fmla="*/ 68356 h 103375"/>
                <a:gd name="connsiteX7" fmla="*/ 164510 w 219347"/>
                <a:gd name="connsiteY7" fmla="*/ 102475 h 10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9347" h="103375">
                  <a:moveTo>
                    <a:pt x="164510" y="102475"/>
                  </a:moveTo>
                  <a:cubicBezTo>
                    <a:pt x="109673" y="91102"/>
                    <a:pt x="54837" y="-22626"/>
                    <a:pt x="0" y="68356"/>
                  </a:cubicBezTo>
                  <a:lnTo>
                    <a:pt x="0" y="32049"/>
                  </a:lnTo>
                  <a:lnTo>
                    <a:pt x="11761" y="16361"/>
                  </a:lnTo>
                  <a:cubicBezTo>
                    <a:pt x="77036" y="-52468"/>
                    <a:pt x="142312" y="122507"/>
                    <a:pt x="207587" y="53678"/>
                  </a:cubicBezTo>
                  <a:lnTo>
                    <a:pt x="219347" y="37991"/>
                  </a:lnTo>
                  <a:lnTo>
                    <a:pt x="219347" y="68356"/>
                  </a:lnTo>
                  <a:cubicBezTo>
                    <a:pt x="201068" y="98684"/>
                    <a:pt x="182789" y="106266"/>
                    <a:pt x="164510" y="102475"/>
                  </a:cubicBez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BDAFC275-9122-4B75-A112-2007EC63F655}"/>
                </a:ext>
              </a:extLst>
            </p:cNvPr>
            <p:cNvSpPr/>
            <p:nvPr/>
          </p:nvSpPr>
          <p:spPr bwMode="auto">
            <a:xfrm rot="6300000">
              <a:off x="4605518" y="3383354"/>
              <a:ext cx="201140" cy="82709"/>
            </a:xfrm>
            <a:custGeom>
              <a:avLst/>
              <a:gdLst>
                <a:gd name="connsiteX0" fmla="*/ 164510 w 219347"/>
                <a:gd name="connsiteY0" fmla="*/ 102475 h 103375"/>
                <a:gd name="connsiteX1" fmla="*/ 0 w 219347"/>
                <a:gd name="connsiteY1" fmla="*/ 68356 h 103375"/>
                <a:gd name="connsiteX2" fmla="*/ 0 w 219347"/>
                <a:gd name="connsiteY2" fmla="*/ 32049 h 103375"/>
                <a:gd name="connsiteX3" fmla="*/ 11761 w 219347"/>
                <a:gd name="connsiteY3" fmla="*/ 16361 h 103375"/>
                <a:gd name="connsiteX4" fmla="*/ 207587 w 219347"/>
                <a:gd name="connsiteY4" fmla="*/ 53678 h 103375"/>
                <a:gd name="connsiteX5" fmla="*/ 219347 w 219347"/>
                <a:gd name="connsiteY5" fmla="*/ 37991 h 103375"/>
                <a:gd name="connsiteX6" fmla="*/ 219347 w 219347"/>
                <a:gd name="connsiteY6" fmla="*/ 68356 h 103375"/>
                <a:gd name="connsiteX7" fmla="*/ 164510 w 219347"/>
                <a:gd name="connsiteY7" fmla="*/ 102475 h 10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9347" h="103375">
                  <a:moveTo>
                    <a:pt x="164510" y="102475"/>
                  </a:moveTo>
                  <a:cubicBezTo>
                    <a:pt x="109673" y="91102"/>
                    <a:pt x="54837" y="-22626"/>
                    <a:pt x="0" y="68356"/>
                  </a:cubicBezTo>
                  <a:lnTo>
                    <a:pt x="0" y="32049"/>
                  </a:lnTo>
                  <a:lnTo>
                    <a:pt x="11761" y="16361"/>
                  </a:lnTo>
                  <a:cubicBezTo>
                    <a:pt x="77036" y="-52468"/>
                    <a:pt x="142312" y="122507"/>
                    <a:pt x="207587" y="53678"/>
                  </a:cubicBezTo>
                  <a:lnTo>
                    <a:pt x="219347" y="37991"/>
                  </a:lnTo>
                  <a:lnTo>
                    <a:pt x="219347" y="68356"/>
                  </a:lnTo>
                  <a:cubicBezTo>
                    <a:pt x="201068" y="98684"/>
                    <a:pt x="182789" y="106266"/>
                    <a:pt x="164510" y="102475"/>
                  </a:cubicBez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40719879-E180-4C5A-A2AD-D0D46156AFD6}"/>
                </a:ext>
              </a:extLst>
            </p:cNvPr>
            <p:cNvSpPr/>
            <p:nvPr/>
          </p:nvSpPr>
          <p:spPr bwMode="auto">
            <a:xfrm rot="4500000" flipV="1">
              <a:off x="4511808" y="3405855"/>
              <a:ext cx="201140" cy="84518"/>
            </a:xfrm>
            <a:custGeom>
              <a:avLst/>
              <a:gdLst>
                <a:gd name="connsiteX0" fmla="*/ 164510 w 219347"/>
                <a:gd name="connsiteY0" fmla="*/ 102475 h 103375"/>
                <a:gd name="connsiteX1" fmla="*/ 0 w 219347"/>
                <a:gd name="connsiteY1" fmla="*/ 68356 h 103375"/>
                <a:gd name="connsiteX2" fmla="*/ 0 w 219347"/>
                <a:gd name="connsiteY2" fmla="*/ 32049 h 103375"/>
                <a:gd name="connsiteX3" fmla="*/ 11761 w 219347"/>
                <a:gd name="connsiteY3" fmla="*/ 16361 h 103375"/>
                <a:gd name="connsiteX4" fmla="*/ 207587 w 219347"/>
                <a:gd name="connsiteY4" fmla="*/ 53678 h 103375"/>
                <a:gd name="connsiteX5" fmla="*/ 219347 w 219347"/>
                <a:gd name="connsiteY5" fmla="*/ 37991 h 103375"/>
                <a:gd name="connsiteX6" fmla="*/ 219347 w 219347"/>
                <a:gd name="connsiteY6" fmla="*/ 68356 h 103375"/>
                <a:gd name="connsiteX7" fmla="*/ 164510 w 219347"/>
                <a:gd name="connsiteY7" fmla="*/ 102475 h 10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9347" h="103375">
                  <a:moveTo>
                    <a:pt x="164510" y="102475"/>
                  </a:moveTo>
                  <a:cubicBezTo>
                    <a:pt x="109673" y="91102"/>
                    <a:pt x="54837" y="-22626"/>
                    <a:pt x="0" y="68356"/>
                  </a:cubicBezTo>
                  <a:lnTo>
                    <a:pt x="0" y="32049"/>
                  </a:lnTo>
                  <a:lnTo>
                    <a:pt x="11761" y="16361"/>
                  </a:lnTo>
                  <a:cubicBezTo>
                    <a:pt x="77036" y="-52468"/>
                    <a:pt x="142312" y="122507"/>
                    <a:pt x="207587" y="53678"/>
                  </a:cubicBezTo>
                  <a:lnTo>
                    <a:pt x="219347" y="37991"/>
                  </a:lnTo>
                  <a:lnTo>
                    <a:pt x="219347" y="68356"/>
                  </a:lnTo>
                  <a:cubicBezTo>
                    <a:pt x="201068" y="98684"/>
                    <a:pt x="182789" y="106266"/>
                    <a:pt x="164510" y="102475"/>
                  </a:cubicBez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65E88F9F-E114-4691-B33F-6261E99ADCFB}"/>
                </a:ext>
              </a:extLst>
            </p:cNvPr>
            <p:cNvSpPr/>
            <p:nvPr/>
          </p:nvSpPr>
          <p:spPr bwMode="auto">
            <a:xfrm rot="6300000" flipV="1">
              <a:off x="4537797" y="3362572"/>
              <a:ext cx="201140" cy="84518"/>
            </a:xfrm>
            <a:custGeom>
              <a:avLst/>
              <a:gdLst>
                <a:gd name="connsiteX0" fmla="*/ 164510 w 219347"/>
                <a:gd name="connsiteY0" fmla="*/ 102475 h 103375"/>
                <a:gd name="connsiteX1" fmla="*/ 0 w 219347"/>
                <a:gd name="connsiteY1" fmla="*/ 68356 h 103375"/>
                <a:gd name="connsiteX2" fmla="*/ 0 w 219347"/>
                <a:gd name="connsiteY2" fmla="*/ 32049 h 103375"/>
                <a:gd name="connsiteX3" fmla="*/ 11761 w 219347"/>
                <a:gd name="connsiteY3" fmla="*/ 16361 h 103375"/>
                <a:gd name="connsiteX4" fmla="*/ 207587 w 219347"/>
                <a:gd name="connsiteY4" fmla="*/ 53678 h 103375"/>
                <a:gd name="connsiteX5" fmla="*/ 219347 w 219347"/>
                <a:gd name="connsiteY5" fmla="*/ 37991 h 103375"/>
                <a:gd name="connsiteX6" fmla="*/ 219347 w 219347"/>
                <a:gd name="connsiteY6" fmla="*/ 68356 h 103375"/>
                <a:gd name="connsiteX7" fmla="*/ 164510 w 219347"/>
                <a:gd name="connsiteY7" fmla="*/ 102475 h 10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9347" h="103375">
                  <a:moveTo>
                    <a:pt x="164510" y="102475"/>
                  </a:moveTo>
                  <a:cubicBezTo>
                    <a:pt x="109673" y="91102"/>
                    <a:pt x="54837" y="-22626"/>
                    <a:pt x="0" y="68356"/>
                  </a:cubicBezTo>
                  <a:lnTo>
                    <a:pt x="0" y="32049"/>
                  </a:lnTo>
                  <a:lnTo>
                    <a:pt x="11761" y="16361"/>
                  </a:lnTo>
                  <a:cubicBezTo>
                    <a:pt x="77036" y="-52468"/>
                    <a:pt x="142312" y="122507"/>
                    <a:pt x="207587" y="53678"/>
                  </a:cubicBezTo>
                  <a:lnTo>
                    <a:pt x="219347" y="37991"/>
                  </a:lnTo>
                  <a:lnTo>
                    <a:pt x="219347" y="68356"/>
                  </a:lnTo>
                  <a:cubicBezTo>
                    <a:pt x="201068" y="98684"/>
                    <a:pt x="182789" y="106266"/>
                    <a:pt x="164510" y="102475"/>
                  </a:cubicBez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楕円 27">
              <a:extLst>
                <a:ext uri="{FF2B5EF4-FFF2-40B4-BE49-F238E27FC236}">
                  <a16:creationId xmlns:a16="http://schemas.microsoft.com/office/drawing/2014/main" id="{B62FC7B2-D747-4308-8423-C32889715CCB}"/>
                </a:ext>
              </a:extLst>
            </p:cNvPr>
            <p:cNvSpPr/>
            <p:nvPr/>
          </p:nvSpPr>
          <p:spPr bwMode="auto">
            <a:xfrm>
              <a:off x="4228617" y="3471864"/>
              <a:ext cx="870324" cy="2466532"/>
            </a:xfrm>
            <a:custGeom>
              <a:avLst/>
              <a:gdLst>
                <a:gd name="connsiteX0" fmla="*/ 0 w 1125125"/>
                <a:gd name="connsiteY0" fmla="*/ 90010 h 180020"/>
                <a:gd name="connsiteX1" fmla="*/ 562563 w 1125125"/>
                <a:gd name="connsiteY1" fmla="*/ 0 h 180020"/>
                <a:gd name="connsiteX2" fmla="*/ 1125126 w 1125125"/>
                <a:gd name="connsiteY2" fmla="*/ 90010 h 180020"/>
                <a:gd name="connsiteX3" fmla="*/ 562563 w 1125125"/>
                <a:gd name="connsiteY3" fmla="*/ 180020 h 180020"/>
                <a:gd name="connsiteX4" fmla="*/ 0 w 1125125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5126" h="422907">
                  <a:moveTo>
                    <a:pt x="0" y="332897"/>
                  </a:moveTo>
                  <a:cubicBezTo>
                    <a:pt x="0" y="283186"/>
                    <a:pt x="247105" y="0"/>
                    <a:pt x="557800" y="0"/>
                  </a:cubicBezTo>
                  <a:cubicBezTo>
                    <a:pt x="868495" y="0"/>
                    <a:pt x="1125126" y="283186"/>
                    <a:pt x="1125126" y="332897"/>
                  </a:cubicBezTo>
                  <a:cubicBezTo>
                    <a:pt x="1125126" y="382608"/>
                    <a:pt x="873258" y="422907"/>
                    <a:pt x="562563" y="422907"/>
                  </a:cubicBezTo>
                  <a:cubicBezTo>
                    <a:pt x="251868" y="422907"/>
                    <a:pt x="0" y="382608"/>
                    <a:pt x="0" y="332897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A88A1351-166E-4E8B-97FB-860EBDD930C5}"/>
              </a:ext>
            </a:extLst>
          </p:cNvPr>
          <p:cNvGrpSpPr/>
          <p:nvPr/>
        </p:nvGrpSpPr>
        <p:grpSpPr>
          <a:xfrm>
            <a:off x="8059171" y="824951"/>
            <a:ext cx="1245148" cy="1599722"/>
            <a:chOff x="2264369" y="4394563"/>
            <a:chExt cx="1245148" cy="1599722"/>
          </a:xfrm>
        </p:grpSpPr>
        <p:sp>
          <p:nvSpPr>
            <p:cNvPr id="13" name="楕円 27">
              <a:extLst>
                <a:ext uri="{FF2B5EF4-FFF2-40B4-BE49-F238E27FC236}">
                  <a16:creationId xmlns:a16="http://schemas.microsoft.com/office/drawing/2014/main" id="{8CA446A0-2F72-40B3-A2AC-1E57BC101E5C}"/>
                </a:ext>
              </a:extLst>
            </p:cNvPr>
            <p:cNvSpPr/>
            <p:nvPr/>
          </p:nvSpPr>
          <p:spPr bwMode="auto">
            <a:xfrm>
              <a:off x="2337943" y="4394563"/>
              <a:ext cx="1088753" cy="1479335"/>
            </a:xfrm>
            <a:custGeom>
              <a:avLst/>
              <a:gdLst>
                <a:gd name="connsiteX0" fmla="*/ 0 w 1125125"/>
                <a:gd name="connsiteY0" fmla="*/ 90010 h 180020"/>
                <a:gd name="connsiteX1" fmla="*/ 562563 w 1125125"/>
                <a:gd name="connsiteY1" fmla="*/ 0 h 180020"/>
                <a:gd name="connsiteX2" fmla="*/ 1125126 w 1125125"/>
                <a:gd name="connsiteY2" fmla="*/ 90010 h 180020"/>
                <a:gd name="connsiteX3" fmla="*/ 562563 w 1125125"/>
                <a:gd name="connsiteY3" fmla="*/ 180020 h 180020"/>
                <a:gd name="connsiteX4" fmla="*/ 0 w 1125125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5126" h="422907">
                  <a:moveTo>
                    <a:pt x="0" y="332897"/>
                  </a:moveTo>
                  <a:cubicBezTo>
                    <a:pt x="0" y="283186"/>
                    <a:pt x="253668" y="71166"/>
                    <a:pt x="557800" y="0"/>
                  </a:cubicBezTo>
                  <a:cubicBezTo>
                    <a:pt x="875057" y="75119"/>
                    <a:pt x="1125126" y="283186"/>
                    <a:pt x="1125126" y="332897"/>
                  </a:cubicBezTo>
                  <a:cubicBezTo>
                    <a:pt x="1125126" y="382608"/>
                    <a:pt x="873258" y="422907"/>
                    <a:pt x="562563" y="422907"/>
                  </a:cubicBezTo>
                  <a:cubicBezTo>
                    <a:pt x="251868" y="422907"/>
                    <a:pt x="0" y="382608"/>
                    <a:pt x="0" y="332897"/>
                  </a:cubicBez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" name="楕円 27">
              <a:extLst>
                <a:ext uri="{FF2B5EF4-FFF2-40B4-BE49-F238E27FC236}">
                  <a16:creationId xmlns:a16="http://schemas.microsoft.com/office/drawing/2014/main" id="{D1CE23FF-4EE3-4711-8A5C-CCF8C24EFAB8}"/>
                </a:ext>
              </a:extLst>
            </p:cNvPr>
            <p:cNvSpPr/>
            <p:nvPr/>
          </p:nvSpPr>
          <p:spPr bwMode="auto">
            <a:xfrm rot="20700000">
              <a:off x="2432644" y="4532044"/>
              <a:ext cx="739462" cy="1004738"/>
            </a:xfrm>
            <a:custGeom>
              <a:avLst/>
              <a:gdLst>
                <a:gd name="connsiteX0" fmla="*/ 0 w 1125125"/>
                <a:gd name="connsiteY0" fmla="*/ 90010 h 180020"/>
                <a:gd name="connsiteX1" fmla="*/ 562563 w 1125125"/>
                <a:gd name="connsiteY1" fmla="*/ 0 h 180020"/>
                <a:gd name="connsiteX2" fmla="*/ 1125126 w 1125125"/>
                <a:gd name="connsiteY2" fmla="*/ 90010 h 180020"/>
                <a:gd name="connsiteX3" fmla="*/ 562563 w 1125125"/>
                <a:gd name="connsiteY3" fmla="*/ 180020 h 180020"/>
                <a:gd name="connsiteX4" fmla="*/ 0 w 1125125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5126" h="422907">
                  <a:moveTo>
                    <a:pt x="0" y="332897"/>
                  </a:moveTo>
                  <a:cubicBezTo>
                    <a:pt x="0" y="283186"/>
                    <a:pt x="253668" y="71166"/>
                    <a:pt x="557800" y="0"/>
                  </a:cubicBezTo>
                  <a:cubicBezTo>
                    <a:pt x="875057" y="75119"/>
                    <a:pt x="1125126" y="283186"/>
                    <a:pt x="1125126" y="332897"/>
                  </a:cubicBezTo>
                  <a:cubicBezTo>
                    <a:pt x="1125126" y="382608"/>
                    <a:pt x="873258" y="422907"/>
                    <a:pt x="562563" y="422907"/>
                  </a:cubicBezTo>
                  <a:cubicBezTo>
                    <a:pt x="251868" y="422907"/>
                    <a:pt x="0" y="382608"/>
                    <a:pt x="0" y="332897"/>
                  </a:cubicBez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" name="楕円 27">
              <a:extLst>
                <a:ext uri="{FF2B5EF4-FFF2-40B4-BE49-F238E27FC236}">
                  <a16:creationId xmlns:a16="http://schemas.microsoft.com/office/drawing/2014/main" id="{52CB1C8D-9136-401E-8A0F-9FBF3921D353}"/>
                </a:ext>
              </a:extLst>
            </p:cNvPr>
            <p:cNvSpPr/>
            <p:nvPr/>
          </p:nvSpPr>
          <p:spPr bwMode="auto">
            <a:xfrm rot="900000">
              <a:off x="2606402" y="4532044"/>
              <a:ext cx="739462" cy="1004738"/>
            </a:xfrm>
            <a:custGeom>
              <a:avLst/>
              <a:gdLst>
                <a:gd name="connsiteX0" fmla="*/ 0 w 1125125"/>
                <a:gd name="connsiteY0" fmla="*/ 90010 h 180020"/>
                <a:gd name="connsiteX1" fmla="*/ 562563 w 1125125"/>
                <a:gd name="connsiteY1" fmla="*/ 0 h 180020"/>
                <a:gd name="connsiteX2" fmla="*/ 1125126 w 1125125"/>
                <a:gd name="connsiteY2" fmla="*/ 90010 h 180020"/>
                <a:gd name="connsiteX3" fmla="*/ 562563 w 1125125"/>
                <a:gd name="connsiteY3" fmla="*/ 180020 h 180020"/>
                <a:gd name="connsiteX4" fmla="*/ 0 w 1125125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5126" h="422907">
                  <a:moveTo>
                    <a:pt x="0" y="332897"/>
                  </a:moveTo>
                  <a:cubicBezTo>
                    <a:pt x="0" y="283186"/>
                    <a:pt x="253668" y="71166"/>
                    <a:pt x="557800" y="0"/>
                  </a:cubicBezTo>
                  <a:cubicBezTo>
                    <a:pt x="875057" y="75119"/>
                    <a:pt x="1125126" y="283186"/>
                    <a:pt x="1125126" y="332897"/>
                  </a:cubicBezTo>
                  <a:cubicBezTo>
                    <a:pt x="1125126" y="382608"/>
                    <a:pt x="873258" y="422907"/>
                    <a:pt x="562563" y="422907"/>
                  </a:cubicBezTo>
                  <a:cubicBezTo>
                    <a:pt x="251868" y="422907"/>
                    <a:pt x="0" y="382608"/>
                    <a:pt x="0" y="332897"/>
                  </a:cubicBez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9734CD52-8384-4102-A69A-C83F1BE82F1B}"/>
                </a:ext>
              </a:extLst>
            </p:cNvPr>
            <p:cNvSpPr/>
            <p:nvPr/>
          </p:nvSpPr>
          <p:spPr bwMode="auto">
            <a:xfrm>
              <a:off x="2348340" y="5274205"/>
              <a:ext cx="1067960" cy="720080"/>
            </a:xfrm>
            <a:prstGeom prst="ellipse">
              <a:avLst/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" name="楕円 27">
              <a:extLst>
                <a:ext uri="{FF2B5EF4-FFF2-40B4-BE49-F238E27FC236}">
                  <a16:creationId xmlns:a16="http://schemas.microsoft.com/office/drawing/2014/main" id="{234C0218-8DF4-47C7-9C90-B898499666D2}"/>
                </a:ext>
              </a:extLst>
            </p:cNvPr>
            <p:cNvSpPr/>
            <p:nvPr/>
          </p:nvSpPr>
          <p:spPr bwMode="auto">
            <a:xfrm rot="20700000">
              <a:off x="2264369" y="4741594"/>
              <a:ext cx="739462" cy="1004738"/>
            </a:xfrm>
            <a:custGeom>
              <a:avLst/>
              <a:gdLst>
                <a:gd name="connsiteX0" fmla="*/ 0 w 1125125"/>
                <a:gd name="connsiteY0" fmla="*/ 90010 h 180020"/>
                <a:gd name="connsiteX1" fmla="*/ 562563 w 1125125"/>
                <a:gd name="connsiteY1" fmla="*/ 0 h 180020"/>
                <a:gd name="connsiteX2" fmla="*/ 1125126 w 1125125"/>
                <a:gd name="connsiteY2" fmla="*/ 90010 h 180020"/>
                <a:gd name="connsiteX3" fmla="*/ 562563 w 1125125"/>
                <a:gd name="connsiteY3" fmla="*/ 180020 h 180020"/>
                <a:gd name="connsiteX4" fmla="*/ 0 w 1125125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5126" h="422907">
                  <a:moveTo>
                    <a:pt x="0" y="332897"/>
                  </a:moveTo>
                  <a:cubicBezTo>
                    <a:pt x="0" y="283186"/>
                    <a:pt x="253668" y="71166"/>
                    <a:pt x="557800" y="0"/>
                  </a:cubicBezTo>
                  <a:cubicBezTo>
                    <a:pt x="875057" y="75119"/>
                    <a:pt x="1125126" y="283186"/>
                    <a:pt x="1125126" y="332897"/>
                  </a:cubicBezTo>
                  <a:cubicBezTo>
                    <a:pt x="1125126" y="382608"/>
                    <a:pt x="873258" y="422907"/>
                    <a:pt x="562563" y="422907"/>
                  </a:cubicBezTo>
                  <a:cubicBezTo>
                    <a:pt x="251868" y="422907"/>
                    <a:pt x="0" y="382608"/>
                    <a:pt x="0" y="332897"/>
                  </a:cubicBezTo>
                  <a:close/>
                </a:path>
              </a:pathLst>
            </a:custGeom>
            <a:solidFill>
              <a:srgbClr val="99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" name="楕円 27">
              <a:extLst>
                <a:ext uri="{FF2B5EF4-FFF2-40B4-BE49-F238E27FC236}">
                  <a16:creationId xmlns:a16="http://schemas.microsoft.com/office/drawing/2014/main" id="{B8E33BF4-6E75-4F66-BACD-7AEE62860743}"/>
                </a:ext>
              </a:extLst>
            </p:cNvPr>
            <p:cNvSpPr/>
            <p:nvPr/>
          </p:nvSpPr>
          <p:spPr bwMode="auto">
            <a:xfrm rot="900000">
              <a:off x="2770055" y="4721179"/>
              <a:ext cx="739462" cy="1004738"/>
            </a:xfrm>
            <a:custGeom>
              <a:avLst/>
              <a:gdLst>
                <a:gd name="connsiteX0" fmla="*/ 0 w 1125125"/>
                <a:gd name="connsiteY0" fmla="*/ 90010 h 180020"/>
                <a:gd name="connsiteX1" fmla="*/ 562563 w 1125125"/>
                <a:gd name="connsiteY1" fmla="*/ 0 h 180020"/>
                <a:gd name="connsiteX2" fmla="*/ 1125126 w 1125125"/>
                <a:gd name="connsiteY2" fmla="*/ 90010 h 180020"/>
                <a:gd name="connsiteX3" fmla="*/ 562563 w 1125125"/>
                <a:gd name="connsiteY3" fmla="*/ 180020 h 180020"/>
                <a:gd name="connsiteX4" fmla="*/ 0 w 1125125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5126" h="422907">
                  <a:moveTo>
                    <a:pt x="0" y="332897"/>
                  </a:moveTo>
                  <a:cubicBezTo>
                    <a:pt x="0" y="283186"/>
                    <a:pt x="253668" y="71166"/>
                    <a:pt x="557800" y="0"/>
                  </a:cubicBezTo>
                  <a:cubicBezTo>
                    <a:pt x="875057" y="75119"/>
                    <a:pt x="1125126" y="283186"/>
                    <a:pt x="1125126" y="332897"/>
                  </a:cubicBezTo>
                  <a:cubicBezTo>
                    <a:pt x="1125126" y="382608"/>
                    <a:pt x="873258" y="422907"/>
                    <a:pt x="562563" y="422907"/>
                  </a:cubicBezTo>
                  <a:cubicBezTo>
                    <a:pt x="251868" y="422907"/>
                    <a:pt x="0" y="382608"/>
                    <a:pt x="0" y="332897"/>
                  </a:cubicBezTo>
                  <a:close/>
                </a:path>
              </a:pathLst>
            </a:custGeom>
            <a:solidFill>
              <a:srgbClr val="99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楕円 27">
              <a:extLst>
                <a:ext uri="{FF2B5EF4-FFF2-40B4-BE49-F238E27FC236}">
                  <a16:creationId xmlns:a16="http://schemas.microsoft.com/office/drawing/2014/main" id="{C0F88CF5-A529-4D76-BE21-1A7E90D1C4EF}"/>
                </a:ext>
              </a:extLst>
            </p:cNvPr>
            <p:cNvSpPr/>
            <p:nvPr/>
          </p:nvSpPr>
          <p:spPr bwMode="auto">
            <a:xfrm>
              <a:off x="2385554" y="4824155"/>
              <a:ext cx="992271" cy="1049743"/>
            </a:xfrm>
            <a:custGeom>
              <a:avLst/>
              <a:gdLst>
                <a:gd name="connsiteX0" fmla="*/ 0 w 1125125"/>
                <a:gd name="connsiteY0" fmla="*/ 90010 h 180020"/>
                <a:gd name="connsiteX1" fmla="*/ 562563 w 1125125"/>
                <a:gd name="connsiteY1" fmla="*/ 0 h 180020"/>
                <a:gd name="connsiteX2" fmla="*/ 1125126 w 1125125"/>
                <a:gd name="connsiteY2" fmla="*/ 90010 h 180020"/>
                <a:gd name="connsiteX3" fmla="*/ 562563 w 1125125"/>
                <a:gd name="connsiteY3" fmla="*/ 180020 h 180020"/>
                <a:gd name="connsiteX4" fmla="*/ 0 w 1125125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5126" h="422907">
                  <a:moveTo>
                    <a:pt x="0" y="332897"/>
                  </a:moveTo>
                  <a:cubicBezTo>
                    <a:pt x="0" y="283186"/>
                    <a:pt x="253668" y="71166"/>
                    <a:pt x="557800" y="0"/>
                  </a:cubicBezTo>
                  <a:cubicBezTo>
                    <a:pt x="875057" y="75119"/>
                    <a:pt x="1125126" y="283186"/>
                    <a:pt x="1125126" y="332897"/>
                  </a:cubicBezTo>
                  <a:cubicBezTo>
                    <a:pt x="1125126" y="382608"/>
                    <a:pt x="873258" y="422907"/>
                    <a:pt x="562563" y="422907"/>
                  </a:cubicBezTo>
                  <a:cubicBezTo>
                    <a:pt x="251868" y="422907"/>
                    <a:pt x="0" y="382608"/>
                    <a:pt x="0" y="332897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DD1E515F-5D93-4A45-8041-C12F1056AC19}"/>
              </a:ext>
            </a:extLst>
          </p:cNvPr>
          <p:cNvGrpSpPr/>
          <p:nvPr/>
        </p:nvGrpSpPr>
        <p:grpSpPr>
          <a:xfrm>
            <a:off x="4698829" y="984963"/>
            <a:ext cx="536158" cy="1416542"/>
            <a:chOff x="2451290" y="4723360"/>
            <a:chExt cx="536158" cy="1416542"/>
          </a:xfrm>
        </p:grpSpPr>
        <p:sp>
          <p:nvSpPr>
            <p:cNvPr id="21" name="楕円 27">
              <a:extLst>
                <a:ext uri="{FF2B5EF4-FFF2-40B4-BE49-F238E27FC236}">
                  <a16:creationId xmlns:a16="http://schemas.microsoft.com/office/drawing/2014/main" id="{FAA32F47-1678-4735-8C0C-057BD56081D8}"/>
                </a:ext>
              </a:extLst>
            </p:cNvPr>
            <p:cNvSpPr/>
            <p:nvPr/>
          </p:nvSpPr>
          <p:spPr bwMode="auto">
            <a:xfrm>
              <a:off x="2520108" y="4723360"/>
              <a:ext cx="394542" cy="1000896"/>
            </a:xfrm>
            <a:custGeom>
              <a:avLst/>
              <a:gdLst>
                <a:gd name="connsiteX0" fmla="*/ 0 w 1125125"/>
                <a:gd name="connsiteY0" fmla="*/ 90010 h 180020"/>
                <a:gd name="connsiteX1" fmla="*/ 562563 w 1125125"/>
                <a:gd name="connsiteY1" fmla="*/ 0 h 180020"/>
                <a:gd name="connsiteX2" fmla="*/ 1125126 w 1125125"/>
                <a:gd name="connsiteY2" fmla="*/ 90010 h 180020"/>
                <a:gd name="connsiteX3" fmla="*/ 562563 w 1125125"/>
                <a:gd name="connsiteY3" fmla="*/ 180020 h 180020"/>
                <a:gd name="connsiteX4" fmla="*/ 0 w 1125125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5126" h="422907">
                  <a:moveTo>
                    <a:pt x="0" y="332897"/>
                  </a:moveTo>
                  <a:cubicBezTo>
                    <a:pt x="0" y="283186"/>
                    <a:pt x="253668" y="71166"/>
                    <a:pt x="557800" y="0"/>
                  </a:cubicBezTo>
                  <a:cubicBezTo>
                    <a:pt x="875057" y="75119"/>
                    <a:pt x="1125126" y="283186"/>
                    <a:pt x="1125126" y="332897"/>
                  </a:cubicBezTo>
                  <a:cubicBezTo>
                    <a:pt x="1125126" y="382608"/>
                    <a:pt x="873258" y="422907"/>
                    <a:pt x="562563" y="422907"/>
                  </a:cubicBezTo>
                  <a:cubicBezTo>
                    <a:pt x="251868" y="422907"/>
                    <a:pt x="0" y="382608"/>
                    <a:pt x="0" y="332897"/>
                  </a:cubicBezTo>
                  <a:close/>
                </a:path>
              </a:pathLst>
            </a:custGeom>
            <a:solidFill>
              <a:srgbClr val="FFFF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2" name="楕円 27">
              <a:extLst>
                <a:ext uri="{FF2B5EF4-FFF2-40B4-BE49-F238E27FC236}">
                  <a16:creationId xmlns:a16="http://schemas.microsoft.com/office/drawing/2014/main" id="{A495472C-3FA7-4D53-ACE6-3837C9C9E6C2}"/>
                </a:ext>
              </a:extLst>
            </p:cNvPr>
            <p:cNvSpPr/>
            <p:nvPr/>
          </p:nvSpPr>
          <p:spPr bwMode="auto">
            <a:xfrm rot="20700000">
              <a:off x="2523749" y="4860840"/>
              <a:ext cx="318411" cy="1004738"/>
            </a:xfrm>
            <a:custGeom>
              <a:avLst/>
              <a:gdLst>
                <a:gd name="connsiteX0" fmla="*/ 0 w 1125125"/>
                <a:gd name="connsiteY0" fmla="*/ 90010 h 180020"/>
                <a:gd name="connsiteX1" fmla="*/ 562563 w 1125125"/>
                <a:gd name="connsiteY1" fmla="*/ 0 h 180020"/>
                <a:gd name="connsiteX2" fmla="*/ 1125126 w 1125125"/>
                <a:gd name="connsiteY2" fmla="*/ 90010 h 180020"/>
                <a:gd name="connsiteX3" fmla="*/ 562563 w 1125125"/>
                <a:gd name="connsiteY3" fmla="*/ 180020 h 180020"/>
                <a:gd name="connsiteX4" fmla="*/ 0 w 1125125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5126" h="422907">
                  <a:moveTo>
                    <a:pt x="0" y="332897"/>
                  </a:moveTo>
                  <a:cubicBezTo>
                    <a:pt x="0" y="283186"/>
                    <a:pt x="253668" y="71166"/>
                    <a:pt x="557800" y="0"/>
                  </a:cubicBezTo>
                  <a:cubicBezTo>
                    <a:pt x="875057" y="75119"/>
                    <a:pt x="1125126" y="283186"/>
                    <a:pt x="1125126" y="332897"/>
                  </a:cubicBezTo>
                  <a:cubicBezTo>
                    <a:pt x="1125126" y="382608"/>
                    <a:pt x="873258" y="422907"/>
                    <a:pt x="562563" y="422907"/>
                  </a:cubicBezTo>
                  <a:cubicBezTo>
                    <a:pt x="251868" y="422907"/>
                    <a:pt x="0" y="382608"/>
                    <a:pt x="0" y="332897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" name="楕円 27">
              <a:extLst>
                <a:ext uri="{FF2B5EF4-FFF2-40B4-BE49-F238E27FC236}">
                  <a16:creationId xmlns:a16="http://schemas.microsoft.com/office/drawing/2014/main" id="{C30D79D1-44B0-4B1F-8053-C6B62A424313}"/>
                </a:ext>
              </a:extLst>
            </p:cNvPr>
            <p:cNvSpPr/>
            <p:nvPr/>
          </p:nvSpPr>
          <p:spPr bwMode="auto">
            <a:xfrm rot="900000">
              <a:off x="2598569" y="4860840"/>
              <a:ext cx="318411" cy="1004738"/>
            </a:xfrm>
            <a:custGeom>
              <a:avLst/>
              <a:gdLst>
                <a:gd name="connsiteX0" fmla="*/ 0 w 1125125"/>
                <a:gd name="connsiteY0" fmla="*/ 90010 h 180020"/>
                <a:gd name="connsiteX1" fmla="*/ 562563 w 1125125"/>
                <a:gd name="connsiteY1" fmla="*/ 0 h 180020"/>
                <a:gd name="connsiteX2" fmla="*/ 1125126 w 1125125"/>
                <a:gd name="connsiteY2" fmla="*/ 90010 h 180020"/>
                <a:gd name="connsiteX3" fmla="*/ 562563 w 1125125"/>
                <a:gd name="connsiteY3" fmla="*/ 180020 h 180020"/>
                <a:gd name="connsiteX4" fmla="*/ 0 w 1125125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5126" h="422907">
                  <a:moveTo>
                    <a:pt x="0" y="332897"/>
                  </a:moveTo>
                  <a:cubicBezTo>
                    <a:pt x="0" y="283186"/>
                    <a:pt x="253668" y="71166"/>
                    <a:pt x="557800" y="0"/>
                  </a:cubicBezTo>
                  <a:cubicBezTo>
                    <a:pt x="875057" y="75119"/>
                    <a:pt x="1125126" y="283186"/>
                    <a:pt x="1125126" y="332897"/>
                  </a:cubicBezTo>
                  <a:cubicBezTo>
                    <a:pt x="1125126" y="382608"/>
                    <a:pt x="873258" y="422907"/>
                    <a:pt x="562563" y="422907"/>
                  </a:cubicBezTo>
                  <a:cubicBezTo>
                    <a:pt x="251868" y="422907"/>
                    <a:pt x="0" y="382608"/>
                    <a:pt x="0" y="332897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3FC7B67C-A4D9-4306-9EA1-94F7479EB499}"/>
                </a:ext>
              </a:extLst>
            </p:cNvPr>
            <p:cNvSpPr/>
            <p:nvPr/>
          </p:nvSpPr>
          <p:spPr bwMode="auto">
            <a:xfrm>
              <a:off x="2582020" y="5775882"/>
              <a:ext cx="270718" cy="364020"/>
            </a:xfrm>
            <a:prstGeom prst="ellipse">
              <a:avLst/>
            </a:prstGeom>
            <a:solidFill>
              <a:srgbClr val="FFFF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" name="楕円 27">
              <a:extLst>
                <a:ext uri="{FF2B5EF4-FFF2-40B4-BE49-F238E27FC236}">
                  <a16:creationId xmlns:a16="http://schemas.microsoft.com/office/drawing/2014/main" id="{B82B5F5F-095C-49FF-A971-EB3BF18273CC}"/>
                </a:ext>
              </a:extLst>
            </p:cNvPr>
            <p:cNvSpPr/>
            <p:nvPr/>
          </p:nvSpPr>
          <p:spPr bwMode="auto">
            <a:xfrm rot="900000">
              <a:off x="2669037" y="5049975"/>
              <a:ext cx="318411" cy="1004738"/>
            </a:xfrm>
            <a:custGeom>
              <a:avLst/>
              <a:gdLst>
                <a:gd name="connsiteX0" fmla="*/ 0 w 1125125"/>
                <a:gd name="connsiteY0" fmla="*/ 90010 h 180020"/>
                <a:gd name="connsiteX1" fmla="*/ 562563 w 1125125"/>
                <a:gd name="connsiteY1" fmla="*/ 0 h 180020"/>
                <a:gd name="connsiteX2" fmla="*/ 1125126 w 1125125"/>
                <a:gd name="connsiteY2" fmla="*/ 90010 h 180020"/>
                <a:gd name="connsiteX3" fmla="*/ 562563 w 1125125"/>
                <a:gd name="connsiteY3" fmla="*/ 180020 h 180020"/>
                <a:gd name="connsiteX4" fmla="*/ 0 w 1125125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5126" h="422907">
                  <a:moveTo>
                    <a:pt x="0" y="332897"/>
                  </a:moveTo>
                  <a:cubicBezTo>
                    <a:pt x="0" y="283186"/>
                    <a:pt x="253668" y="71166"/>
                    <a:pt x="557800" y="0"/>
                  </a:cubicBezTo>
                  <a:cubicBezTo>
                    <a:pt x="875057" y="75119"/>
                    <a:pt x="1125126" y="283186"/>
                    <a:pt x="1125126" y="332897"/>
                  </a:cubicBezTo>
                  <a:cubicBezTo>
                    <a:pt x="1125126" y="382608"/>
                    <a:pt x="873258" y="422907"/>
                    <a:pt x="562563" y="422907"/>
                  </a:cubicBezTo>
                  <a:cubicBezTo>
                    <a:pt x="251868" y="422907"/>
                    <a:pt x="0" y="382608"/>
                    <a:pt x="0" y="332897"/>
                  </a:cubicBezTo>
                  <a:close/>
                </a:path>
              </a:pathLst>
            </a:custGeom>
            <a:solidFill>
              <a:srgbClr val="9900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6" name="楕円 27">
              <a:extLst>
                <a:ext uri="{FF2B5EF4-FFF2-40B4-BE49-F238E27FC236}">
                  <a16:creationId xmlns:a16="http://schemas.microsoft.com/office/drawing/2014/main" id="{5E534052-64DB-4C1D-A178-60BD584643EB}"/>
                </a:ext>
              </a:extLst>
            </p:cNvPr>
            <p:cNvSpPr/>
            <p:nvPr/>
          </p:nvSpPr>
          <p:spPr bwMode="auto">
            <a:xfrm rot="20700000">
              <a:off x="2451290" y="5070390"/>
              <a:ext cx="318411" cy="1004738"/>
            </a:xfrm>
            <a:custGeom>
              <a:avLst/>
              <a:gdLst>
                <a:gd name="connsiteX0" fmla="*/ 0 w 1125125"/>
                <a:gd name="connsiteY0" fmla="*/ 90010 h 180020"/>
                <a:gd name="connsiteX1" fmla="*/ 562563 w 1125125"/>
                <a:gd name="connsiteY1" fmla="*/ 0 h 180020"/>
                <a:gd name="connsiteX2" fmla="*/ 1125126 w 1125125"/>
                <a:gd name="connsiteY2" fmla="*/ 90010 h 180020"/>
                <a:gd name="connsiteX3" fmla="*/ 562563 w 1125125"/>
                <a:gd name="connsiteY3" fmla="*/ 180020 h 180020"/>
                <a:gd name="connsiteX4" fmla="*/ 0 w 1125125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5126" h="422907">
                  <a:moveTo>
                    <a:pt x="0" y="332897"/>
                  </a:moveTo>
                  <a:cubicBezTo>
                    <a:pt x="0" y="283186"/>
                    <a:pt x="253668" y="71166"/>
                    <a:pt x="557800" y="0"/>
                  </a:cubicBezTo>
                  <a:cubicBezTo>
                    <a:pt x="875057" y="75119"/>
                    <a:pt x="1125126" y="283186"/>
                    <a:pt x="1125126" y="332897"/>
                  </a:cubicBezTo>
                  <a:cubicBezTo>
                    <a:pt x="1125126" y="382608"/>
                    <a:pt x="873258" y="422907"/>
                    <a:pt x="562563" y="422907"/>
                  </a:cubicBezTo>
                  <a:cubicBezTo>
                    <a:pt x="251868" y="422907"/>
                    <a:pt x="0" y="382608"/>
                    <a:pt x="0" y="332897"/>
                  </a:cubicBezTo>
                  <a:close/>
                </a:path>
              </a:pathLst>
            </a:custGeom>
            <a:solidFill>
              <a:srgbClr val="9900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D12539B2-945A-4971-945E-FA79C3BA93B2}"/>
              </a:ext>
            </a:extLst>
          </p:cNvPr>
          <p:cNvGrpSpPr/>
          <p:nvPr/>
        </p:nvGrpSpPr>
        <p:grpSpPr>
          <a:xfrm>
            <a:off x="426756" y="1178750"/>
            <a:ext cx="1612704" cy="1206026"/>
            <a:chOff x="1124761" y="4189964"/>
            <a:chExt cx="1612704" cy="1206026"/>
          </a:xfrm>
        </p:grpSpPr>
        <p:sp>
          <p:nvSpPr>
            <p:cNvPr id="28" name="楕円 349">
              <a:extLst>
                <a:ext uri="{FF2B5EF4-FFF2-40B4-BE49-F238E27FC236}">
                  <a16:creationId xmlns:a16="http://schemas.microsoft.com/office/drawing/2014/main" id="{43F19E96-5A7B-407E-8052-AC28A4FBF744}"/>
                </a:ext>
              </a:extLst>
            </p:cNvPr>
            <p:cNvSpPr/>
            <p:nvPr/>
          </p:nvSpPr>
          <p:spPr bwMode="auto">
            <a:xfrm rot="1430819" flipH="1">
              <a:off x="2267932" y="4463328"/>
              <a:ext cx="469533" cy="762819"/>
            </a:xfrm>
            <a:custGeom>
              <a:avLst/>
              <a:gdLst>
                <a:gd name="connsiteX0" fmla="*/ 0 w 245041"/>
                <a:gd name="connsiteY0" fmla="*/ 417129 h 834258"/>
                <a:gd name="connsiteX1" fmla="*/ 122521 w 245041"/>
                <a:gd name="connsiteY1" fmla="*/ 0 h 834258"/>
                <a:gd name="connsiteX2" fmla="*/ 245042 w 245041"/>
                <a:gd name="connsiteY2" fmla="*/ 417129 h 834258"/>
                <a:gd name="connsiteX3" fmla="*/ 122521 w 245041"/>
                <a:gd name="connsiteY3" fmla="*/ 834258 h 834258"/>
                <a:gd name="connsiteX4" fmla="*/ 0 w 245041"/>
                <a:gd name="connsiteY4" fmla="*/ 417129 h 834258"/>
                <a:gd name="connsiteX0" fmla="*/ 0 w 245042"/>
                <a:gd name="connsiteY0" fmla="*/ 417129 h 834258"/>
                <a:gd name="connsiteX1" fmla="*/ 122521 w 245042"/>
                <a:gd name="connsiteY1" fmla="*/ 0 h 834258"/>
                <a:gd name="connsiteX2" fmla="*/ 245042 w 245042"/>
                <a:gd name="connsiteY2" fmla="*/ 417129 h 834258"/>
                <a:gd name="connsiteX3" fmla="*/ 122521 w 245042"/>
                <a:gd name="connsiteY3" fmla="*/ 834258 h 834258"/>
                <a:gd name="connsiteX4" fmla="*/ 0 w 245042"/>
                <a:gd name="connsiteY4" fmla="*/ 417129 h 834258"/>
                <a:gd name="connsiteX0" fmla="*/ 0 w 245042"/>
                <a:gd name="connsiteY0" fmla="*/ 417129 h 834258"/>
                <a:gd name="connsiteX1" fmla="*/ 122521 w 245042"/>
                <a:gd name="connsiteY1" fmla="*/ 0 h 834258"/>
                <a:gd name="connsiteX2" fmla="*/ 245042 w 245042"/>
                <a:gd name="connsiteY2" fmla="*/ 417129 h 834258"/>
                <a:gd name="connsiteX3" fmla="*/ 122521 w 245042"/>
                <a:gd name="connsiteY3" fmla="*/ 834258 h 834258"/>
                <a:gd name="connsiteX4" fmla="*/ 0 w 245042"/>
                <a:gd name="connsiteY4" fmla="*/ 417129 h 834258"/>
                <a:gd name="connsiteX0" fmla="*/ 0 w 245042"/>
                <a:gd name="connsiteY0" fmla="*/ 417129 h 834258"/>
                <a:gd name="connsiteX1" fmla="*/ 122521 w 245042"/>
                <a:gd name="connsiteY1" fmla="*/ 0 h 834258"/>
                <a:gd name="connsiteX2" fmla="*/ 245042 w 245042"/>
                <a:gd name="connsiteY2" fmla="*/ 417129 h 834258"/>
                <a:gd name="connsiteX3" fmla="*/ 122521 w 245042"/>
                <a:gd name="connsiteY3" fmla="*/ 834258 h 834258"/>
                <a:gd name="connsiteX4" fmla="*/ 0 w 245042"/>
                <a:gd name="connsiteY4" fmla="*/ 417129 h 834258"/>
                <a:gd name="connsiteX0" fmla="*/ 0 w 245042"/>
                <a:gd name="connsiteY0" fmla="*/ 417129 h 834258"/>
                <a:gd name="connsiteX1" fmla="*/ 122521 w 245042"/>
                <a:gd name="connsiteY1" fmla="*/ 0 h 834258"/>
                <a:gd name="connsiteX2" fmla="*/ 245042 w 245042"/>
                <a:gd name="connsiteY2" fmla="*/ 417129 h 834258"/>
                <a:gd name="connsiteX3" fmla="*/ 122521 w 245042"/>
                <a:gd name="connsiteY3" fmla="*/ 834258 h 834258"/>
                <a:gd name="connsiteX4" fmla="*/ 0 w 245042"/>
                <a:gd name="connsiteY4" fmla="*/ 417129 h 834258"/>
                <a:gd name="connsiteX0" fmla="*/ 0 w 245042"/>
                <a:gd name="connsiteY0" fmla="*/ 417129 h 834258"/>
                <a:gd name="connsiteX1" fmla="*/ 122521 w 245042"/>
                <a:gd name="connsiteY1" fmla="*/ 0 h 834258"/>
                <a:gd name="connsiteX2" fmla="*/ 245042 w 245042"/>
                <a:gd name="connsiteY2" fmla="*/ 417129 h 834258"/>
                <a:gd name="connsiteX3" fmla="*/ 122521 w 245042"/>
                <a:gd name="connsiteY3" fmla="*/ 834258 h 834258"/>
                <a:gd name="connsiteX4" fmla="*/ 0 w 245042"/>
                <a:gd name="connsiteY4" fmla="*/ 417129 h 834258"/>
                <a:gd name="connsiteX0" fmla="*/ 0 w 416145"/>
                <a:gd name="connsiteY0" fmla="*/ 417129 h 753295"/>
                <a:gd name="connsiteX1" fmla="*/ 122521 w 416145"/>
                <a:gd name="connsiteY1" fmla="*/ 0 h 753295"/>
                <a:gd name="connsiteX2" fmla="*/ 245042 w 416145"/>
                <a:gd name="connsiteY2" fmla="*/ 417129 h 753295"/>
                <a:gd name="connsiteX3" fmla="*/ 403509 w 416145"/>
                <a:gd name="connsiteY3" fmla="*/ 753295 h 753295"/>
                <a:gd name="connsiteX4" fmla="*/ 0 w 416145"/>
                <a:gd name="connsiteY4" fmla="*/ 417129 h 753295"/>
                <a:gd name="connsiteX0" fmla="*/ 38868 w 455013"/>
                <a:gd name="connsiteY0" fmla="*/ 440941 h 777107"/>
                <a:gd name="connsiteX1" fmla="*/ 32802 w 455013"/>
                <a:gd name="connsiteY1" fmla="*/ 0 h 777107"/>
                <a:gd name="connsiteX2" fmla="*/ 283910 w 455013"/>
                <a:gd name="connsiteY2" fmla="*/ 440941 h 777107"/>
                <a:gd name="connsiteX3" fmla="*/ 442377 w 455013"/>
                <a:gd name="connsiteY3" fmla="*/ 777107 h 777107"/>
                <a:gd name="connsiteX4" fmla="*/ 38868 w 455013"/>
                <a:gd name="connsiteY4" fmla="*/ 440941 h 777107"/>
                <a:gd name="connsiteX0" fmla="*/ 7645 w 423790"/>
                <a:gd name="connsiteY0" fmla="*/ 440941 h 777107"/>
                <a:gd name="connsiteX1" fmla="*/ 1579 w 423790"/>
                <a:gd name="connsiteY1" fmla="*/ 0 h 777107"/>
                <a:gd name="connsiteX2" fmla="*/ 252687 w 423790"/>
                <a:gd name="connsiteY2" fmla="*/ 440941 h 777107"/>
                <a:gd name="connsiteX3" fmla="*/ 411154 w 423790"/>
                <a:gd name="connsiteY3" fmla="*/ 777107 h 777107"/>
                <a:gd name="connsiteX4" fmla="*/ 7645 w 423790"/>
                <a:gd name="connsiteY4" fmla="*/ 440941 h 777107"/>
                <a:gd name="connsiteX0" fmla="*/ 7645 w 423790"/>
                <a:gd name="connsiteY0" fmla="*/ 440941 h 777107"/>
                <a:gd name="connsiteX1" fmla="*/ 1579 w 423790"/>
                <a:gd name="connsiteY1" fmla="*/ 0 h 777107"/>
                <a:gd name="connsiteX2" fmla="*/ 252687 w 423790"/>
                <a:gd name="connsiteY2" fmla="*/ 440941 h 777107"/>
                <a:gd name="connsiteX3" fmla="*/ 411154 w 423790"/>
                <a:gd name="connsiteY3" fmla="*/ 777107 h 777107"/>
                <a:gd name="connsiteX4" fmla="*/ 7645 w 423790"/>
                <a:gd name="connsiteY4" fmla="*/ 440941 h 777107"/>
                <a:gd name="connsiteX0" fmla="*/ 7645 w 469533"/>
                <a:gd name="connsiteY0" fmla="*/ 440941 h 762819"/>
                <a:gd name="connsiteX1" fmla="*/ 1579 w 469533"/>
                <a:gd name="connsiteY1" fmla="*/ 0 h 762819"/>
                <a:gd name="connsiteX2" fmla="*/ 252687 w 469533"/>
                <a:gd name="connsiteY2" fmla="*/ 440941 h 762819"/>
                <a:gd name="connsiteX3" fmla="*/ 458779 w 469533"/>
                <a:gd name="connsiteY3" fmla="*/ 762819 h 762819"/>
                <a:gd name="connsiteX4" fmla="*/ 7645 w 469533"/>
                <a:gd name="connsiteY4" fmla="*/ 440941 h 762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533" h="762819">
                  <a:moveTo>
                    <a:pt x="7645" y="440941"/>
                  </a:moveTo>
                  <a:cubicBezTo>
                    <a:pt x="7645" y="210567"/>
                    <a:pt x="-4174" y="157162"/>
                    <a:pt x="1579" y="0"/>
                  </a:cubicBezTo>
                  <a:cubicBezTo>
                    <a:pt x="121633" y="128588"/>
                    <a:pt x="252687" y="210567"/>
                    <a:pt x="252687" y="440941"/>
                  </a:cubicBezTo>
                  <a:cubicBezTo>
                    <a:pt x="252687" y="671315"/>
                    <a:pt x="526445" y="762819"/>
                    <a:pt x="458779" y="762819"/>
                  </a:cubicBezTo>
                  <a:cubicBezTo>
                    <a:pt x="391113" y="762819"/>
                    <a:pt x="7645" y="671315"/>
                    <a:pt x="7645" y="440941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" name="楕円 349">
              <a:extLst>
                <a:ext uri="{FF2B5EF4-FFF2-40B4-BE49-F238E27FC236}">
                  <a16:creationId xmlns:a16="http://schemas.microsoft.com/office/drawing/2014/main" id="{06D78237-EAB3-4691-9C8E-09FDE2116837}"/>
                </a:ext>
              </a:extLst>
            </p:cNvPr>
            <p:cNvSpPr/>
            <p:nvPr/>
          </p:nvSpPr>
          <p:spPr bwMode="auto">
            <a:xfrm rot="20169181">
              <a:off x="1124761" y="4463327"/>
              <a:ext cx="469533" cy="762819"/>
            </a:xfrm>
            <a:custGeom>
              <a:avLst/>
              <a:gdLst>
                <a:gd name="connsiteX0" fmla="*/ 0 w 245041"/>
                <a:gd name="connsiteY0" fmla="*/ 417129 h 834258"/>
                <a:gd name="connsiteX1" fmla="*/ 122521 w 245041"/>
                <a:gd name="connsiteY1" fmla="*/ 0 h 834258"/>
                <a:gd name="connsiteX2" fmla="*/ 245042 w 245041"/>
                <a:gd name="connsiteY2" fmla="*/ 417129 h 834258"/>
                <a:gd name="connsiteX3" fmla="*/ 122521 w 245041"/>
                <a:gd name="connsiteY3" fmla="*/ 834258 h 834258"/>
                <a:gd name="connsiteX4" fmla="*/ 0 w 245041"/>
                <a:gd name="connsiteY4" fmla="*/ 417129 h 834258"/>
                <a:gd name="connsiteX0" fmla="*/ 0 w 245042"/>
                <a:gd name="connsiteY0" fmla="*/ 417129 h 834258"/>
                <a:gd name="connsiteX1" fmla="*/ 122521 w 245042"/>
                <a:gd name="connsiteY1" fmla="*/ 0 h 834258"/>
                <a:gd name="connsiteX2" fmla="*/ 245042 w 245042"/>
                <a:gd name="connsiteY2" fmla="*/ 417129 h 834258"/>
                <a:gd name="connsiteX3" fmla="*/ 122521 w 245042"/>
                <a:gd name="connsiteY3" fmla="*/ 834258 h 834258"/>
                <a:gd name="connsiteX4" fmla="*/ 0 w 245042"/>
                <a:gd name="connsiteY4" fmla="*/ 417129 h 834258"/>
                <a:gd name="connsiteX0" fmla="*/ 0 w 245042"/>
                <a:gd name="connsiteY0" fmla="*/ 417129 h 834258"/>
                <a:gd name="connsiteX1" fmla="*/ 122521 w 245042"/>
                <a:gd name="connsiteY1" fmla="*/ 0 h 834258"/>
                <a:gd name="connsiteX2" fmla="*/ 245042 w 245042"/>
                <a:gd name="connsiteY2" fmla="*/ 417129 h 834258"/>
                <a:gd name="connsiteX3" fmla="*/ 122521 w 245042"/>
                <a:gd name="connsiteY3" fmla="*/ 834258 h 834258"/>
                <a:gd name="connsiteX4" fmla="*/ 0 w 245042"/>
                <a:gd name="connsiteY4" fmla="*/ 417129 h 834258"/>
                <a:gd name="connsiteX0" fmla="*/ 0 w 245042"/>
                <a:gd name="connsiteY0" fmla="*/ 417129 h 834258"/>
                <a:gd name="connsiteX1" fmla="*/ 122521 w 245042"/>
                <a:gd name="connsiteY1" fmla="*/ 0 h 834258"/>
                <a:gd name="connsiteX2" fmla="*/ 245042 w 245042"/>
                <a:gd name="connsiteY2" fmla="*/ 417129 h 834258"/>
                <a:gd name="connsiteX3" fmla="*/ 122521 w 245042"/>
                <a:gd name="connsiteY3" fmla="*/ 834258 h 834258"/>
                <a:gd name="connsiteX4" fmla="*/ 0 w 245042"/>
                <a:gd name="connsiteY4" fmla="*/ 417129 h 834258"/>
                <a:gd name="connsiteX0" fmla="*/ 0 w 245042"/>
                <a:gd name="connsiteY0" fmla="*/ 417129 h 834258"/>
                <a:gd name="connsiteX1" fmla="*/ 122521 w 245042"/>
                <a:gd name="connsiteY1" fmla="*/ 0 h 834258"/>
                <a:gd name="connsiteX2" fmla="*/ 245042 w 245042"/>
                <a:gd name="connsiteY2" fmla="*/ 417129 h 834258"/>
                <a:gd name="connsiteX3" fmla="*/ 122521 w 245042"/>
                <a:gd name="connsiteY3" fmla="*/ 834258 h 834258"/>
                <a:gd name="connsiteX4" fmla="*/ 0 w 245042"/>
                <a:gd name="connsiteY4" fmla="*/ 417129 h 834258"/>
                <a:gd name="connsiteX0" fmla="*/ 0 w 245042"/>
                <a:gd name="connsiteY0" fmla="*/ 417129 h 834258"/>
                <a:gd name="connsiteX1" fmla="*/ 122521 w 245042"/>
                <a:gd name="connsiteY1" fmla="*/ 0 h 834258"/>
                <a:gd name="connsiteX2" fmla="*/ 245042 w 245042"/>
                <a:gd name="connsiteY2" fmla="*/ 417129 h 834258"/>
                <a:gd name="connsiteX3" fmla="*/ 122521 w 245042"/>
                <a:gd name="connsiteY3" fmla="*/ 834258 h 834258"/>
                <a:gd name="connsiteX4" fmla="*/ 0 w 245042"/>
                <a:gd name="connsiteY4" fmla="*/ 417129 h 834258"/>
                <a:gd name="connsiteX0" fmla="*/ 0 w 416145"/>
                <a:gd name="connsiteY0" fmla="*/ 417129 h 753295"/>
                <a:gd name="connsiteX1" fmla="*/ 122521 w 416145"/>
                <a:gd name="connsiteY1" fmla="*/ 0 h 753295"/>
                <a:gd name="connsiteX2" fmla="*/ 245042 w 416145"/>
                <a:gd name="connsiteY2" fmla="*/ 417129 h 753295"/>
                <a:gd name="connsiteX3" fmla="*/ 403509 w 416145"/>
                <a:gd name="connsiteY3" fmla="*/ 753295 h 753295"/>
                <a:gd name="connsiteX4" fmla="*/ 0 w 416145"/>
                <a:gd name="connsiteY4" fmla="*/ 417129 h 753295"/>
                <a:gd name="connsiteX0" fmla="*/ 38868 w 455013"/>
                <a:gd name="connsiteY0" fmla="*/ 440941 h 777107"/>
                <a:gd name="connsiteX1" fmla="*/ 32802 w 455013"/>
                <a:gd name="connsiteY1" fmla="*/ 0 h 777107"/>
                <a:gd name="connsiteX2" fmla="*/ 283910 w 455013"/>
                <a:gd name="connsiteY2" fmla="*/ 440941 h 777107"/>
                <a:gd name="connsiteX3" fmla="*/ 442377 w 455013"/>
                <a:gd name="connsiteY3" fmla="*/ 777107 h 777107"/>
                <a:gd name="connsiteX4" fmla="*/ 38868 w 455013"/>
                <a:gd name="connsiteY4" fmla="*/ 440941 h 777107"/>
                <a:gd name="connsiteX0" fmla="*/ 7645 w 423790"/>
                <a:gd name="connsiteY0" fmla="*/ 440941 h 777107"/>
                <a:gd name="connsiteX1" fmla="*/ 1579 w 423790"/>
                <a:gd name="connsiteY1" fmla="*/ 0 h 777107"/>
                <a:gd name="connsiteX2" fmla="*/ 252687 w 423790"/>
                <a:gd name="connsiteY2" fmla="*/ 440941 h 777107"/>
                <a:gd name="connsiteX3" fmla="*/ 411154 w 423790"/>
                <a:gd name="connsiteY3" fmla="*/ 777107 h 777107"/>
                <a:gd name="connsiteX4" fmla="*/ 7645 w 423790"/>
                <a:gd name="connsiteY4" fmla="*/ 440941 h 777107"/>
                <a:gd name="connsiteX0" fmla="*/ 7645 w 423790"/>
                <a:gd name="connsiteY0" fmla="*/ 440941 h 777107"/>
                <a:gd name="connsiteX1" fmla="*/ 1579 w 423790"/>
                <a:gd name="connsiteY1" fmla="*/ 0 h 777107"/>
                <a:gd name="connsiteX2" fmla="*/ 252687 w 423790"/>
                <a:gd name="connsiteY2" fmla="*/ 440941 h 777107"/>
                <a:gd name="connsiteX3" fmla="*/ 411154 w 423790"/>
                <a:gd name="connsiteY3" fmla="*/ 777107 h 777107"/>
                <a:gd name="connsiteX4" fmla="*/ 7645 w 423790"/>
                <a:gd name="connsiteY4" fmla="*/ 440941 h 777107"/>
                <a:gd name="connsiteX0" fmla="*/ 7645 w 469533"/>
                <a:gd name="connsiteY0" fmla="*/ 440941 h 762819"/>
                <a:gd name="connsiteX1" fmla="*/ 1579 w 469533"/>
                <a:gd name="connsiteY1" fmla="*/ 0 h 762819"/>
                <a:gd name="connsiteX2" fmla="*/ 252687 w 469533"/>
                <a:gd name="connsiteY2" fmla="*/ 440941 h 762819"/>
                <a:gd name="connsiteX3" fmla="*/ 458779 w 469533"/>
                <a:gd name="connsiteY3" fmla="*/ 762819 h 762819"/>
                <a:gd name="connsiteX4" fmla="*/ 7645 w 469533"/>
                <a:gd name="connsiteY4" fmla="*/ 440941 h 762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533" h="762819">
                  <a:moveTo>
                    <a:pt x="7645" y="440941"/>
                  </a:moveTo>
                  <a:cubicBezTo>
                    <a:pt x="7645" y="210567"/>
                    <a:pt x="-4174" y="157162"/>
                    <a:pt x="1579" y="0"/>
                  </a:cubicBezTo>
                  <a:cubicBezTo>
                    <a:pt x="121633" y="128588"/>
                    <a:pt x="252687" y="210567"/>
                    <a:pt x="252687" y="440941"/>
                  </a:cubicBezTo>
                  <a:cubicBezTo>
                    <a:pt x="252687" y="671315"/>
                    <a:pt x="526445" y="762819"/>
                    <a:pt x="458779" y="762819"/>
                  </a:cubicBezTo>
                  <a:cubicBezTo>
                    <a:pt x="391113" y="762819"/>
                    <a:pt x="7645" y="671315"/>
                    <a:pt x="7645" y="440941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5810C0A2-E8D7-44D0-853A-9E657088D0BB}"/>
                </a:ext>
              </a:extLst>
            </p:cNvPr>
            <p:cNvSpPr/>
            <p:nvPr/>
          </p:nvSpPr>
          <p:spPr bwMode="auto">
            <a:xfrm>
              <a:off x="1286227" y="4189964"/>
              <a:ext cx="1314098" cy="1105560"/>
            </a:xfrm>
            <a:custGeom>
              <a:avLst/>
              <a:gdLst>
                <a:gd name="connsiteX0" fmla="*/ 572473 w 1422700"/>
                <a:gd name="connsiteY0" fmla="*/ 0 h 1105560"/>
                <a:gd name="connsiteX1" fmla="*/ 708458 w 1422700"/>
                <a:gd name="connsiteY1" fmla="*/ 41538 h 1105560"/>
                <a:gd name="connsiteX2" fmla="*/ 717729 w 1422700"/>
                <a:gd name="connsiteY2" fmla="*/ 49187 h 1105560"/>
                <a:gd name="connsiteX3" fmla="*/ 727000 w 1422700"/>
                <a:gd name="connsiteY3" fmla="*/ 41538 h 1105560"/>
                <a:gd name="connsiteX4" fmla="*/ 862985 w 1422700"/>
                <a:gd name="connsiteY4" fmla="*/ 0 h 1105560"/>
                <a:gd name="connsiteX5" fmla="*/ 1034965 w 1422700"/>
                <a:gd name="connsiteY5" fmla="*/ 71237 h 1105560"/>
                <a:gd name="connsiteX6" fmla="*/ 1067911 w 1422700"/>
                <a:gd name="connsiteY6" fmla="*/ 120101 h 1105560"/>
                <a:gd name="connsiteX7" fmla="*/ 1078203 w 1422700"/>
                <a:gd name="connsiteY7" fmla="*/ 119063 h 1105560"/>
                <a:gd name="connsiteX8" fmla="*/ 1321420 w 1422700"/>
                <a:gd name="connsiteY8" fmla="*/ 362280 h 1105560"/>
                <a:gd name="connsiteX9" fmla="*/ 1312034 w 1422700"/>
                <a:gd name="connsiteY9" fmla="*/ 408769 h 1105560"/>
                <a:gd name="connsiteX10" fmla="*/ 1315468 w 1422700"/>
                <a:gd name="connsiteY10" fmla="*/ 410633 h 1105560"/>
                <a:gd name="connsiteX11" fmla="*/ 1422700 w 1422700"/>
                <a:gd name="connsiteY11" fmla="*/ 612312 h 1105560"/>
                <a:gd name="connsiteX12" fmla="*/ 1351464 w 1422700"/>
                <a:gd name="connsiteY12" fmla="*/ 784293 h 1105560"/>
                <a:gd name="connsiteX13" fmla="*/ 1316437 w 1422700"/>
                <a:gd name="connsiteY13" fmla="*/ 813192 h 1105560"/>
                <a:gd name="connsiteX14" fmla="*/ 1316479 w 1422700"/>
                <a:gd name="connsiteY14" fmla="*/ 813327 h 1105560"/>
                <a:gd name="connsiteX15" fmla="*/ 1321420 w 1422700"/>
                <a:gd name="connsiteY15" fmla="*/ 862343 h 1105560"/>
                <a:gd name="connsiteX16" fmla="*/ 1078203 w 1422700"/>
                <a:gd name="connsiteY16" fmla="*/ 1105560 h 1105560"/>
                <a:gd name="connsiteX17" fmla="*/ 906223 w 1422700"/>
                <a:gd name="connsiteY17" fmla="*/ 1034324 h 1105560"/>
                <a:gd name="connsiteX18" fmla="*/ 901765 w 1422700"/>
                <a:gd name="connsiteY18" fmla="*/ 1027711 h 1105560"/>
                <a:gd name="connsiteX19" fmla="*/ 897306 w 1422700"/>
                <a:gd name="connsiteY19" fmla="*/ 1034324 h 1105560"/>
                <a:gd name="connsiteX20" fmla="*/ 725326 w 1422700"/>
                <a:gd name="connsiteY20" fmla="*/ 1105560 h 1105560"/>
                <a:gd name="connsiteX21" fmla="*/ 553346 w 1422700"/>
                <a:gd name="connsiteY21" fmla="*/ 1034324 h 1105560"/>
                <a:gd name="connsiteX22" fmla="*/ 548887 w 1422700"/>
                <a:gd name="connsiteY22" fmla="*/ 1027711 h 1105560"/>
                <a:gd name="connsiteX23" fmla="*/ 544428 w 1422700"/>
                <a:gd name="connsiteY23" fmla="*/ 1034324 h 1105560"/>
                <a:gd name="connsiteX24" fmla="*/ 372448 w 1422700"/>
                <a:gd name="connsiteY24" fmla="*/ 1105560 h 1105560"/>
                <a:gd name="connsiteX25" fmla="*/ 129231 w 1422700"/>
                <a:gd name="connsiteY25" fmla="*/ 862343 h 1105560"/>
                <a:gd name="connsiteX26" fmla="*/ 132036 w 1422700"/>
                <a:gd name="connsiteY26" fmla="*/ 834514 h 1105560"/>
                <a:gd name="connsiteX27" fmla="*/ 107232 w 1422700"/>
                <a:gd name="connsiteY27" fmla="*/ 821051 h 1105560"/>
                <a:gd name="connsiteX28" fmla="*/ 0 w 1422700"/>
                <a:gd name="connsiteY28" fmla="*/ 619371 h 1105560"/>
                <a:gd name="connsiteX29" fmla="*/ 107232 w 1422700"/>
                <a:gd name="connsiteY29" fmla="*/ 417692 h 1105560"/>
                <a:gd name="connsiteX30" fmla="*/ 137141 w 1422700"/>
                <a:gd name="connsiteY30" fmla="*/ 401458 h 1105560"/>
                <a:gd name="connsiteX31" fmla="*/ 129231 w 1422700"/>
                <a:gd name="connsiteY31" fmla="*/ 362280 h 1105560"/>
                <a:gd name="connsiteX32" fmla="*/ 323431 w 1422700"/>
                <a:gd name="connsiteY32" fmla="*/ 124005 h 1105560"/>
                <a:gd name="connsiteX33" fmla="*/ 367941 w 1422700"/>
                <a:gd name="connsiteY33" fmla="*/ 119518 h 1105560"/>
                <a:gd name="connsiteX34" fmla="*/ 400493 w 1422700"/>
                <a:gd name="connsiteY34" fmla="*/ 71237 h 1105560"/>
                <a:gd name="connsiteX35" fmla="*/ 572473 w 1422700"/>
                <a:gd name="connsiteY35" fmla="*/ 0 h 1105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422700" h="1105560">
                  <a:moveTo>
                    <a:pt x="572473" y="0"/>
                  </a:moveTo>
                  <a:cubicBezTo>
                    <a:pt x="622845" y="0"/>
                    <a:pt x="669640" y="15313"/>
                    <a:pt x="708458" y="41538"/>
                  </a:cubicBezTo>
                  <a:lnTo>
                    <a:pt x="717729" y="49187"/>
                  </a:lnTo>
                  <a:lnTo>
                    <a:pt x="727000" y="41538"/>
                  </a:lnTo>
                  <a:cubicBezTo>
                    <a:pt x="765818" y="15313"/>
                    <a:pt x="812613" y="0"/>
                    <a:pt x="862985" y="0"/>
                  </a:cubicBezTo>
                  <a:cubicBezTo>
                    <a:pt x="930148" y="0"/>
                    <a:pt x="990952" y="27223"/>
                    <a:pt x="1034965" y="71237"/>
                  </a:cubicBezTo>
                  <a:lnTo>
                    <a:pt x="1067911" y="120101"/>
                  </a:lnTo>
                  <a:lnTo>
                    <a:pt x="1078203" y="119063"/>
                  </a:lnTo>
                  <a:cubicBezTo>
                    <a:pt x="1212528" y="119063"/>
                    <a:pt x="1321420" y="227955"/>
                    <a:pt x="1321420" y="362280"/>
                  </a:cubicBezTo>
                  <a:lnTo>
                    <a:pt x="1312034" y="408769"/>
                  </a:lnTo>
                  <a:lnTo>
                    <a:pt x="1315468" y="410633"/>
                  </a:lnTo>
                  <a:cubicBezTo>
                    <a:pt x="1380164" y="454341"/>
                    <a:pt x="1422700" y="528359"/>
                    <a:pt x="1422700" y="612312"/>
                  </a:cubicBezTo>
                  <a:cubicBezTo>
                    <a:pt x="1422700" y="679475"/>
                    <a:pt x="1395477" y="740279"/>
                    <a:pt x="1351464" y="784293"/>
                  </a:cubicBezTo>
                  <a:lnTo>
                    <a:pt x="1316437" y="813192"/>
                  </a:lnTo>
                  <a:lnTo>
                    <a:pt x="1316479" y="813327"/>
                  </a:lnTo>
                  <a:cubicBezTo>
                    <a:pt x="1319719" y="829159"/>
                    <a:pt x="1321420" y="845553"/>
                    <a:pt x="1321420" y="862343"/>
                  </a:cubicBezTo>
                  <a:cubicBezTo>
                    <a:pt x="1321420" y="996668"/>
                    <a:pt x="1212528" y="1105560"/>
                    <a:pt x="1078203" y="1105560"/>
                  </a:cubicBezTo>
                  <a:cubicBezTo>
                    <a:pt x="1011041" y="1105560"/>
                    <a:pt x="950236" y="1078337"/>
                    <a:pt x="906223" y="1034324"/>
                  </a:cubicBezTo>
                  <a:lnTo>
                    <a:pt x="901765" y="1027711"/>
                  </a:lnTo>
                  <a:lnTo>
                    <a:pt x="897306" y="1034324"/>
                  </a:lnTo>
                  <a:cubicBezTo>
                    <a:pt x="853293" y="1078337"/>
                    <a:pt x="792489" y="1105560"/>
                    <a:pt x="725326" y="1105560"/>
                  </a:cubicBezTo>
                  <a:cubicBezTo>
                    <a:pt x="658164" y="1105560"/>
                    <a:pt x="597359" y="1078337"/>
                    <a:pt x="553346" y="1034324"/>
                  </a:cubicBezTo>
                  <a:lnTo>
                    <a:pt x="548887" y="1027711"/>
                  </a:lnTo>
                  <a:lnTo>
                    <a:pt x="544428" y="1034324"/>
                  </a:lnTo>
                  <a:cubicBezTo>
                    <a:pt x="500415" y="1078337"/>
                    <a:pt x="439610" y="1105560"/>
                    <a:pt x="372448" y="1105560"/>
                  </a:cubicBezTo>
                  <a:cubicBezTo>
                    <a:pt x="238123" y="1105560"/>
                    <a:pt x="129231" y="996668"/>
                    <a:pt x="129231" y="862343"/>
                  </a:cubicBezTo>
                  <a:lnTo>
                    <a:pt x="132036" y="834514"/>
                  </a:lnTo>
                  <a:lnTo>
                    <a:pt x="107232" y="821051"/>
                  </a:lnTo>
                  <a:cubicBezTo>
                    <a:pt x="42536" y="777343"/>
                    <a:pt x="0" y="703324"/>
                    <a:pt x="0" y="619371"/>
                  </a:cubicBezTo>
                  <a:cubicBezTo>
                    <a:pt x="0" y="535418"/>
                    <a:pt x="42536" y="461400"/>
                    <a:pt x="107232" y="417692"/>
                  </a:cubicBezTo>
                  <a:lnTo>
                    <a:pt x="137141" y="401458"/>
                  </a:lnTo>
                  <a:lnTo>
                    <a:pt x="129231" y="362280"/>
                  </a:lnTo>
                  <a:cubicBezTo>
                    <a:pt x="129231" y="244746"/>
                    <a:pt x="212601" y="146684"/>
                    <a:pt x="323431" y="124005"/>
                  </a:cubicBezTo>
                  <a:lnTo>
                    <a:pt x="367941" y="119518"/>
                  </a:lnTo>
                  <a:lnTo>
                    <a:pt x="400493" y="71237"/>
                  </a:lnTo>
                  <a:cubicBezTo>
                    <a:pt x="444506" y="27223"/>
                    <a:pt x="505310" y="0"/>
                    <a:pt x="572473" y="0"/>
                  </a:cubicBezTo>
                  <a:close/>
                </a:path>
              </a:pathLst>
            </a:custGeom>
            <a:solidFill>
              <a:srgbClr val="FFFF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" name="楕円 349">
              <a:extLst>
                <a:ext uri="{FF2B5EF4-FFF2-40B4-BE49-F238E27FC236}">
                  <a16:creationId xmlns:a16="http://schemas.microsoft.com/office/drawing/2014/main" id="{93B36F13-061D-485B-8DED-97C8D87CDC48}"/>
                </a:ext>
              </a:extLst>
            </p:cNvPr>
            <p:cNvSpPr/>
            <p:nvPr/>
          </p:nvSpPr>
          <p:spPr bwMode="auto">
            <a:xfrm rot="20700000">
              <a:off x="1164436" y="4863089"/>
              <a:ext cx="691423" cy="507740"/>
            </a:xfrm>
            <a:custGeom>
              <a:avLst/>
              <a:gdLst>
                <a:gd name="connsiteX0" fmla="*/ 0 w 245041"/>
                <a:gd name="connsiteY0" fmla="*/ 417129 h 834258"/>
                <a:gd name="connsiteX1" fmla="*/ 122521 w 245041"/>
                <a:gd name="connsiteY1" fmla="*/ 0 h 834258"/>
                <a:gd name="connsiteX2" fmla="*/ 245042 w 245041"/>
                <a:gd name="connsiteY2" fmla="*/ 417129 h 834258"/>
                <a:gd name="connsiteX3" fmla="*/ 122521 w 245041"/>
                <a:gd name="connsiteY3" fmla="*/ 834258 h 834258"/>
                <a:gd name="connsiteX4" fmla="*/ 0 w 245041"/>
                <a:gd name="connsiteY4" fmla="*/ 417129 h 834258"/>
                <a:gd name="connsiteX0" fmla="*/ 0 w 245042"/>
                <a:gd name="connsiteY0" fmla="*/ 417129 h 834258"/>
                <a:gd name="connsiteX1" fmla="*/ 122521 w 245042"/>
                <a:gd name="connsiteY1" fmla="*/ 0 h 834258"/>
                <a:gd name="connsiteX2" fmla="*/ 245042 w 245042"/>
                <a:gd name="connsiteY2" fmla="*/ 417129 h 834258"/>
                <a:gd name="connsiteX3" fmla="*/ 122521 w 245042"/>
                <a:gd name="connsiteY3" fmla="*/ 834258 h 834258"/>
                <a:gd name="connsiteX4" fmla="*/ 0 w 245042"/>
                <a:gd name="connsiteY4" fmla="*/ 417129 h 834258"/>
                <a:gd name="connsiteX0" fmla="*/ 0 w 245042"/>
                <a:gd name="connsiteY0" fmla="*/ 417129 h 834258"/>
                <a:gd name="connsiteX1" fmla="*/ 122521 w 245042"/>
                <a:gd name="connsiteY1" fmla="*/ 0 h 834258"/>
                <a:gd name="connsiteX2" fmla="*/ 245042 w 245042"/>
                <a:gd name="connsiteY2" fmla="*/ 417129 h 834258"/>
                <a:gd name="connsiteX3" fmla="*/ 122521 w 245042"/>
                <a:gd name="connsiteY3" fmla="*/ 834258 h 834258"/>
                <a:gd name="connsiteX4" fmla="*/ 0 w 245042"/>
                <a:gd name="connsiteY4" fmla="*/ 417129 h 834258"/>
                <a:gd name="connsiteX0" fmla="*/ 0 w 245042"/>
                <a:gd name="connsiteY0" fmla="*/ 417129 h 834258"/>
                <a:gd name="connsiteX1" fmla="*/ 122521 w 245042"/>
                <a:gd name="connsiteY1" fmla="*/ 0 h 834258"/>
                <a:gd name="connsiteX2" fmla="*/ 245042 w 245042"/>
                <a:gd name="connsiteY2" fmla="*/ 417129 h 834258"/>
                <a:gd name="connsiteX3" fmla="*/ 122521 w 245042"/>
                <a:gd name="connsiteY3" fmla="*/ 834258 h 834258"/>
                <a:gd name="connsiteX4" fmla="*/ 0 w 245042"/>
                <a:gd name="connsiteY4" fmla="*/ 417129 h 834258"/>
                <a:gd name="connsiteX0" fmla="*/ 0 w 245042"/>
                <a:gd name="connsiteY0" fmla="*/ 417129 h 834258"/>
                <a:gd name="connsiteX1" fmla="*/ 122521 w 245042"/>
                <a:gd name="connsiteY1" fmla="*/ 0 h 834258"/>
                <a:gd name="connsiteX2" fmla="*/ 245042 w 245042"/>
                <a:gd name="connsiteY2" fmla="*/ 417129 h 834258"/>
                <a:gd name="connsiteX3" fmla="*/ 122521 w 245042"/>
                <a:gd name="connsiteY3" fmla="*/ 834258 h 834258"/>
                <a:gd name="connsiteX4" fmla="*/ 0 w 245042"/>
                <a:gd name="connsiteY4" fmla="*/ 417129 h 834258"/>
                <a:gd name="connsiteX0" fmla="*/ 0 w 245042"/>
                <a:gd name="connsiteY0" fmla="*/ 417129 h 834258"/>
                <a:gd name="connsiteX1" fmla="*/ 122521 w 245042"/>
                <a:gd name="connsiteY1" fmla="*/ 0 h 834258"/>
                <a:gd name="connsiteX2" fmla="*/ 245042 w 245042"/>
                <a:gd name="connsiteY2" fmla="*/ 417129 h 834258"/>
                <a:gd name="connsiteX3" fmla="*/ 122521 w 245042"/>
                <a:gd name="connsiteY3" fmla="*/ 834258 h 834258"/>
                <a:gd name="connsiteX4" fmla="*/ 0 w 245042"/>
                <a:gd name="connsiteY4" fmla="*/ 417129 h 834258"/>
                <a:gd name="connsiteX0" fmla="*/ 0 w 416145"/>
                <a:gd name="connsiteY0" fmla="*/ 417129 h 753295"/>
                <a:gd name="connsiteX1" fmla="*/ 122521 w 416145"/>
                <a:gd name="connsiteY1" fmla="*/ 0 h 753295"/>
                <a:gd name="connsiteX2" fmla="*/ 245042 w 416145"/>
                <a:gd name="connsiteY2" fmla="*/ 417129 h 753295"/>
                <a:gd name="connsiteX3" fmla="*/ 403509 w 416145"/>
                <a:gd name="connsiteY3" fmla="*/ 753295 h 753295"/>
                <a:gd name="connsiteX4" fmla="*/ 0 w 416145"/>
                <a:gd name="connsiteY4" fmla="*/ 417129 h 753295"/>
                <a:gd name="connsiteX0" fmla="*/ 38868 w 455013"/>
                <a:gd name="connsiteY0" fmla="*/ 440941 h 777107"/>
                <a:gd name="connsiteX1" fmla="*/ 32802 w 455013"/>
                <a:gd name="connsiteY1" fmla="*/ 0 h 777107"/>
                <a:gd name="connsiteX2" fmla="*/ 283910 w 455013"/>
                <a:gd name="connsiteY2" fmla="*/ 440941 h 777107"/>
                <a:gd name="connsiteX3" fmla="*/ 442377 w 455013"/>
                <a:gd name="connsiteY3" fmla="*/ 777107 h 777107"/>
                <a:gd name="connsiteX4" fmla="*/ 38868 w 455013"/>
                <a:gd name="connsiteY4" fmla="*/ 440941 h 777107"/>
                <a:gd name="connsiteX0" fmla="*/ 7645 w 423790"/>
                <a:gd name="connsiteY0" fmla="*/ 440941 h 777107"/>
                <a:gd name="connsiteX1" fmla="*/ 1579 w 423790"/>
                <a:gd name="connsiteY1" fmla="*/ 0 h 777107"/>
                <a:gd name="connsiteX2" fmla="*/ 252687 w 423790"/>
                <a:gd name="connsiteY2" fmla="*/ 440941 h 777107"/>
                <a:gd name="connsiteX3" fmla="*/ 411154 w 423790"/>
                <a:gd name="connsiteY3" fmla="*/ 777107 h 777107"/>
                <a:gd name="connsiteX4" fmla="*/ 7645 w 423790"/>
                <a:gd name="connsiteY4" fmla="*/ 440941 h 777107"/>
                <a:gd name="connsiteX0" fmla="*/ 7645 w 423790"/>
                <a:gd name="connsiteY0" fmla="*/ 440941 h 777107"/>
                <a:gd name="connsiteX1" fmla="*/ 1579 w 423790"/>
                <a:gd name="connsiteY1" fmla="*/ 0 h 777107"/>
                <a:gd name="connsiteX2" fmla="*/ 252687 w 423790"/>
                <a:gd name="connsiteY2" fmla="*/ 440941 h 777107"/>
                <a:gd name="connsiteX3" fmla="*/ 411154 w 423790"/>
                <a:gd name="connsiteY3" fmla="*/ 777107 h 777107"/>
                <a:gd name="connsiteX4" fmla="*/ 7645 w 423790"/>
                <a:gd name="connsiteY4" fmla="*/ 440941 h 777107"/>
                <a:gd name="connsiteX0" fmla="*/ 7645 w 469533"/>
                <a:gd name="connsiteY0" fmla="*/ 440941 h 762819"/>
                <a:gd name="connsiteX1" fmla="*/ 1579 w 469533"/>
                <a:gd name="connsiteY1" fmla="*/ 0 h 762819"/>
                <a:gd name="connsiteX2" fmla="*/ 252687 w 469533"/>
                <a:gd name="connsiteY2" fmla="*/ 440941 h 762819"/>
                <a:gd name="connsiteX3" fmla="*/ 458779 w 469533"/>
                <a:gd name="connsiteY3" fmla="*/ 762819 h 762819"/>
                <a:gd name="connsiteX4" fmla="*/ 7645 w 469533"/>
                <a:gd name="connsiteY4" fmla="*/ 440941 h 762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533" h="762819">
                  <a:moveTo>
                    <a:pt x="7645" y="440941"/>
                  </a:moveTo>
                  <a:cubicBezTo>
                    <a:pt x="7645" y="210567"/>
                    <a:pt x="-4174" y="157162"/>
                    <a:pt x="1579" y="0"/>
                  </a:cubicBezTo>
                  <a:cubicBezTo>
                    <a:pt x="121633" y="128588"/>
                    <a:pt x="252687" y="210567"/>
                    <a:pt x="252687" y="440941"/>
                  </a:cubicBezTo>
                  <a:cubicBezTo>
                    <a:pt x="252687" y="671315"/>
                    <a:pt x="526445" y="762819"/>
                    <a:pt x="458779" y="762819"/>
                  </a:cubicBezTo>
                  <a:cubicBezTo>
                    <a:pt x="391113" y="762819"/>
                    <a:pt x="7645" y="671315"/>
                    <a:pt x="7645" y="440941"/>
                  </a:cubicBezTo>
                  <a:close/>
                </a:path>
              </a:pathLst>
            </a:custGeom>
            <a:solidFill>
              <a:srgbClr val="92D05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32" name="楕円 349">
              <a:extLst>
                <a:ext uri="{FF2B5EF4-FFF2-40B4-BE49-F238E27FC236}">
                  <a16:creationId xmlns:a16="http://schemas.microsoft.com/office/drawing/2014/main" id="{239181AE-D90B-420E-B22F-090E43C300C6}"/>
                </a:ext>
              </a:extLst>
            </p:cNvPr>
            <p:cNvSpPr/>
            <p:nvPr/>
          </p:nvSpPr>
          <p:spPr bwMode="auto">
            <a:xfrm rot="900000" flipH="1">
              <a:off x="2012160" y="4863089"/>
              <a:ext cx="691423" cy="507740"/>
            </a:xfrm>
            <a:custGeom>
              <a:avLst/>
              <a:gdLst>
                <a:gd name="connsiteX0" fmla="*/ 0 w 245041"/>
                <a:gd name="connsiteY0" fmla="*/ 417129 h 834258"/>
                <a:gd name="connsiteX1" fmla="*/ 122521 w 245041"/>
                <a:gd name="connsiteY1" fmla="*/ 0 h 834258"/>
                <a:gd name="connsiteX2" fmla="*/ 245042 w 245041"/>
                <a:gd name="connsiteY2" fmla="*/ 417129 h 834258"/>
                <a:gd name="connsiteX3" fmla="*/ 122521 w 245041"/>
                <a:gd name="connsiteY3" fmla="*/ 834258 h 834258"/>
                <a:gd name="connsiteX4" fmla="*/ 0 w 245041"/>
                <a:gd name="connsiteY4" fmla="*/ 417129 h 834258"/>
                <a:gd name="connsiteX0" fmla="*/ 0 w 245042"/>
                <a:gd name="connsiteY0" fmla="*/ 417129 h 834258"/>
                <a:gd name="connsiteX1" fmla="*/ 122521 w 245042"/>
                <a:gd name="connsiteY1" fmla="*/ 0 h 834258"/>
                <a:gd name="connsiteX2" fmla="*/ 245042 w 245042"/>
                <a:gd name="connsiteY2" fmla="*/ 417129 h 834258"/>
                <a:gd name="connsiteX3" fmla="*/ 122521 w 245042"/>
                <a:gd name="connsiteY3" fmla="*/ 834258 h 834258"/>
                <a:gd name="connsiteX4" fmla="*/ 0 w 245042"/>
                <a:gd name="connsiteY4" fmla="*/ 417129 h 834258"/>
                <a:gd name="connsiteX0" fmla="*/ 0 w 245042"/>
                <a:gd name="connsiteY0" fmla="*/ 417129 h 834258"/>
                <a:gd name="connsiteX1" fmla="*/ 122521 w 245042"/>
                <a:gd name="connsiteY1" fmla="*/ 0 h 834258"/>
                <a:gd name="connsiteX2" fmla="*/ 245042 w 245042"/>
                <a:gd name="connsiteY2" fmla="*/ 417129 h 834258"/>
                <a:gd name="connsiteX3" fmla="*/ 122521 w 245042"/>
                <a:gd name="connsiteY3" fmla="*/ 834258 h 834258"/>
                <a:gd name="connsiteX4" fmla="*/ 0 w 245042"/>
                <a:gd name="connsiteY4" fmla="*/ 417129 h 834258"/>
                <a:gd name="connsiteX0" fmla="*/ 0 w 245042"/>
                <a:gd name="connsiteY0" fmla="*/ 417129 h 834258"/>
                <a:gd name="connsiteX1" fmla="*/ 122521 w 245042"/>
                <a:gd name="connsiteY1" fmla="*/ 0 h 834258"/>
                <a:gd name="connsiteX2" fmla="*/ 245042 w 245042"/>
                <a:gd name="connsiteY2" fmla="*/ 417129 h 834258"/>
                <a:gd name="connsiteX3" fmla="*/ 122521 w 245042"/>
                <a:gd name="connsiteY3" fmla="*/ 834258 h 834258"/>
                <a:gd name="connsiteX4" fmla="*/ 0 w 245042"/>
                <a:gd name="connsiteY4" fmla="*/ 417129 h 834258"/>
                <a:gd name="connsiteX0" fmla="*/ 0 w 245042"/>
                <a:gd name="connsiteY0" fmla="*/ 417129 h 834258"/>
                <a:gd name="connsiteX1" fmla="*/ 122521 w 245042"/>
                <a:gd name="connsiteY1" fmla="*/ 0 h 834258"/>
                <a:gd name="connsiteX2" fmla="*/ 245042 w 245042"/>
                <a:gd name="connsiteY2" fmla="*/ 417129 h 834258"/>
                <a:gd name="connsiteX3" fmla="*/ 122521 w 245042"/>
                <a:gd name="connsiteY3" fmla="*/ 834258 h 834258"/>
                <a:gd name="connsiteX4" fmla="*/ 0 w 245042"/>
                <a:gd name="connsiteY4" fmla="*/ 417129 h 834258"/>
                <a:gd name="connsiteX0" fmla="*/ 0 w 245042"/>
                <a:gd name="connsiteY0" fmla="*/ 417129 h 834258"/>
                <a:gd name="connsiteX1" fmla="*/ 122521 w 245042"/>
                <a:gd name="connsiteY1" fmla="*/ 0 h 834258"/>
                <a:gd name="connsiteX2" fmla="*/ 245042 w 245042"/>
                <a:gd name="connsiteY2" fmla="*/ 417129 h 834258"/>
                <a:gd name="connsiteX3" fmla="*/ 122521 w 245042"/>
                <a:gd name="connsiteY3" fmla="*/ 834258 h 834258"/>
                <a:gd name="connsiteX4" fmla="*/ 0 w 245042"/>
                <a:gd name="connsiteY4" fmla="*/ 417129 h 834258"/>
                <a:gd name="connsiteX0" fmla="*/ 0 w 416145"/>
                <a:gd name="connsiteY0" fmla="*/ 417129 h 753295"/>
                <a:gd name="connsiteX1" fmla="*/ 122521 w 416145"/>
                <a:gd name="connsiteY1" fmla="*/ 0 h 753295"/>
                <a:gd name="connsiteX2" fmla="*/ 245042 w 416145"/>
                <a:gd name="connsiteY2" fmla="*/ 417129 h 753295"/>
                <a:gd name="connsiteX3" fmla="*/ 403509 w 416145"/>
                <a:gd name="connsiteY3" fmla="*/ 753295 h 753295"/>
                <a:gd name="connsiteX4" fmla="*/ 0 w 416145"/>
                <a:gd name="connsiteY4" fmla="*/ 417129 h 753295"/>
                <a:gd name="connsiteX0" fmla="*/ 38868 w 455013"/>
                <a:gd name="connsiteY0" fmla="*/ 440941 h 777107"/>
                <a:gd name="connsiteX1" fmla="*/ 32802 w 455013"/>
                <a:gd name="connsiteY1" fmla="*/ 0 h 777107"/>
                <a:gd name="connsiteX2" fmla="*/ 283910 w 455013"/>
                <a:gd name="connsiteY2" fmla="*/ 440941 h 777107"/>
                <a:gd name="connsiteX3" fmla="*/ 442377 w 455013"/>
                <a:gd name="connsiteY3" fmla="*/ 777107 h 777107"/>
                <a:gd name="connsiteX4" fmla="*/ 38868 w 455013"/>
                <a:gd name="connsiteY4" fmla="*/ 440941 h 777107"/>
                <a:gd name="connsiteX0" fmla="*/ 7645 w 423790"/>
                <a:gd name="connsiteY0" fmla="*/ 440941 h 777107"/>
                <a:gd name="connsiteX1" fmla="*/ 1579 w 423790"/>
                <a:gd name="connsiteY1" fmla="*/ 0 h 777107"/>
                <a:gd name="connsiteX2" fmla="*/ 252687 w 423790"/>
                <a:gd name="connsiteY2" fmla="*/ 440941 h 777107"/>
                <a:gd name="connsiteX3" fmla="*/ 411154 w 423790"/>
                <a:gd name="connsiteY3" fmla="*/ 777107 h 777107"/>
                <a:gd name="connsiteX4" fmla="*/ 7645 w 423790"/>
                <a:gd name="connsiteY4" fmla="*/ 440941 h 777107"/>
                <a:gd name="connsiteX0" fmla="*/ 7645 w 423790"/>
                <a:gd name="connsiteY0" fmla="*/ 440941 h 777107"/>
                <a:gd name="connsiteX1" fmla="*/ 1579 w 423790"/>
                <a:gd name="connsiteY1" fmla="*/ 0 h 777107"/>
                <a:gd name="connsiteX2" fmla="*/ 252687 w 423790"/>
                <a:gd name="connsiteY2" fmla="*/ 440941 h 777107"/>
                <a:gd name="connsiteX3" fmla="*/ 411154 w 423790"/>
                <a:gd name="connsiteY3" fmla="*/ 777107 h 777107"/>
                <a:gd name="connsiteX4" fmla="*/ 7645 w 423790"/>
                <a:gd name="connsiteY4" fmla="*/ 440941 h 777107"/>
                <a:gd name="connsiteX0" fmla="*/ 7645 w 469533"/>
                <a:gd name="connsiteY0" fmla="*/ 440941 h 762819"/>
                <a:gd name="connsiteX1" fmla="*/ 1579 w 469533"/>
                <a:gd name="connsiteY1" fmla="*/ 0 h 762819"/>
                <a:gd name="connsiteX2" fmla="*/ 252687 w 469533"/>
                <a:gd name="connsiteY2" fmla="*/ 440941 h 762819"/>
                <a:gd name="connsiteX3" fmla="*/ 458779 w 469533"/>
                <a:gd name="connsiteY3" fmla="*/ 762819 h 762819"/>
                <a:gd name="connsiteX4" fmla="*/ 7645 w 469533"/>
                <a:gd name="connsiteY4" fmla="*/ 440941 h 762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533" h="762819">
                  <a:moveTo>
                    <a:pt x="7645" y="440941"/>
                  </a:moveTo>
                  <a:cubicBezTo>
                    <a:pt x="7645" y="210567"/>
                    <a:pt x="-4174" y="157162"/>
                    <a:pt x="1579" y="0"/>
                  </a:cubicBezTo>
                  <a:cubicBezTo>
                    <a:pt x="121633" y="128588"/>
                    <a:pt x="252687" y="210567"/>
                    <a:pt x="252687" y="440941"/>
                  </a:cubicBezTo>
                  <a:cubicBezTo>
                    <a:pt x="252687" y="671315"/>
                    <a:pt x="526445" y="762819"/>
                    <a:pt x="458779" y="762819"/>
                  </a:cubicBezTo>
                  <a:cubicBezTo>
                    <a:pt x="391113" y="762819"/>
                    <a:pt x="7645" y="671315"/>
                    <a:pt x="7645" y="440941"/>
                  </a:cubicBezTo>
                  <a:close/>
                </a:path>
              </a:pathLst>
            </a:custGeom>
            <a:solidFill>
              <a:srgbClr val="92D05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33" name="楕円 27">
              <a:extLst>
                <a:ext uri="{FF2B5EF4-FFF2-40B4-BE49-F238E27FC236}">
                  <a16:creationId xmlns:a16="http://schemas.microsoft.com/office/drawing/2014/main" id="{9768F5F4-AE6A-4EFC-975B-F930641EFB1B}"/>
                </a:ext>
              </a:extLst>
            </p:cNvPr>
            <p:cNvSpPr/>
            <p:nvPr/>
          </p:nvSpPr>
          <p:spPr bwMode="auto">
            <a:xfrm>
              <a:off x="1606509" y="4948209"/>
              <a:ext cx="608467" cy="447781"/>
            </a:xfrm>
            <a:custGeom>
              <a:avLst/>
              <a:gdLst>
                <a:gd name="connsiteX0" fmla="*/ 0 w 1125125"/>
                <a:gd name="connsiteY0" fmla="*/ 90010 h 180020"/>
                <a:gd name="connsiteX1" fmla="*/ 562563 w 1125125"/>
                <a:gd name="connsiteY1" fmla="*/ 0 h 180020"/>
                <a:gd name="connsiteX2" fmla="*/ 1125126 w 1125125"/>
                <a:gd name="connsiteY2" fmla="*/ 90010 h 180020"/>
                <a:gd name="connsiteX3" fmla="*/ 562563 w 1125125"/>
                <a:gd name="connsiteY3" fmla="*/ 180020 h 180020"/>
                <a:gd name="connsiteX4" fmla="*/ 0 w 1125125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90010 h 180020"/>
                <a:gd name="connsiteX1" fmla="*/ 562563 w 1125126"/>
                <a:gd name="connsiteY1" fmla="*/ 0 h 180020"/>
                <a:gd name="connsiteX2" fmla="*/ 1125126 w 1125126"/>
                <a:gd name="connsiteY2" fmla="*/ 90010 h 180020"/>
                <a:gd name="connsiteX3" fmla="*/ 562563 w 1125126"/>
                <a:gd name="connsiteY3" fmla="*/ 180020 h 180020"/>
                <a:gd name="connsiteX4" fmla="*/ 0 w 1125126"/>
                <a:gd name="connsiteY4" fmla="*/ 90010 h 180020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  <a:gd name="connsiteX0" fmla="*/ 0 w 1125126"/>
                <a:gd name="connsiteY0" fmla="*/ 332897 h 422907"/>
                <a:gd name="connsiteX1" fmla="*/ 557800 w 1125126"/>
                <a:gd name="connsiteY1" fmla="*/ 0 h 422907"/>
                <a:gd name="connsiteX2" fmla="*/ 1125126 w 1125126"/>
                <a:gd name="connsiteY2" fmla="*/ 332897 h 422907"/>
                <a:gd name="connsiteX3" fmla="*/ 562563 w 1125126"/>
                <a:gd name="connsiteY3" fmla="*/ 422907 h 422907"/>
                <a:gd name="connsiteX4" fmla="*/ 0 w 1125126"/>
                <a:gd name="connsiteY4" fmla="*/ 332897 h 42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5126" h="422907">
                  <a:moveTo>
                    <a:pt x="0" y="332897"/>
                  </a:moveTo>
                  <a:cubicBezTo>
                    <a:pt x="0" y="283186"/>
                    <a:pt x="203074" y="71247"/>
                    <a:pt x="557800" y="0"/>
                  </a:cubicBezTo>
                  <a:cubicBezTo>
                    <a:pt x="930140" y="71247"/>
                    <a:pt x="1125126" y="283186"/>
                    <a:pt x="1125126" y="332897"/>
                  </a:cubicBezTo>
                  <a:cubicBezTo>
                    <a:pt x="1125126" y="382608"/>
                    <a:pt x="873258" y="422907"/>
                    <a:pt x="562563" y="422907"/>
                  </a:cubicBezTo>
                  <a:cubicBezTo>
                    <a:pt x="251868" y="422907"/>
                    <a:pt x="0" y="382608"/>
                    <a:pt x="0" y="332897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A101B455-A2A7-401C-8A3B-086AD7954463}"/>
              </a:ext>
            </a:extLst>
          </p:cNvPr>
          <p:cNvGrpSpPr/>
          <p:nvPr/>
        </p:nvGrpSpPr>
        <p:grpSpPr>
          <a:xfrm>
            <a:off x="2357387" y="984963"/>
            <a:ext cx="1479837" cy="1399813"/>
            <a:chOff x="1496605" y="4414452"/>
            <a:chExt cx="1479837" cy="1399813"/>
          </a:xfrm>
        </p:grpSpPr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DB6AEB2B-D2B9-4A51-BEC1-0F2A1924020E}"/>
                </a:ext>
              </a:extLst>
            </p:cNvPr>
            <p:cNvSpPr/>
            <p:nvPr/>
          </p:nvSpPr>
          <p:spPr bwMode="auto">
            <a:xfrm>
              <a:off x="1800747" y="5293302"/>
              <a:ext cx="796759" cy="520963"/>
            </a:xfrm>
            <a:custGeom>
              <a:avLst/>
              <a:gdLst>
                <a:gd name="connsiteX0" fmla="*/ 48787 w 796759"/>
                <a:gd name="connsiteY0" fmla="*/ 0 h 520963"/>
                <a:gd name="connsiteX1" fmla="*/ 319486 w 796759"/>
                <a:gd name="connsiteY1" fmla="*/ 233308 h 520963"/>
                <a:gd name="connsiteX2" fmla="*/ 364965 w 796759"/>
                <a:gd name="connsiteY2" fmla="*/ 9693 h 520963"/>
                <a:gd name="connsiteX3" fmla="*/ 572929 w 796759"/>
                <a:gd name="connsiteY3" fmla="*/ 9693 h 520963"/>
                <a:gd name="connsiteX4" fmla="*/ 615994 w 796759"/>
                <a:gd name="connsiteY4" fmla="*/ 221442 h 520963"/>
                <a:gd name="connsiteX5" fmla="*/ 762261 w 796759"/>
                <a:gd name="connsiteY5" fmla="*/ 160173 h 520963"/>
                <a:gd name="connsiteX6" fmla="*/ 796759 w 796759"/>
                <a:gd name="connsiteY6" fmla="*/ 219925 h 520963"/>
                <a:gd name="connsiteX7" fmla="*/ 639956 w 796759"/>
                <a:gd name="connsiteY7" fmla="*/ 339258 h 520963"/>
                <a:gd name="connsiteX8" fmla="*/ 676910 w 796759"/>
                <a:gd name="connsiteY8" fmla="*/ 520963 h 520963"/>
                <a:gd name="connsiteX9" fmla="*/ 260982 w 796759"/>
                <a:gd name="connsiteY9" fmla="*/ 520963 h 520963"/>
                <a:gd name="connsiteX10" fmla="*/ 288852 w 796759"/>
                <a:gd name="connsiteY10" fmla="*/ 383931 h 520963"/>
                <a:gd name="connsiteX11" fmla="*/ 0 w 796759"/>
                <a:gd name="connsiteY11" fmla="*/ 48787 h 520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96759" h="520963">
                  <a:moveTo>
                    <a:pt x="48787" y="0"/>
                  </a:moveTo>
                  <a:lnTo>
                    <a:pt x="319486" y="233308"/>
                  </a:lnTo>
                  <a:lnTo>
                    <a:pt x="364965" y="9693"/>
                  </a:lnTo>
                  <a:lnTo>
                    <a:pt x="572929" y="9693"/>
                  </a:lnTo>
                  <a:lnTo>
                    <a:pt x="615994" y="221442"/>
                  </a:lnTo>
                  <a:lnTo>
                    <a:pt x="762261" y="160173"/>
                  </a:lnTo>
                  <a:lnTo>
                    <a:pt x="796759" y="219925"/>
                  </a:lnTo>
                  <a:lnTo>
                    <a:pt x="639956" y="339258"/>
                  </a:lnTo>
                  <a:lnTo>
                    <a:pt x="676910" y="520963"/>
                  </a:lnTo>
                  <a:lnTo>
                    <a:pt x="260982" y="520963"/>
                  </a:lnTo>
                  <a:lnTo>
                    <a:pt x="288852" y="383931"/>
                  </a:lnTo>
                  <a:lnTo>
                    <a:pt x="0" y="48787"/>
                  </a:lnTo>
                  <a:close/>
                </a:path>
              </a:pathLst>
            </a:custGeom>
            <a:solidFill>
              <a:srgbClr val="CCFF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CC98F3AC-D058-40B8-B2FD-97E66DCA7BFC}"/>
                </a:ext>
              </a:extLst>
            </p:cNvPr>
            <p:cNvGrpSpPr/>
            <p:nvPr/>
          </p:nvGrpSpPr>
          <p:grpSpPr>
            <a:xfrm>
              <a:off x="1496605" y="4414452"/>
              <a:ext cx="1479837" cy="1024109"/>
              <a:chOff x="1581048" y="4637542"/>
              <a:chExt cx="1479837" cy="1024109"/>
            </a:xfrm>
          </p:grpSpPr>
          <p:sp>
            <p:nvSpPr>
              <p:cNvPr id="37" name="楕円 370">
                <a:extLst>
                  <a:ext uri="{FF2B5EF4-FFF2-40B4-BE49-F238E27FC236}">
                    <a16:creationId xmlns:a16="http://schemas.microsoft.com/office/drawing/2014/main" id="{8C47D79C-9334-49F1-AB3C-026FE356D7CB}"/>
                  </a:ext>
                </a:extLst>
              </p:cNvPr>
              <p:cNvSpPr/>
              <p:nvPr/>
            </p:nvSpPr>
            <p:spPr bwMode="auto">
              <a:xfrm>
                <a:off x="1838558" y="4742464"/>
                <a:ext cx="419796" cy="321596"/>
              </a:xfrm>
              <a:custGeom>
                <a:avLst/>
                <a:gdLst>
                  <a:gd name="connsiteX0" fmla="*/ 0 w 689198"/>
                  <a:gd name="connsiteY0" fmla="*/ 214777 h 429553"/>
                  <a:gd name="connsiteX1" fmla="*/ 344599 w 689198"/>
                  <a:gd name="connsiteY1" fmla="*/ 0 h 429553"/>
                  <a:gd name="connsiteX2" fmla="*/ 689198 w 689198"/>
                  <a:gd name="connsiteY2" fmla="*/ 214777 h 429553"/>
                  <a:gd name="connsiteX3" fmla="*/ 344599 w 689198"/>
                  <a:gd name="connsiteY3" fmla="*/ 429554 h 429553"/>
                  <a:gd name="connsiteX4" fmla="*/ 0 w 689198"/>
                  <a:gd name="connsiteY4" fmla="*/ 214777 h 429553"/>
                  <a:gd name="connsiteX0" fmla="*/ 0 w 689198"/>
                  <a:gd name="connsiteY0" fmla="*/ 214777 h 429554"/>
                  <a:gd name="connsiteX1" fmla="*/ 344599 w 689198"/>
                  <a:gd name="connsiteY1" fmla="*/ 0 h 429554"/>
                  <a:gd name="connsiteX2" fmla="*/ 689198 w 689198"/>
                  <a:gd name="connsiteY2" fmla="*/ 214777 h 429554"/>
                  <a:gd name="connsiteX3" fmla="*/ 344599 w 689198"/>
                  <a:gd name="connsiteY3" fmla="*/ 429554 h 429554"/>
                  <a:gd name="connsiteX4" fmla="*/ 0 w 689198"/>
                  <a:gd name="connsiteY4" fmla="*/ 214777 h 429554"/>
                  <a:gd name="connsiteX0" fmla="*/ 0 w 689198"/>
                  <a:gd name="connsiteY0" fmla="*/ 214777 h 429554"/>
                  <a:gd name="connsiteX1" fmla="*/ 344599 w 689198"/>
                  <a:gd name="connsiteY1" fmla="*/ 0 h 429554"/>
                  <a:gd name="connsiteX2" fmla="*/ 689198 w 689198"/>
                  <a:gd name="connsiteY2" fmla="*/ 214777 h 429554"/>
                  <a:gd name="connsiteX3" fmla="*/ 344599 w 689198"/>
                  <a:gd name="connsiteY3" fmla="*/ 429554 h 429554"/>
                  <a:gd name="connsiteX4" fmla="*/ 0 w 689198"/>
                  <a:gd name="connsiteY4" fmla="*/ 214777 h 429554"/>
                  <a:gd name="connsiteX0" fmla="*/ 0 w 689198"/>
                  <a:gd name="connsiteY0" fmla="*/ 313202 h 527979"/>
                  <a:gd name="connsiteX1" fmla="*/ 341424 w 689198"/>
                  <a:gd name="connsiteY1" fmla="*/ 0 h 527979"/>
                  <a:gd name="connsiteX2" fmla="*/ 689198 w 689198"/>
                  <a:gd name="connsiteY2" fmla="*/ 313202 h 527979"/>
                  <a:gd name="connsiteX3" fmla="*/ 344599 w 689198"/>
                  <a:gd name="connsiteY3" fmla="*/ 527979 h 527979"/>
                  <a:gd name="connsiteX4" fmla="*/ 0 w 689198"/>
                  <a:gd name="connsiteY4" fmla="*/ 313202 h 527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89198" h="527979">
                    <a:moveTo>
                      <a:pt x="0" y="313202"/>
                    </a:moveTo>
                    <a:cubicBezTo>
                      <a:pt x="0" y="194584"/>
                      <a:pt x="151107" y="0"/>
                      <a:pt x="341424" y="0"/>
                    </a:cubicBezTo>
                    <a:cubicBezTo>
                      <a:pt x="531741" y="0"/>
                      <a:pt x="689198" y="194584"/>
                      <a:pt x="689198" y="313202"/>
                    </a:cubicBezTo>
                    <a:cubicBezTo>
                      <a:pt x="689198" y="431820"/>
                      <a:pt x="534916" y="527979"/>
                      <a:pt x="344599" y="527979"/>
                    </a:cubicBezTo>
                    <a:cubicBezTo>
                      <a:pt x="154282" y="527979"/>
                      <a:pt x="0" y="431820"/>
                      <a:pt x="0" y="313202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38" name="楕円 370">
                <a:extLst>
                  <a:ext uri="{FF2B5EF4-FFF2-40B4-BE49-F238E27FC236}">
                    <a16:creationId xmlns:a16="http://schemas.microsoft.com/office/drawing/2014/main" id="{A7043842-1452-422E-AE01-A95F109B0046}"/>
                  </a:ext>
                </a:extLst>
              </p:cNvPr>
              <p:cNvSpPr/>
              <p:nvPr/>
            </p:nvSpPr>
            <p:spPr bwMode="auto">
              <a:xfrm>
                <a:off x="2336002" y="4742464"/>
                <a:ext cx="419796" cy="321596"/>
              </a:xfrm>
              <a:custGeom>
                <a:avLst/>
                <a:gdLst>
                  <a:gd name="connsiteX0" fmla="*/ 0 w 689198"/>
                  <a:gd name="connsiteY0" fmla="*/ 214777 h 429553"/>
                  <a:gd name="connsiteX1" fmla="*/ 344599 w 689198"/>
                  <a:gd name="connsiteY1" fmla="*/ 0 h 429553"/>
                  <a:gd name="connsiteX2" fmla="*/ 689198 w 689198"/>
                  <a:gd name="connsiteY2" fmla="*/ 214777 h 429553"/>
                  <a:gd name="connsiteX3" fmla="*/ 344599 w 689198"/>
                  <a:gd name="connsiteY3" fmla="*/ 429554 h 429553"/>
                  <a:gd name="connsiteX4" fmla="*/ 0 w 689198"/>
                  <a:gd name="connsiteY4" fmla="*/ 214777 h 429553"/>
                  <a:gd name="connsiteX0" fmla="*/ 0 w 689198"/>
                  <a:gd name="connsiteY0" fmla="*/ 214777 h 429554"/>
                  <a:gd name="connsiteX1" fmla="*/ 344599 w 689198"/>
                  <a:gd name="connsiteY1" fmla="*/ 0 h 429554"/>
                  <a:gd name="connsiteX2" fmla="*/ 689198 w 689198"/>
                  <a:gd name="connsiteY2" fmla="*/ 214777 h 429554"/>
                  <a:gd name="connsiteX3" fmla="*/ 344599 w 689198"/>
                  <a:gd name="connsiteY3" fmla="*/ 429554 h 429554"/>
                  <a:gd name="connsiteX4" fmla="*/ 0 w 689198"/>
                  <a:gd name="connsiteY4" fmla="*/ 214777 h 429554"/>
                  <a:gd name="connsiteX0" fmla="*/ 0 w 689198"/>
                  <a:gd name="connsiteY0" fmla="*/ 214777 h 429554"/>
                  <a:gd name="connsiteX1" fmla="*/ 344599 w 689198"/>
                  <a:gd name="connsiteY1" fmla="*/ 0 h 429554"/>
                  <a:gd name="connsiteX2" fmla="*/ 689198 w 689198"/>
                  <a:gd name="connsiteY2" fmla="*/ 214777 h 429554"/>
                  <a:gd name="connsiteX3" fmla="*/ 344599 w 689198"/>
                  <a:gd name="connsiteY3" fmla="*/ 429554 h 429554"/>
                  <a:gd name="connsiteX4" fmla="*/ 0 w 689198"/>
                  <a:gd name="connsiteY4" fmla="*/ 214777 h 429554"/>
                  <a:gd name="connsiteX0" fmla="*/ 0 w 689198"/>
                  <a:gd name="connsiteY0" fmla="*/ 313202 h 527979"/>
                  <a:gd name="connsiteX1" fmla="*/ 341424 w 689198"/>
                  <a:gd name="connsiteY1" fmla="*/ 0 h 527979"/>
                  <a:gd name="connsiteX2" fmla="*/ 689198 w 689198"/>
                  <a:gd name="connsiteY2" fmla="*/ 313202 h 527979"/>
                  <a:gd name="connsiteX3" fmla="*/ 344599 w 689198"/>
                  <a:gd name="connsiteY3" fmla="*/ 527979 h 527979"/>
                  <a:gd name="connsiteX4" fmla="*/ 0 w 689198"/>
                  <a:gd name="connsiteY4" fmla="*/ 313202 h 527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89198" h="527979">
                    <a:moveTo>
                      <a:pt x="0" y="313202"/>
                    </a:moveTo>
                    <a:cubicBezTo>
                      <a:pt x="0" y="194584"/>
                      <a:pt x="151107" y="0"/>
                      <a:pt x="341424" y="0"/>
                    </a:cubicBezTo>
                    <a:cubicBezTo>
                      <a:pt x="531741" y="0"/>
                      <a:pt x="689198" y="194584"/>
                      <a:pt x="689198" y="313202"/>
                    </a:cubicBezTo>
                    <a:cubicBezTo>
                      <a:pt x="689198" y="431820"/>
                      <a:pt x="534916" y="527979"/>
                      <a:pt x="344599" y="527979"/>
                    </a:cubicBezTo>
                    <a:cubicBezTo>
                      <a:pt x="154282" y="527979"/>
                      <a:pt x="0" y="431820"/>
                      <a:pt x="0" y="313202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13EDEA1E-72F1-4261-A1E8-4248CF867F6F}"/>
                  </a:ext>
                </a:extLst>
              </p:cNvPr>
              <p:cNvGrpSpPr/>
              <p:nvPr/>
            </p:nvGrpSpPr>
            <p:grpSpPr>
              <a:xfrm>
                <a:off x="1581048" y="4637542"/>
                <a:ext cx="1479837" cy="1024109"/>
                <a:chOff x="1581048" y="4637542"/>
                <a:chExt cx="1479837" cy="1024109"/>
              </a:xfrm>
            </p:grpSpPr>
            <p:sp>
              <p:nvSpPr>
                <p:cNvPr id="40" name="楕円 370">
                  <a:extLst>
                    <a:ext uri="{FF2B5EF4-FFF2-40B4-BE49-F238E27FC236}">
                      <a16:creationId xmlns:a16="http://schemas.microsoft.com/office/drawing/2014/main" id="{776BA00D-5246-4C09-8FFB-DD3A89BDEE35}"/>
                    </a:ext>
                  </a:extLst>
                </p:cNvPr>
                <p:cNvSpPr/>
                <p:nvPr/>
              </p:nvSpPr>
              <p:spPr bwMode="auto">
                <a:xfrm>
                  <a:off x="1581048" y="4980869"/>
                  <a:ext cx="591616" cy="453224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41" name="楕円 370">
                  <a:extLst>
                    <a:ext uri="{FF2B5EF4-FFF2-40B4-BE49-F238E27FC236}">
                      <a16:creationId xmlns:a16="http://schemas.microsoft.com/office/drawing/2014/main" id="{1EE8C8CD-41FB-4E00-B297-A6238CE8128A}"/>
                    </a:ext>
                  </a:extLst>
                </p:cNvPr>
                <p:cNvSpPr/>
                <p:nvPr/>
              </p:nvSpPr>
              <p:spPr bwMode="auto">
                <a:xfrm>
                  <a:off x="2469269" y="4980869"/>
                  <a:ext cx="591616" cy="453224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" name="楕円 370">
                  <a:extLst>
                    <a:ext uri="{FF2B5EF4-FFF2-40B4-BE49-F238E27FC236}">
                      <a16:creationId xmlns:a16="http://schemas.microsoft.com/office/drawing/2014/main" id="{28C755EE-4115-4328-A94D-4B0BF6FCEB40}"/>
                    </a:ext>
                  </a:extLst>
                </p:cNvPr>
                <p:cNvSpPr/>
                <p:nvPr/>
              </p:nvSpPr>
              <p:spPr bwMode="auto">
                <a:xfrm>
                  <a:off x="2024669" y="4637542"/>
                  <a:ext cx="591616" cy="453224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" name="楕円 370">
                  <a:extLst>
                    <a:ext uri="{FF2B5EF4-FFF2-40B4-BE49-F238E27FC236}">
                      <a16:creationId xmlns:a16="http://schemas.microsoft.com/office/drawing/2014/main" id="{4E6163D7-29A9-4849-839D-67E2622C3E5A}"/>
                    </a:ext>
                  </a:extLst>
                </p:cNvPr>
                <p:cNvSpPr/>
                <p:nvPr/>
              </p:nvSpPr>
              <p:spPr bwMode="auto">
                <a:xfrm>
                  <a:off x="1634144" y="4815168"/>
                  <a:ext cx="591616" cy="453224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" name="楕円 370">
                  <a:extLst>
                    <a:ext uri="{FF2B5EF4-FFF2-40B4-BE49-F238E27FC236}">
                      <a16:creationId xmlns:a16="http://schemas.microsoft.com/office/drawing/2014/main" id="{7A753810-7F78-4B64-818E-896903F0F0D6}"/>
                    </a:ext>
                  </a:extLst>
                </p:cNvPr>
                <p:cNvSpPr/>
                <p:nvPr/>
              </p:nvSpPr>
              <p:spPr bwMode="auto">
                <a:xfrm>
                  <a:off x="2415194" y="4815168"/>
                  <a:ext cx="591616" cy="453224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" name="楕円 370">
                  <a:extLst>
                    <a:ext uri="{FF2B5EF4-FFF2-40B4-BE49-F238E27FC236}">
                      <a16:creationId xmlns:a16="http://schemas.microsoft.com/office/drawing/2014/main" id="{27FE60F8-D8E6-458F-8EDB-9C0BB91F1BBE}"/>
                    </a:ext>
                  </a:extLst>
                </p:cNvPr>
                <p:cNvSpPr/>
                <p:nvPr/>
              </p:nvSpPr>
              <p:spPr bwMode="auto">
                <a:xfrm>
                  <a:off x="1977454" y="4875421"/>
                  <a:ext cx="660476" cy="50597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" name="楕円 370">
                  <a:extLst>
                    <a:ext uri="{FF2B5EF4-FFF2-40B4-BE49-F238E27FC236}">
                      <a16:creationId xmlns:a16="http://schemas.microsoft.com/office/drawing/2014/main" id="{56C6817D-D5B7-420F-A714-72A2BDCD6C59}"/>
                    </a:ext>
                  </a:extLst>
                </p:cNvPr>
                <p:cNvSpPr/>
                <p:nvPr/>
              </p:nvSpPr>
              <p:spPr bwMode="auto">
                <a:xfrm>
                  <a:off x="1581048" y="5133850"/>
                  <a:ext cx="591616" cy="453224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" name="楕円 370">
                  <a:extLst>
                    <a:ext uri="{FF2B5EF4-FFF2-40B4-BE49-F238E27FC236}">
                      <a16:creationId xmlns:a16="http://schemas.microsoft.com/office/drawing/2014/main" id="{CFDA5EF9-558E-47E2-9DDF-6CA530A9B6E0}"/>
                    </a:ext>
                  </a:extLst>
                </p:cNvPr>
                <p:cNvSpPr/>
                <p:nvPr/>
              </p:nvSpPr>
              <p:spPr bwMode="auto">
                <a:xfrm>
                  <a:off x="2469269" y="5133850"/>
                  <a:ext cx="591616" cy="453224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" name="楕円 370">
                  <a:extLst>
                    <a:ext uri="{FF2B5EF4-FFF2-40B4-BE49-F238E27FC236}">
                      <a16:creationId xmlns:a16="http://schemas.microsoft.com/office/drawing/2014/main" id="{56C638E7-1B81-4942-BF05-777B1847B21E}"/>
                    </a:ext>
                  </a:extLst>
                </p:cNvPr>
                <p:cNvSpPr/>
                <p:nvPr/>
              </p:nvSpPr>
              <p:spPr bwMode="auto">
                <a:xfrm>
                  <a:off x="1967469" y="5148629"/>
                  <a:ext cx="669674" cy="513022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solidFill>
                  <a:srgbClr val="008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37F9895D-91D1-440A-996E-0B59B7F91640}"/>
              </a:ext>
            </a:extLst>
          </p:cNvPr>
          <p:cNvGrpSpPr/>
          <p:nvPr/>
        </p:nvGrpSpPr>
        <p:grpSpPr>
          <a:xfrm>
            <a:off x="8069295" y="2824432"/>
            <a:ext cx="1402075" cy="1498800"/>
            <a:chOff x="8069295" y="2824432"/>
            <a:chExt cx="1402075" cy="1498800"/>
          </a:xfrm>
        </p:grpSpPr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AB9CA805-3E84-46DD-8461-1A0829942C3C}"/>
                </a:ext>
              </a:extLst>
            </p:cNvPr>
            <p:cNvGrpSpPr/>
            <p:nvPr/>
          </p:nvGrpSpPr>
          <p:grpSpPr>
            <a:xfrm rot="6341750">
              <a:off x="8203482" y="2718113"/>
              <a:ext cx="746712" cy="959350"/>
              <a:chOff x="2264369" y="4394563"/>
              <a:chExt cx="1245148" cy="1599722"/>
            </a:xfrm>
          </p:grpSpPr>
          <p:sp>
            <p:nvSpPr>
              <p:cNvPr id="67" name="楕円 27">
                <a:extLst>
                  <a:ext uri="{FF2B5EF4-FFF2-40B4-BE49-F238E27FC236}">
                    <a16:creationId xmlns:a16="http://schemas.microsoft.com/office/drawing/2014/main" id="{D4977A2D-01F2-4296-B01D-BA5256C777F2}"/>
                  </a:ext>
                </a:extLst>
              </p:cNvPr>
              <p:cNvSpPr/>
              <p:nvPr/>
            </p:nvSpPr>
            <p:spPr bwMode="auto">
              <a:xfrm>
                <a:off x="2337943" y="4394563"/>
                <a:ext cx="1088753" cy="1479335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" name="楕円 27">
                <a:extLst>
                  <a:ext uri="{FF2B5EF4-FFF2-40B4-BE49-F238E27FC236}">
                    <a16:creationId xmlns:a16="http://schemas.microsoft.com/office/drawing/2014/main" id="{F7023585-5ACB-4820-8E89-750E5ECBCD0B}"/>
                  </a:ext>
                </a:extLst>
              </p:cNvPr>
              <p:cNvSpPr/>
              <p:nvPr/>
            </p:nvSpPr>
            <p:spPr bwMode="auto">
              <a:xfrm rot="20700000">
                <a:off x="2432644" y="4532044"/>
                <a:ext cx="739462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" name="楕円 27">
                <a:extLst>
                  <a:ext uri="{FF2B5EF4-FFF2-40B4-BE49-F238E27FC236}">
                    <a16:creationId xmlns:a16="http://schemas.microsoft.com/office/drawing/2014/main" id="{5A6E3E6D-077E-4633-9FDD-9777F1AD4124}"/>
                  </a:ext>
                </a:extLst>
              </p:cNvPr>
              <p:cNvSpPr/>
              <p:nvPr/>
            </p:nvSpPr>
            <p:spPr bwMode="auto">
              <a:xfrm rot="900000">
                <a:off x="2606402" y="4532044"/>
                <a:ext cx="739462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0" name="楕円 69">
                <a:extLst>
                  <a:ext uri="{FF2B5EF4-FFF2-40B4-BE49-F238E27FC236}">
                    <a16:creationId xmlns:a16="http://schemas.microsoft.com/office/drawing/2014/main" id="{0C43C86D-60CE-48BA-A5E3-2DBB1FD50385}"/>
                  </a:ext>
                </a:extLst>
              </p:cNvPr>
              <p:cNvSpPr/>
              <p:nvPr/>
            </p:nvSpPr>
            <p:spPr bwMode="auto">
              <a:xfrm>
                <a:off x="2348340" y="5274205"/>
                <a:ext cx="1067960" cy="720080"/>
              </a:xfrm>
              <a:prstGeom prst="ellipse">
                <a:avLst/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" name="楕円 27">
                <a:extLst>
                  <a:ext uri="{FF2B5EF4-FFF2-40B4-BE49-F238E27FC236}">
                    <a16:creationId xmlns:a16="http://schemas.microsoft.com/office/drawing/2014/main" id="{1C7AAB8A-C48C-4BE3-B7E4-F0A6A87B02E8}"/>
                  </a:ext>
                </a:extLst>
              </p:cNvPr>
              <p:cNvSpPr/>
              <p:nvPr/>
            </p:nvSpPr>
            <p:spPr bwMode="auto">
              <a:xfrm rot="20700000">
                <a:off x="2264369" y="4741594"/>
                <a:ext cx="739462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9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" name="楕円 27">
                <a:extLst>
                  <a:ext uri="{FF2B5EF4-FFF2-40B4-BE49-F238E27FC236}">
                    <a16:creationId xmlns:a16="http://schemas.microsoft.com/office/drawing/2014/main" id="{530621A9-BA93-4BE8-BD42-BF7EC71C3D40}"/>
                  </a:ext>
                </a:extLst>
              </p:cNvPr>
              <p:cNvSpPr/>
              <p:nvPr/>
            </p:nvSpPr>
            <p:spPr bwMode="auto">
              <a:xfrm rot="900000">
                <a:off x="2770055" y="4721179"/>
                <a:ext cx="739462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9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" name="楕円 27">
                <a:extLst>
                  <a:ext uri="{FF2B5EF4-FFF2-40B4-BE49-F238E27FC236}">
                    <a16:creationId xmlns:a16="http://schemas.microsoft.com/office/drawing/2014/main" id="{672AEA48-2072-4EBC-B099-DEF61028AD17}"/>
                  </a:ext>
                </a:extLst>
              </p:cNvPr>
              <p:cNvSpPr/>
              <p:nvPr/>
            </p:nvSpPr>
            <p:spPr bwMode="auto">
              <a:xfrm>
                <a:off x="2385554" y="4824155"/>
                <a:ext cx="992271" cy="104974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05516804-C0F8-4655-9931-EACC0A6EE149}"/>
                </a:ext>
              </a:extLst>
            </p:cNvPr>
            <p:cNvGrpSpPr/>
            <p:nvPr/>
          </p:nvGrpSpPr>
          <p:grpSpPr>
            <a:xfrm rot="6341750">
              <a:off x="8618339" y="3172095"/>
              <a:ext cx="746712" cy="959350"/>
              <a:chOff x="2264369" y="4394563"/>
              <a:chExt cx="1245148" cy="1599722"/>
            </a:xfrm>
          </p:grpSpPr>
          <p:sp>
            <p:nvSpPr>
              <p:cNvPr id="60" name="楕円 27">
                <a:extLst>
                  <a:ext uri="{FF2B5EF4-FFF2-40B4-BE49-F238E27FC236}">
                    <a16:creationId xmlns:a16="http://schemas.microsoft.com/office/drawing/2014/main" id="{09F51304-5E81-42F5-8200-F8558333B36F}"/>
                  </a:ext>
                </a:extLst>
              </p:cNvPr>
              <p:cNvSpPr/>
              <p:nvPr/>
            </p:nvSpPr>
            <p:spPr bwMode="auto">
              <a:xfrm>
                <a:off x="2337943" y="4394563"/>
                <a:ext cx="1088753" cy="1479335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1" name="楕円 27">
                <a:extLst>
                  <a:ext uri="{FF2B5EF4-FFF2-40B4-BE49-F238E27FC236}">
                    <a16:creationId xmlns:a16="http://schemas.microsoft.com/office/drawing/2014/main" id="{0E404343-5D6B-45B5-9E49-A04EB02FEE3A}"/>
                  </a:ext>
                </a:extLst>
              </p:cNvPr>
              <p:cNvSpPr/>
              <p:nvPr/>
            </p:nvSpPr>
            <p:spPr bwMode="auto">
              <a:xfrm rot="20700000">
                <a:off x="2432644" y="4532044"/>
                <a:ext cx="739462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2" name="楕円 27">
                <a:extLst>
                  <a:ext uri="{FF2B5EF4-FFF2-40B4-BE49-F238E27FC236}">
                    <a16:creationId xmlns:a16="http://schemas.microsoft.com/office/drawing/2014/main" id="{FAC5AA5D-B8F1-4380-8E94-2961D781AC75}"/>
                  </a:ext>
                </a:extLst>
              </p:cNvPr>
              <p:cNvSpPr/>
              <p:nvPr/>
            </p:nvSpPr>
            <p:spPr bwMode="auto">
              <a:xfrm rot="900000">
                <a:off x="2606402" y="4532044"/>
                <a:ext cx="739462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216C3B0D-8BFE-450E-8641-61C4230391BB}"/>
                  </a:ext>
                </a:extLst>
              </p:cNvPr>
              <p:cNvSpPr/>
              <p:nvPr/>
            </p:nvSpPr>
            <p:spPr bwMode="auto">
              <a:xfrm>
                <a:off x="2348340" y="5274205"/>
                <a:ext cx="1067960" cy="720080"/>
              </a:xfrm>
              <a:prstGeom prst="ellipse">
                <a:avLst/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4" name="楕円 27">
                <a:extLst>
                  <a:ext uri="{FF2B5EF4-FFF2-40B4-BE49-F238E27FC236}">
                    <a16:creationId xmlns:a16="http://schemas.microsoft.com/office/drawing/2014/main" id="{01E4C9D2-F217-4F5F-B0CB-C8EEDAD7ADB2}"/>
                  </a:ext>
                </a:extLst>
              </p:cNvPr>
              <p:cNvSpPr/>
              <p:nvPr/>
            </p:nvSpPr>
            <p:spPr bwMode="auto">
              <a:xfrm rot="20700000">
                <a:off x="2264369" y="4741594"/>
                <a:ext cx="739462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9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5" name="楕円 27">
                <a:extLst>
                  <a:ext uri="{FF2B5EF4-FFF2-40B4-BE49-F238E27FC236}">
                    <a16:creationId xmlns:a16="http://schemas.microsoft.com/office/drawing/2014/main" id="{BB03CF45-F8EC-485B-810A-DC247D2BDA69}"/>
                  </a:ext>
                </a:extLst>
              </p:cNvPr>
              <p:cNvSpPr/>
              <p:nvPr/>
            </p:nvSpPr>
            <p:spPr bwMode="auto">
              <a:xfrm rot="900000">
                <a:off x="2770055" y="4721179"/>
                <a:ext cx="739462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9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" name="楕円 27">
                <a:extLst>
                  <a:ext uri="{FF2B5EF4-FFF2-40B4-BE49-F238E27FC236}">
                    <a16:creationId xmlns:a16="http://schemas.microsoft.com/office/drawing/2014/main" id="{F1417E41-1AF2-49C6-A81F-B9357D4A3753}"/>
                  </a:ext>
                </a:extLst>
              </p:cNvPr>
              <p:cNvSpPr/>
              <p:nvPr/>
            </p:nvSpPr>
            <p:spPr bwMode="auto">
              <a:xfrm>
                <a:off x="2385554" y="4824155"/>
                <a:ext cx="992271" cy="104974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A0F3D070-1AFD-44AA-98BF-0840652ECFD8}"/>
                </a:ext>
              </a:extLst>
            </p:cNvPr>
            <p:cNvGrpSpPr/>
            <p:nvPr/>
          </p:nvGrpSpPr>
          <p:grpSpPr>
            <a:xfrm rot="6341750">
              <a:off x="8175614" y="3470201"/>
              <a:ext cx="746712" cy="959350"/>
              <a:chOff x="2264369" y="4394563"/>
              <a:chExt cx="1245148" cy="1599722"/>
            </a:xfrm>
          </p:grpSpPr>
          <p:sp>
            <p:nvSpPr>
              <p:cNvPr id="53" name="楕円 27">
                <a:extLst>
                  <a:ext uri="{FF2B5EF4-FFF2-40B4-BE49-F238E27FC236}">
                    <a16:creationId xmlns:a16="http://schemas.microsoft.com/office/drawing/2014/main" id="{B86E05CF-3AC7-4275-B85F-8EB1F69459C1}"/>
                  </a:ext>
                </a:extLst>
              </p:cNvPr>
              <p:cNvSpPr/>
              <p:nvPr/>
            </p:nvSpPr>
            <p:spPr bwMode="auto">
              <a:xfrm>
                <a:off x="2337943" y="4394563"/>
                <a:ext cx="1088753" cy="1479335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" name="楕円 27">
                <a:extLst>
                  <a:ext uri="{FF2B5EF4-FFF2-40B4-BE49-F238E27FC236}">
                    <a16:creationId xmlns:a16="http://schemas.microsoft.com/office/drawing/2014/main" id="{EF0017F5-F3E4-4A4C-9DC8-BED5CD12A6C7}"/>
                  </a:ext>
                </a:extLst>
              </p:cNvPr>
              <p:cNvSpPr/>
              <p:nvPr/>
            </p:nvSpPr>
            <p:spPr bwMode="auto">
              <a:xfrm rot="20700000">
                <a:off x="2432644" y="4532044"/>
                <a:ext cx="739462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" name="楕円 27">
                <a:extLst>
                  <a:ext uri="{FF2B5EF4-FFF2-40B4-BE49-F238E27FC236}">
                    <a16:creationId xmlns:a16="http://schemas.microsoft.com/office/drawing/2014/main" id="{6D3BA162-8FDF-495E-8046-C24CDE70344E}"/>
                  </a:ext>
                </a:extLst>
              </p:cNvPr>
              <p:cNvSpPr/>
              <p:nvPr/>
            </p:nvSpPr>
            <p:spPr bwMode="auto">
              <a:xfrm rot="900000">
                <a:off x="2606402" y="4532044"/>
                <a:ext cx="739462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" name="楕円 55">
                <a:extLst>
                  <a:ext uri="{FF2B5EF4-FFF2-40B4-BE49-F238E27FC236}">
                    <a16:creationId xmlns:a16="http://schemas.microsoft.com/office/drawing/2014/main" id="{75EE0F68-0009-4AF0-92E9-A8C31409DCD4}"/>
                  </a:ext>
                </a:extLst>
              </p:cNvPr>
              <p:cNvSpPr/>
              <p:nvPr/>
            </p:nvSpPr>
            <p:spPr bwMode="auto">
              <a:xfrm>
                <a:off x="2348340" y="5274205"/>
                <a:ext cx="1067960" cy="720080"/>
              </a:xfrm>
              <a:prstGeom prst="ellipse">
                <a:avLst/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" name="楕円 27">
                <a:extLst>
                  <a:ext uri="{FF2B5EF4-FFF2-40B4-BE49-F238E27FC236}">
                    <a16:creationId xmlns:a16="http://schemas.microsoft.com/office/drawing/2014/main" id="{095A75A8-5823-409A-BDBD-FA4966F5080D}"/>
                  </a:ext>
                </a:extLst>
              </p:cNvPr>
              <p:cNvSpPr/>
              <p:nvPr/>
            </p:nvSpPr>
            <p:spPr bwMode="auto">
              <a:xfrm rot="20700000">
                <a:off x="2264369" y="4741594"/>
                <a:ext cx="739462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9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" name="楕円 27">
                <a:extLst>
                  <a:ext uri="{FF2B5EF4-FFF2-40B4-BE49-F238E27FC236}">
                    <a16:creationId xmlns:a16="http://schemas.microsoft.com/office/drawing/2014/main" id="{0138611D-961C-4A29-A5EE-02C1AE9B0DBD}"/>
                  </a:ext>
                </a:extLst>
              </p:cNvPr>
              <p:cNvSpPr/>
              <p:nvPr/>
            </p:nvSpPr>
            <p:spPr bwMode="auto">
              <a:xfrm rot="900000">
                <a:off x="2770055" y="4721179"/>
                <a:ext cx="739462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9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" name="楕円 27">
                <a:extLst>
                  <a:ext uri="{FF2B5EF4-FFF2-40B4-BE49-F238E27FC236}">
                    <a16:creationId xmlns:a16="http://schemas.microsoft.com/office/drawing/2014/main" id="{B43066FF-EA84-4DA2-A749-354C8C534E3A}"/>
                  </a:ext>
                </a:extLst>
              </p:cNvPr>
              <p:cNvSpPr/>
              <p:nvPr/>
            </p:nvSpPr>
            <p:spPr bwMode="auto">
              <a:xfrm>
                <a:off x="2385554" y="4824155"/>
                <a:ext cx="992271" cy="104974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037FCC45-0223-4F29-BC79-45AFE681D896}"/>
              </a:ext>
            </a:extLst>
          </p:cNvPr>
          <p:cNvGrpSpPr/>
          <p:nvPr/>
        </p:nvGrpSpPr>
        <p:grpSpPr>
          <a:xfrm>
            <a:off x="6010618" y="3240463"/>
            <a:ext cx="1505234" cy="959941"/>
            <a:chOff x="6010618" y="3240463"/>
            <a:chExt cx="1505234" cy="959941"/>
          </a:xfrm>
        </p:grpSpPr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EE649304-34D4-4DA2-B8E6-83B44C8B1283}"/>
                </a:ext>
              </a:extLst>
            </p:cNvPr>
            <p:cNvGrpSpPr/>
            <p:nvPr/>
          </p:nvGrpSpPr>
          <p:grpSpPr>
            <a:xfrm rot="6300000">
              <a:off x="6607947" y="2984964"/>
              <a:ext cx="531898" cy="1042896"/>
              <a:chOff x="3928575" y="3304261"/>
              <a:chExt cx="1460125" cy="2862886"/>
            </a:xfrm>
          </p:grpSpPr>
          <p:sp>
            <p:nvSpPr>
              <p:cNvPr id="96" name="台形 95">
                <a:extLst>
                  <a:ext uri="{FF2B5EF4-FFF2-40B4-BE49-F238E27FC236}">
                    <a16:creationId xmlns:a16="http://schemas.microsoft.com/office/drawing/2014/main" id="{B4068D98-C150-4EC6-AEAC-B2D6C225255C}"/>
                  </a:ext>
                </a:extLst>
              </p:cNvPr>
              <p:cNvSpPr/>
              <p:nvPr/>
            </p:nvSpPr>
            <p:spPr bwMode="auto">
              <a:xfrm>
                <a:off x="4517096" y="5814265"/>
                <a:ext cx="297443" cy="352882"/>
              </a:xfrm>
              <a:prstGeom prst="trapezoid">
                <a:avLst/>
              </a:pr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7" name="楕円 27">
                <a:extLst>
                  <a:ext uri="{FF2B5EF4-FFF2-40B4-BE49-F238E27FC236}">
                    <a16:creationId xmlns:a16="http://schemas.microsoft.com/office/drawing/2014/main" id="{28C89201-F01E-4FD0-9228-AA92629F67CF}"/>
                  </a:ext>
                </a:extLst>
              </p:cNvPr>
              <p:cNvSpPr/>
              <p:nvPr/>
            </p:nvSpPr>
            <p:spPr bwMode="auto">
              <a:xfrm rot="1800000" flipH="1">
                <a:off x="4813634" y="4602196"/>
                <a:ext cx="575066" cy="1441302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139630" y="151229"/>
                      <a:pt x="557800" y="0"/>
                    </a:cubicBezTo>
                    <a:cubicBezTo>
                      <a:pt x="991325" y="151228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8" name="楕円 27">
                <a:extLst>
                  <a:ext uri="{FF2B5EF4-FFF2-40B4-BE49-F238E27FC236}">
                    <a16:creationId xmlns:a16="http://schemas.microsoft.com/office/drawing/2014/main" id="{06B966A6-0C88-46BA-8D7A-7655343D78BA}"/>
                  </a:ext>
                </a:extLst>
              </p:cNvPr>
              <p:cNvSpPr/>
              <p:nvPr/>
            </p:nvSpPr>
            <p:spPr bwMode="auto">
              <a:xfrm rot="19800000">
                <a:off x="3928575" y="4602197"/>
                <a:ext cx="575066" cy="1441302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139630" y="151229"/>
                      <a:pt x="557800" y="0"/>
                    </a:cubicBezTo>
                    <a:cubicBezTo>
                      <a:pt x="991325" y="151228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99" name="楕円 27">
                <a:extLst>
                  <a:ext uri="{FF2B5EF4-FFF2-40B4-BE49-F238E27FC236}">
                    <a16:creationId xmlns:a16="http://schemas.microsoft.com/office/drawing/2014/main" id="{EEF3DF01-CF10-43AB-B1B6-902087276973}"/>
                  </a:ext>
                </a:extLst>
              </p:cNvPr>
              <p:cNvSpPr/>
              <p:nvPr/>
            </p:nvSpPr>
            <p:spPr bwMode="auto">
              <a:xfrm>
                <a:off x="4105975" y="3449751"/>
                <a:ext cx="1125126" cy="2488645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47105" y="0"/>
                      <a:pt x="557800" y="0"/>
                    </a:cubicBezTo>
                    <a:cubicBezTo>
                      <a:pt x="868495" y="0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AAFA4F64-BFB0-4BA7-9BA4-73FF0C00027B}"/>
                  </a:ext>
                </a:extLst>
              </p:cNvPr>
              <p:cNvSpPr/>
              <p:nvPr/>
            </p:nvSpPr>
            <p:spPr bwMode="auto">
              <a:xfrm rot="4500000">
                <a:off x="4579529" y="3383354"/>
                <a:ext cx="201140" cy="8270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B0E18F1C-4087-446F-87E8-E2C232C4303C}"/>
                  </a:ext>
                </a:extLst>
              </p:cNvPr>
              <p:cNvSpPr/>
              <p:nvPr/>
            </p:nvSpPr>
            <p:spPr bwMode="auto">
              <a:xfrm rot="6300000">
                <a:off x="4605518" y="3383354"/>
                <a:ext cx="201140" cy="8270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2B4E6EE8-F837-407A-B7F1-1F7ECE9D17ED}"/>
                  </a:ext>
                </a:extLst>
              </p:cNvPr>
              <p:cNvSpPr/>
              <p:nvPr/>
            </p:nvSpPr>
            <p:spPr bwMode="auto">
              <a:xfrm rot="4500000" flipV="1">
                <a:off x="4511808" y="3405855"/>
                <a:ext cx="201140" cy="84518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98FE4DA8-ACAB-43F9-9C50-FBDA7B7EF786}"/>
                  </a:ext>
                </a:extLst>
              </p:cNvPr>
              <p:cNvSpPr/>
              <p:nvPr/>
            </p:nvSpPr>
            <p:spPr bwMode="auto">
              <a:xfrm rot="6300000" flipV="1">
                <a:off x="4537797" y="3362572"/>
                <a:ext cx="201140" cy="84518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楕円 27">
                <a:extLst>
                  <a:ext uri="{FF2B5EF4-FFF2-40B4-BE49-F238E27FC236}">
                    <a16:creationId xmlns:a16="http://schemas.microsoft.com/office/drawing/2014/main" id="{5E4BE442-BD89-4ED9-B3FB-4C51AF1FF862}"/>
                  </a:ext>
                </a:extLst>
              </p:cNvPr>
              <p:cNvSpPr/>
              <p:nvPr/>
            </p:nvSpPr>
            <p:spPr bwMode="auto">
              <a:xfrm>
                <a:off x="4228617" y="3471864"/>
                <a:ext cx="870324" cy="2466532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47105" y="0"/>
                      <a:pt x="557800" y="0"/>
                    </a:cubicBezTo>
                    <a:cubicBezTo>
                      <a:pt x="868495" y="0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4815A870-1ACE-4D7B-8E07-DAE9D2EFDF25}"/>
                </a:ext>
              </a:extLst>
            </p:cNvPr>
            <p:cNvGrpSpPr/>
            <p:nvPr/>
          </p:nvGrpSpPr>
          <p:grpSpPr>
            <a:xfrm rot="6300000">
              <a:off x="6266117" y="3190063"/>
              <a:ext cx="531898" cy="1042896"/>
              <a:chOff x="3928575" y="3304261"/>
              <a:chExt cx="1460125" cy="2862886"/>
            </a:xfrm>
          </p:grpSpPr>
          <p:sp>
            <p:nvSpPr>
              <p:cNvPr id="87" name="台形 86">
                <a:extLst>
                  <a:ext uri="{FF2B5EF4-FFF2-40B4-BE49-F238E27FC236}">
                    <a16:creationId xmlns:a16="http://schemas.microsoft.com/office/drawing/2014/main" id="{D4EE9052-BE40-4498-83DC-5559BDD945FC}"/>
                  </a:ext>
                </a:extLst>
              </p:cNvPr>
              <p:cNvSpPr/>
              <p:nvPr/>
            </p:nvSpPr>
            <p:spPr bwMode="auto">
              <a:xfrm>
                <a:off x="4517096" y="5814265"/>
                <a:ext cx="297443" cy="352882"/>
              </a:xfrm>
              <a:prstGeom prst="trapezoid">
                <a:avLst/>
              </a:pr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8" name="楕円 27">
                <a:extLst>
                  <a:ext uri="{FF2B5EF4-FFF2-40B4-BE49-F238E27FC236}">
                    <a16:creationId xmlns:a16="http://schemas.microsoft.com/office/drawing/2014/main" id="{CA5D4592-B99F-4791-9961-24E84D4D91F4}"/>
                  </a:ext>
                </a:extLst>
              </p:cNvPr>
              <p:cNvSpPr/>
              <p:nvPr/>
            </p:nvSpPr>
            <p:spPr bwMode="auto">
              <a:xfrm rot="1800000" flipH="1">
                <a:off x="4813634" y="4602196"/>
                <a:ext cx="575066" cy="1441302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139630" y="151229"/>
                      <a:pt x="557800" y="0"/>
                    </a:cubicBezTo>
                    <a:cubicBezTo>
                      <a:pt x="991325" y="151228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" name="楕円 27">
                <a:extLst>
                  <a:ext uri="{FF2B5EF4-FFF2-40B4-BE49-F238E27FC236}">
                    <a16:creationId xmlns:a16="http://schemas.microsoft.com/office/drawing/2014/main" id="{07A87170-A895-49CB-83E7-E7936FBB5DA6}"/>
                  </a:ext>
                </a:extLst>
              </p:cNvPr>
              <p:cNvSpPr/>
              <p:nvPr/>
            </p:nvSpPr>
            <p:spPr bwMode="auto">
              <a:xfrm rot="19800000">
                <a:off x="3928575" y="4602197"/>
                <a:ext cx="575066" cy="1441302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139630" y="151229"/>
                      <a:pt x="557800" y="0"/>
                    </a:cubicBezTo>
                    <a:cubicBezTo>
                      <a:pt x="991325" y="151228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90" name="楕円 27">
                <a:extLst>
                  <a:ext uri="{FF2B5EF4-FFF2-40B4-BE49-F238E27FC236}">
                    <a16:creationId xmlns:a16="http://schemas.microsoft.com/office/drawing/2014/main" id="{DE855CC5-66F0-465E-B0F2-5BE277CA629A}"/>
                  </a:ext>
                </a:extLst>
              </p:cNvPr>
              <p:cNvSpPr/>
              <p:nvPr/>
            </p:nvSpPr>
            <p:spPr bwMode="auto">
              <a:xfrm>
                <a:off x="4105975" y="3449751"/>
                <a:ext cx="1125126" cy="2488645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47105" y="0"/>
                      <a:pt x="557800" y="0"/>
                    </a:cubicBezTo>
                    <a:cubicBezTo>
                      <a:pt x="868495" y="0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A053AD07-C7F3-4DDE-B185-E139F11C0604}"/>
                  </a:ext>
                </a:extLst>
              </p:cNvPr>
              <p:cNvSpPr/>
              <p:nvPr/>
            </p:nvSpPr>
            <p:spPr bwMode="auto">
              <a:xfrm rot="4500000">
                <a:off x="4579529" y="3383354"/>
                <a:ext cx="201140" cy="8270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82A426DB-FD30-4694-B79B-7B4D6760AE7A}"/>
                  </a:ext>
                </a:extLst>
              </p:cNvPr>
              <p:cNvSpPr/>
              <p:nvPr/>
            </p:nvSpPr>
            <p:spPr bwMode="auto">
              <a:xfrm rot="6300000">
                <a:off x="4605518" y="3383354"/>
                <a:ext cx="201140" cy="8270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66BED810-1F4B-42C7-886E-A007218CA5CA}"/>
                  </a:ext>
                </a:extLst>
              </p:cNvPr>
              <p:cNvSpPr/>
              <p:nvPr/>
            </p:nvSpPr>
            <p:spPr bwMode="auto">
              <a:xfrm rot="4500000" flipV="1">
                <a:off x="4511808" y="3405855"/>
                <a:ext cx="201140" cy="84518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F92A59BA-C5E3-49E7-9BCD-43011C2B88F6}"/>
                  </a:ext>
                </a:extLst>
              </p:cNvPr>
              <p:cNvSpPr/>
              <p:nvPr/>
            </p:nvSpPr>
            <p:spPr bwMode="auto">
              <a:xfrm rot="6300000" flipV="1">
                <a:off x="4537797" y="3362572"/>
                <a:ext cx="201140" cy="84518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楕円 27">
                <a:extLst>
                  <a:ext uri="{FF2B5EF4-FFF2-40B4-BE49-F238E27FC236}">
                    <a16:creationId xmlns:a16="http://schemas.microsoft.com/office/drawing/2014/main" id="{C6A580EE-4BDF-45CD-8656-B8204FD1E08C}"/>
                  </a:ext>
                </a:extLst>
              </p:cNvPr>
              <p:cNvSpPr/>
              <p:nvPr/>
            </p:nvSpPr>
            <p:spPr bwMode="auto">
              <a:xfrm>
                <a:off x="4228617" y="3471864"/>
                <a:ext cx="870324" cy="2466532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47105" y="0"/>
                      <a:pt x="557800" y="0"/>
                    </a:cubicBezTo>
                    <a:cubicBezTo>
                      <a:pt x="868495" y="0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33058C7B-8D31-4C84-9128-6B03915B0955}"/>
                </a:ext>
              </a:extLst>
            </p:cNvPr>
            <p:cNvGrpSpPr/>
            <p:nvPr/>
          </p:nvGrpSpPr>
          <p:grpSpPr>
            <a:xfrm rot="16625921">
              <a:off x="6728455" y="3413007"/>
              <a:ext cx="531898" cy="1042896"/>
              <a:chOff x="3928575" y="3304261"/>
              <a:chExt cx="1460125" cy="2862886"/>
            </a:xfrm>
          </p:grpSpPr>
          <p:sp>
            <p:nvSpPr>
              <p:cNvPr id="78" name="台形 77">
                <a:extLst>
                  <a:ext uri="{FF2B5EF4-FFF2-40B4-BE49-F238E27FC236}">
                    <a16:creationId xmlns:a16="http://schemas.microsoft.com/office/drawing/2014/main" id="{EE712AC5-1E2D-42B7-8E76-3CF5B7512FBC}"/>
                  </a:ext>
                </a:extLst>
              </p:cNvPr>
              <p:cNvSpPr/>
              <p:nvPr/>
            </p:nvSpPr>
            <p:spPr bwMode="auto">
              <a:xfrm>
                <a:off x="4517096" y="5814265"/>
                <a:ext cx="297443" cy="352882"/>
              </a:xfrm>
              <a:prstGeom prst="trapezoid">
                <a:avLst/>
              </a:pr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" name="楕円 27">
                <a:extLst>
                  <a:ext uri="{FF2B5EF4-FFF2-40B4-BE49-F238E27FC236}">
                    <a16:creationId xmlns:a16="http://schemas.microsoft.com/office/drawing/2014/main" id="{1B51B9FC-11DE-4ED7-8660-250A09CE89A6}"/>
                  </a:ext>
                </a:extLst>
              </p:cNvPr>
              <p:cNvSpPr/>
              <p:nvPr/>
            </p:nvSpPr>
            <p:spPr bwMode="auto">
              <a:xfrm rot="1800000" flipH="1">
                <a:off x="4813634" y="4602196"/>
                <a:ext cx="575066" cy="1441302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139630" y="151229"/>
                      <a:pt x="557800" y="0"/>
                    </a:cubicBezTo>
                    <a:cubicBezTo>
                      <a:pt x="991325" y="151228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" name="楕円 27">
                <a:extLst>
                  <a:ext uri="{FF2B5EF4-FFF2-40B4-BE49-F238E27FC236}">
                    <a16:creationId xmlns:a16="http://schemas.microsoft.com/office/drawing/2014/main" id="{FE865B56-0DDF-48A1-81C0-BADAD50B2955}"/>
                  </a:ext>
                </a:extLst>
              </p:cNvPr>
              <p:cNvSpPr/>
              <p:nvPr/>
            </p:nvSpPr>
            <p:spPr bwMode="auto">
              <a:xfrm rot="19800000">
                <a:off x="3928575" y="4602197"/>
                <a:ext cx="575066" cy="1441302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139630" y="151229"/>
                      <a:pt x="557800" y="0"/>
                    </a:cubicBezTo>
                    <a:cubicBezTo>
                      <a:pt x="991325" y="151228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81" name="楕円 27">
                <a:extLst>
                  <a:ext uri="{FF2B5EF4-FFF2-40B4-BE49-F238E27FC236}">
                    <a16:creationId xmlns:a16="http://schemas.microsoft.com/office/drawing/2014/main" id="{B5B971AC-982B-458D-B054-89E1173972EE}"/>
                  </a:ext>
                </a:extLst>
              </p:cNvPr>
              <p:cNvSpPr/>
              <p:nvPr/>
            </p:nvSpPr>
            <p:spPr bwMode="auto">
              <a:xfrm>
                <a:off x="4105975" y="3449751"/>
                <a:ext cx="1125126" cy="2488645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47105" y="0"/>
                      <a:pt x="557800" y="0"/>
                    </a:cubicBezTo>
                    <a:cubicBezTo>
                      <a:pt x="868495" y="0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38032CDA-F69C-4276-882D-40B04BC1869E}"/>
                  </a:ext>
                </a:extLst>
              </p:cNvPr>
              <p:cNvSpPr/>
              <p:nvPr/>
            </p:nvSpPr>
            <p:spPr bwMode="auto">
              <a:xfrm rot="4500000">
                <a:off x="4579529" y="3383354"/>
                <a:ext cx="201140" cy="8270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A2419412-D605-4E85-BB3C-FFDD2EEA36B3}"/>
                  </a:ext>
                </a:extLst>
              </p:cNvPr>
              <p:cNvSpPr/>
              <p:nvPr/>
            </p:nvSpPr>
            <p:spPr bwMode="auto">
              <a:xfrm rot="6300000">
                <a:off x="4605518" y="3383354"/>
                <a:ext cx="201140" cy="8270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87CEDE9B-C8F6-492C-BF07-E5C273B930B6}"/>
                  </a:ext>
                </a:extLst>
              </p:cNvPr>
              <p:cNvSpPr/>
              <p:nvPr/>
            </p:nvSpPr>
            <p:spPr bwMode="auto">
              <a:xfrm rot="4500000" flipV="1">
                <a:off x="4511808" y="3405855"/>
                <a:ext cx="201140" cy="84518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9BDE5DFE-CEEE-48D6-A282-5430D63C629B}"/>
                  </a:ext>
                </a:extLst>
              </p:cNvPr>
              <p:cNvSpPr/>
              <p:nvPr/>
            </p:nvSpPr>
            <p:spPr bwMode="auto">
              <a:xfrm rot="6300000" flipV="1">
                <a:off x="4537797" y="3362572"/>
                <a:ext cx="201140" cy="84518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楕円 27">
                <a:extLst>
                  <a:ext uri="{FF2B5EF4-FFF2-40B4-BE49-F238E27FC236}">
                    <a16:creationId xmlns:a16="http://schemas.microsoft.com/office/drawing/2014/main" id="{DC202A3B-EF7B-4535-AD9A-86DB52212A50}"/>
                  </a:ext>
                </a:extLst>
              </p:cNvPr>
              <p:cNvSpPr/>
              <p:nvPr/>
            </p:nvSpPr>
            <p:spPr bwMode="auto">
              <a:xfrm>
                <a:off x="4228617" y="3471864"/>
                <a:ext cx="870324" cy="2466532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47105" y="0"/>
                      <a:pt x="557800" y="0"/>
                    </a:cubicBezTo>
                    <a:cubicBezTo>
                      <a:pt x="868495" y="0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5E0944B4-79AB-458B-900B-16348E536597}"/>
              </a:ext>
            </a:extLst>
          </p:cNvPr>
          <p:cNvGrpSpPr/>
          <p:nvPr/>
        </p:nvGrpSpPr>
        <p:grpSpPr>
          <a:xfrm>
            <a:off x="4207890" y="3070328"/>
            <a:ext cx="1406744" cy="936466"/>
            <a:chOff x="4207890" y="3070328"/>
            <a:chExt cx="1406744" cy="936466"/>
          </a:xfrm>
        </p:grpSpPr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068C3009-8DD6-4311-A2F8-A17762DB8143}"/>
                </a:ext>
              </a:extLst>
            </p:cNvPr>
            <p:cNvGrpSpPr/>
            <p:nvPr/>
          </p:nvGrpSpPr>
          <p:grpSpPr>
            <a:xfrm rot="5400000">
              <a:off x="4866736" y="2806346"/>
              <a:ext cx="321534" cy="849498"/>
              <a:chOff x="2451290" y="4723360"/>
              <a:chExt cx="536158" cy="1416542"/>
            </a:xfrm>
          </p:grpSpPr>
          <p:sp>
            <p:nvSpPr>
              <p:cNvPr id="128" name="楕円 27">
                <a:extLst>
                  <a:ext uri="{FF2B5EF4-FFF2-40B4-BE49-F238E27FC236}">
                    <a16:creationId xmlns:a16="http://schemas.microsoft.com/office/drawing/2014/main" id="{52B1CBC1-AA55-42FD-A5FF-5986E90F632D}"/>
                  </a:ext>
                </a:extLst>
              </p:cNvPr>
              <p:cNvSpPr/>
              <p:nvPr/>
            </p:nvSpPr>
            <p:spPr bwMode="auto">
              <a:xfrm>
                <a:off x="2520108" y="4723360"/>
                <a:ext cx="394542" cy="1000896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FFFF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29" name="楕円 27">
                <a:extLst>
                  <a:ext uri="{FF2B5EF4-FFF2-40B4-BE49-F238E27FC236}">
                    <a16:creationId xmlns:a16="http://schemas.microsoft.com/office/drawing/2014/main" id="{4952BF4D-65A2-43CE-8562-4C7168FEC7A3}"/>
                  </a:ext>
                </a:extLst>
              </p:cNvPr>
              <p:cNvSpPr/>
              <p:nvPr/>
            </p:nvSpPr>
            <p:spPr bwMode="auto">
              <a:xfrm rot="20700000">
                <a:off x="2523749" y="4860840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" name="楕円 27">
                <a:extLst>
                  <a:ext uri="{FF2B5EF4-FFF2-40B4-BE49-F238E27FC236}">
                    <a16:creationId xmlns:a16="http://schemas.microsoft.com/office/drawing/2014/main" id="{A3B2AAF2-E0E4-4360-92B7-33B09E317148}"/>
                  </a:ext>
                </a:extLst>
              </p:cNvPr>
              <p:cNvSpPr/>
              <p:nvPr/>
            </p:nvSpPr>
            <p:spPr bwMode="auto">
              <a:xfrm rot="900000">
                <a:off x="2598569" y="4860840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" name="楕円 130">
                <a:extLst>
                  <a:ext uri="{FF2B5EF4-FFF2-40B4-BE49-F238E27FC236}">
                    <a16:creationId xmlns:a16="http://schemas.microsoft.com/office/drawing/2014/main" id="{16E22164-BB22-4620-8A71-85AE53C1B1C0}"/>
                  </a:ext>
                </a:extLst>
              </p:cNvPr>
              <p:cNvSpPr/>
              <p:nvPr/>
            </p:nvSpPr>
            <p:spPr bwMode="auto">
              <a:xfrm>
                <a:off x="2582020" y="5775882"/>
                <a:ext cx="270718" cy="364020"/>
              </a:xfrm>
              <a:prstGeom prst="ellipse">
                <a:avLst/>
              </a:prstGeom>
              <a:solidFill>
                <a:srgbClr val="FFFF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" name="楕円 27">
                <a:extLst>
                  <a:ext uri="{FF2B5EF4-FFF2-40B4-BE49-F238E27FC236}">
                    <a16:creationId xmlns:a16="http://schemas.microsoft.com/office/drawing/2014/main" id="{A4FB6614-027B-4338-B0C1-8E4D32A2B16D}"/>
                  </a:ext>
                </a:extLst>
              </p:cNvPr>
              <p:cNvSpPr/>
              <p:nvPr/>
            </p:nvSpPr>
            <p:spPr bwMode="auto">
              <a:xfrm rot="900000">
                <a:off x="2669037" y="5049975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9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3" name="楕円 27">
                <a:extLst>
                  <a:ext uri="{FF2B5EF4-FFF2-40B4-BE49-F238E27FC236}">
                    <a16:creationId xmlns:a16="http://schemas.microsoft.com/office/drawing/2014/main" id="{5366DF40-2EF6-4490-996F-7D52BE744CB5}"/>
                  </a:ext>
                </a:extLst>
              </p:cNvPr>
              <p:cNvSpPr/>
              <p:nvPr/>
            </p:nvSpPr>
            <p:spPr bwMode="auto">
              <a:xfrm rot="20700000">
                <a:off x="2451290" y="5070390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9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A1513135-A6AE-49CE-9612-520B4D2B298A}"/>
                </a:ext>
              </a:extLst>
            </p:cNvPr>
            <p:cNvGrpSpPr/>
            <p:nvPr/>
          </p:nvGrpSpPr>
          <p:grpSpPr>
            <a:xfrm rot="4500000">
              <a:off x="4542009" y="3046551"/>
              <a:ext cx="321534" cy="849498"/>
              <a:chOff x="2451290" y="4723360"/>
              <a:chExt cx="536158" cy="1416542"/>
            </a:xfrm>
          </p:grpSpPr>
          <p:sp>
            <p:nvSpPr>
              <p:cNvPr id="122" name="楕円 27">
                <a:extLst>
                  <a:ext uri="{FF2B5EF4-FFF2-40B4-BE49-F238E27FC236}">
                    <a16:creationId xmlns:a16="http://schemas.microsoft.com/office/drawing/2014/main" id="{BC7C8CEA-7E96-499A-B633-92831298E080}"/>
                  </a:ext>
                </a:extLst>
              </p:cNvPr>
              <p:cNvSpPr/>
              <p:nvPr/>
            </p:nvSpPr>
            <p:spPr bwMode="auto">
              <a:xfrm>
                <a:off x="2520108" y="4723360"/>
                <a:ext cx="394542" cy="1000896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FFFF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23" name="楕円 27">
                <a:extLst>
                  <a:ext uri="{FF2B5EF4-FFF2-40B4-BE49-F238E27FC236}">
                    <a16:creationId xmlns:a16="http://schemas.microsoft.com/office/drawing/2014/main" id="{A5996C1A-CBAC-4926-89A4-92D02FD7428F}"/>
                  </a:ext>
                </a:extLst>
              </p:cNvPr>
              <p:cNvSpPr/>
              <p:nvPr/>
            </p:nvSpPr>
            <p:spPr bwMode="auto">
              <a:xfrm rot="20700000">
                <a:off x="2523749" y="4860840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" name="楕円 27">
                <a:extLst>
                  <a:ext uri="{FF2B5EF4-FFF2-40B4-BE49-F238E27FC236}">
                    <a16:creationId xmlns:a16="http://schemas.microsoft.com/office/drawing/2014/main" id="{73E2922D-A13E-4CB2-99B9-8CC9208EE7E2}"/>
                  </a:ext>
                </a:extLst>
              </p:cNvPr>
              <p:cNvSpPr/>
              <p:nvPr/>
            </p:nvSpPr>
            <p:spPr bwMode="auto">
              <a:xfrm rot="900000">
                <a:off x="2598569" y="4860840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" name="楕円 124">
                <a:extLst>
                  <a:ext uri="{FF2B5EF4-FFF2-40B4-BE49-F238E27FC236}">
                    <a16:creationId xmlns:a16="http://schemas.microsoft.com/office/drawing/2014/main" id="{17BDB213-5499-44BD-A8D2-AEF7F72174FE}"/>
                  </a:ext>
                </a:extLst>
              </p:cNvPr>
              <p:cNvSpPr/>
              <p:nvPr/>
            </p:nvSpPr>
            <p:spPr bwMode="auto">
              <a:xfrm>
                <a:off x="2582020" y="5775882"/>
                <a:ext cx="270718" cy="364020"/>
              </a:xfrm>
              <a:prstGeom prst="ellipse">
                <a:avLst/>
              </a:prstGeom>
              <a:solidFill>
                <a:srgbClr val="FFFF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" name="楕円 27">
                <a:extLst>
                  <a:ext uri="{FF2B5EF4-FFF2-40B4-BE49-F238E27FC236}">
                    <a16:creationId xmlns:a16="http://schemas.microsoft.com/office/drawing/2014/main" id="{873AB6EB-45D9-42B9-8682-7FCE69520CC7}"/>
                  </a:ext>
                </a:extLst>
              </p:cNvPr>
              <p:cNvSpPr/>
              <p:nvPr/>
            </p:nvSpPr>
            <p:spPr bwMode="auto">
              <a:xfrm rot="900000">
                <a:off x="2669037" y="5049975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9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" name="楕円 27">
                <a:extLst>
                  <a:ext uri="{FF2B5EF4-FFF2-40B4-BE49-F238E27FC236}">
                    <a16:creationId xmlns:a16="http://schemas.microsoft.com/office/drawing/2014/main" id="{3A5B1EA0-5354-4CC9-BEDD-58E0858D1F9D}"/>
                  </a:ext>
                </a:extLst>
              </p:cNvPr>
              <p:cNvSpPr/>
              <p:nvPr/>
            </p:nvSpPr>
            <p:spPr bwMode="auto">
              <a:xfrm rot="20700000">
                <a:off x="2451290" y="5070390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9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89859383-7A77-4C3E-ACD9-6D1A601CDE32}"/>
                </a:ext>
              </a:extLst>
            </p:cNvPr>
            <p:cNvGrpSpPr/>
            <p:nvPr/>
          </p:nvGrpSpPr>
          <p:grpSpPr>
            <a:xfrm rot="5104238">
              <a:off x="5029118" y="3226013"/>
              <a:ext cx="321534" cy="849498"/>
              <a:chOff x="2451290" y="4723360"/>
              <a:chExt cx="536158" cy="1416542"/>
            </a:xfrm>
          </p:grpSpPr>
          <p:sp>
            <p:nvSpPr>
              <p:cNvPr id="116" name="楕円 27">
                <a:extLst>
                  <a:ext uri="{FF2B5EF4-FFF2-40B4-BE49-F238E27FC236}">
                    <a16:creationId xmlns:a16="http://schemas.microsoft.com/office/drawing/2014/main" id="{E0EDAE62-7524-458D-A39B-7531F96610C8}"/>
                  </a:ext>
                </a:extLst>
              </p:cNvPr>
              <p:cNvSpPr/>
              <p:nvPr/>
            </p:nvSpPr>
            <p:spPr bwMode="auto">
              <a:xfrm>
                <a:off x="2520108" y="4723360"/>
                <a:ext cx="394542" cy="1000896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FFFF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17" name="楕円 27">
                <a:extLst>
                  <a:ext uri="{FF2B5EF4-FFF2-40B4-BE49-F238E27FC236}">
                    <a16:creationId xmlns:a16="http://schemas.microsoft.com/office/drawing/2014/main" id="{54D6C07D-3D00-4209-B146-F56040928440}"/>
                  </a:ext>
                </a:extLst>
              </p:cNvPr>
              <p:cNvSpPr/>
              <p:nvPr/>
            </p:nvSpPr>
            <p:spPr bwMode="auto">
              <a:xfrm rot="20700000">
                <a:off x="2523749" y="4860840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" name="楕円 27">
                <a:extLst>
                  <a:ext uri="{FF2B5EF4-FFF2-40B4-BE49-F238E27FC236}">
                    <a16:creationId xmlns:a16="http://schemas.microsoft.com/office/drawing/2014/main" id="{3ACBBAE1-7433-41E6-B7AB-6D2B580FBF1F}"/>
                  </a:ext>
                </a:extLst>
              </p:cNvPr>
              <p:cNvSpPr/>
              <p:nvPr/>
            </p:nvSpPr>
            <p:spPr bwMode="auto">
              <a:xfrm rot="900000">
                <a:off x="2598569" y="4860840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9" name="楕円 118">
                <a:extLst>
                  <a:ext uri="{FF2B5EF4-FFF2-40B4-BE49-F238E27FC236}">
                    <a16:creationId xmlns:a16="http://schemas.microsoft.com/office/drawing/2014/main" id="{35E49AA4-BDCD-40A5-B48A-3B85D3CF0927}"/>
                  </a:ext>
                </a:extLst>
              </p:cNvPr>
              <p:cNvSpPr/>
              <p:nvPr/>
            </p:nvSpPr>
            <p:spPr bwMode="auto">
              <a:xfrm>
                <a:off x="2582020" y="5775882"/>
                <a:ext cx="270718" cy="364020"/>
              </a:xfrm>
              <a:prstGeom prst="ellipse">
                <a:avLst/>
              </a:prstGeom>
              <a:solidFill>
                <a:srgbClr val="FFFF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0" name="楕円 27">
                <a:extLst>
                  <a:ext uri="{FF2B5EF4-FFF2-40B4-BE49-F238E27FC236}">
                    <a16:creationId xmlns:a16="http://schemas.microsoft.com/office/drawing/2014/main" id="{6C2FB774-1E80-4E71-90F0-CC5DC7019EE5}"/>
                  </a:ext>
                </a:extLst>
              </p:cNvPr>
              <p:cNvSpPr/>
              <p:nvPr/>
            </p:nvSpPr>
            <p:spPr bwMode="auto">
              <a:xfrm rot="900000">
                <a:off x="2669037" y="5049975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9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" name="楕円 27">
                <a:extLst>
                  <a:ext uri="{FF2B5EF4-FFF2-40B4-BE49-F238E27FC236}">
                    <a16:creationId xmlns:a16="http://schemas.microsoft.com/office/drawing/2014/main" id="{0C7FDBFA-2ED1-4E67-966C-94E764ABB329}"/>
                  </a:ext>
                </a:extLst>
              </p:cNvPr>
              <p:cNvSpPr/>
              <p:nvPr/>
            </p:nvSpPr>
            <p:spPr bwMode="auto">
              <a:xfrm rot="20700000">
                <a:off x="2451290" y="5070390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9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22FE239D-6B65-46DE-BBD7-E94188E7C030}"/>
                </a:ext>
              </a:extLst>
            </p:cNvPr>
            <p:cNvGrpSpPr/>
            <p:nvPr/>
          </p:nvGrpSpPr>
          <p:grpSpPr>
            <a:xfrm rot="15936477">
              <a:off x="4471872" y="3421278"/>
              <a:ext cx="321534" cy="849498"/>
              <a:chOff x="2451290" y="4723360"/>
              <a:chExt cx="536158" cy="1416542"/>
            </a:xfrm>
          </p:grpSpPr>
          <p:sp>
            <p:nvSpPr>
              <p:cNvPr id="110" name="楕円 27">
                <a:extLst>
                  <a:ext uri="{FF2B5EF4-FFF2-40B4-BE49-F238E27FC236}">
                    <a16:creationId xmlns:a16="http://schemas.microsoft.com/office/drawing/2014/main" id="{9763A85E-2AAC-4DA8-BA0E-5BFEB552EBD1}"/>
                  </a:ext>
                </a:extLst>
              </p:cNvPr>
              <p:cNvSpPr/>
              <p:nvPr/>
            </p:nvSpPr>
            <p:spPr bwMode="auto">
              <a:xfrm>
                <a:off x="2520108" y="4723360"/>
                <a:ext cx="394542" cy="1000896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FFFF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11" name="楕円 27">
                <a:extLst>
                  <a:ext uri="{FF2B5EF4-FFF2-40B4-BE49-F238E27FC236}">
                    <a16:creationId xmlns:a16="http://schemas.microsoft.com/office/drawing/2014/main" id="{C0B6BBCC-1C5B-4793-B808-4DF9F79BA4EB}"/>
                  </a:ext>
                </a:extLst>
              </p:cNvPr>
              <p:cNvSpPr/>
              <p:nvPr/>
            </p:nvSpPr>
            <p:spPr bwMode="auto">
              <a:xfrm rot="20700000">
                <a:off x="2523749" y="4860840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" name="楕円 27">
                <a:extLst>
                  <a:ext uri="{FF2B5EF4-FFF2-40B4-BE49-F238E27FC236}">
                    <a16:creationId xmlns:a16="http://schemas.microsoft.com/office/drawing/2014/main" id="{BA73C4E4-890A-46E2-883D-527D049A6EBF}"/>
                  </a:ext>
                </a:extLst>
              </p:cNvPr>
              <p:cNvSpPr/>
              <p:nvPr/>
            </p:nvSpPr>
            <p:spPr bwMode="auto">
              <a:xfrm rot="900000">
                <a:off x="2598569" y="4860840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" name="楕円 112">
                <a:extLst>
                  <a:ext uri="{FF2B5EF4-FFF2-40B4-BE49-F238E27FC236}">
                    <a16:creationId xmlns:a16="http://schemas.microsoft.com/office/drawing/2014/main" id="{44D3FA75-88C0-4AC6-B424-42F749BDF0AB}"/>
                  </a:ext>
                </a:extLst>
              </p:cNvPr>
              <p:cNvSpPr/>
              <p:nvPr/>
            </p:nvSpPr>
            <p:spPr bwMode="auto">
              <a:xfrm>
                <a:off x="2582020" y="5775882"/>
                <a:ext cx="270718" cy="364020"/>
              </a:xfrm>
              <a:prstGeom prst="ellipse">
                <a:avLst/>
              </a:prstGeom>
              <a:solidFill>
                <a:srgbClr val="FFFF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" name="楕円 27">
                <a:extLst>
                  <a:ext uri="{FF2B5EF4-FFF2-40B4-BE49-F238E27FC236}">
                    <a16:creationId xmlns:a16="http://schemas.microsoft.com/office/drawing/2014/main" id="{FCBA16C9-A3FF-48F3-AB3E-BCBD189C3252}"/>
                  </a:ext>
                </a:extLst>
              </p:cNvPr>
              <p:cNvSpPr/>
              <p:nvPr/>
            </p:nvSpPr>
            <p:spPr bwMode="auto">
              <a:xfrm rot="900000">
                <a:off x="2669037" y="5049975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9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" name="楕円 27">
                <a:extLst>
                  <a:ext uri="{FF2B5EF4-FFF2-40B4-BE49-F238E27FC236}">
                    <a16:creationId xmlns:a16="http://schemas.microsoft.com/office/drawing/2014/main" id="{56987090-6C30-420E-8432-7CEA71DDC983}"/>
                  </a:ext>
                </a:extLst>
              </p:cNvPr>
              <p:cNvSpPr/>
              <p:nvPr/>
            </p:nvSpPr>
            <p:spPr bwMode="auto">
              <a:xfrm rot="20700000">
                <a:off x="2451290" y="5070390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9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27AC1247-1096-4FD7-93AF-3723973909C7}"/>
              </a:ext>
            </a:extLst>
          </p:cNvPr>
          <p:cNvGrpSpPr/>
          <p:nvPr/>
        </p:nvGrpSpPr>
        <p:grpSpPr>
          <a:xfrm>
            <a:off x="407807" y="2899251"/>
            <a:ext cx="1488430" cy="1312912"/>
            <a:chOff x="407807" y="2899251"/>
            <a:chExt cx="1488430" cy="1312912"/>
          </a:xfrm>
        </p:grpSpPr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B9DFBBEC-6A64-4950-847C-1B5E73C9BDCC}"/>
                </a:ext>
              </a:extLst>
            </p:cNvPr>
            <p:cNvGrpSpPr/>
            <p:nvPr/>
          </p:nvGrpSpPr>
          <p:grpSpPr>
            <a:xfrm>
              <a:off x="903463" y="2899251"/>
              <a:ext cx="967136" cy="723252"/>
              <a:chOff x="1124761" y="4189964"/>
              <a:chExt cx="1612704" cy="1206026"/>
            </a:xfrm>
          </p:grpSpPr>
          <p:sp>
            <p:nvSpPr>
              <p:cNvPr id="150" name="楕円 349">
                <a:extLst>
                  <a:ext uri="{FF2B5EF4-FFF2-40B4-BE49-F238E27FC236}">
                    <a16:creationId xmlns:a16="http://schemas.microsoft.com/office/drawing/2014/main" id="{2824465E-5894-4B53-9C77-BDB1E0C6773A}"/>
                  </a:ext>
                </a:extLst>
              </p:cNvPr>
              <p:cNvSpPr/>
              <p:nvPr/>
            </p:nvSpPr>
            <p:spPr bwMode="auto">
              <a:xfrm rot="1430819" flipH="1">
                <a:off x="2267932" y="4463328"/>
                <a:ext cx="469533" cy="762819"/>
              </a:xfrm>
              <a:custGeom>
                <a:avLst/>
                <a:gdLst>
                  <a:gd name="connsiteX0" fmla="*/ 0 w 245041"/>
                  <a:gd name="connsiteY0" fmla="*/ 417129 h 834258"/>
                  <a:gd name="connsiteX1" fmla="*/ 122521 w 245041"/>
                  <a:gd name="connsiteY1" fmla="*/ 0 h 834258"/>
                  <a:gd name="connsiteX2" fmla="*/ 245042 w 245041"/>
                  <a:gd name="connsiteY2" fmla="*/ 417129 h 834258"/>
                  <a:gd name="connsiteX3" fmla="*/ 122521 w 245041"/>
                  <a:gd name="connsiteY3" fmla="*/ 834258 h 834258"/>
                  <a:gd name="connsiteX4" fmla="*/ 0 w 245041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416145"/>
                  <a:gd name="connsiteY0" fmla="*/ 417129 h 753295"/>
                  <a:gd name="connsiteX1" fmla="*/ 122521 w 416145"/>
                  <a:gd name="connsiteY1" fmla="*/ 0 h 753295"/>
                  <a:gd name="connsiteX2" fmla="*/ 245042 w 416145"/>
                  <a:gd name="connsiteY2" fmla="*/ 417129 h 753295"/>
                  <a:gd name="connsiteX3" fmla="*/ 403509 w 416145"/>
                  <a:gd name="connsiteY3" fmla="*/ 753295 h 753295"/>
                  <a:gd name="connsiteX4" fmla="*/ 0 w 416145"/>
                  <a:gd name="connsiteY4" fmla="*/ 417129 h 753295"/>
                  <a:gd name="connsiteX0" fmla="*/ 38868 w 455013"/>
                  <a:gd name="connsiteY0" fmla="*/ 440941 h 777107"/>
                  <a:gd name="connsiteX1" fmla="*/ 32802 w 455013"/>
                  <a:gd name="connsiteY1" fmla="*/ 0 h 777107"/>
                  <a:gd name="connsiteX2" fmla="*/ 283910 w 455013"/>
                  <a:gd name="connsiteY2" fmla="*/ 440941 h 777107"/>
                  <a:gd name="connsiteX3" fmla="*/ 442377 w 455013"/>
                  <a:gd name="connsiteY3" fmla="*/ 777107 h 777107"/>
                  <a:gd name="connsiteX4" fmla="*/ 38868 w 455013"/>
                  <a:gd name="connsiteY4" fmla="*/ 440941 h 777107"/>
                  <a:gd name="connsiteX0" fmla="*/ 7645 w 423790"/>
                  <a:gd name="connsiteY0" fmla="*/ 440941 h 777107"/>
                  <a:gd name="connsiteX1" fmla="*/ 1579 w 423790"/>
                  <a:gd name="connsiteY1" fmla="*/ 0 h 777107"/>
                  <a:gd name="connsiteX2" fmla="*/ 252687 w 423790"/>
                  <a:gd name="connsiteY2" fmla="*/ 440941 h 777107"/>
                  <a:gd name="connsiteX3" fmla="*/ 411154 w 423790"/>
                  <a:gd name="connsiteY3" fmla="*/ 777107 h 777107"/>
                  <a:gd name="connsiteX4" fmla="*/ 7645 w 423790"/>
                  <a:gd name="connsiteY4" fmla="*/ 440941 h 777107"/>
                  <a:gd name="connsiteX0" fmla="*/ 7645 w 423790"/>
                  <a:gd name="connsiteY0" fmla="*/ 440941 h 777107"/>
                  <a:gd name="connsiteX1" fmla="*/ 1579 w 423790"/>
                  <a:gd name="connsiteY1" fmla="*/ 0 h 777107"/>
                  <a:gd name="connsiteX2" fmla="*/ 252687 w 423790"/>
                  <a:gd name="connsiteY2" fmla="*/ 440941 h 777107"/>
                  <a:gd name="connsiteX3" fmla="*/ 411154 w 423790"/>
                  <a:gd name="connsiteY3" fmla="*/ 777107 h 777107"/>
                  <a:gd name="connsiteX4" fmla="*/ 7645 w 423790"/>
                  <a:gd name="connsiteY4" fmla="*/ 440941 h 777107"/>
                  <a:gd name="connsiteX0" fmla="*/ 7645 w 469533"/>
                  <a:gd name="connsiteY0" fmla="*/ 440941 h 762819"/>
                  <a:gd name="connsiteX1" fmla="*/ 1579 w 469533"/>
                  <a:gd name="connsiteY1" fmla="*/ 0 h 762819"/>
                  <a:gd name="connsiteX2" fmla="*/ 252687 w 469533"/>
                  <a:gd name="connsiteY2" fmla="*/ 440941 h 762819"/>
                  <a:gd name="connsiteX3" fmla="*/ 458779 w 469533"/>
                  <a:gd name="connsiteY3" fmla="*/ 762819 h 762819"/>
                  <a:gd name="connsiteX4" fmla="*/ 7645 w 469533"/>
                  <a:gd name="connsiteY4" fmla="*/ 440941 h 762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9533" h="762819">
                    <a:moveTo>
                      <a:pt x="7645" y="440941"/>
                    </a:moveTo>
                    <a:cubicBezTo>
                      <a:pt x="7645" y="210567"/>
                      <a:pt x="-4174" y="157162"/>
                      <a:pt x="1579" y="0"/>
                    </a:cubicBezTo>
                    <a:cubicBezTo>
                      <a:pt x="121633" y="128588"/>
                      <a:pt x="252687" y="210567"/>
                      <a:pt x="252687" y="440941"/>
                    </a:cubicBezTo>
                    <a:cubicBezTo>
                      <a:pt x="252687" y="671315"/>
                      <a:pt x="526445" y="762819"/>
                      <a:pt x="458779" y="762819"/>
                    </a:cubicBezTo>
                    <a:cubicBezTo>
                      <a:pt x="391113" y="762819"/>
                      <a:pt x="7645" y="671315"/>
                      <a:pt x="7645" y="440941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1" name="楕円 349">
                <a:extLst>
                  <a:ext uri="{FF2B5EF4-FFF2-40B4-BE49-F238E27FC236}">
                    <a16:creationId xmlns:a16="http://schemas.microsoft.com/office/drawing/2014/main" id="{15BF009E-5A00-49CA-912C-510C36CE90DA}"/>
                  </a:ext>
                </a:extLst>
              </p:cNvPr>
              <p:cNvSpPr/>
              <p:nvPr/>
            </p:nvSpPr>
            <p:spPr bwMode="auto">
              <a:xfrm rot="20169181">
                <a:off x="1124761" y="4463327"/>
                <a:ext cx="469533" cy="762819"/>
              </a:xfrm>
              <a:custGeom>
                <a:avLst/>
                <a:gdLst>
                  <a:gd name="connsiteX0" fmla="*/ 0 w 245041"/>
                  <a:gd name="connsiteY0" fmla="*/ 417129 h 834258"/>
                  <a:gd name="connsiteX1" fmla="*/ 122521 w 245041"/>
                  <a:gd name="connsiteY1" fmla="*/ 0 h 834258"/>
                  <a:gd name="connsiteX2" fmla="*/ 245042 w 245041"/>
                  <a:gd name="connsiteY2" fmla="*/ 417129 h 834258"/>
                  <a:gd name="connsiteX3" fmla="*/ 122521 w 245041"/>
                  <a:gd name="connsiteY3" fmla="*/ 834258 h 834258"/>
                  <a:gd name="connsiteX4" fmla="*/ 0 w 245041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416145"/>
                  <a:gd name="connsiteY0" fmla="*/ 417129 h 753295"/>
                  <a:gd name="connsiteX1" fmla="*/ 122521 w 416145"/>
                  <a:gd name="connsiteY1" fmla="*/ 0 h 753295"/>
                  <a:gd name="connsiteX2" fmla="*/ 245042 w 416145"/>
                  <a:gd name="connsiteY2" fmla="*/ 417129 h 753295"/>
                  <a:gd name="connsiteX3" fmla="*/ 403509 w 416145"/>
                  <a:gd name="connsiteY3" fmla="*/ 753295 h 753295"/>
                  <a:gd name="connsiteX4" fmla="*/ 0 w 416145"/>
                  <a:gd name="connsiteY4" fmla="*/ 417129 h 753295"/>
                  <a:gd name="connsiteX0" fmla="*/ 38868 w 455013"/>
                  <a:gd name="connsiteY0" fmla="*/ 440941 h 777107"/>
                  <a:gd name="connsiteX1" fmla="*/ 32802 w 455013"/>
                  <a:gd name="connsiteY1" fmla="*/ 0 h 777107"/>
                  <a:gd name="connsiteX2" fmla="*/ 283910 w 455013"/>
                  <a:gd name="connsiteY2" fmla="*/ 440941 h 777107"/>
                  <a:gd name="connsiteX3" fmla="*/ 442377 w 455013"/>
                  <a:gd name="connsiteY3" fmla="*/ 777107 h 777107"/>
                  <a:gd name="connsiteX4" fmla="*/ 38868 w 455013"/>
                  <a:gd name="connsiteY4" fmla="*/ 440941 h 777107"/>
                  <a:gd name="connsiteX0" fmla="*/ 7645 w 423790"/>
                  <a:gd name="connsiteY0" fmla="*/ 440941 h 777107"/>
                  <a:gd name="connsiteX1" fmla="*/ 1579 w 423790"/>
                  <a:gd name="connsiteY1" fmla="*/ 0 h 777107"/>
                  <a:gd name="connsiteX2" fmla="*/ 252687 w 423790"/>
                  <a:gd name="connsiteY2" fmla="*/ 440941 h 777107"/>
                  <a:gd name="connsiteX3" fmla="*/ 411154 w 423790"/>
                  <a:gd name="connsiteY3" fmla="*/ 777107 h 777107"/>
                  <a:gd name="connsiteX4" fmla="*/ 7645 w 423790"/>
                  <a:gd name="connsiteY4" fmla="*/ 440941 h 777107"/>
                  <a:gd name="connsiteX0" fmla="*/ 7645 w 423790"/>
                  <a:gd name="connsiteY0" fmla="*/ 440941 h 777107"/>
                  <a:gd name="connsiteX1" fmla="*/ 1579 w 423790"/>
                  <a:gd name="connsiteY1" fmla="*/ 0 h 777107"/>
                  <a:gd name="connsiteX2" fmla="*/ 252687 w 423790"/>
                  <a:gd name="connsiteY2" fmla="*/ 440941 h 777107"/>
                  <a:gd name="connsiteX3" fmla="*/ 411154 w 423790"/>
                  <a:gd name="connsiteY3" fmla="*/ 777107 h 777107"/>
                  <a:gd name="connsiteX4" fmla="*/ 7645 w 423790"/>
                  <a:gd name="connsiteY4" fmla="*/ 440941 h 777107"/>
                  <a:gd name="connsiteX0" fmla="*/ 7645 w 469533"/>
                  <a:gd name="connsiteY0" fmla="*/ 440941 h 762819"/>
                  <a:gd name="connsiteX1" fmla="*/ 1579 w 469533"/>
                  <a:gd name="connsiteY1" fmla="*/ 0 h 762819"/>
                  <a:gd name="connsiteX2" fmla="*/ 252687 w 469533"/>
                  <a:gd name="connsiteY2" fmla="*/ 440941 h 762819"/>
                  <a:gd name="connsiteX3" fmla="*/ 458779 w 469533"/>
                  <a:gd name="connsiteY3" fmla="*/ 762819 h 762819"/>
                  <a:gd name="connsiteX4" fmla="*/ 7645 w 469533"/>
                  <a:gd name="connsiteY4" fmla="*/ 440941 h 762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9533" h="762819">
                    <a:moveTo>
                      <a:pt x="7645" y="440941"/>
                    </a:moveTo>
                    <a:cubicBezTo>
                      <a:pt x="7645" y="210567"/>
                      <a:pt x="-4174" y="157162"/>
                      <a:pt x="1579" y="0"/>
                    </a:cubicBezTo>
                    <a:cubicBezTo>
                      <a:pt x="121633" y="128588"/>
                      <a:pt x="252687" y="210567"/>
                      <a:pt x="252687" y="440941"/>
                    </a:cubicBezTo>
                    <a:cubicBezTo>
                      <a:pt x="252687" y="671315"/>
                      <a:pt x="526445" y="762819"/>
                      <a:pt x="458779" y="762819"/>
                    </a:cubicBezTo>
                    <a:cubicBezTo>
                      <a:pt x="391113" y="762819"/>
                      <a:pt x="7645" y="671315"/>
                      <a:pt x="7645" y="440941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1E998190-151E-47ED-A60B-BBD97D4F3422}"/>
                  </a:ext>
                </a:extLst>
              </p:cNvPr>
              <p:cNvSpPr/>
              <p:nvPr/>
            </p:nvSpPr>
            <p:spPr bwMode="auto">
              <a:xfrm>
                <a:off x="1286227" y="4189964"/>
                <a:ext cx="1314098" cy="1105560"/>
              </a:xfrm>
              <a:custGeom>
                <a:avLst/>
                <a:gdLst>
                  <a:gd name="connsiteX0" fmla="*/ 572473 w 1422700"/>
                  <a:gd name="connsiteY0" fmla="*/ 0 h 1105560"/>
                  <a:gd name="connsiteX1" fmla="*/ 708458 w 1422700"/>
                  <a:gd name="connsiteY1" fmla="*/ 41538 h 1105560"/>
                  <a:gd name="connsiteX2" fmla="*/ 717729 w 1422700"/>
                  <a:gd name="connsiteY2" fmla="*/ 49187 h 1105560"/>
                  <a:gd name="connsiteX3" fmla="*/ 727000 w 1422700"/>
                  <a:gd name="connsiteY3" fmla="*/ 41538 h 1105560"/>
                  <a:gd name="connsiteX4" fmla="*/ 862985 w 1422700"/>
                  <a:gd name="connsiteY4" fmla="*/ 0 h 1105560"/>
                  <a:gd name="connsiteX5" fmla="*/ 1034965 w 1422700"/>
                  <a:gd name="connsiteY5" fmla="*/ 71237 h 1105560"/>
                  <a:gd name="connsiteX6" fmla="*/ 1067911 w 1422700"/>
                  <a:gd name="connsiteY6" fmla="*/ 120101 h 1105560"/>
                  <a:gd name="connsiteX7" fmla="*/ 1078203 w 1422700"/>
                  <a:gd name="connsiteY7" fmla="*/ 119063 h 1105560"/>
                  <a:gd name="connsiteX8" fmla="*/ 1321420 w 1422700"/>
                  <a:gd name="connsiteY8" fmla="*/ 362280 h 1105560"/>
                  <a:gd name="connsiteX9" fmla="*/ 1312034 w 1422700"/>
                  <a:gd name="connsiteY9" fmla="*/ 408769 h 1105560"/>
                  <a:gd name="connsiteX10" fmla="*/ 1315468 w 1422700"/>
                  <a:gd name="connsiteY10" fmla="*/ 410633 h 1105560"/>
                  <a:gd name="connsiteX11" fmla="*/ 1422700 w 1422700"/>
                  <a:gd name="connsiteY11" fmla="*/ 612312 h 1105560"/>
                  <a:gd name="connsiteX12" fmla="*/ 1351464 w 1422700"/>
                  <a:gd name="connsiteY12" fmla="*/ 784293 h 1105560"/>
                  <a:gd name="connsiteX13" fmla="*/ 1316437 w 1422700"/>
                  <a:gd name="connsiteY13" fmla="*/ 813192 h 1105560"/>
                  <a:gd name="connsiteX14" fmla="*/ 1316479 w 1422700"/>
                  <a:gd name="connsiteY14" fmla="*/ 813327 h 1105560"/>
                  <a:gd name="connsiteX15" fmla="*/ 1321420 w 1422700"/>
                  <a:gd name="connsiteY15" fmla="*/ 862343 h 1105560"/>
                  <a:gd name="connsiteX16" fmla="*/ 1078203 w 1422700"/>
                  <a:gd name="connsiteY16" fmla="*/ 1105560 h 1105560"/>
                  <a:gd name="connsiteX17" fmla="*/ 906223 w 1422700"/>
                  <a:gd name="connsiteY17" fmla="*/ 1034324 h 1105560"/>
                  <a:gd name="connsiteX18" fmla="*/ 901765 w 1422700"/>
                  <a:gd name="connsiteY18" fmla="*/ 1027711 h 1105560"/>
                  <a:gd name="connsiteX19" fmla="*/ 897306 w 1422700"/>
                  <a:gd name="connsiteY19" fmla="*/ 1034324 h 1105560"/>
                  <a:gd name="connsiteX20" fmla="*/ 725326 w 1422700"/>
                  <a:gd name="connsiteY20" fmla="*/ 1105560 h 1105560"/>
                  <a:gd name="connsiteX21" fmla="*/ 553346 w 1422700"/>
                  <a:gd name="connsiteY21" fmla="*/ 1034324 h 1105560"/>
                  <a:gd name="connsiteX22" fmla="*/ 548887 w 1422700"/>
                  <a:gd name="connsiteY22" fmla="*/ 1027711 h 1105560"/>
                  <a:gd name="connsiteX23" fmla="*/ 544428 w 1422700"/>
                  <a:gd name="connsiteY23" fmla="*/ 1034324 h 1105560"/>
                  <a:gd name="connsiteX24" fmla="*/ 372448 w 1422700"/>
                  <a:gd name="connsiteY24" fmla="*/ 1105560 h 1105560"/>
                  <a:gd name="connsiteX25" fmla="*/ 129231 w 1422700"/>
                  <a:gd name="connsiteY25" fmla="*/ 862343 h 1105560"/>
                  <a:gd name="connsiteX26" fmla="*/ 132036 w 1422700"/>
                  <a:gd name="connsiteY26" fmla="*/ 834514 h 1105560"/>
                  <a:gd name="connsiteX27" fmla="*/ 107232 w 1422700"/>
                  <a:gd name="connsiteY27" fmla="*/ 821051 h 1105560"/>
                  <a:gd name="connsiteX28" fmla="*/ 0 w 1422700"/>
                  <a:gd name="connsiteY28" fmla="*/ 619371 h 1105560"/>
                  <a:gd name="connsiteX29" fmla="*/ 107232 w 1422700"/>
                  <a:gd name="connsiteY29" fmla="*/ 417692 h 1105560"/>
                  <a:gd name="connsiteX30" fmla="*/ 137141 w 1422700"/>
                  <a:gd name="connsiteY30" fmla="*/ 401458 h 1105560"/>
                  <a:gd name="connsiteX31" fmla="*/ 129231 w 1422700"/>
                  <a:gd name="connsiteY31" fmla="*/ 362280 h 1105560"/>
                  <a:gd name="connsiteX32" fmla="*/ 323431 w 1422700"/>
                  <a:gd name="connsiteY32" fmla="*/ 124005 h 1105560"/>
                  <a:gd name="connsiteX33" fmla="*/ 367941 w 1422700"/>
                  <a:gd name="connsiteY33" fmla="*/ 119518 h 1105560"/>
                  <a:gd name="connsiteX34" fmla="*/ 400493 w 1422700"/>
                  <a:gd name="connsiteY34" fmla="*/ 71237 h 1105560"/>
                  <a:gd name="connsiteX35" fmla="*/ 572473 w 1422700"/>
                  <a:gd name="connsiteY35" fmla="*/ 0 h 1105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422700" h="1105560">
                    <a:moveTo>
                      <a:pt x="572473" y="0"/>
                    </a:moveTo>
                    <a:cubicBezTo>
                      <a:pt x="622845" y="0"/>
                      <a:pt x="669640" y="15313"/>
                      <a:pt x="708458" y="41538"/>
                    </a:cubicBezTo>
                    <a:lnTo>
                      <a:pt x="717729" y="49187"/>
                    </a:lnTo>
                    <a:lnTo>
                      <a:pt x="727000" y="41538"/>
                    </a:lnTo>
                    <a:cubicBezTo>
                      <a:pt x="765818" y="15313"/>
                      <a:pt x="812613" y="0"/>
                      <a:pt x="862985" y="0"/>
                    </a:cubicBezTo>
                    <a:cubicBezTo>
                      <a:pt x="930148" y="0"/>
                      <a:pt x="990952" y="27223"/>
                      <a:pt x="1034965" y="71237"/>
                    </a:cubicBezTo>
                    <a:lnTo>
                      <a:pt x="1067911" y="120101"/>
                    </a:lnTo>
                    <a:lnTo>
                      <a:pt x="1078203" y="119063"/>
                    </a:lnTo>
                    <a:cubicBezTo>
                      <a:pt x="1212528" y="119063"/>
                      <a:pt x="1321420" y="227955"/>
                      <a:pt x="1321420" y="362280"/>
                    </a:cubicBezTo>
                    <a:lnTo>
                      <a:pt x="1312034" y="408769"/>
                    </a:lnTo>
                    <a:lnTo>
                      <a:pt x="1315468" y="410633"/>
                    </a:lnTo>
                    <a:cubicBezTo>
                      <a:pt x="1380164" y="454341"/>
                      <a:pt x="1422700" y="528359"/>
                      <a:pt x="1422700" y="612312"/>
                    </a:cubicBezTo>
                    <a:cubicBezTo>
                      <a:pt x="1422700" y="679475"/>
                      <a:pt x="1395477" y="740279"/>
                      <a:pt x="1351464" y="784293"/>
                    </a:cubicBezTo>
                    <a:lnTo>
                      <a:pt x="1316437" y="813192"/>
                    </a:lnTo>
                    <a:lnTo>
                      <a:pt x="1316479" y="813327"/>
                    </a:lnTo>
                    <a:cubicBezTo>
                      <a:pt x="1319719" y="829159"/>
                      <a:pt x="1321420" y="845553"/>
                      <a:pt x="1321420" y="862343"/>
                    </a:cubicBezTo>
                    <a:cubicBezTo>
                      <a:pt x="1321420" y="996668"/>
                      <a:pt x="1212528" y="1105560"/>
                      <a:pt x="1078203" y="1105560"/>
                    </a:cubicBezTo>
                    <a:cubicBezTo>
                      <a:pt x="1011041" y="1105560"/>
                      <a:pt x="950236" y="1078337"/>
                      <a:pt x="906223" y="1034324"/>
                    </a:cubicBezTo>
                    <a:lnTo>
                      <a:pt x="901765" y="1027711"/>
                    </a:lnTo>
                    <a:lnTo>
                      <a:pt x="897306" y="1034324"/>
                    </a:lnTo>
                    <a:cubicBezTo>
                      <a:pt x="853293" y="1078337"/>
                      <a:pt x="792489" y="1105560"/>
                      <a:pt x="725326" y="1105560"/>
                    </a:cubicBezTo>
                    <a:cubicBezTo>
                      <a:pt x="658164" y="1105560"/>
                      <a:pt x="597359" y="1078337"/>
                      <a:pt x="553346" y="1034324"/>
                    </a:cubicBezTo>
                    <a:lnTo>
                      <a:pt x="548887" y="1027711"/>
                    </a:lnTo>
                    <a:lnTo>
                      <a:pt x="544428" y="1034324"/>
                    </a:lnTo>
                    <a:cubicBezTo>
                      <a:pt x="500415" y="1078337"/>
                      <a:pt x="439610" y="1105560"/>
                      <a:pt x="372448" y="1105560"/>
                    </a:cubicBezTo>
                    <a:cubicBezTo>
                      <a:pt x="238123" y="1105560"/>
                      <a:pt x="129231" y="996668"/>
                      <a:pt x="129231" y="862343"/>
                    </a:cubicBezTo>
                    <a:lnTo>
                      <a:pt x="132036" y="834514"/>
                    </a:lnTo>
                    <a:lnTo>
                      <a:pt x="107232" y="821051"/>
                    </a:lnTo>
                    <a:cubicBezTo>
                      <a:pt x="42536" y="777343"/>
                      <a:pt x="0" y="703324"/>
                      <a:pt x="0" y="619371"/>
                    </a:cubicBezTo>
                    <a:cubicBezTo>
                      <a:pt x="0" y="535418"/>
                      <a:pt x="42536" y="461400"/>
                      <a:pt x="107232" y="417692"/>
                    </a:cubicBezTo>
                    <a:lnTo>
                      <a:pt x="137141" y="401458"/>
                    </a:lnTo>
                    <a:lnTo>
                      <a:pt x="129231" y="362280"/>
                    </a:lnTo>
                    <a:cubicBezTo>
                      <a:pt x="129231" y="244746"/>
                      <a:pt x="212601" y="146684"/>
                      <a:pt x="323431" y="124005"/>
                    </a:cubicBezTo>
                    <a:lnTo>
                      <a:pt x="367941" y="119518"/>
                    </a:lnTo>
                    <a:lnTo>
                      <a:pt x="400493" y="71237"/>
                    </a:lnTo>
                    <a:cubicBezTo>
                      <a:pt x="444506" y="27223"/>
                      <a:pt x="505310" y="0"/>
                      <a:pt x="572473" y="0"/>
                    </a:cubicBezTo>
                    <a:close/>
                  </a:path>
                </a:pathLst>
              </a:custGeom>
              <a:solidFill>
                <a:srgbClr val="FFFFCC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3" name="楕円 349">
                <a:extLst>
                  <a:ext uri="{FF2B5EF4-FFF2-40B4-BE49-F238E27FC236}">
                    <a16:creationId xmlns:a16="http://schemas.microsoft.com/office/drawing/2014/main" id="{04857070-65F1-4FA5-962A-E1266B3C09C0}"/>
                  </a:ext>
                </a:extLst>
              </p:cNvPr>
              <p:cNvSpPr/>
              <p:nvPr/>
            </p:nvSpPr>
            <p:spPr bwMode="auto">
              <a:xfrm rot="20700000">
                <a:off x="1164436" y="4863089"/>
                <a:ext cx="691423" cy="507740"/>
              </a:xfrm>
              <a:custGeom>
                <a:avLst/>
                <a:gdLst>
                  <a:gd name="connsiteX0" fmla="*/ 0 w 245041"/>
                  <a:gd name="connsiteY0" fmla="*/ 417129 h 834258"/>
                  <a:gd name="connsiteX1" fmla="*/ 122521 w 245041"/>
                  <a:gd name="connsiteY1" fmla="*/ 0 h 834258"/>
                  <a:gd name="connsiteX2" fmla="*/ 245042 w 245041"/>
                  <a:gd name="connsiteY2" fmla="*/ 417129 h 834258"/>
                  <a:gd name="connsiteX3" fmla="*/ 122521 w 245041"/>
                  <a:gd name="connsiteY3" fmla="*/ 834258 h 834258"/>
                  <a:gd name="connsiteX4" fmla="*/ 0 w 245041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416145"/>
                  <a:gd name="connsiteY0" fmla="*/ 417129 h 753295"/>
                  <a:gd name="connsiteX1" fmla="*/ 122521 w 416145"/>
                  <a:gd name="connsiteY1" fmla="*/ 0 h 753295"/>
                  <a:gd name="connsiteX2" fmla="*/ 245042 w 416145"/>
                  <a:gd name="connsiteY2" fmla="*/ 417129 h 753295"/>
                  <a:gd name="connsiteX3" fmla="*/ 403509 w 416145"/>
                  <a:gd name="connsiteY3" fmla="*/ 753295 h 753295"/>
                  <a:gd name="connsiteX4" fmla="*/ 0 w 416145"/>
                  <a:gd name="connsiteY4" fmla="*/ 417129 h 753295"/>
                  <a:gd name="connsiteX0" fmla="*/ 38868 w 455013"/>
                  <a:gd name="connsiteY0" fmla="*/ 440941 h 777107"/>
                  <a:gd name="connsiteX1" fmla="*/ 32802 w 455013"/>
                  <a:gd name="connsiteY1" fmla="*/ 0 h 777107"/>
                  <a:gd name="connsiteX2" fmla="*/ 283910 w 455013"/>
                  <a:gd name="connsiteY2" fmla="*/ 440941 h 777107"/>
                  <a:gd name="connsiteX3" fmla="*/ 442377 w 455013"/>
                  <a:gd name="connsiteY3" fmla="*/ 777107 h 777107"/>
                  <a:gd name="connsiteX4" fmla="*/ 38868 w 455013"/>
                  <a:gd name="connsiteY4" fmla="*/ 440941 h 777107"/>
                  <a:gd name="connsiteX0" fmla="*/ 7645 w 423790"/>
                  <a:gd name="connsiteY0" fmla="*/ 440941 h 777107"/>
                  <a:gd name="connsiteX1" fmla="*/ 1579 w 423790"/>
                  <a:gd name="connsiteY1" fmla="*/ 0 h 777107"/>
                  <a:gd name="connsiteX2" fmla="*/ 252687 w 423790"/>
                  <a:gd name="connsiteY2" fmla="*/ 440941 h 777107"/>
                  <a:gd name="connsiteX3" fmla="*/ 411154 w 423790"/>
                  <a:gd name="connsiteY3" fmla="*/ 777107 h 777107"/>
                  <a:gd name="connsiteX4" fmla="*/ 7645 w 423790"/>
                  <a:gd name="connsiteY4" fmla="*/ 440941 h 777107"/>
                  <a:gd name="connsiteX0" fmla="*/ 7645 w 423790"/>
                  <a:gd name="connsiteY0" fmla="*/ 440941 h 777107"/>
                  <a:gd name="connsiteX1" fmla="*/ 1579 w 423790"/>
                  <a:gd name="connsiteY1" fmla="*/ 0 h 777107"/>
                  <a:gd name="connsiteX2" fmla="*/ 252687 w 423790"/>
                  <a:gd name="connsiteY2" fmla="*/ 440941 h 777107"/>
                  <a:gd name="connsiteX3" fmla="*/ 411154 w 423790"/>
                  <a:gd name="connsiteY3" fmla="*/ 777107 h 777107"/>
                  <a:gd name="connsiteX4" fmla="*/ 7645 w 423790"/>
                  <a:gd name="connsiteY4" fmla="*/ 440941 h 777107"/>
                  <a:gd name="connsiteX0" fmla="*/ 7645 w 469533"/>
                  <a:gd name="connsiteY0" fmla="*/ 440941 h 762819"/>
                  <a:gd name="connsiteX1" fmla="*/ 1579 w 469533"/>
                  <a:gd name="connsiteY1" fmla="*/ 0 h 762819"/>
                  <a:gd name="connsiteX2" fmla="*/ 252687 w 469533"/>
                  <a:gd name="connsiteY2" fmla="*/ 440941 h 762819"/>
                  <a:gd name="connsiteX3" fmla="*/ 458779 w 469533"/>
                  <a:gd name="connsiteY3" fmla="*/ 762819 h 762819"/>
                  <a:gd name="connsiteX4" fmla="*/ 7645 w 469533"/>
                  <a:gd name="connsiteY4" fmla="*/ 440941 h 762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9533" h="762819">
                    <a:moveTo>
                      <a:pt x="7645" y="440941"/>
                    </a:moveTo>
                    <a:cubicBezTo>
                      <a:pt x="7645" y="210567"/>
                      <a:pt x="-4174" y="157162"/>
                      <a:pt x="1579" y="0"/>
                    </a:cubicBezTo>
                    <a:cubicBezTo>
                      <a:pt x="121633" y="128588"/>
                      <a:pt x="252687" y="210567"/>
                      <a:pt x="252687" y="440941"/>
                    </a:cubicBezTo>
                    <a:cubicBezTo>
                      <a:pt x="252687" y="671315"/>
                      <a:pt x="526445" y="762819"/>
                      <a:pt x="458779" y="762819"/>
                    </a:cubicBezTo>
                    <a:cubicBezTo>
                      <a:pt x="391113" y="762819"/>
                      <a:pt x="7645" y="671315"/>
                      <a:pt x="7645" y="440941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54" name="楕円 349">
                <a:extLst>
                  <a:ext uri="{FF2B5EF4-FFF2-40B4-BE49-F238E27FC236}">
                    <a16:creationId xmlns:a16="http://schemas.microsoft.com/office/drawing/2014/main" id="{4F7E8277-F2A9-4B8F-AF69-191B16134665}"/>
                  </a:ext>
                </a:extLst>
              </p:cNvPr>
              <p:cNvSpPr/>
              <p:nvPr/>
            </p:nvSpPr>
            <p:spPr bwMode="auto">
              <a:xfrm rot="900000" flipH="1">
                <a:off x="2012160" y="4863089"/>
                <a:ext cx="691423" cy="507740"/>
              </a:xfrm>
              <a:custGeom>
                <a:avLst/>
                <a:gdLst>
                  <a:gd name="connsiteX0" fmla="*/ 0 w 245041"/>
                  <a:gd name="connsiteY0" fmla="*/ 417129 h 834258"/>
                  <a:gd name="connsiteX1" fmla="*/ 122521 w 245041"/>
                  <a:gd name="connsiteY1" fmla="*/ 0 h 834258"/>
                  <a:gd name="connsiteX2" fmla="*/ 245042 w 245041"/>
                  <a:gd name="connsiteY2" fmla="*/ 417129 h 834258"/>
                  <a:gd name="connsiteX3" fmla="*/ 122521 w 245041"/>
                  <a:gd name="connsiteY3" fmla="*/ 834258 h 834258"/>
                  <a:gd name="connsiteX4" fmla="*/ 0 w 245041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416145"/>
                  <a:gd name="connsiteY0" fmla="*/ 417129 h 753295"/>
                  <a:gd name="connsiteX1" fmla="*/ 122521 w 416145"/>
                  <a:gd name="connsiteY1" fmla="*/ 0 h 753295"/>
                  <a:gd name="connsiteX2" fmla="*/ 245042 w 416145"/>
                  <a:gd name="connsiteY2" fmla="*/ 417129 h 753295"/>
                  <a:gd name="connsiteX3" fmla="*/ 403509 w 416145"/>
                  <a:gd name="connsiteY3" fmla="*/ 753295 h 753295"/>
                  <a:gd name="connsiteX4" fmla="*/ 0 w 416145"/>
                  <a:gd name="connsiteY4" fmla="*/ 417129 h 753295"/>
                  <a:gd name="connsiteX0" fmla="*/ 38868 w 455013"/>
                  <a:gd name="connsiteY0" fmla="*/ 440941 h 777107"/>
                  <a:gd name="connsiteX1" fmla="*/ 32802 w 455013"/>
                  <a:gd name="connsiteY1" fmla="*/ 0 h 777107"/>
                  <a:gd name="connsiteX2" fmla="*/ 283910 w 455013"/>
                  <a:gd name="connsiteY2" fmla="*/ 440941 h 777107"/>
                  <a:gd name="connsiteX3" fmla="*/ 442377 w 455013"/>
                  <a:gd name="connsiteY3" fmla="*/ 777107 h 777107"/>
                  <a:gd name="connsiteX4" fmla="*/ 38868 w 455013"/>
                  <a:gd name="connsiteY4" fmla="*/ 440941 h 777107"/>
                  <a:gd name="connsiteX0" fmla="*/ 7645 w 423790"/>
                  <a:gd name="connsiteY0" fmla="*/ 440941 h 777107"/>
                  <a:gd name="connsiteX1" fmla="*/ 1579 w 423790"/>
                  <a:gd name="connsiteY1" fmla="*/ 0 h 777107"/>
                  <a:gd name="connsiteX2" fmla="*/ 252687 w 423790"/>
                  <a:gd name="connsiteY2" fmla="*/ 440941 h 777107"/>
                  <a:gd name="connsiteX3" fmla="*/ 411154 w 423790"/>
                  <a:gd name="connsiteY3" fmla="*/ 777107 h 777107"/>
                  <a:gd name="connsiteX4" fmla="*/ 7645 w 423790"/>
                  <a:gd name="connsiteY4" fmla="*/ 440941 h 777107"/>
                  <a:gd name="connsiteX0" fmla="*/ 7645 w 423790"/>
                  <a:gd name="connsiteY0" fmla="*/ 440941 h 777107"/>
                  <a:gd name="connsiteX1" fmla="*/ 1579 w 423790"/>
                  <a:gd name="connsiteY1" fmla="*/ 0 h 777107"/>
                  <a:gd name="connsiteX2" fmla="*/ 252687 w 423790"/>
                  <a:gd name="connsiteY2" fmla="*/ 440941 h 777107"/>
                  <a:gd name="connsiteX3" fmla="*/ 411154 w 423790"/>
                  <a:gd name="connsiteY3" fmla="*/ 777107 h 777107"/>
                  <a:gd name="connsiteX4" fmla="*/ 7645 w 423790"/>
                  <a:gd name="connsiteY4" fmla="*/ 440941 h 777107"/>
                  <a:gd name="connsiteX0" fmla="*/ 7645 w 469533"/>
                  <a:gd name="connsiteY0" fmla="*/ 440941 h 762819"/>
                  <a:gd name="connsiteX1" fmla="*/ 1579 w 469533"/>
                  <a:gd name="connsiteY1" fmla="*/ 0 h 762819"/>
                  <a:gd name="connsiteX2" fmla="*/ 252687 w 469533"/>
                  <a:gd name="connsiteY2" fmla="*/ 440941 h 762819"/>
                  <a:gd name="connsiteX3" fmla="*/ 458779 w 469533"/>
                  <a:gd name="connsiteY3" fmla="*/ 762819 h 762819"/>
                  <a:gd name="connsiteX4" fmla="*/ 7645 w 469533"/>
                  <a:gd name="connsiteY4" fmla="*/ 440941 h 762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9533" h="762819">
                    <a:moveTo>
                      <a:pt x="7645" y="440941"/>
                    </a:moveTo>
                    <a:cubicBezTo>
                      <a:pt x="7645" y="210567"/>
                      <a:pt x="-4174" y="157162"/>
                      <a:pt x="1579" y="0"/>
                    </a:cubicBezTo>
                    <a:cubicBezTo>
                      <a:pt x="121633" y="128588"/>
                      <a:pt x="252687" y="210567"/>
                      <a:pt x="252687" y="440941"/>
                    </a:cubicBezTo>
                    <a:cubicBezTo>
                      <a:pt x="252687" y="671315"/>
                      <a:pt x="526445" y="762819"/>
                      <a:pt x="458779" y="762819"/>
                    </a:cubicBezTo>
                    <a:cubicBezTo>
                      <a:pt x="391113" y="762819"/>
                      <a:pt x="7645" y="671315"/>
                      <a:pt x="7645" y="440941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55" name="楕円 27">
                <a:extLst>
                  <a:ext uri="{FF2B5EF4-FFF2-40B4-BE49-F238E27FC236}">
                    <a16:creationId xmlns:a16="http://schemas.microsoft.com/office/drawing/2014/main" id="{A3D26204-FF1A-4BC2-8315-D86292DBF785}"/>
                  </a:ext>
                </a:extLst>
              </p:cNvPr>
              <p:cNvSpPr/>
              <p:nvPr/>
            </p:nvSpPr>
            <p:spPr bwMode="auto">
              <a:xfrm>
                <a:off x="1606509" y="4948209"/>
                <a:ext cx="608467" cy="447781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03074" y="71247"/>
                      <a:pt x="557800" y="0"/>
                    </a:cubicBezTo>
                    <a:cubicBezTo>
                      <a:pt x="930140" y="71247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74B6CF61-C5F3-46DF-ABE9-0D3A5F19D0F9}"/>
                </a:ext>
              </a:extLst>
            </p:cNvPr>
            <p:cNvGrpSpPr/>
            <p:nvPr/>
          </p:nvGrpSpPr>
          <p:grpSpPr>
            <a:xfrm>
              <a:off x="407807" y="3223991"/>
              <a:ext cx="967136" cy="723252"/>
              <a:chOff x="1124761" y="4189964"/>
              <a:chExt cx="1612704" cy="1206026"/>
            </a:xfrm>
          </p:grpSpPr>
          <p:sp>
            <p:nvSpPr>
              <p:cNvPr id="144" name="楕円 349">
                <a:extLst>
                  <a:ext uri="{FF2B5EF4-FFF2-40B4-BE49-F238E27FC236}">
                    <a16:creationId xmlns:a16="http://schemas.microsoft.com/office/drawing/2014/main" id="{F24D1A9F-3D07-402D-B82F-7CDD9541B7C2}"/>
                  </a:ext>
                </a:extLst>
              </p:cNvPr>
              <p:cNvSpPr/>
              <p:nvPr/>
            </p:nvSpPr>
            <p:spPr bwMode="auto">
              <a:xfrm rot="1430819" flipH="1">
                <a:off x="2267932" y="4463328"/>
                <a:ext cx="469533" cy="762819"/>
              </a:xfrm>
              <a:custGeom>
                <a:avLst/>
                <a:gdLst>
                  <a:gd name="connsiteX0" fmla="*/ 0 w 245041"/>
                  <a:gd name="connsiteY0" fmla="*/ 417129 h 834258"/>
                  <a:gd name="connsiteX1" fmla="*/ 122521 w 245041"/>
                  <a:gd name="connsiteY1" fmla="*/ 0 h 834258"/>
                  <a:gd name="connsiteX2" fmla="*/ 245042 w 245041"/>
                  <a:gd name="connsiteY2" fmla="*/ 417129 h 834258"/>
                  <a:gd name="connsiteX3" fmla="*/ 122521 w 245041"/>
                  <a:gd name="connsiteY3" fmla="*/ 834258 h 834258"/>
                  <a:gd name="connsiteX4" fmla="*/ 0 w 245041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416145"/>
                  <a:gd name="connsiteY0" fmla="*/ 417129 h 753295"/>
                  <a:gd name="connsiteX1" fmla="*/ 122521 w 416145"/>
                  <a:gd name="connsiteY1" fmla="*/ 0 h 753295"/>
                  <a:gd name="connsiteX2" fmla="*/ 245042 w 416145"/>
                  <a:gd name="connsiteY2" fmla="*/ 417129 h 753295"/>
                  <a:gd name="connsiteX3" fmla="*/ 403509 w 416145"/>
                  <a:gd name="connsiteY3" fmla="*/ 753295 h 753295"/>
                  <a:gd name="connsiteX4" fmla="*/ 0 w 416145"/>
                  <a:gd name="connsiteY4" fmla="*/ 417129 h 753295"/>
                  <a:gd name="connsiteX0" fmla="*/ 38868 w 455013"/>
                  <a:gd name="connsiteY0" fmla="*/ 440941 h 777107"/>
                  <a:gd name="connsiteX1" fmla="*/ 32802 w 455013"/>
                  <a:gd name="connsiteY1" fmla="*/ 0 h 777107"/>
                  <a:gd name="connsiteX2" fmla="*/ 283910 w 455013"/>
                  <a:gd name="connsiteY2" fmla="*/ 440941 h 777107"/>
                  <a:gd name="connsiteX3" fmla="*/ 442377 w 455013"/>
                  <a:gd name="connsiteY3" fmla="*/ 777107 h 777107"/>
                  <a:gd name="connsiteX4" fmla="*/ 38868 w 455013"/>
                  <a:gd name="connsiteY4" fmla="*/ 440941 h 777107"/>
                  <a:gd name="connsiteX0" fmla="*/ 7645 w 423790"/>
                  <a:gd name="connsiteY0" fmla="*/ 440941 h 777107"/>
                  <a:gd name="connsiteX1" fmla="*/ 1579 w 423790"/>
                  <a:gd name="connsiteY1" fmla="*/ 0 h 777107"/>
                  <a:gd name="connsiteX2" fmla="*/ 252687 w 423790"/>
                  <a:gd name="connsiteY2" fmla="*/ 440941 h 777107"/>
                  <a:gd name="connsiteX3" fmla="*/ 411154 w 423790"/>
                  <a:gd name="connsiteY3" fmla="*/ 777107 h 777107"/>
                  <a:gd name="connsiteX4" fmla="*/ 7645 w 423790"/>
                  <a:gd name="connsiteY4" fmla="*/ 440941 h 777107"/>
                  <a:gd name="connsiteX0" fmla="*/ 7645 w 423790"/>
                  <a:gd name="connsiteY0" fmla="*/ 440941 h 777107"/>
                  <a:gd name="connsiteX1" fmla="*/ 1579 w 423790"/>
                  <a:gd name="connsiteY1" fmla="*/ 0 h 777107"/>
                  <a:gd name="connsiteX2" fmla="*/ 252687 w 423790"/>
                  <a:gd name="connsiteY2" fmla="*/ 440941 h 777107"/>
                  <a:gd name="connsiteX3" fmla="*/ 411154 w 423790"/>
                  <a:gd name="connsiteY3" fmla="*/ 777107 h 777107"/>
                  <a:gd name="connsiteX4" fmla="*/ 7645 w 423790"/>
                  <a:gd name="connsiteY4" fmla="*/ 440941 h 777107"/>
                  <a:gd name="connsiteX0" fmla="*/ 7645 w 469533"/>
                  <a:gd name="connsiteY0" fmla="*/ 440941 h 762819"/>
                  <a:gd name="connsiteX1" fmla="*/ 1579 w 469533"/>
                  <a:gd name="connsiteY1" fmla="*/ 0 h 762819"/>
                  <a:gd name="connsiteX2" fmla="*/ 252687 w 469533"/>
                  <a:gd name="connsiteY2" fmla="*/ 440941 h 762819"/>
                  <a:gd name="connsiteX3" fmla="*/ 458779 w 469533"/>
                  <a:gd name="connsiteY3" fmla="*/ 762819 h 762819"/>
                  <a:gd name="connsiteX4" fmla="*/ 7645 w 469533"/>
                  <a:gd name="connsiteY4" fmla="*/ 440941 h 762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9533" h="762819">
                    <a:moveTo>
                      <a:pt x="7645" y="440941"/>
                    </a:moveTo>
                    <a:cubicBezTo>
                      <a:pt x="7645" y="210567"/>
                      <a:pt x="-4174" y="157162"/>
                      <a:pt x="1579" y="0"/>
                    </a:cubicBezTo>
                    <a:cubicBezTo>
                      <a:pt x="121633" y="128588"/>
                      <a:pt x="252687" y="210567"/>
                      <a:pt x="252687" y="440941"/>
                    </a:cubicBezTo>
                    <a:cubicBezTo>
                      <a:pt x="252687" y="671315"/>
                      <a:pt x="526445" y="762819"/>
                      <a:pt x="458779" y="762819"/>
                    </a:cubicBezTo>
                    <a:cubicBezTo>
                      <a:pt x="391113" y="762819"/>
                      <a:pt x="7645" y="671315"/>
                      <a:pt x="7645" y="440941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5" name="楕円 349">
                <a:extLst>
                  <a:ext uri="{FF2B5EF4-FFF2-40B4-BE49-F238E27FC236}">
                    <a16:creationId xmlns:a16="http://schemas.microsoft.com/office/drawing/2014/main" id="{6F7D8E88-7683-4EB4-82C2-76482FFBFE2E}"/>
                  </a:ext>
                </a:extLst>
              </p:cNvPr>
              <p:cNvSpPr/>
              <p:nvPr/>
            </p:nvSpPr>
            <p:spPr bwMode="auto">
              <a:xfrm rot="20169181">
                <a:off x="1124761" y="4463327"/>
                <a:ext cx="469533" cy="762819"/>
              </a:xfrm>
              <a:custGeom>
                <a:avLst/>
                <a:gdLst>
                  <a:gd name="connsiteX0" fmla="*/ 0 w 245041"/>
                  <a:gd name="connsiteY0" fmla="*/ 417129 h 834258"/>
                  <a:gd name="connsiteX1" fmla="*/ 122521 w 245041"/>
                  <a:gd name="connsiteY1" fmla="*/ 0 h 834258"/>
                  <a:gd name="connsiteX2" fmla="*/ 245042 w 245041"/>
                  <a:gd name="connsiteY2" fmla="*/ 417129 h 834258"/>
                  <a:gd name="connsiteX3" fmla="*/ 122521 w 245041"/>
                  <a:gd name="connsiteY3" fmla="*/ 834258 h 834258"/>
                  <a:gd name="connsiteX4" fmla="*/ 0 w 245041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416145"/>
                  <a:gd name="connsiteY0" fmla="*/ 417129 h 753295"/>
                  <a:gd name="connsiteX1" fmla="*/ 122521 w 416145"/>
                  <a:gd name="connsiteY1" fmla="*/ 0 h 753295"/>
                  <a:gd name="connsiteX2" fmla="*/ 245042 w 416145"/>
                  <a:gd name="connsiteY2" fmla="*/ 417129 h 753295"/>
                  <a:gd name="connsiteX3" fmla="*/ 403509 w 416145"/>
                  <a:gd name="connsiteY3" fmla="*/ 753295 h 753295"/>
                  <a:gd name="connsiteX4" fmla="*/ 0 w 416145"/>
                  <a:gd name="connsiteY4" fmla="*/ 417129 h 753295"/>
                  <a:gd name="connsiteX0" fmla="*/ 38868 w 455013"/>
                  <a:gd name="connsiteY0" fmla="*/ 440941 h 777107"/>
                  <a:gd name="connsiteX1" fmla="*/ 32802 w 455013"/>
                  <a:gd name="connsiteY1" fmla="*/ 0 h 777107"/>
                  <a:gd name="connsiteX2" fmla="*/ 283910 w 455013"/>
                  <a:gd name="connsiteY2" fmla="*/ 440941 h 777107"/>
                  <a:gd name="connsiteX3" fmla="*/ 442377 w 455013"/>
                  <a:gd name="connsiteY3" fmla="*/ 777107 h 777107"/>
                  <a:gd name="connsiteX4" fmla="*/ 38868 w 455013"/>
                  <a:gd name="connsiteY4" fmla="*/ 440941 h 777107"/>
                  <a:gd name="connsiteX0" fmla="*/ 7645 w 423790"/>
                  <a:gd name="connsiteY0" fmla="*/ 440941 h 777107"/>
                  <a:gd name="connsiteX1" fmla="*/ 1579 w 423790"/>
                  <a:gd name="connsiteY1" fmla="*/ 0 h 777107"/>
                  <a:gd name="connsiteX2" fmla="*/ 252687 w 423790"/>
                  <a:gd name="connsiteY2" fmla="*/ 440941 h 777107"/>
                  <a:gd name="connsiteX3" fmla="*/ 411154 w 423790"/>
                  <a:gd name="connsiteY3" fmla="*/ 777107 h 777107"/>
                  <a:gd name="connsiteX4" fmla="*/ 7645 w 423790"/>
                  <a:gd name="connsiteY4" fmla="*/ 440941 h 777107"/>
                  <a:gd name="connsiteX0" fmla="*/ 7645 w 423790"/>
                  <a:gd name="connsiteY0" fmla="*/ 440941 h 777107"/>
                  <a:gd name="connsiteX1" fmla="*/ 1579 w 423790"/>
                  <a:gd name="connsiteY1" fmla="*/ 0 h 777107"/>
                  <a:gd name="connsiteX2" fmla="*/ 252687 w 423790"/>
                  <a:gd name="connsiteY2" fmla="*/ 440941 h 777107"/>
                  <a:gd name="connsiteX3" fmla="*/ 411154 w 423790"/>
                  <a:gd name="connsiteY3" fmla="*/ 777107 h 777107"/>
                  <a:gd name="connsiteX4" fmla="*/ 7645 w 423790"/>
                  <a:gd name="connsiteY4" fmla="*/ 440941 h 777107"/>
                  <a:gd name="connsiteX0" fmla="*/ 7645 w 469533"/>
                  <a:gd name="connsiteY0" fmla="*/ 440941 h 762819"/>
                  <a:gd name="connsiteX1" fmla="*/ 1579 w 469533"/>
                  <a:gd name="connsiteY1" fmla="*/ 0 h 762819"/>
                  <a:gd name="connsiteX2" fmla="*/ 252687 w 469533"/>
                  <a:gd name="connsiteY2" fmla="*/ 440941 h 762819"/>
                  <a:gd name="connsiteX3" fmla="*/ 458779 w 469533"/>
                  <a:gd name="connsiteY3" fmla="*/ 762819 h 762819"/>
                  <a:gd name="connsiteX4" fmla="*/ 7645 w 469533"/>
                  <a:gd name="connsiteY4" fmla="*/ 440941 h 762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9533" h="762819">
                    <a:moveTo>
                      <a:pt x="7645" y="440941"/>
                    </a:moveTo>
                    <a:cubicBezTo>
                      <a:pt x="7645" y="210567"/>
                      <a:pt x="-4174" y="157162"/>
                      <a:pt x="1579" y="0"/>
                    </a:cubicBezTo>
                    <a:cubicBezTo>
                      <a:pt x="121633" y="128588"/>
                      <a:pt x="252687" y="210567"/>
                      <a:pt x="252687" y="440941"/>
                    </a:cubicBezTo>
                    <a:cubicBezTo>
                      <a:pt x="252687" y="671315"/>
                      <a:pt x="526445" y="762819"/>
                      <a:pt x="458779" y="762819"/>
                    </a:cubicBezTo>
                    <a:cubicBezTo>
                      <a:pt x="391113" y="762819"/>
                      <a:pt x="7645" y="671315"/>
                      <a:pt x="7645" y="440941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DBCF7DF8-3A09-4940-BA81-F1F4FA3DA8C0}"/>
                  </a:ext>
                </a:extLst>
              </p:cNvPr>
              <p:cNvSpPr/>
              <p:nvPr/>
            </p:nvSpPr>
            <p:spPr bwMode="auto">
              <a:xfrm>
                <a:off x="1286227" y="4189964"/>
                <a:ext cx="1314098" cy="1105560"/>
              </a:xfrm>
              <a:custGeom>
                <a:avLst/>
                <a:gdLst>
                  <a:gd name="connsiteX0" fmla="*/ 572473 w 1422700"/>
                  <a:gd name="connsiteY0" fmla="*/ 0 h 1105560"/>
                  <a:gd name="connsiteX1" fmla="*/ 708458 w 1422700"/>
                  <a:gd name="connsiteY1" fmla="*/ 41538 h 1105560"/>
                  <a:gd name="connsiteX2" fmla="*/ 717729 w 1422700"/>
                  <a:gd name="connsiteY2" fmla="*/ 49187 h 1105560"/>
                  <a:gd name="connsiteX3" fmla="*/ 727000 w 1422700"/>
                  <a:gd name="connsiteY3" fmla="*/ 41538 h 1105560"/>
                  <a:gd name="connsiteX4" fmla="*/ 862985 w 1422700"/>
                  <a:gd name="connsiteY4" fmla="*/ 0 h 1105560"/>
                  <a:gd name="connsiteX5" fmla="*/ 1034965 w 1422700"/>
                  <a:gd name="connsiteY5" fmla="*/ 71237 h 1105560"/>
                  <a:gd name="connsiteX6" fmla="*/ 1067911 w 1422700"/>
                  <a:gd name="connsiteY6" fmla="*/ 120101 h 1105560"/>
                  <a:gd name="connsiteX7" fmla="*/ 1078203 w 1422700"/>
                  <a:gd name="connsiteY7" fmla="*/ 119063 h 1105560"/>
                  <a:gd name="connsiteX8" fmla="*/ 1321420 w 1422700"/>
                  <a:gd name="connsiteY8" fmla="*/ 362280 h 1105560"/>
                  <a:gd name="connsiteX9" fmla="*/ 1312034 w 1422700"/>
                  <a:gd name="connsiteY9" fmla="*/ 408769 h 1105560"/>
                  <a:gd name="connsiteX10" fmla="*/ 1315468 w 1422700"/>
                  <a:gd name="connsiteY10" fmla="*/ 410633 h 1105560"/>
                  <a:gd name="connsiteX11" fmla="*/ 1422700 w 1422700"/>
                  <a:gd name="connsiteY11" fmla="*/ 612312 h 1105560"/>
                  <a:gd name="connsiteX12" fmla="*/ 1351464 w 1422700"/>
                  <a:gd name="connsiteY12" fmla="*/ 784293 h 1105560"/>
                  <a:gd name="connsiteX13" fmla="*/ 1316437 w 1422700"/>
                  <a:gd name="connsiteY13" fmla="*/ 813192 h 1105560"/>
                  <a:gd name="connsiteX14" fmla="*/ 1316479 w 1422700"/>
                  <a:gd name="connsiteY14" fmla="*/ 813327 h 1105560"/>
                  <a:gd name="connsiteX15" fmla="*/ 1321420 w 1422700"/>
                  <a:gd name="connsiteY15" fmla="*/ 862343 h 1105560"/>
                  <a:gd name="connsiteX16" fmla="*/ 1078203 w 1422700"/>
                  <a:gd name="connsiteY16" fmla="*/ 1105560 h 1105560"/>
                  <a:gd name="connsiteX17" fmla="*/ 906223 w 1422700"/>
                  <a:gd name="connsiteY17" fmla="*/ 1034324 h 1105560"/>
                  <a:gd name="connsiteX18" fmla="*/ 901765 w 1422700"/>
                  <a:gd name="connsiteY18" fmla="*/ 1027711 h 1105560"/>
                  <a:gd name="connsiteX19" fmla="*/ 897306 w 1422700"/>
                  <a:gd name="connsiteY19" fmla="*/ 1034324 h 1105560"/>
                  <a:gd name="connsiteX20" fmla="*/ 725326 w 1422700"/>
                  <a:gd name="connsiteY20" fmla="*/ 1105560 h 1105560"/>
                  <a:gd name="connsiteX21" fmla="*/ 553346 w 1422700"/>
                  <a:gd name="connsiteY21" fmla="*/ 1034324 h 1105560"/>
                  <a:gd name="connsiteX22" fmla="*/ 548887 w 1422700"/>
                  <a:gd name="connsiteY22" fmla="*/ 1027711 h 1105560"/>
                  <a:gd name="connsiteX23" fmla="*/ 544428 w 1422700"/>
                  <a:gd name="connsiteY23" fmla="*/ 1034324 h 1105560"/>
                  <a:gd name="connsiteX24" fmla="*/ 372448 w 1422700"/>
                  <a:gd name="connsiteY24" fmla="*/ 1105560 h 1105560"/>
                  <a:gd name="connsiteX25" fmla="*/ 129231 w 1422700"/>
                  <a:gd name="connsiteY25" fmla="*/ 862343 h 1105560"/>
                  <a:gd name="connsiteX26" fmla="*/ 132036 w 1422700"/>
                  <a:gd name="connsiteY26" fmla="*/ 834514 h 1105560"/>
                  <a:gd name="connsiteX27" fmla="*/ 107232 w 1422700"/>
                  <a:gd name="connsiteY27" fmla="*/ 821051 h 1105560"/>
                  <a:gd name="connsiteX28" fmla="*/ 0 w 1422700"/>
                  <a:gd name="connsiteY28" fmla="*/ 619371 h 1105560"/>
                  <a:gd name="connsiteX29" fmla="*/ 107232 w 1422700"/>
                  <a:gd name="connsiteY29" fmla="*/ 417692 h 1105560"/>
                  <a:gd name="connsiteX30" fmla="*/ 137141 w 1422700"/>
                  <a:gd name="connsiteY30" fmla="*/ 401458 h 1105560"/>
                  <a:gd name="connsiteX31" fmla="*/ 129231 w 1422700"/>
                  <a:gd name="connsiteY31" fmla="*/ 362280 h 1105560"/>
                  <a:gd name="connsiteX32" fmla="*/ 323431 w 1422700"/>
                  <a:gd name="connsiteY32" fmla="*/ 124005 h 1105560"/>
                  <a:gd name="connsiteX33" fmla="*/ 367941 w 1422700"/>
                  <a:gd name="connsiteY33" fmla="*/ 119518 h 1105560"/>
                  <a:gd name="connsiteX34" fmla="*/ 400493 w 1422700"/>
                  <a:gd name="connsiteY34" fmla="*/ 71237 h 1105560"/>
                  <a:gd name="connsiteX35" fmla="*/ 572473 w 1422700"/>
                  <a:gd name="connsiteY35" fmla="*/ 0 h 1105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422700" h="1105560">
                    <a:moveTo>
                      <a:pt x="572473" y="0"/>
                    </a:moveTo>
                    <a:cubicBezTo>
                      <a:pt x="622845" y="0"/>
                      <a:pt x="669640" y="15313"/>
                      <a:pt x="708458" y="41538"/>
                    </a:cubicBezTo>
                    <a:lnTo>
                      <a:pt x="717729" y="49187"/>
                    </a:lnTo>
                    <a:lnTo>
                      <a:pt x="727000" y="41538"/>
                    </a:lnTo>
                    <a:cubicBezTo>
                      <a:pt x="765818" y="15313"/>
                      <a:pt x="812613" y="0"/>
                      <a:pt x="862985" y="0"/>
                    </a:cubicBezTo>
                    <a:cubicBezTo>
                      <a:pt x="930148" y="0"/>
                      <a:pt x="990952" y="27223"/>
                      <a:pt x="1034965" y="71237"/>
                    </a:cubicBezTo>
                    <a:lnTo>
                      <a:pt x="1067911" y="120101"/>
                    </a:lnTo>
                    <a:lnTo>
                      <a:pt x="1078203" y="119063"/>
                    </a:lnTo>
                    <a:cubicBezTo>
                      <a:pt x="1212528" y="119063"/>
                      <a:pt x="1321420" y="227955"/>
                      <a:pt x="1321420" y="362280"/>
                    </a:cubicBezTo>
                    <a:lnTo>
                      <a:pt x="1312034" y="408769"/>
                    </a:lnTo>
                    <a:lnTo>
                      <a:pt x="1315468" y="410633"/>
                    </a:lnTo>
                    <a:cubicBezTo>
                      <a:pt x="1380164" y="454341"/>
                      <a:pt x="1422700" y="528359"/>
                      <a:pt x="1422700" y="612312"/>
                    </a:cubicBezTo>
                    <a:cubicBezTo>
                      <a:pt x="1422700" y="679475"/>
                      <a:pt x="1395477" y="740279"/>
                      <a:pt x="1351464" y="784293"/>
                    </a:cubicBezTo>
                    <a:lnTo>
                      <a:pt x="1316437" y="813192"/>
                    </a:lnTo>
                    <a:lnTo>
                      <a:pt x="1316479" y="813327"/>
                    </a:lnTo>
                    <a:cubicBezTo>
                      <a:pt x="1319719" y="829159"/>
                      <a:pt x="1321420" y="845553"/>
                      <a:pt x="1321420" y="862343"/>
                    </a:cubicBezTo>
                    <a:cubicBezTo>
                      <a:pt x="1321420" y="996668"/>
                      <a:pt x="1212528" y="1105560"/>
                      <a:pt x="1078203" y="1105560"/>
                    </a:cubicBezTo>
                    <a:cubicBezTo>
                      <a:pt x="1011041" y="1105560"/>
                      <a:pt x="950236" y="1078337"/>
                      <a:pt x="906223" y="1034324"/>
                    </a:cubicBezTo>
                    <a:lnTo>
                      <a:pt x="901765" y="1027711"/>
                    </a:lnTo>
                    <a:lnTo>
                      <a:pt x="897306" y="1034324"/>
                    </a:lnTo>
                    <a:cubicBezTo>
                      <a:pt x="853293" y="1078337"/>
                      <a:pt x="792489" y="1105560"/>
                      <a:pt x="725326" y="1105560"/>
                    </a:cubicBezTo>
                    <a:cubicBezTo>
                      <a:pt x="658164" y="1105560"/>
                      <a:pt x="597359" y="1078337"/>
                      <a:pt x="553346" y="1034324"/>
                    </a:cubicBezTo>
                    <a:lnTo>
                      <a:pt x="548887" y="1027711"/>
                    </a:lnTo>
                    <a:lnTo>
                      <a:pt x="544428" y="1034324"/>
                    </a:lnTo>
                    <a:cubicBezTo>
                      <a:pt x="500415" y="1078337"/>
                      <a:pt x="439610" y="1105560"/>
                      <a:pt x="372448" y="1105560"/>
                    </a:cubicBezTo>
                    <a:cubicBezTo>
                      <a:pt x="238123" y="1105560"/>
                      <a:pt x="129231" y="996668"/>
                      <a:pt x="129231" y="862343"/>
                    </a:cubicBezTo>
                    <a:lnTo>
                      <a:pt x="132036" y="834514"/>
                    </a:lnTo>
                    <a:lnTo>
                      <a:pt x="107232" y="821051"/>
                    </a:lnTo>
                    <a:cubicBezTo>
                      <a:pt x="42536" y="777343"/>
                      <a:pt x="0" y="703324"/>
                      <a:pt x="0" y="619371"/>
                    </a:cubicBezTo>
                    <a:cubicBezTo>
                      <a:pt x="0" y="535418"/>
                      <a:pt x="42536" y="461400"/>
                      <a:pt x="107232" y="417692"/>
                    </a:cubicBezTo>
                    <a:lnTo>
                      <a:pt x="137141" y="401458"/>
                    </a:lnTo>
                    <a:lnTo>
                      <a:pt x="129231" y="362280"/>
                    </a:lnTo>
                    <a:cubicBezTo>
                      <a:pt x="129231" y="244746"/>
                      <a:pt x="212601" y="146684"/>
                      <a:pt x="323431" y="124005"/>
                    </a:cubicBezTo>
                    <a:lnTo>
                      <a:pt x="367941" y="119518"/>
                    </a:lnTo>
                    <a:lnTo>
                      <a:pt x="400493" y="71237"/>
                    </a:lnTo>
                    <a:cubicBezTo>
                      <a:pt x="444506" y="27223"/>
                      <a:pt x="505310" y="0"/>
                      <a:pt x="572473" y="0"/>
                    </a:cubicBezTo>
                    <a:close/>
                  </a:path>
                </a:pathLst>
              </a:custGeom>
              <a:solidFill>
                <a:srgbClr val="FFFFCC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" name="楕円 349">
                <a:extLst>
                  <a:ext uri="{FF2B5EF4-FFF2-40B4-BE49-F238E27FC236}">
                    <a16:creationId xmlns:a16="http://schemas.microsoft.com/office/drawing/2014/main" id="{8CFED6F0-666C-4F3F-8353-87E17164575B}"/>
                  </a:ext>
                </a:extLst>
              </p:cNvPr>
              <p:cNvSpPr/>
              <p:nvPr/>
            </p:nvSpPr>
            <p:spPr bwMode="auto">
              <a:xfrm rot="20700000">
                <a:off x="1164436" y="4863089"/>
                <a:ext cx="691423" cy="507740"/>
              </a:xfrm>
              <a:custGeom>
                <a:avLst/>
                <a:gdLst>
                  <a:gd name="connsiteX0" fmla="*/ 0 w 245041"/>
                  <a:gd name="connsiteY0" fmla="*/ 417129 h 834258"/>
                  <a:gd name="connsiteX1" fmla="*/ 122521 w 245041"/>
                  <a:gd name="connsiteY1" fmla="*/ 0 h 834258"/>
                  <a:gd name="connsiteX2" fmla="*/ 245042 w 245041"/>
                  <a:gd name="connsiteY2" fmla="*/ 417129 h 834258"/>
                  <a:gd name="connsiteX3" fmla="*/ 122521 w 245041"/>
                  <a:gd name="connsiteY3" fmla="*/ 834258 h 834258"/>
                  <a:gd name="connsiteX4" fmla="*/ 0 w 245041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416145"/>
                  <a:gd name="connsiteY0" fmla="*/ 417129 h 753295"/>
                  <a:gd name="connsiteX1" fmla="*/ 122521 w 416145"/>
                  <a:gd name="connsiteY1" fmla="*/ 0 h 753295"/>
                  <a:gd name="connsiteX2" fmla="*/ 245042 w 416145"/>
                  <a:gd name="connsiteY2" fmla="*/ 417129 h 753295"/>
                  <a:gd name="connsiteX3" fmla="*/ 403509 w 416145"/>
                  <a:gd name="connsiteY3" fmla="*/ 753295 h 753295"/>
                  <a:gd name="connsiteX4" fmla="*/ 0 w 416145"/>
                  <a:gd name="connsiteY4" fmla="*/ 417129 h 753295"/>
                  <a:gd name="connsiteX0" fmla="*/ 38868 w 455013"/>
                  <a:gd name="connsiteY0" fmla="*/ 440941 h 777107"/>
                  <a:gd name="connsiteX1" fmla="*/ 32802 w 455013"/>
                  <a:gd name="connsiteY1" fmla="*/ 0 h 777107"/>
                  <a:gd name="connsiteX2" fmla="*/ 283910 w 455013"/>
                  <a:gd name="connsiteY2" fmla="*/ 440941 h 777107"/>
                  <a:gd name="connsiteX3" fmla="*/ 442377 w 455013"/>
                  <a:gd name="connsiteY3" fmla="*/ 777107 h 777107"/>
                  <a:gd name="connsiteX4" fmla="*/ 38868 w 455013"/>
                  <a:gd name="connsiteY4" fmla="*/ 440941 h 777107"/>
                  <a:gd name="connsiteX0" fmla="*/ 7645 w 423790"/>
                  <a:gd name="connsiteY0" fmla="*/ 440941 h 777107"/>
                  <a:gd name="connsiteX1" fmla="*/ 1579 w 423790"/>
                  <a:gd name="connsiteY1" fmla="*/ 0 h 777107"/>
                  <a:gd name="connsiteX2" fmla="*/ 252687 w 423790"/>
                  <a:gd name="connsiteY2" fmla="*/ 440941 h 777107"/>
                  <a:gd name="connsiteX3" fmla="*/ 411154 w 423790"/>
                  <a:gd name="connsiteY3" fmla="*/ 777107 h 777107"/>
                  <a:gd name="connsiteX4" fmla="*/ 7645 w 423790"/>
                  <a:gd name="connsiteY4" fmla="*/ 440941 h 777107"/>
                  <a:gd name="connsiteX0" fmla="*/ 7645 w 423790"/>
                  <a:gd name="connsiteY0" fmla="*/ 440941 h 777107"/>
                  <a:gd name="connsiteX1" fmla="*/ 1579 w 423790"/>
                  <a:gd name="connsiteY1" fmla="*/ 0 h 777107"/>
                  <a:gd name="connsiteX2" fmla="*/ 252687 w 423790"/>
                  <a:gd name="connsiteY2" fmla="*/ 440941 h 777107"/>
                  <a:gd name="connsiteX3" fmla="*/ 411154 w 423790"/>
                  <a:gd name="connsiteY3" fmla="*/ 777107 h 777107"/>
                  <a:gd name="connsiteX4" fmla="*/ 7645 w 423790"/>
                  <a:gd name="connsiteY4" fmla="*/ 440941 h 777107"/>
                  <a:gd name="connsiteX0" fmla="*/ 7645 w 469533"/>
                  <a:gd name="connsiteY0" fmla="*/ 440941 h 762819"/>
                  <a:gd name="connsiteX1" fmla="*/ 1579 w 469533"/>
                  <a:gd name="connsiteY1" fmla="*/ 0 h 762819"/>
                  <a:gd name="connsiteX2" fmla="*/ 252687 w 469533"/>
                  <a:gd name="connsiteY2" fmla="*/ 440941 h 762819"/>
                  <a:gd name="connsiteX3" fmla="*/ 458779 w 469533"/>
                  <a:gd name="connsiteY3" fmla="*/ 762819 h 762819"/>
                  <a:gd name="connsiteX4" fmla="*/ 7645 w 469533"/>
                  <a:gd name="connsiteY4" fmla="*/ 440941 h 762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9533" h="762819">
                    <a:moveTo>
                      <a:pt x="7645" y="440941"/>
                    </a:moveTo>
                    <a:cubicBezTo>
                      <a:pt x="7645" y="210567"/>
                      <a:pt x="-4174" y="157162"/>
                      <a:pt x="1579" y="0"/>
                    </a:cubicBezTo>
                    <a:cubicBezTo>
                      <a:pt x="121633" y="128588"/>
                      <a:pt x="252687" y="210567"/>
                      <a:pt x="252687" y="440941"/>
                    </a:cubicBezTo>
                    <a:cubicBezTo>
                      <a:pt x="252687" y="671315"/>
                      <a:pt x="526445" y="762819"/>
                      <a:pt x="458779" y="762819"/>
                    </a:cubicBezTo>
                    <a:cubicBezTo>
                      <a:pt x="391113" y="762819"/>
                      <a:pt x="7645" y="671315"/>
                      <a:pt x="7645" y="440941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48" name="楕円 349">
                <a:extLst>
                  <a:ext uri="{FF2B5EF4-FFF2-40B4-BE49-F238E27FC236}">
                    <a16:creationId xmlns:a16="http://schemas.microsoft.com/office/drawing/2014/main" id="{6F3E27AC-DCC3-4C9D-B919-C63778F7B194}"/>
                  </a:ext>
                </a:extLst>
              </p:cNvPr>
              <p:cNvSpPr/>
              <p:nvPr/>
            </p:nvSpPr>
            <p:spPr bwMode="auto">
              <a:xfrm rot="900000" flipH="1">
                <a:off x="2012160" y="4863089"/>
                <a:ext cx="691423" cy="507740"/>
              </a:xfrm>
              <a:custGeom>
                <a:avLst/>
                <a:gdLst>
                  <a:gd name="connsiteX0" fmla="*/ 0 w 245041"/>
                  <a:gd name="connsiteY0" fmla="*/ 417129 h 834258"/>
                  <a:gd name="connsiteX1" fmla="*/ 122521 w 245041"/>
                  <a:gd name="connsiteY1" fmla="*/ 0 h 834258"/>
                  <a:gd name="connsiteX2" fmla="*/ 245042 w 245041"/>
                  <a:gd name="connsiteY2" fmla="*/ 417129 h 834258"/>
                  <a:gd name="connsiteX3" fmla="*/ 122521 w 245041"/>
                  <a:gd name="connsiteY3" fmla="*/ 834258 h 834258"/>
                  <a:gd name="connsiteX4" fmla="*/ 0 w 245041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416145"/>
                  <a:gd name="connsiteY0" fmla="*/ 417129 h 753295"/>
                  <a:gd name="connsiteX1" fmla="*/ 122521 w 416145"/>
                  <a:gd name="connsiteY1" fmla="*/ 0 h 753295"/>
                  <a:gd name="connsiteX2" fmla="*/ 245042 w 416145"/>
                  <a:gd name="connsiteY2" fmla="*/ 417129 h 753295"/>
                  <a:gd name="connsiteX3" fmla="*/ 403509 w 416145"/>
                  <a:gd name="connsiteY3" fmla="*/ 753295 h 753295"/>
                  <a:gd name="connsiteX4" fmla="*/ 0 w 416145"/>
                  <a:gd name="connsiteY4" fmla="*/ 417129 h 753295"/>
                  <a:gd name="connsiteX0" fmla="*/ 38868 w 455013"/>
                  <a:gd name="connsiteY0" fmla="*/ 440941 h 777107"/>
                  <a:gd name="connsiteX1" fmla="*/ 32802 w 455013"/>
                  <a:gd name="connsiteY1" fmla="*/ 0 h 777107"/>
                  <a:gd name="connsiteX2" fmla="*/ 283910 w 455013"/>
                  <a:gd name="connsiteY2" fmla="*/ 440941 h 777107"/>
                  <a:gd name="connsiteX3" fmla="*/ 442377 w 455013"/>
                  <a:gd name="connsiteY3" fmla="*/ 777107 h 777107"/>
                  <a:gd name="connsiteX4" fmla="*/ 38868 w 455013"/>
                  <a:gd name="connsiteY4" fmla="*/ 440941 h 777107"/>
                  <a:gd name="connsiteX0" fmla="*/ 7645 w 423790"/>
                  <a:gd name="connsiteY0" fmla="*/ 440941 h 777107"/>
                  <a:gd name="connsiteX1" fmla="*/ 1579 w 423790"/>
                  <a:gd name="connsiteY1" fmla="*/ 0 h 777107"/>
                  <a:gd name="connsiteX2" fmla="*/ 252687 w 423790"/>
                  <a:gd name="connsiteY2" fmla="*/ 440941 h 777107"/>
                  <a:gd name="connsiteX3" fmla="*/ 411154 w 423790"/>
                  <a:gd name="connsiteY3" fmla="*/ 777107 h 777107"/>
                  <a:gd name="connsiteX4" fmla="*/ 7645 w 423790"/>
                  <a:gd name="connsiteY4" fmla="*/ 440941 h 777107"/>
                  <a:gd name="connsiteX0" fmla="*/ 7645 w 423790"/>
                  <a:gd name="connsiteY0" fmla="*/ 440941 h 777107"/>
                  <a:gd name="connsiteX1" fmla="*/ 1579 w 423790"/>
                  <a:gd name="connsiteY1" fmla="*/ 0 h 777107"/>
                  <a:gd name="connsiteX2" fmla="*/ 252687 w 423790"/>
                  <a:gd name="connsiteY2" fmla="*/ 440941 h 777107"/>
                  <a:gd name="connsiteX3" fmla="*/ 411154 w 423790"/>
                  <a:gd name="connsiteY3" fmla="*/ 777107 h 777107"/>
                  <a:gd name="connsiteX4" fmla="*/ 7645 w 423790"/>
                  <a:gd name="connsiteY4" fmla="*/ 440941 h 777107"/>
                  <a:gd name="connsiteX0" fmla="*/ 7645 w 469533"/>
                  <a:gd name="connsiteY0" fmla="*/ 440941 h 762819"/>
                  <a:gd name="connsiteX1" fmla="*/ 1579 w 469533"/>
                  <a:gd name="connsiteY1" fmla="*/ 0 h 762819"/>
                  <a:gd name="connsiteX2" fmla="*/ 252687 w 469533"/>
                  <a:gd name="connsiteY2" fmla="*/ 440941 h 762819"/>
                  <a:gd name="connsiteX3" fmla="*/ 458779 w 469533"/>
                  <a:gd name="connsiteY3" fmla="*/ 762819 h 762819"/>
                  <a:gd name="connsiteX4" fmla="*/ 7645 w 469533"/>
                  <a:gd name="connsiteY4" fmla="*/ 440941 h 762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9533" h="762819">
                    <a:moveTo>
                      <a:pt x="7645" y="440941"/>
                    </a:moveTo>
                    <a:cubicBezTo>
                      <a:pt x="7645" y="210567"/>
                      <a:pt x="-4174" y="157162"/>
                      <a:pt x="1579" y="0"/>
                    </a:cubicBezTo>
                    <a:cubicBezTo>
                      <a:pt x="121633" y="128588"/>
                      <a:pt x="252687" y="210567"/>
                      <a:pt x="252687" y="440941"/>
                    </a:cubicBezTo>
                    <a:cubicBezTo>
                      <a:pt x="252687" y="671315"/>
                      <a:pt x="526445" y="762819"/>
                      <a:pt x="458779" y="762819"/>
                    </a:cubicBezTo>
                    <a:cubicBezTo>
                      <a:pt x="391113" y="762819"/>
                      <a:pt x="7645" y="671315"/>
                      <a:pt x="7645" y="440941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49" name="楕円 27">
                <a:extLst>
                  <a:ext uri="{FF2B5EF4-FFF2-40B4-BE49-F238E27FC236}">
                    <a16:creationId xmlns:a16="http://schemas.microsoft.com/office/drawing/2014/main" id="{CD2880ED-1889-4893-862B-90658C9161CB}"/>
                  </a:ext>
                </a:extLst>
              </p:cNvPr>
              <p:cNvSpPr/>
              <p:nvPr/>
            </p:nvSpPr>
            <p:spPr bwMode="auto">
              <a:xfrm>
                <a:off x="1606509" y="4948209"/>
                <a:ext cx="608467" cy="447781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03074" y="71247"/>
                      <a:pt x="557800" y="0"/>
                    </a:cubicBezTo>
                    <a:cubicBezTo>
                      <a:pt x="930140" y="71247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7" name="グループ化 136">
              <a:extLst>
                <a:ext uri="{FF2B5EF4-FFF2-40B4-BE49-F238E27FC236}">
                  <a16:creationId xmlns:a16="http://schemas.microsoft.com/office/drawing/2014/main" id="{AE0444C5-4198-43FD-ADB3-9B5B71DE0C35}"/>
                </a:ext>
              </a:extLst>
            </p:cNvPr>
            <p:cNvGrpSpPr/>
            <p:nvPr/>
          </p:nvGrpSpPr>
          <p:grpSpPr>
            <a:xfrm>
              <a:off x="929101" y="3488911"/>
              <a:ext cx="967136" cy="723252"/>
              <a:chOff x="1124761" y="4189964"/>
              <a:chExt cx="1612704" cy="1206026"/>
            </a:xfrm>
          </p:grpSpPr>
          <p:sp>
            <p:nvSpPr>
              <p:cNvPr id="138" name="楕円 349">
                <a:extLst>
                  <a:ext uri="{FF2B5EF4-FFF2-40B4-BE49-F238E27FC236}">
                    <a16:creationId xmlns:a16="http://schemas.microsoft.com/office/drawing/2014/main" id="{6C01116C-D9B4-4B20-95F8-AAA82D6878C4}"/>
                  </a:ext>
                </a:extLst>
              </p:cNvPr>
              <p:cNvSpPr/>
              <p:nvPr/>
            </p:nvSpPr>
            <p:spPr bwMode="auto">
              <a:xfrm rot="1430819" flipH="1">
                <a:off x="2267932" y="4463328"/>
                <a:ext cx="469533" cy="762819"/>
              </a:xfrm>
              <a:custGeom>
                <a:avLst/>
                <a:gdLst>
                  <a:gd name="connsiteX0" fmla="*/ 0 w 245041"/>
                  <a:gd name="connsiteY0" fmla="*/ 417129 h 834258"/>
                  <a:gd name="connsiteX1" fmla="*/ 122521 w 245041"/>
                  <a:gd name="connsiteY1" fmla="*/ 0 h 834258"/>
                  <a:gd name="connsiteX2" fmla="*/ 245042 w 245041"/>
                  <a:gd name="connsiteY2" fmla="*/ 417129 h 834258"/>
                  <a:gd name="connsiteX3" fmla="*/ 122521 w 245041"/>
                  <a:gd name="connsiteY3" fmla="*/ 834258 h 834258"/>
                  <a:gd name="connsiteX4" fmla="*/ 0 w 245041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416145"/>
                  <a:gd name="connsiteY0" fmla="*/ 417129 h 753295"/>
                  <a:gd name="connsiteX1" fmla="*/ 122521 w 416145"/>
                  <a:gd name="connsiteY1" fmla="*/ 0 h 753295"/>
                  <a:gd name="connsiteX2" fmla="*/ 245042 w 416145"/>
                  <a:gd name="connsiteY2" fmla="*/ 417129 h 753295"/>
                  <a:gd name="connsiteX3" fmla="*/ 403509 w 416145"/>
                  <a:gd name="connsiteY3" fmla="*/ 753295 h 753295"/>
                  <a:gd name="connsiteX4" fmla="*/ 0 w 416145"/>
                  <a:gd name="connsiteY4" fmla="*/ 417129 h 753295"/>
                  <a:gd name="connsiteX0" fmla="*/ 38868 w 455013"/>
                  <a:gd name="connsiteY0" fmla="*/ 440941 h 777107"/>
                  <a:gd name="connsiteX1" fmla="*/ 32802 w 455013"/>
                  <a:gd name="connsiteY1" fmla="*/ 0 h 777107"/>
                  <a:gd name="connsiteX2" fmla="*/ 283910 w 455013"/>
                  <a:gd name="connsiteY2" fmla="*/ 440941 h 777107"/>
                  <a:gd name="connsiteX3" fmla="*/ 442377 w 455013"/>
                  <a:gd name="connsiteY3" fmla="*/ 777107 h 777107"/>
                  <a:gd name="connsiteX4" fmla="*/ 38868 w 455013"/>
                  <a:gd name="connsiteY4" fmla="*/ 440941 h 777107"/>
                  <a:gd name="connsiteX0" fmla="*/ 7645 w 423790"/>
                  <a:gd name="connsiteY0" fmla="*/ 440941 h 777107"/>
                  <a:gd name="connsiteX1" fmla="*/ 1579 w 423790"/>
                  <a:gd name="connsiteY1" fmla="*/ 0 h 777107"/>
                  <a:gd name="connsiteX2" fmla="*/ 252687 w 423790"/>
                  <a:gd name="connsiteY2" fmla="*/ 440941 h 777107"/>
                  <a:gd name="connsiteX3" fmla="*/ 411154 w 423790"/>
                  <a:gd name="connsiteY3" fmla="*/ 777107 h 777107"/>
                  <a:gd name="connsiteX4" fmla="*/ 7645 w 423790"/>
                  <a:gd name="connsiteY4" fmla="*/ 440941 h 777107"/>
                  <a:gd name="connsiteX0" fmla="*/ 7645 w 423790"/>
                  <a:gd name="connsiteY0" fmla="*/ 440941 h 777107"/>
                  <a:gd name="connsiteX1" fmla="*/ 1579 w 423790"/>
                  <a:gd name="connsiteY1" fmla="*/ 0 h 777107"/>
                  <a:gd name="connsiteX2" fmla="*/ 252687 w 423790"/>
                  <a:gd name="connsiteY2" fmla="*/ 440941 h 777107"/>
                  <a:gd name="connsiteX3" fmla="*/ 411154 w 423790"/>
                  <a:gd name="connsiteY3" fmla="*/ 777107 h 777107"/>
                  <a:gd name="connsiteX4" fmla="*/ 7645 w 423790"/>
                  <a:gd name="connsiteY4" fmla="*/ 440941 h 777107"/>
                  <a:gd name="connsiteX0" fmla="*/ 7645 w 469533"/>
                  <a:gd name="connsiteY0" fmla="*/ 440941 h 762819"/>
                  <a:gd name="connsiteX1" fmla="*/ 1579 w 469533"/>
                  <a:gd name="connsiteY1" fmla="*/ 0 h 762819"/>
                  <a:gd name="connsiteX2" fmla="*/ 252687 w 469533"/>
                  <a:gd name="connsiteY2" fmla="*/ 440941 h 762819"/>
                  <a:gd name="connsiteX3" fmla="*/ 458779 w 469533"/>
                  <a:gd name="connsiteY3" fmla="*/ 762819 h 762819"/>
                  <a:gd name="connsiteX4" fmla="*/ 7645 w 469533"/>
                  <a:gd name="connsiteY4" fmla="*/ 440941 h 762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9533" h="762819">
                    <a:moveTo>
                      <a:pt x="7645" y="440941"/>
                    </a:moveTo>
                    <a:cubicBezTo>
                      <a:pt x="7645" y="210567"/>
                      <a:pt x="-4174" y="157162"/>
                      <a:pt x="1579" y="0"/>
                    </a:cubicBezTo>
                    <a:cubicBezTo>
                      <a:pt x="121633" y="128588"/>
                      <a:pt x="252687" y="210567"/>
                      <a:pt x="252687" y="440941"/>
                    </a:cubicBezTo>
                    <a:cubicBezTo>
                      <a:pt x="252687" y="671315"/>
                      <a:pt x="526445" y="762819"/>
                      <a:pt x="458779" y="762819"/>
                    </a:cubicBezTo>
                    <a:cubicBezTo>
                      <a:pt x="391113" y="762819"/>
                      <a:pt x="7645" y="671315"/>
                      <a:pt x="7645" y="440941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" name="楕円 349">
                <a:extLst>
                  <a:ext uri="{FF2B5EF4-FFF2-40B4-BE49-F238E27FC236}">
                    <a16:creationId xmlns:a16="http://schemas.microsoft.com/office/drawing/2014/main" id="{95780775-D2DA-4FC2-B07C-FC297C5C8A72}"/>
                  </a:ext>
                </a:extLst>
              </p:cNvPr>
              <p:cNvSpPr/>
              <p:nvPr/>
            </p:nvSpPr>
            <p:spPr bwMode="auto">
              <a:xfrm rot="20169181">
                <a:off x="1124761" y="4463327"/>
                <a:ext cx="469533" cy="762819"/>
              </a:xfrm>
              <a:custGeom>
                <a:avLst/>
                <a:gdLst>
                  <a:gd name="connsiteX0" fmla="*/ 0 w 245041"/>
                  <a:gd name="connsiteY0" fmla="*/ 417129 h 834258"/>
                  <a:gd name="connsiteX1" fmla="*/ 122521 w 245041"/>
                  <a:gd name="connsiteY1" fmla="*/ 0 h 834258"/>
                  <a:gd name="connsiteX2" fmla="*/ 245042 w 245041"/>
                  <a:gd name="connsiteY2" fmla="*/ 417129 h 834258"/>
                  <a:gd name="connsiteX3" fmla="*/ 122521 w 245041"/>
                  <a:gd name="connsiteY3" fmla="*/ 834258 h 834258"/>
                  <a:gd name="connsiteX4" fmla="*/ 0 w 245041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416145"/>
                  <a:gd name="connsiteY0" fmla="*/ 417129 h 753295"/>
                  <a:gd name="connsiteX1" fmla="*/ 122521 w 416145"/>
                  <a:gd name="connsiteY1" fmla="*/ 0 h 753295"/>
                  <a:gd name="connsiteX2" fmla="*/ 245042 w 416145"/>
                  <a:gd name="connsiteY2" fmla="*/ 417129 h 753295"/>
                  <a:gd name="connsiteX3" fmla="*/ 403509 w 416145"/>
                  <a:gd name="connsiteY3" fmla="*/ 753295 h 753295"/>
                  <a:gd name="connsiteX4" fmla="*/ 0 w 416145"/>
                  <a:gd name="connsiteY4" fmla="*/ 417129 h 753295"/>
                  <a:gd name="connsiteX0" fmla="*/ 38868 w 455013"/>
                  <a:gd name="connsiteY0" fmla="*/ 440941 h 777107"/>
                  <a:gd name="connsiteX1" fmla="*/ 32802 w 455013"/>
                  <a:gd name="connsiteY1" fmla="*/ 0 h 777107"/>
                  <a:gd name="connsiteX2" fmla="*/ 283910 w 455013"/>
                  <a:gd name="connsiteY2" fmla="*/ 440941 h 777107"/>
                  <a:gd name="connsiteX3" fmla="*/ 442377 w 455013"/>
                  <a:gd name="connsiteY3" fmla="*/ 777107 h 777107"/>
                  <a:gd name="connsiteX4" fmla="*/ 38868 w 455013"/>
                  <a:gd name="connsiteY4" fmla="*/ 440941 h 777107"/>
                  <a:gd name="connsiteX0" fmla="*/ 7645 w 423790"/>
                  <a:gd name="connsiteY0" fmla="*/ 440941 h 777107"/>
                  <a:gd name="connsiteX1" fmla="*/ 1579 w 423790"/>
                  <a:gd name="connsiteY1" fmla="*/ 0 h 777107"/>
                  <a:gd name="connsiteX2" fmla="*/ 252687 w 423790"/>
                  <a:gd name="connsiteY2" fmla="*/ 440941 h 777107"/>
                  <a:gd name="connsiteX3" fmla="*/ 411154 w 423790"/>
                  <a:gd name="connsiteY3" fmla="*/ 777107 h 777107"/>
                  <a:gd name="connsiteX4" fmla="*/ 7645 w 423790"/>
                  <a:gd name="connsiteY4" fmla="*/ 440941 h 777107"/>
                  <a:gd name="connsiteX0" fmla="*/ 7645 w 423790"/>
                  <a:gd name="connsiteY0" fmla="*/ 440941 h 777107"/>
                  <a:gd name="connsiteX1" fmla="*/ 1579 w 423790"/>
                  <a:gd name="connsiteY1" fmla="*/ 0 h 777107"/>
                  <a:gd name="connsiteX2" fmla="*/ 252687 w 423790"/>
                  <a:gd name="connsiteY2" fmla="*/ 440941 h 777107"/>
                  <a:gd name="connsiteX3" fmla="*/ 411154 w 423790"/>
                  <a:gd name="connsiteY3" fmla="*/ 777107 h 777107"/>
                  <a:gd name="connsiteX4" fmla="*/ 7645 w 423790"/>
                  <a:gd name="connsiteY4" fmla="*/ 440941 h 777107"/>
                  <a:gd name="connsiteX0" fmla="*/ 7645 w 469533"/>
                  <a:gd name="connsiteY0" fmla="*/ 440941 h 762819"/>
                  <a:gd name="connsiteX1" fmla="*/ 1579 w 469533"/>
                  <a:gd name="connsiteY1" fmla="*/ 0 h 762819"/>
                  <a:gd name="connsiteX2" fmla="*/ 252687 w 469533"/>
                  <a:gd name="connsiteY2" fmla="*/ 440941 h 762819"/>
                  <a:gd name="connsiteX3" fmla="*/ 458779 w 469533"/>
                  <a:gd name="connsiteY3" fmla="*/ 762819 h 762819"/>
                  <a:gd name="connsiteX4" fmla="*/ 7645 w 469533"/>
                  <a:gd name="connsiteY4" fmla="*/ 440941 h 762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9533" h="762819">
                    <a:moveTo>
                      <a:pt x="7645" y="440941"/>
                    </a:moveTo>
                    <a:cubicBezTo>
                      <a:pt x="7645" y="210567"/>
                      <a:pt x="-4174" y="157162"/>
                      <a:pt x="1579" y="0"/>
                    </a:cubicBezTo>
                    <a:cubicBezTo>
                      <a:pt x="121633" y="128588"/>
                      <a:pt x="252687" y="210567"/>
                      <a:pt x="252687" y="440941"/>
                    </a:cubicBezTo>
                    <a:cubicBezTo>
                      <a:pt x="252687" y="671315"/>
                      <a:pt x="526445" y="762819"/>
                      <a:pt x="458779" y="762819"/>
                    </a:cubicBezTo>
                    <a:cubicBezTo>
                      <a:pt x="391113" y="762819"/>
                      <a:pt x="7645" y="671315"/>
                      <a:pt x="7645" y="440941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3E57AA0C-A28C-4E4F-9B57-D2277BCDBA3B}"/>
                  </a:ext>
                </a:extLst>
              </p:cNvPr>
              <p:cNvSpPr/>
              <p:nvPr/>
            </p:nvSpPr>
            <p:spPr bwMode="auto">
              <a:xfrm>
                <a:off x="1286227" y="4189964"/>
                <a:ext cx="1314098" cy="1105560"/>
              </a:xfrm>
              <a:custGeom>
                <a:avLst/>
                <a:gdLst>
                  <a:gd name="connsiteX0" fmla="*/ 572473 w 1422700"/>
                  <a:gd name="connsiteY0" fmla="*/ 0 h 1105560"/>
                  <a:gd name="connsiteX1" fmla="*/ 708458 w 1422700"/>
                  <a:gd name="connsiteY1" fmla="*/ 41538 h 1105560"/>
                  <a:gd name="connsiteX2" fmla="*/ 717729 w 1422700"/>
                  <a:gd name="connsiteY2" fmla="*/ 49187 h 1105560"/>
                  <a:gd name="connsiteX3" fmla="*/ 727000 w 1422700"/>
                  <a:gd name="connsiteY3" fmla="*/ 41538 h 1105560"/>
                  <a:gd name="connsiteX4" fmla="*/ 862985 w 1422700"/>
                  <a:gd name="connsiteY4" fmla="*/ 0 h 1105560"/>
                  <a:gd name="connsiteX5" fmla="*/ 1034965 w 1422700"/>
                  <a:gd name="connsiteY5" fmla="*/ 71237 h 1105560"/>
                  <a:gd name="connsiteX6" fmla="*/ 1067911 w 1422700"/>
                  <a:gd name="connsiteY6" fmla="*/ 120101 h 1105560"/>
                  <a:gd name="connsiteX7" fmla="*/ 1078203 w 1422700"/>
                  <a:gd name="connsiteY7" fmla="*/ 119063 h 1105560"/>
                  <a:gd name="connsiteX8" fmla="*/ 1321420 w 1422700"/>
                  <a:gd name="connsiteY8" fmla="*/ 362280 h 1105560"/>
                  <a:gd name="connsiteX9" fmla="*/ 1312034 w 1422700"/>
                  <a:gd name="connsiteY9" fmla="*/ 408769 h 1105560"/>
                  <a:gd name="connsiteX10" fmla="*/ 1315468 w 1422700"/>
                  <a:gd name="connsiteY10" fmla="*/ 410633 h 1105560"/>
                  <a:gd name="connsiteX11" fmla="*/ 1422700 w 1422700"/>
                  <a:gd name="connsiteY11" fmla="*/ 612312 h 1105560"/>
                  <a:gd name="connsiteX12" fmla="*/ 1351464 w 1422700"/>
                  <a:gd name="connsiteY12" fmla="*/ 784293 h 1105560"/>
                  <a:gd name="connsiteX13" fmla="*/ 1316437 w 1422700"/>
                  <a:gd name="connsiteY13" fmla="*/ 813192 h 1105560"/>
                  <a:gd name="connsiteX14" fmla="*/ 1316479 w 1422700"/>
                  <a:gd name="connsiteY14" fmla="*/ 813327 h 1105560"/>
                  <a:gd name="connsiteX15" fmla="*/ 1321420 w 1422700"/>
                  <a:gd name="connsiteY15" fmla="*/ 862343 h 1105560"/>
                  <a:gd name="connsiteX16" fmla="*/ 1078203 w 1422700"/>
                  <a:gd name="connsiteY16" fmla="*/ 1105560 h 1105560"/>
                  <a:gd name="connsiteX17" fmla="*/ 906223 w 1422700"/>
                  <a:gd name="connsiteY17" fmla="*/ 1034324 h 1105560"/>
                  <a:gd name="connsiteX18" fmla="*/ 901765 w 1422700"/>
                  <a:gd name="connsiteY18" fmla="*/ 1027711 h 1105560"/>
                  <a:gd name="connsiteX19" fmla="*/ 897306 w 1422700"/>
                  <a:gd name="connsiteY19" fmla="*/ 1034324 h 1105560"/>
                  <a:gd name="connsiteX20" fmla="*/ 725326 w 1422700"/>
                  <a:gd name="connsiteY20" fmla="*/ 1105560 h 1105560"/>
                  <a:gd name="connsiteX21" fmla="*/ 553346 w 1422700"/>
                  <a:gd name="connsiteY21" fmla="*/ 1034324 h 1105560"/>
                  <a:gd name="connsiteX22" fmla="*/ 548887 w 1422700"/>
                  <a:gd name="connsiteY22" fmla="*/ 1027711 h 1105560"/>
                  <a:gd name="connsiteX23" fmla="*/ 544428 w 1422700"/>
                  <a:gd name="connsiteY23" fmla="*/ 1034324 h 1105560"/>
                  <a:gd name="connsiteX24" fmla="*/ 372448 w 1422700"/>
                  <a:gd name="connsiteY24" fmla="*/ 1105560 h 1105560"/>
                  <a:gd name="connsiteX25" fmla="*/ 129231 w 1422700"/>
                  <a:gd name="connsiteY25" fmla="*/ 862343 h 1105560"/>
                  <a:gd name="connsiteX26" fmla="*/ 132036 w 1422700"/>
                  <a:gd name="connsiteY26" fmla="*/ 834514 h 1105560"/>
                  <a:gd name="connsiteX27" fmla="*/ 107232 w 1422700"/>
                  <a:gd name="connsiteY27" fmla="*/ 821051 h 1105560"/>
                  <a:gd name="connsiteX28" fmla="*/ 0 w 1422700"/>
                  <a:gd name="connsiteY28" fmla="*/ 619371 h 1105560"/>
                  <a:gd name="connsiteX29" fmla="*/ 107232 w 1422700"/>
                  <a:gd name="connsiteY29" fmla="*/ 417692 h 1105560"/>
                  <a:gd name="connsiteX30" fmla="*/ 137141 w 1422700"/>
                  <a:gd name="connsiteY30" fmla="*/ 401458 h 1105560"/>
                  <a:gd name="connsiteX31" fmla="*/ 129231 w 1422700"/>
                  <a:gd name="connsiteY31" fmla="*/ 362280 h 1105560"/>
                  <a:gd name="connsiteX32" fmla="*/ 323431 w 1422700"/>
                  <a:gd name="connsiteY32" fmla="*/ 124005 h 1105560"/>
                  <a:gd name="connsiteX33" fmla="*/ 367941 w 1422700"/>
                  <a:gd name="connsiteY33" fmla="*/ 119518 h 1105560"/>
                  <a:gd name="connsiteX34" fmla="*/ 400493 w 1422700"/>
                  <a:gd name="connsiteY34" fmla="*/ 71237 h 1105560"/>
                  <a:gd name="connsiteX35" fmla="*/ 572473 w 1422700"/>
                  <a:gd name="connsiteY35" fmla="*/ 0 h 1105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422700" h="1105560">
                    <a:moveTo>
                      <a:pt x="572473" y="0"/>
                    </a:moveTo>
                    <a:cubicBezTo>
                      <a:pt x="622845" y="0"/>
                      <a:pt x="669640" y="15313"/>
                      <a:pt x="708458" y="41538"/>
                    </a:cubicBezTo>
                    <a:lnTo>
                      <a:pt x="717729" y="49187"/>
                    </a:lnTo>
                    <a:lnTo>
                      <a:pt x="727000" y="41538"/>
                    </a:lnTo>
                    <a:cubicBezTo>
                      <a:pt x="765818" y="15313"/>
                      <a:pt x="812613" y="0"/>
                      <a:pt x="862985" y="0"/>
                    </a:cubicBezTo>
                    <a:cubicBezTo>
                      <a:pt x="930148" y="0"/>
                      <a:pt x="990952" y="27223"/>
                      <a:pt x="1034965" y="71237"/>
                    </a:cubicBezTo>
                    <a:lnTo>
                      <a:pt x="1067911" y="120101"/>
                    </a:lnTo>
                    <a:lnTo>
                      <a:pt x="1078203" y="119063"/>
                    </a:lnTo>
                    <a:cubicBezTo>
                      <a:pt x="1212528" y="119063"/>
                      <a:pt x="1321420" y="227955"/>
                      <a:pt x="1321420" y="362280"/>
                    </a:cubicBezTo>
                    <a:lnTo>
                      <a:pt x="1312034" y="408769"/>
                    </a:lnTo>
                    <a:lnTo>
                      <a:pt x="1315468" y="410633"/>
                    </a:lnTo>
                    <a:cubicBezTo>
                      <a:pt x="1380164" y="454341"/>
                      <a:pt x="1422700" y="528359"/>
                      <a:pt x="1422700" y="612312"/>
                    </a:cubicBezTo>
                    <a:cubicBezTo>
                      <a:pt x="1422700" y="679475"/>
                      <a:pt x="1395477" y="740279"/>
                      <a:pt x="1351464" y="784293"/>
                    </a:cubicBezTo>
                    <a:lnTo>
                      <a:pt x="1316437" y="813192"/>
                    </a:lnTo>
                    <a:lnTo>
                      <a:pt x="1316479" y="813327"/>
                    </a:lnTo>
                    <a:cubicBezTo>
                      <a:pt x="1319719" y="829159"/>
                      <a:pt x="1321420" y="845553"/>
                      <a:pt x="1321420" y="862343"/>
                    </a:cubicBezTo>
                    <a:cubicBezTo>
                      <a:pt x="1321420" y="996668"/>
                      <a:pt x="1212528" y="1105560"/>
                      <a:pt x="1078203" y="1105560"/>
                    </a:cubicBezTo>
                    <a:cubicBezTo>
                      <a:pt x="1011041" y="1105560"/>
                      <a:pt x="950236" y="1078337"/>
                      <a:pt x="906223" y="1034324"/>
                    </a:cubicBezTo>
                    <a:lnTo>
                      <a:pt x="901765" y="1027711"/>
                    </a:lnTo>
                    <a:lnTo>
                      <a:pt x="897306" y="1034324"/>
                    </a:lnTo>
                    <a:cubicBezTo>
                      <a:pt x="853293" y="1078337"/>
                      <a:pt x="792489" y="1105560"/>
                      <a:pt x="725326" y="1105560"/>
                    </a:cubicBezTo>
                    <a:cubicBezTo>
                      <a:pt x="658164" y="1105560"/>
                      <a:pt x="597359" y="1078337"/>
                      <a:pt x="553346" y="1034324"/>
                    </a:cubicBezTo>
                    <a:lnTo>
                      <a:pt x="548887" y="1027711"/>
                    </a:lnTo>
                    <a:lnTo>
                      <a:pt x="544428" y="1034324"/>
                    </a:lnTo>
                    <a:cubicBezTo>
                      <a:pt x="500415" y="1078337"/>
                      <a:pt x="439610" y="1105560"/>
                      <a:pt x="372448" y="1105560"/>
                    </a:cubicBezTo>
                    <a:cubicBezTo>
                      <a:pt x="238123" y="1105560"/>
                      <a:pt x="129231" y="996668"/>
                      <a:pt x="129231" y="862343"/>
                    </a:cubicBezTo>
                    <a:lnTo>
                      <a:pt x="132036" y="834514"/>
                    </a:lnTo>
                    <a:lnTo>
                      <a:pt x="107232" y="821051"/>
                    </a:lnTo>
                    <a:cubicBezTo>
                      <a:pt x="42536" y="777343"/>
                      <a:pt x="0" y="703324"/>
                      <a:pt x="0" y="619371"/>
                    </a:cubicBezTo>
                    <a:cubicBezTo>
                      <a:pt x="0" y="535418"/>
                      <a:pt x="42536" y="461400"/>
                      <a:pt x="107232" y="417692"/>
                    </a:cubicBezTo>
                    <a:lnTo>
                      <a:pt x="137141" y="401458"/>
                    </a:lnTo>
                    <a:lnTo>
                      <a:pt x="129231" y="362280"/>
                    </a:lnTo>
                    <a:cubicBezTo>
                      <a:pt x="129231" y="244746"/>
                      <a:pt x="212601" y="146684"/>
                      <a:pt x="323431" y="124005"/>
                    </a:cubicBezTo>
                    <a:lnTo>
                      <a:pt x="367941" y="119518"/>
                    </a:lnTo>
                    <a:lnTo>
                      <a:pt x="400493" y="71237"/>
                    </a:lnTo>
                    <a:cubicBezTo>
                      <a:pt x="444506" y="27223"/>
                      <a:pt x="505310" y="0"/>
                      <a:pt x="572473" y="0"/>
                    </a:cubicBezTo>
                    <a:close/>
                  </a:path>
                </a:pathLst>
              </a:custGeom>
              <a:solidFill>
                <a:srgbClr val="FFFFCC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" name="楕円 349">
                <a:extLst>
                  <a:ext uri="{FF2B5EF4-FFF2-40B4-BE49-F238E27FC236}">
                    <a16:creationId xmlns:a16="http://schemas.microsoft.com/office/drawing/2014/main" id="{50A9BBB8-69C0-4298-8689-C332F650A185}"/>
                  </a:ext>
                </a:extLst>
              </p:cNvPr>
              <p:cNvSpPr/>
              <p:nvPr/>
            </p:nvSpPr>
            <p:spPr bwMode="auto">
              <a:xfrm rot="20700000">
                <a:off x="1164436" y="4863089"/>
                <a:ext cx="691423" cy="507740"/>
              </a:xfrm>
              <a:custGeom>
                <a:avLst/>
                <a:gdLst>
                  <a:gd name="connsiteX0" fmla="*/ 0 w 245041"/>
                  <a:gd name="connsiteY0" fmla="*/ 417129 h 834258"/>
                  <a:gd name="connsiteX1" fmla="*/ 122521 w 245041"/>
                  <a:gd name="connsiteY1" fmla="*/ 0 h 834258"/>
                  <a:gd name="connsiteX2" fmla="*/ 245042 w 245041"/>
                  <a:gd name="connsiteY2" fmla="*/ 417129 h 834258"/>
                  <a:gd name="connsiteX3" fmla="*/ 122521 w 245041"/>
                  <a:gd name="connsiteY3" fmla="*/ 834258 h 834258"/>
                  <a:gd name="connsiteX4" fmla="*/ 0 w 245041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416145"/>
                  <a:gd name="connsiteY0" fmla="*/ 417129 h 753295"/>
                  <a:gd name="connsiteX1" fmla="*/ 122521 w 416145"/>
                  <a:gd name="connsiteY1" fmla="*/ 0 h 753295"/>
                  <a:gd name="connsiteX2" fmla="*/ 245042 w 416145"/>
                  <a:gd name="connsiteY2" fmla="*/ 417129 h 753295"/>
                  <a:gd name="connsiteX3" fmla="*/ 403509 w 416145"/>
                  <a:gd name="connsiteY3" fmla="*/ 753295 h 753295"/>
                  <a:gd name="connsiteX4" fmla="*/ 0 w 416145"/>
                  <a:gd name="connsiteY4" fmla="*/ 417129 h 753295"/>
                  <a:gd name="connsiteX0" fmla="*/ 38868 w 455013"/>
                  <a:gd name="connsiteY0" fmla="*/ 440941 h 777107"/>
                  <a:gd name="connsiteX1" fmla="*/ 32802 w 455013"/>
                  <a:gd name="connsiteY1" fmla="*/ 0 h 777107"/>
                  <a:gd name="connsiteX2" fmla="*/ 283910 w 455013"/>
                  <a:gd name="connsiteY2" fmla="*/ 440941 h 777107"/>
                  <a:gd name="connsiteX3" fmla="*/ 442377 w 455013"/>
                  <a:gd name="connsiteY3" fmla="*/ 777107 h 777107"/>
                  <a:gd name="connsiteX4" fmla="*/ 38868 w 455013"/>
                  <a:gd name="connsiteY4" fmla="*/ 440941 h 777107"/>
                  <a:gd name="connsiteX0" fmla="*/ 7645 w 423790"/>
                  <a:gd name="connsiteY0" fmla="*/ 440941 h 777107"/>
                  <a:gd name="connsiteX1" fmla="*/ 1579 w 423790"/>
                  <a:gd name="connsiteY1" fmla="*/ 0 h 777107"/>
                  <a:gd name="connsiteX2" fmla="*/ 252687 w 423790"/>
                  <a:gd name="connsiteY2" fmla="*/ 440941 h 777107"/>
                  <a:gd name="connsiteX3" fmla="*/ 411154 w 423790"/>
                  <a:gd name="connsiteY3" fmla="*/ 777107 h 777107"/>
                  <a:gd name="connsiteX4" fmla="*/ 7645 w 423790"/>
                  <a:gd name="connsiteY4" fmla="*/ 440941 h 777107"/>
                  <a:gd name="connsiteX0" fmla="*/ 7645 w 423790"/>
                  <a:gd name="connsiteY0" fmla="*/ 440941 h 777107"/>
                  <a:gd name="connsiteX1" fmla="*/ 1579 w 423790"/>
                  <a:gd name="connsiteY1" fmla="*/ 0 h 777107"/>
                  <a:gd name="connsiteX2" fmla="*/ 252687 w 423790"/>
                  <a:gd name="connsiteY2" fmla="*/ 440941 h 777107"/>
                  <a:gd name="connsiteX3" fmla="*/ 411154 w 423790"/>
                  <a:gd name="connsiteY3" fmla="*/ 777107 h 777107"/>
                  <a:gd name="connsiteX4" fmla="*/ 7645 w 423790"/>
                  <a:gd name="connsiteY4" fmla="*/ 440941 h 777107"/>
                  <a:gd name="connsiteX0" fmla="*/ 7645 w 469533"/>
                  <a:gd name="connsiteY0" fmla="*/ 440941 h 762819"/>
                  <a:gd name="connsiteX1" fmla="*/ 1579 w 469533"/>
                  <a:gd name="connsiteY1" fmla="*/ 0 h 762819"/>
                  <a:gd name="connsiteX2" fmla="*/ 252687 w 469533"/>
                  <a:gd name="connsiteY2" fmla="*/ 440941 h 762819"/>
                  <a:gd name="connsiteX3" fmla="*/ 458779 w 469533"/>
                  <a:gd name="connsiteY3" fmla="*/ 762819 h 762819"/>
                  <a:gd name="connsiteX4" fmla="*/ 7645 w 469533"/>
                  <a:gd name="connsiteY4" fmla="*/ 440941 h 762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9533" h="762819">
                    <a:moveTo>
                      <a:pt x="7645" y="440941"/>
                    </a:moveTo>
                    <a:cubicBezTo>
                      <a:pt x="7645" y="210567"/>
                      <a:pt x="-4174" y="157162"/>
                      <a:pt x="1579" y="0"/>
                    </a:cubicBezTo>
                    <a:cubicBezTo>
                      <a:pt x="121633" y="128588"/>
                      <a:pt x="252687" y="210567"/>
                      <a:pt x="252687" y="440941"/>
                    </a:cubicBezTo>
                    <a:cubicBezTo>
                      <a:pt x="252687" y="671315"/>
                      <a:pt x="526445" y="762819"/>
                      <a:pt x="458779" y="762819"/>
                    </a:cubicBezTo>
                    <a:cubicBezTo>
                      <a:pt x="391113" y="762819"/>
                      <a:pt x="7645" y="671315"/>
                      <a:pt x="7645" y="440941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42" name="楕円 349">
                <a:extLst>
                  <a:ext uri="{FF2B5EF4-FFF2-40B4-BE49-F238E27FC236}">
                    <a16:creationId xmlns:a16="http://schemas.microsoft.com/office/drawing/2014/main" id="{6EE263B5-8EA5-4ECF-AEBE-B764DF06EC89}"/>
                  </a:ext>
                </a:extLst>
              </p:cNvPr>
              <p:cNvSpPr/>
              <p:nvPr/>
            </p:nvSpPr>
            <p:spPr bwMode="auto">
              <a:xfrm rot="900000" flipH="1">
                <a:off x="2012160" y="4863089"/>
                <a:ext cx="691423" cy="507740"/>
              </a:xfrm>
              <a:custGeom>
                <a:avLst/>
                <a:gdLst>
                  <a:gd name="connsiteX0" fmla="*/ 0 w 245041"/>
                  <a:gd name="connsiteY0" fmla="*/ 417129 h 834258"/>
                  <a:gd name="connsiteX1" fmla="*/ 122521 w 245041"/>
                  <a:gd name="connsiteY1" fmla="*/ 0 h 834258"/>
                  <a:gd name="connsiteX2" fmla="*/ 245042 w 245041"/>
                  <a:gd name="connsiteY2" fmla="*/ 417129 h 834258"/>
                  <a:gd name="connsiteX3" fmla="*/ 122521 w 245041"/>
                  <a:gd name="connsiteY3" fmla="*/ 834258 h 834258"/>
                  <a:gd name="connsiteX4" fmla="*/ 0 w 245041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245042"/>
                  <a:gd name="connsiteY0" fmla="*/ 417129 h 834258"/>
                  <a:gd name="connsiteX1" fmla="*/ 122521 w 245042"/>
                  <a:gd name="connsiteY1" fmla="*/ 0 h 834258"/>
                  <a:gd name="connsiteX2" fmla="*/ 245042 w 245042"/>
                  <a:gd name="connsiteY2" fmla="*/ 417129 h 834258"/>
                  <a:gd name="connsiteX3" fmla="*/ 122521 w 245042"/>
                  <a:gd name="connsiteY3" fmla="*/ 834258 h 834258"/>
                  <a:gd name="connsiteX4" fmla="*/ 0 w 245042"/>
                  <a:gd name="connsiteY4" fmla="*/ 417129 h 834258"/>
                  <a:gd name="connsiteX0" fmla="*/ 0 w 416145"/>
                  <a:gd name="connsiteY0" fmla="*/ 417129 h 753295"/>
                  <a:gd name="connsiteX1" fmla="*/ 122521 w 416145"/>
                  <a:gd name="connsiteY1" fmla="*/ 0 h 753295"/>
                  <a:gd name="connsiteX2" fmla="*/ 245042 w 416145"/>
                  <a:gd name="connsiteY2" fmla="*/ 417129 h 753295"/>
                  <a:gd name="connsiteX3" fmla="*/ 403509 w 416145"/>
                  <a:gd name="connsiteY3" fmla="*/ 753295 h 753295"/>
                  <a:gd name="connsiteX4" fmla="*/ 0 w 416145"/>
                  <a:gd name="connsiteY4" fmla="*/ 417129 h 753295"/>
                  <a:gd name="connsiteX0" fmla="*/ 38868 w 455013"/>
                  <a:gd name="connsiteY0" fmla="*/ 440941 h 777107"/>
                  <a:gd name="connsiteX1" fmla="*/ 32802 w 455013"/>
                  <a:gd name="connsiteY1" fmla="*/ 0 h 777107"/>
                  <a:gd name="connsiteX2" fmla="*/ 283910 w 455013"/>
                  <a:gd name="connsiteY2" fmla="*/ 440941 h 777107"/>
                  <a:gd name="connsiteX3" fmla="*/ 442377 w 455013"/>
                  <a:gd name="connsiteY3" fmla="*/ 777107 h 777107"/>
                  <a:gd name="connsiteX4" fmla="*/ 38868 w 455013"/>
                  <a:gd name="connsiteY4" fmla="*/ 440941 h 777107"/>
                  <a:gd name="connsiteX0" fmla="*/ 7645 w 423790"/>
                  <a:gd name="connsiteY0" fmla="*/ 440941 h 777107"/>
                  <a:gd name="connsiteX1" fmla="*/ 1579 w 423790"/>
                  <a:gd name="connsiteY1" fmla="*/ 0 h 777107"/>
                  <a:gd name="connsiteX2" fmla="*/ 252687 w 423790"/>
                  <a:gd name="connsiteY2" fmla="*/ 440941 h 777107"/>
                  <a:gd name="connsiteX3" fmla="*/ 411154 w 423790"/>
                  <a:gd name="connsiteY3" fmla="*/ 777107 h 777107"/>
                  <a:gd name="connsiteX4" fmla="*/ 7645 w 423790"/>
                  <a:gd name="connsiteY4" fmla="*/ 440941 h 777107"/>
                  <a:gd name="connsiteX0" fmla="*/ 7645 w 423790"/>
                  <a:gd name="connsiteY0" fmla="*/ 440941 h 777107"/>
                  <a:gd name="connsiteX1" fmla="*/ 1579 w 423790"/>
                  <a:gd name="connsiteY1" fmla="*/ 0 h 777107"/>
                  <a:gd name="connsiteX2" fmla="*/ 252687 w 423790"/>
                  <a:gd name="connsiteY2" fmla="*/ 440941 h 777107"/>
                  <a:gd name="connsiteX3" fmla="*/ 411154 w 423790"/>
                  <a:gd name="connsiteY3" fmla="*/ 777107 h 777107"/>
                  <a:gd name="connsiteX4" fmla="*/ 7645 w 423790"/>
                  <a:gd name="connsiteY4" fmla="*/ 440941 h 777107"/>
                  <a:gd name="connsiteX0" fmla="*/ 7645 w 469533"/>
                  <a:gd name="connsiteY0" fmla="*/ 440941 h 762819"/>
                  <a:gd name="connsiteX1" fmla="*/ 1579 w 469533"/>
                  <a:gd name="connsiteY1" fmla="*/ 0 h 762819"/>
                  <a:gd name="connsiteX2" fmla="*/ 252687 w 469533"/>
                  <a:gd name="connsiteY2" fmla="*/ 440941 h 762819"/>
                  <a:gd name="connsiteX3" fmla="*/ 458779 w 469533"/>
                  <a:gd name="connsiteY3" fmla="*/ 762819 h 762819"/>
                  <a:gd name="connsiteX4" fmla="*/ 7645 w 469533"/>
                  <a:gd name="connsiteY4" fmla="*/ 440941 h 762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9533" h="762819">
                    <a:moveTo>
                      <a:pt x="7645" y="440941"/>
                    </a:moveTo>
                    <a:cubicBezTo>
                      <a:pt x="7645" y="210567"/>
                      <a:pt x="-4174" y="157162"/>
                      <a:pt x="1579" y="0"/>
                    </a:cubicBezTo>
                    <a:cubicBezTo>
                      <a:pt x="121633" y="128588"/>
                      <a:pt x="252687" y="210567"/>
                      <a:pt x="252687" y="440941"/>
                    </a:cubicBezTo>
                    <a:cubicBezTo>
                      <a:pt x="252687" y="671315"/>
                      <a:pt x="526445" y="762819"/>
                      <a:pt x="458779" y="762819"/>
                    </a:cubicBezTo>
                    <a:cubicBezTo>
                      <a:pt x="391113" y="762819"/>
                      <a:pt x="7645" y="671315"/>
                      <a:pt x="7645" y="440941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43" name="楕円 27">
                <a:extLst>
                  <a:ext uri="{FF2B5EF4-FFF2-40B4-BE49-F238E27FC236}">
                    <a16:creationId xmlns:a16="http://schemas.microsoft.com/office/drawing/2014/main" id="{0EF73AF7-4975-4641-AC36-E7C709BB1106}"/>
                  </a:ext>
                </a:extLst>
              </p:cNvPr>
              <p:cNvSpPr/>
              <p:nvPr/>
            </p:nvSpPr>
            <p:spPr bwMode="auto">
              <a:xfrm>
                <a:off x="1606509" y="4948209"/>
                <a:ext cx="608467" cy="447781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03074" y="71247"/>
                      <a:pt x="557800" y="0"/>
                    </a:cubicBezTo>
                    <a:cubicBezTo>
                      <a:pt x="930140" y="71247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B1D64C54-44ED-49F1-87A6-9E78498DD05B}"/>
              </a:ext>
            </a:extLst>
          </p:cNvPr>
          <p:cNvGrpSpPr/>
          <p:nvPr/>
        </p:nvGrpSpPr>
        <p:grpSpPr>
          <a:xfrm>
            <a:off x="2353268" y="2846554"/>
            <a:ext cx="1511299" cy="1488944"/>
            <a:chOff x="2353268" y="2846554"/>
            <a:chExt cx="1511299" cy="1488944"/>
          </a:xfrm>
        </p:grpSpPr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E50D3C64-A8F2-4E80-B864-B15324295464}"/>
                </a:ext>
              </a:extLst>
            </p:cNvPr>
            <p:cNvGrpSpPr/>
            <p:nvPr/>
          </p:nvGrpSpPr>
          <p:grpSpPr>
            <a:xfrm>
              <a:off x="2686554" y="2846554"/>
              <a:ext cx="887456" cy="839464"/>
              <a:chOff x="1496605" y="4414452"/>
              <a:chExt cx="1479837" cy="1399813"/>
            </a:xfrm>
          </p:grpSpPr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C80C1475-0D86-42DA-84B9-FFF458521DB0}"/>
                  </a:ext>
                </a:extLst>
              </p:cNvPr>
              <p:cNvSpPr/>
              <p:nvPr/>
            </p:nvSpPr>
            <p:spPr bwMode="auto">
              <a:xfrm>
                <a:off x="1800747" y="5293302"/>
                <a:ext cx="796759" cy="520963"/>
              </a:xfrm>
              <a:custGeom>
                <a:avLst/>
                <a:gdLst>
                  <a:gd name="connsiteX0" fmla="*/ 48787 w 796759"/>
                  <a:gd name="connsiteY0" fmla="*/ 0 h 520963"/>
                  <a:gd name="connsiteX1" fmla="*/ 319486 w 796759"/>
                  <a:gd name="connsiteY1" fmla="*/ 233308 h 520963"/>
                  <a:gd name="connsiteX2" fmla="*/ 364965 w 796759"/>
                  <a:gd name="connsiteY2" fmla="*/ 9693 h 520963"/>
                  <a:gd name="connsiteX3" fmla="*/ 572929 w 796759"/>
                  <a:gd name="connsiteY3" fmla="*/ 9693 h 520963"/>
                  <a:gd name="connsiteX4" fmla="*/ 615994 w 796759"/>
                  <a:gd name="connsiteY4" fmla="*/ 221442 h 520963"/>
                  <a:gd name="connsiteX5" fmla="*/ 762261 w 796759"/>
                  <a:gd name="connsiteY5" fmla="*/ 160173 h 520963"/>
                  <a:gd name="connsiteX6" fmla="*/ 796759 w 796759"/>
                  <a:gd name="connsiteY6" fmla="*/ 219925 h 520963"/>
                  <a:gd name="connsiteX7" fmla="*/ 639956 w 796759"/>
                  <a:gd name="connsiteY7" fmla="*/ 339258 h 520963"/>
                  <a:gd name="connsiteX8" fmla="*/ 676910 w 796759"/>
                  <a:gd name="connsiteY8" fmla="*/ 520963 h 520963"/>
                  <a:gd name="connsiteX9" fmla="*/ 260982 w 796759"/>
                  <a:gd name="connsiteY9" fmla="*/ 520963 h 520963"/>
                  <a:gd name="connsiteX10" fmla="*/ 288852 w 796759"/>
                  <a:gd name="connsiteY10" fmla="*/ 383931 h 520963"/>
                  <a:gd name="connsiteX11" fmla="*/ 0 w 796759"/>
                  <a:gd name="connsiteY11" fmla="*/ 48787 h 520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96759" h="520963">
                    <a:moveTo>
                      <a:pt x="48787" y="0"/>
                    </a:moveTo>
                    <a:lnTo>
                      <a:pt x="319486" y="233308"/>
                    </a:lnTo>
                    <a:lnTo>
                      <a:pt x="364965" y="9693"/>
                    </a:lnTo>
                    <a:lnTo>
                      <a:pt x="572929" y="9693"/>
                    </a:lnTo>
                    <a:lnTo>
                      <a:pt x="615994" y="221442"/>
                    </a:lnTo>
                    <a:lnTo>
                      <a:pt x="762261" y="160173"/>
                    </a:lnTo>
                    <a:lnTo>
                      <a:pt x="796759" y="219925"/>
                    </a:lnTo>
                    <a:lnTo>
                      <a:pt x="639956" y="339258"/>
                    </a:lnTo>
                    <a:lnTo>
                      <a:pt x="676910" y="520963"/>
                    </a:lnTo>
                    <a:lnTo>
                      <a:pt x="260982" y="520963"/>
                    </a:lnTo>
                    <a:lnTo>
                      <a:pt x="288852" y="383931"/>
                    </a:lnTo>
                    <a:lnTo>
                      <a:pt x="0" y="48787"/>
                    </a:lnTo>
                    <a:close/>
                  </a:path>
                </a:pathLst>
              </a:custGeom>
              <a:solidFill>
                <a:srgbClr val="CCFF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89" name="グループ化 188">
                <a:extLst>
                  <a:ext uri="{FF2B5EF4-FFF2-40B4-BE49-F238E27FC236}">
                    <a16:creationId xmlns:a16="http://schemas.microsoft.com/office/drawing/2014/main" id="{EDFBF8B3-B84D-47DF-BF00-37D22A649B3E}"/>
                  </a:ext>
                </a:extLst>
              </p:cNvPr>
              <p:cNvGrpSpPr/>
              <p:nvPr/>
            </p:nvGrpSpPr>
            <p:grpSpPr>
              <a:xfrm>
                <a:off x="1496605" y="4414452"/>
                <a:ext cx="1479837" cy="1024109"/>
                <a:chOff x="1581048" y="4637542"/>
                <a:chExt cx="1479837" cy="1024109"/>
              </a:xfrm>
            </p:grpSpPr>
            <p:sp>
              <p:nvSpPr>
                <p:cNvPr id="190" name="楕円 370">
                  <a:extLst>
                    <a:ext uri="{FF2B5EF4-FFF2-40B4-BE49-F238E27FC236}">
                      <a16:creationId xmlns:a16="http://schemas.microsoft.com/office/drawing/2014/main" id="{CD1F658D-40C5-4959-8F68-AE5DD3450AC4}"/>
                    </a:ext>
                  </a:extLst>
                </p:cNvPr>
                <p:cNvSpPr/>
                <p:nvPr/>
              </p:nvSpPr>
              <p:spPr bwMode="auto">
                <a:xfrm>
                  <a:off x="1838558" y="4742464"/>
                  <a:ext cx="419796" cy="32159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91" name="楕円 370">
                  <a:extLst>
                    <a:ext uri="{FF2B5EF4-FFF2-40B4-BE49-F238E27FC236}">
                      <a16:creationId xmlns:a16="http://schemas.microsoft.com/office/drawing/2014/main" id="{ADA01B55-0FD1-43E9-960D-FD53FF9F9672}"/>
                    </a:ext>
                  </a:extLst>
                </p:cNvPr>
                <p:cNvSpPr/>
                <p:nvPr/>
              </p:nvSpPr>
              <p:spPr bwMode="auto">
                <a:xfrm>
                  <a:off x="2336002" y="4742464"/>
                  <a:ext cx="419796" cy="32159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92" name="グループ化 191">
                  <a:extLst>
                    <a:ext uri="{FF2B5EF4-FFF2-40B4-BE49-F238E27FC236}">
                      <a16:creationId xmlns:a16="http://schemas.microsoft.com/office/drawing/2014/main" id="{EC1632C0-9B5E-4659-AACE-52EB916B859C}"/>
                    </a:ext>
                  </a:extLst>
                </p:cNvPr>
                <p:cNvGrpSpPr/>
                <p:nvPr/>
              </p:nvGrpSpPr>
              <p:grpSpPr>
                <a:xfrm>
                  <a:off x="1581048" y="4637542"/>
                  <a:ext cx="1479837" cy="1024109"/>
                  <a:chOff x="1581048" y="4637542"/>
                  <a:chExt cx="1479837" cy="1024109"/>
                </a:xfrm>
              </p:grpSpPr>
              <p:sp>
                <p:nvSpPr>
                  <p:cNvPr id="193" name="楕円 370">
                    <a:extLst>
                      <a:ext uri="{FF2B5EF4-FFF2-40B4-BE49-F238E27FC236}">
                        <a16:creationId xmlns:a16="http://schemas.microsoft.com/office/drawing/2014/main" id="{54D70D66-6675-4982-9041-5D2338B3D76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1048" y="4980869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94" name="楕円 370">
                    <a:extLst>
                      <a:ext uri="{FF2B5EF4-FFF2-40B4-BE49-F238E27FC236}">
                        <a16:creationId xmlns:a16="http://schemas.microsoft.com/office/drawing/2014/main" id="{B2D56FFC-7699-4F89-9871-41551705CAA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9269" y="4980869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5" name="楕円 370">
                    <a:extLst>
                      <a:ext uri="{FF2B5EF4-FFF2-40B4-BE49-F238E27FC236}">
                        <a16:creationId xmlns:a16="http://schemas.microsoft.com/office/drawing/2014/main" id="{063E2720-2C8C-4DDF-A4D8-F17BEDCAB24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24669" y="4637542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6" name="楕円 370">
                    <a:extLst>
                      <a:ext uri="{FF2B5EF4-FFF2-40B4-BE49-F238E27FC236}">
                        <a16:creationId xmlns:a16="http://schemas.microsoft.com/office/drawing/2014/main" id="{19997AC9-C156-4ADC-9EE6-EF57EBC27AE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34144" y="4815168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7" name="楕円 370">
                    <a:extLst>
                      <a:ext uri="{FF2B5EF4-FFF2-40B4-BE49-F238E27FC236}">
                        <a16:creationId xmlns:a16="http://schemas.microsoft.com/office/drawing/2014/main" id="{5BC5AFBB-8C5E-4A80-931E-37D871CB5EE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15194" y="4815168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8" name="楕円 370">
                    <a:extLst>
                      <a:ext uri="{FF2B5EF4-FFF2-40B4-BE49-F238E27FC236}">
                        <a16:creationId xmlns:a16="http://schemas.microsoft.com/office/drawing/2014/main" id="{B53A9712-4241-43D7-89DF-371B7FBC30E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77454" y="4875421"/>
                    <a:ext cx="660476" cy="505976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9" name="楕円 370">
                    <a:extLst>
                      <a:ext uri="{FF2B5EF4-FFF2-40B4-BE49-F238E27FC236}">
                        <a16:creationId xmlns:a16="http://schemas.microsoft.com/office/drawing/2014/main" id="{DDCB467C-D7D1-448F-9952-5CCDD6B7035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1048" y="5133850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0" name="楕円 370">
                    <a:extLst>
                      <a:ext uri="{FF2B5EF4-FFF2-40B4-BE49-F238E27FC236}">
                        <a16:creationId xmlns:a16="http://schemas.microsoft.com/office/drawing/2014/main" id="{6EB6D285-8925-4D46-979A-C9F5BB2228A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9269" y="5133850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1" name="楕円 370">
                    <a:extLst>
                      <a:ext uri="{FF2B5EF4-FFF2-40B4-BE49-F238E27FC236}">
                        <a16:creationId xmlns:a16="http://schemas.microsoft.com/office/drawing/2014/main" id="{F77C1CE1-6DDE-47DC-9D79-87A14101573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67469" y="5148629"/>
                    <a:ext cx="669674" cy="513022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008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331EC2A5-61FC-43F0-90F7-EC756E13CB63}"/>
                </a:ext>
              </a:extLst>
            </p:cNvPr>
            <p:cNvGrpSpPr/>
            <p:nvPr/>
          </p:nvGrpSpPr>
          <p:grpSpPr>
            <a:xfrm>
              <a:off x="2353268" y="3299481"/>
              <a:ext cx="887456" cy="839464"/>
              <a:chOff x="1496605" y="4414452"/>
              <a:chExt cx="1479837" cy="1399813"/>
            </a:xfrm>
          </p:grpSpPr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463AE798-F34D-4FA6-B261-8F825EBE480C}"/>
                  </a:ext>
                </a:extLst>
              </p:cNvPr>
              <p:cNvSpPr/>
              <p:nvPr/>
            </p:nvSpPr>
            <p:spPr bwMode="auto">
              <a:xfrm>
                <a:off x="1800747" y="5293302"/>
                <a:ext cx="796759" cy="520963"/>
              </a:xfrm>
              <a:custGeom>
                <a:avLst/>
                <a:gdLst>
                  <a:gd name="connsiteX0" fmla="*/ 48787 w 796759"/>
                  <a:gd name="connsiteY0" fmla="*/ 0 h 520963"/>
                  <a:gd name="connsiteX1" fmla="*/ 319486 w 796759"/>
                  <a:gd name="connsiteY1" fmla="*/ 233308 h 520963"/>
                  <a:gd name="connsiteX2" fmla="*/ 364965 w 796759"/>
                  <a:gd name="connsiteY2" fmla="*/ 9693 h 520963"/>
                  <a:gd name="connsiteX3" fmla="*/ 572929 w 796759"/>
                  <a:gd name="connsiteY3" fmla="*/ 9693 h 520963"/>
                  <a:gd name="connsiteX4" fmla="*/ 615994 w 796759"/>
                  <a:gd name="connsiteY4" fmla="*/ 221442 h 520963"/>
                  <a:gd name="connsiteX5" fmla="*/ 762261 w 796759"/>
                  <a:gd name="connsiteY5" fmla="*/ 160173 h 520963"/>
                  <a:gd name="connsiteX6" fmla="*/ 796759 w 796759"/>
                  <a:gd name="connsiteY6" fmla="*/ 219925 h 520963"/>
                  <a:gd name="connsiteX7" fmla="*/ 639956 w 796759"/>
                  <a:gd name="connsiteY7" fmla="*/ 339258 h 520963"/>
                  <a:gd name="connsiteX8" fmla="*/ 676910 w 796759"/>
                  <a:gd name="connsiteY8" fmla="*/ 520963 h 520963"/>
                  <a:gd name="connsiteX9" fmla="*/ 260982 w 796759"/>
                  <a:gd name="connsiteY9" fmla="*/ 520963 h 520963"/>
                  <a:gd name="connsiteX10" fmla="*/ 288852 w 796759"/>
                  <a:gd name="connsiteY10" fmla="*/ 383931 h 520963"/>
                  <a:gd name="connsiteX11" fmla="*/ 0 w 796759"/>
                  <a:gd name="connsiteY11" fmla="*/ 48787 h 520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96759" h="520963">
                    <a:moveTo>
                      <a:pt x="48787" y="0"/>
                    </a:moveTo>
                    <a:lnTo>
                      <a:pt x="319486" y="233308"/>
                    </a:lnTo>
                    <a:lnTo>
                      <a:pt x="364965" y="9693"/>
                    </a:lnTo>
                    <a:lnTo>
                      <a:pt x="572929" y="9693"/>
                    </a:lnTo>
                    <a:lnTo>
                      <a:pt x="615994" y="221442"/>
                    </a:lnTo>
                    <a:lnTo>
                      <a:pt x="762261" y="160173"/>
                    </a:lnTo>
                    <a:lnTo>
                      <a:pt x="796759" y="219925"/>
                    </a:lnTo>
                    <a:lnTo>
                      <a:pt x="639956" y="339258"/>
                    </a:lnTo>
                    <a:lnTo>
                      <a:pt x="676910" y="520963"/>
                    </a:lnTo>
                    <a:lnTo>
                      <a:pt x="260982" y="520963"/>
                    </a:lnTo>
                    <a:lnTo>
                      <a:pt x="288852" y="383931"/>
                    </a:lnTo>
                    <a:lnTo>
                      <a:pt x="0" y="48787"/>
                    </a:lnTo>
                    <a:close/>
                  </a:path>
                </a:pathLst>
              </a:custGeom>
              <a:solidFill>
                <a:srgbClr val="CCFF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C1445735-D107-43EE-8B86-BE97B3E915BB}"/>
                  </a:ext>
                </a:extLst>
              </p:cNvPr>
              <p:cNvGrpSpPr/>
              <p:nvPr/>
            </p:nvGrpSpPr>
            <p:grpSpPr>
              <a:xfrm>
                <a:off x="1496605" y="4414452"/>
                <a:ext cx="1479837" cy="1024109"/>
                <a:chOff x="1581048" y="4637542"/>
                <a:chExt cx="1479837" cy="1024109"/>
              </a:xfrm>
            </p:grpSpPr>
            <p:sp>
              <p:nvSpPr>
                <p:cNvPr id="176" name="楕円 370">
                  <a:extLst>
                    <a:ext uri="{FF2B5EF4-FFF2-40B4-BE49-F238E27FC236}">
                      <a16:creationId xmlns:a16="http://schemas.microsoft.com/office/drawing/2014/main" id="{82C2F93A-30A3-41FF-8843-B9D60B4FF5E3}"/>
                    </a:ext>
                  </a:extLst>
                </p:cNvPr>
                <p:cNvSpPr/>
                <p:nvPr/>
              </p:nvSpPr>
              <p:spPr bwMode="auto">
                <a:xfrm>
                  <a:off x="1838558" y="4742464"/>
                  <a:ext cx="419796" cy="32159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77" name="楕円 370">
                  <a:extLst>
                    <a:ext uri="{FF2B5EF4-FFF2-40B4-BE49-F238E27FC236}">
                      <a16:creationId xmlns:a16="http://schemas.microsoft.com/office/drawing/2014/main" id="{738C9214-A405-4C33-8027-828D7177F987}"/>
                    </a:ext>
                  </a:extLst>
                </p:cNvPr>
                <p:cNvSpPr/>
                <p:nvPr/>
              </p:nvSpPr>
              <p:spPr bwMode="auto">
                <a:xfrm>
                  <a:off x="2336002" y="4742464"/>
                  <a:ext cx="419796" cy="32159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78" name="グループ化 177">
                  <a:extLst>
                    <a:ext uri="{FF2B5EF4-FFF2-40B4-BE49-F238E27FC236}">
                      <a16:creationId xmlns:a16="http://schemas.microsoft.com/office/drawing/2014/main" id="{CDF24B94-162C-44FB-9307-6F5FF904C5B1}"/>
                    </a:ext>
                  </a:extLst>
                </p:cNvPr>
                <p:cNvGrpSpPr/>
                <p:nvPr/>
              </p:nvGrpSpPr>
              <p:grpSpPr>
                <a:xfrm>
                  <a:off x="1581048" y="4637542"/>
                  <a:ext cx="1479837" cy="1024109"/>
                  <a:chOff x="1581048" y="4637542"/>
                  <a:chExt cx="1479837" cy="1024109"/>
                </a:xfrm>
              </p:grpSpPr>
              <p:sp>
                <p:nvSpPr>
                  <p:cNvPr id="179" name="楕円 370">
                    <a:extLst>
                      <a:ext uri="{FF2B5EF4-FFF2-40B4-BE49-F238E27FC236}">
                        <a16:creationId xmlns:a16="http://schemas.microsoft.com/office/drawing/2014/main" id="{F0CC4ABE-4686-49B7-9FC6-096469117BF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1048" y="4980869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80" name="楕円 370">
                    <a:extLst>
                      <a:ext uri="{FF2B5EF4-FFF2-40B4-BE49-F238E27FC236}">
                        <a16:creationId xmlns:a16="http://schemas.microsoft.com/office/drawing/2014/main" id="{24C13808-30AC-4406-A3A4-315319A2E1E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9269" y="4980869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1" name="楕円 370">
                    <a:extLst>
                      <a:ext uri="{FF2B5EF4-FFF2-40B4-BE49-F238E27FC236}">
                        <a16:creationId xmlns:a16="http://schemas.microsoft.com/office/drawing/2014/main" id="{7357A78D-9A28-4774-AB22-86C3BAA1C1B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24669" y="4637542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2" name="楕円 370">
                    <a:extLst>
                      <a:ext uri="{FF2B5EF4-FFF2-40B4-BE49-F238E27FC236}">
                        <a16:creationId xmlns:a16="http://schemas.microsoft.com/office/drawing/2014/main" id="{E745DA4A-40C8-4CB4-83C7-D60A0B2C157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34144" y="4815168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3" name="楕円 370">
                    <a:extLst>
                      <a:ext uri="{FF2B5EF4-FFF2-40B4-BE49-F238E27FC236}">
                        <a16:creationId xmlns:a16="http://schemas.microsoft.com/office/drawing/2014/main" id="{FABF4B9B-499C-42D2-A39B-5E425A94ABE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15194" y="4815168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4" name="楕円 370">
                    <a:extLst>
                      <a:ext uri="{FF2B5EF4-FFF2-40B4-BE49-F238E27FC236}">
                        <a16:creationId xmlns:a16="http://schemas.microsoft.com/office/drawing/2014/main" id="{0E8D1215-A7E2-43E8-B729-CEDDF4ED817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77454" y="4875421"/>
                    <a:ext cx="660476" cy="505976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5" name="楕円 370">
                    <a:extLst>
                      <a:ext uri="{FF2B5EF4-FFF2-40B4-BE49-F238E27FC236}">
                        <a16:creationId xmlns:a16="http://schemas.microsoft.com/office/drawing/2014/main" id="{4C7A909F-7A80-42C5-947E-E2DB7E0D523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1048" y="5133850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6" name="楕円 370">
                    <a:extLst>
                      <a:ext uri="{FF2B5EF4-FFF2-40B4-BE49-F238E27FC236}">
                        <a16:creationId xmlns:a16="http://schemas.microsoft.com/office/drawing/2014/main" id="{EA946628-6EF5-4051-8E22-42171B50A49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9269" y="5133850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7" name="楕円 370">
                    <a:extLst>
                      <a:ext uri="{FF2B5EF4-FFF2-40B4-BE49-F238E27FC236}">
                        <a16:creationId xmlns:a16="http://schemas.microsoft.com/office/drawing/2014/main" id="{ED42C8B6-D30B-4BA3-BF44-D3A599EF0EA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67469" y="5148629"/>
                    <a:ext cx="669674" cy="513022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008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28C9FE69-F7A6-490C-982A-1292CDFCD8CF}"/>
                </a:ext>
              </a:extLst>
            </p:cNvPr>
            <p:cNvGrpSpPr/>
            <p:nvPr/>
          </p:nvGrpSpPr>
          <p:grpSpPr>
            <a:xfrm>
              <a:off x="2977111" y="3496034"/>
              <a:ext cx="887456" cy="839464"/>
              <a:chOff x="1496605" y="4414452"/>
              <a:chExt cx="1479837" cy="1399813"/>
            </a:xfrm>
          </p:grpSpPr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58FC8BB2-4E60-4451-A6AB-8F9C76C996C3}"/>
                  </a:ext>
                </a:extLst>
              </p:cNvPr>
              <p:cNvSpPr/>
              <p:nvPr/>
            </p:nvSpPr>
            <p:spPr bwMode="auto">
              <a:xfrm>
                <a:off x="1800747" y="5293302"/>
                <a:ext cx="796759" cy="520963"/>
              </a:xfrm>
              <a:custGeom>
                <a:avLst/>
                <a:gdLst>
                  <a:gd name="connsiteX0" fmla="*/ 48787 w 796759"/>
                  <a:gd name="connsiteY0" fmla="*/ 0 h 520963"/>
                  <a:gd name="connsiteX1" fmla="*/ 319486 w 796759"/>
                  <a:gd name="connsiteY1" fmla="*/ 233308 h 520963"/>
                  <a:gd name="connsiteX2" fmla="*/ 364965 w 796759"/>
                  <a:gd name="connsiteY2" fmla="*/ 9693 h 520963"/>
                  <a:gd name="connsiteX3" fmla="*/ 572929 w 796759"/>
                  <a:gd name="connsiteY3" fmla="*/ 9693 h 520963"/>
                  <a:gd name="connsiteX4" fmla="*/ 615994 w 796759"/>
                  <a:gd name="connsiteY4" fmla="*/ 221442 h 520963"/>
                  <a:gd name="connsiteX5" fmla="*/ 762261 w 796759"/>
                  <a:gd name="connsiteY5" fmla="*/ 160173 h 520963"/>
                  <a:gd name="connsiteX6" fmla="*/ 796759 w 796759"/>
                  <a:gd name="connsiteY6" fmla="*/ 219925 h 520963"/>
                  <a:gd name="connsiteX7" fmla="*/ 639956 w 796759"/>
                  <a:gd name="connsiteY7" fmla="*/ 339258 h 520963"/>
                  <a:gd name="connsiteX8" fmla="*/ 676910 w 796759"/>
                  <a:gd name="connsiteY8" fmla="*/ 520963 h 520963"/>
                  <a:gd name="connsiteX9" fmla="*/ 260982 w 796759"/>
                  <a:gd name="connsiteY9" fmla="*/ 520963 h 520963"/>
                  <a:gd name="connsiteX10" fmla="*/ 288852 w 796759"/>
                  <a:gd name="connsiteY10" fmla="*/ 383931 h 520963"/>
                  <a:gd name="connsiteX11" fmla="*/ 0 w 796759"/>
                  <a:gd name="connsiteY11" fmla="*/ 48787 h 520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96759" h="520963">
                    <a:moveTo>
                      <a:pt x="48787" y="0"/>
                    </a:moveTo>
                    <a:lnTo>
                      <a:pt x="319486" y="233308"/>
                    </a:lnTo>
                    <a:lnTo>
                      <a:pt x="364965" y="9693"/>
                    </a:lnTo>
                    <a:lnTo>
                      <a:pt x="572929" y="9693"/>
                    </a:lnTo>
                    <a:lnTo>
                      <a:pt x="615994" y="221442"/>
                    </a:lnTo>
                    <a:lnTo>
                      <a:pt x="762261" y="160173"/>
                    </a:lnTo>
                    <a:lnTo>
                      <a:pt x="796759" y="219925"/>
                    </a:lnTo>
                    <a:lnTo>
                      <a:pt x="639956" y="339258"/>
                    </a:lnTo>
                    <a:lnTo>
                      <a:pt x="676910" y="520963"/>
                    </a:lnTo>
                    <a:lnTo>
                      <a:pt x="260982" y="520963"/>
                    </a:lnTo>
                    <a:lnTo>
                      <a:pt x="288852" y="383931"/>
                    </a:lnTo>
                    <a:lnTo>
                      <a:pt x="0" y="48787"/>
                    </a:lnTo>
                    <a:close/>
                  </a:path>
                </a:pathLst>
              </a:custGeom>
              <a:solidFill>
                <a:srgbClr val="CCFF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61" name="グループ化 160">
                <a:extLst>
                  <a:ext uri="{FF2B5EF4-FFF2-40B4-BE49-F238E27FC236}">
                    <a16:creationId xmlns:a16="http://schemas.microsoft.com/office/drawing/2014/main" id="{E8CDBC16-72C9-4CAC-B82D-4BBE1A6971B4}"/>
                  </a:ext>
                </a:extLst>
              </p:cNvPr>
              <p:cNvGrpSpPr/>
              <p:nvPr/>
            </p:nvGrpSpPr>
            <p:grpSpPr>
              <a:xfrm>
                <a:off x="1496605" y="4414452"/>
                <a:ext cx="1479837" cy="1024109"/>
                <a:chOff x="1581048" y="4637542"/>
                <a:chExt cx="1479837" cy="1024109"/>
              </a:xfrm>
            </p:grpSpPr>
            <p:sp>
              <p:nvSpPr>
                <p:cNvPr id="162" name="楕円 370">
                  <a:extLst>
                    <a:ext uri="{FF2B5EF4-FFF2-40B4-BE49-F238E27FC236}">
                      <a16:creationId xmlns:a16="http://schemas.microsoft.com/office/drawing/2014/main" id="{4273AEBF-9282-4196-A9B4-8672572E1DC2}"/>
                    </a:ext>
                  </a:extLst>
                </p:cNvPr>
                <p:cNvSpPr/>
                <p:nvPr/>
              </p:nvSpPr>
              <p:spPr bwMode="auto">
                <a:xfrm>
                  <a:off x="1838558" y="4742464"/>
                  <a:ext cx="419796" cy="32159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63" name="楕円 370">
                  <a:extLst>
                    <a:ext uri="{FF2B5EF4-FFF2-40B4-BE49-F238E27FC236}">
                      <a16:creationId xmlns:a16="http://schemas.microsoft.com/office/drawing/2014/main" id="{BE00ED22-DA33-4428-B70A-B45EB57A1A14}"/>
                    </a:ext>
                  </a:extLst>
                </p:cNvPr>
                <p:cNvSpPr/>
                <p:nvPr/>
              </p:nvSpPr>
              <p:spPr bwMode="auto">
                <a:xfrm>
                  <a:off x="2336002" y="4742464"/>
                  <a:ext cx="419796" cy="32159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64" name="グループ化 163">
                  <a:extLst>
                    <a:ext uri="{FF2B5EF4-FFF2-40B4-BE49-F238E27FC236}">
                      <a16:creationId xmlns:a16="http://schemas.microsoft.com/office/drawing/2014/main" id="{CB9E4062-371F-4FF0-9AF5-8761CD4407B3}"/>
                    </a:ext>
                  </a:extLst>
                </p:cNvPr>
                <p:cNvGrpSpPr/>
                <p:nvPr/>
              </p:nvGrpSpPr>
              <p:grpSpPr>
                <a:xfrm>
                  <a:off x="1581048" y="4637542"/>
                  <a:ext cx="1479837" cy="1024109"/>
                  <a:chOff x="1581048" y="4637542"/>
                  <a:chExt cx="1479837" cy="1024109"/>
                </a:xfrm>
              </p:grpSpPr>
              <p:sp>
                <p:nvSpPr>
                  <p:cNvPr id="165" name="楕円 370">
                    <a:extLst>
                      <a:ext uri="{FF2B5EF4-FFF2-40B4-BE49-F238E27FC236}">
                        <a16:creationId xmlns:a16="http://schemas.microsoft.com/office/drawing/2014/main" id="{23D07F91-08C1-47D0-A65F-D802DA1A307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1048" y="4980869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66" name="楕円 370">
                    <a:extLst>
                      <a:ext uri="{FF2B5EF4-FFF2-40B4-BE49-F238E27FC236}">
                        <a16:creationId xmlns:a16="http://schemas.microsoft.com/office/drawing/2014/main" id="{6DAC1B8B-FC2D-411A-BB64-6133851A4D7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9269" y="4980869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7" name="楕円 370">
                    <a:extLst>
                      <a:ext uri="{FF2B5EF4-FFF2-40B4-BE49-F238E27FC236}">
                        <a16:creationId xmlns:a16="http://schemas.microsoft.com/office/drawing/2014/main" id="{83E97800-E459-4A65-8950-A480B0754B1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24669" y="4637542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8" name="楕円 370">
                    <a:extLst>
                      <a:ext uri="{FF2B5EF4-FFF2-40B4-BE49-F238E27FC236}">
                        <a16:creationId xmlns:a16="http://schemas.microsoft.com/office/drawing/2014/main" id="{DC109637-6B6F-457E-9D1D-07237539C9F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34144" y="4815168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9" name="楕円 370">
                    <a:extLst>
                      <a:ext uri="{FF2B5EF4-FFF2-40B4-BE49-F238E27FC236}">
                        <a16:creationId xmlns:a16="http://schemas.microsoft.com/office/drawing/2014/main" id="{EEB758C5-23A5-4F95-9DBE-BCE1CF72BF5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15194" y="4815168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0" name="楕円 370">
                    <a:extLst>
                      <a:ext uri="{FF2B5EF4-FFF2-40B4-BE49-F238E27FC236}">
                        <a16:creationId xmlns:a16="http://schemas.microsoft.com/office/drawing/2014/main" id="{3C63810D-DFB0-496C-9424-8E99B834693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77454" y="4875421"/>
                    <a:ext cx="660476" cy="505976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1" name="楕円 370">
                    <a:extLst>
                      <a:ext uri="{FF2B5EF4-FFF2-40B4-BE49-F238E27FC236}">
                        <a16:creationId xmlns:a16="http://schemas.microsoft.com/office/drawing/2014/main" id="{579382A9-4DE2-468A-99F9-3C19DE4C93F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1048" y="5133850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2" name="楕円 370">
                    <a:extLst>
                      <a:ext uri="{FF2B5EF4-FFF2-40B4-BE49-F238E27FC236}">
                        <a16:creationId xmlns:a16="http://schemas.microsoft.com/office/drawing/2014/main" id="{4EB5CFD8-08AC-4367-A39A-EFF9FA98058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9269" y="5133850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3" name="楕円 370">
                    <a:extLst>
                      <a:ext uri="{FF2B5EF4-FFF2-40B4-BE49-F238E27FC236}">
                        <a16:creationId xmlns:a16="http://schemas.microsoft.com/office/drawing/2014/main" id="{039AE020-B4F3-4288-A687-84CB98CA1E0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67469" y="5148629"/>
                    <a:ext cx="669674" cy="513022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008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202" name="グループ化 201">
            <a:extLst>
              <a:ext uri="{FF2B5EF4-FFF2-40B4-BE49-F238E27FC236}">
                <a16:creationId xmlns:a16="http://schemas.microsoft.com/office/drawing/2014/main" id="{06BB8111-EBC0-45B2-99FA-77477991ED8A}"/>
              </a:ext>
            </a:extLst>
          </p:cNvPr>
          <p:cNvGrpSpPr/>
          <p:nvPr/>
        </p:nvGrpSpPr>
        <p:grpSpPr>
          <a:xfrm>
            <a:off x="449010" y="4842439"/>
            <a:ext cx="1575175" cy="1472180"/>
            <a:chOff x="449010" y="4842439"/>
            <a:chExt cx="1575175" cy="1472180"/>
          </a:xfrm>
        </p:grpSpPr>
        <p:grpSp>
          <p:nvGrpSpPr>
            <p:cNvPr id="203" name="グループ化 202">
              <a:extLst>
                <a:ext uri="{FF2B5EF4-FFF2-40B4-BE49-F238E27FC236}">
                  <a16:creationId xmlns:a16="http://schemas.microsoft.com/office/drawing/2014/main" id="{89C175C2-5A34-4EAA-A24B-A7226E723ED2}"/>
                </a:ext>
              </a:extLst>
            </p:cNvPr>
            <p:cNvGrpSpPr/>
            <p:nvPr/>
          </p:nvGrpSpPr>
          <p:grpSpPr>
            <a:xfrm>
              <a:off x="449010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6BFB696A-E168-4538-8948-537A1BD73FC2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228" name="楕円 31">
                  <a:extLst>
                    <a:ext uri="{FF2B5EF4-FFF2-40B4-BE49-F238E27FC236}">
                      <a16:creationId xmlns:a16="http://schemas.microsoft.com/office/drawing/2014/main" id="{CCEA45F4-B14D-457D-BAB0-914A74F1FBF9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楕円 228">
                  <a:extLst>
                    <a:ext uri="{FF2B5EF4-FFF2-40B4-BE49-F238E27FC236}">
                      <a16:creationId xmlns:a16="http://schemas.microsoft.com/office/drawing/2014/main" id="{E0849B72-05D7-47E8-8584-67F9360B8420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楕円 229">
                  <a:extLst>
                    <a:ext uri="{FF2B5EF4-FFF2-40B4-BE49-F238E27FC236}">
                      <a16:creationId xmlns:a16="http://schemas.microsoft.com/office/drawing/2014/main" id="{9891A273-CFDE-4983-8704-7C5CD413FDE9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7" name="楕円 226">
                <a:extLst>
                  <a:ext uri="{FF2B5EF4-FFF2-40B4-BE49-F238E27FC236}">
                    <a16:creationId xmlns:a16="http://schemas.microsoft.com/office/drawing/2014/main" id="{C6C257ED-C9E2-462F-A50A-EEF7EF8A9D4F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4" name="グループ化 203">
              <a:extLst>
                <a:ext uri="{FF2B5EF4-FFF2-40B4-BE49-F238E27FC236}">
                  <a16:creationId xmlns:a16="http://schemas.microsoft.com/office/drawing/2014/main" id="{99F85E0F-FAD0-4854-B601-8F03B868C9C5}"/>
                </a:ext>
              </a:extLst>
            </p:cNvPr>
            <p:cNvGrpSpPr/>
            <p:nvPr/>
          </p:nvGrpSpPr>
          <p:grpSpPr>
            <a:xfrm>
              <a:off x="457528" y="4842439"/>
              <a:ext cx="1421922" cy="1254246"/>
              <a:chOff x="407807" y="2899251"/>
              <a:chExt cx="1488430" cy="1312912"/>
            </a:xfrm>
          </p:grpSpPr>
          <p:grpSp>
            <p:nvGrpSpPr>
              <p:cNvPr id="205" name="グループ化 204">
                <a:extLst>
                  <a:ext uri="{FF2B5EF4-FFF2-40B4-BE49-F238E27FC236}">
                    <a16:creationId xmlns:a16="http://schemas.microsoft.com/office/drawing/2014/main" id="{38EE95EF-BBCC-4E65-BC3C-8E14FC1C4614}"/>
                  </a:ext>
                </a:extLst>
              </p:cNvPr>
              <p:cNvGrpSpPr/>
              <p:nvPr/>
            </p:nvGrpSpPr>
            <p:grpSpPr>
              <a:xfrm>
                <a:off x="903463" y="2899251"/>
                <a:ext cx="967136" cy="723252"/>
                <a:chOff x="1124761" y="4189964"/>
                <a:chExt cx="1612704" cy="1206026"/>
              </a:xfrm>
            </p:grpSpPr>
            <p:sp>
              <p:nvSpPr>
                <p:cNvPr id="220" name="楕円 349">
                  <a:extLst>
                    <a:ext uri="{FF2B5EF4-FFF2-40B4-BE49-F238E27FC236}">
                      <a16:creationId xmlns:a16="http://schemas.microsoft.com/office/drawing/2014/main" id="{E50B8FBD-0390-44B7-954C-C0A63C740F83}"/>
                    </a:ext>
                  </a:extLst>
                </p:cNvPr>
                <p:cNvSpPr/>
                <p:nvPr/>
              </p:nvSpPr>
              <p:spPr bwMode="auto">
                <a:xfrm rot="1430819" flipH="1">
                  <a:off x="2267932" y="4463328"/>
                  <a:ext cx="469533" cy="762819"/>
                </a:xfrm>
                <a:custGeom>
                  <a:avLst/>
                  <a:gdLst>
                    <a:gd name="connsiteX0" fmla="*/ 0 w 245041"/>
                    <a:gd name="connsiteY0" fmla="*/ 417129 h 834258"/>
                    <a:gd name="connsiteX1" fmla="*/ 122521 w 245041"/>
                    <a:gd name="connsiteY1" fmla="*/ 0 h 834258"/>
                    <a:gd name="connsiteX2" fmla="*/ 245042 w 245041"/>
                    <a:gd name="connsiteY2" fmla="*/ 417129 h 834258"/>
                    <a:gd name="connsiteX3" fmla="*/ 122521 w 245041"/>
                    <a:gd name="connsiteY3" fmla="*/ 834258 h 834258"/>
                    <a:gd name="connsiteX4" fmla="*/ 0 w 245041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416145"/>
                    <a:gd name="connsiteY0" fmla="*/ 417129 h 753295"/>
                    <a:gd name="connsiteX1" fmla="*/ 122521 w 416145"/>
                    <a:gd name="connsiteY1" fmla="*/ 0 h 753295"/>
                    <a:gd name="connsiteX2" fmla="*/ 245042 w 416145"/>
                    <a:gd name="connsiteY2" fmla="*/ 417129 h 753295"/>
                    <a:gd name="connsiteX3" fmla="*/ 403509 w 416145"/>
                    <a:gd name="connsiteY3" fmla="*/ 753295 h 753295"/>
                    <a:gd name="connsiteX4" fmla="*/ 0 w 416145"/>
                    <a:gd name="connsiteY4" fmla="*/ 417129 h 753295"/>
                    <a:gd name="connsiteX0" fmla="*/ 38868 w 455013"/>
                    <a:gd name="connsiteY0" fmla="*/ 440941 h 777107"/>
                    <a:gd name="connsiteX1" fmla="*/ 32802 w 455013"/>
                    <a:gd name="connsiteY1" fmla="*/ 0 h 777107"/>
                    <a:gd name="connsiteX2" fmla="*/ 283910 w 455013"/>
                    <a:gd name="connsiteY2" fmla="*/ 440941 h 777107"/>
                    <a:gd name="connsiteX3" fmla="*/ 442377 w 455013"/>
                    <a:gd name="connsiteY3" fmla="*/ 777107 h 777107"/>
                    <a:gd name="connsiteX4" fmla="*/ 38868 w 455013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69533"/>
                    <a:gd name="connsiteY0" fmla="*/ 440941 h 762819"/>
                    <a:gd name="connsiteX1" fmla="*/ 1579 w 469533"/>
                    <a:gd name="connsiteY1" fmla="*/ 0 h 762819"/>
                    <a:gd name="connsiteX2" fmla="*/ 252687 w 469533"/>
                    <a:gd name="connsiteY2" fmla="*/ 440941 h 762819"/>
                    <a:gd name="connsiteX3" fmla="*/ 458779 w 469533"/>
                    <a:gd name="connsiteY3" fmla="*/ 762819 h 762819"/>
                    <a:gd name="connsiteX4" fmla="*/ 7645 w 469533"/>
                    <a:gd name="connsiteY4" fmla="*/ 440941 h 762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9533" h="762819">
                      <a:moveTo>
                        <a:pt x="7645" y="440941"/>
                      </a:moveTo>
                      <a:cubicBezTo>
                        <a:pt x="7645" y="210567"/>
                        <a:pt x="-4174" y="157162"/>
                        <a:pt x="1579" y="0"/>
                      </a:cubicBezTo>
                      <a:cubicBezTo>
                        <a:pt x="121633" y="128588"/>
                        <a:pt x="252687" y="210567"/>
                        <a:pt x="252687" y="440941"/>
                      </a:cubicBezTo>
                      <a:cubicBezTo>
                        <a:pt x="252687" y="671315"/>
                        <a:pt x="526445" y="762819"/>
                        <a:pt x="458779" y="762819"/>
                      </a:cubicBezTo>
                      <a:cubicBezTo>
                        <a:pt x="391113" y="762819"/>
                        <a:pt x="7645" y="671315"/>
                        <a:pt x="7645" y="440941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1" name="楕円 349">
                  <a:extLst>
                    <a:ext uri="{FF2B5EF4-FFF2-40B4-BE49-F238E27FC236}">
                      <a16:creationId xmlns:a16="http://schemas.microsoft.com/office/drawing/2014/main" id="{6A99D9A3-5418-4D2C-9157-D1D2B5F57372}"/>
                    </a:ext>
                  </a:extLst>
                </p:cNvPr>
                <p:cNvSpPr/>
                <p:nvPr/>
              </p:nvSpPr>
              <p:spPr bwMode="auto">
                <a:xfrm rot="20169181">
                  <a:off x="1124761" y="4463327"/>
                  <a:ext cx="469533" cy="762819"/>
                </a:xfrm>
                <a:custGeom>
                  <a:avLst/>
                  <a:gdLst>
                    <a:gd name="connsiteX0" fmla="*/ 0 w 245041"/>
                    <a:gd name="connsiteY0" fmla="*/ 417129 h 834258"/>
                    <a:gd name="connsiteX1" fmla="*/ 122521 w 245041"/>
                    <a:gd name="connsiteY1" fmla="*/ 0 h 834258"/>
                    <a:gd name="connsiteX2" fmla="*/ 245042 w 245041"/>
                    <a:gd name="connsiteY2" fmla="*/ 417129 h 834258"/>
                    <a:gd name="connsiteX3" fmla="*/ 122521 w 245041"/>
                    <a:gd name="connsiteY3" fmla="*/ 834258 h 834258"/>
                    <a:gd name="connsiteX4" fmla="*/ 0 w 245041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416145"/>
                    <a:gd name="connsiteY0" fmla="*/ 417129 h 753295"/>
                    <a:gd name="connsiteX1" fmla="*/ 122521 w 416145"/>
                    <a:gd name="connsiteY1" fmla="*/ 0 h 753295"/>
                    <a:gd name="connsiteX2" fmla="*/ 245042 w 416145"/>
                    <a:gd name="connsiteY2" fmla="*/ 417129 h 753295"/>
                    <a:gd name="connsiteX3" fmla="*/ 403509 w 416145"/>
                    <a:gd name="connsiteY3" fmla="*/ 753295 h 753295"/>
                    <a:gd name="connsiteX4" fmla="*/ 0 w 416145"/>
                    <a:gd name="connsiteY4" fmla="*/ 417129 h 753295"/>
                    <a:gd name="connsiteX0" fmla="*/ 38868 w 455013"/>
                    <a:gd name="connsiteY0" fmla="*/ 440941 h 777107"/>
                    <a:gd name="connsiteX1" fmla="*/ 32802 w 455013"/>
                    <a:gd name="connsiteY1" fmla="*/ 0 h 777107"/>
                    <a:gd name="connsiteX2" fmla="*/ 283910 w 455013"/>
                    <a:gd name="connsiteY2" fmla="*/ 440941 h 777107"/>
                    <a:gd name="connsiteX3" fmla="*/ 442377 w 455013"/>
                    <a:gd name="connsiteY3" fmla="*/ 777107 h 777107"/>
                    <a:gd name="connsiteX4" fmla="*/ 38868 w 455013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69533"/>
                    <a:gd name="connsiteY0" fmla="*/ 440941 h 762819"/>
                    <a:gd name="connsiteX1" fmla="*/ 1579 w 469533"/>
                    <a:gd name="connsiteY1" fmla="*/ 0 h 762819"/>
                    <a:gd name="connsiteX2" fmla="*/ 252687 w 469533"/>
                    <a:gd name="connsiteY2" fmla="*/ 440941 h 762819"/>
                    <a:gd name="connsiteX3" fmla="*/ 458779 w 469533"/>
                    <a:gd name="connsiteY3" fmla="*/ 762819 h 762819"/>
                    <a:gd name="connsiteX4" fmla="*/ 7645 w 469533"/>
                    <a:gd name="connsiteY4" fmla="*/ 440941 h 762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9533" h="762819">
                      <a:moveTo>
                        <a:pt x="7645" y="440941"/>
                      </a:moveTo>
                      <a:cubicBezTo>
                        <a:pt x="7645" y="210567"/>
                        <a:pt x="-4174" y="157162"/>
                        <a:pt x="1579" y="0"/>
                      </a:cubicBezTo>
                      <a:cubicBezTo>
                        <a:pt x="121633" y="128588"/>
                        <a:pt x="252687" y="210567"/>
                        <a:pt x="252687" y="440941"/>
                      </a:cubicBezTo>
                      <a:cubicBezTo>
                        <a:pt x="252687" y="671315"/>
                        <a:pt x="526445" y="762819"/>
                        <a:pt x="458779" y="762819"/>
                      </a:cubicBezTo>
                      <a:cubicBezTo>
                        <a:pt x="391113" y="762819"/>
                        <a:pt x="7645" y="671315"/>
                        <a:pt x="7645" y="440941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1881B66E-BF0B-4183-A01B-690E61879149}"/>
                    </a:ext>
                  </a:extLst>
                </p:cNvPr>
                <p:cNvSpPr/>
                <p:nvPr/>
              </p:nvSpPr>
              <p:spPr bwMode="auto">
                <a:xfrm>
                  <a:off x="1286227" y="4189964"/>
                  <a:ext cx="1314098" cy="1105560"/>
                </a:xfrm>
                <a:custGeom>
                  <a:avLst/>
                  <a:gdLst>
                    <a:gd name="connsiteX0" fmla="*/ 572473 w 1422700"/>
                    <a:gd name="connsiteY0" fmla="*/ 0 h 1105560"/>
                    <a:gd name="connsiteX1" fmla="*/ 708458 w 1422700"/>
                    <a:gd name="connsiteY1" fmla="*/ 41538 h 1105560"/>
                    <a:gd name="connsiteX2" fmla="*/ 717729 w 1422700"/>
                    <a:gd name="connsiteY2" fmla="*/ 49187 h 1105560"/>
                    <a:gd name="connsiteX3" fmla="*/ 727000 w 1422700"/>
                    <a:gd name="connsiteY3" fmla="*/ 41538 h 1105560"/>
                    <a:gd name="connsiteX4" fmla="*/ 862985 w 1422700"/>
                    <a:gd name="connsiteY4" fmla="*/ 0 h 1105560"/>
                    <a:gd name="connsiteX5" fmla="*/ 1034965 w 1422700"/>
                    <a:gd name="connsiteY5" fmla="*/ 71237 h 1105560"/>
                    <a:gd name="connsiteX6" fmla="*/ 1067911 w 1422700"/>
                    <a:gd name="connsiteY6" fmla="*/ 120101 h 1105560"/>
                    <a:gd name="connsiteX7" fmla="*/ 1078203 w 1422700"/>
                    <a:gd name="connsiteY7" fmla="*/ 119063 h 1105560"/>
                    <a:gd name="connsiteX8" fmla="*/ 1321420 w 1422700"/>
                    <a:gd name="connsiteY8" fmla="*/ 362280 h 1105560"/>
                    <a:gd name="connsiteX9" fmla="*/ 1312034 w 1422700"/>
                    <a:gd name="connsiteY9" fmla="*/ 408769 h 1105560"/>
                    <a:gd name="connsiteX10" fmla="*/ 1315468 w 1422700"/>
                    <a:gd name="connsiteY10" fmla="*/ 410633 h 1105560"/>
                    <a:gd name="connsiteX11" fmla="*/ 1422700 w 1422700"/>
                    <a:gd name="connsiteY11" fmla="*/ 612312 h 1105560"/>
                    <a:gd name="connsiteX12" fmla="*/ 1351464 w 1422700"/>
                    <a:gd name="connsiteY12" fmla="*/ 784293 h 1105560"/>
                    <a:gd name="connsiteX13" fmla="*/ 1316437 w 1422700"/>
                    <a:gd name="connsiteY13" fmla="*/ 813192 h 1105560"/>
                    <a:gd name="connsiteX14" fmla="*/ 1316479 w 1422700"/>
                    <a:gd name="connsiteY14" fmla="*/ 813327 h 1105560"/>
                    <a:gd name="connsiteX15" fmla="*/ 1321420 w 1422700"/>
                    <a:gd name="connsiteY15" fmla="*/ 862343 h 1105560"/>
                    <a:gd name="connsiteX16" fmla="*/ 1078203 w 1422700"/>
                    <a:gd name="connsiteY16" fmla="*/ 1105560 h 1105560"/>
                    <a:gd name="connsiteX17" fmla="*/ 906223 w 1422700"/>
                    <a:gd name="connsiteY17" fmla="*/ 1034324 h 1105560"/>
                    <a:gd name="connsiteX18" fmla="*/ 901765 w 1422700"/>
                    <a:gd name="connsiteY18" fmla="*/ 1027711 h 1105560"/>
                    <a:gd name="connsiteX19" fmla="*/ 897306 w 1422700"/>
                    <a:gd name="connsiteY19" fmla="*/ 1034324 h 1105560"/>
                    <a:gd name="connsiteX20" fmla="*/ 725326 w 1422700"/>
                    <a:gd name="connsiteY20" fmla="*/ 1105560 h 1105560"/>
                    <a:gd name="connsiteX21" fmla="*/ 553346 w 1422700"/>
                    <a:gd name="connsiteY21" fmla="*/ 1034324 h 1105560"/>
                    <a:gd name="connsiteX22" fmla="*/ 548887 w 1422700"/>
                    <a:gd name="connsiteY22" fmla="*/ 1027711 h 1105560"/>
                    <a:gd name="connsiteX23" fmla="*/ 544428 w 1422700"/>
                    <a:gd name="connsiteY23" fmla="*/ 1034324 h 1105560"/>
                    <a:gd name="connsiteX24" fmla="*/ 372448 w 1422700"/>
                    <a:gd name="connsiteY24" fmla="*/ 1105560 h 1105560"/>
                    <a:gd name="connsiteX25" fmla="*/ 129231 w 1422700"/>
                    <a:gd name="connsiteY25" fmla="*/ 862343 h 1105560"/>
                    <a:gd name="connsiteX26" fmla="*/ 132036 w 1422700"/>
                    <a:gd name="connsiteY26" fmla="*/ 834514 h 1105560"/>
                    <a:gd name="connsiteX27" fmla="*/ 107232 w 1422700"/>
                    <a:gd name="connsiteY27" fmla="*/ 821051 h 1105560"/>
                    <a:gd name="connsiteX28" fmla="*/ 0 w 1422700"/>
                    <a:gd name="connsiteY28" fmla="*/ 619371 h 1105560"/>
                    <a:gd name="connsiteX29" fmla="*/ 107232 w 1422700"/>
                    <a:gd name="connsiteY29" fmla="*/ 417692 h 1105560"/>
                    <a:gd name="connsiteX30" fmla="*/ 137141 w 1422700"/>
                    <a:gd name="connsiteY30" fmla="*/ 401458 h 1105560"/>
                    <a:gd name="connsiteX31" fmla="*/ 129231 w 1422700"/>
                    <a:gd name="connsiteY31" fmla="*/ 362280 h 1105560"/>
                    <a:gd name="connsiteX32" fmla="*/ 323431 w 1422700"/>
                    <a:gd name="connsiteY32" fmla="*/ 124005 h 1105560"/>
                    <a:gd name="connsiteX33" fmla="*/ 367941 w 1422700"/>
                    <a:gd name="connsiteY33" fmla="*/ 119518 h 1105560"/>
                    <a:gd name="connsiteX34" fmla="*/ 400493 w 1422700"/>
                    <a:gd name="connsiteY34" fmla="*/ 71237 h 1105560"/>
                    <a:gd name="connsiteX35" fmla="*/ 572473 w 1422700"/>
                    <a:gd name="connsiteY35" fmla="*/ 0 h 1105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422700" h="1105560">
                      <a:moveTo>
                        <a:pt x="572473" y="0"/>
                      </a:moveTo>
                      <a:cubicBezTo>
                        <a:pt x="622845" y="0"/>
                        <a:pt x="669640" y="15313"/>
                        <a:pt x="708458" y="41538"/>
                      </a:cubicBezTo>
                      <a:lnTo>
                        <a:pt x="717729" y="49187"/>
                      </a:lnTo>
                      <a:lnTo>
                        <a:pt x="727000" y="41538"/>
                      </a:lnTo>
                      <a:cubicBezTo>
                        <a:pt x="765818" y="15313"/>
                        <a:pt x="812613" y="0"/>
                        <a:pt x="862985" y="0"/>
                      </a:cubicBezTo>
                      <a:cubicBezTo>
                        <a:pt x="930148" y="0"/>
                        <a:pt x="990952" y="27223"/>
                        <a:pt x="1034965" y="71237"/>
                      </a:cubicBezTo>
                      <a:lnTo>
                        <a:pt x="1067911" y="120101"/>
                      </a:lnTo>
                      <a:lnTo>
                        <a:pt x="1078203" y="119063"/>
                      </a:lnTo>
                      <a:cubicBezTo>
                        <a:pt x="1212528" y="119063"/>
                        <a:pt x="1321420" y="227955"/>
                        <a:pt x="1321420" y="362280"/>
                      </a:cubicBezTo>
                      <a:lnTo>
                        <a:pt x="1312034" y="408769"/>
                      </a:lnTo>
                      <a:lnTo>
                        <a:pt x="1315468" y="410633"/>
                      </a:lnTo>
                      <a:cubicBezTo>
                        <a:pt x="1380164" y="454341"/>
                        <a:pt x="1422700" y="528359"/>
                        <a:pt x="1422700" y="612312"/>
                      </a:cubicBezTo>
                      <a:cubicBezTo>
                        <a:pt x="1422700" y="679475"/>
                        <a:pt x="1395477" y="740279"/>
                        <a:pt x="1351464" y="784293"/>
                      </a:cubicBezTo>
                      <a:lnTo>
                        <a:pt x="1316437" y="813192"/>
                      </a:lnTo>
                      <a:lnTo>
                        <a:pt x="1316479" y="813327"/>
                      </a:lnTo>
                      <a:cubicBezTo>
                        <a:pt x="1319719" y="829159"/>
                        <a:pt x="1321420" y="845553"/>
                        <a:pt x="1321420" y="862343"/>
                      </a:cubicBezTo>
                      <a:cubicBezTo>
                        <a:pt x="1321420" y="996668"/>
                        <a:pt x="1212528" y="1105560"/>
                        <a:pt x="1078203" y="1105560"/>
                      </a:cubicBezTo>
                      <a:cubicBezTo>
                        <a:pt x="1011041" y="1105560"/>
                        <a:pt x="950236" y="1078337"/>
                        <a:pt x="906223" y="1034324"/>
                      </a:cubicBezTo>
                      <a:lnTo>
                        <a:pt x="901765" y="1027711"/>
                      </a:lnTo>
                      <a:lnTo>
                        <a:pt x="897306" y="1034324"/>
                      </a:lnTo>
                      <a:cubicBezTo>
                        <a:pt x="853293" y="1078337"/>
                        <a:pt x="792489" y="1105560"/>
                        <a:pt x="725326" y="1105560"/>
                      </a:cubicBezTo>
                      <a:cubicBezTo>
                        <a:pt x="658164" y="1105560"/>
                        <a:pt x="597359" y="1078337"/>
                        <a:pt x="553346" y="1034324"/>
                      </a:cubicBezTo>
                      <a:lnTo>
                        <a:pt x="548887" y="1027711"/>
                      </a:lnTo>
                      <a:lnTo>
                        <a:pt x="544428" y="1034324"/>
                      </a:lnTo>
                      <a:cubicBezTo>
                        <a:pt x="500415" y="1078337"/>
                        <a:pt x="439610" y="1105560"/>
                        <a:pt x="372448" y="1105560"/>
                      </a:cubicBezTo>
                      <a:cubicBezTo>
                        <a:pt x="238123" y="1105560"/>
                        <a:pt x="129231" y="996668"/>
                        <a:pt x="129231" y="862343"/>
                      </a:cubicBezTo>
                      <a:lnTo>
                        <a:pt x="132036" y="834514"/>
                      </a:lnTo>
                      <a:lnTo>
                        <a:pt x="107232" y="821051"/>
                      </a:lnTo>
                      <a:cubicBezTo>
                        <a:pt x="42536" y="777343"/>
                        <a:pt x="0" y="703324"/>
                        <a:pt x="0" y="619371"/>
                      </a:cubicBezTo>
                      <a:cubicBezTo>
                        <a:pt x="0" y="535418"/>
                        <a:pt x="42536" y="461400"/>
                        <a:pt x="107232" y="417692"/>
                      </a:cubicBezTo>
                      <a:lnTo>
                        <a:pt x="137141" y="401458"/>
                      </a:lnTo>
                      <a:lnTo>
                        <a:pt x="129231" y="362280"/>
                      </a:lnTo>
                      <a:cubicBezTo>
                        <a:pt x="129231" y="244746"/>
                        <a:pt x="212601" y="146684"/>
                        <a:pt x="323431" y="124005"/>
                      </a:cubicBezTo>
                      <a:lnTo>
                        <a:pt x="367941" y="119518"/>
                      </a:lnTo>
                      <a:lnTo>
                        <a:pt x="400493" y="71237"/>
                      </a:lnTo>
                      <a:cubicBezTo>
                        <a:pt x="444506" y="27223"/>
                        <a:pt x="505310" y="0"/>
                        <a:pt x="572473" y="0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3" name="楕円 349">
                  <a:extLst>
                    <a:ext uri="{FF2B5EF4-FFF2-40B4-BE49-F238E27FC236}">
                      <a16:creationId xmlns:a16="http://schemas.microsoft.com/office/drawing/2014/main" id="{99203D01-6F22-4C18-8833-A94EDF60B818}"/>
                    </a:ext>
                  </a:extLst>
                </p:cNvPr>
                <p:cNvSpPr/>
                <p:nvPr/>
              </p:nvSpPr>
              <p:spPr bwMode="auto">
                <a:xfrm rot="20700000">
                  <a:off x="1164436" y="4863089"/>
                  <a:ext cx="691423" cy="507740"/>
                </a:xfrm>
                <a:custGeom>
                  <a:avLst/>
                  <a:gdLst>
                    <a:gd name="connsiteX0" fmla="*/ 0 w 245041"/>
                    <a:gd name="connsiteY0" fmla="*/ 417129 h 834258"/>
                    <a:gd name="connsiteX1" fmla="*/ 122521 w 245041"/>
                    <a:gd name="connsiteY1" fmla="*/ 0 h 834258"/>
                    <a:gd name="connsiteX2" fmla="*/ 245042 w 245041"/>
                    <a:gd name="connsiteY2" fmla="*/ 417129 h 834258"/>
                    <a:gd name="connsiteX3" fmla="*/ 122521 w 245041"/>
                    <a:gd name="connsiteY3" fmla="*/ 834258 h 834258"/>
                    <a:gd name="connsiteX4" fmla="*/ 0 w 245041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416145"/>
                    <a:gd name="connsiteY0" fmla="*/ 417129 h 753295"/>
                    <a:gd name="connsiteX1" fmla="*/ 122521 w 416145"/>
                    <a:gd name="connsiteY1" fmla="*/ 0 h 753295"/>
                    <a:gd name="connsiteX2" fmla="*/ 245042 w 416145"/>
                    <a:gd name="connsiteY2" fmla="*/ 417129 h 753295"/>
                    <a:gd name="connsiteX3" fmla="*/ 403509 w 416145"/>
                    <a:gd name="connsiteY3" fmla="*/ 753295 h 753295"/>
                    <a:gd name="connsiteX4" fmla="*/ 0 w 416145"/>
                    <a:gd name="connsiteY4" fmla="*/ 417129 h 753295"/>
                    <a:gd name="connsiteX0" fmla="*/ 38868 w 455013"/>
                    <a:gd name="connsiteY0" fmla="*/ 440941 h 777107"/>
                    <a:gd name="connsiteX1" fmla="*/ 32802 w 455013"/>
                    <a:gd name="connsiteY1" fmla="*/ 0 h 777107"/>
                    <a:gd name="connsiteX2" fmla="*/ 283910 w 455013"/>
                    <a:gd name="connsiteY2" fmla="*/ 440941 h 777107"/>
                    <a:gd name="connsiteX3" fmla="*/ 442377 w 455013"/>
                    <a:gd name="connsiteY3" fmla="*/ 777107 h 777107"/>
                    <a:gd name="connsiteX4" fmla="*/ 38868 w 455013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69533"/>
                    <a:gd name="connsiteY0" fmla="*/ 440941 h 762819"/>
                    <a:gd name="connsiteX1" fmla="*/ 1579 w 469533"/>
                    <a:gd name="connsiteY1" fmla="*/ 0 h 762819"/>
                    <a:gd name="connsiteX2" fmla="*/ 252687 w 469533"/>
                    <a:gd name="connsiteY2" fmla="*/ 440941 h 762819"/>
                    <a:gd name="connsiteX3" fmla="*/ 458779 w 469533"/>
                    <a:gd name="connsiteY3" fmla="*/ 762819 h 762819"/>
                    <a:gd name="connsiteX4" fmla="*/ 7645 w 469533"/>
                    <a:gd name="connsiteY4" fmla="*/ 440941 h 762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9533" h="762819">
                      <a:moveTo>
                        <a:pt x="7645" y="440941"/>
                      </a:moveTo>
                      <a:cubicBezTo>
                        <a:pt x="7645" y="210567"/>
                        <a:pt x="-4174" y="157162"/>
                        <a:pt x="1579" y="0"/>
                      </a:cubicBezTo>
                      <a:cubicBezTo>
                        <a:pt x="121633" y="128588"/>
                        <a:pt x="252687" y="210567"/>
                        <a:pt x="252687" y="440941"/>
                      </a:cubicBezTo>
                      <a:cubicBezTo>
                        <a:pt x="252687" y="671315"/>
                        <a:pt x="526445" y="762819"/>
                        <a:pt x="458779" y="762819"/>
                      </a:cubicBezTo>
                      <a:cubicBezTo>
                        <a:pt x="391113" y="762819"/>
                        <a:pt x="7645" y="671315"/>
                        <a:pt x="7645" y="440941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24" name="楕円 349">
                  <a:extLst>
                    <a:ext uri="{FF2B5EF4-FFF2-40B4-BE49-F238E27FC236}">
                      <a16:creationId xmlns:a16="http://schemas.microsoft.com/office/drawing/2014/main" id="{844B6F22-63BD-420B-8D18-5C2C5958C2ED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012160" y="4863089"/>
                  <a:ext cx="691423" cy="507740"/>
                </a:xfrm>
                <a:custGeom>
                  <a:avLst/>
                  <a:gdLst>
                    <a:gd name="connsiteX0" fmla="*/ 0 w 245041"/>
                    <a:gd name="connsiteY0" fmla="*/ 417129 h 834258"/>
                    <a:gd name="connsiteX1" fmla="*/ 122521 w 245041"/>
                    <a:gd name="connsiteY1" fmla="*/ 0 h 834258"/>
                    <a:gd name="connsiteX2" fmla="*/ 245042 w 245041"/>
                    <a:gd name="connsiteY2" fmla="*/ 417129 h 834258"/>
                    <a:gd name="connsiteX3" fmla="*/ 122521 w 245041"/>
                    <a:gd name="connsiteY3" fmla="*/ 834258 h 834258"/>
                    <a:gd name="connsiteX4" fmla="*/ 0 w 245041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416145"/>
                    <a:gd name="connsiteY0" fmla="*/ 417129 h 753295"/>
                    <a:gd name="connsiteX1" fmla="*/ 122521 w 416145"/>
                    <a:gd name="connsiteY1" fmla="*/ 0 h 753295"/>
                    <a:gd name="connsiteX2" fmla="*/ 245042 w 416145"/>
                    <a:gd name="connsiteY2" fmla="*/ 417129 h 753295"/>
                    <a:gd name="connsiteX3" fmla="*/ 403509 w 416145"/>
                    <a:gd name="connsiteY3" fmla="*/ 753295 h 753295"/>
                    <a:gd name="connsiteX4" fmla="*/ 0 w 416145"/>
                    <a:gd name="connsiteY4" fmla="*/ 417129 h 753295"/>
                    <a:gd name="connsiteX0" fmla="*/ 38868 w 455013"/>
                    <a:gd name="connsiteY0" fmla="*/ 440941 h 777107"/>
                    <a:gd name="connsiteX1" fmla="*/ 32802 w 455013"/>
                    <a:gd name="connsiteY1" fmla="*/ 0 h 777107"/>
                    <a:gd name="connsiteX2" fmla="*/ 283910 w 455013"/>
                    <a:gd name="connsiteY2" fmla="*/ 440941 h 777107"/>
                    <a:gd name="connsiteX3" fmla="*/ 442377 w 455013"/>
                    <a:gd name="connsiteY3" fmla="*/ 777107 h 777107"/>
                    <a:gd name="connsiteX4" fmla="*/ 38868 w 455013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69533"/>
                    <a:gd name="connsiteY0" fmla="*/ 440941 h 762819"/>
                    <a:gd name="connsiteX1" fmla="*/ 1579 w 469533"/>
                    <a:gd name="connsiteY1" fmla="*/ 0 h 762819"/>
                    <a:gd name="connsiteX2" fmla="*/ 252687 w 469533"/>
                    <a:gd name="connsiteY2" fmla="*/ 440941 h 762819"/>
                    <a:gd name="connsiteX3" fmla="*/ 458779 w 469533"/>
                    <a:gd name="connsiteY3" fmla="*/ 762819 h 762819"/>
                    <a:gd name="connsiteX4" fmla="*/ 7645 w 469533"/>
                    <a:gd name="connsiteY4" fmla="*/ 440941 h 762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9533" h="762819">
                      <a:moveTo>
                        <a:pt x="7645" y="440941"/>
                      </a:moveTo>
                      <a:cubicBezTo>
                        <a:pt x="7645" y="210567"/>
                        <a:pt x="-4174" y="157162"/>
                        <a:pt x="1579" y="0"/>
                      </a:cubicBezTo>
                      <a:cubicBezTo>
                        <a:pt x="121633" y="128588"/>
                        <a:pt x="252687" y="210567"/>
                        <a:pt x="252687" y="440941"/>
                      </a:cubicBezTo>
                      <a:cubicBezTo>
                        <a:pt x="252687" y="671315"/>
                        <a:pt x="526445" y="762819"/>
                        <a:pt x="458779" y="762819"/>
                      </a:cubicBezTo>
                      <a:cubicBezTo>
                        <a:pt x="391113" y="762819"/>
                        <a:pt x="7645" y="671315"/>
                        <a:pt x="7645" y="440941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25" name="楕円 27">
                  <a:extLst>
                    <a:ext uri="{FF2B5EF4-FFF2-40B4-BE49-F238E27FC236}">
                      <a16:creationId xmlns:a16="http://schemas.microsoft.com/office/drawing/2014/main" id="{9F147C6D-06ED-4FC3-8CAA-4379E24A2A74}"/>
                    </a:ext>
                  </a:extLst>
                </p:cNvPr>
                <p:cNvSpPr/>
                <p:nvPr/>
              </p:nvSpPr>
              <p:spPr bwMode="auto">
                <a:xfrm>
                  <a:off x="1606509" y="4948209"/>
                  <a:ext cx="608467" cy="447781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03074" y="71247"/>
                        <a:pt x="557800" y="0"/>
                      </a:cubicBezTo>
                      <a:cubicBezTo>
                        <a:pt x="930140" y="71247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06" name="グループ化 205">
                <a:extLst>
                  <a:ext uri="{FF2B5EF4-FFF2-40B4-BE49-F238E27FC236}">
                    <a16:creationId xmlns:a16="http://schemas.microsoft.com/office/drawing/2014/main" id="{2D9270EC-954D-492A-B908-D640B22026A8}"/>
                  </a:ext>
                </a:extLst>
              </p:cNvPr>
              <p:cNvGrpSpPr/>
              <p:nvPr/>
            </p:nvGrpSpPr>
            <p:grpSpPr>
              <a:xfrm>
                <a:off x="407807" y="3223991"/>
                <a:ext cx="967136" cy="723252"/>
                <a:chOff x="1124761" y="4189964"/>
                <a:chExt cx="1612704" cy="1206026"/>
              </a:xfrm>
            </p:grpSpPr>
            <p:sp>
              <p:nvSpPr>
                <p:cNvPr id="214" name="楕円 349">
                  <a:extLst>
                    <a:ext uri="{FF2B5EF4-FFF2-40B4-BE49-F238E27FC236}">
                      <a16:creationId xmlns:a16="http://schemas.microsoft.com/office/drawing/2014/main" id="{37A7AA6A-39CA-433C-AB29-86E2FF8E285B}"/>
                    </a:ext>
                  </a:extLst>
                </p:cNvPr>
                <p:cNvSpPr/>
                <p:nvPr/>
              </p:nvSpPr>
              <p:spPr bwMode="auto">
                <a:xfrm rot="1430819" flipH="1">
                  <a:off x="2267932" y="4463328"/>
                  <a:ext cx="469533" cy="762819"/>
                </a:xfrm>
                <a:custGeom>
                  <a:avLst/>
                  <a:gdLst>
                    <a:gd name="connsiteX0" fmla="*/ 0 w 245041"/>
                    <a:gd name="connsiteY0" fmla="*/ 417129 h 834258"/>
                    <a:gd name="connsiteX1" fmla="*/ 122521 w 245041"/>
                    <a:gd name="connsiteY1" fmla="*/ 0 h 834258"/>
                    <a:gd name="connsiteX2" fmla="*/ 245042 w 245041"/>
                    <a:gd name="connsiteY2" fmla="*/ 417129 h 834258"/>
                    <a:gd name="connsiteX3" fmla="*/ 122521 w 245041"/>
                    <a:gd name="connsiteY3" fmla="*/ 834258 h 834258"/>
                    <a:gd name="connsiteX4" fmla="*/ 0 w 245041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416145"/>
                    <a:gd name="connsiteY0" fmla="*/ 417129 h 753295"/>
                    <a:gd name="connsiteX1" fmla="*/ 122521 w 416145"/>
                    <a:gd name="connsiteY1" fmla="*/ 0 h 753295"/>
                    <a:gd name="connsiteX2" fmla="*/ 245042 w 416145"/>
                    <a:gd name="connsiteY2" fmla="*/ 417129 h 753295"/>
                    <a:gd name="connsiteX3" fmla="*/ 403509 w 416145"/>
                    <a:gd name="connsiteY3" fmla="*/ 753295 h 753295"/>
                    <a:gd name="connsiteX4" fmla="*/ 0 w 416145"/>
                    <a:gd name="connsiteY4" fmla="*/ 417129 h 753295"/>
                    <a:gd name="connsiteX0" fmla="*/ 38868 w 455013"/>
                    <a:gd name="connsiteY0" fmla="*/ 440941 h 777107"/>
                    <a:gd name="connsiteX1" fmla="*/ 32802 w 455013"/>
                    <a:gd name="connsiteY1" fmla="*/ 0 h 777107"/>
                    <a:gd name="connsiteX2" fmla="*/ 283910 w 455013"/>
                    <a:gd name="connsiteY2" fmla="*/ 440941 h 777107"/>
                    <a:gd name="connsiteX3" fmla="*/ 442377 w 455013"/>
                    <a:gd name="connsiteY3" fmla="*/ 777107 h 777107"/>
                    <a:gd name="connsiteX4" fmla="*/ 38868 w 455013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69533"/>
                    <a:gd name="connsiteY0" fmla="*/ 440941 h 762819"/>
                    <a:gd name="connsiteX1" fmla="*/ 1579 w 469533"/>
                    <a:gd name="connsiteY1" fmla="*/ 0 h 762819"/>
                    <a:gd name="connsiteX2" fmla="*/ 252687 w 469533"/>
                    <a:gd name="connsiteY2" fmla="*/ 440941 h 762819"/>
                    <a:gd name="connsiteX3" fmla="*/ 458779 w 469533"/>
                    <a:gd name="connsiteY3" fmla="*/ 762819 h 762819"/>
                    <a:gd name="connsiteX4" fmla="*/ 7645 w 469533"/>
                    <a:gd name="connsiteY4" fmla="*/ 440941 h 762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9533" h="762819">
                      <a:moveTo>
                        <a:pt x="7645" y="440941"/>
                      </a:moveTo>
                      <a:cubicBezTo>
                        <a:pt x="7645" y="210567"/>
                        <a:pt x="-4174" y="157162"/>
                        <a:pt x="1579" y="0"/>
                      </a:cubicBezTo>
                      <a:cubicBezTo>
                        <a:pt x="121633" y="128588"/>
                        <a:pt x="252687" y="210567"/>
                        <a:pt x="252687" y="440941"/>
                      </a:cubicBezTo>
                      <a:cubicBezTo>
                        <a:pt x="252687" y="671315"/>
                        <a:pt x="526445" y="762819"/>
                        <a:pt x="458779" y="762819"/>
                      </a:cubicBezTo>
                      <a:cubicBezTo>
                        <a:pt x="391113" y="762819"/>
                        <a:pt x="7645" y="671315"/>
                        <a:pt x="7645" y="440941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5" name="楕円 349">
                  <a:extLst>
                    <a:ext uri="{FF2B5EF4-FFF2-40B4-BE49-F238E27FC236}">
                      <a16:creationId xmlns:a16="http://schemas.microsoft.com/office/drawing/2014/main" id="{9A3538CD-B950-477D-BD37-504742ABF48A}"/>
                    </a:ext>
                  </a:extLst>
                </p:cNvPr>
                <p:cNvSpPr/>
                <p:nvPr/>
              </p:nvSpPr>
              <p:spPr bwMode="auto">
                <a:xfrm rot="20169181">
                  <a:off x="1124761" y="4463327"/>
                  <a:ext cx="469533" cy="762819"/>
                </a:xfrm>
                <a:custGeom>
                  <a:avLst/>
                  <a:gdLst>
                    <a:gd name="connsiteX0" fmla="*/ 0 w 245041"/>
                    <a:gd name="connsiteY0" fmla="*/ 417129 h 834258"/>
                    <a:gd name="connsiteX1" fmla="*/ 122521 w 245041"/>
                    <a:gd name="connsiteY1" fmla="*/ 0 h 834258"/>
                    <a:gd name="connsiteX2" fmla="*/ 245042 w 245041"/>
                    <a:gd name="connsiteY2" fmla="*/ 417129 h 834258"/>
                    <a:gd name="connsiteX3" fmla="*/ 122521 w 245041"/>
                    <a:gd name="connsiteY3" fmla="*/ 834258 h 834258"/>
                    <a:gd name="connsiteX4" fmla="*/ 0 w 245041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416145"/>
                    <a:gd name="connsiteY0" fmla="*/ 417129 h 753295"/>
                    <a:gd name="connsiteX1" fmla="*/ 122521 w 416145"/>
                    <a:gd name="connsiteY1" fmla="*/ 0 h 753295"/>
                    <a:gd name="connsiteX2" fmla="*/ 245042 w 416145"/>
                    <a:gd name="connsiteY2" fmla="*/ 417129 h 753295"/>
                    <a:gd name="connsiteX3" fmla="*/ 403509 w 416145"/>
                    <a:gd name="connsiteY3" fmla="*/ 753295 h 753295"/>
                    <a:gd name="connsiteX4" fmla="*/ 0 w 416145"/>
                    <a:gd name="connsiteY4" fmla="*/ 417129 h 753295"/>
                    <a:gd name="connsiteX0" fmla="*/ 38868 w 455013"/>
                    <a:gd name="connsiteY0" fmla="*/ 440941 h 777107"/>
                    <a:gd name="connsiteX1" fmla="*/ 32802 w 455013"/>
                    <a:gd name="connsiteY1" fmla="*/ 0 h 777107"/>
                    <a:gd name="connsiteX2" fmla="*/ 283910 w 455013"/>
                    <a:gd name="connsiteY2" fmla="*/ 440941 h 777107"/>
                    <a:gd name="connsiteX3" fmla="*/ 442377 w 455013"/>
                    <a:gd name="connsiteY3" fmla="*/ 777107 h 777107"/>
                    <a:gd name="connsiteX4" fmla="*/ 38868 w 455013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69533"/>
                    <a:gd name="connsiteY0" fmla="*/ 440941 h 762819"/>
                    <a:gd name="connsiteX1" fmla="*/ 1579 w 469533"/>
                    <a:gd name="connsiteY1" fmla="*/ 0 h 762819"/>
                    <a:gd name="connsiteX2" fmla="*/ 252687 w 469533"/>
                    <a:gd name="connsiteY2" fmla="*/ 440941 h 762819"/>
                    <a:gd name="connsiteX3" fmla="*/ 458779 w 469533"/>
                    <a:gd name="connsiteY3" fmla="*/ 762819 h 762819"/>
                    <a:gd name="connsiteX4" fmla="*/ 7645 w 469533"/>
                    <a:gd name="connsiteY4" fmla="*/ 440941 h 762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9533" h="762819">
                      <a:moveTo>
                        <a:pt x="7645" y="440941"/>
                      </a:moveTo>
                      <a:cubicBezTo>
                        <a:pt x="7645" y="210567"/>
                        <a:pt x="-4174" y="157162"/>
                        <a:pt x="1579" y="0"/>
                      </a:cubicBezTo>
                      <a:cubicBezTo>
                        <a:pt x="121633" y="128588"/>
                        <a:pt x="252687" y="210567"/>
                        <a:pt x="252687" y="440941"/>
                      </a:cubicBezTo>
                      <a:cubicBezTo>
                        <a:pt x="252687" y="671315"/>
                        <a:pt x="526445" y="762819"/>
                        <a:pt x="458779" y="762819"/>
                      </a:cubicBezTo>
                      <a:cubicBezTo>
                        <a:pt x="391113" y="762819"/>
                        <a:pt x="7645" y="671315"/>
                        <a:pt x="7645" y="440941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3C18C7EF-14C7-46AF-9D71-081AFA0393F1}"/>
                    </a:ext>
                  </a:extLst>
                </p:cNvPr>
                <p:cNvSpPr/>
                <p:nvPr/>
              </p:nvSpPr>
              <p:spPr bwMode="auto">
                <a:xfrm>
                  <a:off x="1286227" y="4189964"/>
                  <a:ext cx="1314098" cy="1105560"/>
                </a:xfrm>
                <a:custGeom>
                  <a:avLst/>
                  <a:gdLst>
                    <a:gd name="connsiteX0" fmla="*/ 572473 w 1422700"/>
                    <a:gd name="connsiteY0" fmla="*/ 0 h 1105560"/>
                    <a:gd name="connsiteX1" fmla="*/ 708458 w 1422700"/>
                    <a:gd name="connsiteY1" fmla="*/ 41538 h 1105560"/>
                    <a:gd name="connsiteX2" fmla="*/ 717729 w 1422700"/>
                    <a:gd name="connsiteY2" fmla="*/ 49187 h 1105560"/>
                    <a:gd name="connsiteX3" fmla="*/ 727000 w 1422700"/>
                    <a:gd name="connsiteY3" fmla="*/ 41538 h 1105560"/>
                    <a:gd name="connsiteX4" fmla="*/ 862985 w 1422700"/>
                    <a:gd name="connsiteY4" fmla="*/ 0 h 1105560"/>
                    <a:gd name="connsiteX5" fmla="*/ 1034965 w 1422700"/>
                    <a:gd name="connsiteY5" fmla="*/ 71237 h 1105560"/>
                    <a:gd name="connsiteX6" fmla="*/ 1067911 w 1422700"/>
                    <a:gd name="connsiteY6" fmla="*/ 120101 h 1105560"/>
                    <a:gd name="connsiteX7" fmla="*/ 1078203 w 1422700"/>
                    <a:gd name="connsiteY7" fmla="*/ 119063 h 1105560"/>
                    <a:gd name="connsiteX8" fmla="*/ 1321420 w 1422700"/>
                    <a:gd name="connsiteY8" fmla="*/ 362280 h 1105560"/>
                    <a:gd name="connsiteX9" fmla="*/ 1312034 w 1422700"/>
                    <a:gd name="connsiteY9" fmla="*/ 408769 h 1105560"/>
                    <a:gd name="connsiteX10" fmla="*/ 1315468 w 1422700"/>
                    <a:gd name="connsiteY10" fmla="*/ 410633 h 1105560"/>
                    <a:gd name="connsiteX11" fmla="*/ 1422700 w 1422700"/>
                    <a:gd name="connsiteY11" fmla="*/ 612312 h 1105560"/>
                    <a:gd name="connsiteX12" fmla="*/ 1351464 w 1422700"/>
                    <a:gd name="connsiteY12" fmla="*/ 784293 h 1105560"/>
                    <a:gd name="connsiteX13" fmla="*/ 1316437 w 1422700"/>
                    <a:gd name="connsiteY13" fmla="*/ 813192 h 1105560"/>
                    <a:gd name="connsiteX14" fmla="*/ 1316479 w 1422700"/>
                    <a:gd name="connsiteY14" fmla="*/ 813327 h 1105560"/>
                    <a:gd name="connsiteX15" fmla="*/ 1321420 w 1422700"/>
                    <a:gd name="connsiteY15" fmla="*/ 862343 h 1105560"/>
                    <a:gd name="connsiteX16" fmla="*/ 1078203 w 1422700"/>
                    <a:gd name="connsiteY16" fmla="*/ 1105560 h 1105560"/>
                    <a:gd name="connsiteX17" fmla="*/ 906223 w 1422700"/>
                    <a:gd name="connsiteY17" fmla="*/ 1034324 h 1105560"/>
                    <a:gd name="connsiteX18" fmla="*/ 901765 w 1422700"/>
                    <a:gd name="connsiteY18" fmla="*/ 1027711 h 1105560"/>
                    <a:gd name="connsiteX19" fmla="*/ 897306 w 1422700"/>
                    <a:gd name="connsiteY19" fmla="*/ 1034324 h 1105560"/>
                    <a:gd name="connsiteX20" fmla="*/ 725326 w 1422700"/>
                    <a:gd name="connsiteY20" fmla="*/ 1105560 h 1105560"/>
                    <a:gd name="connsiteX21" fmla="*/ 553346 w 1422700"/>
                    <a:gd name="connsiteY21" fmla="*/ 1034324 h 1105560"/>
                    <a:gd name="connsiteX22" fmla="*/ 548887 w 1422700"/>
                    <a:gd name="connsiteY22" fmla="*/ 1027711 h 1105560"/>
                    <a:gd name="connsiteX23" fmla="*/ 544428 w 1422700"/>
                    <a:gd name="connsiteY23" fmla="*/ 1034324 h 1105560"/>
                    <a:gd name="connsiteX24" fmla="*/ 372448 w 1422700"/>
                    <a:gd name="connsiteY24" fmla="*/ 1105560 h 1105560"/>
                    <a:gd name="connsiteX25" fmla="*/ 129231 w 1422700"/>
                    <a:gd name="connsiteY25" fmla="*/ 862343 h 1105560"/>
                    <a:gd name="connsiteX26" fmla="*/ 132036 w 1422700"/>
                    <a:gd name="connsiteY26" fmla="*/ 834514 h 1105560"/>
                    <a:gd name="connsiteX27" fmla="*/ 107232 w 1422700"/>
                    <a:gd name="connsiteY27" fmla="*/ 821051 h 1105560"/>
                    <a:gd name="connsiteX28" fmla="*/ 0 w 1422700"/>
                    <a:gd name="connsiteY28" fmla="*/ 619371 h 1105560"/>
                    <a:gd name="connsiteX29" fmla="*/ 107232 w 1422700"/>
                    <a:gd name="connsiteY29" fmla="*/ 417692 h 1105560"/>
                    <a:gd name="connsiteX30" fmla="*/ 137141 w 1422700"/>
                    <a:gd name="connsiteY30" fmla="*/ 401458 h 1105560"/>
                    <a:gd name="connsiteX31" fmla="*/ 129231 w 1422700"/>
                    <a:gd name="connsiteY31" fmla="*/ 362280 h 1105560"/>
                    <a:gd name="connsiteX32" fmla="*/ 323431 w 1422700"/>
                    <a:gd name="connsiteY32" fmla="*/ 124005 h 1105560"/>
                    <a:gd name="connsiteX33" fmla="*/ 367941 w 1422700"/>
                    <a:gd name="connsiteY33" fmla="*/ 119518 h 1105560"/>
                    <a:gd name="connsiteX34" fmla="*/ 400493 w 1422700"/>
                    <a:gd name="connsiteY34" fmla="*/ 71237 h 1105560"/>
                    <a:gd name="connsiteX35" fmla="*/ 572473 w 1422700"/>
                    <a:gd name="connsiteY35" fmla="*/ 0 h 1105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422700" h="1105560">
                      <a:moveTo>
                        <a:pt x="572473" y="0"/>
                      </a:moveTo>
                      <a:cubicBezTo>
                        <a:pt x="622845" y="0"/>
                        <a:pt x="669640" y="15313"/>
                        <a:pt x="708458" y="41538"/>
                      </a:cubicBezTo>
                      <a:lnTo>
                        <a:pt x="717729" y="49187"/>
                      </a:lnTo>
                      <a:lnTo>
                        <a:pt x="727000" y="41538"/>
                      </a:lnTo>
                      <a:cubicBezTo>
                        <a:pt x="765818" y="15313"/>
                        <a:pt x="812613" y="0"/>
                        <a:pt x="862985" y="0"/>
                      </a:cubicBezTo>
                      <a:cubicBezTo>
                        <a:pt x="930148" y="0"/>
                        <a:pt x="990952" y="27223"/>
                        <a:pt x="1034965" y="71237"/>
                      </a:cubicBezTo>
                      <a:lnTo>
                        <a:pt x="1067911" y="120101"/>
                      </a:lnTo>
                      <a:lnTo>
                        <a:pt x="1078203" y="119063"/>
                      </a:lnTo>
                      <a:cubicBezTo>
                        <a:pt x="1212528" y="119063"/>
                        <a:pt x="1321420" y="227955"/>
                        <a:pt x="1321420" y="362280"/>
                      </a:cubicBezTo>
                      <a:lnTo>
                        <a:pt x="1312034" y="408769"/>
                      </a:lnTo>
                      <a:lnTo>
                        <a:pt x="1315468" y="410633"/>
                      </a:lnTo>
                      <a:cubicBezTo>
                        <a:pt x="1380164" y="454341"/>
                        <a:pt x="1422700" y="528359"/>
                        <a:pt x="1422700" y="612312"/>
                      </a:cubicBezTo>
                      <a:cubicBezTo>
                        <a:pt x="1422700" y="679475"/>
                        <a:pt x="1395477" y="740279"/>
                        <a:pt x="1351464" y="784293"/>
                      </a:cubicBezTo>
                      <a:lnTo>
                        <a:pt x="1316437" y="813192"/>
                      </a:lnTo>
                      <a:lnTo>
                        <a:pt x="1316479" y="813327"/>
                      </a:lnTo>
                      <a:cubicBezTo>
                        <a:pt x="1319719" y="829159"/>
                        <a:pt x="1321420" y="845553"/>
                        <a:pt x="1321420" y="862343"/>
                      </a:cubicBezTo>
                      <a:cubicBezTo>
                        <a:pt x="1321420" y="996668"/>
                        <a:pt x="1212528" y="1105560"/>
                        <a:pt x="1078203" y="1105560"/>
                      </a:cubicBezTo>
                      <a:cubicBezTo>
                        <a:pt x="1011041" y="1105560"/>
                        <a:pt x="950236" y="1078337"/>
                        <a:pt x="906223" y="1034324"/>
                      </a:cubicBezTo>
                      <a:lnTo>
                        <a:pt x="901765" y="1027711"/>
                      </a:lnTo>
                      <a:lnTo>
                        <a:pt x="897306" y="1034324"/>
                      </a:lnTo>
                      <a:cubicBezTo>
                        <a:pt x="853293" y="1078337"/>
                        <a:pt x="792489" y="1105560"/>
                        <a:pt x="725326" y="1105560"/>
                      </a:cubicBezTo>
                      <a:cubicBezTo>
                        <a:pt x="658164" y="1105560"/>
                        <a:pt x="597359" y="1078337"/>
                        <a:pt x="553346" y="1034324"/>
                      </a:cubicBezTo>
                      <a:lnTo>
                        <a:pt x="548887" y="1027711"/>
                      </a:lnTo>
                      <a:lnTo>
                        <a:pt x="544428" y="1034324"/>
                      </a:lnTo>
                      <a:cubicBezTo>
                        <a:pt x="500415" y="1078337"/>
                        <a:pt x="439610" y="1105560"/>
                        <a:pt x="372448" y="1105560"/>
                      </a:cubicBezTo>
                      <a:cubicBezTo>
                        <a:pt x="238123" y="1105560"/>
                        <a:pt x="129231" y="996668"/>
                        <a:pt x="129231" y="862343"/>
                      </a:cubicBezTo>
                      <a:lnTo>
                        <a:pt x="132036" y="834514"/>
                      </a:lnTo>
                      <a:lnTo>
                        <a:pt x="107232" y="821051"/>
                      </a:lnTo>
                      <a:cubicBezTo>
                        <a:pt x="42536" y="777343"/>
                        <a:pt x="0" y="703324"/>
                        <a:pt x="0" y="619371"/>
                      </a:cubicBezTo>
                      <a:cubicBezTo>
                        <a:pt x="0" y="535418"/>
                        <a:pt x="42536" y="461400"/>
                        <a:pt x="107232" y="417692"/>
                      </a:cubicBezTo>
                      <a:lnTo>
                        <a:pt x="137141" y="401458"/>
                      </a:lnTo>
                      <a:lnTo>
                        <a:pt x="129231" y="362280"/>
                      </a:lnTo>
                      <a:cubicBezTo>
                        <a:pt x="129231" y="244746"/>
                        <a:pt x="212601" y="146684"/>
                        <a:pt x="323431" y="124005"/>
                      </a:cubicBezTo>
                      <a:lnTo>
                        <a:pt x="367941" y="119518"/>
                      </a:lnTo>
                      <a:lnTo>
                        <a:pt x="400493" y="71237"/>
                      </a:lnTo>
                      <a:cubicBezTo>
                        <a:pt x="444506" y="27223"/>
                        <a:pt x="505310" y="0"/>
                        <a:pt x="572473" y="0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7" name="楕円 349">
                  <a:extLst>
                    <a:ext uri="{FF2B5EF4-FFF2-40B4-BE49-F238E27FC236}">
                      <a16:creationId xmlns:a16="http://schemas.microsoft.com/office/drawing/2014/main" id="{4CA3AD6C-3C21-4D53-93B4-84F02DE7FD90}"/>
                    </a:ext>
                  </a:extLst>
                </p:cNvPr>
                <p:cNvSpPr/>
                <p:nvPr/>
              </p:nvSpPr>
              <p:spPr bwMode="auto">
                <a:xfrm rot="20700000">
                  <a:off x="1164436" y="4863089"/>
                  <a:ext cx="691423" cy="507740"/>
                </a:xfrm>
                <a:custGeom>
                  <a:avLst/>
                  <a:gdLst>
                    <a:gd name="connsiteX0" fmla="*/ 0 w 245041"/>
                    <a:gd name="connsiteY0" fmla="*/ 417129 h 834258"/>
                    <a:gd name="connsiteX1" fmla="*/ 122521 w 245041"/>
                    <a:gd name="connsiteY1" fmla="*/ 0 h 834258"/>
                    <a:gd name="connsiteX2" fmla="*/ 245042 w 245041"/>
                    <a:gd name="connsiteY2" fmla="*/ 417129 h 834258"/>
                    <a:gd name="connsiteX3" fmla="*/ 122521 w 245041"/>
                    <a:gd name="connsiteY3" fmla="*/ 834258 h 834258"/>
                    <a:gd name="connsiteX4" fmla="*/ 0 w 245041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416145"/>
                    <a:gd name="connsiteY0" fmla="*/ 417129 h 753295"/>
                    <a:gd name="connsiteX1" fmla="*/ 122521 w 416145"/>
                    <a:gd name="connsiteY1" fmla="*/ 0 h 753295"/>
                    <a:gd name="connsiteX2" fmla="*/ 245042 w 416145"/>
                    <a:gd name="connsiteY2" fmla="*/ 417129 h 753295"/>
                    <a:gd name="connsiteX3" fmla="*/ 403509 w 416145"/>
                    <a:gd name="connsiteY3" fmla="*/ 753295 h 753295"/>
                    <a:gd name="connsiteX4" fmla="*/ 0 w 416145"/>
                    <a:gd name="connsiteY4" fmla="*/ 417129 h 753295"/>
                    <a:gd name="connsiteX0" fmla="*/ 38868 w 455013"/>
                    <a:gd name="connsiteY0" fmla="*/ 440941 h 777107"/>
                    <a:gd name="connsiteX1" fmla="*/ 32802 w 455013"/>
                    <a:gd name="connsiteY1" fmla="*/ 0 h 777107"/>
                    <a:gd name="connsiteX2" fmla="*/ 283910 w 455013"/>
                    <a:gd name="connsiteY2" fmla="*/ 440941 h 777107"/>
                    <a:gd name="connsiteX3" fmla="*/ 442377 w 455013"/>
                    <a:gd name="connsiteY3" fmla="*/ 777107 h 777107"/>
                    <a:gd name="connsiteX4" fmla="*/ 38868 w 455013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69533"/>
                    <a:gd name="connsiteY0" fmla="*/ 440941 h 762819"/>
                    <a:gd name="connsiteX1" fmla="*/ 1579 w 469533"/>
                    <a:gd name="connsiteY1" fmla="*/ 0 h 762819"/>
                    <a:gd name="connsiteX2" fmla="*/ 252687 w 469533"/>
                    <a:gd name="connsiteY2" fmla="*/ 440941 h 762819"/>
                    <a:gd name="connsiteX3" fmla="*/ 458779 w 469533"/>
                    <a:gd name="connsiteY3" fmla="*/ 762819 h 762819"/>
                    <a:gd name="connsiteX4" fmla="*/ 7645 w 469533"/>
                    <a:gd name="connsiteY4" fmla="*/ 440941 h 762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9533" h="762819">
                      <a:moveTo>
                        <a:pt x="7645" y="440941"/>
                      </a:moveTo>
                      <a:cubicBezTo>
                        <a:pt x="7645" y="210567"/>
                        <a:pt x="-4174" y="157162"/>
                        <a:pt x="1579" y="0"/>
                      </a:cubicBezTo>
                      <a:cubicBezTo>
                        <a:pt x="121633" y="128588"/>
                        <a:pt x="252687" y="210567"/>
                        <a:pt x="252687" y="440941"/>
                      </a:cubicBezTo>
                      <a:cubicBezTo>
                        <a:pt x="252687" y="671315"/>
                        <a:pt x="526445" y="762819"/>
                        <a:pt x="458779" y="762819"/>
                      </a:cubicBezTo>
                      <a:cubicBezTo>
                        <a:pt x="391113" y="762819"/>
                        <a:pt x="7645" y="671315"/>
                        <a:pt x="7645" y="440941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18" name="楕円 349">
                  <a:extLst>
                    <a:ext uri="{FF2B5EF4-FFF2-40B4-BE49-F238E27FC236}">
                      <a16:creationId xmlns:a16="http://schemas.microsoft.com/office/drawing/2014/main" id="{B3AA2AF3-F309-4EB6-ABEB-C8DB97822C32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012160" y="4863089"/>
                  <a:ext cx="691423" cy="507740"/>
                </a:xfrm>
                <a:custGeom>
                  <a:avLst/>
                  <a:gdLst>
                    <a:gd name="connsiteX0" fmla="*/ 0 w 245041"/>
                    <a:gd name="connsiteY0" fmla="*/ 417129 h 834258"/>
                    <a:gd name="connsiteX1" fmla="*/ 122521 w 245041"/>
                    <a:gd name="connsiteY1" fmla="*/ 0 h 834258"/>
                    <a:gd name="connsiteX2" fmla="*/ 245042 w 245041"/>
                    <a:gd name="connsiteY2" fmla="*/ 417129 h 834258"/>
                    <a:gd name="connsiteX3" fmla="*/ 122521 w 245041"/>
                    <a:gd name="connsiteY3" fmla="*/ 834258 h 834258"/>
                    <a:gd name="connsiteX4" fmla="*/ 0 w 245041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416145"/>
                    <a:gd name="connsiteY0" fmla="*/ 417129 h 753295"/>
                    <a:gd name="connsiteX1" fmla="*/ 122521 w 416145"/>
                    <a:gd name="connsiteY1" fmla="*/ 0 h 753295"/>
                    <a:gd name="connsiteX2" fmla="*/ 245042 w 416145"/>
                    <a:gd name="connsiteY2" fmla="*/ 417129 h 753295"/>
                    <a:gd name="connsiteX3" fmla="*/ 403509 w 416145"/>
                    <a:gd name="connsiteY3" fmla="*/ 753295 h 753295"/>
                    <a:gd name="connsiteX4" fmla="*/ 0 w 416145"/>
                    <a:gd name="connsiteY4" fmla="*/ 417129 h 753295"/>
                    <a:gd name="connsiteX0" fmla="*/ 38868 w 455013"/>
                    <a:gd name="connsiteY0" fmla="*/ 440941 h 777107"/>
                    <a:gd name="connsiteX1" fmla="*/ 32802 w 455013"/>
                    <a:gd name="connsiteY1" fmla="*/ 0 h 777107"/>
                    <a:gd name="connsiteX2" fmla="*/ 283910 w 455013"/>
                    <a:gd name="connsiteY2" fmla="*/ 440941 h 777107"/>
                    <a:gd name="connsiteX3" fmla="*/ 442377 w 455013"/>
                    <a:gd name="connsiteY3" fmla="*/ 777107 h 777107"/>
                    <a:gd name="connsiteX4" fmla="*/ 38868 w 455013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69533"/>
                    <a:gd name="connsiteY0" fmla="*/ 440941 h 762819"/>
                    <a:gd name="connsiteX1" fmla="*/ 1579 w 469533"/>
                    <a:gd name="connsiteY1" fmla="*/ 0 h 762819"/>
                    <a:gd name="connsiteX2" fmla="*/ 252687 w 469533"/>
                    <a:gd name="connsiteY2" fmla="*/ 440941 h 762819"/>
                    <a:gd name="connsiteX3" fmla="*/ 458779 w 469533"/>
                    <a:gd name="connsiteY3" fmla="*/ 762819 h 762819"/>
                    <a:gd name="connsiteX4" fmla="*/ 7645 w 469533"/>
                    <a:gd name="connsiteY4" fmla="*/ 440941 h 762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9533" h="762819">
                      <a:moveTo>
                        <a:pt x="7645" y="440941"/>
                      </a:moveTo>
                      <a:cubicBezTo>
                        <a:pt x="7645" y="210567"/>
                        <a:pt x="-4174" y="157162"/>
                        <a:pt x="1579" y="0"/>
                      </a:cubicBezTo>
                      <a:cubicBezTo>
                        <a:pt x="121633" y="128588"/>
                        <a:pt x="252687" y="210567"/>
                        <a:pt x="252687" y="440941"/>
                      </a:cubicBezTo>
                      <a:cubicBezTo>
                        <a:pt x="252687" y="671315"/>
                        <a:pt x="526445" y="762819"/>
                        <a:pt x="458779" y="762819"/>
                      </a:cubicBezTo>
                      <a:cubicBezTo>
                        <a:pt x="391113" y="762819"/>
                        <a:pt x="7645" y="671315"/>
                        <a:pt x="7645" y="440941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19" name="楕円 27">
                  <a:extLst>
                    <a:ext uri="{FF2B5EF4-FFF2-40B4-BE49-F238E27FC236}">
                      <a16:creationId xmlns:a16="http://schemas.microsoft.com/office/drawing/2014/main" id="{1A914E79-DF5C-44C2-8144-5503F41CC1F4}"/>
                    </a:ext>
                  </a:extLst>
                </p:cNvPr>
                <p:cNvSpPr/>
                <p:nvPr/>
              </p:nvSpPr>
              <p:spPr bwMode="auto">
                <a:xfrm>
                  <a:off x="1606509" y="4948209"/>
                  <a:ext cx="608467" cy="447781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03074" y="71247"/>
                        <a:pt x="557800" y="0"/>
                      </a:cubicBezTo>
                      <a:cubicBezTo>
                        <a:pt x="930140" y="71247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07" name="グループ化 206">
                <a:extLst>
                  <a:ext uri="{FF2B5EF4-FFF2-40B4-BE49-F238E27FC236}">
                    <a16:creationId xmlns:a16="http://schemas.microsoft.com/office/drawing/2014/main" id="{1A060F98-7351-47C9-BEFA-2FA8839BD1E0}"/>
                  </a:ext>
                </a:extLst>
              </p:cNvPr>
              <p:cNvGrpSpPr/>
              <p:nvPr/>
            </p:nvGrpSpPr>
            <p:grpSpPr>
              <a:xfrm>
                <a:off x="929101" y="3488911"/>
                <a:ext cx="967136" cy="723252"/>
                <a:chOff x="1124761" y="4189964"/>
                <a:chExt cx="1612704" cy="1206026"/>
              </a:xfrm>
            </p:grpSpPr>
            <p:sp>
              <p:nvSpPr>
                <p:cNvPr id="208" name="楕円 349">
                  <a:extLst>
                    <a:ext uri="{FF2B5EF4-FFF2-40B4-BE49-F238E27FC236}">
                      <a16:creationId xmlns:a16="http://schemas.microsoft.com/office/drawing/2014/main" id="{F1713DB5-EE47-47FF-92FE-CC7CA568D0A6}"/>
                    </a:ext>
                  </a:extLst>
                </p:cNvPr>
                <p:cNvSpPr/>
                <p:nvPr/>
              </p:nvSpPr>
              <p:spPr bwMode="auto">
                <a:xfrm rot="1430819" flipH="1">
                  <a:off x="2267932" y="4463328"/>
                  <a:ext cx="469533" cy="762819"/>
                </a:xfrm>
                <a:custGeom>
                  <a:avLst/>
                  <a:gdLst>
                    <a:gd name="connsiteX0" fmla="*/ 0 w 245041"/>
                    <a:gd name="connsiteY0" fmla="*/ 417129 h 834258"/>
                    <a:gd name="connsiteX1" fmla="*/ 122521 w 245041"/>
                    <a:gd name="connsiteY1" fmla="*/ 0 h 834258"/>
                    <a:gd name="connsiteX2" fmla="*/ 245042 w 245041"/>
                    <a:gd name="connsiteY2" fmla="*/ 417129 h 834258"/>
                    <a:gd name="connsiteX3" fmla="*/ 122521 w 245041"/>
                    <a:gd name="connsiteY3" fmla="*/ 834258 h 834258"/>
                    <a:gd name="connsiteX4" fmla="*/ 0 w 245041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416145"/>
                    <a:gd name="connsiteY0" fmla="*/ 417129 h 753295"/>
                    <a:gd name="connsiteX1" fmla="*/ 122521 w 416145"/>
                    <a:gd name="connsiteY1" fmla="*/ 0 h 753295"/>
                    <a:gd name="connsiteX2" fmla="*/ 245042 w 416145"/>
                    <a:gd name="connsiteY2" fmla="*/ 417129 h 753295"/>
                    <a:gd name="connsiteX3" fmla="*/ 403509 w 416145"/>
                    <a:gd name="connsiteY3" fmla="*/ 753295 h 753295"/>
                    <a:gd name="connsiteX4" fmla="*/ 0 w 416145"/>
                    <a:gd name="connsiteY4" fmla="*/ 417129 h 753295"/>
                    <a:gd name="connsiteX0" fmla="*/ 38868 w 455013"/>
                    <a:gd name="connsiteY0" fmla="*/ 440941 h 777107"/>
                    <a:gd name="connsiteX1" fmla="*/ 32802 w 455013"/>
                    <a:gd name="connsiteY1" fmla="*/ 0 h 777107"/>
                    <a:gd name="connsiteX2" fmla="*/ 283910 w 455013"/>
                    <a:gd name="connsiteY2" fmla="*/ 440941 h 777107"/>
                    <a:gd name="connsiteX3" fmla="*/ 442377 w 455013"/>
                    <a:gd name="connsiteY3" fmla="*/ 777107 h 777107"/>
                    <a:gd name="connsiteX4" fmla="*/ 38868 w 455013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69533"/>
                    <a:gd name="connsiteY0" fmla="*/ 440941 h 762819"/>
                    <a:gd name="connsiteX1" fmla="*/ 1579 w 469533"/>
                    <a:gd name="connsiteY1" fmla="*/ 0 h 762819"/>
                    <a:gd name="connsiteX2" fmla="*/ 252687 w 469533"/>
                    <a:gd name="connsiteY2" fmla="*/ 440941 h 762819"/>
                    <a:gd name="connsiteX3" fmla="*/ 458779 w 469533"/>
                    <a:gd name="connsiteY3" fmla="*/ 762819 h 762819"/>
                    <a:gd name="connsiteX4" fmla="*/ 7645 w 469533"/>
                    <a:gd name="connsiteY4" fmla="*/ 440941 h 762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9533" h="762819">
                      <a:moveTo>
                        <a:pt x="7645" y="440941"/>
                      </a:moveTo>
                      <a:cubicBezTo>
                        <a:pt x="7645" y="210567"/>
                        <a:pt x="-4174" y="157162"/>
                        <a:pt x="1579" y="0"/>
                      </a:cubicBezTo>
                      <a:cubicBezTo>
                        <a:pt x="121633" y="128588"/>
                        <a:pt x="252687" y="210567"/>
                        <a:pt x="252687" y="440941"/>
                      </a:cubicBezTo>
                      <a:cubicBezTo>
                        <a:pt x="252687" y="671315"/>
                        <a:pt x="526445" y="762819"/>
                        <a:pt x="458779" y="762819"/>
                      </a:cubicBezTo>
                      <a:cubicBezTo>
                        <a:pt x="391113" y="762819"/>
                        <a:pt x="7645" y="671315"/>
                        <a:pt x="7645" y="440941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9" name="楕円 349">
                  <a:extLst>
                    <a:ext uri="{FF2B5EF4-FFF2-40B4-BE49-F238E27FC236}">
                      <a16:creationId xmlns:a16="http://schemas.microsoft.com/office/drawing/2014/main" id="{C29DE3CB-68AC-4A33-8A96-86D630E64F21}"/>
                    </a:ext>
                  </a:extLst>
                </p:cNvPr>
                <p:cNvSpPr/>
                <p:nvPr/>
              </p:nvSpPr>
              <p:spPr bwMode="auto">
                <a:xfrm rot="20169181">
                  <a:off x="1124761" y="4463327"/>
                  <a:ext cx="469533" cy="762819"/>
                </a:xfrm>
                <a:custGeom>
                  <a:avLst/>
                  <a:gdLst>
                    <a:gd name="connsiteX0" fmla="*/ 0 w 245041"/>
                    <a:gd name="connsiteY0" fmla="*/ 417129 h 834258"/>
                    <a:gd name="connsiteX1" fmla="*/ 122521 w 245041"/>
                    <a:gd name="connsiteY1" fmla="*/ 0 h 834258"/>
                    <a:gd name="connsiteX2" fmla="*/ 245042 w 245041"/>
                    <a:gd name="connsiteY2" fmla="*/ 417129 h 834258"/>
                    <a:gd name="connsiteX3" fmla="*/ 122521 w 245041"/>
                    <a:gd name="connsiteY3" fmla="*/ 834258 h 834258"/>
                    <a:gd name="connsiteX4" fmla="*/ 0 w 245041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416145"/>
                    <a:gd name="connsiteY0" fmla="*/ 417129 h 753295"/>
                    <a:gd name="connsiteX1" fmla="*/ 122521 w 416145"/>
                    <a:gd name="connsiteY1" fmla="*/ 0 h 753295"/>
                    <a:gd name="connsiteX2" fmla="*/ 245042 w 416145"/>
                    <a:gd name="connsiteY2" fmla="*/ 417129 h 753295"/>
                    <a:gd name="connsiteX3" fmla="*/ 403509 w 416145"/>
                    <a:gd name="connsiteY3" fmla="*/ 753295 h 753295"/>
                    <a:gd name="connsiteX4" fmla="*/ 0 w 416145"/>
                    <a:gd name="connsiteY4" fmla="*/ 417129 h 753295"/>
                    <a:gd name="connsiteX0" fmla="*/ 38868 w 455013"/>
                    <a:gd name="connsiteY0" fmla="*/ 440941 h 777107"/>
                    <a:gd name="connsiteX1" fmla="*/ 32802 w 455013"/>
                    <a:gd name="connsiteY1" fmla="*/ 0 h 777107"/>
                    <a:gd name="connsiteX2" fmla="*/ 283910 w 455013"/>
                    <a:gd name="connsiteY2" fmla="*/ 440941 h 777107"/>
                    <a:gd name="connsiteX3" fmla="*/ 442377 w 455013"/>
                    <a:gd name="connsiteY3" fmla="*/ 777107 h 777107"/>
                    <a:gd name="connsiteX4" fmla="*/ 38868 w 455013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69533"/>
                    <a:gd name="connsiteY0" fmla="*/ 440941 h 762819"/>
                    <a:gd name="connsiteX1" fmla="*/ 1579 w 469533"/>
                    <a:gd name="connsiteY1" fmla="*/ 0 h 762819"/>
                    <a:gd name="connsiteX2" fmla="*/ 252687 w 469533"/>
                    <a:gd name="connsiteY2" fmla="*/ 440941 h 762819"/>
                    <a:gd name="connsiteX3" fmla="*/ 458779 w 469533"/>
                    <a:gd name="connsiteY3" fmla="*/ 762819 h 762819"/>
                    <a:gd name="connsiteX4" fmla="*/ 7645 w 469533"/>
                    <a:gd name="connsiteY4" fmla="*/ 440941 h 762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9533" h="762819">
                      <a:moveTo>
                        <a:pt x="7645" y="440941"/>
                      </a:moveTo>
                      <a:cubicBezTo>
                        <a:pt x="7645" y="210567"/>
                        <a:pt x="-4174" y="157162"/>
                        <a:pt x="1579" y="0"/>
                      </a:cubicBezTo>
                      <a:cubicBezTo>
                        <a:pt x="121633" y="128588"/>
                        <a:pt x="252687" y="210567"/>
                        <a:pt x="252687" y="440941"/>
                      </a:cubicBezTo>
                      <a:cubicBezTo>
                        <a:pt x="252687" y="671315"/>
                        <a:pt x="526445" y="762819"/>
                        <a:pt x="458779" y="762819"/>
                      </a:cubicBezTo>
                      <a:cubicBezTo>
                        <a:pt x="391113" y="762819"/>
                        <a:pt x="7645" y="671315"/>
                        <a:pt x="7645" y="440941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C0D11EE8-490F-4B62-A0DB-E337717E9DE9}"/>
                    </a:ext>
                  </a:extLst>
                </p:cNvPr>
                <p:cNvSpPr/>
                <p:nvPr/>
              </p:nvSpPr>
              <p:spPr bwMode="auto">
                <a:xfrm>
                  <a:off x="1286227" y="4189964"/>
                  <a:ext cx="1314098" cy="1105560"/>
                </a:xfrm>
                <a:custGeom>
                  <a:avLst/>
                  <a:gdLst>
                    <a:gd name="connsiteX0" fmla="*/ 572473 w 1422700"/>
                    <a:gd name="connsiteY0" fmla="*/ 0 h 1105560"/>
                    <a:gd name="connsiteX1" fmla="*/ 708458 w 1422700"/>
                    <a:gd name="connsiteY1" fmla="*/ 41538 h 1105560"/>
                    <a:gd name="connsiteX2" fmla="*/ 717729 w 1422700"/>
                    <a:gd name="connsiteY2" fmla="*/ 49187 h 1105560"/>
                    <a:gd name="connsiteX3" fmla="*/ 727000 w 1422700"/>
                    <a:gd name="connsiteY3" fmla="*/ 41538 h 1105560"/>
                    <a:gd name="connsiteX4" fmla="*/ 862985 w 1422700"/>
                    <a:gd name="connsiteY4" fmla="*/ 0 h 1105560"/>
                    <a:gd name="connsiteX5" fmla="*/ 1034965 w 1422700"/>
                    <a:gd name="connsiteY5" fmla="*/ 71237 h 1105560"/>
                    <a:gd name="connsiteX6" fmla="*/ 1067911 w 1422700"/>
                    <a:gd name="connsiteY6" fmla="*/ 120101 h 1105560"/>
                    <a:gd name="connsiteX7" fmla="*/ 1078203 w 1422700"/>
                    <a:gd name="connsiteY7" fmla="*/ 119063 h 1105560"/>
                    <a:gd name="connsiteX8" fmla="*/ 1321420 w 1422700"/>
                    <a:gd name="connsiteY8" fmla="*/ 362280 h 1105560"/>
                    <a:gd name="connsiteX9" fmla="*/ 1312034 w 1422700"/>
                    <a:gd name="connsiteY9" fmla="*/ 408769 h 1105560"/>
                    <a:gd name="connsiteX10" fmla="*/ 1315468 w 1422700"/>
                    <a:gd name="connsiteY10" fmla="*/ 410633 h 1105560"/>
                    <a:gd name="connsiteX11" fmla="*/ 1422700 w 1422700"/>
                    <a:gd name="connsiteY11" fmla="*/ 612312 h 1105560"/>
                    <a:gd name="connsiteX12" fmla="*/ 1351464 w 1422700"/>
                    <a:gd name="connsiteY12" fmla="*/ 784293 h 1105560"/>
                    <a:gd name="connsiteX13" fmla="*/ 1316437 w 1422700"/>
                    <a:gd name="connsiteY13" fmla="*/ 813192 h 1105560"/>
                    <a:gd name="connsiteX14" fmla="*/ 1316479 w 1422700"/>
                    <a:gd name="connsiteY14" fmla="*/ 813327 h 1105560"/>
                    <a:gd name="connsiteX15" fmla="*/ 1321420 w 1422700"/>
                    <a:gd name="connsiteY15" fmla="*/ 862343 h 1105560"/>
                    <a:gd name="connsiteX16" fmla="*/ 1078203 w 1422700"/>
                    <a:gd name="connsiteY16" fmla="*/ 1105560 h 1105560"/>
                    <a:gd name="connsiteX17" fmla="*/ 906223 w 1422700"/>
                    <a:gd name="connsiteY17" fmla="*/ 1034324 h 1105560"/>
                    <a:gd name="connsiteX18" fmla="*/ 901765 w 1422700"/>
                    <a:gd name="connsiteY18" fmla="*/ 1027711 h 1105560"/>
                    <a:gd name="connsiteX19" fmla="*/ 897306 w 1422700"/>
                    <a:gd name="connsiteY19" fmla="*/ 1034324 h 1105560"/>
                    <a:gd name="connsiteX20" fmla="*/ 725326 w 1422700"/>
                    <a:gd name="connsiteY20" fmla="*/ 1105560 h 1105560"/>
                    <a:gd name="connsiteX21" fmla="*/ 553346 w 1422700"/>
                    <a:gd name="connsiteY21" fmla="*/ 1034324 h 1105560"/>
                    <a:gd name="connsiteX22" fmla="*/ 548887 w 1422700"/>
                    <a:gd name="connsiteY22" fmla="*/ 1027711 h 1105560"/>
                    <a:gd name="connsiteX23" fmla="*/ 544428 w 1422700"/>
                    <a:gd name="connsiteY23" fmla="*/ 1034324 h 1105560"/>
                    <a:gd name="connsiteX24" fmla="*/ 372448 w 1422700"/>
                    <a:gd name="connsiteY24" fmla="*/ 1105560 h 1105560"/>
                    <a:gd name="connsiteX25" fmla="*/ 129231 w 1422700"/>
                    <a:gd name="connsiteY25" fmla="*/ 862343 h 1105560"/>
                    <a:gd name="connsiteX26" fmla="*/ 132036 w 1422700"/>
                    <a:gd name="connsiteY26" fmla="*/ 834514 h 1105560"/>
                    <a:gd name="connsiteX27" fmla="*/ 107232 w 1422700"/>
                    <a:gd name="connsiteY27" fmla="*/ 821051 h 1105560"/>
                    <a:gd name="connsiteX28" fmla="*/ 0 w 1422700"/>
                    <a:gd name="connsiteY28" fmla="*/ 619371 h 1105560"/>
                    <a:gd name="connsiteX29" fmla="*/ 107232 w 1422700"/>
                    <a:gd name="connsiteY29" fmla="*/ 417692 h 1105560"/>
                    <a:gd name="connsiteX30" fmla="*/ 137141 w 1422700"/>
                    <a:gd name="connsiteY30" fmla="*/ 401458 h 1105560"/>
                    <a:gd name="connsiteX31" fmla="*/ 129231 w 1422700"/>
                    <a:gd name="connsiteY31" fmla="*/ 362280 h 1105560"/>
                    <a:gd name="connsiteX32" fmla="*/ 323431 w 1422700"/>
                    <a:gd name="connsiteY32" fmla="*/ 124005 h 1105560"/>
                    <a:gd name="connsiteX33" fmla="*/ 367941 w 1422700"/>
                    <a:gd name="connsiteY33" fmla="*/ 119518 h 1105560"/>
                    <a:gd name="connsiteX34" fmla="*/ 400493 w 1422700"/>
                    <a:gd name="connsiteY34" fmla="*/ 71237 h 1105560"/>
                    <a:gd name="connsiteX35" fmla="*/ 572473 w 1422700"/>
                    <a:gd name="connsiteY35" fmla="*/ 0 h 1105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422700" h="1105560">
                      <a:moveTo>
                        <a:pt x="572473" y="0"/>
                      </a:moveTo>
                      <a:cubicBezTo>
                        <a:pt x="622845" y="0"/>
                        <a:pt x="669640" y="15313"/>
                        <a:pt x="708458" y="41538"/>
                      </a:cubicBezTo>
                      <a:lnTo>
                        <a:pt x="717729" y="49187"/>
                      </a:lnTo>
                      <a:lnTo>
                        <a:pt x="727000" y="41538"/>
                      </a:lnTo>
                      <a:cubicBezTo>
                        <a:pt x="765818" y="15313"/>
                        <a:pt x="812613" y="0"/>
                        <a:pt x="862985" y="0"/>
                      </a:cubicBezTo>
                      <a:cubicBezTo>
                        <a:pt x="930148" y="0"/>
                        <a:pt x="990952" y="27223"/>
                        <a:pt x="1034965" y="71237"/>
                      </a:cubicBezTo>
                      <a:lnTo>
                        <a:pt x="1067911" y="120101"/>
                      </a:lnTo>
                      <a:lnTo>
                        <a:pt x="1078203" y="119063"/>
                      </a:lnTo>
                      <a:cubicBezTo>
                        <a:pt x="1212528" y="119063"/>
                        <a:pt x="1321420" y="227955"/>
                        <a:pt x="1321420" y="362280"/>
                      </a:cubicBezTo>
                      <a:lnTo>
                        <a:pt x="1312034" y="408769"/>
                      </a:lnTo>
                      <a:lnTo>
                        <a:pt x="1315468" y="410633"/>
                      </a:lnTo>
                      <a:cubicBezTo>
                        <a:pt x="1380164" y="454341"/>
                        <a:pt x="1422700" y="528359"/>
                        <a:pt x="1422700" y="612312"/>
                      </a:cubicBezTo>
                      <a:cubicBezTo>
                        <a:pt x="1422700" y="679475"/>
                        <a:pt x="1395477" y="740279"/>
                        <a:pt x="1351464" y="784293"/>
                      </a:cubicBezTo>
                      <a:lnTo>
                        <a:pt x="1316437" y="813192"/>
                      </a:lnTo>
                      <a:lnTo>
                        <a:pt x="1316479" y="813327"/>
                      </a:lnTo>
                      <a:cubicBezTo>
                        <a:pt x="1319719" y="829159"/>
                        <a:pt x="1321420" y="845553"/>
                        <a:pt x="1321420" y="862343"/>
                      </a:cubicBezTo>
                      <a:cubicBezTo>
                        <a:pt x="1321420" y="996668"/>
                        <a:pt x="1212528" y="1105560"/>
                        <a:pt x="1078203" y="1105560"/>
                      </a:cubicBezTo>
                      <a:cubicBezTo>
                        <a:pt x="1011041" y="1105560"/>
                        <a:pt x="950236" y="1078337"/>
                        <a:pt x="906223" y="1034324"/>
                      </a:cubicBezTo>
                      <a:lnTo>
                        <a:pt x="901765" y="1027711"/>
                      </a:lnTo>
                      <a:lnTo>
                        <a:pt x="897306" y="1034324"/>
                      </a:lnTo>
                      <a:cubicBezTo>
                        <a:pt x="853293" y="1078337"/>
                        <a:pt x="792489" y="1105560"/>
                        <a:pt x="725326" y="1105560"/>
                      </a:cubicBezTo>
                      <a:cubicBezTo>
                        <a:pt x="658164" y="1105560"/>
                        <a:pt x="597359" y="1078337"/>
                        <a:pt x="553346" y="1034324"/>
                      </a:cubicBezTo>
                      <a:lnTo>
                        <a:pt x="548887" y="1027711"/>
                      </a:lnTo>
                      <a:lnTo>
                        <a:pt x="544428" y="1034324"/>
                      </a:lnTo>
                      <a:cubicBezTo>
                        <a:pt x="500415" y="1078337"/>
                        <a:pt x="439610" y="1105560"/>
                        <a:pt x="372448" y="1105560"/>
                      </a:cubicBezTo>
                      <a:cubicBezTo>
                        <a:pt x="238123" y="1105560"/>
                        <a:pt x="129231" y="996668"/>
                        <a:pt x="129231" y="862343"/>
                      </a:cubicBezTo>
                      <a:lnTo>
                        <a:pt x="132036" y="834514"/>
                      </a:lnTo>
                      <a:lnTo>
                        <a:pt x="107232" y="821051"/>
                      </a:lnTo>
                      <a:cubicBezTo>
                        <a:pt x="42536" y="777343"/>
                        <a:pt x="0" y="703324"/>
                        <a:pt x="0" y="619371"/>
                      </a:cubicBezTo>
                      <a:cubicBezTo>
                        <a:pt x="0" y="535418"/>
                        <a:pt x="42536" y="461400"/>
                        <a:pt x="107232" y="417692"/>
                      </a:cubicBezTo>
                      <a:lnTo>
                        <a:pt x="137141" y="401458"/>
                      </a:lnTo>
                      <a:lnTo>
                        <a:pt x="129231" y="362280"/>
                      </a:lnTo>
                      <a:cubicBezTo>
                        <a:pt x="129231" y="244746"/>
                        <a:pt x="212601" y="146684"/>
                        <a:pt x="323431" y="124005"/>
                      </a:cubicBezTo>
                      <a:lnTo>
                        <a:pt x="367941" y="119518"/>
                      </a:lnTo>
                      <a:lnTo>
                        <a:pt x="400493" y="71237"/>
                      </a:lnTo>
                      <a:cubicBezTo>
                        <a:pt x="444506" y="27223"/>
                        <a:pt x="505310" y="0"/>
                        <a:pt x="572473" y="0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1" name="楕円 349">
                  <a:extLst>
                    <a:ext uri="{FF2B5EF4-FFF2-40B4-BE49-F238E27FC236}">
                      <a16:creationId xmlns:a16="http://schemas.microsoft.com/office/drawing/2014/main" id="{69DB2259-1816-42AC-833B-12862B193325}"/>
                    </a:ext>
                  </a:extLst>
                </p:cNvPr>
                <p:cNvSpPr/>
                <p:nvPr/>
              </p:nvSpPr>
              <p:spPr bwMode="auto">
                <a:xfrm rot="20700000">
                  <a:off x="1164436" y="4863089"/>
                  <a:ext cx="691423" cy="507740"/>
                </a:xfrm>
                <a:custGeom>
                  <a:avLst/>
                  <a:gdLst>
                    <a:gd name="connsiteX0" fmla="*/ 0 w 245041"/>
                    <a:gd name="connsiteY0" fmla="*/ 417129 h 834258"/>
                    <a:gd name="connsiteX1" fmla="*/ 122521 w 245041"/>
                    <a:gd name="connsiteY1" fmla="*/ 0 h 834258"/>
                    <a:gd name="connsiteX2" fmla="*/ 245042 w 245041"/>
                    <a:gd name="connsiteY2" fmla="*/ 417129 h 834258"/>
                    <a:gd name="connsiteX3" fmla="*/ 122521 w 245041"/>
                    <a:gd name="connsiteY3" fmla="*/ 834258 h 834258"/>
                    <a:gd name="connsiteX4" fmla="*/ 0 w 245041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416145"/>
                    <a:gd name="connsiteY0" fmla="*/ 417129 h 753295"/>
                    <a:gd name="connsiteX1" fmla="*/ 122521 w 416145"/>
                    <a:gd name="connsiteY1" fmla="*/ 0 h 753295"/>
                    <a:gd name="connsiteX2" fmla="*/ 245042 w 416145"/>
                    <a:gd name="connsiteY2" fmla="*/ 417129 h 753295"/>
                    <a:gd name="connsiteX3" fmla="*/ 403509 w 416145"/>
                    <a:gd name="connsiteY3" fmla="*/ 753295 h 753295"/>
                    <a:gd name="connsiteX4" fmla="*/ 0 w 416145"/>
                    <a:gd name="connsiteY4" fmla="*/ 417129 h 753295"/>
                    <a:gd name="connsiteX0" fmla="*/ 38868 w 455013"/>
                    <a:gd name="connsiteY0" fmla="*/ 440941 h 777107"/>
                    <a:gd name="connsiteX1" fmla="*/ 32802 w 455013"/>
                    <a:gd name="connsiteY1" fmla="*/ 0 h 777107"/>
                    <a:gd name="connsiteX2" fmla="*/ 283910 w 455013"/>
                    <a:gd name="connsiteY2" fmla="*/ 440941 h 777107"/>
                    <a:gd name="connsiteX3" fmla="*/ 442377 w 455013"/>
                    <a:gd name="connsiteY3" fmla="*/ 777107 h 777107"/>
                    <a:gd name="connsiteX4" fmla="*/ 38868 w 455013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69533"/>
                    <a:gd name="connsiteY0" fmla="*/ 440941 h 762819"/>
                    <a:gd name="connsiteX1" fmla="*/ 1579 w 469533"/>
                    <a:gd name="connsiteY1" fmla="*/ 0 h 762819"/>
                    <a:gd name="connsiteX2" fmla="*/ 252687 w 469533"/>
                    <a:gd name="connsiteY2" fmla="*/ 440941 h 762819"/>
                    <a:gd name="connsiteX3" fmla="*/ 458779 w 469533"/>
                    <a:gd name="connsiteY3" fmla="*/ 762819 h 762819"/>
                    <a:gd name="connsiteX4" fmla="*/ 7645 w 469533"/>
                    <a:gd name="connsiteY4" fmla="*/ 440941 h 762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9533" h="762819">
                      <a:moveTo>
                        <a:pt x="7645" y="440941"/>
                      </a:moveTo>
                      <a:cubicBezTo>
                        <a:pt x="7645" y="210567"/>
                        <a:pt x="-4174" y="157162"/>
                        <a:pt x="1579" y="0"/>
                      </a:cubicBezTo>
                      <a:cubicBezTo>
                        <a:pt x="121633" y="128588"/>
                        <a:pt x="252687" y="210567"/>
                        <a:pt x="252687" y="440941"/>
                      </a:cubicBezTo>
                      <a:cubicBezTo>
                        <a:pt x="252687" y="671315"/>
                        <a:pt x="526445" y="762819"/>
                        <a:pt x="458779" y="762819"/>
                      </a:cubicBezTo>
                      <a:cubicBezTo>
                        <a:pt x="391113" y="762819"/>
                        <a:pt x="7645" y="671315"/>
                        <a:pt x="7645" y="440941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12" name="楕円 349">
                  <a:extLst>
                    <a:ext uri="{FF2B5EF4-FFF2-40B4-BE49-F238E27FC236}">
                      <a16:creationId xmlns:a16="http://schemas.microsoft.com/office/drawing/2014/main" id="{1261A4AF-CD14-4988-9D71-36AD55DA39A8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012160" y="4863089"/>
                  <a:ext cx="691423" cy="507740"/>
                </a:xfrm>
                <a:custGeom>
                  <a:avLst/>
                  <a:gdLst>
                    <a:gd name="connsiteX0" fmla="*/ 0 w 245041"/>
                    <a:gd name="connsiteY0" fmla="*/ 417129 h 834258"/>
                    <a:gd name="connsiteX1" fmla="*/ 122521 w 245041"/>
                    <a:gd name="connsiteY1" fmla="*/ 0 h 834258"/>
                    <a:gd name="connsiteX2" fmla="*/ 245042 w 245041"/>
                    <a:gd name="connsiteY2" fmla="*/ 417129 h 834258"/>
                    <a:gd name="connsiteX3" fmla="*/ 122521 w 245041"/>
                    <a:gd name="connsiteY3" fmla="*/ 834258 h 834258"/>
                    <a:gd name="connsiteX4" fmla="*/ 0 w 245041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416145"/>
                    <a:gd name="connsiteY0" fmla="*/ 417129 h 753295"/>
                    <a:gd name="connsiteX1" fmla="*/ 122521 w 416145"/>
                    <a:gd name="connsiteY1" fmla="*/ 0 h 753295"/>
                    <a:gd name="connsiteX2" fmla="*/ 245042 w 416145"/>
                    <a:gd name="connsiteY2" fmla="*/ 417129 h 753295"/>
                    <a:gd name="connsiteX3" fmla="*/ 403509 w 416145"/>
                    <a:gd name="connsiteY3" fmla="*/ 753295 h 753295"/>
                    <a:gd name="connsiteX4" fmla="*/ 0 w 416145"/>
                    <a:gd name="connsiteY4" fmla="*/ 417129 h 753295"/>
                    <a:gd name="connsiteX0" fmla="*/ 38868 w 455013"/>
                    <a:gd name="connsiteY0" fmla="*/ 440941 h 777107"/>
                    <a:gd name="connsiteX1" fmla="*/ 32802 w 455013"/>
                    <a:gd name="connsiteY1" fmla="*/ 0 h 777107"/>
                    <a:gd name="connsiteX2" fmla="*/ 283910 w 455013"/>
                    <a:gd name="connsiteY2" fmla="*/ 440941 h 777107"/>
                    <a:gd name="connsiteX3" fmla="*/ 442377 w 455013"/>
                    <a:gd name="connsiteY3" fmla="*/ 777107 h 777107"/>
                    <a:gd name="connsiteX4" fmla="*/ 38868 w 455013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69533"/>
                    <a:gd name="connsiteY0" fmla="*/ 440941 h 762819"/>
                    <a:gd name="connsiteX1" fmla="*/ 1579 w 469533"/>
                    <a:gd name="connsiteY1" fmla="*/ 0 h 762819"/>
                    <a:gd name="connsiteX2" fmla="*/ 252687 w 469533"/>
                    <a:gd name="connsiteY2" fmla="*/ 440941 h 762819"/>
                    <a:gd name="connsiteX3" fmla="*/ 458779 w 469533"/>
                    <a:gd name="connsiteY3" fmla="*/ 762819 h 762819"/>
                    <a:gd name="connsiteX4" fmla="*/ 7645 w 469533"/>
                    <a:gd name="connsiteY4" fmla="*/ 440941 h 762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9533" h="762819">
                      <a:moveTo>
                        <a:pt x="7645" y="440941"/>
                      </a:moveTo>
                      <a:cubicBezTo>
                        <a:pt x="7645" y="210567"/>
                        <a:pt x="-4174" y="157162"/>
                        <a:pt x="1579" y="0"/>
                      </a:cubicBezTo>
                      <a:cubicBezTo>
                        <a:pt x="121633" y="128588"/>
                        <a:pt x="252687" y="210567"/>
                        <a:pt x="252687" y="440941"/>
                      </a:cubicBezTo>
                      <a:cubicBezTo>
                        <a:pt x="252687" y="671315"/>
                        <a:pt x="526445" y="762819"/>
                        <a:pt x="458779" y="762819"/>
                      </a:cubicBezTo>
                      <a:cubicBezTo>
                        <a:pt x="391113" y="762819"/>
                        <a:pt x="7645" y="671315"/>
                        <a:pt x="7645" y="440941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13" name="楕円 27">
                  <a:extLst>
                    <a:ext uri="{FF2B5EF4-FFF2-40B4-BE49-F238E27FC236}">
                      <a16:creationId xmlns:a16="http://schemas.microsoft.com/office/drawing/2014/main" id="{0A85DC6E-0234-4AF8-93AA-780648402854}"/>
                    </a:ext>
                  </a:extLst>
                </p:cNvPr>
                <p:cNvSpPr/>
                <p:nvPr/>
              </p:nvSpPr>
              <p:spPr bwMode="auto">
                <a:xfrm>
                  <a:off x="1606509" y="4948209"/>
                  <a:ext cx="608467" cy="447781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03074" y="71247"/>
                        <a:pt x="557800" y="0"/>
                      </a:cubicBezTo>
                      <a:cubicBezTo>
                        <a:pt x="930140" y="71247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231" name="グループ化 230">
            <a:extLst>
              <a:ext uri="{FF2B5EF4-FFF2-40B4-BE49-F238E27FC236}">
                <a16:creationId xmlns:a16="http://schemas.microsoft.com/office/drawing/2014/main" id="{4021836C-CCE1-4811-B176-F7F056EE0DE9}"/>
              </a:ext>
            </a:extLst>
          </p:cNvPr>
          <p:cNvGrpSpPr/>
          <p:nvPr/>
        </p:nvGrpSpPr>
        <p:grpSpPr>
          <a:xfrm>
            <a:off x="2301619" y="4927002"/>
            <a:ext cx="1575175" cy="1387617"/>
            <a:chOff x="2301619" y="4927002"/>
            <a:chExt cx="1575175" cy="1387617"/>
          </a:xfrm>
        </p:grpSpPr>
        <p:grpSp>
          <p:nvGrpSpPr>
            <p:cNvPr id="232" name="グループ化 231">
              <a:extLst>
                <a:ext uri="{FF2B5EF4-FFF2-40B4-BE49-F238E27FC236}">
                  <a16:creationId xmlns:a16="http://schemas.microsoft.com/office/drawing/2014/main" id="{15C1E7E6-D09D-45AD-B2E8-E50D7895DFBB}"/>
                </a:ext>
              </a:extLst>
            </p:cNvPr>
            <p:cNvGrpSpPr/>
            <p:nvPr/>
          </p:nvGrpSpPr>
          <p:grpSpPr>
            <a:xfrm>
              <a:off x="2301619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308" name="グループ化 307">
                <a:extLst>
                  <a:ext uri="{FF2B5EF4-FFF2-40B4-BE49-F238E27FC236}">
                    <a16:creationId xmlns:a16="http://schemas.microsoft.com/office/drawing/2014/main" id="{3DF01207-8E3D-4973-82EC-F2D15C75FF2E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310" name="楕円 31">
                  <a:extLst>
                    <a:ext uri="{FF2B5EF4-FFF2-40B4-BE49-F238E27FC236}">
                      <a16:creationId xmlns:a16="http://schemas.microsoft.com/office/drawing/2014/main" id="{ABDCAD84-3FA8-4D1F-AA62-C5F1854824AB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" name="楕円 310">
                  <a:extLst>
                    <a:ext uri="{FF2B5EF4-FFF2-40B4-BE49-F238E27FC236}">
                      <a16:creationId xmlns:a16="http://schemas.microsoft.com/office/drawing/2014/main" id="{63ED962A-C064-4BBC-885A-BFD5BCA32031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2" name="楕円 311">
                  <a:extLst>
                    <a:ext uri="{FF2B5EF4-FFF2-40B4-BE49-F238E27FC236}">
                      <a16:creationId xmlns:a16="http://schemas.microsoft.com/office/drawing/2014/main" id="{28511113-5086-4FE5-B3BC-36187046C9F8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09" name="楕円 308">
                <a:extLst>
                  <a:ext uri="{FF2B5EF4-FFF2-40B4-BE49-F238E27FC236}">
                    <a16:creationId xmlns:a16="http://schemas.microsoft.com/office/drawing/2014/main" id="{C2BC3F69-E796-48D3-B4A4-346BF4B9E68D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3" name="グループ化 232">
              <a:extLst>
                <a:ext uri="{FF2B5EF4-FFF2-40B4-BE49-F238E27FC236}">
                  <a16:creationId xmlns:a16="http://schemas.microsoft.com/office/drawing/2014/main" id="{E6A4C826-FE07-4792-B96C-7D92A6090723}"/>
                </a:ext>
              </a:extLst>
            </p:cNvPr>
            <p:cNvGrpSpPr/>
            <p:nvPr/>
          </p:nvGrpSpPr>
          <p:grpSpPr>
            <a:xfrm>
              <a:off x="2629386" y="4927002"/>
              <a:ext cx="701658" cy="663712"/>
              <a:chOff x="1496605" y="4414452"/>
              <a:chExt cx="1479837" cy="1399813"/>
            </a:xfrm>
          </p:grpSpPr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094DCF64-E03B-4830-883C-54ABC674EC52}"/>
                  </a:ext>
                </a:extLst>
              </p:cNvPr>
              <p:cNvSpPr/>
              <p:nvPr/>
            </p:nvSpPr>
            <p:spPr bwMode="auto">
              <a:xfrm>
                <a:off x="1800747" y="5293302"/>
                <a:ext cx="796759" cy="520963"/>
              </a:xfrm>
              <a:custGeom>
                <a:avLst/>
                <a:gdLst>
                  <a:gd name="connsiteX0" fmla="*/ 48787 w 796759"/>
                  <a:gd name="connsiteY0" fmla="*/ 0 h 520963"/>
                  <a:gd name="connsiteX1" fmla="*/ 319486 w 796759"/>
                  <a:gd name="connsiteY1" fmla="*/ 233308 h 520963"/>
                  <a:gd name="connsiteX2" fmla="*/ 364965 w 796759"/>
                  <a:gd name="connsiteY2" fmla="*/ 9693 h 520963"/>
                  <a:gd name="connsiteX3" fmla="*/ 572929 w 796759"/>
                  <a:gd name="connsiteY3" fmla="*/ 9693 h 520963"/>
                  <a:gd name="connsiteX4" fmla="*/ 615994 w 796759"/>
                  <a:gd name="connsiteY4" fmla="*/ 221442 h 520963"/>
                  <a:gd name="connsiteX5" fmla="*/ 762261 w 796759"/>
                  <a:gd name="connsiteY5" fmla="*/ 160173 h 520963"/>
                  <a:gd name="connsiteX6" fmla="*/ 796759 w 796759"/>
                  <a:gd name="connsiteY6" fmla="*/ 219925 h 520963"/>
                  <a:gd name="connsiteX7" fmla="*/ 639956 w 796759"/>
                  <a:gd name="connsiteY7" fmla="*/ 339258 h 520963"/>
                  <a:gd name="connsiteX8" fmla="*/ 676910 w 796759"/>
                  <a:gd name="connsiteY8" fmla="*/ 520963 h 520963"/>
                  <a:gd name="connsiteX9" fmla="*/ 260982 w 796759"/>
                  <a:gd name="connsiteY9" fmla="*/ 520963 h 520963"/>
                  <a:gd name="connsiteX10" fmla="*/ 288852 w 796759"/>
                  <a:gd name="connsiteY10" fmla="*/ 383931 h 520963"/>
                  <a:gd name="connsiteX11" fmla="*/ 0 w 796759"/>
                  <a:gd name="connsiteY11" fmla="*/ 48787 h 520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96759" h="520963">
                    <a:moveTo>
                      <a:pt x="48787" y="0"/>
                    </a:moveTo>
                    <a:lnTo>
                      <a:pt x="319486" y="233308"/>
                    </a:lnTo>
                    <a:lnTo>
                      <a:pt x="364965" y="9693"/>
                    </a:lnTo>
                    <a:lnTo>
                      <a:pt x="572929" y="9693"/>
                    </a:lnTo>
                    <a:lnTo>
                      <a:pt x="615994" y="221442"/>
                    </a:lnTo>
                    <a:lnTo>
                      <a:pt x="762261" y="160173"/>
                    </a:lnTo>
                    <a:lnTo>
                      <a:pt x="796759" y="219925"/>
                    </a:lnTo>
                    <a:lnTo>
                      <a:pt x="639956" y="339258"/>
                    </a:lnTo>
                    <a:lnTo>
                      <a:pt x="676910" y="520963"/>
                    </a:lnTo>
                    <a:lnTo>
                      <a:pt x="260982" y="520963"/>
                    </a:lnTo>
                    <a:lnTo>
                      <a:pt x="288852" y="383931"/>
                    </a:lnTo>
                    <a:lnTo>
                      <a:pt x="0" y="48787"/>
                    </a:lnTo>
                    <a:close/>
                  </a:path>
                </a:pathLst>
              </a:custGeom>
              <a:solidFill>
                <a:srgbClr val="CCFF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95" name="グループ化 294">
                <a:extLst>
                  <a:ext uri="{FF2B5EF4-FFF2-40B4-BE49-F238E27FC236}">
                    <a16:creationId xmlns:a16="http://schemas.microsoft.com/office/drawing/2014/main" id="{321960BE-6BBE-419D-AFBE-46DCFAE5EEF9}"/>
                  </a:ext>
                </a:extLst>
              </p:cNvPr>
              <p:cNvGrpSpPr/>
              <p:nvPr/>
            </p:nvGrpSpPr>
            <p:grpSpPr>
              <a:xfrm>
                <a:off x="1496605" y="4414452"/>
                <a:ext cx="1479837" cy="1024109"/>
                <a:chOff x="1581048" y="4637542"/>
                <a:chExt cx="1479837" cy="1024109"/>
              </a:xfrm>
            </p:grpSpPr>
            <p:sp>
              <p:nvSpPr>
                <p:cNvPr id="296" name="楕円 370">
                  <a:extLst>
                    <a:ext uri="{FF2B5EF4-FFF2-40B4-BE49-F238E27FC236}">
                      <a16:creationId xmlns:a16="http://schemas.microsoft.com/office/drawing/2014/main" id="{0C86636E-C0E8-4CFB-9F1E-7634DB33FBDB}"/>
                    </a:ext>
                  </a:extLst>
                </p:cNvPr>
                <p:cNvSpPr/>
                <p:nvPr/>
              </p:nvSpPr>
              <p:spPr bwMode="auto">
                <a:xfrm>
                  <a:off x="1838558" y="4742464"/>
                  <a:ext cx="419796" cy="32159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97" name="楕円 370">
                  <a:extLst>
                    <a:ext uri="{FF2B5EF4-FFF2-40B4-BE49-F238E27FC236}">
                      <a16:creationId xmlns:a16="http://schemas.microsoft.com/office/drawing/2014/main" id="{F2CDF5CB-0B75-4059-8D4F-DC3232956AD7}"/>
                    </a:ext>
                  </a:extLst>
                </p:cNvPr>
                <p:cNvSpPr/>
                <p:nvPr/>
              </p:nvSpPr>
              <p:spPr bwMode="auto">
                <a:xfrm>
                  <a:off x="2336002" y="4742464"/>
                  <a:ext cx="419796" cy="32159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98" name="グループ化 297">
                  <a:extLst>
                    <a:ext uri="{FF2B5EF4-FFF2-40B4-BE49-F238E27FC236}">
                      <a16:creationId xmlns:a16="http://schemas.microsoft.com/office/drawing/2014/main" id="{146BECC7-4DE4-4D8F-9C38-1C095B4509F6}"/>
                    </a:ext>
                  </a:extLst>
                </p:cNvPr>
                <p:cNvGrpSpPr/>
                <p:nvPr/>
              </p:nvGrpSpPr>
              <p:grpSpPr>
                <a:xfrm>
                  <a:off x="1581048" y="4637542"/>
                  <a:ext cx="1479837" cy="1024109"/>
                  <a:chOff x="1581048" y="4637542"/>
                  <a:chExt cx="1479837" cy="1024109"/>
                </a:xfrm>
              </p:grpSpPr>
              <p:sp>
                <p:nvSpPr>
                  <p:cNvPr id="299" name="楕円 370">
                    <a:extLst>
                      <a:ext uri="{FF2B5EF4-FFF2-40B4-BE49-F238E27FC236}">
                        <a16:creationId xmlns:a16="http://schemas.microsoft.com/office/drawing/2014/main" id="{281A1541-DDB1-4176-8B28-C641E75C068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1048" y="4980869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300" name="楕円 370">
                    <a:extLst>
                      <a:ext uri="{FF2B5EF4-FFF2-40B4-BE49-F238E27FC236}">
                        <a16:creationId xmlns:a16="http://schemas.microsoft.com/office/drawing/2014/main" id="{EAE5E8BA-3380-4CA6-AEF2-366B88C56CF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9269" y="4980869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01" name="楕円 370">
                    <a:extLst>
                      <a:ext uri="{FF2B5EF4-FFF2-40B4-BE49-F238E27FC236}">
                        <a16:creationId xmlns:a16="http://schemas.microsoft.com/office/drawing/2014/main" id="{9DF0288D-7510-4B94-97AB-B3F4E40C98B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24669" y="4637542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02" name="楕円 370">
                    <a:extLst>
                      <a:ext uri="{FF2B5EF4-FFF2-40B4-BE49-F238E27FC236}">
                        <a16:creationId xmlns:a16="http://schemas.microsoft.com/office/drawing/2014/main" id="{1EC8A0A4-4D36-4FCC-A106-78B7930E467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34144" y="4815168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03" name="楕円 370">
                    <a:extLst>
                      <a:ext uri="{FF2B5EF4-FFF2-40B4-BE49-F238E27FC236}">
                        <a16:creationId xmlns:a16="http://schemas.microsoft.com/office/drawing/2014/main" id="{B449253F-2155-4757-94DC-841F87AEA8F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15194" y="4815168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04" name="楕円 370">
                    <a:extLst>
                      <a:ext uri="{FF2B5EF4-FFF2-40B4-BE49-F238E27FC236}">
                        <a16:creationId xmlns:a16="http://schemas.microsoft.com/office/drawing/2014/main" id="{BEC6A9C9-0B9F-4F73-8792-08CE727E1BE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77454" y="4875421"/>
                    <a:ext cx="660476" cy="505976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05" name="楕円 370">
                    <a:extLst>
                      <a:ext uri="{FF2B5EF4-FFF2-40B4-BE49-F238E27FC236}">
                        <a16:creationId xmlns:a16="http://schemas.microsoft.com/office/drawing/2014/main" id="{6F1FF742-5770-47C3-A4CC-D13AB1A1E39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1048" y="5133850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06" name="楕円 370">
                    <a:extLst>
                      <a:ext uri="{FF2B5EF4-FFF2-40B4-BE49-F238E27FC236}">
                        <a16:creationId xmlns:a16="http://schemas.microsoft.com/office/drawing/2014/main" id="{D3A04B25-CE3C-4681-8F79-852FC0BB9E2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9269" y="5133850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07" name="楕円 370">
                    <a:extLst>
                      <a:ext uri="{FF2B5EF4-FFF2-40B4-BE49-F238E27FC236}">
                        <a16:creationId xmlns:a16="http://schemas.microsoft.com/office/drawing/2014/main" id="{0615951B-7287-4A7D-8D8E-3D1CFA52245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67469" y="5148629"/>
                    <a:ext cx="669674" cy="513022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008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234" name="グループ化 233">
              <a:extLst>
                <a:ext uri="{FF2B5EF4-FFF2-40B4-BE49-F238E27FC236}">
                  <a16:creationId xmlns:a16="http://schemas.microsoft.com/office/drawing/2014/main" id="{6A0927C2-4BF6-430B-880B-D67ADB33ECE5}"/>
                </a:ext>
              </a:extLst>
            </p:cNvPr>
            <p:cNvGrpSpPr/>
            <p:nvPr/>
          </p:nvGrpSpPr>
          <p:grpSpPr>
            <a:xfrm>
              <a:off x="2360469" y="5266334"/>
              <a:ext cx="701658" cy="663712"/>
              <a:chOff x="1496605" y="4414452"/>
              <a:chExt cx="1479837" cy="1399813"/>
            </a:xfrm>
          </p:grpSpPr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8E218257-D183-472C-94A8-46186BFB8645}"/>
                  </a:ext>
                </a:extLst>
              </p:cNvPr>
              <p:cNvSpPr/>
              <p:nvPr/>
            </p:nvSpPr>
            <p:spPr bwMode="auto">
              <a:xfrm>
                <a:off x="1800747" y="5293302"/>
                <a:ext cx="796759" cy="520963"/>
              </a:xfrm>
              <a:custGeom>
                <a:avLst/>
                <a:gdLst>
                  <a:gd name="connsiteX0" fmla="*/ 48787 w 796759"/>
                  <a:gd name="connsiteY0" fmla="*/ 0 h 520963"/>
                  <a:gd name="connsiteX1" fmla="*/ 319486 w 796759"/>
                  <a:gd name="connsiteY1" fmla="*/ 233308 h 520963"/>
                  <a:gd name="connsiteX2" fmla="*/ 364965 w 796759"/>
                  <a:gd name="connsiteY2" fmla="*/ 9693 h 520963"/>
                  <a:gd name="connsiteX3" fmla="*/ 572929 w 796759"/>
                  <a:gd name="connsiteY3" fmla="*/ 9693 h 520963"/>
                  <a:gd name="connsiteX4" fmla="*/ 615994 w 796759"/>
                  <a:gd name="connsiteY4" fmla="*/ 221442 h 520963"/>
                  <a:gd name="connsiteX5" fmla="*/ 762261 w 796759"/>
                  <a:gd name="connsiteY5" fmla="*/ 160173 h 520963"/>
                  <a:gd name="connsiteX6" fmla="*/ 796759 w 796759"/>
                  <a:gd name="connsiteY6" fmla="*/ 219925 h 520963"/>
                  <a:gd name="connsiteX7" fmla="*/ 639956 w 796759"/>
                  <a:gd name="connsiteY7" fmla="*/ 339258 h 520963"/>
                  <a:gd name="connsiteX8" fmla="*/ 676910 w 796759"/>
                  <a:gd name="connsiteY8" fmla="*/ 520963 h 520963"/>
                  <a:gd name="connsiteX9" fmla="*/ 260982 w 796759"/>
                  <a:gd name="connsiteY9" fmla="*/ 520963 h 520963"/>
                  <a:gd name="connsiteX10" fmla="*/ 288852 w 796759"/>
                  <a:gd name="connsiteY10" fmla="*/ 383931 h 520963"/>
                  <a:gd name="connsiteX11" fmla="*/ 0 w 796759"/>
                  <a:gd name="connsiteY11" fmla="*/ 48787 h 520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96759" h="520963">
                    <a:moveTo>
                      <a:pt x="48787" y="0"/>
                    </a:moveTo>
                    <a:lnTo>
                      <a:pt x="319486" y="233308"/>
                    </a:lnTo>
                    <a:lnTo>
                      <a:pt x="364965" y="9693"/>
                    </a:lnTo>
                    <a:lnTo>
                      <a:pt x="572929" y="9693"/>
                    </a:lnTo>
                    <a:lnTo>
                      <a:pt x="615994" y="221442"/>
                    </a:lnTo>
                    <a:lnTo>
                      <a:pt x="762261" y="160173"/>
                    </a:lnTo>
                    <a:lnTo>
                      <a:pt x="796759" y="219925"/>
                    </a:lnTo>
                    <a:lnTo>
                      <a:pt x="639956" y="339258"/>
                    </a:lnTo>
                    <a:lnTo>
                      <a:pt x="676910" y="520963"/>
                    </a:lnTo>
                    <a:lnTo>
                      <a:pt x="260982" y="520963"/>
                    </a:lnTo>
                    <a:lnTo>
                      <a:pt x="288852" y="383931"/>
                    </a:lnTo>
                    <a:lnTo>
                      <a:pt x="0" y="48787"/>
                    </a:lnTo>
                    <a:close/>
                  </a:path>
                </a:pathLst>
              </a:custGeom>
              <a:solidFill>
                <a:srgbClr val="CCFF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81" name="グループ化 280">
                <a:extLst>
                  <a:ext uri="{FF2B5EF4-FFF2-40B4-BE49-F238E27FC236}">
                    <a16:creationId xmlns:a16="http://schemas.microsoft.com/office/drawing/2014/main" id="{627B2B79-4777-4E56-962F-C96AB2BA573E}"/>
                  </a:ext>
                </a:extLst>
              </p:cNvPr>
              <p:cNvGrpSpPr/>
              <p:nvPr/>
            </p:nvGrpSpPr>
            <p:grpSpPr>
              <a:xfrm>
                <a:off x="1496605" y="4414452"/>
                <a:ext cx="1479837" cy="1024109"/>
                <a:chOff x="1581048" y="4637542"/>
                <a:chExt cx="1479837" cy="1024109"/>
              </a:xfrm>
            </p:grpSpPr>
            <p:sp>
              <p:nvSpPr>
                <p:cNvPr id="282" name="楕円 370">
                  <a:extLst>
                    <a:ext uri="{FF2B5EF4-FFF2-40B4-BE49-F238E27FC236}">
                      <a16:creationId xmlns:a16="http://schemas.microsoft.com/office/drawing/2014/main" id="{F3352C8C-7B80-49E0-998B-837839C1F5E4}"/>
                    </a:ext>
                  </a:extLst>
                </p:cNvPr>
                <p:cNvSpPr/>
                <p:nvPr/>
              </p:nvSpPr>
              <p:spPr bwMode="auto">
                <a:xfrm>
                  <a:off x="1838558" y="4742464"/>
                  <a:ext cx="419796" cy="32159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83" name="楕円 370">
                  <a:extLst>
                    <a:ext uri="{FF2B5EF4-FFF2-40B4-BE49-F238E27FC236}">
                      <a16:creationId xmlns:a16="http://schemas.microsoft.com/office/drawing/2014/main" id="{D13EBBC1-1BAF-4320-9DAD-8E3484F87E4D}"/>
                    </a:ext>
                  </a:extLst>
                </p:cNvPr>
                <p:cNvSpPr/>
                <p:nvPr/>
              </p:nvSpPr>
              <p:spPr bwMode="auto">
                <a:xfrm>
                  <a:off x="2336002" y="4742464"/>
                  <a:ext cx="419796" cy="32159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84" name="グループ化 283">
                  <a:extLst>
                    <a:ext uri="{FF2B5EF4-FFF2-40B4-BE49-F238E27FC236}">
                      <a16:creationId xmlns:a16="http://schemas.microsoft.com/office/drawing/2014/main" id="{6901CB50-043F-4035-9B43-0457F32DAF2D}"/>
                    </a:ext>
                  </a:extLst>
                </p:cNvPr>
                <p:cNvGrpSpPr/>
                <p:nvPr/>
              </p:nvGrpSpPr>
              <p:grpSpPr>
                <a:xfrm>
                  <a:off x="1581048" y="4637542"/>
                  <a:ext cx="1479837" cy="1024109"/>
                  <a:chOff x="1581048" y="4637542"/>
                  <a:chExt cx="1479837" cy="1024109"/>
                </a:xfrm>
              </p:grpSpPr>
              <p:sp>
                <p:nvSpPr>
                  <p:cNvPr id="285" name="楕円 370">
                    <a:extLst>
                      <a:ext uri="{FF2B5EF4-FFF2-40B4-BE49-F238E27FC236}">
                        <a16:creationId xmlns:a16="http://schemas.microsoft.com/office/drawing/2014/main" id="{37CCA199-3432-4211-82FD-054D07ADD7D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1048" y="4980869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286" name="楕円 370">
                    <a:extLst>
                      <a:ext uri="{FF2B5EF4-FFF2-40B4-BE49-F238E27FC236}">
                        <a16:creationId xmlns:a16="http://schemas.microsoft.com/office/drawing/2014/main" id="{CAB34B4A-C008-471D-8143-3442AC54514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9269" y="4980869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7" name="楕円 370">
                    <a:extLst>
                      <a:ext uri="{FF2B5EF4-FFF2-40B4-BE49-F238E27FC236}">
                        <a16:creationId xmlns:a16="http://schemas.microsoft.com/office/drawing/2014/main" id="{1EA925A3-6B37-45B2-B560-F3E9EF315F3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24669" y="4637542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8" name="楕円 370">
                    <a:extLst>
                      <a:ext uri="{FF2B5EF4-FFF2-40B4-BE49-F238E27FC236}">
                        <a16:creationId xmlns:a16="http://schemas.microsoft.com/office/drawing/2014/main" id="{67EE3C8E-3288-4F0F-9598-70C48102FE0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34144" y="4815168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9" name="楕円 370">
                    <a:extLst>
                      <a:ext uri="{FF2B5EF4-FFF2-40B4-BE49-F238E27FC236}">
                        <a16:creationId xmlns:a16="http://schemas.microsoft.com/office/drawing/2014/main" id="{F23B8249-C3A7-45BC-93FC-F8DDEA0C2E7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15194" y="4815168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90" name="楕円 370">
                    <a:extLst>
                      <a:ext uri="{FF2B5EF4-FFF2-40B4-BE49-F238E27FC236}">
                        <a16:creationId xmlns:a16="http://schemas.microsoft.com/office/drawing/2014/main" id="{A754B513-0636-4EB3-9D6E-C9619C6263B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77454" y="4875421"/>
                    <a:ext cx="660476" cy="505976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91" name="楕円 370">
                    <a:extLst>
                      <a:ext uri="{FF2B5EF4-FFF2-40B4-BE49-F238E27FC236}">
                        <a16:creationId xmlns:a16="http://schemas.microsoft.com/office/drawing/2014/main" id="{B890F8EC-F423-4D24-AF41-474710EF511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1048" y="5133850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92" name="楕円 370">
                    <a:extLst>
                      <a:ext uri="{FF2B5EF4-FFF2-40B4-BE49-F238E27FC236}">
                        <a16:creationId xmlns:a16="http://schemas.microsoft.com/office/drawing/2014/main" id="{45548F6E-EC81-4DAA-80E4-C4BD210AACF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9269" y="5133850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93" name="楕円 370">
                    <a:extLst>
                      <a:ext uri="{FF2B5EF4-FFF2-40B4-BE49-F238E27FC236}">
                        <a16:creationId xmlns:a16="http://schemas.microsoft.com/office/drawing/2014/main" id="{BB68D540-BA86-4E3B-BF20-02477B70060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67469" y="5148629"/>
                    <a:ext cx="669674" cy="513022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008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92EB2FC9-7155-45F4-8302-FD671F26AD4D}"/>
                </a:ext>
              </a:extLst>
            </p:cNvPr>
            <p:cNvGrpSpPr/>
            <p:nvPr/>
          </p:nvGrpSpPr>
          <p:grpSpPr>
            <a:xfrm rot="1590392">
              <a:off x="3078455" y="5116957"/>
              <a:ext cx="701658" cy="663712"/>
              <a:chOff x="1496605" y="4414452"/>
              <a:chExt cx="1479837" cy="1399813"/>
            </a:xfrm>
          </p:grpSpPr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D51837E8-1796-4AC7-8060-1C38D58C2F60}"/>
                  </a:ext>
                </a:extLst>
              </p:cNvPr>
              <p:cNvSpPr/>
              <p:nvPr/>
            </p:nvSpPr>
            <p:spPr bwMode="auto">
              <a:xfrm>
                <a:off x="1800747" y="5293302"/>
                <a:ext cx="796759" cy="520963"/>
              </a:xfrm>
              <a:custGeom>
                <a:avLst/>
                <a:gdLst>
                  <a:gd name="connsiteX0" fmla="*/ 48787 w 796759"/>
                  <a:gd name="connsiteY0" fmla="*/ 0 h 520963"/>
                  <a:gd name="connsiteX1" fmla="*/ 319486 w 796759"/>
                  <a:gd name="connsiteY1" fmla="*/ 233308 h 520963"/>
                  <a:gd name="connsiteX2" fmla="*/ 364965 w 796759"/>
                  <a:gd name="connsiteY2" fmla="*/ 9693 h 520963"/>
                  <a:gd name="connsiteX3" fmla="*/ 572929 w 796759"/>
                  <a:gd name="connsiteY3" fmla="*/ 9693 h 520963"/>
                  <a:gd name="connsiteX4" fmla="*/ 615994 w 796759"/>
                  <a:gd name="connsiteY4" fmla="*/ 221442 h 520963"/>
                  <a:gd name="connsiteX5" fmla="*/ 762261 w 796759"/>
                  <a:gd name="connsiteY5" fmla="*/ 160173 h 520963"/>
                  <a:gd name="connsiteX6" fmla="*/ 796759 w 796759"/>
                  <a:gd name="connsiteY6" fmla="*/ 219925 h 520963"/>
                  <a:gd name="connsiteX7" fmla="*/ 639956 w 796759"/>
                  <a:gd name="connsiteY7" fmla="*/ 339258 h 520963"/>
                  <a:gd name="connsiteX8" fmla="*/ 676910 w 796759"/>
                  <a:gd name="connsiteY8" fmla="*/ 520963 h 520963"/>
                  <a:gd name="connsiteX9" fmla="*/ 260982 w 796759"/>
                  <a:gd name="connsiteY9" fmla="*/ 520963 h 520963"/>
                  <a:gd name="connsiteX10" fmla="*/ 288852 w 796759"/>
                  <a:gd name="connsiteY10" fmla="*/ 383931 h 520963"/>
                  <a:gd name="connsiteX11" fmla="*/ 0 w 796759"/>
                  <a:gd name="connsiteY11" fmla="*/ 48787 h 520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96759" h="520963">
                    <a:moveTo>
                      <a:pt x="48787" y="0"/>
                    </a:moveTo>
                    <a:lnTo>
                      <a:pt x="319486" y="233308"/>
                    </a:lnTo>
                    <a:lnTo>
                      <a:pt x="364965" y="9693"/>
                    </a:lnTo>
                    <a:lnTo>
                      <a:pt x="572929" y="9693"/>
                    </a:lnTo>
                    <a:lnTo>
                      <a:pt x="615994" y="221442"/>
                    </a:lnTo>
                    <a:lnTo>
                      <a:pt x="762261" y="160173"/>
                    </a:lnTo>
                    <a:lnTo>
                      <a:pt x="796759" y="219925"/>
                    </a:lnTo>
                    <a:lnTo>
                      <a:pt x="639956" y="339258"/>
                    </a:lnTo>
                    <a:lnTo>
                      <a:pt x="676910" y="520963"/>
                    </a:lnTo>
                    <a:lnTo>
                      <a:pt x="260982" y="520963"/>
                    </a:lnTo>
                    <a:lnTo>
                      <a:pt x="288852" y="383931"/>
                    </a:lnTo>
                    <a:lnTo>
                      <a:pt x="0" y="48787"/>
                    </a:lnTo>
                    <a:close/>
                  </a:path>
                </a:pathLst>
              </a:custGeom>
              <a:solidFill>
                <a:srgbClr val="CCFF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67" name="グループ化 266">
                <a:extLst>
                  <a:ext uri="{FF2B5EF4-FFF2-40B4-BE49-F238E27FC236}">
                    <a16:creationId xmlns:a16="http://schemas.microsoft.com/office/drawing/2014/main" id="{023F7177-B5D7-4353-A41F-0A037C49C9C1}"/>
                  </a:ext>
                </a:extLst>
              </p:cNvPr>
              <p:cNvGrpSpPr/>
              <p:nvPr/>
            </p:nvGrpSpPr>
            <p:grpSpPr>
              <a:xfrm>
                <a:off x="1496605" y="4414452"/>
                <a:ext cx="1479837" cy="1024109"/>
                <a:chOff x="1581048" y="4637542"/>
                <a:chExt cx="1479837" cy="1024109"/>
              </a:xfrm>
            </p:grpSpPr>
            <p:sp>
              <p:nvSpPr>
                <p:cNvPr id="268" name="楕円 370">
                  <a:extLst>
                    <a:ext uri="{FF2B5EF4-FFF2-40B4-BE49-F238E27FC236}">
                      <a16:creationId xmlns:a16="http://schemas.microsoft.com/office/drawing/2014/main" id="{87F36314-4CAE-4366-B33D-E961A3EE1FCC}"/>
                    </a:ext>
                  </a:extLst>
                </p:cNvPr>
                <p:cNvSpPr/>
                <p:nvPr/>
              </p:nvSpPr>
              <p:spPr bwMode="auto">
                <a:xfrm>
                  <a:off x="1838558" y="4742464"/>
                  <a:ext cx="419796" cy="32159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69" name="楕円 370">
                  <a:extLst>
                    <a:ext uri="{FF2B5EF4-FFF2-40B4-BE49-F238E27FC236}">
                      <a16:creationId xmlns:a16="http://schemas.microsoft.com/office/drawing/2014/main" id="{3340DA80-B879-4AE5-9691-CF903222F028}"/>
                    </a:ext>
                  </a:extLst>
                </p:cNvPr>
                <p:cNvSpPr/>
                <p:nvPr/>
              </p:nvSpPr>
              <p:spPr bwMode="auto">
                <a:xfrm>
                  <a:off x="2336002" y="4742464"/>
                  <a:ext cx="419796" cy="32159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70" name="グループ化 269">
                  <a:extLst>
                    <a:ext uri="{FF2B5EF4-FFF2-40B4-BE49-F238E27FC236}">
                      <a16:creationId xmlns:a16="http://schemas.microsoft.com/office/drawing/2014/main" id="{9783203A-5141-42A9-AA14-5365E2E8361E}"/>
                    </a:ext>
                  </a:extLst>
                </p:cNvPr>
                <p:cNvGrpSpPr/>
                <p:nvPr/>
              </p:nvGrpSpPr>
              <p:grpSpPr>
                <a:xfrm>
                  <a:off x="1581048" y="4637542"/>
                  <a:ext cx="1479837" cy="1024109"/>
                  <a:chOff x="1581048" y="4637542"/>
                  <a:chExt cx="1479837" cy="1024109"/>
                </a:xfrm>
              </p:grpSpPr>
              <p:sp>
                <p:nvSpPr>
                  <p:cNvPr id="271" name="楕円 370">
                    <a:extLst>
                      <a:ext uri="{FF2B5EF4-FFF2-40B4-BE49-F238E27FC236}">
                        <a16:creationId xmlns:a16="http://schemas.microsoft.com/office/drawing/2014/main" id="{C7A59FFE-9D70-4F48-8B82-EF5359E9CDB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1048" y="4980869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272" name="楕円 370">
                    <a:extLst>
                      <a:ext uri="{FF2B5EF4-FFF2-40B4-BE49-F238E27FC236}">
                        <a16:creationId xmlns:a16="http://schemas.microsoft.com/office/drawing/2014/main" id="{9F95B09E-DC91-4965-9C1D-F244EEF45B1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9269" y="4980869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3" name="楕円 370">
                    <a:extLst>
                      <a:ext uri="{FF2B5EF4-FFF2-40B4-BE49-F238E27FC236}">
                        <a16:creationId xmlns:a16="http://schemas.microsoft.com/office/drawing/2014/main" id="{E558B5C0-BD53-4861-99A5-7F639F00189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24669" y="4637542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4" name="楕円 370">
                    <a:extLst>
                      <a:ext uri="{FF2B5EF4-FFF2-40B4-BE49-F238E27FC236}">
                        <a16:creationId xmlns:a16="http://schemas.microsoft.com/office/drawing/2014/main" id="{F445CE1D-6998-4839-A5C6-F2B9E242AC1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34144" y="4815168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5" name="楕円 370">
                    <a:extLst>
                      <a:ext uri="{FF2B5EF4-FFF2-40B4-BE49-F238E27FC236}">
                        <a16:creationId xmlns:a16="http://schemas.microsoft.com/office/drawing/2014/main" id="{8D5643EE-AEBC-446C-856F-C139E6CCA13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15194" y="4815168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6" name="楕円 370">
                    <a:extLst>
                      <a:ext uri="{FF2B5EF4-FFF2-40B4-BE49-F238E27FC236}">
                        <a16:creationId xmlns:a16="http://schemas.microsoft.com/office/drawing/2014/main" id="{050DBDA3-8333-47D1-9678-6919DB08316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77454" y="4875421"/>
                    <a:ext cx="660476" cy="505976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7" name="楕円 370">
                    <a:extLst>
                      <a:ext uri="{FF2B5EF4-FFF2-40B4-BE49-F238E27FC236}">
                        <a16:creationId xmlns:a16="http://schemas.microsoft.com/office/drawing/2014/main" id="{7A7545A1-8ACF-4DDC-BACA-FC1D0C5F69A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1048" y="5133850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8" name="楕円 370">
                    <a:extLst>
                      <a:ext uri="{FF2B5EF4-FFF2-40B4-BE49-F238E27FC236}">
                        <a16:creationId xmlns:a16="http://schemas.microsoft.com/office/drawing/2014/main" id="{AC8C0001-A748-41E0-8679-B1E7F638ADF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9269" y="5133850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9" name="楕円 370">
                    <a:extLst>
                      <a:ext uri="{FF2B5EF4-FFF2-40B4-BE49-F238E27FC236}">
                        <a16:creationId xmlns:a16="http://schemas.microsoft.com/office/drawing/2014/main" id="{76047DA9-D0E2-44B9-9BA7-B37EF63F92B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67469" y="5148629"/>
                    <a:ext cx="669674" cy="513022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008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236" name="グループ化 235">
              <a:extLst>
                <a:ext uri="{FF2B5EF4-FFF2-40B4-BE49-F238E27FC236}">
                  <a16:creationId xmlns:a16="http://schemas.microsoft.com/office/drawing/2014/main" id="{04A8CAB7-DD12-4ED3-82B8-DB37DEB3AC27}"/>
                </a:ext>
              </a:extLst>
            </p:cNvPr>
            <p:cNvGrpSpPr/>
            <p:nvPr/>
          </p:nvGrpSpPr>
          <p:grpSpPr>
            <a:xfrm rot="2448345">
              <a:off x="3052946" y="5317421"/>
              <a:ext cx="701658" cy="663712"/>
              <a:chOff x="1496605" y="4414452"/>
              <a:chExt cx="1479837" cy="1399813"/>
            </a:xfrm>
          </p:grpSpPr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D3FFA824-D0AD-4CF6-95F0-7BC5C375BB4F}"/>
                  </a:ext>
                </a:extLst>
              </p:cNvPr>
              <p:cNvSpPr/>
              <p:nvPr/>
            </p:nvSpPr>
            <p:spPr bwMode="auto">
              <a:xfrm>
                <a:off x="1800747" y="5293302"/>
                <a:ext cx="796759" cy="520963"/>
              </a:xfrm>
              <a:custGeom>
                <a:avLst/>
                <a:gdLst>
                  <a:gd name="connsiteX0" fmla="*/ 48787 w 796759"/>
                  <a:gd name="connsiteY0" fmla="*/ 0 h 520963"/>
                  <a:gd name="connsiteX1" fmla="*/ 319486 w 796759"/>
                  <a:gd name="connsiteY1" fmla="*/ 233308 h 520963"/>
                  <a:gd name="connsiteX2" fmla="*/ 364965 w 796759"/>
                  <a:gd name="connsiteY2" fmla="*/ 9693 h 520963"/>
                  <a:gd name="connsiteX3" fmla="*/ 572929 w 796759"/>
                  <a:gd name="connsiteY3" fmla="*/ 9693 h 520963"/>
                  <a:gd name="connsiteX4" fmla="*/ 615994 w 796759"/>
                  <a:gd name="connsiteY4" fmla="*/ 221442 h 520963"/>
                  <a:gd name="connsiteX5" fmla="*/ 762261 w 796759"/>
                  <a:gd name="connsiteY5" fmla="*/ 160173 h 520963"/>
                  <a:gd name="connsiteX6" fmla="*/ 796759 w 796759"/>
                  <a:gd name="connsiteY6" fmla="*/ 219925 h 520963"/>
                  <a:gd name="connsiteX7" fmla="*/ 639956 w 796759"/>
                  <a:gd name="connsiteY7" fmla="*/ 339258 h 520963"/>
                  <a:gd name="connsiteX8" fmla="*/ 676910 w 796759"/>
                  <a:gd name="connsiteY8" fmla="*/ 520963 h 520963"/>
                  <a:gd name="connsiteX9" fmla="*/ 260982 w 796759"/>
                  <a:gd name="connsiteY9" fmla="*/ 520963 h 520963"/>
                  <a:gd name="connsiteX10" fmla="*/ 288852 w 796759"/>
                  <a:gd name="connsiteY10" fmla="*/ 383931 h 520963"/>
                  <a:gd name="connsiteX11" fmla="*/ 0 w 796759"/>
                  <a:gd name="connsiteY11" fmla="*/ 48787 h 520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96759" h="520963">
                    <a:moveTo>
                      <a:pt x="48787" y="0"/>
                    </a:moveTo>
                    <a:lnTo>
                      <a:pt x="319486" y="233308"/>
                    </a:lnTo>
                    <a:lnTo>
                      <a:pt x="364965" y="9693"/>
                    </a:lnTo>
                    <a:lnTo>
                      <a:pt x="572929" y="9693"/>
                    </a:lnTo>
                    <a:lnTo>
                      <a:pt x="615994" y="221442"/>
                    </a:lnTo>
                    <a:lnTo>
                      <a:pt x="762261" y="160173"/>
                    </a:lnTo>
                    <a:lnTo>
                      <a:pt x="796759" y="219925"/>
                    </a:lnTo>
                    <a:lnTo>
                      <a:pt x="639956" y="339258"/>
                    </a:lnTo>
                    <a:lnTo>
                      <a:pt x="676910" y="520963"/>
                    </a:lnTo>
                    <a:lnTo>
                      <a:pt x="260982" y="520963"/>
                    </a:lnTo>
                    <a:lnTo>
                      <a:pt x="288852" y="383931"/>
                    </a:lnTo>
                    <a:lnTo>
                      <a:pt x="0" y="48787"/>
                    </a:lnTo>
                    <a:close/>
                  </a:path>
                </a:pathLst>
              </a:custGeom>
              <a:solidFill>
                <a:srgbClr val="CCFF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53" name="グループ化 252">
                <a:extLst>
                  <a:ext uri="{FF2B5EF4-FFF2-40B4-BE49-F238E27FC236}">
                    <a16:creationId xmlns:a16="http://schemas.microsoft.com/office/drawing/2014/main" id="{2BC11A1E-984E-49C4-B208-AE306387C489}"/>
                  </a:ext>
                </a:extLst>
              </p:cNvPr>
              <p:cNvGrpSpPr/>
              <p:nvPr/>
            </p:nvGrpSpPr>
            <p:grpSpPr>
              <a:xfrm>
                <a:off x="1496605" y="4414452"/>
                <a:ext cx="1479837" cy="1024109"/>
                <a:chOff x="1581048" y="4637542"/>
                <a:chExt cx="1479837" cy="1024109"/>
              </a:xfrm>
            </p:grpSpPr>
            <p:sp>
              <p:nvSpPr>
                <p:cNvPr id="254" name="楕円 370">
                  <a:extLst>
                    <a:ext uri="{FF2B5EF4-FFF2-40B4-BE49-F238E27FC236}">
                      <a16:creationId xmlns:a16="http://schemas.microsoft.com/office/drawing/2014/main" id="{2219C800-1312-4578-B575-65A7E5F422A1}"/>
                    </a:ext>
                  </a:extLst>
                </p:cNvPr>
                <p:cNvSpPr/>
                <p:nvPr/>
              </p:nvSpPr>
              <p:spPr bwMode="auto">
                <a:xfrm>
                  <a:off x="1838558" y="4742464"/>
                  <a:ext cx="419796" cy="32159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55" name="楕円 370">
                  <a:extLst>
                    <a:ext uri="{FF2B5EF4-FFF2-40B4-BE49-F238E27FC236}">
                      <a16:creationId xmlns:a16="http://schemas.microsoft.com/office/drawing/2014/main" id="{8C34483C-4104-4069-9013-5206BC11426C}"/>
                    </a:ext>
                  </a:extLst>
                </p:cNvPr>
                <p:cNvSpPr/>
                <p:nvPr/>
              </p:nvSpPr>
              <p:spPr bwMode="auto">
                <a:xfrm>
                  <a:off x="2336002" y="4742464"/>
                  <a:ext cx="419796" cy="32159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56" name="グループ化 255">
                  <a:extLst>
                    <a:ext uri="{FF2B5EF4-FFF2-40B4-BE49-F238E27FC236}">
                      <a16:creationId xmlns:a16="http://schemas.microsoft.com/office/drawing/2014/main" id="{E33F012F-3DBC-4524-80DF-47ED47DDBFFB}"/>
                    </a:ext>
                  </a:extLst>
                </p:cNvPr>
                <p:cNvGrpSpPr/>
                <p:nvPr/>
              </p:nvGrpSpPr>
              <p:grpSpPr>
                <a:xfrm>
                  <a:off x="1581048" y="4637542"/>
                  <a:ext cx="1479837" cy="1024109"/>
                  <a:chOff x="1581048" y="4637542"/>
                  <a:chExt cx="1479837" cy="1024109"/>
                </a:xfrm>
              </p:grpSpPr>
              <p:sp>
                <p:nvSpPr>
                  <p:cNvPr id="257" name="楕円 370">
                    <a:extLst>
                      <a:ext uri="{FF2B5EF4-FFF2-40B4-BE49-F238E27FC236}">
                        <a16:creationId xmlns:a16="http://schemas.microsoft.com/office/drawing/2014/main" id="{23444BD1-1D05-4679-B24E-3BE54E668FA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1048" y="4980869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258" name="楕円 370">
                    <a:extLst>
                      <a:ext uri="{FF2B5EF4-FFF2-40B4-BE49-F238E27FC236}">
                        <a16:creationId xmlns:a16="http://schemas.microsoft.com/office/drawing/2014/main" id="{20C88017-46B0-4F6A-A8FB-913067D6D9C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9269" y="4980869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9" name="楕円 370">
                    <a:extLst>
                      <a:ext uri="{FF2B5EF4-FFF2-40B4-BE49-F238E27FC236}">
                        <a16:creationId xmlns:a16="http://schemas.microsoft.com/office/drawing/2014/main" id="{70069C1D-760C-477B-9C84-4B09CBB4150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24669" y="4637542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0" name="楕円 370">
                    <a:extLst>
                      <a:ext uri="{FF2B5EF4-FFF2-40B4-BE49-F238E27FC236}">
                        <a16:creationId xmlns:a16="http://schemas.microsoft.com/office/drawing/2014/main" id="{A8AA1823-264B-48A9-8CAB-4623E0D9B19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34144" y="4815168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1" name="楕円 370">
                    <a:extLst>
                      <a:ext uri="{FF2B5EF4-FFF2-40B4-BE49-F238E27FC236}">
                        <a16:creationId xmlns:a16="http://schemas.microsoft.com/office/drawing/2014/main" id="{D477DDFD-A5C5-479D-994C-35D54AEB464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15194" y="4815168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2" name="楕円 370">
                    <a:extLst>
                      <a:ext uri="{FF2B5EF4-FFF2-40B4-BE49-F238E27FC236}">
                        <a16:creationId xmlns:a16="http://schemas.microsoft.com/office/drawing/2014/main" id="{0C18E212-AB11-496B-92F6-260166AC1D0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77454" y="4875421"/>
                    <a:ext cx="660476" cy="505976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3" name="楕円 370">
                    <a:extLst>
                      <a:ext uri="{FF2B5EF4-FFF2-40B4-BE49-F238E27FC236}">
                        <a16:creationId xmlns:a16="http://schemas.microsoft.com/office/drawing/2014/main" id="{85B83D1D-2165-4FCD-97A4-4FA9277C2E9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1048" y="5133850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4" name="楕円 370">
                    <a:extLst>
                      <a:ext uri="{FF2B5EF4-FFF2-40B4-BE49-F238E27FC236}">
                        <a16:creationId xmlns:a16="http://schemas.microsoft.com/office/drawing/2014/main" id="{AA07928C-66C9-4122-A63E-42C60089A0C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9269" y="5133850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5" name="楕円 370">
                    <a:extLst>
                      <a:ext uri="{FF2B5EF4-FFF2-40B4-BE49-F238E27FC236}">
                        <a16:creationId xmlns:a16="http://schemas.microsoft.com/office/drawing/2014/main" id="{196C096F-BAE4-4363-A4E8-2322773B7F1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67469" y="5148629"/>
                    <a:ext cx="669674" cy="513022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008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237" name="グループ化 236">
              <a:extLst>
                <a:ext uri="{FF2B5EF4-FFF2-40B4-BE49-F238E27FC236}">
                  <a16:creationId xmlns:a16="http://schemas.microsoft.com/office/drawing/2014/main" id="{B1F32819-A617-4798-BBDB-A47D9205D952}"/>
                </a:ext>
              </a:extLst>
            </p:cNvPr>
            <p:cNvGrpSpPr/>
            <p:nvPr/>
          </p:nvGrpSpPr>
          <p:grpSpPr>
            <a:xfrm rot="18446166">
              <a:off x="2677229" y="5504275"/>
              <a:ext cx="701658" cy="663712"/>
              <a:chOff x="1496605" y="4414452"/>
              <a:chExt cx="1479837" cy="1399813"/>
            </a:xfrm>
          </p:grpSpPr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6D09B79B-3465-479C-9085-5B53C8187D36}"/>
                  </a:ext>
                </a:extLst>
              </p:cNvPr>
              <p:cNvSpPr/>
              <p:nvPr/>
            </p:nvSpPr>
            <p:spPr bwMode="auto">
              <a:xfrm>
                <a:off x="1800747" y="5293302"/>
                <a:ext cx="796759" cy="520963"/>
              </a:xfrm>
              <a:custGeom>
                <a:avLst/>
                <a:gdLst>
                  <a:gd name="connsiteX0" fmla="*/ 48787 w 796759"/>
                  <a:gd name="connsiteY0" fmla="*/ 0 h 520963"/>
                  <a:gd name="connsiteX1" fmla="*/ 319486 w 796759"/>
                  <a:gd name="connsiteY1" fmla="*/ 233308 h 520963"/>
                  <a:gd name="connsiteX2" fmla="*/ 364965 w 796759"/>
                  <a:gd name="connsiteY2" fmla="*/ 9693 h 520963"/>
                  <a:gd name="connsiteX3" fmla="*/ 572929 w 796759"/>
                  <a:gd name="connsiteY3" fmla="*/ 9693 h 520963"/>
                  <a:gd name="connsiteX4" fmla="*/ 615994 w 796759"/>
                  <a:gd name="connsiteY4" fmla="*/ 221442 h 520963"/>
                  <a:gd name="connsiteX5" fmla="*/ 762261 w 796759"/>
                  <a:gd name="connsiteY5" fmla="*/ 160173 h 520963"/>
                  <a:gd name="connsiteX6" fmla="*/ 796759 w 796759"/>
                  <a:gd name="connsiteY6" fmla="*/ 219925 h 520963"/>
                  <a:gd name="connsiteX7" fmla="*/ 639956 w 796759"/>
                  <a:gd name="connsiteY7" fmla="*/ 339258 h 520963"/>
                  <a:gd name="connsiteX8" fmla="*/ 676910 w 796759"/>
                  <a:gd name="connsiteY8" fmla="*/ 520963 h 520963"/>
                  <a:gd name="connsiteX9" fmla="*/ 260982 w 796759"/>
                  <a:gd name="connsiteY9" fmla="*/ 520963 h 520963"/>
                  <a:gd name="connsiteX10" fmla="*/ 288852 w 796759"/>
                  <a:gd name="connsiteY10" fmla="*/ 383931 h 520963"/>
                  <a:gd name="connsiteX11" fmla="*/ 0 w 796759"/>
                  <a:gd name="connsiteY11" fmla="*/ 48787 h 520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96759" h="520963">
                    <a:moveTo>
                      <a:pt x="48787" y="0"/>
                    </a:moveTo>
                    <a:lnTo>
                      <a:pt x="319486" y="233308"/>
                    </a:lnTo>
                    <a:lnTo>
                      <a:pt x="364965" y="9693"/>
                    </a:lnTo>
                    <a:lnTo>
                      <a:pt x="572929" y="9693"/>
                    </a:lnTo>
                    <a:lnTo>
                      <a:pt x="615994" y="221442"/>
                    </a:lnTo>
                    <a:lnTo>
                      <a:pt x="762261" y="160173"/>
                    </a:lnTo>
                    <a:lnTo>
                      <a:pt x="796759" y="219925"/>
                    </a:lnTo>
                    <a:lnTo>
                      <a:pt x="639956" y="339258"/>
                    </a:lnTo>
                    <a:lnTo>
                      <a:pt x="676910" y="520963"/>
                    </a:lnTo>
                    <a:lnTo>
                      <a:pt x="260982" y="520963"/>
                    </a:lnTo>
                    <a:lnTo>
                      <a:pt x="288852" y="383931"/>
                    </a:lnTo>
                    <a:lnTo>
                      <a:pt x="0" y="48787"/>
                    </a:lnTo>
                    <a:close/>
                  </a:path>
                </a:pathLst>
              </a:custGeom>
              <a:solidFill>
                <a:srgbClr val="CCFF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39" name="グループ化 238">
                <a:extLst>
                  <a:ext uri="{FF2B5EF4-FFF2-40B4-BE49-F238E27FC236}">
                    <a16:creationId xmlns:a16="http://schemas.microsoft.com/office/drawing/2014/main" id="{8CB5ACA6-EE6A-464C-8EB9-4888520584AD}"/>
                  </a:ext>
                </a:extLst>
              </p:cNvPr>
              <p:cNvGrpSpPr/>
              <p:nvPr/>
            </p:nvGrpSpPr>
            <p:grpSpPr>
              <a:xfrm>
                <a:off x="1496605" y="4414452"/>
                <a:ext cx="1479837" cy="1024109"/>
                <a:chOff x="1581048" y="4637542"/>
                <a:chExt cx="1479837" cy="1024109"/>
              </a:xfrm>
            </p:grpSpPr>
            <p:sp>
              <p:nvSpPr>
                <p:cNvPr id="240" name="楕円 370">
                  <a:extLst>
                    <a:ext uri="{FF2B5EF4-FFF2-40B4-BE49-F238E27FC236}">
                      <a16:creationId xmlns:a16="http://schemas.microsoft.com/office/drawing/2014/main" id="{30BF11B1-0429-4260-B227-41D681D64BFF}"/>
                    </a:ext>
                  </a:extLst>
                </p:cNvPr>
                <p:cNvSpPr/>
                <p:nvPr/>
              </p:nvSpPr>
              <p:spPr bwMode="auto">
                <a:xfrm>
                  <a:off x="1838558" y="4742464"/>
                  <a:ext cx="419796" cy="32159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41" name="楕円 370">
                  <a:extLst>
                    <a:ext uri="{FF2B5EF4-FFF2-40B4-BE49-F238E27FC236}">
                      <a16:creationId xmlns:a16="http://schemas.microsoft.com/office/drawing/2014/main" id="{4B7F3311-4135-4BF7-8A9F-A90E987486EE}"/>
                    </a:ext>
                  </a:extLst>
                </p:cNvPr>
                <p:cNvSpPr/>
                <p:nvPr/>
              </p:nvSpPr>
              <p:spPr bwMode="auto">
                <a:xfrm>
                  <a:off x="2336002" y="4742464"/>
                  <a:ext cx="419796" cy="32159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42" name="グループ化 241">
                  <a:extLst>
                    <a:ext uri="{FF2B5EF4-FFF2-40B4-BE49-F238E27FC236}">
                      <a16:creationId xmlns:a16="http://schemas.microsoft.com/office/drawing/2014/main" id="{87CC43BF-CE9E-4E75-8CBE-515A80C8A6E4}"/>
                    </a:ext>
                  </a:extLst>
                </p:cNvPr>
                <p:cNvGrpSpPr/>
                <p:nvPr/>
              </p:nvGrpSpPr>
              <p:grpSpPr>
                <a:xfrm>
                  <a:off x="1581048" y="4637542"/>
                  <a:ext cx="1479837" cy="1024109"/>
                  <a:chOff x="1581048" y="4637542"/>
                  <a:chExt cx="1479837" cy="1024109"/>
                </a:xfrm>
              </p:grpSpPr>
              <p:sp>
                <p:nvSpPr>
                  <p:cNvPr id="243" name="楕円 370">
                    <a:extLst>
                      <a:ext uri="{FF2B5EF4-FFF2-40B4-BE49-F238E27FC236}">
                        <a16:creationId xmlns:a16="http://schemas.microsoft.com/office/drawing/2014/main" id="{E4B73D49-4390-4B56-A548-3BFC7900B8C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1048" y="4980869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244" name="楕円 370">
                    <a:extLst>
                      <a:ext uri="{FF2B5EF4-FFF2-40B4-BE49-F238E27FC236}">
                        <a16:creationId xmlns:a16="http://schemas.microsoft.com/office/drawing/2014/main" id="{1958358F-28D2-463C-9377-D9DC6A9F8B1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9269" y="4980869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45" name="楕円 370">
                    <a:extLst>
                      <a:ext uri="{FF2B5EF4-FFF2-40B4-BE49-F238E27FC236}">
                        <a16:creationId xmlns:a16="http://schemas.microsoft.com/office/drawing/2014/main" id="{EA8D90BF-60E4-4AD5-8F74-F4350EA7145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24669" y="4637542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46" name="楕円 370">
                    <a:extLst>
                      <a:ext uri="{FF2B5EF4-FFF2-40B4-BE49-F238E27FC236}">
                        <a16:creationId xmlns:a16="http://schemas.microsoft.com/office/drawing/2014/main" id="{9B6033C5-57FE-4439-AD44-7B5D6CC0D29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34144" y="4815168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47" name="楕円 370">
                    <a:extLst>
                      <a:ext uri="{FF2B5EF4-FFF2-40B4-BE49-F238E27FC236}">
                        <a16:creationId xmlns:a16="http://schemas.microsoft.com/office/drawing/2014/main" id="{B2D0C3BD-4220-4053-9EAB-5CBE6BBCBE6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15194" y="4815168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48" name="楕円 370">
                    <a:extLst>
                      <a:ext uri="{FF2B5EF4-FFF2-40B4-BE49-F238E27FC236}">
                        <a16:creationId xmlns:a16="http://schemas.microsoft.com/office/drawing/2014/main" id="{83C16461-6DA7-4E1B-8100-1A1487994A2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77454" y="4875421"/>
                    <a:ext cx="660476" cy="505976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49" name="楕円 370">
                    <a:extLst>
                      <a:ext uri="{FF2B5EF4-FFF2-40B4-BE49-F238E27FC236}">
                        <a16:creationId xmlns:a16="http://schemas.microsoft.com/office/drawing/2014/main" id="{4DD37DD5-FB79-48AD-9F1E-3CF6C2EB640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1048" y="5133850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0" name="楕円 370">
                    <a:extLst>
                      <a:ext uri="{FF2B5EF4-FFF2-40B4-BE49-F238E27FC236}">
                        <a16:creationId xmlns:a16="http://schemas.microsoft.com/office/drawing/2014/main" id="{49A14D01-2E83-4F3F-AF25-3993C6A8B7E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9269" y="5133850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1" name="楕円 370">
                    <a:extLst>
                      <a:ext uri="{FF2B5EF4-FFF2-40B4-BE49-F238E27FC236}">
                        <a16:creationId xmlns:a16="http://schemas.microsoft.com/office/drawing/2014/main" id="{14258F53-B98D-435D-A6BE-BAF85D1C2BA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67469" y="5148629"/>
                    <a:ext cx="669674" cy="513022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solidFill>
                    <a:srgbClr val="008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313" name="グループ化 312">
            <a:extLst>
              <a:ext uri="{FF2B5EF4-FFF2-40B4-BE49-F238E27FC236}">
                <a16:creationId xmlns:a16="http://schemas.microsoft.com/office/drawing/2014/main" id="{86AC888A-3A91-4DDC-BF7D-37598DA2FC4F}"/>
              </a:ext>
            </a:extLst>
          </p:cNvPr>
          <p:cNvGrpSpPr/>
          <p:nvPr/>
        </p:nvGrpSpPr>
        <p:grpSpPr>
          <a:xfrm>
            <a:off x="4182810" y="5184195"/>
            <a:ext cx="1575175" cy="1130424"/>
            <a:chOff x="4182810" y="5184195"/>
            <a:chExt cx="1575175" cy="1130424"/>
          </a:xfrm>
        </p:grpSpPr>
        <p:grpSp>
          <p:nvGrpSpPr>
            <p:cNvPr id="314" name="グループ化 313">
              <a:extLst>
                <a:ext uri="{FF2B5EF4-FFF2-40B4-BE49-F238E27FC236}">
                  <a16:creationId xmlns:a16="http://schemas.microsoft.com/office/drawing/2014/main" id="{222EF5E8-6DA3-4132-A0CD-50147DBAA450}"/>
                </a:ext>
              </a:extLst>
            </p:cNvPr>
            <p:cNvGrpSpPr/>
            <p:nvPr/>
          </p:nvGrpSpPr>
          <p:grpSpPr>
            <a:xfrm>
              <a:off x="4182810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402" name="グループ化 401">
                <a:extLst>
                  <a:ext uri="{FF2B5EF4-FFF2-40B4-BE49-F238E27FC236}">
                    <a16:creationId xmlns:a16="http://schemas.microsoft.com/office/drawing/2014/main" id="{C59B41CC-B2F2-43D7-AE4D-AF863E5D7B9E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404" name="楕円 31">
                  <a:extLst>
                    <a:ext uri="{FF2B5EF4-FFF2-40B4-BE49-F238E27FC236}">
                      <a16:creationId xmlns:a16="http://schemas.microsoft.com/office/drawing/2014/main" id="{71094442-2B13-4F33-BEC1-FEE04DDAEB52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5" name="楕円 404">
                  <a:extLst>
                    <a:ext uri="{FF2B5EF4-FFF2-40B4-BE49-F238E27FC236}">
                      <a16:creationId xmlns:a16="http://schemas.microsoft.com/office/drawing/2014/main" id="{1FD1DE56-519A-4248-8119-78EA6DA29B74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6" name="楕円 405">
                  <a:extLst>
                    <a:ext uri="{FF2B5EF4-FFF2-40B4-BE49-F238E27FC236}">
                      <a16:creationId xmlns:a16="http://schemas.microsoft.com/office/drawing/2014/main" id="{720C7ACC-D7AE-4CF7-A4FD-9600F58618F6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03" name="楕円 402">
                <a:extLst>
                  <a:ext uri="{FF2B5EF4-FFF2-40B4-BE49-F238E27FC236}">
                    <a16:creationId xmlns:a16="http://schemas.microsoft.com/office/drawing/2014/main" id="{D242F522-A737-4094-BE7A-91726B85A8DB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5" name="グループ化 314">
              <a:extLst>
                <a:ext uri="{FF2B5EF4-FFF2-40B4-BE49-F238E27FC236}">
                  <a16:creationId xmlns:a16="http://schemas.microsoft.com/office/drawing/2014/main" id="{C7D12958-E047-4880-8F7F-DC0F5C975F57}"/>
                </a:ext>
              </a:extLst>
            </p:cNvPr>
            <p:cNvGrpSpPr/>
            <p:nvPr/>
          </p:nvGrpSpPr>
          <p:grpSpPr>
            <a:xfrm>
              <a:off x="4703590" y="5539486"/>
              <a:ext cx="933948" cy="621727"/>
              <a:chOff x="4207890" y="3070328"/>
              <a:chExt cx="1406744" cy="936466"/>
            </a:xfrm>
          </p:grpSpPr>
          <p:grpSp>
            <p:nvGrpSpPr>
              <p:cNvPr id="374" name="グループ化 373">
                <a:extLst>
                  <a:ext uri="{FF2B5EF4-FFF2-40B4-BE49-F238E27FC236}">
                    <a16:creationId xmlns:a16="http://schemas.microsoft.com/office/drawing/2014/main" id="{07F78856-26F4-4D6B-A0EB-6C00E51C343A}"/>
                  </a:ext>
                </a:extLst>
              </p:cNvPr>
              <p:cNvGrpSpPr/>
              <p:nvPr/>
            </p:nvGrpSpPr>
            <p:grpSpPr>
              <a:xfrm rot="5400000">
                <a:off x="4866736" y="2806346"/>
                <a:ext cx="321534" cy="849498"/>
                <a:chOff x="2451290" y="4723360"/>
                <a:chExt cx="536158" cy="1416542"/>
              </a:xfrm>
            </p:grpSpPr>
            <p:sp>
              <p:nvSpPr>
                <p:cNvPr id="396" name="楕円 27">
                  <a:extLst>
                    <a:ext uri="{FF2B5EF4-FFF2-40B4-BE49-F238E27FC236}">
                      <a16:creationId xmlns:a16="http://schemas.microsoft.com/office/drawing/2014/main" id="{BB6F5EDB-5D83-4BDA-ABD4-4BE083BE438C}"/>
                    </a:ext>
                  </a:extLst>
                </p:cNvPr>
                <p:cNvSpPr/>
                <p:nvPr/>
              </p:nvSpPr>
              <p:spPr bwMode="auto">
                <a:xfrm>
                  <a:off x="2520108" y="4723360"/>
                  <a:ext cx="394542" cy="1000896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97" name="楕円 27">
                  <a:extLst>
                    <a:ext uri="{FF2B5EF4-FFF2-40B4-BE49-F238E27FC236}">
                      <a16:creationId xmlns:a16="http://schemas.microsoft.com/office/drawing/2014/main" id="{E0FDFF52-A902-4D06-BEBD-545880F45989}"/>
                    </a:ext>
                  </a:extLst>
                </p:cNvPr>
                <p:cNvSpPr/>
                <p:nvPr/>
              </p:nvSpPr>
              <p:spPr bwMode="auto">
                <a:xfrm rot="20700000">
                  <a:off x="2523749" y="486084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8" name="楕円 27">
                  <a:extLst>
                    <a:ext uri="{FF2B5EF4-FFF2-40B4-BE49-F238E27FC236}">
                      <a16:creationId xmlns:a16="http://schemas.microsoft.com/office/drawing/2014/main" id="{FFB45C25-7252-4CF3-844B-ACC1B05F1195}"/>
                    </a:ext>
                  </a:extLst>
                </p:cNvPr>
                <p:cNvSpPr/>
                <p:nvPr/>
              </p:nvSpPr>
              <p:spPr bwMode="auto">
                <a:xfrm rot="900000">
                  <a:off x="2598569" y="486084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9" name="楕円 398">
                  <a:extLst>
                    <a:ext uri="{FF2B5EF4-FFF2-40B4-BE49-F238E27FC236}">
                      <a16:creationId xmlns:a16="http://schemas.microsoft.com/office/drawing/2014/main" id="{7FFB798F-75B7-466F-A084-49A90FF6CC9E}"/>
                    </a:ext>
                  </a:extLst>
                </p:cNvPr>
                <p:cNvSpPr/>
                <p:nvPr/>
              </p:nvSpPr>
              <p:spPr bwMode="auto">
                <a:xfrm>
                  <a:off x="2582020" y="5775882"/>
                  <a:ext cx="270718" cy="364020"/>
                </a:xfrm>
                <a:prstGeom prst="ellipse">
                  <a:avLst/>
                </a:prstGeom>
                <a:solidFill>
                  <a:srgbClr val="FFFF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0" name="楕円 27">
                  <a:extLst>
                    <a:ext uri="{FF2B5EF4-FFF2-40B4-BE49-F238E27FC236}">
                      <a16:creationId xmlns:a16="http://schemas.microsoft.com/office/drawing/2014/main" id="{A0F43DB2-83D4-4ABD-B3FE-7A6C94AB74D6}"/>
                    </a:ext>
                  </a:extLst>
                </p:cNvPr>
                <p:cNvSpPr/>
                <p:nvPr/>
              </p:nvSpPr>
              <p:spPr bwMode="auto">
                <a:xfrm rot="900000">
                  <a:off x="2669037" y="5049975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00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1" name="楕円 27">
                  <a:extLst>
                    <a:ext uri="{FF2B5EF4-FFF2-40B4-BE49-F238E27FC236}">
                      <a16:creationId xmlns:a16="http://schemas.microsoft.com/office/drawing/2014/main" id="{9FF9455E-5166-47B0-834A-BDCC348BD59A}"/>
                    </a:ext>
                  </a:extLst>
                </p:cNvPr>
                <p:cNvSpPr/>
                <p:nvPr/>
              </p:nvSpPr>
              <p:spPr bwMode="auto">
                <a:xfrm rot="20700000">
                  <a:off x="2451290" y="507039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00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75" name="グループ化 374">
                <a:extLst>
                  <a:ext uri="{FF2B5EF4-FFF2-40B4-BE49-F238E27FC236}">
                    <a16:creationId xmlns:a16="http://schemas.microsoft.com/office/drawing/2014/main" id="{4FB2C24A-6767-4980-9142-BC35BDDB109E}"/>
                  </a:ext>
                </a:extLst>
              </p:cNvPr>
              <p:cNvGrpSpPr/>
              <p:nvPr/>
            </p:nvGrpSpPr>
            <p:grpSpPr>
              <a:xfrm rot="4500000">
                <a:off x="4542009" y="3046551"/>
                <a:ext cx="321534" cy="849498"/>
                <a:chOff x="2451290" y="4723360"/>
                <a:chExt cx="536158" cy="1416542"/>
              </a:xfrm>
            </p:grpSpPr>
            <p:sp>
              <p:nvSpPr>
                <p:cNvPr id="390" name="楕円 27">
                  <a:extLst>
                    <a:ext uri="{FF2B5EF4-FFF2-40B4-BE49-F238E27FC236}">
                      <a16:creationId xmlns:a16="http://schemas.microsoft.com/office/drawing/2014/main" id="{0CC24F7A-AA24-4C9A-B393-192E322A0E86}"/>
                    </a:ext>
                  </a:extLst>
                </p:cNvPr>
                <p:cNvSpPr/>
                <p:nvPr/>
              </p:nvSpPr>
              <p:spPr bwMode="auto">
                <a:xfrm>
                  <a:off x="2520108" y="4723360"/>
                  <a:ext cx="394542" cy="1000896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91" name="楕円 27">
                  <a:extLst>
                    <a:ext uri="{FF2B5EF4-FFF2-40B4-BE49-F238E27FC236}">
                      <a16:creationId xmlns:a16="http://schemas.microsoft.com/office/drawing/2014/main" id="{D156816C-F2A8-4436-B895-9BBE3B14F788}"/>
                    </a:ext>
                  </a:extLst>
                </p:cNvPr>
                <p:cNvSpPr/>
                <p:nvPr/>
              </p:nvSpPr>
              <p:spPr bwMode="auto">
                <a:xfrm rot="20700000">
                  <a:off x="2523749" y="486084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2" name="楕円 27">
                  <a:extLst>
                    <a:ext uri="{FF2B5EF4-FFF2-40B4-BE49-F238E27FC236}">
                      <a16:creationId xmlns:a16="http://schemas.microsoft.com/office/drawing/2014/main" id="{93327401-4FFD-4EF8-BD0B-967C2D070E8C}"/>
                    </a:ext>
                  </a:extLst>
                </p:cNvPr>
                <p:cNvSpPr/>
                <p:nvPr/>
              </p:nvSpPr>
              <p:spPr bwMode="auto">
                <a:xfrm rot="900000">
                  <a:off x="2598569" y="486084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3" name="楕円 392">
                  <a:extLst>
                    <a:ext uri="{FF2B5EF4-FFF2-40B4-BE49-F238E27FC236}">
                      <a16:creationId xmlns:a16="http://schemas.microsoft.com/office/drawing/2014/main" id="{009A0AB4-DBD4-473A-975D-ECBCB5895E50}"/>
                    </a:ext>
                  </a:extLst>
                </p:cNvPr>
                <p:cNvSpPr/>
                <p:nvPr/>
              </p:nvSpPr>
              <p:spPr bwMode="auto">
                <a:xfrm>
                  <a:off x="2582020" y="5775882"/>
                  <a:ext cx="270718" cy="364020"/>
                </a:xfrm>
                <a:prstGeom prst="ellipse">
                  <a:avLst/>
                </a:prstGeom>
                <a:solidFill>
                  <a:srgbClr val="FFFF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4" name="楕円 27">
                  <a:extLst>
                    <a:ext uri="{FF2B5EF4-FFF2-40B4-BE49-F238E27FC236}">
                      <a16:creationId xmlns:a16="http://schemas.microsoft.com/office/drawing/2014/main" id="{0CB74ED8-FCF9-4611-A203-FD19C2084829}"/>
                    </a:ext>
                  </a:extLst>
                </p:cNvPr>
                <p:cNvSpPr/>
                <p:nvPr/>
              </p:nvSpPr>
              <p:spPr bwMode="auto">
                <a:xfrm rot="900000">
                  <a:off x="2669037" y="5049975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00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5" name="楕円 27">
                  <a:extLst>
                    <a:ext uri="{FF2B5EF4-FFF2-40B4-BE49-F238E27FC236}">
                      <a16:creationId xmlns:a16="http://schemas.microsoft.com/office/drawing/2014/main" id="{0916B699-C7D9-4798-8E2A-D023F664A9B0}"/>
                    </a:ext>
                  </a:extLst>
                </p:cNvPr>
                <p:cNvSpPr/>
                <p:nvPr/>
              </p:nvSpPr>
              <p:spPr bwMode="auto">
                <a:xfrm rot="20700000">
                  <a:off x="2451290" y="507039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00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76" name="グループ化 375">
                <a:extLst>
                  <a:ext uri="{FF2B5EF4-FFF2-40B4-BE49-F238E27FC236}">
                    <a16:creationId xmlns:a16="http://schemas.microsoft.com/office/drawing/2014/main" id="{7FADB0F9-B924-40E8-8BD1-2F1A8E0BCCB6}"/>
                  </a:ext>
                </a:extLst>
              </p:cNvPr>
              <p:cNvGrpSpPr/>
              <p:nvPr/>
            </p:nvGrpSpPr>
            <p:grpSpPr>
              <a:xfrm rot="5104238">
                <a:off x="5029118" y="3226013"/>
                <a:ext cx="321534" cy="849498"/>
                <a:chOff x="2451290" y="4723360"/>
                <a:chExt cx="536158" cy="1416542"/>
              </a:xfrm>
            </p:grpSpPr>
            <p:sp>
              <p:nvSpPr>
                <p:cNvPr id="384" name="楕円 27">
                  <a:extLst>
                    <a:ext uri="{FF2B5EF4-FFF2-40B4-BE49-F238E27FC236}">
                      <a16:creationId xmlns:a16="http://schemas.microsoft.com/office/drawing/2014/main" id="{4EE8CCBA-B496-45EE-A20B-7BE1922D9AE6}"/>
                    </a:ext>
                  </a:extLst>
                </p:cNvPr>
                <p:cNvSpPr/>
                <p:nvPr/>
              </p:nvSpPr>
              <p:spPr bwMode="auto">
                <a:xfrm>
                  <a:off x="2520108" y="4723360"/>
                  <a:ext cx="394542" cy="1000896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85" name="楕円 27">
                  <a:extLst>
                    <a:ext uri="{FF2B5EF4-FFF2-40B4-BE49-F238E27FC236}">
                      <a16:creationId xmlns:a16="http://schemas.microsoft.com/office/drawing/2014/main" id="{5EBDA89E-4504-4382-9B39-FFFEDF0B7C0C}"/>
                    </a:ext>
                  </a:extLst>
                </p:cNvPr>
                <p:cNvSpPr/>
                <p:nvPr/>
              </p:nvSpPr>
              <p:spPr bwMode="auto">
                <a:xfrm rot="20700000">
                  <a:off x="2523749" y="486084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6" name="楕円 27">
                  <a:extLst>
                    <a:ext uri="{FF2B5EF4-FFF2-40B4-BE49-F238E27FC236}">
                      <a16:creationId xmlns:a16="http://schemas.microsoft.com/office/drawing/2014/main" id="{AF0AC713-BEAA-450F-96D8-EDAA1289A12E}"/>
                    </a:ext>
                  </a:extLst>
                </p:cNvPr>
                <p:cNvSpPr/>
                <p:nvPr/>
              </p:nvSpPr>
              <p:spPr bwMode="auto">
                <a:xfrm rot="900000">
                  <a:off x="2598569" y="486084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7" name="楕円 386">
                  <a:extLst>
                    <a:ext uri="{FF2B5EF4-FFF2-40B4-BE49-F238E27FC236}">
                      <a16:creationId xmlns:a16="http://schemas.microsoft.com/office/drawing/2014/main" id="{830D496C-5EA6-47A9-BED2-5B793C4EA467}"/>
                    </a:ext>
                  </a:extLst>
                </p:cNvPr>
                <p:cNvSpPr/>
                <p:nvPr/>
              </p:nvSpPr>
              <p:spPr bwMode="auto">
                <a:xfrm>
                  <a:off x="2582020" y="5775882"/>
                  <a:ext cx="270718" cy="364020"/>
                </a:xfrm>
                <a:prstGeom prst="ellipse">
                  <a:avLst/>
                </a:prstGeom>
                <a:solidFill>
                  <a:srgbClr val="FFFF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8" name="楕円 27">
                  <a:extLst>
                    <a:ext uri="{FF2B5EF4-FFF2-40B4-BE49-F238E27FC236}">
                      <a16:creationId xmlns:a16="http://schemas.microsoft.com/office/drawing/2014/main" id="{232D28DE-B4AC-494D-8188-80A78E237C03}"/>
                    </a:ext>
                  </a:extLst>
                </p:cNvPr>
                <p:cNvSpPr/>
                <p:nvPr/>
              </p:nvSpPr>
              <p:spPr bwMode="auto">
                <a:xfrm rot="900000">
                  <a:off x="2669037" y="5049975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00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9" name="楕円 27">
                  <a:extLst>
                    <a:ext uri="{FF2B5EF4-FFF2-40B4-BE49-F238E27FC236}">
                      <a16:creationId xmlns:a16="http://schemas.microsoft.com/office/drawing/2014/main" id="{2150BC7E-C9C0-4894-8E8F-87291C0D0235}"/>
                    </a:ext>
                  </a:extLst>
                </p:cNvPr>
                <p:cNvSpPr/>
                <p:nvPr/>
              </p:nvSpPr>
              <p:spPr bwMode="auto">
                <a:xfrm rot="20700000">
                  <a:off x="2451290" y="507039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00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77" name="グループ化 376">
                <a:extLst>
                  <a:ext uri="{FF2B5EF4-FFF2-40B4-BE49-F238E27FC236}">
                    <a16:creationId xmlns:a16="http://schemas.microsoft.com/office/drawing/2014/main" id="{14419299-ECF2-462F-8247-E1259E220FA7}"/>
                  </a:ext>
                </a:extLst>
              </p:cNvPr>
              <p:cNvGrpSpPr/>
              <p:nvPr/>
            </p:nvGrpSpPr>
            <p:grpSpPr>
              <a:xfrm rot="15936477">
                <a:off x="4471872" y="3421278"/>
                <a:ext cx="321534" cy="849498"/>
                <a:chOff x="2451290" y="4723360"/>
                <a:chExt cx="536158" cy="1416542"/>
              </a:xfrm>
            </p:grpSpPr>
            <p:sp>
              <p:nvSpPr>
                <p:cNvPr id="378" name="楕円 27">
                  <a:extLst>
                    <a:ext uri="{FF2B5EF4-FFF2-40B4-BE49-F238E27FC236}">
                      <a16:creationId xmlns:a16="http://schemas.microsoft.com/office/drawing/2014/main" id="{B881E645-F0DF-4BDB-A147-8005E0A50CF4}"/>
                    </a:ext>
                  </a:extLst>
                </p:cNvPr>
                <p:cNvSpPr/>
                <p:nvPr/>
              </p:nvSpPr>
              <p:spPr bwMode="auto">
                <a:xfrm>
                  <a:off x="2520108" y="4723360"/>
                  <a:ext cx="394542" cy="1000896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79" name="楕円 27">
                  <a:extLst>
                    <a:ext uri="{FF2B5EF4-FFF2-40B4-BE49-F238E27FC236}">
                      <a16:creationId xmlns:a16="http://schemas.microsoft.com/office/drawing/2014/main" id="{B0E83FF2-34EA-41D6-9E09-E6A5670C631C}"/>
                    </a:ext>
                  </a:extLst>
                </p:cNvPr>
                <p:cNvSpPr/>
                <p:nvPr/>
              </p:nvSpPr>
              <p:spPr bwMode="auto">
                <a:xfrm rot="20700000">
                  <a:off x="2523749" y="486084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0" name="楕円 27">
                  <a:extLst>
                    <a:ext uri="{FF2B5EF4-FFF2-40B4-BE49-F238E27FC236}">
                      <a16:creationId xmlns:a16="http://schemas.microsoft.com/office/drawing/2014/main" id="{5368F646-26F2-464D-A21E-95927A152EEF}"/>
                    </a:ext>
                  </a:extLst>
                </p:cNvPr>
                <p:cNvSpPr/>
                <p:nvPr/>
              </p:nvSpPr>
              <p:spPr bwMode="auto">
                <a:xfrm rot="900000">
                  <a:off x="2598569" y="486084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1" name="楕円 380">
                  <a:extLst>
                    <a:ext uri="{FF2B5EF4-FFF2-40B4-BE49-F238E27FC236}">
                      <a16:creationId xmlns:a16="http://schemas.microsoft.com/office/drawing/2014/main" id="{AF72FBE4-91B1-4B20-8022-D52BC25DE83B}"/>
                    </a:ext>
                  </a:extLst>
                </p:cNvPr>
                <p:cNvSpPr/>
                <p:nvPr/>
              </p:nvSpPr>
              <p:spPr bwMode="auto">
                <a:xfrm>
                  <a:off x="2582020" y="5775882"/>
                  <a:ext cx="270718" cy="364020"/>
                </a:xfrm>
                <a:prstGeom prst="ellipse">
                  <a:avLst/>
                </a:prstGeom>
                <a:solidFill>
                  <a:srgbClr val="FFFF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2" name="楕円 27">
                  <a:extLst>
                    <a:ext uri="{FF2B5EF4-FFF2-40B4-BE49-F238E27FC236}">
                      <a16:creationId xmlns:a16="http://schemas.microsoft.com/office/drawing/2014/main" id="{9905AE80-0403-478A-9407-74743EA76867}"/>
                    </a:ext>
                  </a:extLst>
                </p:cNvPr>
                <p:cNvSpPr/>
                <p:nvPr/>
              </p:nvSpPr>
              <p:spPr bwMode="auto">
                <a:xfrm rot="900000">
                  <a:off x="2669037" y="5049975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00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3" name="楕円 27">
                  <a:extLst>
                    <a:ext uri="{FF2B5EF4-FFF2-40B4-BE49-F238E27FC236}">
                      <a16:creationId xmlns:a16="http://schemas.microsoft.com/office/drawing/2014/main" id="{2A53385B-AEFD-486F-BCB1-54158E71CF6C}"/>
                    </a:ext>
                  </a:extLst>
                </p:cNvPr>
                <p:cNvSpPr/>
                <p:nvPr/>
              </p:nvSpPr>
              <p:spPr bwMode="auto">
                <a:xfrm rot="20700000">
                  <a:off x="2451290" y="507039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00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316" name="グループ化 315">
              <a:extLst>
                <a:ext uri="{FF2B5EF4-FFF2-40B4-BE49-F238E27FC236}">
                  <a16:creationId xmlns:a16="http://schemas.microsoft.com/office/drawing/2014/main" id="{9202F77C-1728-426C-9DC8-F88D3CAD1B93}"/>
                </a:ext>
              </a:extLst>
            </p:cNvPr>
            <p:cNvGrpSpPr/>
            <p:nvPr/>
          </p:nvGrpSpPr>
          <p:grpSpPr>
            <a:xfrm rot="1252395">
              <a:off x="4276083" y="5402841"/>
              <a:ext cx="933948" cy="621727"/>
              <a:chOff x="4207890" y="3070328"/>
              <a:chExt cx="1406744" cy="936466"/>
            </a:xfrm>
          </p:grpSpPr>
          <p:grpSp>
            <p:nvGrpSpPr>
              <p:cNvPr id="346" name="グループ化 345">
                <a:extLst>
                  <a:ext uri="{FF2B5EF4-FFF2-40B4-BE49-F238E27FC236}">
                    <a16:creationId xmlns:a16="http://schemas.microsoft.com/office/drawing/2014/main" id="{D93AB1DF-FED5-49B3-83C8-6AB3C7D3B5A4}"/>
                  </a:ext>
                </a:extLst>
              </p:cNvPr>
              <p:cNvGrpSpPr/>
              <p:nvPr/>
            </p:nvGrpSpPr>
            <p:grpSpPr>
              <a:xfrm rot="5400000">
                <a:off x="4866736" y="2806346"/>
                <a:ext cx="321534" cy="849498"/>
                <a:chOff x="2451290" y="4723360"/>
                <a:chExt cx="536158" cy="1416542"/>
              </a:xfrm>
            </p:grpSpPr>
            <p:sp>
              <p:nvSpPr>
                <p:cNvPr id="368" name="楕円 27">
                  <a:extLst>
                    <a:ext uri="{FF2B5EF4-FFF2-40B4-BE49-F238E27FC236}">
                      <a16:creationId xmlns:a16="http://schemas.microsoft.com/office/drawing/2014/main" id="{19214859-4382-465B-9FB8-DFC893E18FF9}"/>
                    </a:ext>
                  </a:extLst>
                </p:cNvPr>
                <p:cNvSpPr/>
                <p:nvPr/>
              </p:nvSpPr>
              <p:spPr bwMode="auto">
                <a:xfrm>
                  <a:off x="2520108" y="4723360"/>
                  <a:ext cx="394542" cy="1000896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69" name="楕円 27">
                  <a:extLst>
                    <a:ext uri="{FF2B5EF4-FFF2-40B4-BE49-F238E27FC236}">
                      <a16:creationId xmlns:a16="http://schemas.microsoft.com/office/drawing/2014/main" id="{A975BF07-75F4-4028-AF18-F15D9A2FB996}"/>
                    </a:ext>
                  </a:extLst>
                </p:cNvPr>
                <p:cNvSpPr/>
                <p:nvPr/>
              </p:nvSpPr>
              <p:spPr bwMode="auto">
                <a:xfrm rot="20700000">
                  <a:off x="2523749" y="486084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0" name="楕円 27">
                  <a:extLst>
                    <a:ext uri="{FF2B5EF4-FFF2-40B4-BE49-F238E27FC236}">
                      <a16:creationId xmlns:a16="http://schemas.microsoft.com/office/drawing/2014/main" id="{97938019-FE80-4110-8B1A-8EE2661D4CD6}"/>
                    </a:ext>
                  </a:extLst>
                </p:cNvPr>
                <p:cNvSpPr/>
                <p:nvPr/>
              </p:nvSpPr>
              <p:spPr bwMode="auto">
                <a:xfrm rot="900000">
                  <a:off x="2598569" y="486084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1" name="楕円 370">
                  <a:extLst>
                    <a:ext uri="{FF2B5EF4-FFF2-40B4-BE49-F238E27FC236}">
                      <a16:creationId xmlns:a16="http://schemas.microsoft.com/office/drawing/2014/main" id="{BBA23E61-6A4A-47E6-8092-5E350BB50C99}"/>
                    </a:ext>
                  </a:extLst>
                </p:cNvPr>
                <p:cNvSpPr/>
                <p:nvPr/>
              </p:nvSpPr>
              <p:spPr bwMode="auto">
                <a:xfrm>
                  <a:off x="2582020" y="5775882"/>
                  <a:ext cx="270718" cy="364020"/>
                </a:xfrm>
                <a:prstGeom prst="ellipse">
                  <a:avLst/>
                </a:prstGeom>
                <a:solidFill>
                  <a:srgbClr val="FFFF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2" name="楕円 27">
                  <a:extLst>
                    <a:ext uri="{FF2B5EF4-FFF2-40B4-BE49-F238E27FC236}">
                      <a16:creationId xmlns:a16="http://schemas.microsoft.com/office/drawing/2014/main" id="{1E1D4B2B-A969-4B0B-82F9-6D91DFD4378A}"/>
                    </a:ext>
                  </a:extLst>
                </p:cNvPr>
                <p:cNvSpPr/>
                <p:nvPr/>
              </p:nvSpPr>
              <p:spPr bwMode="auto">
                <a:xfrm rot="900000">
                  <a:off x="2669037" y="5049975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00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3" name="楕円 27">
                  <a:extLst>
                    <a:ext uri="{FF2B5EF4-FFF2-40B4-BE49-F238E27FC236}">
                      <a16:creationId xmlns:a16="http://schemas.microsoft.com/office/drawing/2014/main" id="{B34CC228-40E5-4708-9C92-E0ABFC5A48A6}"/>
                    </a:ext>
                  </a:extLst>
                </p:cNvPr>
                <p:cNvSpPr/>
                <p:nvPr/>
              </p:nvSpPr>
              <p:spPr bwMode="auto">
                <a:xfrm rot="20700000">
                  <a:off x="2451290" y="507039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00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47" name="グループ化 346">
                <a:extLst>
                  <a:ext uri="{FF2B5EF4-FFF2-40B4-BE49-F238E27FC236}">
                    <a16:creationId xmlns:a16="http://schemas.microsoft.com/office/drawing/2014/main" id="{BC3C63CD-E8EF-4093-9545-3D0F1234A4E2}"/>
                  </a:ext>
                </a:extLst>
              </p:cNvPr>
              <p:cNvGrpSpPr/>
              <p:nvPr/>
            </p:nvGrpSpPr>
            <p:grpSpPr>
              <a:xfrm rot="4500000">
                <a:off x="4542009" y="3046551"/>
                <a:ext cx="321534" cy="849498"/>
                <a:chOff x="2451290" y="4723360"/>
                <a:chExt cx="536158" cy="1416542"/>
              </a:xfrm>
            </p:grpSpPr>
            <p:sp>
              <p:nvSpPr>
                <p:cNvPr id="362" name="楕円 27">
                  <a:extLst>
                    <a:ext uri="{FF2B5EF4-FFF2-40B4-BE49-F238E27FC236}">
                      <a16:creationId xmlns:a16="http://schemas.microsoft.com/office/drawing/2014/main" id="{783601F2-A868-47AF-BFD5-BE0E8D2A4409}"/>
                    </a:ext>
                  </a:extLst>
                </p:cNvPr>
                <p:cNvSpPr/>
                <p:nvPr/>
              </p:nvSpPr>
              <p:spPr bwMode="auto">
                <a:xfrm>
                  <a:off x="2520108" y="4723360"/>
                  <a:ext cx="394542" cy="1000896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63" name="楕円 27">
                  <a:extLst>
                    <a:ext uri="{FF2B5EF4-FFF2-40B4-BE49-F238E27FC236}">
                      <a16:creationId xmlns:a16="http://schemas.microsoft.com/office/drawing/2014/main" id="{A1DAB8A5-4A94-425A-AE42-2F7B93861452}"/>
                    </a:ext>
                  </a:extLst>
                </p:cNvPr>
                <p:cNvSpPr/>
                <p:nvPr/>
              </p:nvSpPr>
              <p:spPr bwMode="auto">
                <a:xfrm rot="20700000">
                  <a:off x="2523749" y="486084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4" name="楕円 27">
                  <a:extLst>
                    <a:ext uri="{FF2B5EF4-FFF2-40B4-BE49-F238E27FC236}">
                      <a16:creationId xmlns:a16="http://schemas.microsoft.com/office/drawing/2014/main" id="{11CFEE3E-C174-4E35-9E9E-1148D7E7B408}"/>
                    </a:ext>
                  </a:extLst>
                </p:cNvPr>
                <p:cNvSpPr/>
                <p:nvPr/>
              </p:nvSpPr>
              <p:spPr bwMode="auto">
                <a:xfrm rot="900000">
                  <a:off x="2598569" y="486084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5" name="楕円 364">
                  <a:extLst>
                    <a:ext uri="{FF2B5EF4-FFF2-40B4-BE49-F238E27FC236}">
                      <a16:creationId xmlns:a16="http://schemas.microsoft.com/office/drawing/2014/main" id="{50D9C324-D282-4806-A43C-4D980AD2F93D}"/>
                    </a:ext>
                  </a:extLst>
                </p:cNvPr>
                <p:cNvSpPr/>
                <p:nvPr/>
              </p:nvSpPr>
              <p:spPr bwMode="auto">
                <a:xfrm>
                  <a:off x="2582020" y="5775882"/>
                  <a:ext cx="270718" cy="364020"/>
                </a:xfrm>
                <a:prstGeom prst="ellipse">
                  <a:avLst/>
                </a:prstGeom>
                <a:solidFill>
                  <a:srgbClr val="FFFF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6" name="楕円 27">
                  <a:extLst>
                    <a:ext uri="{FF2B5EF4-FFF2-40B4-BE49-F238E27FC236}">
                      <a16:creationId xmlns:a16="http://schemas.microsoft.com/office/drawing/2014/main" id="{F4718878-7DED-4160-9558-C552D137F566}"/>
                    </a:ext>
                  </a:extLst>
                </p:cNvPr>
                <p:cNvSpPr/>
                <p:nvPr/>
              </p:nvSpPr>
              <p:spPr bwMode="auto">
                <a:xfrm rot="900000">
                  <a:off x="2669037" y="5049975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00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7" name="楕円 27">
                  <a:extLst>
                    <a:ext uri="{FF2B5EF4-FFF2-40B4-BE49-F238E27FC236}">
                      <a16:creationId xmlns:a16="http://schemas.microsoft.com/office/drawing/2014/main" id="{7F09FBBD-BF79-4AA2-A4BD-D8D876930B23}"/>
                    </a:ext>
                  </a:extLst>
                </p:cNvPr>
                <p:cNvSpPr/>
                <p:nvPr/>
              </p:nvSpPr>
              <p:spPr bwMode="auto">
                <a:xfrm rot="20700000">
                  <a:off x="2451290" y="507039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00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48" name="グループ化 347">
                <a:extLst>
                  <a:ext uri="{FF2B5EF4-FFF2-40B4-BE49-F238E27FC236}">
                    <a16:creationId xmlns:a16="http://schemas.microsoft.com/office/drawing/2014/main" id="{11447AC8-CECA-442C-947E-1E3A216EC34E}"/>
                  </a:ext>
                </a:extLst>
              </p:cNvPr>
              <p:cNvGrpSpPr/>
              <p:nvPr/>
            </p:nvGrpSpPr>
            <p:grpSpPr>
              <a:xfrm rot="5104238">
                <a:off x="5029118" y="3226013"/>
                <a:ext cx="321534" cy="849498"/>
                <a:chOff x="2451290" y="4723360"/>
                <a:chExt cx="536158" cy="1416542"/>
              </a:xfrm>
            </p:grpSpPr>
            <p:sp>
              <p:nvSpPr>
                <p:cNvPr id="356" name="楕円 27">
                  <a:extLst>
                    <a:ext uri="{FF2B5EF4-FFF2-40B4-BE49-F238E27FC236}">
                      <a16:creationId xmlns:a16="http://schemas.microsoft.com/office/drawing/2014/main" id="{E4A66D49-E4D6-464A-8AB5-3E17E6CECD90}"/>
                    </a:ext>
                  </a:extLst>
                </p:cNvPr>
                <p:cNvSpPr/>
                <p:nvPr/>
              </p:nvSpPr>
              <p:spPr bwMode="auto">
                <a:xfrm>
                  <a:off x="2520108" y="4723360"/>
                  <a:ext cx="394542" cy="1000896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57" name="楕円 27">
                  <a:extLst>
                    <a:ext uri="{FF2B5EF4-FFF2-40B4-BE49-F238E27FC236}">
                      <a16:creationId xmlns:a16="http://schemas.microsoft.com/office/drawing/2014/main" id="{30D555A3-3F35-4724-87E4-29225E882780}"/>
                    </a:ext>
                  </a:extLst>
                </p:cNvPr>
                <p:cNvSpPr/>
                <p:nvPr/>
              </p:nvSpPr>
              <p:spPr bwMode="auto">
                <a:xfrm rot="20700000">
                  <a:off x="2523749" y="486084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8" name="楕円 27">
                  <a:extLst>
                    <a:ext uri="{FF2B5EF4-FFF2-40B4-BE49-F238E27FC236}">
                      <a16:creationId xmlns:a16="http://schemas.microsoft.com/office/drawing/2014/main" id="{39120036-39E7-4E59-AA2C-AA9790B16778}"/>
                    </a:ext>
                  </a:extLst>
                </p:cNvPr>
                <p:cNvSpPr/>
                <p:nvPr/>
              </p:nvSpPr>
              <p:spPr bwMode="auto">
                <a:xfrm rot="900000">
                  <a:off x="2598569" y="486084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9" name="楕円 358">
                  <a:extLst>
                    <a:ext uri="{FF2B5EF4-FFF2-40B4-BE49-F238E27FC236}">
                      <a16:creationId xmlns:a16="http://schemas.microsoft.com/office/drawing/2014/main" id="{0C02D87E-1880-4F30-8C29-D875934CB44A}"/>
                    </a:ext>
                  </a:extLst>
                </p:cNvPr>
                <p:cNvSpPr/>
                <p:nvPr/>
              </p:nvSpPr>
              <p:spPr bwMode="auto">
                <a:xfrm>
                  <a:off x="2582020" y="5775882"/>
                  <a:ext cx="270718" cy="364020"/>
                </a:xfrm>
                <a:prstGeom prst="ellipse">
                  <a:avLst/>
                </a:prstGeom>
                <a:solidFill>
                  <a:srgbClr val="FFFF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0" name="楕円 27">
                  <a:extLst>
                    <a:ext uri="{FF2B5EF4-FFF2-40B4-BE49-F238E27FC236}">
                      <a16:creationId xmlns:a16="http://schemas.microsoft.com/office/drawing/2014/main" id="{A1618076-180A-480F-8F75-70275DA8205F}"/>
                    </a:ext>
                  </a:extLst>
                </p:cNvPr>
                <p:cNvSpPr/>
                <p:nvPr/>
              </p:nvSpPr>
              <p:spPr bwMode="auto">
                <a:xfrm rot="900000">
                  <a:off x="2669037" y="5049975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00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1" name="楕円 27">
                  <a:extLst>
                    <a:ext uri="{FF2B5EF4-FFF2-40B4-BE49-F238E27FC236}">
                      <a16:creationId xmlns:a16="http://schemas.microsoft.com/office/drawing/2014/main" id="{DCC12DBE-0B92-4A85-9AF0-E30CB5E3EC0B}"/>
                    </a:ext>
                  </a:extLst>
                </p:cNvPr>
                <p:cNvSpPr/>
                <p:nvPr/>
              </p:nvSpPr>
              <p:spPr bwMode="auto">
                <a:xfrm rot="20700000">
                  <a:off x="2451290" y="507039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00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49" name="グループ化 348">
                <a:extLst>
                  <a:ext uri="{FF2B5EF4-FFF2-40B4-BE49-F238E27FC236}">
                    <a16:creationId xmlns:a16="http://schemas.microsoft.com/office/drawing/2014/main" id="{BF15A538-0E69-4E29-A78E-A41782F4E533}"/>
                  </a:ext>
                </a:extLst>
              </p:cNvPr>
              <p:cNvGrpSpPr/>
              <p:nvPr/>
            </p:nvGrpSpPr>
            <p:grpSpPr>
              <a:xfrm rot="15936477">
                <a:off x="4471872" y="3421278"/>
                <a:ext cx="321534" cy="849498"/>
                <a:chOff x="2451290" y="4723360"/>
                <a:chExt cx="536158" cy="1416542"/>
              </a:xfrm>
            </p:grpSpPr>
            <p:sp>
              <p:nvSpPr>
                <p:cNvPr id="350" name="楕円 27">
                  <a:extLst>
                    <a:ext uri="{FF2B5EF4-FFF2-40B4-BE49-F238E27FC236}">
                      <a16:creationId xmlns:a16="http://schemas.microsoft.com/office/drawing/2014/main" id="{38650805-EE4D-40DE-9A90-B16D67CA1CA7}"/>
                    </a:ext>
                  </a:extLst>
                </p:cNvPr>
                <p:cNvSpPr/>
                <p:nvPr/>
              </p:nvSpPr>
              <p:spPr bwMode="auto">
                <a:xfrm>
                  <a:off x="2520108" y="4723360"/>
                  <a:ext cx="394542" cy="1000896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51" name="楕円 27">
                  <a:extLst>
                    <a:ext uri="{FF2B5EF4-FFF2-40B4-BE49-F238E27FC236}">
                      <a16:creationId xmlns:a16="http://schemas.microsoft.com/office/drawing/2014/main" id="{0D7ED5AE-B39B-4EDB-8732-13EEF250E1B0}"/>
                    </a:ext>
                  </a:extLst>
                </p:cNvPr>
                <p:cNvSpPr/>
                <p:nvPr/>
              </p:nvSpPr>
              <p:spPr bwMode="auto">
                <a:xfrm rot="20700000">
                  <a:off x="2523749" y="486084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2" name="楕円 27">
                  <a:extLst>
                    <a:ext uri="{FF2B5EF4-FFF2-40B4-BE49-F238E27FC236}">
                      <a16:creationId xmlns:a16="http://schemas.microsoft.com/office/drawing/2014/main" id="{DA2AB5B6-837D-4DC6-AE8C-40C139350CB4}"/>
                    </a:ext>
                  </a:extLst>
                </p:cNvPr>
                <p:cNvSpPr/>
                <p:nvPr/>
              </p:nvSpPr>
              <p:spPr bwMode="auto">
                <a:xfrm rot="900000">
                  <a:off x="2598569" y="486084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3" name="楕円 352">
                  <a:extLst>
                    <a:ext uri="{FF2B5EF4-FFF2-40B4-BE49-F238E27FC236}">
                      <a16:creationId xmlns:a16="http://schemas.microsoft.com/office/drawing/2014/main" id="{1E63944D-DB2C-4269-A7B7-948BF60BD22E}"/>
                    </a:ext>
                  </a:extLst>
                </p:cNvPr>
                <p:cNvSpPr/>
                <p:nvPr/>
              </p:nvSpPr>
              <p:spPr bwMode="auto">
                <a:xfrm>
                  <a:off x="2582020" y="5775882"/>
                  <a:ext cx="270718" cy="364020"/>
                </a:xfrm>
                <a:prstGeom prst="ellipse">
                  <a:avLst/>
                </a:prstGeom>
                <a:solidFill>
                  <a:srgbClr val="FFFF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4" name="楕円 27">
                  <a:extLst>
                    <a:ext uri="{FF2B5EF4-FFF2-40B4-BE49-F238E27FC236}">
                      <a16:creationId xmlns:a16="http://schemas.microsoft.com/office/drawing/2014/main" id="{F22022FB-B95B-4516-BB39-FB82D8FB875B}"/>
                    </a:ext>
                  </a:extLst>
                </p:cNvPr>
                <p:cNvSpPr/>
                <p:nvPr/>
              </p:nvSpPr>
              <p:spPr bwMode="auto">
                <a:xfrm rot="900000">
                  <a:off x="2669037" y="5049975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00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5" name="楕円 27">
                  <a:extLst>
                    <a:ext uri="{FF2B5EF4-FFF2-40B4-BE49-F238E27FC236}">
                      <a16:creationId xmlns:a16="http://schemas.microsoft.com/office/drawing/2014/main" id="{C0B3D5DA-ABCC-4572-BC91-06FFC37D53BE}"/>
                    </a:ext>
                  </a:extLst>
                </p:cNvPr>
                <p:cNvSpPr/>
                <p:nvPr/>
              </p:nvSpPr>
              <p:spPr bwMode="auto">
                <a:xfrm rot="20700000">
                  <a:off x="2451290" y="507039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00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317" name="グループ化 316">
              <a:extLst>
                <a:ext uri="{FF2B5EF4-FFF2-40B4-BE49-F238E27FC236}">
                  <a16:creationId xmlns:a16="http://schemas.microsoft.com/office/drawing/2014/main" id="{C3E4F881-43F8-4F95-999A-50E284D1EC14}"/>
                </a:ext>
              </a:extLst>
            </p:cNvPr>
            <p:cNvGrpSpPr/>
            <p:nvPr/>
          </p:nvGrpSpPr>
          <p:grpSpPr>
            <a:xfrm rot="11890500">
              <a:off x="4645800" y="5308612"/>
              <a:ext cx="933948" cy="621727"/>
              <a:chOff x="4207890" y="3070328"/>
              <a:chExt cx="1406744" cy="936466"/>
            </a:xfrm>
          </p:grpSpPr>
          <p:grpSp>
            <p:nvGrpSpPr>
              <p:cNvPr id="318" name="グループ化 317">
                <a:extLst>
                  <a:ext uri="{FF2B5EF4-FFF2-40B4-BE49-F238E27FC236}">
                    <a16:creationId xmlns:a16="http://schemas.microsoft.com/office/drawing/2014/main" id="{0CE374CD-BF90-424B-BEEC-DB542C58FC3A}"/>
                  </a:ext>
                </a:extLst>
              </p:cNvPr>
              <p:cNvGrpSpPr/>
              <p:nvPr/>
            </p:nvGrpSpPr>
            <p:grpSpPr>
              <a:xfrm rot="5400000">
                <a:off x="4866736" y="2806346"/>
                <a:ext cx="321534" cy="849498"/>
                <a:chOff x="2451290" y="4723360"/>
                <a:chExt cx="536158" cy="1416542"/>
              </a:xfrm>
            </p:grpSpPr>
            <p:sp>
              <p:nvSpPr>
                <p:cNvPr id="340" name="楕円 27">
                  <a:extLst>
                    <a:ext uri="{FF2B5EF4-FFF2-40B4-BE49-F238E27FC236}">
                      <a16:creationId xmlns:a16="http://schemas.microsoft.com/office/drawing/2014/main" id="{A1224EE2-F9C0-4701-981D-3229E47CBA6F}"/>
                    </a:ext>
                  </a:extLst>
                </p:cNvPr>
                <p:cNvSpPr/>
                <p:nvPr/>
              </p:nvSpPr>
              <p:spPr bwMode="auto">
                <a:xfrm>
                  <a:off x="2520108" y="4723360"/>
                  <a:ext cx="394542" cy="1000896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41" name="楕円 27">
                  <a:extLst>
                    <a:ext uri="{FF2B5EF4-FFF2-40B4-BE49-F238E27FC236}">
                      <a16:creationId xmlns:a16="http://schemas.microsoft.com/office/drawing/2014/main" id="{2B00B70E-05DF-4918-BF2E-E248E16C56DF}"/>
                    </a:ext>
                  </a:extLst>
                </p:cNvPr>
                <p:cNvSpPr/>
                <p:nvPr/>
              </p:nvSpPr>
              <p:spPr bwMode="auto">
                <a:xfrm rot="20700000">
                  <a:off x="2523749" y="486084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2" name="楕円 27">
                  <a:extLst>
                    <a:ext uri="{FF2B5EF4-FFF2-40B4-BE49-F238E27FC236}">
                      <a16:creationId xmlns:a16="http://schemas.microsoft.com/office/drawing/2014/main" id="{82E0F62E-AC06-4669-B711-D97136CD11DA}"/>
                    </a:ext>
                  </a:extLst>
                </p:cNvPr>
                <p:cNvSpPr/>
                <p:nvPr/>
              </p:nvSpPr>
              <p:spPr bwMode="auto">
                <a:xfrm rot="900000">
                  <a:off x="2598569" y="486084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3" name="楕円 342">
                  <a:extLst>
                    <a:ext uri="{FF2B5EF4-FFF2-40B4-BE49-F238E27FC236}">
                      <a16:creationId xmlns:a16="http://schemas.microsoft.com/office/drawing/2014/main" id="{FFDD9660-A7FD-4CB9-9F0D-7C10C0F6ECF1}"/>
                    </a:ext>
                  </a:extLst>
                </p:cNvPr>
                <p:cNvSpPr/>
                <p:nvPr/>
              </p:nvSpPr>
              <p:spPr bwMode="auto">
                <a:xfrm>
                  <a:off x="2582020" y="5775882"/>
                  <a:ext cx="270718" cy="364020"/>
                </a:xfrm>
                <a:prstGeom prst="ellipse">
                  <a:avLst/>
                </a:prstGeom>
                <a:solidFill>
                  <a:srgbClr val="FFFF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4" name="楕円 27">
                  <a:extLst>
                    <a:ext uri="{FF2B5EF4-FFF2-40B4-BE49-F238E27FC236}">
                      <a16:creationId xmlns:a16="http://schemas.microsoft.com/office/drawing/2014/main" id="{7EF7068C-F4F9-49C1-84E1-AC49B7C9DF19}"/>
                    </a:ext>
                  </a:extLst>
                </p:cNvPr>
                <p:cNvSpPr/>
                <p:nvPr/>
              </p:nvSpPr>
              <p:spPr bwMode="auto">
                <a:xfrm rot="900000">
                  <a:off x="2669037" y="5049975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00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5" name="楕円 27">
                  <a:extLst>
                    <a:ext uri="{FF2B5EF4-FFF2-40B4-BE49-F238E27FC236}">
                      <a16:creationId xmlns:a16="http://schemas.microsoft.com/office/drawing/2014/main" id="{366919FF-A26E-437D-86E9-ED6BA09E1053}"/>
                    </a:ext>
                  </a:extLst>
                </p:cNvPr>
                <p:cNvSpPr/>
                <p:nvPr/>
              </p:nvSpPr>
              <p:spPr bwMode="auto">
                <a:xfrm rot="20700000">
                  <a:off x="2451290" y="507039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00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19" name="グループ化 318">
                <a:extLst>
                  <a:ext uri="{FF2B5EF4-FFF2-40B4-BE49-F238E27FC236}">
                    <a16:creationId xmlns:a16="http://schemas.microsoft.com/office/drawing/2014/main" id="{AF474D78-8178-4D61-8E21-A9D541D3AD25}"/>
                  </a:ext>
                </a:extLst>
              </p:cNvPr>
              <p:cNvGrpSpPr/>
              <p:nvPr/>
            </p:nvGrpSpPr>
            <p:grpSpPr>
              <a:xfrm rot="4500000">
                <a:off x="4542009" y="3046551"/>
                <a:ext cx="321534" cy="849498"/>
                <a:chOff x="2451290" y="4723360"/>
                <a:chExt cx="536158" cy="1416542"/>
              </a:xfrm>
            </p:grpSpPr>
            <p:sp>
              <p:nvSpPr>
                <p:cNvPr id="334" name="楕円 27">
                  <a:extLst>
                    <a:ext uri="{FF2B5EF4-FFF2-40B4-BE49-F238E27FC236}">
                      <a16:creationId xmlns:a16="http://schemas.microsoft.com/office/drawing/2014/main" id="{9BFBE3EF-E1CF-45B6-9F50-DFB5D4FDB0BF}"/>
                    </a:ext>
                  </a:extLst>
                </p:cNvPr>
                <p:cNvSpPr/>
                <p:nvPr/>
              </p:nvSpPr>
              <p:spPr bwMode="auto">
                <a:xfrm>
                  <a:off x="2520108" y="4723360"/>
                  <a:ext cx="394542" cy="1000896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35" name="楕円 27">
                  <a:extLst>
                    <a:ext uri="{FF2B5EF4-FFF2-40B4-BE49-F238E27FC236}">
                      <a16:creationId xmlns:a16="http://schemas.microsoft.com/office/drawing/2014/main" id="{C7657EF0-629D-4799-9B93-2BB3138B9AEA}"/>
                    </a:ext>
                  </a:extLst>
                </p:cNvPr>
                <p:cNvSpPr/>
                <p:nvPr/>
              </p:nvSpPr>
              <p:spPr bwMode="auto">
                <a:xfrm rot="20700000">
                  <a:off x="2523749" y="486084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6" name="楕円 27">
                  <a:extLst>
                    <a:ext uri="{FF2B5EF4-FFF2-40B4-BE49-F238E27FC236}">
                      <a16:creationId xmlns:a16="http://schemas.microsoft.com/office/drawing/2014/main" id="{FDF5FC36-CE6C-49EC-BC4F-695446CD0AF9}"/>
                    </a:ext>
                  </a:extLst>
                </p:cNvPr>
                <p:cNvSpPr/>
                <p:nvPr/>
              </p:nvSpPr>
              <p:spPr bwMode="auto">
                <a:xfrm rot="900000">
                  <a:off x="2598569" y="486084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7" name="楕円 336">
                  <a:extLst>
                    <a:ext uri="{FF2B5EF4-FFF2-40B4-BE49-F238E27FC236}">
                      <a16:creationId xmlns:a16="http://schemas.microsoft.com/office/drawing/2014/main" id="{2413EAA7-19E6-4DD1-B49A-CBD49D7D0C04}"/>
                    </a:ext>
                  </a:extLst>
                </p:cNvPr>
                <p:cNvSpPr/>
                <p:nvPr/>
              </p:nvSpPr>
              <p:spPr bwMode="auto">
                <a:xfrm>
                  <a:off x="2582020" y="5775882"/>
                  <a:ext cx="270718" cy="364020"/>
                </a:xfrm>
                <a:prstGeom prst="ellipse">
                  <a:avLst/>
                </a:prstGeom>
                <a:solidFill>
                  <a:srgbClr val="FFFF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8" name="楕円 27">
                  <a:extLst>
                    <a:ext uri="{FF2B5EF4-FFF2-40B4-BE49-F238E27FC236}">
                      <a16:creationId xmlns:a16="http://schemas.microsoft.com/office/drawing/2014/main" id="{509A1A00-8992-4757-BAC1-7B783641C997}"/>
                    </a:ext>
                  </a:extLst>
                </p:cNvPr>
                <p:cNvSpPr/>
                <p:nvPr/>
              </p:nvSpPr>
              <p:spPr bwMode="auto">
                <a:xfrm rot="900000">
                  <a:off x="2669037" y="5049975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00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9" name="楕円 27">
                  <a:extLst>
                    <a:ext uri="{FF2B5EF4-FFF2-40B4-BE49-F238E27FC236}">
                      <a16:creationId xmlns:a16="http://schemas.microsoft.com/office/drawing/2014/main" id="{3C07915E-60CA-49D0-9830-81DF70E5C398}"/>
                    </a:ext>
                  </a:extLst>
                </p:cNvPr>
                <p:cNvSpPr/>
                <p:nvPr/>
              </p:nvSpPr>
              <p:spPr bwMode="auto">
                <a:xfrm rot="20700000">
                  <a:off x="2451290" y="507039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00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20" name="グループ化 319">
                <a:extLst>
                  <a:ext uri="{FF2B5EF4-FFF2-40B4-BE49-F238E27FC236}">
                    <a16:creationId xmlns:a16="http://schemas.microsoft.com/office/drawing/2014/main" id="{7324E103-777F-4B7D-8CE6-B7C85777921A}"/>
                  </a:ext>
                </a:extLst>
              </p:cNvPr>
              <p:cNvGrpSpPr/>
              <p:nvPr/>
            </p:nvGrpSpPr>
            <p:grpSpPr>
              <a:xfrm rot="5104238">
                <a:off x="5029118" y="3226013"/>
                <a:ext cx="321534" cy="849498"/>
                <a:chOff x="2451290" y="4723360"/>
                <a:chExt cx="536158" cy="1416542"/>
              </a:xfrm>
            </p:grpSpPr>
            <p:sp>
              <p:nvSpPr>
                <p:cNvPr id="328" name="楕円 27">
                  <a:extLst>
                    <a:ext uri="{FF2B5EF4-FFF2-40B4-BE49-F238E27FC236}">
                      <a16:creationId xmlns:a16="http://schemas.microsoft.com/office/drawing/2014/main" id="{F250FC19-3645-492B-ACB9-B94855F17325}"/>
                    </a:ext>
                  </a:extLst>
                </p:cNvPr>
                <p:cNvSpPr/>
                <p:nvPr/>
              </p:nvSpPr>
              <p:spPr bwMode="auto">
                <a:xfrm>
                  <a:off x="2520108" y="4723360"/>
                  <a:ext cx="394542" cy="1000896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29" name="楕円 27">
                  <a:extLst>
                    <a:ext uri="{FF2B5EF4-FFF2-40B4-BE49-F238E27FC236}">
                      <a16:creationId xmlns:a16="http://schemas.microsoft.com/office/drawing/2014/main" id="{3B37D5A8-8113-4041-84F5-21EA8FE92332}"/>
                    </a:ext>
                  </a:extLst>
                </p:cNvPr>
                <p:cNvSpPr/>
                <p:nvPr/>
              </p:nvSpPr>
              <p:spPr bwMode="auto">
                <a:xfrm rot="20700000">
                  <a:off x="2523749" y="486084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0" name="楕円 27">
                  <a:extLst>
                    <a:ext uri="{FF2B5EF4-FFF2-40B4-BE49-F238E27FC236}">
                      <a16:creationId xmlns:a16="http://schemas.microsoft.com/office/drawing/2014/main" id="{CCE66BF1-0C9D-4E3E-AB1D-5D3C0B9D3088}"/>
                    </a:ext>
                  </a:extLst>
                </p:cNvPr>
                <p:cNvSpPr/>
                <p:nvPr/>
              </p:nvSpPr>
              <p:spPr bwMode="auto">
                <a:xfrm rot="900000">
                  <a:off x="2598569" y="486084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1" name="楕円 330">
                  <a:extLst>
                    <a:ext uri="{FF2B5EF4-FFF2-40B4-BE49-F238E27FC236}">
                      <a16:creationId xmlns:a16="http://schemas.microsoft.com/office/drawing/2014/main" id="{1E1F6951-4003-49D5-808C-A7F96D70A94E}"/>
                    </a:ext>
                  </a:extLst>
                </p:cNvPr>
                <p:cNvSpPr/>
                <p:nvPr/>
              </p:nvSpPr>
              <p:spPr bwMode="auto">
                <a:xfrm>
                  <a:off x="2582020" y="5775882"/>
                  <a:ext cx="270718" cy="364020"/>
                </a:xfrm>
                <a:prstGeom prst="ellipse">
                  <a:avLst/>
                </a:prstGeom>
                <a:solidFill>
                  <a:srgbClr val="FFFF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2" name="楕円 27">
                  <a:extLst>
                    <a:ext uri="{FF2B5EF4-FFF2-40B4-BE49-F238E27FC236}">
                      <a16:creationId xmlns:a16="http://schemas.microsoft.com/office/drawing/2014/main" id="{72FDF473-BAE2-4FFA-BA5F-D6BFE984A427}"/>
                    </a:ext>
                  </a:extLst>
                </p:cNvPr>
                <p:cNvSpPr/>
                <p:nvPr/>
              </p:nvSpPr>
              <p:spPr bwMode="auto">
                <a:xfrm rot="900000">
                  <a:off x="2669037" y="5049975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00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3" name="楕円 27">
                  <a:extLst>
                    <a:ext uri="{FF2B5EF4-FFF2-40B4-BE49-F238E27FC236}">
                      <a16:creationId xmlns:a16="http://schemas.microsoft.com/office/drawing/2014/main" id="{13684555-FC8B-40A6-9060-A0539724F8CA}"/>
                    </a:ext>
                  </a:extLst>
                </p:cNvPr>
                <p:cNvSpPr/>
                <p:nvPr/>
              </p:nvSpPr>
              <p:spPr bwMode="auto">
                <a:xfrm rot="20700000">
                  <a:off x="2451290" y="507039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00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21" name="グループ化 320">
                <a:extLst>
                  <a:ext uri="{FF2B5EF4-FFF2-40B4-BE49-F238E27FC236}">
                    <a16:creationId xmlns:a16="http://schemas.microsoft.com/office/drawing/2014/main" id="{34313B93-E4D0-4E82-AFA3-D173355F536A}"/>
                  </a:ext>
                </a:extLst>
              </p:cNvPr>
              <p:cNvGrpSpPr/>
              <p:nvPr/>
            </p:nvGrpSpPr>
            <p:grpSpPr>
              <a:xfrm rot="15936477">
                <a:off x="4471872" y="3421278"/>
                <a:ext cx="321534" cy="849498"/>
                <a:chOff x="2451290" y="4723360"/>
                <a:chExt cx="536158" cy="1416542"/>
              </a:xfrm>
            </p:grpSpPr>
            <p:sp>
              <p:nvSpPr>
                <p:cNvPr id="322" name="楕円 27">
                  <a:extLst>
                    <a:ext uri="{FF2B5EF4-FFF2-40B4-BE49-F238E27FC236}">
                      <a16:creationId xmlns:a16="http://schemas.microsoft.com/office/drawing/2014/main" id="{E5199076-8C2D-430F-A1BA-8AE02F7E3E75}"/>
                    </a:ext>
                  </a:extLst>
                </p:cNvPr>
                <p:cNvSpPr/>
                <p:nvPr/>
              </p:nvSpPr>
              <p:spPr bwMode="auto">
                <a:xfrm>
                  <a:off x="2520108" y="4723360"/>
                  <a:ext cx="394542" cy="1000896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23" name="楕円 27">
                  <a:extLst>
                    <a:ext uri="{FF2B5EF4-FFF2-40B4-BE49-F238E27FC236}">
                      <a16:creationId xmlns:a16="http://schemas.microsoft.com/office/drawing/2014/main" id="{78E39E01-3633-45AF-AB82-A36DAD314D34}"/>
                    </a:ext>
                  </a:extLst>
                </p:cNvPr>
                <p:cNvSpPr/>
                <p:nvPr/>
              </p:nvSpPr>
              <p:spPr bwMode="auto">
                <a:xfrm rot="20700000">
                  <a:off x="2523749" y="486084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4" name="楕円 27">
                  <a:extLst>
                    <a:ext uri="{FF2B5EF4-FFF2-40B4-BE49-F238E27FC236}">
                      <a16:creationId xmlns:a16="http://schemas.microsoft.com/office/drawing/2014/main" id="{C2922A97-B348-4A5C-AAD0-533069286873}"/>
                    </a:ext>
                  </a:extLst>
                </p:cNvPr>
                <p:cNvSpPr/>
                <p:nvPr/>
              </p:nvSpPr>
              <p:spPr bwMode="auto">
                <a:xfrm rot="900000">
                  <a:off x="2598569" y="486084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5" name="楕円 324">
                  <a:extLst>
                    <a:ext uri="{FF2B5EF4-FFF2-40B4-BE49-F238E27FC236}">
                      <a16:creationId xmlns:a16="http://schemas.microsoft.com/office/drawing/2014/main" id="{0C42CF79-A4A3-445D-9AAF-D9BA39461841}"/>
                    </a:ext>
                  </a:extLst>
                </p:cNvPr>
                <p:cNvSpPr/>
                <p:nvPr/>
              </p:nvSpPr>
              <p:spPr bwMode="auto">
                <a:xfrm>
                  <a:off x="2582020" y="5775882"/>
                  <a:ext cx="270718" cy="364020"/>
                </a:xfrm>
                <a:prstGeom prst="ellipse">
                  <a:avLst/>
                </a:prstGeom>
                <a:solidFill>
                  <a:srgbClr val="FFFF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6" name="楕円 27">
                  <a:extLst>
                    <a:ext uri="{FF2B5EF4-FFF2-40B4-BE49-F238E27FC236}">
                      <a16:creationId xmlns:a16="http://schemas.microsoft.com/office/drawing/2014/main" id="{49E1B3F0-2E11-483C-A51A-37DED9D2ECB7}"/>
                    </a:ext>
                  </a:extLst>
                </p:cNvPr>
                <p:cNvSpPr/>
                <p:nvPr/>
              </p:nvSpPr>
              <p:spPr bwMode="auto">
                <a:xfrm rot="900000">
                  <a:off x="2669037" y="5049975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00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7" name="楕円 27">
                  <a:extLst>
                    <a:ext uri="{FF2B5EF4-FFF2-40B4-BE49-F238E27FC236}">
                      <a16:creationId xmlns:a16="http://schemas.microsoft.com/office/drawing/2014/main" id="{88E39333-18E9-494F-B44F-8FF407CEBF63}"/>
                    </a:ext>
                  </a:extLst>
                </p:cNvPr>
                <p:cNvSpPr/>
                <p:nvPr/>
              </p:nvSpPr>
              <p:spPr bwMode="auto">
                <a:xfrm rot="20700000">
                  <a:off x="2451290" y="5070390"/>
                  <a:ext cx="318411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00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407" name="グループ化 406">
            <a:extLst>
              <a:ext uri="{FF2B5EF4-FFF2-40B4-BE49-F238E27FC236}">
                <a16:creationId xmlns:a16="http://schemas.microsoft.com/office/drawing/2014/main" id="{893D951A-F7AB-4EE3-9E24-45C542BDB307}"/>
              </a:ext>
            </a:extLst>
          </p:cNvPr>
          <p:cNvGrpSpPr/>
          <p:nvPr/>
        </p:nvGrpSpPr>
        <p:grpSpPr>
          <a:xfrm>
            <a:off x="7927719" y="4778800"/>
            <a:ext cx="1575175" cy="1535819"/>
            <a:chOff x="7927719" y="4778800"/>
            <a:chExt cx="1575175" cy="1535819"/>
          </a:xfrm>
        </p:grpSpPr>
        <p:grpSp>
          <p:nvGrpSpPr>
            <p:cNvPr id="408" name="グループ化 407">
              <a:extLst>
                <a:ext uri="{FF2B5EF4-FFF2-40B4-BE49-F238E27FC236}">
                  <a16:creationId xmlns:a16="http://schemas.microsoft.com/office/drawing/2014/main" id="{2974AD72-C6CB-4EE7-AF07-DF5F92459DB9}"/>
                </a:ext>
              </a:extLst>
            </p:cNvPr>
            <p:cNvGrpSpPr/>
            <p:nvPr/>
          </p:nvGrpSpPr>
          <p:grpSpPr>
            <a:xfrm>
              <a:off x="7927719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441" name="グループ化 440">
                <a:extLst>
                  <a:ext uri="{FF2B5EF4-FFF2-40B4-BE49-F238E27FC236}">
                    <a16:creationId xmlns:a16="http://schemas.microsoft.com/office/drawing/2014/main" id="{3731CEE1-55F4-4ECA-9089-6B2B8254F7C6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443" name="楕円 31">
                  <a:extLst>
                    <a:ext uri="{FF2B5EF4-FFF2-40B4-BE49-F238E27FC236}">
                      <a16:creationId xmlns:a16="http://schemas.microsoft.com/office/drawing/2014/main" id="{CF52AC1B-7641-4BC6-9923-70DC13207E8D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4" name="楕円 443">
                  <a:extLst>
                    <a:ext uri="{FF2B5EF4-FFF2-40B4-BE49-F238E27FC236}">
                      <a16:creationId xmlns:a16="http://schemas.microsoft.com/office/drawing/2014/main" id="{44D93698-BCCA-446C-A2A6-96E6532E34D7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5" name="楕円 444">
                  <a:extLst>
                    <a:ext uri="{FF2B5EF4-FFF2-40B4-BE49-F238E27FC236}">
                      <a16:creationId xmlns:a16="http://schemas.microsoft.com/office/drawing/2014/main" id="{2737B538-7761-4C9E-8F25-8F03E460D477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2" name="楕円 441">
                <a:extLst>
                  <a:ext uri="{FF2B5EF4-FFF2-40B4-BE49-F238E27FC236}">
                    <a16:creationId xmlns:a16="http://schemas.microsoft.com/office/drawing/2014/main" id="{6ECA126D-C1F6-4049-82B5-9FB73A07EA71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9" name="グループ化 408">
              <a:extLst>
                <a:ext uri="{FF2B5EF4-FFF2-40B4-BE49-F238E27FC236}">
                  <a16:creationId xmlns:a16="http://schemas.microsoft.com/office/drawing/2014/main" id="{5A262546-A757-4278-9C0D-8DC3DC1FBC4E}"/>
                </a:ext>
              </a:extLst>
            </p:cNvPr>
            <p:cNvGrpSpPr/>
            <p:nvPr/>
          </p:nvGrpSpPr>
          <p:grpSpPr>
            <a:xfrm rot="41750">
              <a:off x="8414161" y="4778800"/>
              <a:ext cx="585459" cy="825801"/>
              <a:chOff x="2264369" y="4394563"/>
              <a:chExt cx="1245148" cy="1599722"/>
            </a:xfrm>
          </p:grpSpPr>
          <p:sp>
            <p:nvSpPr>
              <p:cNvPr id="434" name="楕円 27">
                <a:extLst>
                  <a:ext uri="{FF2B5EF4-FFF2-40B4-BE49-F238E27FC236}">
                    <a16:creationId xmlns:a16="http://schemas.microsoft.com/office/drawing/2014/main" id="{3C4CA6CD-709B-4F62-B68F-A4C635D970D8}"/>
                  </a:ext>
                </a:extLst>
              </p:cNvPr>
              <p:cNvSpPr/>
              <p:nvPr/>
            </p:nvSpPr>
            <p:spPr bwMode="auto">
              <a:xfrm>
                <a:off x="2337943" y="4394563"/>
                <a:ext cx="1088753" cy="1479335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5" name="楕円 27">
                <a:extLst>
                  <a:ext uri="{FF2B5EF4-FFF2-40B4-BE49-F238E27FC236}">
                    <a16:creationId xmlns:a16="http://schemas.microsoft.com/office/drawing/2014/main" id="{013CECAA-BA9C-4C05-A8E8-BFA5F4F4371D}"/>
                  </a:ext>
                </a:extLst>
              </p:cNvPr>
              <p:cNvSpPr/>
              <p:nvPr/>
            </p:nvSpPr>
            <p:spPr bwMode="auto">
              <a:xfrm rot="20700000">
                <a:off x="2432644" y="4532044"/>
                <a:ext cx="739462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6" name="楕円 27">
                <a:extLst>
                  <a:ext uri="{FF2B5EF4-FFF2-40B4-BE49-F238E27FC236}">
                    <a16:creationId xmlns:a16="http://schemas.microsoft.com/office/drawing/2014/main" id="{89FA1676-4CCC-4CFB-9AA0-F0444025AE63}"/>
                  </a:ext>
                </a:extLst>
              </p:cNvPr>
              <p:cNvSpPr/>
              <p:nvPr/>
            </p:nvSpPr>
            <p:spPr bwMode="auto">
              <a:xfrm rot="900000">
                <a:off x="2606402" y="4532044"/>
                <a:ext cx="739462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7" name="楕円 436">
                <a:extLst>
                  <a:ext uri="{FF2B5EF4-FFF2-40B4-BE49-F238E27FC236}">
                    <a16:creationId xmlns:a16="http://schemas.microsoft.com/office/drawing/2014/main" id="{76987F76-2D33-4F13-ADAD-D36C9FB2CC6D}"/>
                  </a:ext>
                </a:extLst>
              </p:cNvPr>
              <p:cNvSpPr/>
              <p:nvPr/>
            </p:nvSpPr>
            <p:spPr bwMode="auto">
              <a:xfrm>
                <a:off x="2348340" y="5274205"/>
                <a:ext cx="1067960" cy="720080"/>
              </a:xfrm>
              <a:prstGeom prst="ellipse">
                <a:avLst/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8" name="楕円 27">
                <a:extLst>
                  <a:ext uri="{FF2B5EF4-FFF2-40B4-BE49-F238E27FC236}">
                    <a16:creationId xmlns:a16="http://schemas.microsoft.com/office/drawing/2014/main" id="{8956C154-3E18-4D18-847E-3357152EEE81}"/>
                  </a:ext>
                </a:extLst>
              </p:cNvPr>
              <p:cNvSpPr/>
              <p:nvPr/>
            </p:nvSpPr>
            <p:spPr bwMode="auto">
              <a:xfrm rot="20700000">
                <a:off x="2264369" y="4741594"/>
                <a:ext cx="739462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9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9" name="楕円 27">
                <a:extLst>
                  <a:ext uri="{FF2B5EF4-FFF2-40B4-BE49-F238E27FC236}">
                    <a16:creationId xmlns:a16="http://schemas.microsoft.com/office/drawing/2014/main" id="{F12F1FF2-70FC-41E1-BEDF-31E5114F7E28}"/>
                  </a:ext>
                </a:extLst>
              </p:cNvPr>
              <p:cNvSpPr/>
              <p:nvPr/>
            </p:nvSpPr>
            <p:spPr bwMode="auto">
              <a:xfrm rot="900000">
                <a:off x="2770055" y="4721179"/>
                <a:ext cx="739462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9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0" name="楕円 27">
                <a:extLst>
                  <a:ext uri="{FF2B5EF4-FFF2-40B4-BE49-F238E27FC236}">
                    <a16:creationId xmlns:a16="http://schemas.microsoft.com/office/drawing/2014/main" id="{595E68E6-54EC-4463-AC55-6857031C8C15}"/>
                  </a:ext>
                </a:extLst>
              </p:cNvPr>
              <p:cNvSpPr/>
              <p:nvPr/>
            </p:nvSpPr>
            <p:spPr bwMode="auto">
              <a:xfrm>
                <a:off x="2385554" y="4824155"/>
                <a:ext cx="992271" cy="104974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10" name="グループ化 409">
              <a:extLst>
                <a:ext uri="{FF2B5EF4-FFF2-40B4-BE49-F238E27FC236}">
                  <a16:creationId xmlns:a16="http://schemas.microsoft.com/office/drawing/2014/main" id="{083E7336-89FA-40B3-8C1A-7157F47B820C}"/>
                </a:ext>
              </a:extLst>
            </p:cNvPr>
            <p:cNvGrpSpPr/>
            <p:nvPr/>
          </p:nvGrpSpPr>
          <p:grpSpPr>
            <a:xfrm rot="41750">
              <a:off x="8816695" y="5129284"/>
              <a:ext cx="585459" cy="825801"/>
              <a:chOff x="2264369" y="4394563"/>
              <a:chExt cx="1245148" cy="1599722"/>
            </a:xfrm>
          </p:grpSpPr>
          <p:sp>
            <p:nvSpPr>
              <p:cNvPr id="427" name="楕円 27">
                <a:extLst>
                  <a:ext uri="{FF2B5EF4-FFF2-40B4-BE49-F238E27FC236}">
                    <a16:creationId xmlns:a16="http://schemas.microsoft.com/office/drawing/2014/main" id="{A2823D59-44B7-4CE6-828B-6721E54F8DCF}"/>
                  </a:ext>
                </a:extLst>
              </p:cNvPr>
              <p:cNvSpPr/>
              <p:nvPr/>
            </p:nvSpPr>
            <p:spPr bwMode="auto">
              <a:xfrm>
                <a:off x="2337943" y="4394563"/>
                <a:ext cx="1088753" cy="1479335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8" name="楕円 27">
                <a:extLst>
                  <a:ext uri="{FF2B5EF4-FFF2-40B4-BE49-F238E27FC236}">
                    <a16:creationId xmlns:a16="http://schemas.microsoft.com/office/drawing/2014/main" id="{B273EEA0-7605-445F-B813-689C993F8222}"/>
                  </a:ext>
                </a:extLst>
              </p:cNvPr>
              <p:cNvSpPr/>
              <p:nvPr/>
            </p:nvSpPr>
            <p:spPr bwMode="auto">
              <a:xfrm rot="20700000">
                <a:off x="2432644" y="4532044"/>
                <a:ext cx="739462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9" name="楕円 27">
                <a:extLst>
                  <a:ext uri="{FF2B5EF4-FFF2-40B4-BE49-F238E27FC236}">
                    <a16:creationId xmlns:a16="http://schemas.microsoft.com/office/drawing/2014/main" id="{50A5D124-D4A6-4413-8C0D-FD1BCE9A685C}"/>
                  </a:ext>
                </a:extLst>
              </p:cNvPr>
              <p:cNvSpPr/>
              <p:nvPr/>
            </p:nvSpPr>
            <p:spPr bwMode="auto">
              <a:xfrm rot="900000">
                <a:off x="2606402" y="4532044"/>
                <a:ext cx="739462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0" name="楕円 429">
                <a:extLst>
                  <a:ext uri="{FF2B5EF4-FFF2-40B4-BE49-F238E27FC236}">
                    <a16:creationId xmlns:a16="http://schemas.microsoft.com/office/drawing/2014/main" id="{37EAA687-C756-4ED1-A365-10230800F3FF}"/>
                  </a:ext>
                </a:extLst>
              </p:cNvPr>
              <p:cNvSpPr/>
              <p:nvPr/>
            </p:nvSpPr>
            <p:spPr bwMode="auto">
              <a:xfrm>
                <a:off x="2348340" y="5274205"/>
                <a:ext cx="1067960" cy="720080"/>
              </a:xfrm>
              <a:prstGeom prst="ellipse">
                <a:avLst/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1" name="楕円 27">
                <a:extLst>
                  <a:ext uri="{FF2B5EF4-FFF2-40B4-BE49-F238E27FC236}">
                    <a16:creationId xmlns:a16="http://schemas.microsoft.com/office/drawing/2014/main" id="{9BA921B8-291C-4B54-9267-173F718AC7CD}"/>
                  </a:ext>
                </a:extLst>
              </p:cNvPr>
              <p:cNvSpPr/>
              <p:nvPr/>
            </p:nvSpPr>
            <p:spPr bwMode="auto">
              <a:xfrm rot="20700000">
                <a:off x="2264369" y="4741594"/>
                <a:ext cx="739462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9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2" name="楕円 27">
                <a:extLst>
                  <a:ext uri="{FF2B5EF4-FFF2-40B4-BE49-F238E27FC236}">
                    <a16:creationId xmlns:a16="http://schemas.microsoft.com/office/drawing/2014/main" id="{9D2A24E6-30D6-4CD6-8C3A-BD7386E5281E}"/>
                  </a:ext>
                </a:extLst>
              </p:cNvPr>
              <p:cNvSpPr/>
              <p:nvPr/>
            </p:nvSpPr>
            <p:spPr bwMode="auto">
              <a:xfrm rot="900000">
                <a:off x="2770055" y="4721179"/>
                <a:ext cx="739462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9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3" name="楕円 27">
                <a:extLst>
                  <a:ext uri="{FF2B5EF4-FFF2-40B4-BE49-F238E27FC236}">
                    <a16:creationId xmlns:a16="http://schemas.microsoft.com/office/drawing/2014/main" id="{DC909355-E853-4D4C-BBB5-BF3B8A47F7B6}"/>
                  </a:ext>
                </a:extLst>
              </p:cNvPr>
              <p:cNvSpPr/>
              <p:nvPr/>
            </p:nvSpPr>
            <p:spPr bwMode="auto">
              <a:xfrm>
                <a:off x="2385554" y="4824155"/>
                <a:ext cx="992271" cy="104974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11" name="グループ化 410">
              <a:extLst>
                <a:ext uri="{FF2B5EF4-FFF2-40B4-BE49-F238E27FC236}">
                  <a16:creationId xmlns:a16="http://schemas.microsoft.com/office/drawing/2014/main" id="{646278C1-17D4-4754-9886-13A0AD71CA86}"/>
                </a:ext>
              </a:extLst>
            </p:cNvPr>
            <p:cNvGrpSpPr/>
            <p:nvPr/>
          </p:nvGrpSpPr>
          <p:grpSpPr>
            <a:xfrm rot="41750">
              <a:off x="8040717" y="5124583"/>
              <a:ext cx="585459" cy="825801"/>
              <a:chOff x="2264369" y="4394563"/>
              <a:chExt cx="1245148" cy="1599722"/>
            </a:xfrm>
          </p:grpSpPr>
          <p:sp>
            <p:nvSpPr>
              <p:cNvPr id="420" name="楕円 27">
                <a:extLst>
                  <a:ext uri="{FF2B5EF4-FFF2-40B4-BE49-F238E27FC236}">
                    <a16:creationId xmlns:a16="http://schemas.microsoft.com/office/drawing/2014/main" id="{E7C8531A-7231-4159-8DA0-CA2CDFF11750}"/>
                  </a:ext>
                </a:extLst>
              </p:cNvPr>
              <p:cNvSpPr/>
              <p:nvPr/>
            </p:nvSpPr>
            <p:spPr bwMode="auto">
              <a:xfrm>
                <a:off x="2337943" y="4394563"/>
                <a:ext cx="1088753" cy="1479335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1" name="楕円 27">
                <a:extLst>
                  <a:ext uri="{FF2B5EF4-FFF2-40B4-BE49-F238E27FC236}">
                    <a16:creationId xmlns:a16="http://schemas.microsoft.com/office/drawing/2014/main" id="{642C9F86-5C36-4666-9C10-D4397FC86869}"/>
                  </a:ext>
                </a:extLst>
              </p:cNvPr>
              <p:cNvSpPr/>
              <p:nvPr/>
            </p:nvSpPr>
            <p:spPr bwMode="auto">
              <a:xfrm rot="20700000">
                <a:off x="2432644" y="4532044"/>
                <a:ext cx="739462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2" name="楕円 27">
                <a:extLst>
                  <a:ext uri="{FF2B5EF4-FFF2-40B4-BE49-F238E27FC236}">
                    <a16:creationId xmlns:a16="http://schemas.microsoft.com/office/drawing/2014/main" id="{E73178CC-D5D8-447F-BD82-34DD90C11BD7}"/>
                  </a:ext>
                </a:extLst>
              </p:cNvPr>
              <p:cNvSpPr/>
              <p:nvPr/>
            </p:nvSpPr>
            <p:spPr bwMode="auto">
              <a:xfrm rot="900000">
                <a:off x="2606402" y="4532044"/>
                <a:ext cx="739462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3" name="楕円 422">
                <a:extLst>
                  <a:ext uri="{FF2B5EF4-FFF2-40B4-BE49-F238E27FC236}">
                    <a16:creationId xmlns:a16="http://schemas.microsoft.com/office/drawing/2014/main" id="{25BDE615-A506-46B9-A8EC-56C040A401E9}"/>
                  </a:ext>
                </a:extLst>
              </p:cNvPr>
              <p:cNvSpPr/>
              <p:nvPr/>
            </p:nvSpPr>
            <p:spPr bwMode="auto">
              <a:xfrm>
                <a:off x="2348340" y="5274205"/>
                <a:ext cx="1067960" cy="720080"/>
              </a:xfrm>
              <a:prstGeom prst="ellipse">
                <a:avLst/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4" name="楕円 27">
                <a:extLst>
                  <a:ext uri="{FF2B5EF4-FFF2-40B4-BE49-F238E27FC236}">
                    <a16:creationId xmlns:a16="http://schemas.microsoft.com/office/drawing/2014/main" id="{16D68016-608D-4E99-97EE-9551B8E40504}"/>
                  </a:ext>
                </a:extLst>
              </p:cNvPr>
              <p:cNvSpPr/>
              <p:nvPr/>
            </p:nvSpPr>
            <p:spPr bwMode="auto">
              <a:xfrm rot="20700000">
                <a:off x="2264369" y="4741594"/>
                <a:ext cx="739462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9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5" name="楕円 27">
                <a:extLst>
                  <a:ext uri="{FF2B5EF4-FFF2-40B4-BE49-F238E27FC236}">
                    <a16:creationId xmlns:a16="http://schemas.microsoft.com/office/drawing/2014/main" id="{F9199074-8BCF-486B-AA97-77DD8C6D117C}"/>
                  </a:ext>
                </a:extLst>
              </p:cNvPr>
              <p:cNvSpPr/>
              <p:nvPr/>
            </p:nvSpPr>
            <p:spPr bwMode="auto">
              <a:xfrm rot="900000">
                <a:off x="2770055" y="4721179"/>
                <a:ext cx="739462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9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6" name="楕円 27">
                <a:extLst>
                  <a:ext uri="{FF2B5EF4-FFF2-40B4-BE49-F238E27FC236}">
                    <a16:creationId xmlns:a16="http://schemas.microsoft.com/office/drawing/2014/main" id="{9F2EA6CA-59EB-450A-9DF6-88D2049060F2}"/>
                  </a:ext>
                </a:extLst>
              </p:cNvPr>
              <p:cNvSpPr/>
              <p:nvPr/>
            </p:nvSpPr>
            <p:spPr bwMode="auto">
              <a:xfrm>
                <a:off x="2385554" y="4824155"/>
                <a:ext cx="992271" cy="104974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12" name="グループ化 411">
              <a:extLst>
                <a:ext uri="{FF2B5EF4-FFF2-40B4-BE49-F238E27FC236}">
                  <a16:creationId xmlns:a16="http://schemas.microsoft.com/office/drawing/2014/main" id="{4960DA1B-352B-4CA5-915E-9E4224038018}"/>
                </a:ext>
              </a:extLst>
            </p:cNvPr>
            <p:cNvGrpSpPr/>
            <p:nvPr/>
          </p:nvGrpSpPr>
          <p:grpSpPr>
            <a:xfrm rot="41750">
              <a:off x="8450915" y="5312590"/>
              <a:ext cx="585459" cy="825801"/>
              <a:chOff x="2264369" y="4394563"/>
              <a:chExt cx="1245148" cy="1599722"/>
            </a:xfrm>
          </p:grpSpPr>
          <p:sp>
            <p:nvSpPr>
              <p:cNvPr id="413" name="楕円 27">
                <a:extLst>
                  <a:ext uri="{FF2B5EF4-FFF2-40B4-BE49-F238E27FC236}">
                    <a16:creationId xmlns:a16="http://schemas.microsoft.com/office/drawing/2014/main" id="{0BB26060-9849-47CE-B7E6-07F9A471CF3E}"/>
                  </a:ext>
                </a:extLst>
              </p:cNvPr>
              <p:cNvSpPr/>
              <p:nvPr/>
            </p:nvSpPr>
            <p:spPr bwMode="auto">
              <a:xfrm>
                <a:off x="2337943" y="4394563"/>
                <a:ext cx="1088753" cy="1479335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4" name="楕円 27">
                <a:extLst>
                  <a:ext uri="{FF2B5EF4-FFF2-40B4-BE49-F238E27FC236}">
                    <a16:creationId xmlns:a16="http://schemas.microsoft.com/office/drawing/2014/main" id="{714464B5-D9DB-42B1-8126-A2272FA0540D}"/>
                  </a:ext>
                </a:extLst>
              </p:cNvPr>
              <p:cNvSpPr/>
              <p:nvPr/>
            </p:nvSpPr>
            <p:spPr bwMode="auto">
              <a:xfrm rot="20700000">
                <a:off x="2432644" y="4532044"/>
                <a:ext cx="739462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5" name="楕円 27">
                <a:extLst>
                  <a:ext uri="{FF2B5EF4-FFF2-40B4-BE49-F238E27FC236}">
                    <a16:creationId xmlns:a16="http://schemas.microsoft.com/office/drawing/2014/main" id="{B0D6417D-D239-42AC-B189-EE343E575276}"/>
                  </a:ext>
                </a:extLst>
              </p:cNvPr>
              <p:cNvSpPr/>
              <p:nvPr/>
            </p:nvSpPr>
            <p:spPr bwMode="auto">
              <a:xfrm rot="900000">
                <a:off x="2606402" y="4532044"/>
                <a:ext cx="739462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6" name="楕円 415">
                <a:extLst>
                  <a:ext uri="{FF2B5EF4-FFF2-40B4-BE49-F238E27FC236}">
                    <a16:creationId xmlns:a16="http://schemas.microsoft.com/office/drawing/2014/main" id="{AAC54BD5-9AD9-455F-A31A-F626E5C1A6C8}"/>
                  </a:ext>
                </a:extLst>
              </p:cNvPr>
              <p:cNvSpPr/>
              <p:nvPr/>
            </p:nvSpPr>
            <p:spPr bwMode="auto">
              <a:xfrm>
                <a:off x="2348340" y="5274205"/>
                <a:ext cx="1067960" cy="720080"/>
              </a:xfrm>
              <a:prstGeom prst="ellipse">
                <a:avLst/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7" name="楕円 27">
                <a:extLst>
                  <a:ext uri="{FF2B5EF4-FFF2-40B4-BE49-F238E27FC236}">
                    <a16:creationId xmlns:a16="http://schemas.microsoft.com/office/drawing/2014/main" id="{4E48DBF6-81E7-4AD9-9BA1-70EF8CA498FB}"/>
                  </a:ext>
                </a:extLst>
              </p:cNvPr>
              <p:cNvSpPr/>
              <p:nvPr/>
            </p:nvSpPr>
            <p:spPr bwMode="auto">
              <a:xfrm rot="20700000">
                <a:off x="2264369" y="4741594"/>
                <a:ext cx="739462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9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8" name="楕円 27">
                <a:extLst>
                  <a:ext uri="{FF2B5EF4-FFF2-40B4-BE49-F238E27FC236}">
                    <a16:creationId xmlns:a16="http://schemas.microsoft.com/office/drawing/2014/main" id="{71396D19-5A8E-45D4-8B8C-36FDCD815895}"/>
                  </a:ext>
                </a:extLst>
              </p:cNvPr>
              <p:cNvSpPr/>
              <p:nvPr/>
            </p:nvSpPr>
            <p:spPr bwMode="auto">
              <a:xfrm rot="900000">
                <a:off x="2770055" y="4721179"/>
                <a:ext cx="739462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9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9" name="楕円 27">
                <a:extLst>
                  <a:ext uri="{FF2B5EF4-FFF2-40B4-BE49-F238E27FC236}">
                    <a16:creationId xmlns:a16="http://schemas.microsoft.com/office/drawing/2014/main" id="{54908621-1E47-45E5-88B5-C7237046B822}"/>
                  </a:ext>
                </a:extLst>
              </p:cNvPr>
              <p:cNvSpPr/>
              <p:nvPr/>
            </p:nvSpPr>
            <p:spPr bwMode="auto">
              <a:xfrm>
                <a:off x="2385554" y="4824155"/>
                <a:ext cx="992271" cy="104974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46" name="グループ化 445">
            <a:extLst>
              <a:ext uri="{FF2B5EF4-FFF2-40B4-BE49-F238E27FC236}">
                <a16:creationId xmlns:a16="http://schemas.microsoft.com/office/drawing/2014/main" id="{76130F48-480E-42F0-88AA-B68A99827576}"/>
              </a:ext>
            </a:extLst>
          </p:cNvPr>
          <p:cNvGrpSpPr/>
          <p:nvPr/>
        </p:nvGrpSpPr>
        <p:grpSpPr>
          <a:xfrm>
            <a:off x="6035419" y="5155443"/>
            <a:ext cx="1575175" cy="1159176"/>
            <a:chOff x="6035419" y="5155443"/>
            <a:chExt cx="1575175" cy="1159176"/>
          </a:xfrm>
        </p:grpSpPr>
        <p:grpSp>
          <p:nvGrpSpPr>
            <p:cNvPr id="447" name="グループ化 446">
              <a:extLst>
                <a:ext uri="{FF2B5EF4-FFF2-40B4-BE49-F238E27FC236}">
                  <a16:creationId xmlns:a16="http://schemas.microsoft.com/office/drawing/2014/main" id="{A21FD999-F5A9-4D53-8AC9-E591DA160302}"/>
                </a:ext>
              </a:extLst>
            </p:cNvPr>
            <p:cNvGrpSpPr/>
            <p:nvPr/>
          </p:nvGrpSpPr>
          <p:grpSpPr>
            <a:xfrm>
              <a:off x="6035419" y="5155443"/>
              <a:ext cx="1575175" cy="1159176"/>
              <a:chOff x="6035419" y="5155443"/>
              <a:chExt cx="1575175" cy="1159176"/>
            </a:xfrm>
          </p:grpSpPr>
          <p:grpSp>
            <p:nvGrpSpPr>
              <p:cNvPr id="458" name="グループ化 457">
                <a:extLst>
                  <a:ext uri="{FF2B5EF4-FFF2-40B4-BE49-F238E27FC236}">
                    <a16:creationId xmlns:a16="http://schemas.microsoft.com/office/drawing/2014/main" id="{9E13762A-6153-4D40-A0CD-E6D77927B376}"/>
                  </a:ext>
                </a:extLst>
              </p:cNvPr>
              <p:cNvGrpSpPr/>
              <p:nvPr/>
            </p:nvGrpSpPr>
            <p:grpSpPr>
              <a:xfrm>
                <a:off x="6035419" y="5184195"/>
                <a:ext cx="1575175" cy="1130424"/>
                <a:chOff x="407495" y="3180240"/>
                <a:chExt cx="1575175" cy="1130424"/>
              </a:xfrm>
            </p:grpSpPr>
            <p:grpSp>
              <p:nvGrpSpPr>
                <p:cNvPr id="489" name="グループ化 488">
                  <a:extLst>
                    <a:ext uri="{FF2B5EF4-FFF2-40B4-BE49-F238E27FC236}">
                      <a16:creationId xmlns:a16="http://schemas.microsoft.com/office/drawing/2014/main" id="{2953C552-EDC4-4B97-BCFA-E7376AD518D8}"/>
                    </a:ext>
                  </a:extLst>
                </p:cNvPr>
                <p:cNvGrpSpPr/>
                <p:nvPr/>
              </p:nvGrpSpPr>
              <p:grpSpPr>
                <a:xfrm>
                  <a:off x="407495" y="3180240"/>
                  <a:ext cx="1575175" cy="1130424"/>
                  <a:chOff x="407495" y="3180240"/>
                  <a:chExt cx="1575175" cy="1130424"/>
                </a:xfrm>
                <a:solidFill>
                  <a:srgbClr val="FFC000"/>
                </a:solidFill>
              </p:grpSpPr>
              <p:sp>
                <p:nvSpPr>
                  <p:cNvPr id="491" name="楕円 31">
                    <a:extLst>
                      <a:ext uri="{FF2B5EF4-FFF2-40B4-BE49-F238E27FC236}">
                        <a16:creationId xmlns:a16="http://schemas.microsoft.com/office/drawing/2014/main" id="{E02D2E60-753D-4ECA-B2FA-D1DCFD15C2C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7065" y="3564015"/>
                    <a:ext cx="1496036" cy="746649"/>
                  </a:xfrm>
                  <a:custGeom>
                    <a:avLst/>
                    <a:gdLst>
                      <a:gd name="connsiteX0" fmla="*/ 0 w 1496036"/>
                      <a:gd name="connsiteY0" fmla="*/ 554547 h 1109094"/>
                      <a:gd name="connsiteX1" fmla="*/ 748018 w 1496036"/>
                      <a:gd name="connsiteY1" fmla="*/ 0 h 1109094"/>
                      <a:gd name="connsiteX2" fmla="*/ 1496036 w 1496036"/>
                      <a:gd name="connsiteY2" fmla="*/ 554547 h 1109094"/>
                      <a:gd name="connsiteX3" fmla="*/ 748018 w 1496036"/>
                      <a:gd name="connsiteY3" fmla="*/ 1109094 h 1109094"/>
                      <a:gd name="connsiteX4" fmla="*/ 0 w 1496036"/>
                      <a:gd name="connsiteY4" fmla="*/ 554547 h 1109094"/>
                      <a:gd name="connsiteX0" fmla="*/ 0 w 1496036"/>
                      <a:gd name="connsiteY0" fmla="*/ 554547 h 1109094"/>
                      <a:gd name="connsiteX1" fmla="*/ 748018 w 1496036"/>
                      <a:gd name="connsiteY1" fmla="*/ 0 h 1109094"/>
                      <a:gd name="connsiteX2" fmla="*/ 1496036 w 1496036"/>
                      <a:gd name="connsiteY2" fmla="*/ 554547 h 1109094"/>
                      <a:gd name="connsiteX3" fmla="*/ 748018 w 1496036"/>
                      <a:gd name="connsiteY3" fmla="*/ 1109094 h 1109094"/>
                      <a:gd name="connsiteX4" fmla="*/ 0 w 1496036"/>
                      <a:gd name="connsiteY4" fmla="*/ 554547 h 1109094"/>
                      <a:gd name="connsiteX0" fmla="*/ 0 w 1496036"/>
                      <a:gd name="connsiteY0" fmla="*/ 554547 h 1109094"/>
                      <a:gd name="connsiteX1" fmla="*/ 748018 w 1496036"/>
                      <a:gd name="connsiteY1" fmla="*/ 0 h 1109094"/>
                      <a:gd name="connsiteX2" fmla="*/ 1496036 w 1496036"/>
                      <a:gd name="connsiteY2" fmla="*/ 554547 h 1109094"/>
                      <a:gd name="connsiteX3" fmla="*/ 748018 w 1496036"/>
                      <a:gd name="connsiteY3" fmla="*/ 1109094 h 1109094"/>
                      <a:gd name="connsiteX4" fmla="*/ 0 w 1496036"/>
                      <a:gd name="connsiteY4" fmla="*/ 554547 h 1109094"/>
                      <a:gd name="connsiteX0" fmla="*/ 0 w 1496036"/>
                      <a:gd name="connsiteY0" fmla="*/ 554547 h 1109094"/>
                      <a:gd name="connsiteX1" fmla="*/ 748018 w 1496036"/>
                      <a:gd name="connsiteY1" fmla="*/ 0 h 1109094"/>
                      <a:gd name="connsiteX2" fmla="*/ 1496036 w 1496036"/>
                      <a:gd name="connsiteY2" fmla="*/ 554547 h 1109094"/>
                      <a:gd name="connsiteX3" fmla="*/ 748018 w 1496036"/>
                      <a:gd name="connsiteY3" fmla="*/ 1109094 h 1109094"/>
                      <a:gd name="connsiteX4" fmla="*/ 0 w 1496036"/>
                      <a:gd name="connsiteY4" fmla="*/ 554547 h 1109094"/>
                      <a:gd name="connsiteX0" fmla="*/ 0 w 1496036"/>
                      <a:gd name="connsiteY0" fmla="*/ 192102 h 746649"/>
                      <a:gd name="connsiteX1" fmla="*/ 773418 w 1496036"/>
                      <a:gd name="connsiteY1" fmla="*/ 37605 h 746649"/>
                      <a:gd name="connsiteX2" fmla="*/ 1496036 w 1496036"/>
                      <a:gd name="connsiteY2" fmla="*/ 192102 h 746649"/>
                      <a:gd name="connsiteX3" fmla="*/ 748018 w 1496036"/>
                      <a:gd name="connsiteY3" fmla="*/ 746649 h 746649"/>
                      <a:gd name="connsiteX4" fmla="*/ 0 w 1496036"/>
                      <a:gd name="connsiteY4" fmla="*/ 192102 h 7466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96036" h="746649">
                        <a:moveTo>
                          <a:pt x="0" y="192102"/>
                        </a:moveTo>
                        <a:cubicBezTo>
                          <a:pt x="0" y="-114166"/>
                          <a:pt x="360299" y="37605"/>
                          <a:pt x="773418" y="37605"/>
                        </a:cubicBezTo>
                        <a:cubicBezTo>
                          <a:pt x="1186537" y="37605"/>
                          <a:pt x="1496036" y="-114166"/>
                          <a:pt x="1496036" y="192102"/>
                        </a:cubicBezTo>
                        <a:cubicBezTo>
                          <a:pt x="1496036" y="498370"/>
                          <a:pt x="1161137" y="746649"/>
                          <a:pt x="748018" y="746649"/>
                        </a:cubicBezTo>
                        <a:cubicBezTo>
                          <a:pt x="334899" y="746649"/>
                          <a:pt x="0" y="498370"/>
                          <a:pt x="0" y="192102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2" name="楕円 491">
                    <a:extLst>
                      <a:ext uri="{FF2B5EF4-FFF2-40B4-BE49-F238E27FC236}">
                        <a16:creationId xmlns:a16="http://schemas.microsoft.com/office/drawing/2014/main" id="{3DEEC582-0957-4685-B1C5-F4E9251C2A0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7495" y="3180240"/>
                    <a:ext cx="1575175" cy="103511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3" name="楕円 492">
                    <a:extLst>
                      <a:ext uri="{FF2B5EF4-FFF2-40B4-BE49-F238E27FC236}">
                        <a16:creationId xmlns:a16="http://schemas.microsoft.com/office/drawing/2014/main" id="{535083C0-BA77-4EDE-8D14-4769051708F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7066" y="3211991"/>
                    <a:ext cx="1496034" cy="953610"/>
                  </a:xfrm>
                  <a:prstGeom prst="ellipse">
                    <a:avLst/>
                  </a:prstGeom>
                  <a:pattFill prst="openDmnd">
                    <a:fgClr>
                      <a:srgbClr val="CC6600"/>
                    </a:fgClr>
                    <a:bgClr>
                      <a:srgbClr val="FFC000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90" name="楕円 489">
                  <a:extLst>
                    <a:ext uri="{FF2B5EF4-FFF2-40B4-BE49-F238E27FC236}">
                      <a16:creationId xmlns:a16="http://schemas.microsoft.com/office/drawing/2014/main" id="{409E69E5-2C32-479D-A213-9353BF0E86D6}"/>
                    </a:ext>
                  </a:extLst>
                </p:cNvPr>
                <p:cNvSpPr/>
                <p:nvPr/>
              </p:nvSpPr>
              <p:spPr bwMode="auto">
                <a:xfrm>
                  <a:off x="677525" y="3535531"/>
                  <a:ext cx="1028137" cy="630070"/>
                </a:xfrm>
                <a:prstGeom prst="ellipse">
                  <a:avLst/>
                </a:prstGeom>
                <a:solidFill>
                  <a:schemeClr val="tx1">
                    <a:alpha val="2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9" name="グループ化 458">
                <a:extLst>
                  <a:ext uri="{FF2B5EF4-FFF2-40B4-BE49-F238E27FC236}">
                    <a16:creationId xmlns:a16="http://schemas.microsoft.com/office/drawing/2014/main" id="{07315992-E2EA-4FFF-AD82-5248BDFB5ED0}"/>
                  </a:ext>
                </a:extLst>
              </p:cNvPr>
              <p:cNvGrpSpPr/>
              <p:nvPr/>
            </p:nvGrpSpPr>
            <p:grpSpPr>
              <a:xfrm rot="6300000">
                <a:off x="6702690" y="4899944"/>
                <a:ext cx="531898" cy="1042896"/>
                <a:chOff x="3928575" y="3304261"/>
                <a:chExt cx="1460125" cy="2862886"/>
              </a:xfrm>
            </p:grpSpPr>
            <p:sp>
              <p:nvSpPr>
                <p:cNvPr id="480" name="台形 479">
                  <a:extLst>
                    <a:ext uri="{FF2B5EF4-FFF2-40B4-BE49-F238E27FC236}">
                      <a16:creationId xmlns:a16="http://schemas.microsoft.com/office/drawing/2014/main" id="{4B6C79F3-AE2B-471F-BA89-A1762586A90D}"/>
                    </a:ext>
                  </a:extLst>
                </p:cNvPr>
                <p:cNvSpPr/>
                <p:nvPr/>
              </p:nvSpPr>
              <p:spPr bwMode="auto">
                <a:xfrm>
                  <a:off x="4517096" y="5814265"/>
                  <a:ext cx="297443" cy="352882"/>
                </a:xfrm>
                <a:prstGeom prst="trapezoid">
                  <a:avLst/>
                </a:pr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1" name="楕円 27">
                  <a:extLst>
                    <a:ext uri="{FF2B5EF4-FFF2-40B4-BE49-F238E27FC236}">
                      <a16:creationId xmlns:a16="http://schemas.microsoft.com/office/drawing/2014/main" id="{251AA273-A238-4C83-B6AF-7E18EC00CBD1}"/>
                    </a:ext>
                  </a:extLst>
                </p:cNvPr>
                <p:cNvSpPr/>
                <p:nvPr/>
              </p:nvSpPr>
              <p:spPr bwMode="auto">
                <a:xfrm rot="1800000" flipH="1">
                  <a:off x="4813634" y="4602196"/>
                  <a:ext cx="575066" cy="1441302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139630" y="151229"/>
                        <a:pt x="557800" y="0"/>
                      </a:cubicBezTo>
                      <a:cubicBezTo>
                        <a:pt x="991325" y="151228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2" name="楕円 27">
                  <a:extLst>
                    <a:ext uri="{FF2B5EF4-FFF2-40B4-BE49-F238E27FC236}">
                      <a16:creationId xmlns:a16="http://schemas.microsoft.com/office/drawing/2014/main" id="{5BD9281F-31B5-4864-B8D5-3BE0A80094A1}"/>
                    </a:ext>
                  </a:extLst>
                </p:cNvPr>
                <p:cNvSpPr/>
                <p:nvPr/>
              </p:nvSpPr>
              <p:spPr bwMode="auto">
                <a:xfrm rot="19800000">
                  <a:off x="3928575" y="4602197"/>
                  <a:ext cx="575066" cy="1441302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139630" y="151229"/>
                        <a:pt x="557800" y="0"/>
                      </a:cubicBezTo>
                      <a:cubicBezTo>
                        <a:pt x="991325" y="151228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483" name="楕円 27">
                  <a:extLst>
                    <a:ext uri="{FF2B5EF4-FFF2-40B4-BE49-F238E27FC236}">
                      <a16:creationId xmlns:a16="http://schemas.microsoft.com/office/drawing/2014/main" id="{C61F23F5-5E03-41A1-B20B-BAB07A2F3AAD}"/>
                    </a:ext>
                  </a:extLst>
                </p:cNvPr>
                <p:cNvSpPr/>
                <p:nvPr/>
              </p:nvSpPr>
              <p:spPr bwMode="auto">
                <a:xfrm>
                  <a:off x="4105975" y="3449751"/>
                  <a:ext cx="1125126" cy="2488645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47105" y="0"/>
                        <a:pt x="557800" y="0"/>
                      </a:cubicBezTo>
                      <a:cubicBezTo>
                        <a:pt x="868495" y="0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4" name="フリーフォーム: 図形 483">
                  <a:extLst>
                    <a:ext uri="{FF2B5EF4-FFF2-40B4-BE49-F238E27FC236}">
                      <a16:creationId xmlns:a16="http://schemas.microsoft.com/office/drawing/2014/main" id="{84B1F580-2C2F-4B5D-A243-5ABDD8DF977F}"/>
                    </a:ext>
                  </a:extLst>
                </p:cNvPr>
                <p:cNvSpPr/>
                <p:nvPr/>
              </p:nvSpPr>
              <p:spPr bwMode="auto">
                <a:xfrm rot="4500000">
                  <a:off x="4579529" y="3383354"/>
                  <a:ext cx="201140" cy="82709"/>
                </a:xfrm>
                <a:custGeom>
                  <a:avLst/>
                  <a:gdLst>
                    <a:gd name="connsiteX0" fmla="*/ 164510 w 219347"/>
                    <a:gd name="connsiteY0" fmla="*/ 102475 h 103375"/>
                    <a:gd name="connsiteX1" fmla="*/ 0 w 219347"/>
                    <a:gd name="connsiteY1" fmla="*/ 68356 h 103375"/>
                    <a:gd name="connsiteX2" fmla="*/ 0 w 219347"/>
                    <a:gd name="connsiteY2" fmla="*/ 32049 h 103375"/>
                    <a:gd name="connsiteX3" fmla="*/ 11761 w 219347"/>
                    <a:gd name="connsiteY3" fmla="*/ 16361 h 103375"/>
                    <a:gd name="connsiteX4" fmla="*/ 207587 w 219347"/>
                    <a:gd name="connsiteY4" fmla="*/ 53678 h 103375"/>
                    <a:gd name="connsiteX5" fmla="*/ 219347 w 219347"/>
                    <a:gd name="connsiteY5" fmla="*/ 37991 h 103375"/>
                    <a:gd name="connsiteX6" fmla="*/ 219347 w 219347"/>
                    <a:gd name="connsiteY6" fmla="*/ 68356 h 103375"/>
                    <a:gd name="connsiteX7" fmla="*/ 164510 w 219347"/>
                    <a:gd name="connsiteY7" fmla="*/ 102475 h 103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9347" h="103375">
                      <a:moveTo>
                        <a:pt x="164510" y="102475"/>
                      </a:moveTo>
                      <a:cubicBezTo>
                        <a:pt x="109673" y="91102"/>
                        <a:pt x="54837" y="-22626"/>
                        <a:pt x="0" y="68356"/>
                      </a:cubicBezTo>
                      <a:lnTo>
                        <a:pt x="0" y="32049"/>
                      </a:lnTo>
                      <a:lnTo>
                        <a:pt x="11761" y="16361"/>
                      </a:lnTo>
                      <a:cubicBezTo>
                        <a:pt x="77036" y="-52468"/>
                        <a:pt x="142312" y="122507"/>
                        <a:pt x="207587" y="53678"/>
                      </a:cubicBezTo>
                      <a:lnTo>
                        <a:pt x="219347" y="37991"/>
                      </a:lnTo>
                      <a:lnTo>
                        <a:pt x="219347" y="68356"/>
                      </a:lnTo>
                      <a:cubicBezTo>
                        <a:pt x="201068" y="98684"/>
                        <a:pt x="182789" y="106266"/>
                        <a:pt x="164510" y="102475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5" name="フリーフォーム: 図形 484">
                  <a:extLst>
                    <a:ext uri="{FF2B5EF4-FFF2-40B4-BE49-F238E27FC236}">
                      <a16:creationId xmlns:a16="http://schemas.microsoft.com/office/drawing/2014/main" id="{AC800649-4EF0-4B69-BEE0-1E8145DA7AC7}"/>
                    </a:ext>
                  </a:extLst>
                </p:cNvPr>
                <p:cNvSpPr/>
                <p:nvPr/>
              </p:nvSpPr>
              <p:spPr bwMode="auto">
                <a:xfrm rot="6300000">
                  <a:off x="4605518" y="3383354"/>
                  <a:ext cx="201140" cy="82709"/>
                </a:xfrm>
                <a:custGeom>
                  <a:avLst/>
                  <a:gdLst>
                    <a:gd name="connsiteX0" fmla="*/ 164510 w 219347"/>
                    <a:gd name="connsiteY0" fmla="*/ 102475 h 103375"/>
                    <a:gd name="connsiteX1" fmla="*/ 0 w 219347"/>
                    <a:gd name="connsiteY1" fmla="*/ 68356 h 103375"/>
                    <a:gd name="connsiteX2" fmla="*/ 0 w 219347"/>
                    <a:gd name="connsiteY2" fmla="*/ 32049 h 103375"/>
                    <a:gd name="connsiteX3" fmla="*/ 11761 w 219347"/>
                    <a:gd name="connsiteY3" fmla="*/ 16361 h 103375"/>
                    <a:gd name="connsiteX4" fmla="*/ 207587 w 219347"/>
                    <a:gd name="connsiteY4" fmla="*/ 53678 h 103375"/>
                    <a:gd name="connsiteX5" fmla="*/ 219347 w 219347"/>
                    <a:gd name="connsiteY5" fmla="*/ 37991 h 103375"/>
                    <a:gd name="connsiteX6" fmla="*/ 219347 w 219347"/>
                    <a:gd name="connsiteY6" fmla="*/ 68356 h 103375"/>
                    <a:gd name="connsiteX7" fmla="*/ 164510 w 219347"/>
                    <a:gd name="connsiteY7" fmla="*/ 102475 h 103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9347" h="103375">
                      <a:moveTo>
                        <a:pt x="164510" y="102475"/>
                      </a:moveTo>
                      <a:cubicBezTo>
                        <a:pt x="109673" y="91102"/>
                        <a:pt x="54837" y="-22626"/>
                        <a:pt x="0" y="68356"/>
                      </a:cubicBezTo>
                      <a:lnTo>
                        <a:pt x="0" y="32049"/>
                      </a:lnTo>
                      <a:lnTo>
                        <a:pt x="11761" y="16361"/>
                      </a:lnTo>
                      <a:cubicBezTo>
                        <a:pt x="77036" y="-52468"/>
                        <a:pt x="142312" y="122507"/>
                        <a:pt x="207587" y="53678"/>
                      </a:cubicBezTo>
                      <a:lnTo>
                        <a:pt x="219347" y="37991"/>
                      </a:lnTo>
                      <a:lnTo>
                        <a:pt x="219347" y="68356"/>
                      </a:lnTo>
                      <a:cubicBezTo>
                        <a:pt x="201068" y="98684"/>
                        <a:pt x="182789" y="106266"/>
                        <a:pt x="164510" y="102475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6" name="フリーフォーム: 図形 485">
                  <a:extLst>
                    <a:ext uri="{FF2B5EF4-FFF2-40B4-BE49-F238E27FC236}">
                      <a16:creationId xmlns:a16="http://schemas.microsoft.com/office/drawing/2014/main" id="{2E531953-BB45-4297-A38C-8C6FE5EEC110}"/>
                    </a:ext>
                  </a:extLst>
                </p:cNvPr>
                <p:cNvSpPr/>
                <p:nvPr/>
              </p:nvSpPr>
              <p:spPr bwMode="auto">
                <a:xfrm rot="4500000" flipV="1">
                  <a:off x="4511808" y="3405855"/>
                  <a:ext cx="201140" cy="84518"/>
                </a:xfrm>
                <a:custGeom>
                  <a:avLst/>
                  <a:gdLst>
                    <a:gd name="connsiteX0" fmla="*/ 164510 w 219347"/>
                    <a:gd name="connsiteY0" fmla="*/ 102475 h 103375"/>
                    <a:gd name="connsiteX1" fmla="*/ 0 w 219347"/>
                    <a:gd name="connsiteY1" fmla="*/ 68356 h 103375"/>
                    <a:gd name="connsiteX2" fmla="*/ 0 w 219347"/>
                    <a:gd name="connsiteY2" fmla="*/ 32049 h 103375"/>
                    <a:gd name="connsiteX3" fmla="*/ 11761 w 219347"/>
                    <a:gd name="connsiteY3" fmla="*/ 16361 h 103375"/>
                    <a:gd name="connsiteX4" fmla="*/ 207587 w 219347"/>
                    <a:gd name="connsiteY4" fmla="*/ 53678 h 103375"/>
                    <a:gd name="connsiteX5" fmla="*/ 219347 w 219347"/>
                    <a:gd name="connsiteY5" fmla="*/ 37991 h 103375"/>
                    <a:gd name="connsiteX6" fmla="*/ 219347 w 219347"/>
                    <a:gd name="connsiteY6" fmla="*/ 68356 h 103375"/>
                    <a:gd name="connsiteX7" fmla="*/ 164510 w 219347"/>
                    <a:gd name="connsiteY7" fmla="*/ 102475 h 103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9347" h="103375">
                      <a:moveTo>
                        <a:pt x="164510" y="102475"/>
                      </a:moveTo>
                      <a:cubicBezTo>
                        <a:pt x="109673" y="91102"/>
                        <a:pt x="54837" y="-22626"/>
                        <a:pt x="0" y="68356"/>
                      </a:cubicBezTo>
                      <a:lnTo>
                        <a:pt x="0" y="32049"/>
                      </a:lnTo>
                      <a:lnTo>
                        <a:pt x="11761" y="16361"/>
                      </a:lnTo>
                      <a:cubicBezTo>
                        <a:pt x="77036" y="-52468"/>
                        <a:pt x="142312" y="122507"/>
                        <a:pt x="207587" y="53678"/>
                      </a:cubicBezTo>
                      <a:lnTo>
                        <a:pt x="219347" y="37991"/>
                      </a:lnTo>
                      <a:lnTo>
                        <a:pt x="219347" y="68356"/>
                      </a:lnTo>
                      <a:cubicBezTo>
                        <a:pt x="201068" y="98684"/>
                        <a:pt x="182789" y="106266"/>
                        <a:pt x="164510" y="102475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7" name="フリーフォーム: 図形 486">
                  <a:extLst>
                    <a:ext uri="{FF2B5EF4-FFF2-40B4-BE49-F238E27FC236}">
                      <a16:creationId xmlns:a16="http://schemas.microsoft.com/office/drawing/2014/main" id="{20D6DB35-7F1F-4BF6-87C2-243702CE5308}"/>
                    </a:ext>
                  </a:extLst>
                </p:cNvPr>
                <p:cNvSpPr/>
                <p:nvPr/>
              </p:nvSpPr>
              <p:spPr bwMode="auto">
                <a:xfrm rot="6300000" flipV="1">
                  <a:off x="4537797" y="3362572"/>
                  <a:ext cx="201140" cy="84518"/>
                </a:xfrm>
                <a:custGeom>
                  <a:avLst/>
                  <a:gdLst>
                    <a:gd name="connsiteX0" fmla="*/ 164510 w 219347"/>
                    <a:gd name="connsiteY0" fmla="*/ 102475 h 103375"/>
                    <a:gd name="connsiteX1" fmla="*/ 0 w 219347"/>
                    <a:gd name="connsiteY1" fmla="*/ 68356 h 103375"/>
                    <a:gd name="connsiteX2" fmla="*/ 0 w 219347"/>
                    <a:gd name="connsiteY2" fmla="*/ 32049 h 103375"/>
                    <a:gd name="connsiteX3" fmla="*/ 11761 w 219347"/>
                    <a:gd name="connsiteY3" fmla="*/ 16361 h 103375"/>
                    <a:gd name="connsiteX4" fmla="*/ 207587 w 219347"/>
                    <a:gd name="connsiteY4" fmla="*/ 53678 h 103375"/>
                    <a:gd name="connsiteX5" fmla="*/ 219347 w 219347"/>
                    <a:gd name="connsiteY5" fmla="*/ 37991 h 103375"/>
                    <a:gd name="connsiteX6" fmla="*/ 219347 w 219347"/>
                    <a:gd name="connsiteY6" fmla="*/ 68356 h 103375"/>
                    <a:gd name="connsiteX7" fmla="*/ 164510 w 219347"/>
                    <a:gd name="connsiteY7" fmla="*/ 102475 h 103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9347" h="103375">
                      <a:moveTo>
                        <a:pt x="164510" y="102475"/>
                      </a:moveTo>
                      <a:cubicBezTo>
                        <a:pt x="109673" y="91102"/>
                        <a:pt x="54837" y="-22626"/>
                        <a:pt x="0" y="68356"/>
                      </a:cubicBezTo>
                      <a:lnTo>
                        <a:pt x="0" y="32049"/>
                      </a:lnTo>
                      <a:lnTo>
                        <a:pt x="11761" y="16361"/>
                      </a:lnTo>
                      <a:cubicBezTo>
                        <a:pt x="77036" y="-52468"/>
                        <a:pt x="142312" y="122507"/>
                        <a:pt x="207587" y="53678"/>
                      </a:cubicBezTo>
                      <a:lnTo>
                        <a:pt x="219347" y="37991"/>
                      </a:lnTo>
                      <a:lnTo>
                        <a:pt x="219347" y="68356"/>
                      </a:lnTo>
                      <a:cubicBezTo>
                        <a:pt x="201068" y="98684"/>
                        <a:pt x="182789" y="106266"/>
                        <a:pt x="164510" y="102475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8" name="楕円 27">
                  <a:extLst>
                    <a:ext uri="{FF2B5EF4-FFF2-40B4-BE49-F238E27FC236}">
                      <a16:creationId xmlns:a16="http://schemas.microsoft.com/office/drawing/2014/main" id="{06191176-B39F-4D97-A841-CCBE36846725}"/>
                    </a:ext>
                  </a:extLst>
                </p:cNvPr>
                <p:cNvSpPr/>
                <p:nvPr/>
              </p:nvSpPr>
              <p:spPr bwMode="auto">
                <a:xfrm>
                  <a:off x="4228617" y="3471864"/>
                  <a:ext cx="870324" cy="2466532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47105" y="0"/>
                        <a:pt x="557800" y="0"/>
                      </a:cubicBezTo>
                      <a:cubicBezTo>
                        <a:pt x="868495" y="0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0" name="グループ化 459">
                <a:extLst>
                  <a:ext uri="{FF2B5EF4-FFF2-40B4-BE49-F238E27FC236}">
                    <a16:creationId xmlns:a16="http://schemas.microsoft.com/office/drawing/2014/main" id="{8153E285-4193-4E91-96CB-111912DD4D09}"/>
                  </a:ext>
                </a:extLst>
              </p:cNvPr>
              <p:cNvGrpSpPr/>
              <p:nvPr/>
            </p:nvGrpSpPr>
            <p:grpSpPr>
              <a:xfrm rot="6300000">
                <a:off x="6360860" y="5105043"/>
                <a:ext cx="531898" cy="1042896"/>
                <a:chOff x="3928575" y="3304261"/>
                <a:chExt cx="1460125" cy="2862886"/>
              </a:xfrm>
            </p:grpSpPr>
            <p:sp>
              <p:nvSpPr>
                <p:cNvPr id="471" name="台形 470">
                  <a:extLst>
                    <a:ext uri="{FF2B5EF4-FFF2-40B4-BE49-F238E27FC236}">
                      <a16:creationId xmlns:a16="http://schemas.microsoft.com/office/drawing/2014/main" id="{964BE659-B677-4B51-B92F-76D859FE6A24}"/>
                    </a:ext>
                  </a:extLst>
                </p:cNvPr>
                <p:cNvSpPr/>
                <p:nvPr/>
              </p:nvSpPr>
              <p:spPr bwMode="auto">
                <a:xfrm>
                  <a:off x="4517096" y="5814265"/>
                  <a:ext cx="297443" cy="352882"/>
                </a:xfrm>
                <a:prstGeom prst="trapezoid">
                  <a:avLst/>
                </a:pr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2" name="楕円 27">
                  <a:extLst>
                    <a:ext uri="{FF2B5EF4-FFF2-40B4-BE49-F238E27FC236}">
                      <a16:creationId xmlns:a16="http://schemas.microsoft.com/office/drawing/2014/main" id="{52D5CBAC-985B-40E5-95AE-5B74BFAD28D9}"/>
                    </a:ext>
                  </a:extLst>
                </p:cNvPr>
                <p:cNvSpPr/>
                <p:nvPr/>
              </p:nvSpPr>
              <p:spPr bwMode="auto">
                <a:xfrm rot="1800000" flipH="1">
                  <a:off x="4813634" y="4602196"/>
                  <a:ext cx="575066" cy="1441302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139630" y="151229"/>
                        <a:pt x="557800" y="0"/>
                      </a:cubicBezTo>
                      <a:cubicBezTo>
                        <a:pt x="991325" y="151228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3" name="楕円 27">
                  <a:extLst>
                    <a:ext uri="{FF2B5EF4-FFF2-40B4-BE49-F238E27FC236}">
                      <a16:creationId xmlns:a16="http://schemas.microsoft.com/office/drawing/2014/main" id="{FE5DCDB9-47B0-412D-96B1-CD1AC3C4F9F3}"/>
                    </a:ext>
                  </a:extLst>
                </p:cNvPr>
                <p:cNvSpPr/>
                <p:nvPr/>
              </p:nvSpPr>
              <p:spPr bwMode="auto">
                <a:xfrm rot="19800000">
                  <a:off x="3928575" y="4602197"/>
                  <a:ext cx="575066" cy="1441302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139630" y="151229"/>
                        <a:pt x="557800" y="0"/>
                      </a:cubicBezTo>
                      <a:cubicBezTo>
                        <a:pt x="991325" y="151228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474" name="楕円 27">
                  <a:extLst>
                    <a:ext uri="{FF2B5EF4-FFF2-40B4-BE49-F238E27FC236}">
                      <a16:creationId xmlns:a16="http://schemas.microsoft.com/office/drawing/2014/main" id="{22000B08-0415-4A2E-A096-38919D89D8C9}"/>
                    </a:ext>
                  </a:extLst>
                </p:cNvPr>
                <p:cNvSpPr/>
                <p:nvPr/>
              </p:nvSpPr>
              <p:spPr bwMode="auto">
                <a:xfrm>
                  <a:off x="4105975" y="3449751"/>
                  <a:ext cx="1125126" cy="2488645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47105" y="0"/>
                        <a:pt x="557800" y="0"/>
                      </a:cubicBezTo>
                      <a:cubicBezTo>
                        <a:pt x="868495" y="0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5" name="フリーフォーム: 図形 474">
                  <a:extLst>
                    <a:ext uri="{FF2B5EF4-FFF2-40B4-BE49-F238E27FC236}">
                      <a16:creationId xmlns:a16="http://schemas.microsoft.com/office/drawing/2014/main" id="{D8B04256-5468-4DD5-BCDC-47D59DF99B63}"/>
                    </a:ext>
                  </a:extLst>
                </p:cNvPr>
                <p:cNvSpPr/>
                <p:nvPr/>
              </p:nvSpPr>
              <p:spPr bwMode="auto">
                <a:xfrm rot="4500000">
                  <a:off x="4579529" y="3383354"/>
                  <a:ext cx="201140" cy="82709"/>
                </a:xfrm>
                <a:custGeom>
                  <a:avLst/>
                  <a:gdLst>
                    <a:gd name="connsiteX0" fmla="*/ 164510 w 219347"/>
                    <a:gd name="connsiteY0" fmla="*/ 102475 h 103375"/>
                    <a:gd name="connsiteX1" fmla="*/ 0 w 219347"/>
                    <a:gd name="connsiteY1" fmla="*/ 68356 h 103375"/>
                    <a:gd name="connsiteX2" fmla="*/ 0 w 219347"/>
                    <a:gd name="connsiteY2" fmla="*/ 32049 h 103375"/>
                    <a:gd name="connsiteX3" fmla="*/ 11761 w 219347"/>
                    <a:gd name="connsiteY3" fmla="*/ 16361 h 103375"/>
                    <a:gd name="connsiteX4" fmla="*/ 207587 w 219347"/>
                    <a:gd name="connsiteY4" fmla="*/ 53678 h 103375"/>
                    <a:gd name="connsiteX5" fmla="*/ 219347 w 219347"/>
                    <a:gd name="connsiteY5" fmla="*/ 37991 h 103375"/>
                    <a:gd name="connsiteX6" fmla="*/ 219347 w 219347"/>
                    <a:gd name="connsiteY6" fmla="*/ 68356 h 103375"/>
                    <a:gd name="connsiteX7" fmla="*/ 164510 w 219347"/>
                    <a:gd name="connsiteY7" fmla="*/ 102475 h 103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9347" h="103375">
                      <a:moveTo>
                        <a:pt x="164510" y="102475"/>
                      </a:moveTo>
                      <a:cubicBezTo>
                        <a:pt x="109673" y="91102"/>
                        <a:pt x="54837" y="-22626"/>
                        <a:pt x="0" y="68356"/>
                      </a:cubicBezTo>
                      <a:lnTo>
                        <a:pt x="0" y="32049"/>
                      </a:lnTo>
                      <a:lnTo>
                        <a:pt x="11761" y="16361"/>
                      </a:lnTo>
                      <a:cubicBezTo>
                        <a:pt x="77036" y="-52468"/>
                        <a:pt x="142312" y="122507"/>
                        <a:pt x="207587" y="53678"/>
                      </a:cubicBezTo>
                      <a:lnTo>
                        <a:pt x="219347" y="37991"/>
                      </a:lnTo>
                      <a:lnTo>
                        <a:pt x="219347" y="68356"/>
                      </a:lnTo>
                      <a:cubicBezTo>
                        <a:pt x="201068" y="98684"/>
                        <a:pt x="182789" y="106266"/>
                        <a:pt x="164510" y="102475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6" name="フリーフォーム: 図形 475">
                  <a:extLst>
                    <a:ext uri="{FF2B5EF4-FFF2-40B4-BE49-F238E27FC236}">
                      <a16:creationId xmlns:a16="http://schemas.microsoft.com/office/drawing/2014/main" id="{590806C0-F3B8-4F64-BA89-C868D73CE5F6}"/>
                    </a:ext>
                  </a:extLst>
                </p:cNvPr>
                <p:cNvSpPr/>
                <p:nvPr/>
              </p:nvSpPr>
              <p:spPr bwMode="auto">
                <a:xfrm rot="6300000">
                  <a:off x="4605518" y="3383354"/>
                  <a:ext cx="201140" cy="82709"/>
                </a:xfrm>
                <a:custGeom>
                  <a:avLst/>
                  <a:gdLst>
                    <a:gd name="connsiteX0" fmla="*/ 164510 w 219347"/>
                    <a:gd name="connsiteY0" fmla="*/ 102475 h 103375"/>
                    <a:gd name="connsiteX1" fmla="*/ 0 w 219347"/>
                    <a:gd name="connsiteY1" fmla="*/ 68356 h 103375"/>
                    <a:gd name="connsiteX2" fmla="*/ 0 w 219347"/>
                    <a:gd name="connsiteY2" fmla="*/ 32049 h 103375"/>
                    <a:gd name="connsiteX3" fmla="*/ 11761 w 219347"/>
                    <a:gd name="connsiteY3" fmla="*/ 16361 h 103375"/>
                    <a:gd name="connsiteX4" fmla="*/ 207587 w 219347"/>
                    <a:gd name="connsiteY4" fmla="*/ 53678 h 103375"/>
                    <a:gd name="connsiteX5" fmla="*/ 219347 w 219347"/>
                    <a:gd name="connsiteY5" fmla="*/ 37991 h 103375"/>
                    <a:gd name="connsiteX6" fmla="*/ 219347 w 219347"/>
                    <a:gd name="connsiteY6" fmla="*/ 68356 h 103375"/>
                    <a:gd name="connsiteX7" fmla="*/ 164510 w 219347"/>
                    <a:gd name="connsiteY7" fmla="*/ 102475 h 103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9347" h="103375">
                      <a:moveTo>
                        <a:pt x="164510" y="102475"/>
                      </a:moveTo>
                      <a:cubicBezTo>
                        <a:pt x="109673" y="91102"/>
                        <a:pt x="54837" y="-22626"/>
                        <a:pt x="0" y="68356"/>
                      </a:cubicBezTo>
                      <a:lnTo>
                        <a:pt x="0" y="32049"/>
                      </a:lnTo>
                      <a:lnTo>
                        <a:pt x="11761" y="16361"/>
                      </a:lnTo>
                      <a:cubicBezTo>
                        <a:pt x="77036" y="-52468"/>
                        <a:pt x="142312" y="122507"/>
                        <a:pt x="207587" y="53678"/>
                      </a:cubicBezTo>
                      <a:lnTo>
                        <a:pt x="219347" y="37991"/>
                      </a:lnTo>
                      <a:lnTo>
                        <a:pt x="219347" y="68356"/>
                      </a:lnTo>
                      <a:cubicBezTo>
                        <a:pt x="201068" y="98684"/>
                        <a:pt x="182789" y="106266"/>
                        <a:pt x="164510" y="102475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7" name="フリーフォーム: 図形 476">
                  <a:extLst>
                    <a:ext uri="{FF2B5EF4-FFF2-40B4-BE49-F238E27FC236}">
                      <a16:creationId xmlns:a16="http://schemas.microsoft.com/office/drawing/2014/main" id="{BE96D8D7-8F3F-478F-B59C-731134B3B493}"/>
                    </a:ext>
                  </a:extLst>
                </p:cNvPr>
                <p:cNvSpPr/>
                <p:nvPr/>
              </p:nvSpPr>
              <p:spPr bwMode="auto">
                <a:xfrm rot="4500000" flipV="1">
                  <a:off x="4511808" y="3405855"/>
                  <a:ext cx="201140" cy="84518"/>
                </a:xfrm>
                <a:custGeom>
                  <a:avLst/>
                  <a:gdLst>
                    <a:gd name="connsiteX0" fmla="*/ 164510 w 219347"/>
                    <a:gd name="connsiteY0" fmla="*/ 102475 h 103375"/>
                    <a:gd name="connsiteX1" fmla="*/ 0 w 219347"/>
                    <a:gd name="connsiteY1" fmla="*/ 68356 h 103375"/>
                    <a:gd name="connsiteX2" fmla="*/ 0 w 219347"/>
                    <a:gd name="connsiteY2" fmla="*/ 32049 h 103375"/>
                    <a:gd name="connsiteX3" fmla="*/ 11761 w 219347"/>
                    <a:gd name="connsiteY3" fmla="*/ 16361 h 103375"/>
                    <a:gd name="connsiteX4" fmla="*/ 207587 w 219347"/>
                    <a:gd name="connsiteY4" fmla="*/ 53678 h 103375"/>
                    <a:gd name="connsiteX5" fmla="*/ 219347 w 219347"/>
                    <a:gd name="connsiteY5" fmla="*/ 37991 h 103375"/>
                    <a:gd name="connsiteX6" fmla="*/ 219347 w 219347"/>
                    <a:gd name="connsiteY6" fmla="*/ 68356 h 103375"/>
                    <a:gd name="connsiteX7" fmla="*/ 164510 w 219347"/>
                    <a:gd name="connsiteY7" fmla="*/ 102475 h 103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9347" h="103375">
                      <a:moveTo>
                        <a:pt x="164510" y="102475"/>
                      </a:moveTo>
                      <a:cubicBezTo>
                        <a:pt x="109673" y="91102"/>
                        <a:pt x="54837" y="-22626"/>
                        <a:pt x="0" y="68356"/>
                      </a:cubicBezTo>
                      <a:lnTo>
                        <a:pt x="0" y="32049"/>
                      </a:lnTo>
                      <a:lnTo>
                        <a:pt x="11761" y="16361"/>
                      </a:lnTo>
                      <a:cubicBezTo>
                        <a:pt x="77036" y="-52468"/>
                        <a:pt x="142312" y="122507"/>
                        <a:pt x="207587" y="53678"/>
                      </a:cubicBezTo>
                      <a:lnTo>
                        <a:pt x="219347" y="37991"/>
                      </a:lnTo>
                      <a:lnTo>
                        <a:pt x="219347" y="68356"/>
                      </a:lnTo>
                      <a:cubicBezTo>
                        <a:pt x="201068" y="98684"/>
                        <a:pt x="182789" y="106266"/>
                        <a:pt x="164510" y="102475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8" name="フリーフォーム: 図形 477">
                  <a:extLst>
                    <a:ext uri="{FF2B5EF4-FFF2-40B4-BE49-F238E27FC236}">
                      <a16:creationId xmlns:a16="http://schemas.microsoft.com/office/drawing/2014/main" id="{E41F7542-6A11-4EF2-BBEF-7272494DAB55}"/>
                    </a:ext>
                  </a:extLst>
                </p:cNvPr>
                <p:cNvSpPr/>
                <p:nvPr/>
              </p:nvSpPr>
              <p:spPr bwMode="auto">
                <a:xfrm rot="6300000" flipV="1">
                  <a:off x="4537797" y="3362572"/>
                  <a:ext cx="201140" cy="84518"/>
                </a:xfrm>
                <a:custGeom>
                  <a:avLst/>
                  <a:gdLst>
                    <a:gd name="connsiteX0" fmla="*/ 164510 w 219347"/>
                    <a:gd name="connsiteY0" fmla="*/ 102475 h 103375"/>
                    <a:gd name="connsiteX1" fmla="*/ 0 w 219347"/>
                    <a:gd name="connsiteY1" fmla="*/ 68356 h 103375"/>
                    <a:gd name="connsiteX2" fmla="*/ 0 w 219347"/>
                    <a:gd name="connsiteY2" fmla="*/ 32049 h 103375"/>
                    <a:gd name="connsiteX3" fmla="*/ 11761 w 219347"/>
                    <a:gd name="connsiteY3" fmla="*/ 16361 h 103375"/>
                    <a:gd name="connsiteX4" fmla="*/ 207587 w 219347"/>
                    <a:gd name="connsiteY4" fmla="*/ 53678 h 103375"/>
                    <a:gd name="connsiteX5" fmla="*/ 219347 w 219347"/>
                    <a:gd name="connsiteY5" fmla="*/ 37991 h 103375"/>
                    <a:gd name="connsiteX6" fmla="*/ 219347 w 219347"/>
                    <a:gd name="connsiteY6" fmla="*/ 68356 h 103375"/>
                    <a:gd name="connsiteX7" fmla="*/ 164510 w 219347"/>
                    <a:gd name="connsiteY7" fmla="*/ 102475 h 103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9347" h="103375">
                      <a:moveTo>
                        <a:pt x="164510" y="102475"/>
                      </a:moveTo>
                      <a:cubicBezTo>
                        <a:pt x="109673" y="91102"/>
                        <a:pt x="54837" y="-22626"/>
                        <a:pt x="0" y="68356"/>
                      </a:cubicBezTo>
                      <a:lnTo>
                        <a:pt x="0" y="32049"/>
                      </a:lnTo>
                      <a:lnTo>
                        <a:pt x="11761" y="16361"/>
                      </a:lnTo>
                      <a:cubicBezTo>
                        <a:pt x="77036" y="-52468"/>
                        <a:pt x="142312" y="122507"/>
                        <a:pt x="207587" y="53678"/>
                      </a:cubicBezTo>
                      <a:lnTo>
                        <a:pt x="219347" y="37991"/>
                      </a:lnTo>
                      <a:lnTo>
                        <a:pt x="219347" y="68356"/>
                      </a:lnTo>
                      <a:cubicBezTo>
                        <a:pt x="201068" y="98684"/>
                        <a:pt x="182789" y="106266"/>
                        <a:pt x="164510" y="102475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9" name="楕円 27">
                  <a:extLst>
                    <a:ext uri="{FF2B5EF4-FFF2-40B4-BE49-F238E27FC236}">
                      <a16:creationId xmlns:a16="http://schemas.microsoft.com/office/drawing/2014/main" id="{699421A1-5E66-4A74-B981-65632E9A3819}"/>
                    </a:ext>
                  </a:extLst>
                </p:cNvPr>
                <p:cNvSpPr/>
                <p:nvPr/>
              </p:nvSpPr>
              <p:spPr bwMode="auto">
                <a:xfrm>
                  <a:off x="4228617" y="3471864"/>
                  <a:ext cx="870324" cy="2466532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47105" y="0"/>
                        <a:pt x="557800" y="0"/>
                      </a:cubicBezTo>
                      <a:cubicBezTo>
                        <a:pt x="868495" y="0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1" name="グループ化 460">
                <a:extLst>
                  <a:ext uri="{FF2B5EF4-FFF2-40B4-BE49-F238E27FC236}">
                    <a16:creationId xmlns:a16="http://schemas.microsoft.com/office/drawing/2014/main" id="{0CA2987D-66E0-4F1E-8A18-78E78FFE8B6A}"/>
                  </a:ext>
                </a:extLst>
              </p:cNvPr>
              <p:cNvGrpSpPr/>
              <p:nvPr/>
            </p:nvGrpSpPr>
            <p:grpSpPr>
              <a:xfrm rot="6265667">
                <a:off x="6746129" y="5107224"/>
                <a:ext cx="531898" cy="1042896"/>
                <a:chOff x="3928575" y="3304261"/>
                <a:chExt cx="1460125" cy="2862886"/>
              </a:xfrm>
            </p:grpSpPr>
            <p:sp>
              <p:nvSpPr>
                <p:cNvPr id="462" name="台形 461">
                  <a:extLst>
                    <a:ext uri="{FF2B5EF4-FFF2-40B4-BE49-F238E27FC236}">
                      <a16:creationId xmlns:a16="http://schemas.microsoft.com/office/drawing/2014/main" id="{B85862FC-3CBD-4FB5-BDC5-34CFCF403807}"/>
                    </a:ext>
                  </a:extLst>
                </p:cNvPr>
                <p:cNvSpPr/>
                <p:nvPr/>
              </p:nvSpPr>
              <p:spPr bwMode="auto">
                <a:xfrm>
                  <a:off x="4517096" y="5814265"/>
                  <a:ext cx="297443" cy="352882"/>
                </a:xfrm>
                <a:prstGeom prst="trapezoid">
                  <a:avLst/>
                </a:pr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3" name="楕円 27">
                  <a:extLst>
                    <a:ext uri="{FF2B5EF4-FFF2-40B4-BE49-F238E27FC236}">
                      <a16:creationId xmlns:a16="http://schemas.microsoft.com/office/drawing/2014/main" id="{6F4EBF2F-F940-4A48-90DF-F69ADCD0C3E0}"/>
                    </a:ext>
                  </a:extLst>
                </p:cNvPr>
                <p:cNvSpPr/>
                <p:nvPr/>
              </p:nvSpPr>
              <p:spPr bwMode="auto">
                <a:xfrm rot="1800000" flipH="1">
                  <a:off x="4813634" y="4602196"/>
                  <a:ext cx="575066" cy="1441302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139630" y="151229"/>
                        <a:pt x="557800" y="0"/>
                      </a:cubicBezTo>
                      <a:cubicBezTo>
                        <a:pt x="991325" y="151228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4" name="楕円 27">
                  <a:extLst>
                    <a:ext uri="{FF2B5EF4-FFF2-40B4-BE49-F238E27FC236}">
                      <a16:creationId xmlns:a16="http://schemas.microsoft.com/office/drawing/2014/main" id="{DCC75946-6873-4698-9357-78ABEA6E0214}"/>
                    </a:ext>
                  </a:extLst>
                </p:cNvPr>
                <p:cNvSpPr/>
                <p:nvPr/>
              </p:nvSpPr>
              <p:spPr bwMode="auto">
                <a:xfrm rot="19800000">
                  <a:off x="3928575" y="4602197"/>
                  <a:ext cx="575066" cy="1441302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139630" y="151229"/>
                        <a:pt x="557800" y="0"/>
                      </a:cubicBezTo>
                      <a:cubicBezTo>
                        <a:pt x="991325" y="151228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465" name="楕円 27">
                  <a:extLst>
                    <a:ext uri="{FF2B5EF4-FFF2-40B4-BE49-F238E27FC236}">
                      <a16:creationId xmlns:a16="http://schemas.microsoft.com/office/drawing/2014/main" id="{DCB7FE03-71CE-4E76-8515-8B32B4262873}"/>
                    </a:ext>
                  </a:extLst>
                </p:cNvPr>
                <p:cNvSpPr/>
                <p:nvPr/>
              </p:nvSpPr>
              <p:spPr bwMode="auto">
                <a:xfrm>
                  <a:off x="4105975" y="3449751"/>
                  <a:ext cx="1125126" cy="2488645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47105" y="0"/>
                        <a:pt x="557800" y="0"/>
                      </a:cubicBezTo>
                      <a:cubicBezTo>
                        <a:pt x="868495" y="0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6" name="フリーフォーム: 図形 465">
                  <a:extLst>
                    <a:ext uri="{FF2B5EF4-FFF2-40B4-BE49-F238E27FC236}">
                      <a16:creationId xmlns:a16="http://schemas.microsoft.com/office/drawing/2014/main" id="{0C94B274-ED70-4598-AE5B-F2734EFF9769}"/>
                    </a:ext>
                  </a:extLst>
                </p:cNvPr>
                <p:cNvSpPr/>
                <p:nvPr/>
              </p:nvSpPr>
              <p:spPr bwMode="auto">
                <a:xfrm rot="4500000">
                  <a:off x="4579529" y="3383354"/>
                  <a:ext cx="201140" cy="82709"/>
                </a:xfrm>
                <a:custGeom>
                  <a:avLst/>
                  <a:gdLst>
                    <a:gd name="connsiteX0" fmla="*/ 164510 w 219347"/>
                    <a:gd name="connsiteY0" fmla="*/ 102475 h 103375"/>
                    <a:gd name="connsiteX1" fmla="*/ 0 w 219347"/>
                    <a:gd name="connsiteY1" fmla="*/ 68356 h 103375"/>
                    <a:gd name="connsiteX2" fmla="*/ 0 w 219347"/>
                    <a:gd name="connsiteY2" fmla="*/ 32049 h 103375"/>
                    <a:gd name="connsiteX3" fmla="*/ 11761 w 219347"/>
                    <a:gd name="connsiteY3" fmla="*/ 16361 h 103375"/>
                    <a:gd name="connsiteX4" fmla="*/ 207587 w 219347"/>
                    <a:gd name="connsiteY4" fmla="*/ 53678 h 103375"/>
                    <a:gd name="connsiteX5" fmla="*/ 219347 w 219347"/>
                    <a:gd name="connsiteY5" fmla="*/ 37991 h 103375"/>
                    <a:gd name="connsiteX6" fmla="*/ 219347 w 219347"/>
                    <a:gd name="connsiteY6" fmla="*/ 68356 h 103375"/>
                    <a:gd name="connsiteX7" fmla="*/ 164510 w 219347"/>
                    <a:gd name="connsiteY7" fmla="*/ 102475 h 103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9347" h="103375">
                      <a:moveTo>
                        <a:pt x="164510" y="102475"/>
                      </a:moveTo>
                      <a:cubicBezTo>
                        <a:pt x="109673" y="91102"/>
                        <a:pt x="54837" y="-22626"/>
                        <a:pt x="0" y="68356"/>
                      </a:cubicBezTo>
                      <a:lnTo>
                        <a:pt x="0" y="32049"/>
                      </a:lnTo>
                      <a:lnTo>
                        <a:pt x="11761" y="16361"/>
                      </a:lnTo>
                      <a:cubicBezTo>
                        <a:pt x="77036" y="-52468"/>
                        <a:pt x="142312" y="122507"/>
                        <a:pt x="207587" y="53678"/>
                      </a:cubicBezTo>
                      <a:lnTo>
                        <a:pt x="219347" y="37991"/>
                      </a:lnTo>
                      <a:lnTo>
                        <a:pt x="219347" y="68356"/>
                      </a:lnTo>
                      <a:cubicBezTo>
                        <a:pt x="201068" y="98684"/>
                        <a:pt x="182789" y="106266"/>
                        <a:pt x="164510" y="102475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7" name="フリーフォーム: 図形 466">
                  <a:extLst>
                    <a:ext uri="{FF2B5EF4-FFF2-40B4-BE49-F238E27FC236}">
                      <a16:creationId xmlns:a16="http://schemas.microsoft.com/office/drawing/2014/main" id="{3E8F2BDB-4F9C-4ED1-A746-29A0CA0F6451}"/>
                    </a:ext>
                  </a:extLst>
                </p:cNvPr>
                <p:cNvSpPr/>
                <p:nvPr/>
              </p:nvSpPr>
              <p:spPr bwMode="auto">
                <a:xfrm rot="6300000">
                  <a:off x="4605518" y="3383354"/>
                  <a:ext cx="201140" cy="82709"/>
                </a:xfrm>
                <a:custGeom>
                  <a:avLst/>
                  <a:gdLst>
                    <a:gd name="connsiteX0" fmla="*/ 164510 w 219347"/>
                    <a:gd name="connsiteY0" fmla="*/ 102475 h 103375"/>
                    <a:gd name="connsiteX1" fmla="*/ 0 w 219347"/>
                    <a:gd name="connsiteY1" fmla="*/ 68356 h 103375"/>
                    <a:gd name="connsiteX2" fmla="*/ 0 w 219347"/>
                    <a:gd name="connsiteY2" fmla="*/ 32049 h 103375"/>
                    <a:gd name="connsiteX3" fmla="*/ 11761 w 219347"/>
                    <a:gd name="connsiteY3" fmla="*/ 16361 h 103375"/>
                    <a:gd name="connsiteX4" fmla="*/ 207587 w 219347"/>
                    <a:gd name="connsiteY4" fmla="*/ 53678 h 103375"/>
                    <a:gd name="connsiteX5" fmla="*/ 219347 w 219347"/>
                    <a:gd name="connsiteY5" fmla="*/ 37991 h 103375"/>
                    <a:gd name="connsiteX6" fmla="*/ 219347 w 219347"/>
                    <a:gd name="connsiteY6" fmla="*/ 68356 h 103375"/>
                    <a:gd name="connsiteX7" fmla="*/ 164510 w 219347"/>
                    <a:gd name="connsiteY7" fmla="*/ 102475 h 103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9347" h="103375">
                      <a:moveTo>
                        <a:pt x="164510" y="102475"/>
                      </a:moveTo>
                      <a:cubicBezTo>
                        <a:pt x="109673" y="91102"/>
                        <a:pt x="54837" y="-22626"/>
                        <a:pt x="0" y="68356"/>
                      </a:cubicBezTo>
                      <a:lnTo>
                        <a:pt x="0" y="32049"/>
                      </a:lnTo>
                      <a:lnTo>
                        <a:pt x="11761" y="16361"/>
                      </a:lnTo>
                      <a:cubicBezTo>
                        <a:pt x="77036" y="-52468"/>
                        <a:pt x="142312" y="122507"/>
                        <a:pt x="207587" y="53678"/>
                      </a:cubicBezTo>
                      <a:lnTo>
                        <a:pt x="219347" y="37991"/>
                      </a:lnTo>
                      <a:lnTo>
                        <a:pt x="219347" y="68356"/>
                      </a:lnTo>
                      <a:cubicBezTo>
                        <a:pt x="201068" y="98684"/>
                        <a:pt x="182789" y="106266"/>
                        <a:pt x="164510" y="102475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8" name="フリーフォーム: 図形 467">
                  <a:extLst>
                    <a:ext uri="{FF2B5EF4-FFF2-40B4-BE49-F238E27FC236}">
                      <a16:creationId xmlns:a16="http://schemas.microsoft.com/office/drawing/2014/main" id="{9B67A385-2397-4697-888C-8F1566E5327D}"/>
                    </a:ext>
                  </a:extLst>
                </p:cNvPr>
                <p:cNvSpPr/>
                <p:nvPr/>
              </p:nvSpPr>
              <p:spPr bwMode="auto">
                <a:xfrm rot="4500000" flipV="1">
                  <a:off x="4511808" y="3405855"/>
                  <a:ext cx="201140" cy="84518"/>
                </a:xfrm>
                <a:custGeom>
                  <a:avLst/>
                  <a:gdLst>
                    <a:gd name="connsiteX0" fmla="*/ 164510 w 219347"/>
                    <a:gd name="connsiteY0" fmla="*/ 102475 h 103375"/>
                    <a:gd name="connsiteX1" fmla="*/ 0 w 219347"/>
                    <a:gd name="connsiteY1" fmla="*/ 68356 h 103375"/>
                    <a:gd name="connsiteX2" fmla="*/ 0 w 219347"/>
                    <a:gd name="connsiteY2" fmla="*/ 32049 h 103375"/>
                    <a:gd name="connsiteX3" fmla="*/ 11761 w 219347"/>
                    <a:gd name="connsiteY3" fmla="*/ 16361 h 103375"/>
                    <a:gd name="connsiteX4" fmla="*/ 207587 w 219347"/>
                    <a:gd name="connsiteY4" fmla="*/ 53678 h 103375"/>
                    <a:gd name="connsiteX5" fmla="*/ 219347 w 219347"/>
                    <a:gd name="connsiteY5" fmla="*/ 37991 h 103375"/>
                    <a:gd name="connsiteX6" fmla="*/ 219347 w 219347"/>
                    <a:gd name="connsiteY6" fmla="*/ 68356 h 103375"/>
                    <a:gd name="connsiteX7" fmla="*/ 164510 w 219347"/>
                    <a:gd name="connsiteY7" fmla="*/ 102475 h 103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9347" h="103375">
                      <a:moveTo>
                        <a:pt x="164510" y="102475"/>
                      </a:moveTo>
                      <a:cubicBezTo>
                        <a:pt x="109673" y="91102"/>
                        <a:pt x="54837" y="-22626"/>
                        <a:pt x="0" y="68356"/>
                      </a:cubicBezTo>
                      <a:lnTo>
                        <a:pt x="0" y="32049"/>
                      </a:lnTo>
                      <a:lnTo>
                        <a:pt x="11761" y="16361"/>
                      </a:lnTo>
                      <a:cubicBezTo>
                        <a:pt x="77036" y="-52468"/>
                        <a:pt x="142312" y="122507"/>
                        <a:pt x="207587" y="53678"/>
                      </a:cubicBezTo>
                      <a:lnTo>
                        <a:pt x="219347" y="37991"/>
                      </a:lnTo>
                      <a:lnTo>
                        <a:pt x="219347" y="68356"/>
                      </a:lnTo>
                      <a:cubicBezTo>
                        <a:pt x="201068" y="98684"/>
                        <a:pt x="182789" y="106266"/>
                        <a:pt x="164510" y="102475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9" name="フリーフォーム: 図形 468">
                  <a:extLst>
                    <a:ext uri="{FF2B5EF4-FFF2-40B4-BE49-F238E27FC236}">
                      <a16:creationId xmlns:a16="http://schemas.microsoft.com/office/drawing/2014/main" id="{02228169-33CE-4DDF-A446-F128FDF5ECE2}"/>
                    </a:ext>
                  </a:extLst>
                </p:cNvPr>
                <p:cNvSpPr/>
                <p:nvPr/>
              </p:nvSpPr>
              <p:spPr bwMode="auto">
                <a:xfrm rot="6300000" flipV="1">
                  <a:off x="4537797" y="3362572"/>
                  <a:ext cx="201140" cy="84518"/>
                </a:xfrm>
                <a:custGeom>
                  <a:avLst/>
                  <a:gdLst>
                    <a:gd name="connsiteX0" fmla="*/ 164510 w 219347"/>
                    <a:gd name="connsiteY0" fmla="*/ 102475 h 103375"/>
                    <a:gd name="connsiteX1" fmla="*/ 0 w 219347"/>
                    <a:gd name="connsiteY1" fmla="*/ 68356 h 103375"/>
                    <a:gd name="connsiteX2" fmla="*/ 0 w 219347"/>
                    <a:gd name="connsiteY2" fmla="*/ 32049 h 103375"/>
                    <a:gd name="connsiteX3" fmla="*/ 11761 w 219347"/>
                    <a:gd name="connsiteY3" fmla="*/ 16361 h 103375"/>
                    <a:gd name="connsiteX4" fmla="*/ 207587 w 219347"/>
                    <a:gd name="connsiteY4" fmla="*/ 53678 h 103375"/>
                    <a:gd name="connsiteX5" fmla="*/ 219347 w 219347"/>
                    <a:gd name="connsiteY5" fmla="*/ 37991 h 103375"/>
                    <a:gd name="connsiteX6" fmla="*/ 219347 w 219347"/>
                    <a:gd name="connsiteY6" fmla="*/ 68356 h 103375"/>
                    <a:gd name="connsiteX7" fmla="*/ 164510 w 219347"/>
                    <a:gd name="connsiteY7" fmla="*/ 102475 h 103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9347" h="103375">
                      <a:moveTo>
                        <a:pt x="164510" y="102475"/>
                      </a:moveTo>
                      <a:cubicBezTo>
                        <a:pt x="109673" y="91102"/>
                        <a:pt x="54837" y="-22626"/>
                        <a:pt x="0" y="68356"/>
                      </a:cubicBezTo>
                      <a:lnTo>
                        <a:pt x="0" y="32049"/>
                      </a:lnTo>
                      <a:lnTo>
                        <a:pt x="11761" y="16361"/>
                      </a:lnTo>
                      <a:cubicBezTo>
                        <a:pt x="77036" y="-52468"/>
                        <a:pt x="142312" y="122507"/>
                        <a:pt x="207587" y="53678"/>
                      </a:cubicBezTo>
                      <a:lnTo>
                        <a:pt x="219347" y="37991"/>
                      </a:lnTo>
                      <a:lnTo>
                        <a:pt x="219347" y="68356"/>
                      </a:lnTo>
                      <a:cubicBezTo>
                        <a:pt x="201068" y="98684"/>
                        <a:pt x="182789" y="106266"/>
                        <a:pt x="164510" y="102475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0" name="楕円 27">
                  <a:extLst>
                    <a:ext uri="{FF2B5EF4-FFF2-40B4-BE49-F238E27FC236}">
                      <a16:creationId xmlns:a16="http://schemas.microsoft.com/office/drawing/2014/main" id="{8E15E6E7-3D6B-4DF4-8EA5-4B0BFE14EA2C}"/>
                    </a:ext>
                  </a:extLst>
                </p:cNvPr>
                <p:cNvSpPr/>
                <p:nvPr/>
              </p:nvSpPr>
              <p:spPr bwMode="auto">
                <a:xfrm>
                  <a:off x="4228617" y="3471864"/>
                  <a:ext cx="870324" cy="2466532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47105" y="0"/>
                        <a:pt x="557800" y="0"/>
                      </a:cubicBezTo>
                      <a:cubicBezTo>
                        <a:pt x="868495" y="0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48" name="グループ化 447">
              <a:extLst>
                <a:ext uri="{FF2B5EF4-FFF2-40B4-BE49-F238E27FC236}">
                  <a16:creationId xmlns:a16="http://schemas.microsoft.com/office/drawing/2014/main" id="{5F4707CD-B58E-4A60-9E70-DC2FD8834CF0}"/>
                </a:ext>
              </a:extLst>
            </p:cNvPr>
            <p:cNvGrpSpPr/>
            <p:nvPr/>
          </p:nvGrpSpPr>
          <p:grpSpPr>
            <a:xfrm rot="5400000">
              <a:off x="6472664" y="5397781"/>
              <a:ext cx="531898" cy="1042896"/>
              <a:chOff x="3928575" y="3304261"/>
              <a:chExt cx="1460125" cy="2862886"/>
            </a:xfrm>
          </p:grpSpPr>
          <p:sp>
            <p:nvSpPr>
              <p:cNvPr id="449" name="台形 448">
                <a:extLst>
                  <a:ext uri="{FF2B5EF4-FFF2-40B4-BE49-F238E27FC236}">
                    <a16:creationId xmlns:a16="http://schemas.microsoft.com/office/drawing/2014/main" id="{5B518822-8A02-4D8D-9FEC-EE8226B9EE16}"/>
                  </a:ext>
                </a:extLst>
              </p:cNvPr>
              <p:cNvSpPr/>
              <p:nvPr/>
            </p:nvSpPr>
            <p:spPr bwMode="auto">
              <a:xfrm>
                <a:off x="4517096" y="5814265"/>
                <a:ext cx="297443" cy="352882"/>
              </a:xfrm>
              <a:prstGeom prst="trapezoid">
                <a:avLst/>
              </a:pr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50" name="楕円 27">
                <a:extLst>
                  <a:ext uri="{FF2B5EF4-FFF2-40B4-BE49-F238E27FC236}">
                    <a16:creationId xmlns:a16="http://schemas.microsoft.com/office/drawing/2014/main" id="{1DFBD19A-6C11-4ACD-9BB0-2DCC211C5B7A}"/>
                  </a:ext>
                </a:extLst>
              </p:cNvPr>
              <p:cNvSpPr/>
              <p:nvPr/>
            </p:nvSpPr>
            <p:spPr bwMode="auto">
              <a:xfrm rot="1800000" flipH="1">
                <a:off x="4813634" y="4602196"/>
                <a:ext cx="575066" cy="1441302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139630" y="151229"/>
                      <a:pt x="557800" y="0"/>
                    </a:cubicBezTo>
                    <a:cubicBezTo>
                      <a:pt x="991325" y="151228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51" name="楕円 27">
                <a:extLst>
                  <a:ext uri="{FF2B5EF4-FFF2-40B4-BE49-F238E27FC236}">
                    <a16:creationId xmlns:a16="http://schemas.microsoft.com/office/drawing/2014/main" id="{0E4F6374-82BC-458A-9790-91F32835C7C3}"/>
                  </a:ext>
                </a:extLst>
              </p:cNvPr>
              <p:cNvSpPr/>
              <p:nvPr/>
            </p:nvSpPr>
            <p:spPr bwMode="auto">
              <a:xfrm rot="19800000">
                <a:off x="3928575" y="4602197"/>
                <a:ext cx="575066" cy="1441302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139630" y="151229"/>
                      <a:pt x="557800" y="0"/>
                    </a:cubicBezTo>
                    <a:cubicBezTo>
                      <a:pt x="991325" y="151228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452" name="楕円 27">
                <a:extLst>
                  <a:ext uri="{FF2B5EF4-FFF2-40B4-BE49-F238E27FC236}">
                    <a16:creationId xmlns:a16="http://schemas.microsoft.com/office/drawing/2014/main" id="{0C3B2393-390F-442A-B046-F181AB358CD7}"/>
                  </a:ext>
                </a:extLst>
              </p:cNvPr>
              <p:cNvSpPr/>
              <p:nvPr/>
            </p:nvSpPr>
            <p:spPr bwMode="auto">
              <a:xfrm>
                <a:off x="4105975" y="3449751"/>
                <a:ext cx="1125126" cy="2488645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47105" y="0"/>
                      <a:pt x="557800" y="0"/>
                    </a:cubicBezTo>
                    <a:cubicBezTo>
                      <a:pt x="868495" y="0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53" name="フリーフォーム: 図形 452">
                <a:extLst>
                  <a:ext uri="{FF2B5EF4-FFF2-40B4-BE49-F238E27FC236}">
                    <a16:creationId xmlns:a16="http://schemas.microsoft.com/office/drawing/2014/main" id="{E9BE3330-96A3-4025-B48B-BAF2B59F5E68}"/>
                  </a:ext>
                </a:extLst>
              </p:cNvPr>
              <p:cNvSpPr/>
              <p:nvPr/>
            </p:nvSpPr>
            <p:spPr bwMode="auto">
              <a:xfrm rot="4500000">
                <a:off x="4579529" y="3383354"/>
                <a:ext cx="201140" cy="8270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フリーフォーム: 図形 453">
                <a:extLst>
                  <a:ext uri="{FF2B5EF4-FFF2-40B4-BE49-F238E27FC236}">
                    <a16:creationId xmlns:a16="http://schemas.microsoft.com/office/drawing/2014/main" id="{24DE793D-3E72-43F4-AA5A-4BDB921DABCB}"/>
                  </a:ext>
                </a:extLst>
              </p:cNvPr>
              <p:cNvSpPr/>
              <p:nvPr/>
            </p:nvSpPr>
            <p:spPr bwMode="auto">
              <a:xfrm rot="6300000">
                <a:off x="4605518" y="3383354"/>
                <a:ext cx="201140" cy="8270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フリーフォーム: 図形 454">
                <a:extLst>
                  <a:ext uri="{FF2B5EF4-FFF2-40B4-BE49-F238E27FC236}">
                    <a16:creationId xmlns:a16="http://schemas.microsoft.com/office/drawing/2014/main" id="{E4DC5909-FB23-4E6F-A5A3-F57338E7B1A7}"/>
                  </a:ext>
                </a:extLst>
              </p:cNvPr>
              <p:cNvSpPr/>
              <p:nvPr/>
            </p:nvSpPr>
            <p:spPr bwMode="auto">
              <a:xfrm rot="4500000" flipV="1">
                <a:off x="4511808" y="3405855"/>
                <a:ext cx="201140" cy="84518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6" name="フリーフォーム: 図形 455">
                <a:extLst>
                  <a:ext uri="{FF2B5EF4-FFF2-40B4-BE49-F238E27FC236}">
                    <a16:creationId xmlns:a16="http://schemas.microsoft.com/office/drawing/2014/main" id="{BDF43FA5-02B7-425C-BB4B-D36B79270868}"/>
                  </a:ext>
                </a:extLst>
              </p:cNvPr>
              <p:cNvSpPr/>
              <p:nvPr/>
            </p:nvSpPr>
            <p:spPr bwMode="auto">
              <a:xfrm rot="6300000" flipV="1">
                <a:off x="4537797" y="3362572"/>
                <a:ext cx="201140" cy="84518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楕円 27">
                <a:extLst>
                  <a:ext uri="{FF2B5EF4-FFF2-40B4-BE49-F238E27FC236}">
                    <a16:creationId xmlns:a16="http://schemas.microsoft.com/office/drawing/2014/main" id="{48B56D9A-CB75-4345-9814-D887760A0B0D}"/>
                  </a:ext>
                </a:extLst>
              </p:cNvPr>
              <p:cNvSpPr/>
              <p:nvPr/>
            </p:nvSpPr>
            <p:spPr bwMode="auto">
              <a:xfrm>
                <a:off x="4228617" y="3471864"/>
                <a:ext cx="870324" cy="2466532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47105" y="0"/>
                      <a:pt x="557800" y="0"/>
                    </a:cubicBezTo>
                    <a:cubicBezTo>
                      <a:pt x="868495" y="0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pptx642_野菜のイラスト10</dc:title>
  <dc:subject>pptx642_野菜のイラスト10</dc:subject>
  <dc:creator>http://www.digipot.net</dc:creator>
  <cp:lastModifiedBy/>
  <cp:revision>1</cp:revision>
  <dcterms:created xsi:type="dcterms:W3CDTF">2014-01-30T05:12:09Z</dcterms:created>
  <dcterms:modified xsi:type="dcterms:W3CDTF">2017-09-08T06:56:23Z</dcterms:modified>
  <cp:category/>
  <cp:version>1</cp:version>
</cp:coreProperties>
</file>