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002060"/>
    <a:srgbClr val="9DC3E6"/>
    <a:srgbClr val="DEEBF7"/>
    <a:srgbClr val="CCECFF"/>
    <a:srgbClr val="FFCC99"/>
    <a:srgbClr val="FF9966"/>
    <a:srgbClr val="FFCCCC"/>
    <a:srgbClr val="FF6699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F8E90CF2-DF33-4ADB-A5CD-5C6DF4A93C3E}"/>
              </a:ext>
            </a:extLst>
          </p:cNvPr>
          <p:cNvGrpSpPr/>
          <p:nvPr/>
        </p:nvGrpSpPr>
        <p:grpSpPr>
          <a:xfrm>
            <a:off x="8442639" y="819829"/>
            <a:ext cx="538356" cy="1602104"/>
            <a:chOff x="3961655" y="1032819"/>
            <a:chExt cx="518815" cy="1543952"/>
          </a:xfrm>
        </p:grpSpPr>
        <p:sp>
          <p:nvSpPr>
            <p:cNvPr id="63" name="台形 62">
              <a:extLst>
                <a:ext uri="{FF2B5EF4-FFF2-40B4-BE49-F238E27FC236}">
                  <a16:creationId xmlns:a16="http://schemas.microsoft.com/office/drawing/2014/main" id="{67532FF9-8F15-4FD9-AD9B-0AC31C67EF11}"/>
                </a:ext>
              </a:extLst>
            </p:cNvPr>
            <p:cNvSpPr/>
            <p:nvPr/>
          </p:nvSpPr>
          <p:spPr bwMode="auto">
            <a:xfrm rot="10800000">
              <a:off x="4162785" y="1032819"/>
              <a:ext cx="119935" cy="385367"/>
            </a:xfrm>
            <a:prstGeom prst="trapezoid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台形 63">
              <a:extLst>
                <a:ext uri="{FF2B5EF4-FFF2-40B4-BE49-F238E27FC236}">
                  <a16:creationId xmlns:a16="http://schemas.microsoft.com/office/drawing/2014/main" id="{3269BE5C-16A7-414C-8226-21CD6F9D8A45}"/>
                </a:ext>
              </a:extLst>
            </p:cNvPr>
            <p:cNvSpPr/>
            <p:nvPr/>
          </p:nvSpPr>
          <p:spPr bwMode="auto">
            <a:xfrm rot="9900000">
              <a:off x="4083294" y="1040768"/>
              <a:ext cx="119935" cy="385367"/>
            </a:xfrm>
            <a:prstGeom prst="trapezoid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台形 64">
              <a:extLst>
                <a:ext uri="{FF2B5EF4-FFF2-40B4-BE49-F238E27FC236}">
                  <a16:creationId xmlns:a16="http://schemas.microsoft.com/office/drawing/2014/main" id="{04CC82F8-0780-43A2-91CD-C2D8F722158C}"/>
                </a:ext>
              </a:extLst>
            </p:cNvPr>
            <p:cNvSpPr/>
            <p:nvPr/>
          </p:nvSpPr>
          <p:spPr bwMode="auto">
            <a:xfrm rot="11700000" flipH="1">
              <a:off x="4247830" y="1040768"/>
              <a:ext cx="119935" cy="385367"/>
            </a:xfrm>
            <a:prstGeom prst="trapezoid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楕円 72">
              <a:extLst>
                <a:ext uri="{FF2B5EF4-FFF2-40B4-BE49-F238E27FC236}">
                  <a16:creationId xmlns:a16="http://schemas.microsoft.com/office/drawing/2014/main" id="{EF3BAA2B-EB8A-4FF7-87C7-E7B5EBFB749B}"/>
                </a:ext>
              </a:extLst>
            </p:cNvPr>
            <p:cNvSpPr/>
            <p:nvPr/>
          </p:nvSpPr>
          <p:spPr bwMode="auto">
            <a:xfrm>
              <a:off x="3961655" y="1358864"/>
              <a:ext cx="518815" cy="1217907"/>
            </a:xfrm>
            <a:custGeom>
              <a:avLst/>
              <a:gdLst>
                <a:gd name="connsiteX0" fmla="*/ 0 w 585065"/>
                <a:gd name="connsiteY0" fmla="*/ 488544 h 977088"/>
                <a:gd name="connsiteX1" fmla="*/ 292533 w 585065"/>
                <a:gd name="connsiteY1" fmla="*/ 0 h 977088"/>
                <a:gd name="connsiteX2" fmla="*/ 585066 w 585065"/>
                <a:gd name="connsiteY2" fmla="*/ 488544 h 977088"/>
                <a:gd name="connsiteX3" fmla="*/ 292533 w 585065"/>
                <a:gd name="connsiteY3" fmla="*/ 977088 h 977088"/>
                <a:gd name="connsiteX4" fmla="*/ 0 w 585065"/>
                <a:gd name="connsiteY4" fmla="*/ 488544 h 977088"/>
                <a:gd name="connsiteX0" fmla="*/ 0 w 585066"/>
                <a:gd name="connsiteY0" fmla="*/ 488544 h 977088"/>
                <a:gd name="connsiteX1" fmla="*/ 292533 w 585066"/>
                <a:gd name="connsiteY1" fmla="*/ 0 h 977088"/>
                <a:gd name="connsiteX2" fmla="*/ 585066 w 585066"/>
                <a:gd name="connsiteY2" fmla="*/ 488544 h 977088"/>
                <a:gd name="connsiteX3" fmla="*/ 292533 w 585066"/>
                <a:gd name="connsiteY3" fmla="*/ 977088 h 977088"/>
                <a:gd name="connsiteX4" fmla="*/ 0 w 585066"/>
                <a:gd name="connsiteY4" fmla="*/ 488544 h 977088"/>
                <a:gd name="connsiteX0" fmla="*/ 0 w 585066"/>
                <a:gd name="connsiteY0" fmla="*/ 488544 h 977088"/>
                <a:gd name="connsiteX1" fmla="*/ 292533 w 585066"/>
                <a:gd name="connsiteY1" fmla="*/ 0 h 977088"/>
                <a:gd name="connsiteX2" fmla="*/ 585066 w 585066"/>
                <a:gd name="connsiteY2" fmla="*/ 488544 h 977088"/>
                <a:gd name="connsiteX3" fmla="*/ 292533 w 585066"/>
                <a:gd name="connsiteY3" fmla="*/ 977088 h 977088"/>
                <a:gd name="connsiteX4" fmla="*/ 0 w 585066"/>
                <a:gd name="connsiteY4" fmla="*/ 488544 h 977088"/>
                <a:gd name="connsiteX0" fmla="*/ 0 w 585066"/>
                <a:gd name="connsiteY0" fmla="*/ 488544 h 977088"/>
                <a:gd name="connsiteX1" fmla="*/ 292533 w 585066"/>
                <a:gd name="connsiteY1" fmla="*/ 0 h 977088"/>
                <a:gd name="connsiteX2" fmla="*/ 585066 w 585066"/>
                <a:gd name="connsiteY2" fmla="*/ 488544 h 977088"/>
                <a:gd name="connsiteX3" fmla="*/ 292533 w 585066"/>
                <a:gd name="connsiteY3" fmla="*/ 977088 h 977088"/>
                <a:gd name="connsiteX4" fmla="*/ 0 w 585066"/>
                <a:gd name="connsiteY4" fmla="*/ 488544 h 977088"/>
                <a:gd name="connsiteX0" fmla="*/ 0 w 585066"/>
                <a:gd name="connsiteY0" fmla="*/ 236060 h 724604"/>
                <a:gd name="connsiteX1" fmla="*/ 279833 w 585066"/>
                <a:gd name="connsiteY1" fmla="*/ 1516 h 724604"/>
                <a:gd name="connsiteX2" fmla="*/ 585066 w 585066"/>
                <a:gd name="connsiteY2" fmla="*/ 236060 h 724604"/>
                <a:gd name="connsiteX3" fmla="*/ 292533 w 585066"/>
                <a:gd name="connsiteY3" fmla="*/ 724604 h 724604"/>
                <a:gd name="connsiteX4" fmla="*/ 0 w 585066"/>
                <a:gd name="connsiteY4" fmla="*/ 236060 h 724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6" h="724604">
                  <a:moveTo>
                    <a:pt x="0" y="236060"/>
                  </a:moveTo>
                  <a:cubicBezTo>
                    <a:pt x="0" y="-33755"/>
                    <a:pt x="118271" y="1516"/>
                    <a:pt x="279833" y="1516"/>
                  </a:cubicBezTo>
                  <a:cubicBezTo>
                    <a:pt x="441395" y="1516"/>
                    <a:pt x="585066" y="-33755"/>
                    <a:pt x="585066" y="236060"/>
                  </a:cubicBezTo>
                  <a:cubicBezTo>
                    <a:pt x="585066" y="505875"/>
                    <a:pt x="454095" y="724604"/>
                    <a:pt x="292533" y="724604"/>
                  </a:cubicBezTo>
                  <a:cubicBezTo>
                    <a:pt x="130971" y="724604"/>
                    <a:pt x="0" y="505875"/>
                    <a:pt x="0" y="236060"/>
                  </a:cubicBezTo>
                  <a:close/>
                </a:path>
              </a:pathLst>
            </a:custGeom>
            <a:solidFill>
              <a:srgbClr val="FFFF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A7BA895B-168F-4646-8914-B677FB7692B1}"/>
              </a:ext>
            </a:extLst>
          </p:cNvPr>
          <p:cNvGrpSpPr/>
          <p:nvPr/>
        </p:nvGrpSpPr>
        <p:grpSpPr>
          <a:xfrm>
            <a:off x="6602338" y="805163"/>
            <a:ext cx="434357" cy="1631436"/>
            <a:chOff x="3298159" y="3338931"/>
            <a:chExt cx="434357" cy="1631436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70963D75-CD32-4E70-90C1-3BFC5DDF78E8}"/>
                </a:ext>
              </a:extLst>
            </p:cNvPr>
            <p:cNvGrpSpPr/>
            <p:nvPr/>
          </p:nvGrpSpPr>
          <p:grpSpPr>
            <a:xfrm rot="21431751">
              <a:off x="3298159" y="3388243"/>
              <a:ext cx="212107" cy="1568898"/>
              <a:chOff x="4411956" y="1588102"/>
              <a:chExt cx="212107" cy="1568898"/>
            </a:xfrm>
            <a:solidFill>
              <a:srgbClr val="92D050"/>
            </a:solidFill>
          </p:grpSpPr>
          <p:sp>
            <p:nvSpPr>
              <p:cNvPr id="75" name="台形 74">
                <a:extLst>
                  <a:ext uri="{FF2B5EF4-FFF2-40B4-BE49-F238E27FC236}">
                    <a16:creationId xmlns:a16="http://schemas.microsoft.com/office/drawing/2014/main" id="{8BA64698-60E3-461C-AAAD-0299BE798661}"/>
                  </a:ext>
                </a:extLst>
              </p:cNvPr>
              <p:cNvSpPr/>
              <p:nvPr/>
            </p:nvSpPr>
            <p:spPr bwMode="auto">
              <a:xfrm rot="10800000">
                <a:off x="4411956" y="1588102"/>
                <a:ext cx="212107" cy="1568898"/>
              </a:xfrm>
              <a:prstGeom prst="trapezoid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C427984B-22AE-46CD-8AA4-7A21F5956B38}"/>
                  </a:ext>
                </a:extLst>
              </p:cNvPr>
              <p:cNvSpPr/>
              <p:nvPr/>
            </p:nvSpPr>
            <p:spPr bwMode="auto">
              <a:xfrm rot="10800000">
                <a:off x="4445688" y="2574403"/>
                <a:ext cx="144642" cy="582597"/>
              </a:xfrm>
              <a:custGeom>
                <a:avLst/>
                <a:gdLst>
                  <a:gd name="connsiteX0" fmla="*/ 76181 w 144642"/>
                  <a:gd name="connsiteY0" fmla="*/ 582597 h 582597"/>
                  <a:gd name="connsiteX1" fmla="*/ 44251 w 144642"/>
                  <a:gd name="connsiteY1" fmla="*/ 549314 h 582597"/>
                  <a:gd name="connsiteX2" fmla="*/ 5932 w 144642"/>
                  <a:gd name="connsiteY2" fmla="*/ 576185 h 582597"/>
                  <a:gd name="connsiteX3" fmla="*/ 0 w 144642"/>
                  <a:gd name="connsiteY3" fmla="*/ 566810 h 582597"/>
                  <a:gd name="connsiteX4" fmla="*/ 19157 w 144642"/>
                  <a:gd name="connsiteY4" fmla="*/ 0 h 582597"/>
                  <a:gd name="connsiteX5" fmla="*/ 125210 w 144642"/>
                  <a:gd name="connsiteY5" fmla="*/ 0 h 582597"/>
                  <a:gd name="connsiteX6" fmla="*/ 144642 w 144642"/>
                  <a:gd name="connsiteY6" fmla="*/ 574931 h 582597"/>
                  <a:gd name="connsiteX7" fmla="*/ 108111 w 144642"/>
                  <a:gd name="connsiteY7" fmla="*/ 549314 h 582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642" h="582597">
                    <a:moveTo>
                      <a:pt x="76181" y="582597"/>
                    </a:moveTo>
                    <a:lnTo>
                      <a:pt x="44251" y="549314"/>
                    </a:lnTo>
                    <a:lnTo>
                      <a:pt x="5932" y="576185"/>
                    </a:lnTo>
                    <a:lnTo>
                      <a:pt x="0" y="566810"/>
                    </a:lnTo>
                    <a:lnTo>
                      <a:pt x="19157" y="0"/>
                    </a:lnTo>
                    <a:lnTo>
                      <a:pt x="125210" y="0"/>
                    </a:lnTo>
                    <a:lnTo>
                      <a:pt x="144642" y="574931"/>
                    </a:lnTo>
                    <a:lnTo>
                      <a:pt x="108111" y="5493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46615CAC-A2C2-42F9-84D2-398776DF7C38}"/>
                </a:ext>
              </a:extLst>
            </p:cNvPr>
            <p:cNvGrpSpPr/>
            <p:nvPr/>
          </p:nvGrpSpPr>
          <p:grpSpPr>
            <a:xfrm rot="168249" flipH="1">
              <a:off x="3520409" y="3388243"/>
              <a:ext cx="212107" cy="1568898"/>
              <a:chOff x="4411956" y="1588102"/>
              <a:chExt cx="212107" cy="1568898"/>
            </a:xfrm>
            <a:solidFill>
              <a:srgbClr val="92D050"/>
            </a:solidFill>
          </p:grpSpPr>
          <p:sp>
            <p:nvSpPr>
              <p:cNvPr id="73" name="台形 72">
                <a:extLst>
                  <a:ext uri="{FF2B5EF4-FFF2-40B4-BE49-F238E27FC236}">
                    <a16:creationId xmlns:a16="http://schemas.microsoft.com/office/drawing/2014/main" id="{FEED9A90-0475-40AA-A762-09111D18C0C7}"/>
                  </a:ext>
                </a:extLst>
              </p:cNvPr>
              <p:cNvSpPr/>
              <p:nvPr/>
            </p:nvSpPr>
            <p:spPr bwMode="auto">
              <a:xfrm rot="10800000">
                <a:off x="4411956" y="1588102"/>
                <a:ext cx="212107" cy="1568898"/>
              </a:xfrm>
              <a:prstGeom prst="trapezoid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DE7ACE57-0112-4167-B299-6FC15F6A9D2F}"/>
                  </a:ext>
                </a:extLst>
              </p:cNvPr>
              <p:cNvSpPr/>
              <p:nvPr/>
            </p:nvSpPr>
            <p:spPr bwMode="auto">
              <a:xfrm rot="10800000">
                <a:off x="4445688" y="2574403"/>
                <a:ext cx="144642" cy="582597"/>
              </a:xfrm>
              <a:custGeom>
                <a:avLst/>
                <a:gdLst>
                  <a:gd name="connsiteX0" fmla="*/ 76181 w 144642"/>
                  <a:gd name="connsiteY0" fmla="*/ 582597 h 582597"/>
                  <a:gd name="connsiteX1" fmla="*/ 44251 w 144642"/>
                  <a:gd name="connsiteY1" fmla="*/ 549314 h 582597"/>
                  <a:gd name="connsiteX2" fmla="*/ 5932 w 144642"/>
                  <a:gd name="connsiteY2" fmla="*/ 576185 h 582597"/>
                  <a:gd name="connsiteX3" fmla="*/ 0 w 144642"/>
                  <a:gd name="connsiteY3" fmla="*/ 566810 h 582597"/>
                  <a:gd name="connsiteX4" fmla="*/ 19157 w 144642"/>
                  <a:gd name="connsiteY4" fmla="*/ 0 h 582597"/>
                  <a:gd name="connsiteX5" fmla="*/ 125210 w 144642"/>
                  <a:gd name="connsiteY5" fmla="*/ 0 h 582597"/>
                  <a:gd name="connsiteX6" fmla="*/ 144642 w 144642"/>
                  <a:gd name="connsiteY6" fmla="*/ 574931 h 582597"/>
                  <a:gd name="connsiteX7" fmla="*/ 108111 w 144642"/>
                  <a:gd name="connsiteY7" fmla="*/ 549314 h 582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642" h="582597">
                    <a:moveTo>
                      <a:pt x="76181" y="582597"/>
                    </a:moveTo>
                    <a:lnTo>
                      <a:pt x="44251" y="549314"/>
                    </a:lnTo>
                    <a:lnTo>
                      <a:pt x="5932" y="576185"/>
                    </a:lnTo>
                    <a:lnTo>
                      <a:pt x="0" y="566810"/>
                    </a:lnTo>
                    <a:lnTo>
                      <a:pt x="19157" y="0"/>
                    </a:lnTo>
                    <a:lnTo>
                      <a:pt x="125210" y="0"/>
                    </a:lnTo>
                    <a:lnTo>
                      <a:pt x="144642" y="574931"/>
                    </a:lnTo>
                    <a:lnTo>
                      <a:pt x="108111" y="5493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9C5070C9-137D-4507-AF5B-90D58CB6A4DA}"/>
                </a:ext>
              </a:extLst>
            </p:cNvPr>
            <p:cNvGrpSpPr/>
            <p:nvPr/>
          </p:nvGrpSpPr>
          <p:grpSpPr>
            <a:xfrm>
              <a:off x="3415325" y="3338931"/>
              <a:ext cx="212107" cy="1631436"/>
              <a:chOff x="4411956" y="1588102"/>
              <a:chExt cx="212107" cy="1568898"/>
            </a:xfrm>
            <a:solidFill>
              <a:srgbClr val="92D050"/>
            </a:solidFill>
          </p:grpSpPr>
          <p:sp>
            <p:nvSpPr>
              <p:cNvPr id="71" name="台形 70">
                <a:extLst>
                  <a:ext uri="{FF2B5EF4-FFF2-40B4-BE49-F238E27FC236}">
                    <a16:creationId xmlns:a16="http://schemas.microsoft.com/office/drawing/2014/main" id="{60FCC2C6-ABCC-4E93-820B-5F18FEE55DB1}"/>
                  </a:ext>
                </a:extLst>
              </p:cNvPr>
              <p:cNvSpPr/>
              <p:nvPr/>
            </p:nvSpPr>
            <p:spPr bwMode="auto">
              <a:xfrm rot="10800000">
                <a:off x="4411956" y="1588102"/>
                <a:ext cx="212107" cy="1568898"/>
              </a:xfrm>
              <a:prstGeom prst="trapezoid">
                <a:avLst/>
              </a:prstGeom>
              <a:solidFill>
                <a:srgbClr val="0033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6D1CAAE9-F44D-4BA4-977C-5143B25E2DB2}"/>
                  </a:ext>
                </a:extLst>
              </p:cNvPr>
              <p:cNvSpPr/>
              <p:nvPr/>
            </p:nvSpPr>
            <p:spPr bwMode="auto">
              <a:xfrm rot="10800000">
                <a:off x="4445688" y="2574403"/>
                <a:ext cx="144642" cy="582597"/>
              </a:xfrm>
              <a:custGeom>
                <a:avLst/>
                <a:gdLst>
                  <a:gd name="connsiteX0" fmla="*/ 76181 w 144642"/>
                  <a:gd name="connsiteY0" fmla="*/ 582597 h 582597"/>
                  <a:gd name="connsiteX1" fmla="*/ 44251 w 144642"/>
                  <a:gd name="connsiteY1" fmla="*/ 549314 h 582597"/>
                  <a:gd name="connsiteX2" fmla="*/ 5932 w 144642"/>
                  <a:gd name="connsiteY2" fmla="*/ 576185 h 582597"/>
                  <a:gd name="connsiteX3" fmla="*/ 0 w 144642"/>
                  <a:gd name="connsiteY3" fmla="*/ 566810 h 582597"/>
                  <a:gd name="connsiteX4" fmla="*/ 19157 w 144642"/>
                  <a:gd name="connsiteY4" fmla="*/ 0 h 582597"/>
                  <a:gd name="connsiteX5" fmla="*/ 125210 w 144642"/>
                  <a:gd name="connsiteY5" fmla="*/ 0 h 582597"/>
                  <a:gd name="connsiteX6" fmla="*/ 144642 w 144642"/>
                  <a:gd name="connsiteY6" fmla="*/ 574931 h 582597"/>
                  <a:gd name="connsiteX7" fmla="*/ 108111 w 144642"/>
                  <a:gd name="connsiteY7" fmla="*/ 549314 h 582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642" h="582597">
                    <a:moveTo>
                      <a:pt x="76181" y="582597"/>
                    </a:moveTo>
                    <a:lnTo>
                      <a:pt x="44251" y="549314"/>
                    </a:lnTo>
                    <a:lnTo>
                      <a:pt x="5932" y="576185"/>
                    </a:lnTo>
                    <a:lnTo>
                      <a:pt x="0" y="566810"/>
                    </a:lnTo>
                    <a:lnTo>
                      <a:pt x="19157" y="0"/>
                    </a:lnTo>
                    <a:lnTo>
                      <a:pt x="125210" y="0"/>
                    </a:lnTo>
                    <a:lnTo>
                      <a:pt x="144642" y="574931"/>
                    </a:lnTo>
                    <a:lnTo>
                      <a:pt x="108111" y="5493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B862B003-58EA-4686-ABCC-38833A598CE7}"/>
              </a:ext>
            </a:extLst>
          </p:cNvPr>
          <p:cNvGrpSpPr/>
          <p:nvPr/>
        </p:nvGrpSpPr>
        <p:grpSpPr>
          <a:xfrm>
            <a:off x="4310683" y="1127359"/>
            <a:ext cx="1312450" cy="1158868"/>
            <a:chOff x="7383271" y="3197088"/>
            <a:chExt cx="678540" cy="599138"/>
          </a:xfrm>
        </p:grpSpPr>
        <p:sp>
          <p:nvSpPr>
            <p:cNvPr id="78" name="楕円 77">
              <a:extLst>
                <a:ext uri="{FF2B5EF4-FFF2-40B4-BE49-F238E27FC236}">
                  <a16:creationId xmlns:a16="http://schemas.microsoft.com/office/drawing/2014/main" id="{DAD9B3DE-F1A1-493F-8715-EDF1F69A64C2}"/>
                </a:ext>
              </a:extLst>
            </p:cNvPr>
            <p:cNvSpPr/>
            <p:nvPr/>
          </p:nvSpPr>
          <p:spPr bwMode="auto">
            <a:xfrm>
              <a:off x="7383271" y="3246085"/>
              <a:ext cx="678540" cy="550141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星: 5 pt 78">
              <a:extLst>
                <a:ext uri="{FF2B5EF4-FFF2-40B4-BE49-F238E27FC236}">
                  <a16:creationId xmlns:a16="http://schemas.microsoft.com/office/drawing/2014/main" id="{3A6988B4-6CD3-489A-A8DC-E04B05C1573C}"/>
                </a:ext>
              </a:extLst>
            </p:cNvPr>
            <p:cNvSpPr/>
            <p:nvPr/>
          </p:nvSpPr>
          <p:spPr bwMode="auto">
            <a:xfrm>
              <a:off x="7605101" y="3197088"/>
              <a:ext cx="234879" cy="130489"/>
            </a:xfrm>
            <a:prstGeom prst="star5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94FA9EFB-D938-40F2-B699-B122098A31C9}"/>
              </a:ext>
            </a:extLst>
          </p:cNvPr>
          <p:cNvGrpSpPr/>
          <p:nvPr/>
        </p:nvGrpSpPr>
        <p:grpSpPr>
          <a:xfrm>
            <a:off x="3059606" y="848034"/>
            <a:ext cx="140473" cy="1545695"/>
            <a:chOff x="2702749" y="2939735"/>
            <a:chExt cx="158471" cy="1743732"/>
          </a:xfrm>
        </p:grpSpPr>
        <p:sp>
          <p:nvSpPr>
            <p:cNvPr id="94" name="台形 93">
              <a:extLst>
                <a:ext uri="{FF2B5EF4-FFF2-40B4-BE49-F238E27FC236}">
                  <a16:creationId xmlns:a16="http://schemas.microsoft.com/office/drawing/2014/main" id="{27AD7B7C-9F20-46BF-B54C-863E51D93E45}"/>
                </a:ext>
              </a:extLst>
            </p:cNvPr>
            <p:cNvSpPr/>
            <p:nvPr/>
          </p:nvSpPr>
          <p:spPr bwMode="auto">
            <a:xfrm rot="10800000">
              <a:off x="2702749" y="2939735"/>
              <a:ext cx="158471" cy="1743732"/>
            </a:xfrm>
            <a:prstGeom prst="trapezoid">
              <a:avLst>
                <a:gd name="adj" fmla="val 32514"/>
              </a:avLst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5AF9D876-6C4E-467D-8100-AA82A8248847}"/>
                </a:ext>
              </a:extLst>
            </p:cNvPr>
            <p:cNvSpPr/>
            <p:nvPr/>
          </p:nvSpPr>
          <p:spPr bwMode="auto">
            <a:xfrm>
              <a:off x="2710580" y="2981024"/>
              <a:ext cx="136337" cy="1338360"/>
            </a:xfrm>
            <a:custGeom>
              <a:avLst/>
              <a:gdLst>
                <a:gd name="connsiteX0" fmla="*/ 70985 w 136337"/>
                <a:gd name="connsiteY0" fmla="*/ 1315432 h 1338360"/>
                <a:gd name="connsiteX1" fmla="*/ 99088 w 136337"/>
                <a:gd name="connsiteY1" fmla="*/ 1326896 h 1338360"/>
                <a:gd name="connsiteX2" fmla="*/ 70985 w 136337"/>
                <a:gd name="connsiteY2" fmla="*/ 1338360 h 1338360"/>
                <a:gd name="connsiteX3" fmla="*/ 42882 w 136337"/>
                <a:gd name="connsiteY3" fmla="*/ 1326896 h 1338360"/>
                <a:gd name="connsiteX4" fmla="*/ 70985 w 136337"/>
                <a:gd name="connsiteY4" fmla="*/ 1315432 h 1338360"/>
                <a:gd name="connsiteX5" fmla="*/ 79281 w 136337"/>
                <a:gd name="connsiteY5" fmla="*/ 1268670 h 1338360"/>
                <a:gd name="connsiteX6" fmla="*/ 107384 w 136337"/>
                <a:gd name="connsiteY6" fmla="*/ 1280134 h 1338360"/>
                <a:gd name="connsiteX7" fmla="*/ 79281 w 136337"/>
                <a:gd name="connsiteY7" fmla="*/ 1291598 h 1338360"/>
                <a:gd name="connsiteX8" fmla="*/ 51178 w 136337"/>
                <a:gd name="connsiteY8" fmla="*/ 1280134 h 1338360"/>
                <a:gd name="connsiteX9" fmla="*/ 79281 w 136337"/>
                <a:gd name="connsiteY9" fmla="*/ 1268670 h 1338360"/>
                <a:gd name="connsiteX10" fmla="*/ 80174 w 136337"/>
                <a:gd name="connsiteY10" fmla="*/ 1196952 h 1338360"/>
                <a:gd name="connsiteX11" fmla="*/ 108277 w 136337"/>
                <a:gd name="connsiteY11" fmla="*/ 1208416 h 1338360"/>
                <a:gd name="connsiteX12" fmla="*/ 80174 w 136337"/>
                <a:gd name="connsiteY12" fmla="*/ 1219880 h 1338360"/>
                <a:gd name="connsiteX13" fmla="*/ 52071 w 136337"/>
                <a:gd name="connsiteY13" fmla="*/ 1208416 h 1338360"/>
                <a:gd name="connsiteX14" fmla="*/ 80174 w 136337"/>
                <a:gd name="connsiteY14" fmla="*/ 1196952 h 1338360"/>
                <a:gd name="connsiteX15" fmla="*/ 84850 w 136337"/>
                <a:gd name="connsiteY15" fmla="*/ 1107041 h 1338360"/>
                <a:gd name="connsiteX16" fmla="*/ 112953 w 136337"/>
                <a:gd name="connsiteY16" fmla="*/ 1118505 h 1338360"/>
                <a:gd name="connsiteX17" fmla="*/ 84850 w 136337"/>
                <a:gd name="connsiteY17" fmla="*/ 1129969 h 1338360"/>
                <a:gd name="connsiteX18" fmla="*/ 56747 w 136337"/>
                <a:gd name="connsiteY18" fmla="*/ 1118505 h 1338360"/>
                <a:gd name="connsiteX19" fmla="*/ 84850 w 136337"/>
                <a:gd name="connsiteY19" fmla="*/ 1107041 h 1338360"/>
                <a:gd name="connsiteX20" fmla="*/ 56206 w 136337"/>
                <a:gd name="connsiteY20" fmla="*/ 1056415 h 1338360"/>
                <a:gd name="connsiteX21" fmla="*/ 84309 w 136337"/>
                <a:gd name="connsiteY21" fmla="*/ 1067879 h 1338360"/>
                <a:gd name="connsiteX22" fmla="*/ 56206 w 136337"/>
                <a:gd name="connsiteY22" fmla="*/ 1079343 h 1338360"/>
                <a:gd name="connsiteX23" fmla="*/ 28103 w 136337"/>
                <a:gd name="connsiteY23" fmla="*/ 1067879 h 1338360"/>
                <a:gd name="connsiteX24" fmla="*/ 56206 w 136337"/>
                <a:gd name="connsiteY24" fmla="*/ 1056415 h 1338360"/>
                <a:gd name="connsiteX25" fmla="*/ 64426 w 136337"/>
                <a:gd name="connsiteY25" fmla="*/ 1008232 h 1338360"/>
                <a:gd name="connsiteX26" fmla="*/ 92529 w 136337"/>
                <a:gd name="connsiteY26" fmla="*/ 1019696 h 1338360"/>
                <a:gd name="connsiteX27" fmla="*/ 64426 w 136337"/>
                <a:gd name="connsiteY27" fmla="*/ 1031160 h 1338360"/>
                <a:gd name="connsiteX28" fmla="*/ 36323 w 136337"/>
                <a:gd name="connsiteY28" fmla="*/ 1019696 h 1338360"/>
                <a:gd name="connsiteX29" fmla="*/ 64426 w 136337"/>
                <a:gd name="connsiteY29" fmla="*/ 1008232 h 1338360"/>
                <a:gd name="connsiteX30" fmla="*/ 72356 w 136337"/>
                <a:gd name="connsiteY30" fmla="*/ 969722 h 1338360"/>
                <a:gd name="connsiteX31" fmla="*/ 100459 w 136337"/>
                <a:gd name="connsiteY31" fmla="*/ 981186 h 1338360"/>
                <a:gd name="connsiteX32" fmla="*/ 72356 w 136337"/>
                <a:gd name="connsiteY32" fmla="*/ 992650 h 1338360"/>
                <a:gd name="connsiteX33" fmla="*/ 44253 w 136337"/>
                <a:gd name="connsiteY33" fmla="*/ 981186 h 1338360"/>
                <a:gd name="connsiteX34" fmla="*/ 72356 w 136337"/>
                <a:gd name="connsiteY34" fmla="*/ 969722 h 1338360"/>
                <a:gd name="connsiteX35" fmla="*/ 93178 w 136337"/>
                <a:gd name="connsiteY35" fmla="*/ 932359 h 1338360"/>
                <a:gd name="connsiteX36" fmla="*/ 121281 w 136337"/>
                <a:gd name="connsiteY36" fmla="*/ 943823 h 1338360"/>
                <a:gd name="connsiteX37" fmla="*/ 93178 w 136337"/>
                <a:gd name="connsiteY37" fmla="*/ 955287 h 1338360"/>
                <a:gd name="connsiteX38" fmla="*/ 65075 w 136337"/>
                <a:gd name="connsiteY38" fmla="*/ 943823 h 1338360"/>
                <a:gd name="connsiteX39" fmla="*/ 93178 w 136337"/>
                <a:gd name="connsiteY39" fmla="*/ 932359 h 1338360"/>
                <a:gd name="connsiteX40" fmla="*/ 92529 w 136337"/>
                <a:gd name="connsiteY40" fmla="*/ 879159 h 1338360"/>
                <a:gd name="connsiteX41" fmla="*/ 120632 w 136337"/>
                <a:gd name="connsiteY41" fmla="*/ 890623 h 1338360"/>
                <a:gd name="connsiteX42" fmla="*/ 92529 w 136337"/>
                <a:gd name="connsiteY42" fmla="*/ 902087 h 1338360"/>
                <a:gd name="connsiteX43" fmla="*/ 64426 w 136337"/>
                <a:gd name="connsiteY43" fmla="*/ 890623 h 1338360"/>
                <a:gd name="connsiteX44" fmla="*/ 92529 w 136337"/>
                <a:gd name="connsiteY44" fmla="*/ 879159 h 1338360"/>
                <a:gd name="connsiteX45" fmla="*/ 65075 w 136337"/>
                <a:gd name="connsiteY45" fmla="*/ 838205 h 1338360"/>
                <a:gd name="connsiteX46" fmla="*/ 93178 w 136337"/>
                <a:gd name="connsiteY46" fmla="*/ 849669 h 1338360"/>
                <a:gd name="connsiteX47" fmla="*/ 65075 w 136337"/>
                <a:gd name="connsiteY47" fmla="*/ 861133 h 1338360"/>
                <a:gd name="connsiteX48" fmla="*/ 36972 w 136337"/>
                <a:gd name="connsiteY48" fmla="*/ 849669 h 1338360"/>
                <a:gd name="connsiteX49" fmla="*/ 65075 w 136337"/>
                <a:gd name="connsiteY49" fmla="*/ 838205 h 1338360"/>
                <a:gd name="connsiteX50" fmla="*/ 69158 w 136337"/>
                <a:gd name="connsiteY50" fmla="*/ 782093 h 1338360"/>
                <a:gd name="connsiteX51" fmla="*/ 97261 w 136337"/>
                <a:gd name="connsiteY51" fmla="*/ 793557 h 1338360"/>
                <a:gd name="connsiteX52" fmla="*/ 69158 w 136337"/>
                <a:gd name="connsiteY52" fmla="*/ 805021 h 1338360"/>
                <a:gd name="connsiteX53" fmla="*/ 41055 w 136337"/>
                <a:gd name="connsiteY53" fmla="*/ 793557 h 1338360"/>
                <a:gd name="connsiteX54" fmla="*/ 69158 w 136337"/>
                <a:gd name="connsiteY54" fmla="*/ 782093 h 1338360"/>
                <a:gd name="connsiteX55" fmla="*/ 93178 w 136337"/>
                <a:gd name="connsiteY55" fmla="*/ 732586 h 1338360"/>
                <a:gd name="connsiteX56" fmla="*/ 121281 w 136337"/>
                <a:gd name="connsiteY56" fmla="*/ 744050 h 1338360"/>
                <a:gd name="connsiteX57" fmla="*/ 93178 w 136337"/>
                <a:gd name="connsiteY57" fmla="*/ 755514 h 1338360"/>
                <a:gd name="connsiteX58" fmla="*/ 65075 w 136337"/>
                <a:gd name="connsiteY58" fmla="*/ 744050 h 1338360"/>
                <a:gd name="connsiteX59" fmla="*/ 93178 w 136337"/>
                <a:gd name="connsiteY59" fmla="*/ 732586 h 1338360"/>
                <a:gd name="connsiteX60" fmla="*/ 97987 w 136337"/>
                <a:gd name="connsiteY60" fmla="*/ 695983 h 1338360"/>
                <a:gd name="connsiteX61" fmla="*/ 126090 w 136337"/>
                <a:gd name="connsiteY61" fmla="*/ 707447 h 1338360"/>
                <a:gd name="connsiteX62" fmla="*/ 97987 w 136337"/>
                <a:gd name="connsiteY62" fmla="*/ 718911 h 1338360"/>
                <a:gd name="connsiteX63" fmla="*/ 69884 w 136337"/>
                <a:gd name="connsiteY63" fmla="*/ 707447 h 1338360"/>
                <a:gd name="connsiteX64" fmla="*/ 97987 w 136337"/>
                <a:gd name="connsiteY64" fmla="*/ 695983 h 1338360"/>
                <a:gd name="connsiteX65" fmla="*/ 56535 w 136337"/>
                <a:gd name="connsiteY65" fmla="*/ 656347 h 1338360"/>
                <a:gd name="connsiteX66" fmla="*/ 84638 w 136337"/>
                <a:gd name="connsiteY66" fmla="*/ 667811 h 1338360"/>
                <a:gd name="connsiteX67" fmla="*/ 56535 w 136337"/>
                <a:gd name="connsiteY67" fmla="*/ 679275 h 1338360"/>
                <a:gd name="connsiteX68" fmla="*/ 28432 w 136337"/>
                <a:gd name="connsiteY68" fmla="*/ 667811 h 1338360"/>
                <a:gd name="connsiteX69" fmla="*/ 56535 w 136337"/>
                <a:gd name="connsiteY69" fmla="*/ 656347 h 1338360"/>
                <a:gd name="connsiteX70" fmla="*/ 56206 w 136337"/>
                <a:gd name="connsiteY70" fmla="*/ 583912 h 1338360"/>
                <a:gd name="connsiteX71" fmla="*/ 84309 w 136337"/>
                <a:gd name="connsiteY71" fmla="*/ 595376 h 1338360"/>
                <a:gd name="connsiteX72" fmla="*/ 56206 w 136337"/>
                <a:gd name="connsiteY72" fmla="*/ 606840 h 1338360"/>
                <a:gd name="connsiteX73" fmla="*/ 28103 w 136337"/>
                <a:gd name="connsiteY73" fmla="*/ 595376 h 1338360"/>
                <a:gd name="connsiteX74" fmla="*/ 56206 w 136337"/>
                <a:gd name="connsiteY74" fmla="*/ 583912 h 1338360"/>
                <a:gd name="connsiteX75" fmla="*/ 64502 w 136337"/>
                <a:gd name="connsiteY75" fmla="*/ 537150 h 1338360"/>
                <a:gd name="connsiteX76" fmla="*/ 92605 w 136337"/>
                <a:gd name="connsiteY76" fmla="*/ 548614 h 1338360"/>
                <a:gd name="connsiteX77" fmla="*/ 64502 w 136337"/>
                <a:gd name="connsiteY77" fmla="*/ 560078 h 1338360"/>
                <a:gd name="connsiteX78" fmla="*/ 36399 w 136337"/>
                <a:gd name="connsiteY78" fmla="*/ 548614 h 1338360"/>
                <a:gd name="connsiteX79" fmla="*/ 64502 w 136337"/>
                <a:gd name="connsiteY79" fmla="*/ 537150 h 1338360"/>
                <a:gd name="connsiteX80" fmla="*/ 96811 w 136337"/>
                <a:gd name="connsiteY80" fmla="*/ 491789 h 1338360"/>
                <a:gd name="connsiteX81" fmla="*/ 124914 w 136337"/>
                <a:gd name="connsiteY81" fmla="*/ 503253 h 1338360"/>
                <a:gd name="connsiteX82" fmla="*/ 96811 w 136337"/>
                <a:gd name="connsiteY82" fmla="*/ 514717 h 1338360"/>
                <a:gd name="connsiteX83" fmla="*/ 68708 w 136337"/>
                <a:gd name="connsiteY83" fmla="*/ 503253 h 1338360"/>
                <a:gd name="connsiteX84" fmla="*/ 96811 w 136337"/>
                <a:gd name="connsiteY84" fmla="*/ 491789 h 1338360"/>
                <a:gd name="connsiteX85" fmla="*/ 56823 w 136337"/>
                <a:gd name="connsiteY85" fmla="*/ 450826 h 1338360"/>
                <a:gd name="connsiteX86" fmla="*/ 84926 w 136337"/>
                <a:gd name="connsiteY86" fmla="*/ 462290 h 1338360"/>
                <a:gd name="connsiteX87" fmla="*/ 56823 w 136337"/>
                <a:gd name="connsiteY87" fmla="*/ 473754 h 1338360"/>
                <a:gd name="connsiteX88" fmla="*/ 28720 w 136337"/>
                <a:gd name="connsiteY88" fmla="*/ 462290 h 1338360"/>
                <a:gd name="connsiteX89" fmla="*/ 56823 w 136337"/>
                <a:gd name="connsiteY89" fmla="*/ 450826 h 1338360"/>
                <a:gd name="connsiteX90" fmla="*/ 71061 w 136337"/>
                <a:gd name="connsiteY90" fmla="*/ 398608 h 1338360"/>
                <a:gd name="connsiteX91" fmla="*/ 99164 w 136337"/>
                <a:gd name="connsiteY91" fmla="*/ 410072 h 1338360"/>
                <a:gd name="connsiteX92" fmla="*/ 71061 w 136337"/>
                <a:gd name="connsiteY92" fmla="*/ 421536 h 1338360"/>
                <a:gd name="connsiteX93" fmla="*/ 42958 w 136337"/>
                <a:gd name="connsiteY93" fmla="*/ 410072 h 1338360"/>
                <a:gd name="connsiteX94" fmla="*/ 71061 w 136337"/>
                <a:gd name="connsiteY94" fmla="*/ 398608 h 1338360"/>
                <a:gd name="connsiteX95" fmla="*/ 36399 w 136337"/>
                <a:gd name="connsiteY95" fmla="*/ 352017 h 1338360"/>
                <a:gd name="connsiteX96" fmla="*/ 64502 w 136337"/>
                <a:gd name="connsiteY96" fmla="*/ 363481 h 1338360"/>
                <a:gd name="connsiteX97" fmla="*/ 36399 w 136337"/>
                <a:gd name="connsiteY97" fmla="*/ 374945 h 1338360"/>
                <a:gd name="connsiteX98" fmla="*/ 8296 w 136337"/>
                <a:gd name="connsiteY98" fmla="*/ 363481 h 1338360"/>
                <a:gd name="connsiteX99" fmla="*/ 36399 w 136337"/>
                <a:gd name="connsiteY99" fmla="*/ 352017 h 1338360"/>
                <a:gd name="connsiteX100" fmla="*/ 101847 w 136337"/>
                <a:gd name="connsiteY100" fmla="*/ 307679 h 1338360"/>
                <a:gd name="connsiteX101" fmla="*/ 129950 w 136337"/>
                <a:gd name="connsiteY101" fmla="*/ 319143 h 1338360"/>
                <a:gd name="connsiteX102" fmla="*/ 101847 w 136337"/>
                <a:gd name="connsiteY102" fmla="*/ 330607 h 1338360"/>
                <a:gd name="connsiteX103" fmla="*/ 73744 w 136337"/>
                <a:gd name="connsiteY103" fmla="*/ 319143 h 1338360"/>
                <a:gd name="connsiteX104" fmla="*/ 101847 w 136337"/>
                <a:gd name="connsiteY104" fmla="*/ 307679 h 1338360"/>
                <a:gd name="connsiteX105" fmla="*/ 48494 w 136337"/>
                <a:gd name="connsiteY105" fmla="*/ 275936 h 1338360"/>
                <a:gd name="connsiteX106" fmla="*/ 76597 w 136337"/>
                <a:gd name="connsiteY106" fmla="*/ 287400 h 1338360"/>
                <a:gd name="connsiteX107" fmla="*/ 48494 w 136337"/>
                <a:gd name="connsiteY107" fmla="*/ 298864 h 1338360"/>
                <a:gd name="connsiteX108" fmla="*/ 20391 w 136337"/>
                <a:gd name="connsiteY108" fmla="*/ 287400 h 1338360"/>
                <a:gd name="connsiteX109" fmla="*/ 48494 w 136337"/>
                <a:gd name="connsiteY109" fmla="*/ 275936 h 1338360"/>
                <a:gd name="connsiteX110" fmla="*/ 92529 w 136337"/>
                <a:gd name="connsiteY110" fmla="*/ 211161 h 1338360"/>
                <a:gd name="connsiteX111" fmla="*/ 120632 w 136337"/>
                <a:gd name="connsiteY111" fmla="*/ 222625 h 1338360"/>
                <a:gd name="connsiteX112" fmla="*/ 92529 w 136337"/>
                <a:gd name="connsiteY112" fmla="*/ 234089 h 1338360"/>
                <a:gd name="connsiteX113" fmla="*/ 64426 w 136337"/>
                <a:gd name="connsiteY113" fmla="*/ 222625 h 1338360"/>
                <a:gd name="connsiteX114" fmla="*/ 92529 w 136337"/>
                <a:gd name="connsiteY114" fmla="*/ 211161 h 1338360"/>
                <a:gd name="connsiteX115" fmla="*/ 36323 w 136337"/>
                <a:gd name="connsiteY115" fmla="*/ 181831 h 1338360"/>
                <a:gd name="connsiteX116" fmla="*/ 64426 w 136337"/>
                <a:gd name="connsiteY116" fmla="*/ 193295 h 1338360"/>
                <a:gd name="connsiteX117" fmla="*/ 36323 w 136337"/>
                <a:gd name="connsiteY117" fmla="*/ 204759 h 1338360"/>
                <a:gd name="connsiteX118" fmla="*/ 8220 w 136337"/>
                <a:gd name="connsiteY118" fmla="*/ 193295 h 1338360"/>
                <a:gd name="connsiteX119" fmla="*/ 36323 w 136337"/>
                <a:gd name="connsiteY119" fmla="*/ 181831 h 1338360"/>
                <a:gd name="connsiteX120" fmla="*/ 108234 w 136337"/>
                <a:gd name="connsiteY120" fmla="*/ 126574 h 1338360"/>
                <a:gd name="connsiteX121" fmla="*/ 136337 w 136337"/>
                <a:gd name="connsiteY121" fmla="*/ 138038 h 1338360"/>
                <a:gd name="connsiteX122" fmla="*/ 108234 w 136337"/>
                <a:gd name="connsiteY122" fmla="*/ 149502 h 1338360"/>
                <a:gd name="connsiteX123" fmla="*/ 80131 w 136337"/>
                <a:gd name="connsiteY123" fmla="*/ 138038 h 1338360"/>
                <a:gd name="connsiteX124" fmla="*/ 108234 w 136337"/>
                <a:gd name="connsiteY124" fmla="*/ 126574 h 1338360"/>
                <a:gd name="connsiteX125" fmla="*/ 41724 w 136337"/>
                <a:gd name="connsiteY125" fmla="*/ 83330 h 1338360"/>
                <a:gd name="connsiteX126" fmla="*/ 69827 w 136337"/>
                <a:gd name="connsiteY126" fmla="*/ 94794 h 1338360"/>
                <a:gd name="connsiteX127" fmla="*/ 41724 w 136337"/>
                <a:gd name="connsiteY127" fmla="*/ 106258 h 1338360"/>
                <a:gd name="connsiteX128" fmla="*/ 13621 w 136337"/>
                <a:gd name="connsiteY128" fmla="*/ 94794 h 1338360"/>
                <a:gd name="connsiteX129" fmla="*/ 41724 w 136337"/>
                <a:gd name="connsiteY129" fmla="*/ 83330 h 1338360"/>
                <a:gd name="connsiteX130" fmla="*/ 84309 w 136337"/>
                <a:gd name="connsiteY130" fmla="*/ 40975 h 1338360"/>
                <a:gd name="connsiteX131" fmla="*/ 112412 w 136337"/>
                <a:gd name="connsiteY131" fmla="*/ 52439 h 1338360"/>
                <a:gd name="connsiteX132" fmla="*/ 84309 w 136337"/>
                <a:gd name="connsiteY132" fmla="*/ 63903 h 1338360"/>
                <a:gd name="connsiteX133" fmla="*/ 56206 w 136337"/>
                <a:gd name="connsiteY133" fmla="*/ 52439 h 1338360"/>
                <a:gd name="connsiteX134" fmla="*/ 84309 w 136337"/>
                <a:gd name="connsiteY134" fmla="*/ 40975 h 1338360"/>
                <a:gd name="connsiteX135" fmla="*/ 28103 w 136337"/>
                <a:gd name="connsiteY135" fmla="*/ 0 h 1338360"/>
                <a:gd name="connsiteX136" fmla="*/ 56206 w 136337"/>
                <a:gd name="connsiteY136" fmla="*/ 11464 h 1338360"/>
                <a:gd name="connsiteX137" fmla="*/ 28103 w 136337"/>
                <a:gd name="connsiteY137" fmla="*/ 22928 h 1338360"/>
                <a:gd name="connsiteX138" fmla="*/ 0 w 136337"/>
                <a:gd name="connsiteY138" fmla="*/ 11464 h 1338360"/>
                <a:gd name="connsiteX139" fmla="*/ 28103 w 136337"/>
                <a:gd name="connsiteY139" fmla="*/ 0 h 1338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136337" h="1338360">
                  <a:moveTo>
                    <a:pt x="70985" y="1315432"/>
                  </a:moveTo>
                  <a:cubicBezTo>
                    <a:pt x="86506" y="1315432"/>
                    <a:pt x="99088" y="1320565"/>
                    <a:pt x="99088" y="1326896"/>
                  </a:cubicBezTo>
                  <a:cubicBezTo>
                    <a:pt x="99088" y="1333227"/>
                    <a:pt x="86506" y="1338360"/>
                    <a:pt x="70985" y="1338360"/>
                  </a:cubicBezTo>
                  <a:cubicBezTo>
                    <a:pt x="55464" y="1338360"/>
                    <a:pt x="42882" y="1333227"/>
                    <a:pt x="42882" y="1326896"/>
                  </a:cubicBezTo>
                  <a:cubicBezTo>
                    <a:pt x="42882" y="1320565"/>
                    <a:pt x="55464" y="1315432"/>
                    <a:pt x="70985" y="1315432"/>
                  </a:cubicBezTo>
                  <a:close/>
                  <a:moveTo>
                    <a:pt x="79281" y="1268670"/>
                  </a:moveTo>
                  <a:cubicBezTo>
                    <a:pt x="94802" y="1268670"/>
                    <a:pt x="107384" y="1273803"/>
                    <a:pt x="107384" y="1280134"/>
                  </a:cubicBezTo>
                  <a:cubicBezTo>
                    <a:pt x="107384" y="1286465"/>
                    <a:pt x="94802" y="1291598"/>
                    <a:pt x="79281" y="1291598"/>
                  </a:cubicBezTo>
                  <a:cubicBezTo>
                    <a:pt x="63760" y="1291598"/>
                    <a:pt x="51178" y="1286465"/>
                    <a:pt x="51178" y="1280134"/>
                  </a:cubicBezTo>
                  <a:cubicBezTo>
                    <a:pt x="51178" y="1273803"/>
                    <a:pt x="63760" y="1268670"/>
                    <a:pt x="79281" y="1268670"/>
                  </a:cubicBezTo>
                  <a:close/>
                  <a:moveTo>
                    <a:pt x="80174" y="1196952"/>
                  </a:moveTo>
                  <a:cubicBezTo>
                    <a:pt x="95695" y="1196952"/>
                    <a:pt x="108277" y="1202085"/>
                    <a:pt x="108277" y="1208416"/>
                  </a:cubicBezTo>
                  <a:cubicBezTo>
                    <a:pt x="108277" y="1214747"/>
                    <a:pt x="95695" y="1219880"/>
                    <a:pt x="80174" y="1219880"/>
                  </a:cubicBezTo>
                  <a:cubicBezTo>
                    <a:pt x="64653" y="1219880"/>
                    <a:pt x="52071" y="1214747"/>
                    <a:pt x="52071" y="1208416"/>
                  </a:cubicBezTo>
                  <a:cubicBezTo>
                    <a:pt x="52071" y="1202085"/>
                    <a:pt x="64653" y="1196952"/>
                    <a:pt x="80174" y="1196952"/>
                  </a:cubicBezTo>
                  <a:close/>
                  <a:moveTo>
                    <a:pt x="84850" y="1107041"/>
                  </a:moveTo>
                  <a:cubicBezTo>
                    <a:pt x="100371" y="1107041"/>
                    <a:pt x="112953" y="1112174"/>
                    <a:pt x="112953" y="1118505"/>
                  </a:cubicBezTo>
                  <a:cubicBezTo>
                    <a:pt x="112953" y="1124836"/>
                    <a:pt x="100371" y="1129969"/>
                    <a:pt x="84850" y="1129969"/>
                  </a:cubicBezTo>
                  <a:cubicBezTo>
                    <a:pt x="69329" y="1129969"/>
                    <a:pt x="56747" y="1124836"/>
                    <a:pt x="56747" y="1118505"/>
                  </a:cubicBezTo>
                  <a:cubicBezTo>
                    <a:pt x="56747" y="1112174"/>
                    <a:pt x="69329" y="1107041"/>
                    <a:pt x="84850" y="1107041"/>
                  </a:cubicBezTo>
                  <a:close/>
                  <a:moveTo>
                    <a:pt x="56206" y="1056415"/>
                  </a:moveTo>
                  <a:cubicBezTo>
                    <a:pt x="71727" y="1056415"/>
                    <a:pt x="84309" y="1061548"/>
                    <a:pt x="84309" y="1067879"/>
                  </a:cubicBezTo>
                  <a:cubicBezTo>
                    <a:pt x="84309" y="1074210"/>
                    <a:pt x="71727" y="1079343"/>
                    <a:pt x="56206" y="1079343"/>
                  </a:cubicBezTo>
                  <a:cubicBezTo>
                    <a:pt x="40685" y="1079343"/>
                    <a:pt x="28103" y="1074210"/>
                    <a:pt x="28103" y="1067879"/>
                  </a:cubicBezTo>
                  <a:cubicBezTo>
                    <a:pt x="28103" y="1061548"/>
                    <a:pt x="40685" y="1056415"/>
                    <a:pt x="56206" y="1056415"/>
                  </a:cubicBezTo>
                  <a:close/>
                  <a:moveTo>
                    <a:pt x="64426" y="1008232"/>
                  </a:moveTo>
                  <a:cubicBezTo>
                    <a:pt x="79947" y="1008232"/>
                    <a:pt x="92529" y="1013365"/>
                    <a:pt x="92529" y="1019696"/>
                  </a:cubicBezTo>
                  <a:cubicBezTo>
                    <a:pt x="92529" y="1026027"/>
                    <a:pt x="79947" y="1031160"/>
                    <a:pt x="64426" y="1031160"/>
                  </a:cubicBezTo>
                  <a:cubicBezTo>
                    <a:pt x="48905" y="1031160"/>
                    <a:pt x="36323" y="1026027"/>
                    <a:pt x="36323" y="1019696"/>
                  </a:cubicBezTo>
                  <a:cubicBezTo>
                    <a:pt x="36323" y="1013365"/>
                    <a:pt x="48905" y="1008232"/>
                    <a:pt x="64426" y="1008232"/>
                  </a:cubicBezTo>
                  <a:close/>
                  <a:moveTo>
                    <a:pt x="72356" y="969722"/>
                  </a:moveTo>
                  <a:cubicBezTo>
                    <a:pt x="87877" y="969722"/>
                    <a:pt x="100459" y="974855"/>
                    <a:pt x="100459" y="981186"/>
                  </a:cubicBezTo>
                  <a:cubicBezTo>
                    <a:pt x="100459" y="987517"/>
                    <a:pt x="87877" y="992650"/>
                    <a:pt x="72356" y="992650"/>
                  </a:cubicBezTo>
                  <a:cubicBezTo>
                    <a:pt x="56835" y="992650"/>
                    <a:pt x="44253" y="987517"/>
                    <a:pt x="44253" y="981186"/>
                  </a:cubicBezTo>
                  <a:cubicBezTo>
                    <a:pt x="44253" y="974855"/>
                    <a:pt x="56835" y="969722"/>
                    <a:pt x="72356" y="969722"/>
                  </a:cubicBezTo>
                  <a:close/>
                  <a:moveTo>
                    <a:pt x="93178" y="932359"/>
                  </a:moveTo>
                  <a:cubicBezTo>
                    <a:pt x="108699" y="932359"/>
                    <a:pt x="121281" y="937492"/>
                    <a:pt x="121281" y="943823"/>
                  </a:cubicBezTo>
                  <a:cubicBezTo>
                    <a:pt x="121281" y="950154"/>
                    <a:pt x="108699" y="955287"/>
                    <a:pt x="93178" y="955287"/>
                  </a:cubicBezTo>
                  <a:cubicBezTo>
                    <a:pt x="77657" y="955287"/>
                    <a:pt x="65075" y="950154"/>
                    <a:pt x="65075" y="943823"/>
                  </a:cubicBezTo>
                  <a:cubicBezTo>
                    <a:pt x="65075" y="937492"/>
                    <a:pt x="77657" y="932359"/>
                    <a:pt x="93178" y="932359"/>
                  </a:cubicBezTo>
                  <a:close/>
                  <a:moveTo>
                    <a:pt x="92529" y="879159"/>
                  </a:moveTo>
                  <a:cubicBezTo>
                    <a:pt x="108050" y="879159"/>
                    <a:pt x="120632" y="884292"/>
                    <a:pt x="120632" y="890623"/>
                  </a:cubicBezTo>
                  <a:cubicBezTo>
                    <a:pt x="120632" y="896954"/>
                    <a:pt x="108050" y="902087"/>
                    <a:pt x="92529" y="902087"/>
                  </a:cubicBezTo>
                  <a:cubicBezTo>
                    <a:pt x="77008" y="902087"/>
                    <a:pt x="64426" y="896954"/>
                    <a:pt x="64426" y="890623"/>
                  </a:cubicBezTo>
                  <a:cubicBezTo>
                    <a:pt x="64426" y="884292"/>
                    <a:pt x="77008" y="879159"/>
                    <a:pt x="92529" y="879159"/>
                  </a:cubicBezTo>
                  <a:close/>
                  <a:moveTo>
                    <a:pt x="65075" y="838205"/>
                  </a:moveTo>
                  <a:cubicBezTo>
                    <a:pt x="80596" y="838205"/>
                    <a:pt x="93178" y="843338"/>
                    <a:pt x="93178" y="849669"/>
                  </a:cubicBezTo>
                  <a:cubicBezTo>
                    <a:pt x="93178" y="856000"/>
                    <a:pt x="80596" y="861133"/>
                    <a:pt x="65075" y="861133"/>
                  </a:cubicBezTo>
                  <a:cubicBezTo>
                    <a:pt x="49554" y="861133"/>
                    <a:pt x="36972" y="856000"/>
                    <a:pt x="36972" y="849669"/>
                  </a:cubicBezTo>
                  <a:cubicBezTo>
                    <a:pt x="36972" y="843338"/>
                    <a:pt x="49554" y="838205"/>
                    <a:pt x="65075" y="838205"/>
                  </a:cubicBezTo>
                  <a:close/>
                  <a:moveTo>
                    <a:pt x="69158" y="782093"/>
                  </a:moveTo>
                  <a:cubicBezTo>
                    <a:pt x="84679" y="782093"/>
                    <a:pt x="97261" y="787226"/>
                    <a:pt x="97261" y="793557"/>
                  </a:cubicBezTo>
                  <a:cubicBezTo>
                    <a:pt x="97261" y="799888"/>
                    <a:pt x="84679" y="805021"/>
                    <a:pt x="69158" y="805021"/>
                  </a:cubicBezTo>
                  <a:cubicBezTo>
                    <a:pt x="53637" y="805021"/>
                    <a:pt x="41055" y="799888"/>
                    <a:pt x="41055" y="793557"/>
                  </a:cubicBezTo>
                  <a:cubicBezTo>
                    <a:pt x="41055" y="787226"/>
                    <a:pt x="53637" y="782093"/>
                    <a:pt x="69158" y="782093"/>
                  </a:cubicBezTo>
                  <a:close/>
                  <a:moveTo>
                    <a:pt x="93178" y="732586"/>
                  </a:moveTo>
                  <a:cubicBezTo>
                    <a:pt x="108699" y="732586"/>
                    <a:pt x="121281" y="737719"/>
                    <a:pt x="121281" y="744050"/>
                  </a:cubicBezTo>
                  <a:cubicBezTo>
                    <a:pt x="121281" y="750381"/>
                    <a:pt x="108699" y="755514"/>
                    <a:pt x="93178" y="755514"/>
                  </a:cubicBezTo>
                  <a:cubicBezTo>
                    <a:pt x="77657" y="755514"/>
                    <a:pt x="65075" y="750381"/>
                    <a:pt x="65075" y="744050"/>
                  </a:cubicBezTo>
                  <a:cubicBezTo>
                    <a:pt x="65075" y="737719"/>
                    <a:pt x="77657" y="732586"/>
                    <a:pt x="93178" y="732586"/>
                  </a:cubicBezTo>
                  <a:close/>
                  <a:moveTo>
                    <a:pt x="97987" y="695983"/>
                  </a:moveTo>
                  <a:cubicBezTo>
                    <a:pt x="113508" y="695983"/>
                    <a:pt x="126090" y="701116"/>
                    <a:pt x="126090" y="707447"/>
                  </a:cubicBezTo>
                  <a:cubicBezTo>
                    <a:pt x="126090" y="713778"/>
                    <a:pt x="113508" y="718911"/>
                    <a:pt x="97987" y="718911"/>
                  </a:cubicBezTo>
                  <a:cubicBezTo>
                    <a:pt x="82466" y="718911"/>
                    <a:pt x="69884" y="713778"/>
                    <a:pt x="69884" y="707447"/>
                  </a:cubicBezTo>
                  <a:cubicBezTo>
                    <a:pt x="69884" y="701116"/>
                    <a:pt x="82466" y="695983"/>
                    <a:pt x="97987" y="695983"/>
                  </a:cubicBezTo>
                  <a:close/>
                  <a:moveTo>
                    <a:pt x="56535" y="656347"/>
                  </a:moveTo>
                  <a:cubicBezTo>
                    <a:pt x="72056" y="656347"/>
                    <a:pt x="84638" y="661480"/>
                    <a:pt x="84638" y="667811"/>
                  </a:cubicBezTo>
                  <a:cubicBezTo>
                    <a:pt x="84638" y="674142"/>
                    <a:pt x="72056" y="679275"/>
                    <a:pt x="56535" y="679275"/>
                  </a:cubicBezTo>
                  <a:cubicBezTo>
                    <a:pt x="41014" y="679275"/>
                    <a:pt x="28432" y="674142"/>
                    <a:pt x="28432" y="667811"/>
                  </a:cubicBezTo>
                  <a:cubicBezTo>
                    <a:pt x="28432" y="661480"/>
                    <a:pt x="41014" y="656347"/>
                    <a:pt x="56535" y="656347"/>
                  </a:cubicBezTo>
                  <a:close/>
                  <a:moveTo>
                    <a:pt x="56206" y="583912"/>
                  </a:moveTo>
                  <a:cubicBezTo>
                    <a:pt x="71727" y="583912"/>
                    <a:pt x="84309" y="589045"/>
                    <a:pt x="84309" y="595376"/>
                  </a:cubicBezTo>
                  <a:cubicBezTo>
                    <a:pt x="84309" y="601707"/>
                    <a:pt x="71727" y="606840"/>
                    <a:pt x="56206" y="606840"/>
                  </a:cubicBezTo>
                  <a:cubicBezTo>
                    <a:pt x="40685" y="606840"/>
                    <a:pt x="28103" y="601707"/>
                    <a:pt x="28103" y="595376"/>
                  </a:cubicBezTo>
                  <a:cubicBezTo>
                    <a:pt x="28103" y="589045"/>
                    <a:pt x="40685" y="583912"/>
                    <a:pt x="56206" y="583912"/>
                  </a:cubicBezTo>
                  <a:close/>
                  <a:moveTo>
                    <a:pt x="64502" y="537150"/>
                  </a:moveTo>
                  <a:cubicBezTo>
                    <a:pt x="80023" y="537150"/>
                    <a:pt x="92605" y="542283"/>
                    <a:pt x="92605" y="548614"/>
                  </a:cubicBezTo>
                  <a:cubicBezTo>
                    <a:pt x="92605" y="554945"/>
                    <a:pt x="80023" y="560078"/>
                    <a:pt x="64502" y="560078"/>
                  </a:cubicBezTo>
                  <a:cubicBezTo>
                    <a:pt x="48981" y="560078"/>
                    <a:pt x="36399" y="554945"/>
                    <a:pt x="36399" y="548614"/>
                  </a:cubicBezTo>
                  <a:cubicBezTo>
                    <a:pt x="36399" y="542283"/>
                    <a:pt x="48981" y="537150"/>
                    <a:pt x="64502" y="537150"/>
                  </a:cubicBezTo>
                  <a:close/>
                  <a:moveTo>
                    <a:pt x="96811" y="491789"/>
                  </a:moveTo>
                  <a:cubicBezTo>
                    <a:pt x="112332" y="491789"/>
                    <a:pt x="124914" y="496922"/>
                    <a:pt x="124914" y="503253"/>
                  </a:cubicBezTo>
                  <a:cubicBezTo>
                    <a:pt x="124914" y="509584"/>
                    <a:pt x="112332" y="514717"/>
                    <a:pt x="96811" y="514717"/>
                  </a:cubicBezTo>
                  <a:cubicBezTo>
                    <a:pt x="81290" y="514717"/>
                    <a:pt x="68708" y="509584"/>
                    <a:pt x="68708" y="503253"/>
                  </a:cubicBezTo>
                  <a:cubicBezTo>
                    <a:pt x="68708" y="496922"/>
                    <a:pt x="81290" y="491789"/>
                    <a:pt x="96811" y="491789"/>
                  </a:cubicBezTo>
                  <a:close/>
                  <a:moveTo>
                    <a:pt x="56823" y="450826"/>
                  </a:moveTo>
                  <a:cubicBezTo>
                    <a:pt x="72344" y="450826"/>
                    <a:pt x="84926" y="455959"/>
                    <a:pt x="84926" y="462290"/>
                  </a:cubicBezTo>
                  <a:cubicBezTo>
                    <a:pt x="84926" y="468621"/>
                    <a:pt x="72344" y="473754"/>
                    <a:pt x="56823" y="473754"/>
                  </a:cubicBezTo>
                  <a:cubicBezTo>
                    <a:pt x="41302" y="473754"/>
                    <a:pt x="28720" y="468621"/>
                    <a:pt x="28720" y="462290"/>
                  </a:cubicBezTo>
                  <a:cubicBezTo>
                    <a:pt x="28720" y="455959"/>
                    <a:pt x="41302" y="450826"/>
                    <a:pt x="56823" y="450826"/>
                  </a:cubicBezTo>
                  <a:close/>
                  <a:moveTo>
                    <a:pt x="71061" y="398608"/>
                  </a:moveTo>
                  <a:cubicBezTo>
                    <a:pt x="86582" y="398608"/>
                    <a:pt x="99164" y="403741"/>
                    <a:pt x="99164" y="410072"/>
                  </a:cubicBezTo>
                  <a:cubicBezTo>
                    <a:pt x="99164" y="416403"/>
                    <a:pt x="86582" y="421536"/>
                    <a:pt x="71061" y="421536"/>
                  </a:cubicBezTo>
                  <a:cubicBezTo>
                    <a:pt x="55540" y="421536"/>
                    <a:pt x="42958" y="416403"/>
                    <a:pt x="42958" y="410072"/>
                  </a:cubicBezTo>
                  <a:cubicBezTo>
                    <a:pt x="42958" y="403741"/>
                    <a:pt x="55540" y="398608"/>
                    <a:pt x="71061" y="398608"/>
                  </a:cubicBezTo>
                  <a:close/>
                  <a:moveTo>
                    <a:pt x="36399" y="352017"/>
                  </a:moveTo>
                  <a:cubicBezTo>
                    <a:pt x="51920" y="352017"/>
                    <a:pt x="64502" y="357150"/>
                    <a:pt x="64502" y="363481"/>
                  </a:cubicBezTo>
                  <a:cubicBezTo>
                    <a:pt x="64502" y="369812"/>
                    <a:pt x="51920" y="374945"/>
                    <a:pt x="36399" y="374945"/>
                  </a:cubicBezTo>
                  <a:cubicBezTo>
                    <a:pt x="20878" y="374945"/>
                    <a:pt x="8296" y="369812"/>
                    <a:pt x="8296" y="363481"/>
                  </a:cubicBezTo>
                  <a:cubicBezTo>
                    <a:pt x="8296" y="357150"/>
                    <a:pt x="20878" y="352017"/>
                    <a:pt x="36399" y="352017"/>
                  </a:cubicBezTo>
                  <a:close/>
                  <a:moveTo>
                    <a:pt x="101847" y="307679"/>
                  </a:moveTo>
                  <a:cubicBezTo>
                    <a:pt x="117368" y="307679"/>
                    <a:pt x="129950" y="312812"/>
                    <a:pt x="129950" y="319143"/>
                  </a:cubicBezTo>
                  <a:cubicBezTo>
                    <a:pt x="129950" y="325474"/>
                    <a:pt x="117368" y="330607"/>
                    <a:pt x="101847" y="330607"/>
                  </a:cubicBezTo>
                  <a:cubicBezTo>
                    <a:pt x="86326" y="330607"/>
                    <a:pt x="73744" y="325474"/>
                    <a:pt x="73744" y="319143"/>
                  </a:cubicBezTo>
                  <a:cubicBezTo>
                    <a:pt x="73744" y="312812"/>
                    <a:pt x="86326" y="307679"/>
                    <a:pt x="101847" y="307679"/>
                  </a:cubicBezTo>
                  <a:close/>
                  <a:moveTo>
                    <a:pt x="48494" y="275936"/>
                  </a:moveTo>
                  <a:cubicBezTo>
                    <a:pt x="64015" y="275936"/>
                    <a:pt x="76597" y="281069"/>
                    <a:pt x="76597" y="287400"/>
                  </a:cubicBezTo>
                  <a:cubicBezTo>
                    <a:pt x="76597" y="293731"/>
                    <a:pt x="64015" y="298864"/>
                    <a:pt x="48494" y="298864"/>
                  </a:cubicBezTo>
                  <a:cubicBezTo>
                    <a:pt x="32973" y="298864"/>
                    <a:pt x="20391" y="293731"/>
                    <a:pt x="20391" y="287400"/>
                  </a:cubicBezTo>
                  <a:cubicBezTo>
                    <a:pt x="20391" y="281069"/>
                    <a:pt x="32973" y="275936"/>
                    <a:pt x="48494" y="275936"/>
                  </a:cubicBezTo>
                  <a:close/>
                  <a:moveTo>
                    <a:pt x="92529" y="211161"/>
                  </a:moveTo>
                  <a:cubicBezTo>
                    <a:pt x="108050" y="211161"/>
                    <a:pt x="120632" y="216294"/>
                    <a:pt x="120632" y="222625"/>
                  </a:cubicBezTo>
                  <a:cubicBezTo>
                    <a:pt x="120632" y="228956"/>
                    <a:pt x="108050" y="234089"/>
                    <a:pt x="92529" y="234089"/>
                  </a:cubicBezTo>
                  <a:cubicBezTo>
                    <a:pt x="77008" y="234089"/>
                    <a:pt x="64426" y="228956"/>
                    <a:pt x="64426" y="222625"/>
                  </a:cubicBezTo>
                  <a:cubicBezTo>
                    <a:pt x="64426" y="216294"/>
                    <a:pt x="77008" y="211161"/>
                    <a:pt x="92529" y="211161"/>
                  </a:cubicBezTo>
                  <a:close/>
                  <a:moveTo>
                    <a:pt x="36323" y="181831"/>
                  </a:moveTo>
                  <a:cubicBezTo>
                    <a:pt x="51844" y="181831"/>
                    <a:pt x="64426" y="186964"/>
                    <a:pt x="64426" y="193295"/>
                  </a:cubicBezTo>
                  <a:cubicBezTo>
                    <a:pt x="64426" y="199626"/>
                    <a:pt x="51844" y="204759"/>
                    <a:pt x="36323" y="204759"/>
                  </a:cubicBezTo>
                  <a:cubicBezTo>
                    <a:pt x="20802" y="204759"/>
                    <a:pt x="8220" y="199626"/>
                    <a:pt x="8220" y="193295"/>
                  </a:cubicBezTo>
                  <a:cubicBezTo>
                    <a:pt x="8220" y="186964"/>
                    <a:pt x="20802" y="181831"/>
                    <a:pt x="36323" y="181831"/>
                  </a:cubicBezTo>
                  <a:close/>
                  <a:moveTo>
                    <a:pt x="108234" y="126574"/>
                  </a:moveTo>
                  <a:cubicBezTo>
                    <a:pt x="123755" y="126574"/>
                    <a:pt x="136337" y="131707"/>
                    <a:pt x="136337" y="138038"/>
                  </a:cubicBezTo>
                  <a:cubicBezTo>
                    <a:pt x="136337" y="144369"/>
                    <a:pt x="123755" y="149502"/>
                    <a:pt x="108234" y="149502"/>
                  </a:cubicBezTo>
                  <a:cubicBezTo>
                    <a:pt x="92713" y="149502"/>
                    <a:pt x="80131" y="144369"/>
                    <a:pt x="80131" y="138038"/>
                  </a:cubicBezTo>
                  <a:cubicBezTo>
                    <a:pt x="80131" y="131707"/>
                    <a:pt x="92713" y="126574"/>
                    <a:pt x="108234" y="126574"/>
                  </a:cubicBezTo>
                  <a:close/>
                  <a:moveTo>
                    <a:pt x="41724" y="83330"/>
                  </a:moveTo>
                  <a:cubicBezTo>
                    <a:pt x="57245" y="83330"/>
                    <a:pt x="69827" y="88463"/>
                    <a:pt x="69827" y="94794"/>
                  </a:cubicBezTo>
                  <a:cubicBezTo>
                    <a:pt x="69827" y="101125"/>
                    <a:pt x="57245" y="106258"/>
                    <a:pt x="41724" y="106258"/>
                  </a:cubicBezTo>
                  <a:cubicBezTo>
                    <a:pt x="26203" y="106258"/>
                    <a:pt x="13621" y="101125"/>
                    <a:pt x="13621" y="94794"/>
                  </a:cubicBezTo>
                  <a:cubicBezTo>
                    <a:pt x="13621" y="88463"/>
                    <a:pt x="26203" y="83330"/>
                    <a:pt x="41724" y="83330"/>
                  </a:cubicBezTo>
                  <a:close/>
                  <a:moveTo>
                    <a:pt x="84309" y="40975"/>
                  </a:moveTo>
                  <a:cubicBezTo>
                    <a:pt x="99830" y="40975"/>
                    <a:pt x="112412" y="46108"/>
                    <a:pt x="112412" y="52439"/>
                  </a:cubicBezTo>
                  <a:cubicBezTo>
                    <a:pt x="112412" y="58770"/>
                    <a:pt x="99830" y="63903"/>
                    <a:pt x="84309" y="63903"/>
                  </a:cubicBezTo>
                  <a:cubicBezTo>
                    <a:pt x="68788" y="63903"/>
                    <a:pt x="56206" y="58770"/>
                    <a:pt x="56206" y="52439"/>
                  </a:cubicBezTo>
                  <a:cubicBezTo>
                    <a:pt x="56206" y="46108"/>
                    <a:pt x="68788" y="40975"/>
                    <a:pt x="84309" y="40975"/>
                  </a:cubicBezTo>
                  <a:close/>
                  <a:moveTo>
                    <a:pt x="28103" y="0"/>
                  </a:moveTo>
                  <a:cubicBezTo>
                    <a:pt x="43624" y="0"/>
                    <a:pt x="56206" y="5133"/>
                    <a:pt x="56206" y="11464"/>
                  </a:cubicBezTo>
                  <a:cubicBezTo>
                    <a:pt x="56206" y="17795"/>
                    <a:pt x="43624" y="22928"/>
                    <a:pt x="28103" y="22928"/>
                  </a:cubicBezTo>
                  <a:cubicBezTo>
                    <a:pt x="12582" y="22928"/>
                    <a:pt x="0" y="17795"/>
                    <a:pt x="0" y="11464"/>
                  </a:cubicBezTo>
                  <a:cubicBezTo>
                    <a:pt x="0" y="5133"/>
                    <a:pt x="12582" y="0"/>
                    <a:pt x="28103" y="0"/>
                  </a:cubicBezTo>
                  <a:close/>
                </a:path>
              </a:pathLst>
            </a:cu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3AE15805-69EB-4AE6-B3E4-CC5E3640D672}"/>
              </a:ext>
            </a:extLst>
          </p:cNvPr>
          <p:cNvGrpSpPr/>
          <p:nvPr/>
        </p:nvGrpSpPr>
        <p:grpSpPr>
          <a:xfrm>
            <a:off x="1017359" y="791347"/>
            <a:ext cx="478155" cy="1570133"/>
            <a:chOff x="3571656" y="1966008"/>
            <a:chExt cx="682229" cy="2240258"/>
          </a:xfrm>
        </p:grpSpPr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BECCC560-9218-4BBF-822E-F0AA68A6B532}"/>
                </a:ext>
              </a:extLst>
            </p:cNvPr>
            <p:cNvGrpSpPr/>
            <p:nvPr/>
          </p:nvGrpSpPr>
          <p:grpSpPr>
            <a:xfrm>
              <a:off x="3800276" y="1966008"/>
              <a:ext cx="225025" cy="2223888"/>
              <a:chOff x="3800276" y="1966008"/>
              <a:chExt cx="225025" cy="2223888"/>
            </a:xfrm>
          </p:grpSpPr>
          <p:sp>
            <p:nvSpPr>
              <p:cNvPr id="122" name="台形 121">
                <a:extLst>
                  <a:ext uri="{FF2B5EF4-FFF2-40B4-BE49-F238E27FC236}">
                    <a16:creationId xmlns:a16="http://schemas.microsoft.com/office/drawing/2014/main" id="{9C2A53E3-E378-4C3C-918A-D79F8B472DBE}"/>
                  </a:ext>
                </a:extLst>
              </p:cNvPr>
              <p:cNvSpPr/>
              <p:nvPr/>
            </p:nvSpPr>
            <p:spPr bwMode="auto">
              <a:xfrm>
                <a:off x="3827876" y="2393885"/>
                <a:ext cx="180020" cy="1796011"/>
              </a:xfrm>
              <a:prstGeom prst="trapezoid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" name="二等辺三角形 122">
                <a:extLst>
                  <a:ext uri="{FF2B5EF4-FFF2-40B4-BE49-F238E27FC236}">
                    <a16:creationId xmlns:a16="http://schemas.microsoft.com/office/drawing/2014/main" id="{00FC5CB5-DE88-4957-A6DF-220E217F8C29}"/>
                  </a:ext>
                </a:extLst>
              </p:cNvPr>
              <p:cNvSpPr/>
              <p:nvPr/>
            </p:nvSpPr>
            <p:spPr bwMode="auto">
              <a:xfrm>
                <a:off x="3903264" y="29210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" name="二等辺三角形 123">
                <a:extLst>
                  <a:ext uri="{FF2B5EF4-FFF2-40B4-BE49-F238E27FC236}">
                    <a16:creationId xmlns:a16="http://schemas.microsoft.com/office/drawing/2014/main" id="{686F1D2A-75E1-46B5-96CC-E3DA4038DBB9}"/>
                  </a:ext>
                </a:extLst>
              </p:cNvPr>
              <p:cNvSpPr/>
              <p:nvPr/>
            </p:nvSpPr>
            <p:spPr bwMode="auto">
              <a:xfrm>
                <a:off x="3868339" y="26289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" name="二等辺三角形 124">
                <a:extLst>
                  <a:ext uri="{FF2B5EF4-FFF2-40B4-BE49-F238E27FC236}">
                    <a16:creationId xmlns:a16="http://schemas.microsoft.com/office/drawing/2014/main" id="{1100B045-1091-41C7-A065-1D0FC96FA91C}"/>
                  </a:ext>
                </a:extLst>
              </p:cNvPr>
              <p:cNvSpPr/>
              <p:nvPr/>
            </p:nvSpPr>
            <p:spPr bwMode="auto">
              <a:xfrm>
                <a:off x="3861989" y="32004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" name="二等辺三角形 125">
                <a:extLst>
                  <a:ext uri="{FF2B5EF4-FFF2-40B4-BE49-F238E27FC236}">
                    <a16:creationId xmlns:a16="http://schemas.microsoft.com/office/drawing/2014/main" id="{0FC6B0C8-76FF-48C9-A282-C2235B995BF1}"/>
                  </a:ext>
                </a:extLst>
              </p:cNvPr>
              <p:cNvSpPr/>
              <p:nvPr/>
            </p:nvSpPr>
            <p:spPr bwMode="auto">
              <a:xfrm>
                <a:off x="3912789" y="3463926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4DB31DD8-3236-4643-9E73-CBA51823FED0}"/>
                  </a:ext>
                </a:extLst>
              </p:cNvPr>
              <p:cNvGrpSpPr/>
              <p:nvPr/>
            </p:nvGrpSpPr>
            <p:grpSpPr>
              <a:xfrm>
                <a:off x="3800276" y="1966008"/>
                <a:ext cx="225025" cy="508514"/>
                <a:chOff x="2657745" y="2496782"/>
                <a:chExt cx="296041" cy="564905"/>
              </a:xfrm>
            </p:grpSpPr>
            <p:sp>
              <p:nvSpPr>
                <p:cNvPr id="128" name="楕円 19">
                  <a:extLst>
                    <a:ext uri="{FF2B5EF4-FFF2-40B4-BE49-F238E27FC236}">
                      <a16:creationId xmlns:a16="http://schemas.microsoft.com/office/drawing/2014/main" id="{EA324A01-B855-4C9F-9C91-BE64AFE102D4}"/>
                    </a:ext>
                  </a:extLst>
                </p:cNvPr>
                <p:cNvSpPr/>
                <p:nvPr/>
              </p:nvSpPr>
              <p:spPr bwMode="auto">
                <a:xfrm>
                  <a:off x="2712628" y="2496782"/>
                  <a:ext cx="186632" cy="303999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楕円 19">
                  <a:extLst>
                    <a:ext uri="{FF2B5EF4-FFF2-40B4-BE49-F238E27FC236}">
                      <a16:creationId xmlns:a16="http://schemas.microsoft.com/office/drawing/2014/main" id="{8F110EFF-1541-4E8F-AF11-C1C3B1CB6A0F}"/>
                    </a:ext>
                  </a:extLst>
                </p:cNvPr>
                <p:cNvSpPr/>
                <p:nvPr/>
              </p:nvSpPr>
              <p:spPr bwMode="auto">
                <a:xfrm rot="20700000">
                  <a:off x="2668793" y="2601542"/>
                  <a:ext cx="167175" cy="278308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" name="楕円 19">
                  <a:extLst>
                    <a:ext uri="{FF2B5EF4-FFF2-40B4-BE49-F238E27FC236}">
                      <a16:creationId xmlns:a16="http://schemas.microsoft.com/office/drawing/2014/main" id="{3B5E57BA-3798-4831-BCF5-98ED25861B06}"/>
                    </a:ext>
                  </a:extLst>
                </p:cNvPr>
                <p:cNvSpPr/>
                <p:nvPr/>
              </p:nvSpPr>
              <p:spPr bwMode="auto">
                <a:xfrm rot="900000">
                  <a:off x="2776536" y="2601544"/>
                  <a:ext cx="167175" cy="278308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1" name="楕円 19">
                  <a:extLst>
                    <a:ext uri="{FF2B5EF4-FFF2-40B4-BE49-F238E27FC236}">
                      <a16:creationId xmlns:a16="http://schemas.microsoft.com/office/drawing/2014/main" id="{4B2A9AC5-95D0-4A4D-BFE5-64DD59991F43}"/>
                    </a:ext>
                  </a:extLst>
                </p:cNvPr>
                <p:cNvSpPr/>
                <p:nvPr/>
              </p:nvSpPr>
              <p:spPr bwMode="auto">
                <a:xfrm rot="19800000">
                  <a:off x="2657745" y="2722075"/>
                  <a:ext cx="180020" cy="339610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2" name="楕円 19">
                  <a:extLst>
                    <a:ext uri="{FF2B5EF4-FFF2-40B4-BE49-F238E27FC236}">
                      <a16:creationId xmlns:a16="http://schemas.microsoft.com/office/drawing/2014/main" id="{EC690B82-3A92-4F5E-BB30-0B09CC894F23}"/>
                    </a:ext>
                  </a:extLst>
                </p:cNvPr>
                <p:cNvSpPr/>
                <p:nvPr/>
              </p:nvSpPr>
              <p:spPr bwMode="auto">
                <a:xfrm rot="1800000">
                  <a:off x="2773766" y="2722077"/>
                  <a:ext cx="180020" cy="339610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E6FB4B10-73B0-4C73-9D80-EF1FDD3986DE}"/>
                </a:ext>
              </a:extLst>
            </p:cNvPr>
            <p:cNvGrpSpPr/>
            <p:nvPr/>
          </p:nvGrpSpPr>
          <p:grpSpPr>
            <a:xfrm rot="21365964">
              <a:off x="3571656" y="1982378"/>
              <a:ext cx="225025" cy="2223888"/>
              <a:chOff x="3800276" y="1966008"/>
              <a:chExt cx="225025" cy="2223888"/>
            </a:xfrm>
          </p:grpSpPr>
          <p:sp>
            <p:nvSpPr>
              <p:cNvPr id="111" name="台形 110">
                <a:extLst>
                  <a:ext uri="{FF2B5EF4-FFF2-40B4-BE49-F238E27FC236}">
                    <a16:creationId xmlns:a16="http://schemas.microsoft.com/office/drawing/2014/main" id="{1E52558C-D297-4EB0-88D9-6392D1B4DDC6}"/>
                  </a:ext>
                </a:extLst>
              </p:cNvPr>
              <p:cNvSpPr/>
              <p:nvPr/>
            </p:nvSpPr>
            <p:spPr bwMode="auto">
              <a:xfrm>
                <a:off x="3827876" y="2393885"/>
                <a:ext cx="180020" cy="1796011"/>
              </a:xfrm>
              <a:prstGeom prst="trapezoid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" name="二等辺三角形 111">
                <a:extLst>
                  <a:ext uri="{FF2B5EF4-FFF2-40B4-BE49-F238E27FC236}">
                    <a16:creationId xmlns:a16="http://schemas.microsoft.com/office/drawing/2014/main" id="{F6F3B49A-09C5-40E9-BBBE-53AC01D2147D}"/>
                  </a:ext>
                </a:extLst>
              </p:cNvPr>
              <p:cNvSpPr/>
              <p:nvPr/>
            </p:nvSpPr>
            <p:spPr bwMode="auto">
              <a:xfrm>
                <a:off x="3903264" y="29210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" name="二等辺三角形 112">
                <a:extLst>
                  <a:ext uri="{FF2B5EF4-FFF2-40B4-BE49-F238E27FC236}">
                    <a16:creationId xmlns:a16="http://schemas.microsoft.com/office/drawing/2014/main" id="{3AAF4FFE-E333-4E3F-81CD-D94696A9354B}"/>
                  </a:ext>
                </a:extLst>
              </p:cNvPr>
              <p:cNvSpPr/>
              <p:nvPr/>
            </p:nvSpPr>
            <p:spPr bwMode="auto">
              <a:xfrm>
                <a:off x="3868339" y="26289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" name="二等辺三角形 113">
                <a:extLst>
                  <a:ext uri="{FF2B5EF4-FFF2-40B4-BE49-F238E27FC236}">
                    <a16:creationId xmlns:a16="http://schemas.microsoft.com/office/drawing/2014/main" id="{B0125296-6145-4702-B4C7-0FC065DF0334}"/>
                  </a:ext>
                </a:extLst>
              </p:cNvPr>
              <p:cNvSpPr/>
              <p:nvPr/>
            </p:nvSpPr>
            <p:spPr bwMode="auto">
              <a:xfrm>
                <a:off x="3861989" y="32004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" name="二等辺三角形 114">
                <a:extLst>
                  <a:ext uri="{FF2B5EF4-FFF2-40B4-BE49-F238E27FC236}">
                    <a16:creationId xmlns:a16="http://schemas.microsoft.com/office/drawing/2014/main" id="{12A155F5-EAE7-4044-A844-9558BD7ED77C}"/>
                  </a:ext>
                </a:extLst>
              </p:cNvPr>
              <p:cNvSpPr/>
              <p:nvPr/>
            </p:nvSpPr>
            <p:spPr bwMode="auto">
              <a:xfrm>
                <a:off x="3912789" y="3463926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D3D5A839-5D00-467D-84CC-4C701D448E58}"/>
                  </a:ext>
                </a:extLst>
              </p:cNvPr>
              <p:cNvGrpSpPr/>
              <p:nvPr/>
            </p:nvGrpSpPr>
            <p:grpSpPr>
              <a:xfrm>
                <a:off x="3800276" y="1966008"/>
                <a:ext cx="225025" cy="508514"/>
                <a:chOff x="2657745" y="2496782"/>
                <a:chExt cx="296041" cy="564905"/>
              </a:xfrm>
            </p:grpSpPr>
            <p:sp>
              <p:nvSpPr>
                <p:cNvPr id="117" name="楕円 19">
                  <a:extLst>
                    <a:ext uri="{FF2B5EF4-FFF2-40B4-BE49-F238E27FC236}">
                      <a16:creationId xmlns:a16="http://schemas.microsoft.com/office/drawing/2014/main" id="{338E9D30-92E3-4E8E-BBED-A888E14B24CB}"/>
                    </a:ext>
                  </a:extLst>
                </p:cNvPr>
                <p:cNvSpPr/>
                <p:nvPr/>
              </p:nvSpPr>
              <p:spPr bwMode="auto">
                <a:xfrm>
                  <a:off x="2712628" y="2496782"/>
                  <a:ext cx="186632" cy="303999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楕円 19">
                  <a:extLst>
                    <a:ext uri="{FF2B5EF4-FFF2-40B4-BE49-F238E27FC236}">
                      <a16:creationId xmlns:a16="http://schemas.microsoft.com/office/drawing/2014/main" id="{7520A59E-768A-4AA3-9C6C-496928399A33}"/>
                    </a:ext>
                  </a:extLst>
                </p:cNvPr>
                <p:cNvSpPr/>
                <p:nvPr/>
              </p:nvSpPr>
              <p:spPr bwMode="auto">
                <a:xfrm rot="20700000">
                  <a:off x="2668793" y="2601542"/>
                  <a:ext cx="167175" cy="278308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" name="楕円 19">
                  <a:extLst>
                    <a:ext uri="{FF2B5EF4-FFF2-40B4-BE49-F238E27FC236}">
                      <a16:creationId xmlns:a16="http://schemas.microsoft.com/office/drawing/2014/main" id="{3D23F28D-77BD-4E65-81EF-816DC5170297}"/>
                    </a:ext>
                  </a:extLst>
                </p:cNvPr>
                <p:cNvSpPr/>
                <p:nvPr/>
              </p:nvSpPr>
              <p:spPr bwMode="auto">
                <a:xfrm rot="900000">
                  <a:off x="2776536" y="2601544"/>
                  <a:ext cx="167175" cy="278308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" name="楕円 19">
                  <a:extLst>
                    <a:ext uri="{FF2B5EF4-FFF2-40B4-BE49-F238E27FC236}">
                      <a16:creationId xmlns:a16="http://schemas.microsoft.com/office/drawing/2014/main" id="{32783D8B-97D2-41AF-869C-962220B4A388}"/>
                    </a:ext>
                  </a:extLst>
                </p:cNvPr>
                <p:cNvSpPr/>
                <p:nvPr/>
              </p:nvSpPr>
              <p:spPr bwMode="auto">
                <a:xfrm rot="19800000">
                  <a:off x="2657745" y="2722075"/>
                  <a:ext cx="180020" cy="339610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1" name="楕円 19">
                  <a:extLst>
                    <a:ext uri="{FF2B5EF4-FFF2-40B4-BE49-F238E27FC236}">
                      <a16:creationId xmlns:a16="http://schemas.microsoft.com/office/drawing/2014/main" id="{D9BE7589-56BC-4A33-9469-9BCBBBFBFC70}"/>
                    </a:ext>
                  </a:extLst>
                </p:cNvPr>
                <p:cNvSpPr/>
                <p:nvPr/>
              </p:nvSpPr>
              <p:spPr bwMode="auto">
                <a:xfrm rot="1800000">
                  <a:off x="2773766" y="2722077"/>
                  <a:ext cx="180020" cy="339610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84583CA7-07FA-48C8-8FD9-60704CD41766}"/>
                </a:ext>
              </a:extLst>
            </p:cNvPr>
            <p:cNvGrpSpPr/>
            <p:nvPr/>
          </p:nvGrpSpPr>
          <p:grpSpPr>
            <a:xfrm rot="234036" flipH="1">
              <a:off x="4028860" y="1982377"/>
              <a:ext cx="225025" cy="2223888"/>
              <a:chOff x="3800276" y="1966008"/>
              <a:chExt cx="225025" cy="2223888"/>
            </a:xfrm>
          </p:grpSpPr>
          <p:sp>
            <p:nvSpPr>
              <p:cNvPr id="100" name="台形 99">
                <a:extLst>
                  <a:ext uri="{FF2B5EF4-FFF2-40B4-BE49-F238E27FC236}">
                    <a16:creationId xmlns:a16="http://schemas.microsoft.com/office/drawing/2014/main" id="{451CC2A2-5E6C-4A97-BC6F-DFD56DC276B6}"/>
                  </a:ext>
                </a:extLst>
              </p:cNvPr>
              <p:cNvSpPr/>
              <p:nvPr/>
            </p:nvSpPr>
            <p:spPr bwMode="auto">
              <a:xfrm>
                <a:off x="3827876" y="2393885"/>
                <a:ext cx="180020" cy="1796011"/>
              </a:xfrm>
              <a:prstGeom prst="trapezoid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" name="二等辺三角形 100">
                <a:extLst>
                  <a:ext uri="{FF2B5EF4-FFF2-40B4-BE49-F238E27FC236}">
                    <a16:creationId xmlns:a16="http://schemas.microsoft.com/office/drawing/2014/main" id="{2B7955F4-9E44-47D3-83E3-0DEDFEE9F6A6}"/>
                  </a:ext>
                </a:extLst>
              </p:cNvPr>
              <p:cNvSpPr/>
              <p:nvPr/>
            </p:nvSpPr>
            <p:spPr bwMode="auto">
              <a:xfrm>
                <a:off x="3903264" y="29210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" name="二等辺三角形 101">
                <a:extLst>
                  <a:ext uri="{FF2B5EF4-FFF2-40B4-BE49-F238E27FC236}">
                    <a16:creationId xmlns:a16="http://schemas.microsoft.com/office/drawing/2014/main" id="{4F93EF40-0CA6-4BAA-85EF-3170BFCCC764}"/>
                  </a:ext>
                </a:extLst>
              </p:cNvPr>
              <p:cNvSpPr/>
              <p:nvPr/>
            </p:nvSpPr>
            <p:spPr bwMode="auto">
              <a:xfrm>
                <a:off x="3868339" y="26289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" name="二等辺三角形 102">
                <a:extLst>
                  <a:ext uri="{FF2B5EF4-FFF2-40B4-BE49-F238E27FC236}">
                    <a16:creationId xmlns:a16="http://schemas.microsoft.com/office/drawing/2014/main" id="{1DFE0AEB-4DD9-40E4-9E7C-61A9A567098B}"/>
                  </a:ext>
                </a:extLst>
              </p:cNvPr>
              <p:cNvSpPr/>
              <p:nvPr/>
            </p:nvSpPr>
            <p:spPr bwMode="auto">
              <a:xfrm>
                <a:off x="3861989" y="32004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" name="二等辺三角形 103">
                <a:extLst>
                  <a:ext uri="{FF2B5EF4-FFF2-40B4-BE49-F238E27FC236}">
                    <a16:creationId xmlns:a16="http://schemas.microsoft.com/office/drawing/2014/main" id="{E41CE35D-5805-4C84-855B-3AB6A2269AD2}"/>
                  </a:ext>
                </a:extLst>
              </p:cNvPr>
              <p:cNvSpPr/>
              <p:nvPr/>
            </p:nvSpPr>
            <p:spPr bwMode="auto">
              <a:xfrm>
                <a:off x="3912789" y="3463926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BC43DAD3-86AE-405C-A504-89772718D3A6}"/>
                  </a:ext>
                </a:extLst>
              </p:cNvPr>
              <p:cNvGrpSpPr/>
              <p:nvPr/>
            </p:nvGrpSpPr>
            <p:grpSpPr>
              <a:xfrm>
                <a:off x="3800276" y="1966008"/>
                <a:ext cx="225025" cy="508514"/>
                <a:chOff x="2657745" y="2496782"/>
                <a:chExt cx="296041" cy="564905"/>
              </a:xfrm>
            </p:grpSpPr>
            <p:sp>
              <p:nvSpPr>
                <p:cNvPr id="106" name="楕円 19">
                  <a:extLst>
                    <a:ext uri="{FF2B5EF4-FFF2-40B4-BE49-F238E27FC236}">
                      <a16:creationId xmlns:a16="http://schemas.microsoft.com/office/drawing/2014/main" id="{3EFE3245-8B66-46D2-9C3C-D8929391760C}"/>
                    </a:ext>
                  </a:extLst>
                </p:cNvPr>
                <p:cNvSpPr/>
                <p:nvPr/>
              </p:nvSpPr>
              <p:spPr bwMode="auto">
                <a:xfrm>
                  <a:off x="2712628" y="2496782"/>
                  <a:ext cx="186632" cy="303999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楕円 19">
                  <a:extLst>
                    <a:ext uri="{FF2B5EF4-FFF2-40B4-BE49-F238E27FC236}">
                      <a16:creationId xmlns:a16="http://schemas.microsoft.com/office/drawing/2014/main" id="{6A2CE4E5-8165-4D03-A611-BEC1EB9CC81C}"/>
                    </a:ext>
                  </a:extLst>
                </p:cNvPr>
                <p:cNvSpPr/>
                <p:nvPr/>
              </p:nvSpPr>
              <p:spPr bwMode="auto">
                <a:xfrm rot="20700000">
                  <a:off x="2668793" y="2601542"/>
                  <a:ext cx="167175" cy="278308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" name="楕円 19">
                  <a:extLst>
                    <a:ext uri="{FF2B5EF4-FFF2-40B4-BE49-F238E27FC236}">
                      <a16:creationId xmlns:a16="http://schemas.microsoft.com/office/drawing/2014/main" id="{73EFEDCC-CE1E-4891-84EC-22F016031E59}"/>
                    </a:ext>
                  </a:extLst>
                </p:cNvPr>
                <p:cNvSpPr/>
                <p:nvPr/>
              </p:nvSpPr>
              <p:spPr bwMode="auto">
                <a:xfrm rot="900000">
                  <a:off x="2776536" y="2601544"/>
                  <a:ext cx="167175" cy="278308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" name="楕円 19">
                  <a:extLst>
                    <a:ext uri="{FF2B5EF4-FFF2-40B4-BE49-F238E27FC236}">
                      <a16:creationId xmlns:a16="http://schemas.microsoft.com/office/drawing/2014/main" id="{BA677E69-8BF2-45FC-A235-0C5FE3710BC2}"/>
                    </a:ext>
                  </a:extLst>
                </p:cNvPr>
                <p:cNvSpPr/>
                <p:nvPr/>
              </p:nvSpPr>
              <p:spPr bwMode="auto">
                <a:xfrm rot="19800000">
                  <a:off x="2657745" y="2722075"/>
                  <a:ext cx="180020" cy="339610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" name="楕円 19">
                  <a:extLst>
                    <a:ext uri="{FF2B5EF4-FFF2-40B4-BE49-F238E27FC236}">
                      <a16:creationId xmlns:a16="http://schemas.microsoft.com/office/drawing/2014/main" id="{9D9CB100-4AA1-412E-8A0F-AEEB28637D05}"/>
                    </a:ext>
                  </a:extLst>
                </p:cNvPr>
                <p:cNvSpPr/>
                <p:nvPr/>
              </p:nvSpPr>
              <p:spPr bwMode="auto">
                <a:xfrm rot="1800000">
                  <a:off x="2773766" y="2722077"/>
                  <a:ext cx="180020" cy="339610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54390ED3-8FCA-47C8-B425-FF79D8EDD8CA}"/>
              </a:ext>
            </a:extLst>
          </p:cNvPr>
          <p:cNvGrpSpPr/>
          <p:nvPr/>
        </p:nvGrpSpPr>
        <p:grpSpPr>
          <a:xfrm rot="3600000">
            <a:off x="1017359" y="2808155"/>
            <a:ext cx="478155" cy="1570133"/>
            <a:chOff x="3571656" y="1966008"/>
            <a:chExt cx="682229" cy="2240258"/>
          </a:xfrm>
        </p:grpSpPr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7FC7E0D1-3477-4C4D-B712-7A8C34E12DBD}"/>
                </a:ext>
              </a:extLst>
            </p:cNvPr>
            <p:cNvGrpSpPr/>
            <p:nvPr/>
          </p:nvGrpSpPr>
          <p:grpSpPr>
            <a:xfrm>
              <a:off x="3800276" y="1966008"/>
              <a:ext cx="225025" cy="2223888"/>
              <a:chOff x="3800276" y="1966008"/>
              <a:chExt cx="225025" cy="2223888"/>
            </a:xfrm>
          </p:grpSpPr>
          <p:sp>
            <p:nvSpPr>
              <p:cNvPr id="159" name="台形 158">
                <a:extLst>
                  <a:ext uri="{FF2B5EF4-FFF2-40B4-BE49-F238E27FC236}">
                    <a16:creationId xmlns:a16="http://schemas.microsoft.com/office/drawing/2014/main" id="{FCDF48C9-28A7-4773-B5B1-7B194885E7FA}"/>
                  </a:ext>
                </a:extLst>
              </p:cNvPr>
              <p:cNvSpPr/>
              <p:nvPr/>
            </p:nvSpPr>
            <p:spPr bwMode="auto">
              <a:xfrm>
                <a:off x="3827876" y="2393885"/>
                <a:ext cx="180020" cy="1796011"/>
              </a:xfrm>
              <a:prstGeom prst="trapezoid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0" name="二等辺三角形 159">
                <a:extLst>
                  <a:ext uri="{FF2B5EF4-FFF2-40B4-BE49-F238E27FC236}">
                    <a16:creationId xmlns:a16="http://schemas.microsoft.com/office/drawing/2014/main" id="{F4B6B09A-A26D-447C-89CF-8B4FB91824D4}"/>
                  </a:ext>
                </a:extLst>
              </p:cNvPr>
              <p:cNvSpPr/>
              <p:nvPr/>
            </p:nvSpPr>
            <p:spPr bwMode="auto">
              <a:xfrm>
                <a:off x="3903264" y="29210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1" name="二等辺三角形 160">
                <a:extLst>
                  <a:ext uri="{FF2B5EF4-FFF2-40B4-BE49-F238E27FC236}">
                    <a16:creationId xmlns:a16="http://schemas.microsoft.com/office/drawing/2014/main" id="{90F234DA-58E1-42E1-A5F6-D5878A0D51D1}"/>
                  </a:ext>
                </a:extLst>
              </p:cNvPr>
              <p:cNvSpPr/>
              <p:nvPr/>
            </p:nvSpPr>
            <p:spPr bwMode="auto">
              <a:xfrm>
                <a:off x="3868339" y="26289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2" name="二等辺三角形 161">
                <a:extLst>
                  <a:ext uri="{FF2B5EF4-FFF2-40B4-BE49-F238E27FC236}">
                    <a16:creationId xmlns:a16="http://schemas.microsoft.com/office/drawing/2014/main" id="{1BE3AEBD-0CDA-4C32-9925-4C76CD3120E2}"/>
                  </a:ext>
                </a:extLst>
              </p:cNvPr>
              <p:cNvSpPr/>
              <p:nvPr/>
            </p:nvSpPr>
            <p:spPr bwMode="auto">
              <a:xfrm>
                <a:off x="3861989" y="32004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3" name="二等辺三角形 162">
                <a:extLst>
                  <a:ext uri="{FF2B5EF4-FFF2-40B4-BE49-F238E27FC236}">
                    <a16:creationId xmlns:a16="http://schemas.microsoft.com/office/drawing/2014/main" id="{F60BB5F9-C8B5-43BD-906F-F208720582E9}"/>
                  </a:ext>
                </a:extLst>
              </p:cNvPr>
              <p:cNvSpPr/>
              <p:nvPr/>
            </p:nvSpPr>
            <p:spPr bwMode="auto">
              <a:xfrm>
                <a:off x="3912789" y="3463926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E7ACFB5E-417A-49CE-856E-98638371CCC0}"/>
                  </a:ext>
                </a:extLst>
              </p:cNvPr>
              <p:cNvGrpSpPr/>
              <p:nvPr/>
            </p:nvGrpSpPr>
            <p:grpSpPr>
              <a:xfrm>
                <a:off x="3800276" y="1966008"/>
                <a:ext cx="225025" cy="508514"/>
                <a:chOff x="2657745" y="2496782"/>
                <a:chExt cx="296041" cy="564905"/>
              </a:xfrm>
            </p:grpSpPr>
            <p:sp>
              <p:nvSpPr>
                <p:cNvPr id="165" name="楕円 19">
                  <a:extLst>
                    <a:ext uri="{FF2B5EF4-FFF2-40B4-BE49-F238E27FC236}">
                      <a16:creationId xmlns:a16="http://schemas.microsoft.com/office/drawing/2014/main" id="{FB73C5DD-7829-4EB8-9690-2339B877DBBB}"/>
                    </a:ext>
                  </a:extLst>
                </p:cNvPr>
                <p:cNvSpPr/>
                <p:nvPr/>
              </p:nvSpPr>
              <p:spPr bwMode="auto">
                <a:xfrm>
                  <a:off x="2712628" y="2496782"/>
                  <a:ext cx="186632" cy="303999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楕円 19">
                  <a:extLst>
                    <a:ext uri="{FF2B5EF4-FFF2-40B4-BE49-F238E27FC236}">
                      <a16:creationId xmlns:a16="http://schemas.microsoft.com/office/drawing/2014/main" id="{CCEB61AC-F1DC-4C0B-A0D9-463135022EE2}"/>
                    </a:ext>
                  </a:extLst>
                </p:cNvPr>
                <p:cNvSpPr/>
                <p:nvPr/>
              </p:nvSpPr>
              <p:spPr bwMode="auto">
                <a:xfrm rot="20700000">
                  <a:off x="2668793" y="2601542"/>
                  <a:ext cx="167175" cy="278308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7" name="楕円 19">
                  <a:extLst>
                    <a:ext uri="{FF2B5EF4-FFF2-40B4-BE49-F238E27FC236}">
                      <a16:creationId xmlns:a16="http://schemas.microsoft.com/office/drawing/2014/main" id="{39819033-7DC9-4F71-B28F-E15231A37C78}"/>
                    </a:ext>
                  </a:extLst>
                </p:cNvPr>
                <p:cNvSpPr/>
                <p:nvPr/>
              </p:nvSpPr>
              <p:spPr bwMode="auto">
                <a:xfrm rot="900000">
                  <a:off x="2776536" y="2601544"/>
                  <a:ext cx="167175" cy="278308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8" name="楕円 19">
                  <a:extLst>
                    <a:ext uri="{FF2B5EF4-FFF2-40B4-BE49-F238E27FC236}">
                      <a16:creationId xmlns:a16="http://schemas.microsoft.com/office/drawing/2014/main" id="{43105391-E43F-422B-90D1-E8BF8A20F193}"/>
                    </a:ext>
                  </a:extLst>
                </p:cNvPr>
                <p:cNvSpPr/>
                <p:nvPr/>
              </p:nvSpPr>
              <p:spPr bwMode="auto">
                <a:xfrm rot="19800000">
                  <a:off x="2657745" y="2722075"/>
                  <a:ext cx="180020" cy="339610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9" name="楕円 19">
                  <a:extLst>
                    <a:ext uri="{FF2B5EF4-FFF2-40B4-BE49-F238E27FC236}">
                      <a16:creationId xmlns:a16="http://schemas.microsoft.com/office/drawing/2014/main" id="{D2BE5660-D7BD-4528-BA11-45742F87B4D2}"/>
                    </a:ext>
                  </a:extLst>
                </p:cNvPr>
                <p:cNvSpPr/>
                <p:nvPr/>
              </p:nvSpPr>
              <p:spPr bwMode="auto">
                <a:xfrm rot="1800000">
                  <a:off x="2773766" y="2722077"/>
                  <a:ext cx="180020" cy="339610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3C581A20-5824-4ACE-8827-E6F1561205EA}"/>
                </a:ext>
              </a:extLst>
            </p:cNvPr>
            <p:cNvGrpSpPr/>
            <p:nvPr/>
          </p:nvGrpSpPr>
          <p:grpSpPr>
            <a:xfrm rot="21365964">
              <a:off x="3571656" y="1982378"/>
              <a:ext cx="225025" cy="2223888"/>
              <a:chOff x="3800276" y="1966008"/>
              <a:chExt cx="225025" cy="2223888"/>
            </a:xfrm>
          </p:grpSpPr>
          <p:sp>
            <p:nvSpPr>
              <p:cNvPr id="148" name="台形 147">
                <a:extLst>
                  <a:ext uri="{FF2B5EF4-FFF2-40B4-BE49-F238E27FC236}">
                    <a16:creationId xmlns:a16="http://schemas.microsoft.com/office/drawing/2014/main" id="{ACBFFB1E-2C95-4423-84AE-7759E168ABB2}"/>
                  </a:ext>
                </a:extLst>
              </p:cNvPr>
              <p:cNvSpPr/>
              <p:nvPr/>
            </p:nvSpPr>
            <p:spPr bwMode="auto">
              <a:xfrm>
                <a:off x="3827876" y="2393885"/>
                <a:ext cx="180020" cy="1796011"/>
              </a:xfrm>
              <a:prstGeom prst="trapezoid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" name="二等辺三角形 148">
                <a:extLst>
                  <a:ext uri="{FF2B5EF4-FFF2-40B4-BE49-F238E27FC236}">
                    <a16:creationId xmlns:a16="http://schemas.microsoft.com/office/drawing/2014/main" id="{128CBF19-CDBB-40DC-8BD6-D1E5BEB631D4}"/>
                  </a:ext>
                </a:extLst>
              </p:cNvPr>
              <p:cNvSpPr/>
              <p:nvPr/>
            </p:nvSpPr>
            <p:spPr bwMode="auto">
              <a:xfrm>
                <a:off x="3903264" y="29210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" name="二等辺三角形 149">
                <a:extLst>
                  <a:ext uri="{FF2B5EF4-FFF2-40B4-BE49-F238E27FC236}">
                    <a16:creationId xmlns:a16="http://schemas.microsoft.com/office/drawing/2014/main" id="{CD182032-3002-4DF1-A992-F970D55202FE}"/>
                  </a:ext>
                </a:extLst>
              </p:cNvPr>
              <p:cNvSpPr/>
              <p:nvPr/>
            </p:nvSpPr>
            <p:spPr bwMode="auto">
              <a:xfrm>
                <a:off x="3868339" y="26289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1" name="二等辺三角形 150">
                <a:extLst>
                  <a:ext uri="{FF2B5EF4-FFF2-40B4-BE49-F238E27FC236}">
                    <a16:creationId xmlns:a16="http://schemas.microsoft.com/office/drawing/2014/main" id="{A7973818-A494-4C51-B477-2E05DEFAF23E}"/>
                  </a:ext>
                </a:extLst>
              </p:cNvPr>
              <p:cNvSpPr/>
              <p:nvPr/>
            </p:nvSpPr>
            <p:spPr bwMode="auto">
              <a:xfrm>
                <a:off x="3861989" y="32004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" name="二等辺三角形 151">
                <a:extLst>
                  <a:ext uri="{FF2B5EF4-FFF2-40B4-BE49-F238E27FC236}">
                    <a16:creationId xmlns:a16="http://schemas.microsoft.com/office/drawing/2014/main" id="{A1F847B7-34F4-443E-82F2-50068D3627A3}"/>
                  </a:ext>
                </a:extLst>
              </p:cNvPr>
              <p:cNvSpPr/>
              <p:nvPr/>
            </p:nvSpPr>
            <p:spPr bwMode="auto">
              <a:xfrm>
                <a:off x="3912789" y="3463926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7449C00A-88E3-4F38-8659-4785E869D077}"/>
                  </a:ext>
                </a:extLst>
              </p:cNvPr>
              <p:cNvGrpSpPr/>
              <p:nvPr/>
            </p:nvGrpSpPr>
            <p:grpSpPr>
              <a:xfrm>
                <a:off x="3800276" y="1966008"/>
                <a:ext cx="225025" cy="508514"/>
                <a:chOff x="2657745" y="2496782"/>
                <a:chExt cx="296041" cy="564905"/>
              </a:xfrm>
            </p:grpSpPr>
            <p:sp>
              <p:nvSpPr>
                <p:cNvPr id="154" name="楕円 19">
                  <a:extLst>
                    <a:ext uri="{FF2B5EF4-FFF2-40B4-BE49-F238E27FC236}">
                      <a16:creationId xmlns:a16="http://schemas.microsoft.com/office/drawing/2014/main" id="{5E1328CF-0771-448C-923B-4C804D242EB6}"/>
                    </a:ext>
                  </a:extLst>
                </p:cNvPr>
                <p:cNvSpPr/>
                <p:nvPr/>
              </p:nvSpPr>
              <p:spPr bwMode="auto">
                <a:xfrm>
                  <a:off x="2712628" y="2496782"/>
                  <a:ext cx="186632" cy="303999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楕円 19">
                  <a:extLst>
                    <a:ext uri="{FF2B5EF4-FFF2-40B4-BE49-F238E27FC236}">
                      <a16:creationId xmlns:a16="http://schemas.microsoft.com/office/drawing/2014/main" id="{F547763C-5675-43C9-80F0-7A9D84988C5E}"/>
                    </a:ext>
                  </a:extLst>
                </p:cNvPr>
                <p:cNvSpPr/>
                <p:nvPr/>
              </p:nvSpPr>
              <p:spPr bwMode="auto">
                <a:xfrm rot="20700000">
                  <a:off x="2668793" y="2601542"/>
                  <a:ext cx="167175" cy="278308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6" name="楕円 19">
                  <a:extLst>
                    <a:ext uri="{FF2B5EF4-FFF2-40B4-BE49-F238E27FC236}">
                      <a16:creationId xmlns:a16="http://schemas.microsoft.com/office/drawing/2014/main" id="{0665AA7C-64E8-42E2-8E28-40BC87C70BB0}"/>
                    </a:ext>
                  </a:extLst>
                </p:cNvPr>
                <p:cNvSpPr/>
                <p:nvPr/>
              </p:nvSpPr>
              <p:spPr bwMode="auto">
                <a:xfrm rot="900000">
                  <a:off x="2776536" y="2601544"/>
                  <a:ext cx="167175" cy="278308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7" name="楕円 19">
                  <a:extLst>
                    <a:ext uri="{FF2B5EF4-FFF2-40B4-BE49-F238E27FC236}">
                      <a16:creationId xmlns:a16="http://schemas.microsoft.com/office/drawing/2014/main" id="{27639147-3E45-4442-A6E4-D3DB52316152}"/>
                    </a:ext>
                  </a:extLst>
                </p:cNvPr>
                <p:cNvSpPr/>
                <p:nvPr/>
              </p:nvSpPr>
              <p:spPr bwMode="auto">
                <a:xfrm rot="19800000">
                  <a:off x="2657745" y="2722075"/>
                  <a:ext cx="180020" cy="339610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8" name="楕円 19">
                  <a:extLst>
                    <a:ext uri="{FF2B5EF4-FFF2-40B4-BE49-F238E27FC236}">
                      <a16:creationId xmlns:a16="http://schemas.microsoft.com/office/drawing/2014/main" id="{856E6F9D-3FFF-4E10-B814-BA37DCE6CF50}"/>
                    </a:ext>
                  </a:extLst>
                </p:cNvPr>
                <p:cNvSpPr/>
                <p:nvPr/>
              </p:nvSpPr>
              <p:spPr bwMode="auto">
                <a:xfrm rot="1800000">
                  <a:off x="2773766" y="2722077"/>
                  <a:ext cx="180020" cy="339610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693A4117-F4AD-4BB3-92CE-E70BF17E9EBC}"/>
                </a:ext>
              </a:extLst>
            </p:cNvPr>
            <p:cNvGrpSpPr/>
            <p:nvPr/>
          </p:nvGrpSpPr>
          <p:grpSpPr>
            <a:xfrm rot="234036" flipH="1">
              <a:off x="4028860" y="1982377"/>
              <a:ext cx="225025" cy="2223888"/>
              <a:chOff x="3800276" y="1966008"/>
              <a:chExt cx="225025" cy="2223888"/>
            </a:xfrm>
          </p:grpSpPr>
          <p:sp>
            <p:nvSpPr>
              <p:cNvPr id="137" name="台形 136">
                <a:extLst>
                  <a:ext uri="{FF2B5EF4-FFF2-40B4-BE49-F238E27FC236}">
                    <a16:creationId xmlns:a16="http://schemas.microsoft.com/office/drawing/2014/main" id="{05256494-BB51-48BF-9715-5042BF4976DC}"/>
                  </a:ext>
                </a:extLst>
              </p:cNvPr>
              <p:cNvSpPr/>
              <p:nvPr/>
            </p:nvSpPr>
            <p:spPr bwMode="auto">
              <a:xfrm>
                <a:off x="3827876" y="2393885"/>
                <a:ext cx="180020" cy="1796011"/>
              </a:xfrm>
              <a:prstGeom prst="trapezoid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" name="二等辺三角形 137">
                <a:extLst>
                  <a:ext uri="{FF2B5EF4-FFF2-40B4-BE49-F238E27FC236}">
                    <a16:creationId xmlns:a16="http://schemas.microsoft.com/office/drawing/2014/main" id="{D1C88CAC-2AE0-488A-AF90-352A1825BB9E}"/>
                  </a:ext>
                </a:extLst>
              </p:cNvPr>
              <p:cNvSpPr/>
              <p:nvPr/>
            </p:nvSpPr>
            <p:spPr bwMode="auto">
              <a:xfrm>
                <a:off x="3903264" y="29210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" name="二等辺三角形 138">
                <a:extLst>
                  <a:ext uri="{FF2B5EF4-FFF2-40B4-BE49-F238E27FC236}">
                    <a16:creationId xmlns:a16="http://schemas.microsoft.com/office/drawing/2014/main" id="{54310D27-EB9D-4F9E-8B19-76BF6DEB4B99}"/>
                  </a:ext>
                </a:extLst>
              </p:cNvPr>
              <p:cNvSpPr/>
              <p:nvPr/>
            </p:nvSpPr>
            <p:spPr bwMode="auto">
              <a:xfrm>
                <a:off x="3868339" y="26289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" name="二等辺三角形 139">
                <a:extLst>
                  <a:ext uri="{FF2B5EF4-FFF2-40B4-BE49-F238E27FC236}">
                    <a16:creationId xmlns:a16="http://schemas.microsoft.com/office/drawing/2014/main" id="{6D723EB8-39C4-4ACC-AF40-1F162681947E}"/>
                  </a:ext>
                </a:extLst>
              </p:cNvPr>
              <p:cNvSpPr/>
              <p:nvPr/>
            </p:nvSpPr>
            <p:spPr bwMode="auto">
              <a:xfrm>
                <a:off x="3861989" y="32004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" name="二等辺三角形 140">
                <a:extLst>
                  <a:ext uri="{FF2B5EF4-FFF2-40B4-BE49-F238E27FC236}">
                    <a16:creationId xmlns:a16="http://schemas.microsoft.com/office/drawing/2014/main" id="{B07B14F6-A0F6-4F11-A12D-F81FE3FA31B1}"/>
                  </a:ext>
                </a:extLst>
              </p:cNvPr>
              <p:cNvSpPr/>
              <p:nvPr/>
            </p:nvSpPr>
            <p:spPr bwMode="auto">
              <a:xfrm>
                <a:off x="3912789" y="3463926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13684644-266D-4126-AEBF-144ED1F1D124}"/>
                  </a:ext>
                </a:extLst>
              </p:cNvPr>
              <p:cNvGrpSpPr/>
              <p:nvPr/>
            </p:nvGrpSpPr>
            <p:grpSpPr>
              <a:xfrm>
                <a:off x="3800276" y="1966008"/>
                <a:ext cx="225025" cy="508514"/>
                <a:chOff x="2657745" y="2496782"/>
                <a:chExt cx="296041" cy="564905"/>
              </a:xfrm>
            </p:grpSpPr>
            <p:sp>
              <p:nvSpPr>
                <p:cNvPr id="143" name="楕円 19">
                  <a:extLst>
                    <a:ext uri="{FF2B5EF4-FFF2-40B4-BE49-F238E27FC236}">
                      <a16:creationId xmlns:a16="http://schemas.microsoft.com/office/drawing/2014/main" id="{91768DF6-F109-4DDE-B74A-609F8ED37E02}"/>
                    </a:ext>
                  </a:extLst>
                </p:cNvPr>
                <p:cNvSpPr/>
                <p:nvPr/>
              </p:nvSpPr>
              <p:spPr bwMode="auto">
                <a:xfrm>
                  <a:off x="2712628" y="2496782"/>
                  <a:ext cx="186632" cy="303999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楕円 19">
                  <a:extLst>
                    <a:ext uri="{FF2B5EF4-FFF2-40B4-BE49-F238E27FC236}">
                      <a16:creationId xmlns:a16="http://schemas.microsoft.com/office/drawing/2014/main" id="{DFC19C1D-06C1-483D-B457-B8A023CD9D03}"/>
                    </a:ext>
                  </a:extLst>
                </p:cNvPr>
                <p:cNvSpPr/>
                <p:nvPr/>
              </p:nvSpPr>
              <p:spPr bwMode="auto">
                <a:xfrm rot="20700000">
                  <a:off x="2668793" y="2601542"/>
                  <a:ext cx="167175" cy="278308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5" name="楕円 19">
                  <a:extLst>
                    <a:ext uri="{FF2B5EF4-FFF2-40B4-BE49-F238E27FC236}">
                      <a16:creationId xmlns:a16="http://schemas.microsoft.com/office/drawing/2014/main" id="{EE987445-0F12-4C05-85F9-949FEF26FBA3}"/>
                    </a:ext>
                  </a:extLst>
                </p:cNvPr>
                <p:cNvSpPr/>
                <p:nvPr/>
              </p:nvSpPr>
              <p:spPr bwMode="auto">
                <a:xfrm rot="900000">
                  <a:off x="2776536" y="2601544"/>
                  <a:ext cx="167175" cy="278308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6" name="楕円 19">
                  <a:extLst>
                    <a:ext uri="{FF2B5EF4-FFF2-40B4-BE49-F238E27FC236}">
                      <a16:creationId xmlns:a16="http://schemas.microsoft.com/office/drawing/2014/main" id="{944C8DC9-57BC-4231-9C5F-7F013E7621DB}"/>
                    </a:ext>
                  </a:extLst>
                </p:cNvPr>
                <p:cNvSpPr/>
                <p:nvPr/>
              </p:nvSpPr>
              <p:spPr bwMode="auto">
                <a:xfrm rot="19800000">
                  <a:off x="2657745" y="2722075"/>
                  <a:ext cx="180020" cy="339610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7" name="楕円 19">
                  <a:extLst>
                    <a:ext uri="{FF2B5EF4-FFF2-40B4-BE49-F238E27FC236}">
                      <a16:creationId xmlns:a16="http://schemas.microsoft.com/office/drawing/2014/main" id="{C26B7C32-36A5-49D0-B4FA-EE4F2B377EC8}"/>
                    </a:ext>
                  </a:extLst>
                </p:cNvPr>
                <p:cNvSpPr/>
                <p:nvPr/>
              </p:nvSpPr>
              <p:spPr bwMode="auto">
                <a:xfrm rot="1800000">
                  <a:off x="2773766" y="2722077"/>
                  <a:ext cx="180020" cy="339610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AC8E3488-BDF7-4F58-B04D-9271E9FE73C4}"/>
              </a:ext>
            </a:extLst>
          </p:cNvPr>
          <p:cNvGrpSpPr/>
          <p:nvPr/>
        </p:nvGrpSpPr>
        <p:grpSpPr>
          <a:xfrm rot="3600000">
            <a:off x="2701981" y="2879601"/>
            <a:ext cx="675075" cy="1582813"/>
            <a:chOff x="2401714" y="2939735"/>
            <a:chExt cx="761566" cy="1785606"/>
          </a:xfrm>
        </p:grpSpPr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EBE1731F-C817-4FCA-A5F5-5FCD3C2830E1}"/>
                </a:ext>
              </a:extLst>
            </p:cNvPr>
            <p:cNvGrpSpPr/>
            <p:nvPr/>
          </p:nvGrpSpPr>
          <p:grpSpPr>
            <a:xfrm>
              <a:off x="2702749" y="2939735"/>
              <a:ext cx="158471" cy="1743732"/>
              <a:chOff x="2702749" y="2939735"/>
              <a:chExt cx="158471" cy="1743732"/>
            </a:xfrm>
          </p:grpSpPr>
          <p:sp>
            <p:nvSpPr>
              <p:cNvPr id="184" name="台形 183">
                <a:extLst>
                  <a:ext uri="{FF2B5EF4-FFF2-40B4-BE49-F238E27FC236}">
                    <a16:creationId xmlns:a16="http://schemas.microsoft.com/office/drawing/2014/main" id="{D2586120-4411-4884-B461-9321F3149A0D}"/>
                  </a:ext>
                </a:extLst>
              </p:cNvPr>
              <p:cNvSpPr/>
              <p:nvPr/>
            </p:nvSpPr>
            <p:spPr bwMode="auto">
              <a:xfrm rot="10800000">
                <a:off x="2702749" y="2939735"/>
                <a:ext cx="158471" cy="1743732"/>
              </a:xfrm>
              <a:prstGeom prst="trapezoid">
                <a:avLst>
                  <a:gd name="adj" fmla="val 32514"/>
                </a:avLst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D7098FD9-5B2D-44E5-8364-9A430E7C7D05}"/>
                  </a:ext>
                </a:extLst>
              </p:cNvPr>
              <p:cNvSpPr/>
              <p:nvPr/>
            </p:nvSpPr>
            <p:spPr bwMode="auto">
              <a:xfrm>
                <a:off x="2710580" y="2981024"/>
                <a:ext cx="136337" cy="1338360"/>
              </a:xfrm>
              <a:custGeom>
                <a:avLst/>
                <a:gdLst>
                  <a:gd name="connsiteX0" fmla="*/ 70985 w 136337"/>
                  <a:gd name="connsiteY0" fmla="*/ 1315432 h 1338360"/>
                  <a:gd name="connsiteX1" fmla="*/ 99088 w 136337"/>
                  <a:gd name="connsiteY1" fmla="*/ 1326896 h 1338360"/>
                  <a:gd name="connsiteX2" fmla="*/ 70985 w 136337"/>
                  <a:gd name="connsiteY2" fmla="*/ 1338360 h 1338360"/>
                  <a:gd name="connsiteX3" fmla="*/ 42882 w 136337"/>
                  <a:gd name="connsiteY3" fmla="*/ 1326896 h 1338360"/>
                  <a:gd name="connsiteX4" fmla="*/ 70985 w 136337"/>
                  <a:gd name="connsiteY4" fmla="*/ 1315432 h 1338360"/>
                  <a:gd name="connsiteX5" fmla="*/ 79281 w 136337"/>
                  <a:gd name="connsiteY5" fmla="*/ 1268670 h 1338360"/>
                  <a:gd name="connsiteX6" fmla="*/ 107384 w 136337"/>
                  <a:gd name="connsiteY6" fmla="*/ 1280134 h 1338360"/>
                  <a:gd name="connsiteX7" fmla="*/ 79281 w 136337"/>
                  <a:gd name="connsiteY7" fmla="*/ 1291598 h 1338360"/>
                  <a:gd name="connsiteX8" fmla="*/ 51178 w 136337"/>
                  <a:gd name="connsiteY8" fmla="*/ 1280134 h 1338360"/>
                  <a:gd name="connsiteX9" fmla="*/ 79281 w 136337"/>
                  <a:gd name="connsiteY9" fmla="*/ 1268670 h 1338360"/>
                  <a:gd name="connsiteX10" fmla="*/ 80174 w 136337"/>
                  <a:gd name="connsiteY10" fmla="*/ 1196952 h 1338360"/>
                  <a:gd name="connsiteX11" fmla="*/ 108277 w 136337"/>
                  <a:gd name="connsiteY11" fmla="*/ 1208416 h 1338360"/>
                  <a:gd name="connsiteX12" fmla="*/ 80174 w 136337"/>
                  <a:gd name="connsiteY12" fmla="*/ 1219880 h 1338360"/>
                  <a:gd name="connsiteX13" fmla="*/ 52071 w 136337"/>
                  <a:gd name="connsiteY13" fmla="*/ 1208416 h 1338360"/>
                  <a:gd name="connsiteX14" fmla="*/ 80174 w 136337"/>
                  <a:gd name="connsiteY14" fmla="*/ 1196952 h 1338360"/>
                  <a:gd name="connsiteX15" fmla="*/ 84850 w 136337"/>
                  <a:gd name="connsiteY15" fmla="*/ 1107041 h 1338360"/>
                  <a:gd name="connsiteX16" fmla="*/ 112953 w 136337"/>
                  <a:gd name="connsiteY16" fmla="*/ 1118505 h 1338360"/>
                  <a:gd name="connsiteX17" fmla="*/ 84850 w 136337"/>
                  <a:gd name="connsiteY17" fmla="*/ 1129969 h 1338360"/>
                  <a:gd name="connsiteX18" fmla="*/ 56747 w 136337"/>
                  <a:gd name="connsiteY18" fmla="*/ 1118505 h 1338360"/>
                  <a:gd name="connsiteX19" fmla="*/ 84850 w 136337"/>
                  <a:gd name="connsiteY19" fmla="*/ 1107041 h 1338360"/>
                  <a:gd name="connsiteX20" fmla="*/ 56206 w 136337"/>
                  <a:gd name="connsiteY20" fmla="*/ 1056415 h 1338360"/>
                  <a:gd name="connsiteX21" fmla="*/ 84309 w 136337"/>
                  <a:gd name="connsiteY21" fmla="*/ 1067879 h 1338360"/>
                  <a:gd name="connsiteX22" fmla="*/ 56206 w 136337"/>
                  <a:gd name="connsiteY22" fmla="*/ 1079343 h 1338360"/>
                  <a:gd name="connsiteX23" fmla="*/ 28103 w 136337"/>
                  <a:gd name="connsiteY23" fmla="*/ 1067879 h 1338360"/>
                  <a:gd name="connsiteX24" fmla="*/ 56206 w 136337"/>
                  <a:gd name="connsiteY24" fmla="*/ 1056415 h 1338360"/>
                  <a:gd name="connsiteX25" fmla="*/ 64426 w 136337"/>
                  <a:gd name="connsiteY25" fmla="*/ 1008232 h 1338360"/>
                  <a:gd name="connsiteX26" fmla="*/ 92529 w 136337"/>
                  <a:gd name="connsiteY26" fmla="*/ 1019696 h 1338360"/>
                  <a:gd name="connsiteX27" fmla="*/ 64426 w 136337"/>
                  <a:gd name="connsiteY27" fmla="*/ 1031160 h 1338360"/>
                  <a:gd name="connsiteX28" fmla="*/ 36323 w 136337"/>
                  <a:gd name="connsiteY28" fmla="*/ 1019696 h 1338360"/>
                  <a:gd name="connsiteX29" fmla="*/ 64426 w 136337"/>
                  <a:gd name="connsiteY29" fmla="*/ 1008232 h 1338360"/>
                  <a:gd name="connsiteX30" fmla="*/ 72356 w 136337"/>
                  <a:gd name="connsiteY30" fmla="*/ 969722 h 1338360"/>
                  <a:gd name="connsiteX31" fmla="*/ 100459 w 136337"/>
                  <a:gd name="connsiteY31" fmla="*/ 981186 h 1338360"/>
                  <a:gd name="connsiteX32" fmla="*/ 72356 w 136337"/>
                  <a:gd name="connsiteY32" fmla="*/ 992650 h 1338360"/>
                  <a:gd name="connsiteX33" fmla="*/ 44253 w 136337"/>
                  <a:gd name="connsiteY33" fmla="*/ 981186 h 1338360"/>
                  <a:gd name="connsiteX34" fmla="*/ 72356 w 136337"/>
                  <a:gd name="connsiteY34" fmla="*/ 969722 h 1338360"/>
                  <a:gd name="connsiteX35" fmla="*/ 93178 w 136337"/>
                  <a:gd name="connsiteY35" fmla="*/ 932359 h 1338360"/>
                  <a:gd name="connsiteX36" fmla="*/ 121281 w 136337"/>
                  <a:gd name="connsiteY36" fmla="*/ 943823 h 1338360"/>
                  <a:gd name="connsiteX37" fmla="*/ 93178 w 136337"/>
                  <a:gd name="connsiteY37" fmla="*/ 955287 h 1338360"/>
                  <a:gd name="connsiteX38" fmla="*/ 65075 w 136337"/>
                  <a:gd name="connsiteY38" fmla="*/ 943823 h 1338360"/>
                  <a:gd name="connsiteX39" fmla="*/ 93178 w 136337"/>
                  <a:gd name="connsiteY39" fmla="*/ 932359 h 1338360"/>
                  <a:gd name="connsiteX40" fmla="*/ 92529 w 136337"/>
                  <a:gd name="connsiteY40" fmla="*/ 879159 h 1338360"/>
                  <a:gd name="connsiteX41" fmla="*/ 120632 w 136337"/>
                  <a:gd name="connsiteY41" fmla="*/ 890623 h 1338360"/>
                  <a:gd name="connsiteX42" fmla="*/ 92529 w 136337"/>
                  <a:gd name="connsiteY42" fmla="*/ 902087 h 1338360"/>
                  <a:gd name="connsiteX43" fmla="*/ 64426 w 136337"/>
                  <a:gd name="connsiteY43" fmla="*/ 890623 h 1338360"/>
                  <a:gd name="connsiteX44" fmla="*/ 92529 w 136337"/>
                  <a:gd name="connsiteY44" fmla="*/ 879159 h 1338360"/>
                  <a:gd name="connsiteX45" fmla="*/ 65075 w 136337"/>
                  <a:gd name="connsiteY45" fmla="*/ 838205 h 1338360"/>
                  <a:gd name="connsiteX46" fmla="*/ 93178 w 136337"/>
                  <a:gd name="connsiteY46" fmla="*/ 849669 h 1338360"/>
                  <a:gd name="connsiteX47" fmla="*/ 65075 w 136337"/>
                  <a:gd name="connsiteY47" fmla="*/ 861133 h 1338360"/>
                  <a:gd name="connsiteX48" fmla="*/ 36972 w 136337"/>
                  <a:gd name="connsiteY48" fmla="*/ 849669 h 1338360"/>
                  <a:gd name="connsiteX49" fmla="*/ 65075 w 136337"/>
                  <a:gd name="connsiteY49" fmla="*/ 838205 h 1338360"/>
                  <a:gd name="connsiteX50" fmla="*/ 69158 w 136337"/>
                  <a:gd name="connsiteY50" fmla="*/ 782093 h 1338360"/>
                  <a:gd name="connsiteX51" fmla="*/ 97261 w 136337"/>
                  <a:gd name="connsiteY51" fmla="*/ 793557 h 1338360"/>
                  <a:gd name="connsiteX52" fmla="*/ 69158 w 136337"/>
                  <a:gd name="connsiteY52" fmla="*/ 805021 h 1338360"/>
                  <a:gd name="connsiteX53" fmla="*/ 41055 w 136337"/>
                  <a:gd name="connsiteY53" fmla="*/ 793557 h 1338360"/>
                  <a:gd name="connsiteX54" fmla="*/ 69158 w 136337"/>
                  <a:gd name="connsiteY54" fmla="*/ 782093 h 1338360"/>
                  <a:gd name="connsiteX55" fmla="*/ 93178 w 136337"/>
                  <a:gd name="connsiteY55" fmla="*/ 732586 h 1338360"/>
                  <a:gd name="connsiteX56" fmla="*/ 121281 w 136337"/>
                  <a:gd name="connsiteY56" fmla="*/ 744050 h 1338360"/>
                  <a:gd name="connsiteX57" fmla="*/ 93178 w 136337"/>
                  <a:gd name="connsiteY57" fmla="*/ 755514 h 1338360"/>
                  <a:gd name="connsiteX58" fmla="*/ 65075 w 136337"/>
                  <a:gd name="connsiteY58" fmla="*/ 744050 h 1338360"/>
                  <a:gd name="connsiteX59" fmla="*/ 93178 w 136337"/>
                  <a:gd name="connsiteY59" fmla="*/ 732586 h 1338360"/>
                  <a:gd name="connsiteX60" fmla="*/ 97987 w 136337"/>
                  <a:gd name="connsiteY60" fmla="*/ 695983 h 1338360"/>
                  <a:gd name="connsiteX61" fmla="*/ 126090 w 136337"/>
                  <a:gd name="connsiteY61" fmla="*/ 707447 h 1338360"/>
                  <a:gd name="connsiteX62" fmla="*/ 97987 w 136337"/>
                  <a:gd name="connsiteY62" fmla="*/ 718911 h 1338360"/>
                  <a:gd name="connsiteX63" fmla="*/ 69884 w 136337"/>
                  <a:gd name="connsiteY63" fmla="*/ 707447 h 1338360"/>
                  <a:gd name="connsiteX64" fmla="*/ 97987 w 136337"/>
                  <a:gd name="connsiteY64" fmla="*/ 695983 h 1338360"/>
                  <a:gd name="connsiteX65" fmla="*/ 56535 w 136337"/>
                  <a:gd name="connsiteY65" fmla="*/ 656347 h 1338360"/>
                  <a:gd name="connsiteX66" fmla="*/ 84638 w 136337"/>
                  <a:gd name="connsiteY66" fmla="*/ 667811 h 1338360"/>
                  <a:gd name="connsiteX67" fmla="*/ 56535 w 136337"/>
                  <a:gd name="connsiteY67" fmla="*/ 679275 h 1338360"/>
                  <a:gd name="connsiteX68" fmla="*/ 28432 w 136337"/>
                  <a:gd name="connsiteY68" fmla="*/ 667811 h 1338360"/>
                  <a:gd name="connsiteX69" fmla="*/ 56535 w 136337"/>
                  <a:gd name="connsiteY69" fmla="*/ 656347 h 1338360"/>
                  <a:gd name="connsiteX70" fmla="*/ 56206 w 136337"/>
                  <a:gd name="connsiteY70" fmla="*/ 583912 h 1338360"/>
                  <a:gd name="connsiteX71" fmla="*/ 84309 w 136337"/>
                  <a:gd name="connsiteY71" fmla="*/ 595376 h 1338360"/>
                  <a:gd name="connsiteX72" fmla="*/ 56206 w 136337"/>
                  <a:gd name="connsiteY72" fmla="*/ 606840 h 1338360"/>
                  <a:gd name="connsiteX73" fmla="*/ 28103 w 136337"/>
                  <a:gd name="connsiteY73" fmla="*/ 595376 h 1338360"/>
                  <a:gd name="connsiteX74" fmla="*/ 56206 w 136337"/>
                  <a:gd name="connsiteY74" fmla="*/ 583912 h 1338360"/>
                  <a:gd name="connsiteX75" fmla="*/ 64502 w 136337"/>
                  <a:gd name="connsiteY75" fmla="*/ 537150 h 1338360"/>
                  <a:gd name="connsiteX76" fmla="*/ 92605 w 136337"/>
                  <a:gd name="connsiteY76" fmla="*/ 548614 h 1338360"/>
                  <a:gd name="connsiteX77" fmla="*/ 64502 w 136337"/>
                  <a:gd name="connsiteY77" fmla="*/ 560078 h 1338360"/>
                  <a:gd name="connsiteX78" fmla="*/ 36399 w 136337"/>
                  <a:gd name="connsiteY78" fmla="*/ 548614 h 1338360"/>
                  <a:gd name="connsiteX79" fmla="*/ 64502 w 136337"/>
                  <a:gd name="connsiteY79" fmla="*/ 537150 h 1338360"/>
                  <a:gd name="connsiteX80" fmla="*/ 96811 w 136337"/>
                  <a:gd name="connsiteY80" fmla="*/ 491789 h 1338360"/>
                  <a:gd name="connsiteX81" fmla="*/ 124914 w 136337"/>
                  <a:gd name="connsiteY81" fmla="*/ 503253 h 1338360"/>
                  <a:gd name="connsiteX82" fmla="*/ 96811 w 136337"/>
                  <a:gd name="connsiteY82" fmla="*/ 514717 h 1338360"/>
                  <a:gd name="connsiteX83" fmla="*/ 68708 w 136337"/>
                  <a:gd name="connsiteY83" fmla="*/ 503253 h 1338360"/>
                  <a:gd name="connsiteX84" fmla="*/ 96811 w 136337"/>
                  <a:gd name="connsiteY84" fmla="*/ 491789 h 1338360"/>
                  <a:gd name="connsiteX85" fmla="*/ 56823 w 136337"/>
                  <a:gd name="connsiteY85" fmla="*/ 450826 h 1338360"/>
                  <a:gd name="connsiteX86" fmla="*/ 84926 w 136337"/>
                  <a:gd name="connsiteY86" fmla="*/ 462290 h 1338360"/>
                  <a:gd name="connsiteX87" fmla="*/ 56823 w 136337"/>
                  <a:gd name="connsiteY87" fmla="*/ 473754 h 1338360"/>
                  <a:gd name="connsiteX88" fmla="*/ 28720 w 136337"/>
                  <a:gd name="connsiteY88" fmla="*/ 462290 h 1338360"/>
                  <a:gd name="connsiteX89" fmla="*/ 56823 w 136337"/>
                  <a:gd name="connsiteY89" fmla="*/ 450826 h 1338360"/>
                  <a:gd name="connsiteX90" fmla="*/ 71061 w 136337"/>
                  <a:gd name="connsiteY90" fmla="*/ 398608 h 1338360"/>
                  <a:gd name="connsiteX91" fmla="*/ 99164 w 136337"/>
                  <a:gd name="connsiteY91" fmla="*/ 410072 h 1338360"/>
                  <a:gd name="connsiteX92" fmla="*/ 71061 w 136337"/>
                  <a:gd name="connsiteY92" fmla="*/ 421536 h 1338360"/>
                  <a:gd name="connsiteX93" fmla="*/ 42958 w 136337"/>
                  <a:gd name="connsiteY93" fmla="*/ 410072 h 1338360"/>
                  <a:gd name="connsiteX94" fmla="*/ 71061 w 136337"/>
                  <a:gd name="connsiteY94" fmla="*/ 398608 h 1338360"/>
                  <a:gd name="connsiteX95" fmla="*/ 36399 w 136337"/>
                  <a:gd name="connsiteY95" fmla="*/ 352017 h 1338360"/>
                  <a:gd name="connsiteX96" fmla="*/ 64502 w 136337"/>
                  <a:gd name="connsiteY96" fmla="*/ 363481 h 1338360"/>
                  <a:gd name="connsiteX97" fmla="*/ 36399 w 136337"/>
                  <a:gd name="connsiteY97" fmla="*/ 374945 h 1338360"/>
                  <a:gd name="connsiteX98" fmla="*/ 8296 w 136337"/>
                  <a:gd name="connsiteY98" fmla="*/ 363481 h 1338360"/>
                  <a:gd name="connsiteX99" fmla="*/ 36399 w 136337"/>
                  <a:gd name="connsiteY99" fmla="*/ 352017 h 1338360"/>
                  <a:gd name="connsiteX100" fmla="*/ 101847 w 136337"/>
                  <a:gd name="connsiteY100" fmla="*/ 307679 h 1338360"/>
                  <a:gd name="connsiteX101" fmla="*/ 129950 w 136337"/>
                  <a:gd name="connsiteY101" fmla="*/ 319143 h 1338360"/>
                  <a:gd name="connsiteX102" fmla="*/ 101847 w 136337"/>
                  <a:gd name="connsiteY102" fmla="*/ 330607 h 1338360"/>
                  <a:gd name="connsiteX103" fmla="*/ 73744 w 136337"/>
                  <a:gd name="connsiteY103" fmla="*/ 319143 h 1338360"/>
                  <a:gd name="connsiteX104" fmla="*/ 101847 w 136337"/>
                  <a:gd name="connsiteY104" fmla="*/ 307679 h 1338360"/>
                  <a:gd name="connsiteX105" fmla="*/ 48494 w 136337"/>
                  <a:gd name="connsiteY105" fmla="*/ 275936 h 1338360"/>
                  <a:gd name="connsiteX106" fmla="*/ 76597 w 136337"/>
                  <a:gd name="connsiteY106" fmla="*/ 287400 h 1338360"/>
                  <a:gd name="connsiteX107" fmla="*/ 48494 w 136337"/>
                  <a:gd name="connsiteY107" fmla="*/ 298864 h 1338360"/>
                  <a:gd name="connsiteX108" fmla="*/ 20391 w 136337"/>
                  <a:gd name="connsiteY108" fmla="*/ 287400 h 1338360"/>
                  <a:gd name="connsiteX109" fmla="*/ 48494 w 136337"/>
                  <a:gd name="connsiteY109" fmla="*/ 275936 h 1338360"/>
                  <a:gd name="connsiteX110" fmla="*/ 92529 w 136337"/>
                  <a:gd name="connsiteY110" fmla="*/ 211161 h 1338360"/>
                  <a:gd name="connsiteX111" fmla="*/ 120632 w 136337"/>
                  <a:gd name="connsiteY111" fmla="*/ 222625 h 1338360"/>
                  <a:gd name="connsiteX112" fmla="*/ 92529 w 136337"/>
                  <a:gd name="connsiteY112" fmla="*/ 234089 h 1338360"/>
                  <a:gd name="connsiteX113" fmla="*/ 64426 w 136337"/>
                  <a:gd name="connsiteY113" fmla="*/ 222625 h 1338360"/>
                  <a:gd name="connsiteX114" fmla="*/ 92529 w 136337"/>
                  <a:gd name="connsiteY114" fmla="*/ 211161 h 1338360"/>
                  <a:gd name="connsiteX115" fmla="*/ 36323 w 136337"/>
                  <a:gd name="connsiteY115" fmla="*/ 181831 h 1338360"/>
                  <a:gd name="connsiteX116" fmla="*/ 64426 w 136337"/>
                  <a:gd name="connsiteY116" fmla="*/ 193295 h 1338360"/>
                  <a:gd name="connsiteX117" fmla="*/ 36323 w 136337"/>
                  <a:gd name="connsiteY117" fmla="*/ 204759 h 1338360"/>
                  <a:gd name="connsiteX118" fmla="*/ 8220 w 136337"/>
                  <a:gd name="connsiteY118" fmla="*/ 193295 h 1338360"/>
                  <a:gd name="connsiteX119" fmla="*/ 36323 w 136337"/>
                  <a:gd name="connsiteY119" fmla="*/ 181831 h 1338360"/>
                  <a:gd name="connsiteX120" fmla="*/ 108234 w 136337"/>
                  <a:gd name="connsiteY120" fmla="*/ 126574 h 1338360"/>
                  <a:gd name="connsiteX121" fmla="*/ 136337 w 136337"/>
                  <a:gd name="connsiteY121" fmla="*/ 138038 h 1338360"/>
                  <a:gd name="connsiteX122" fmla="*/ 108234 w 136337"/>
                  <a:gd name="connsiteY122" fmla="*/ 149502 h 1338360"/>
                  <a:gd name="connsiteX123" fmla="*/ 80131 w 136337"/>
                  <a:gd name="connsiteY123" fmla="*/ 138038 h 1338360"/>
                  <a:gd name="connsiteX124" fmla="*/ 108234 w 136337"/>
                  <a:gd name="connsiteY124" fmla="*/ 126574 h 1338360"/>
                  <a:gd name="connsiteX125" fmla="*/ 41724 w 136337"/>
                  <a:gd name="connsiteY125" fmla="*/ 83330 h 1338360"/>
                  <a:gd name="connsiteX126" fmla="*/ 69827 w 136337"/>
                  <a:gd name="connsiteY126" fmla="*/ 94794 h 1338360"/>
                  <a:gd name="connsiteX127" fmla="*/ 41724 w 136337"/>
                  <a:gd name="connsiteY127" fmla="*/ 106258 h 1338360"/>
                  <a:gd name="connsiteX128" fmla="*/ 13621 w 136337"/>
                  <a:gd name="connsiteY128" fmla="*/ 94794 h 1338360"/>
                  <a:gd name="connsiteX129" fmla="*/ 41724 w 136337"/>
                  <a:gd name="connsiteY129" fmla="*/ 83330 h 1338360"/>
                  <a:gd name="connsiteX130" fmla="*/ 84309 w 136337"/>
                  <a:gd name="connsiteY130" fmla="*/ 40975 h 1338360"/>
                  <a:gd name="connsiteX131" fmla="*/ 112412 w 136337"/>
                  <a:gd name="connsiteY131" fmla="*/ 52439 h 1338360"/>
                  <a:gd name="connsiteX132" fmla="*/ 84309 w 136337"/>
                  <a:gd name="connsiteY132" fmla="*/ 63903 h 1338360"/>
                  <a:gd name="connsiteX133" fmla="*/ 56206 w 136337"/>
                  <a:gd name="connsiteY133" fmla="*/ 52439 h 1338360"/>
                  <a:gd name="connsiteX134" fmla="*/ 84309 w 136337"/>
                  <a:gd name="connsiteY134" fmla="*/ 40975 h 1338360"/>
                  <a:gd name="connsiteX135" fmla="*/ 28103 w 136337"/>
                  <a:gd name="connsiteY135" fmla="*/ 0 h 1338360"/>
                  <a:gd name="connsiteX136" fmla="*/ 56206 w 136337"/>
                  <a:gd name="connsiteY136" fmla="*/ 11464 h 1338360"/>
                  <a:gd name="connsiteX137" fmla="*/ 28103 w 136337"/>
                  <a:gd name="connsiteY137" fmla="*/ 22928 h 1338360"/>
                  <a:gd name="connsiteX138" fmla="*/ 0 w 136337"/>
                  <a:gd name="connsiteY138" fmla="*/ 11464 h 1338360"/>
                  <a:gd name="connsiteX139" fmla="*/ 28103 w 136337"/>
                  <a:gd name="connsiteY139" fmla="*/ 0 h 1338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36337" h="1338360">
                    <a:moveTo>
                      <a:pt x="70985" y="1315432"/>
                    </a:moveTo>
                    <a:cubicBezTo>
                      <a:pt x="86506" y="1315432"/>
                      <a:pt x="99088" y="1320565"/>
                      <a:pt x="99088" y="1326896"/>
                    </a:cubicBezTo>
                    <a:cubicBezTo>
                      <a:pt x="99088" y="1333227"/>
                      <a:pt x="86506" y="1338360"/>
                      <a:pt x="70985" y="1338360"/>
                    </a:cubicBezTo>
                    <a:cubicBezTo>
                      <a:pt x="55464" y="1338360"/>
                      <a:pt x="42882" y="1333227"/>
                      <a:pt x="42882" y="1326896"/>
                    </a:cubicBezTo>
                    <a:cubicBezTo>
                      <a:pt x="42882" y="1320565"/>
                      <a:pt x="55464" y="1315432"/>
                      <a:pt x="70985" y="1315432"/>
                    </a:cubicBezTo>
                    <a:close/>
                    <a:moveTo>
                      <a:pt x="79281" y="1268670"/>
                    </a:moveTo>
                    <a:cubicBezTo>
                      <a:pt x="94802" y="1268670"/>
                      <a:pt x="107384" y="1273803"/>
                      <a:pt x="107384" y="1280134"/>
                    </a:cubicBezTo>
                    <a:cubicBezTo>
                      <a:pt x="107384" y="1286465"/>
                      <a:pt x="94802" y="1291598"/>
                      <a:pt x="79281" y="1291598"/>
                    </a:cubicBezTo>
                    <a:cubicBezTo>
                      <a:pt x="63760" y="1291598"/>
                      <a:pt x="51178" y="1286465"/>
                      <a:pt x="51178" y="1280134"/>
                    </a:cubicBezTo>
                    <a:cubicBezTo>
                      <a:pt x="51178" y="1273803"/>
                      <a:pt x="63760" y="1268670"/>
                      <a:pt x="79281" y="1268670"/>
                    </a:cubicBezTo>
                    <a:close/>
                    <a:moveTo>
                      <a:pt x="80174" y="1196952"/>
                    </a:moveTo>
                    <a:cubicBezTo>
                      <a:pt x="95695" y="1196952"/>
                      <a:pt x="108277" y="1202085"/>
                      <a:pt x="108277" y="1208416"/>
                    </a:cubicBezTo>
                    <a:cubicBezTo>
                      <a:pt x="108277" y="1214747"/>
                      <a:pt x="95695" y="1219880"/>
                      <a:pt x="80174" y="1219880"/>
                    </a:cubicBezTo>
                    <a:cubicBezTo>
                      <a:pt x="64653" y="1219880"/>
                      <a:pt x="52071" y="1214747"/>
                      <a:pt x="52071" y="1208416"/>
                    </a:cubicBezTo>
                    <a:cubicBezTo>
                      <a:pt x="52071" y="1202085"/>
                      <a:pt x="64653" y="1196952"/>
                      <a:pt x="80174" y="1196952"/>
                    </a:cubicBezTo>
                    <a:close/>
                    <a:moveTo>
                      <a:pt x="84850" y="1107041"/>
                    </a:moveTo>
                    <a:cubicBezTo>
                      <a:pt x="100371" y="1107041"/>
                      <a:pt x="112953" y="1112174"/>
                      <a:pt x="112953" y="1118505"/>
                    </a:cubicBezTo>
                    <a:cubicBezTo>
                      <a:pt x="112953" y="1124836"/>
                      <a:pt x="100371" y="1129969"/>
                      <a:pt x="84850" y="1129969"/>
                    </a:cubicBezTo>
                    <a:cubicBezTo>
                      <a:pt x="69329" y="1129969"/>
                      <a:pt x="56747" y="1124836"/>
                      <a:pt x="56747" y="1118505"/>
                    </a:cubicBezTo>
                    <a:cubicBezTo>
                      <a:pt x="56747" y="1112174"/>
                      <a:pt x="69329" y="1107041"/>
                      <a:pt x="84850" y="1107041"/>
                    </a:cubicBezTo>
                    <a:close/>
                    <a:moveTo>
                      <a:pt x="56206" y="1056415"/>
                    </a:moveTo>
                    <a:cubicBezTo>
                      <a:pt x="71727" y="1056415"/>
                      <a:pt x="84309" y="1061548"/>
                      <a:pt x="84309" y="1067879"/>
                    </a:cubicBezTo>
                    <a:cubicBezTo>
                      <a:pt x="84309" y="1074210"/>
                      <a:pt x="71727" y="1079343"/>
                      <a:pt x="56206" y="1079343"/>
                    </a:cubicBezTo>
                    <a:cubicBezTo>
                      <a:pt x="40685" y="1079343"/>
                      <a:pt x="28103" y="1074210"/>
                      <a:pt x="28103" y="1067879"/>
                    </a:cubicBezTo>
                    <a:cubicBezTo>
                      <a:pt x="28103" y="1061548"/>
                      <a:pt x="40685" y="1056415"/>
                      <a:pt x="56206" y="1056415"/>
                    </a:cubicBezTo>
                    <a:close/>
                    <a:moveTo>
                      <a:pt x="64426" y="1008232"/>
                    </a:moveTo>
                    <a:cubicBezTo>
                      <a:pt x="79947" y="1008232"/>
                      <a:pt x="92529" y="1013365"/>
                      <a:pt x="92529" y="1019696"/>
                    </a:cubicBezTo>
                    <a:cubicBezTo>
                      <a:pt x="92529" y="1026027"/>
                      <a:pt x="79947" y="1031160"/>
                      <a:pt x="64426" y="1031160"/>
                    </a:cubicBezTo>
                    <a:cubicBezTo>
                      <a:pt x="48905" y="1031160"/>
                      <a:pt x="36323" y="1026027"/>
                      <a:pt x="36323" y="1019696"/>
                    </a:cubicBezTo>
                    <a:cubicBezTo>
                      <a:pt x="36323" y="1013365"/>
                      <a:pt x="48905" y="1008232"/>
                      <a:pt x="64426" y="1008232"/>
                    </a:cubicBezTo>
                    <a:close/>
                    <a:moveTo>
                      <a:pt x="72356" y="969722"/>
                    </a:moveTo>
                    <a:cubicBezTo>
                      <a:pt x="87877" y="969722"/>
                      <a:pt x="100459" y="974855"/>
                      <a:pt x="100459" y="981186"/>
                    </a:cubicBezTo>
                    <a:cubicBezTo>
                      <a:pt x="100459" y="987517"/>
                      <a:pt x="87877" y="992650"/>
                      <a:pt x="72356" y="992650"/>
                    </a:cubicBezTo>
                    <a:cubicBezTo>
                      <a:pt x="56835" y="992650"/>
                      <a:pt x="44253" y="987517"/>
                      <a:pt x="44253" y="981186"/>
                    </a:cubicBezTo>
                    <a:cubicBezTo>
                      <a:pt x="44253" y="974855"/>
                      <a:pt x="56835" y="969722"/>
                      <a:pt x="72356" y="969722"/>
                    </a:cubicBezTo>
                    <a:close/>
                    <a:moveTo>
                      <a:pt x="93178" y="932359"/>
                    </a:moveTo>
                    <a:cubicBezTo>
                      <a:pt x="108699" y="932359"/>
                      <a:pt x="121281" y="937492"/>
                      <a:pt x="121281" y="943823"/>
                    </a:cubicBezTo>
                    <a:cubicBezTo>
                      <a:pt x="121281" y="950154"/>
                      <a:pt x="108699" y="955287"/>
                      <a:pt x="93178" y="955287"/>
                    </a:cubicBezTo>
                    <a:cubicBezTo>
                      <a:pt x="77657" y="955287"/>
                      <a:pt x="65075" y="950154"/>
                      <a:pt x="65075" y="943823"/>
                    </a:cubicBezTo>
                    <a:cubicBezTo>
                      <a:pt x="65075" y="937492"/>
                      <a:pt x="77657" y="932359"/>
                      <a:pt x="93178" y="932359"/>
                    </a:cubicBezTo>
                    <a:close/>
                    <a:moveTo>
                      <a:pt x="92529" y="879159"/>
                    </a:moveTo>
                    <a:cubicBezTo>
                      <a:pt x="108050" y="879159"/>
                      <a:pt x="120632" y="884292"/>
                      <a:pt x="120632" y="890623"/>
                    </a:cubicBezTo>
                    <a:cubicBezTo>
                      <a:pt x="120632" y="896954"/>
                      <a:pt x="108050" y="902087"/>
                      <a:pt x="92529" y="902087"/>
                    </a:cubicBezTo>
                    <a:cubicBezTo>
                      <a:pt x="77008" y="902087"/>
                      <a:pt x="64426" y="896954"/>
                      <a:pt x="64426" y="890623"/>
                    </a:cubicBezTo>
                    <a:cubicBezTo>
                      <a:pt x="64426" y="884292"/>
                      <a:pt x="77008" y="879159"/>
                      <a:pt x="92529" y="879159"/>
                    </a:cubicBezTo>
                    <a:close/>
                    <a:moveTo>
                      <a:pt x="65075" y="838205"/>
                    </a:moveTo>
                    <a:cubicBezTo>
                      <a:pt x="80596" y="838205"/>
                      <a:pt x="93178" y="843338"/>
                      <a:pt x="93178" y="849669"/>
                    </a:cubicBezTo>
                    <a:cubicBezTo>
                      <a:pt x="93178" y="856000"/>
                      <a:pt x="80596" y="861133"/>
                      <a:pt x="65075" y="861133"/>
                    </a:cubicBezTo>
                    <a:cubicBezTo>
                      <a:pt x="49554" y="861133"/>
                      <a:pt x="36972" y="856000"/>
                      <a:pt x="36972" y="849669"/>
                    </a:cubicBezTo>
                    <a:cubicBezTo>
                      <a:pt x="36972" y="843338"/>
                      <a:pt x="49554" y="838205"/>
                      <a:pt x="65075" y="838205"/>
                    </a:cubicBezTo>
                    <a:close/>
                    <a:moveTo>
                      <a:pt x="69158" y="782093"/>
                    </a:moveTo>
                    <a:cubicBezTo>
                      <a:pt x="84679" y="782093"/>
                      <a:pt x="97261" y="787226"/>
                      <a:pt x="97261" y="793557"/>
                    </a:cubicBezTo>
                    <a:cubicBezTo>
                      <a:pt x="97261" y="799888"/>
                      <a:pt x="84679" y="805021"/>
                      <a:pt x="69158" y="805021"/>
                    </a:cubicBezTo>
                    <a:cubicBezTo>
                      <a:pt x="53637" y="805021"/>
                      <a:pt x="41055" y="799888"/>
                      <a:pt x="41055" y="793557"/>
                    </a:cubicBezTo>
                    <a:cubicBezTo>
                      <a:pt x="41055" y="787226"/>
                      <a:pt x="53637" y="782093"/>
                      <a:pt x="69158" y="782093"/>
                    </a:cubicBezTo>
                    <a:close/>
                    <a:moveTo>
                      <a:pt x="93178" y="732586"/>
                    </a:moveTo>
                    <a:cubicBezTo>
                      <a:pt x="108699" y="732586"/>
                      <a:pt x="121281" y="737719"/>
                      <a:pt x="121281" y="744050"/>
                    </a:cubicBezTo>
                    <a:cubicBezTo>
                      <a:pt x="121281" y="750381"/>
                      <a:pt x="108699" y="755514"/>
                      <a:pt x="93178" y="755514"/>
                    </a:cubicBezTo>
                    <a:cubicBezTo>
                      <a:pt x="77657" y="755514"/>
                      <a:pt x="65075" y="750381"/>
                      <a:pt x="65075" y="744050"/>
                    </a:cubicBezTo>
                    <a:cubicBezTo>
                      <a:pt x="65075" y="737719"/>
                      <a:pt x="77657" y="732586"/>
                      <a:pt x="93178" y="732586"/>
                    </a:cubicBezTo>
                    <a:close/>
                    <a:moveTo>
                      <a:pt x="97987" y="695983"/>
                    </a:moveTo>
                    <a:cubicBezTo>
                      <a:pt x="113508" y="695983"/>
                      <a:pt x="126090" y="701116"/>
                      <a:pt x="126090" y="707447"/>
                    </a:cubicBezTo>
                    <a:cubicBezTo>
                      <a:pt x="126090" y="713778"/>
                      <a:pt x="113508" y="718911"/>
                      <a:pt x="97987" y="718911"/>
                    </a:cubicBezTo>
                    <a:cubicBezTo>
                      <a:pt x="82466" y="718911"/>
                      <a:pt x="69884" y="713778"/>
                      <a:pt x="69884" y="707447"/>
                    </a:cubicBezTo>
                    <a:cubicBezTo>
                      <a:pt x="69884" y="701116"/>
                      <a:pt x="82466" y="695983"/>
                      <a:pt x="97987" y="695983"/>
                    </a:cubicBezTo>
                    <a:close/>
                    <a:moveTo>
                      <a:pt x="56535" y="656347"/>
                    </a:moveTo>
                    <a:cubicBezTo>
                      <a:pt x="72056" y="656347"/>
                      <a:pt x="84638" y="661480"/>
                      <a:pt x="84638" y="667811"/>
                    </a:cubicBezTo>
                    <a:cubicBezTo>
                      <a:pt x="84638" y="674142"/>
                      <a:pt x="72056" y="679275"/>
                      <a:pt x="56535" y="679275"/>
                    </a:cubicBezTo>
                    <a:cubicBezTo>
                      <a:pt x="41014" y="679275"/>
                      <a:pt x="28432" y="674142"/>
                      <a:pt x="28432" y="667811"/>
                    </a:cubicBezTo>
                    <a:cubicBezTo>
                      <a:pt x="28432" y="661480"/>
                      <a:pt x="41014" y="656347"/>
                      <a:pt x="56535" y="656347"/>
                    </a:cubicBezTo>
                    <a:close/>
                    <a:moveTo>
                      <a:pt x="56206" y="583912"/>
                    </a:moveTo>
                    <a:cubicBezTo>
                      <a:pt x="71727" y="583912"/>
                      <a:pt x="84309" y="589045"/>
                      <a:pt x="84309" y="595376"/>
                    </a:cubicBezTo>
                    <a:cubicBezTo>
                      <a:pt x="84309" y="601707"/>
                      <a:pt x="71727" y="606840"/>
                      <a:pt x="56206" y="606840"/>
                    </a:cubicBezTo>
                    <a:cubicBezTo>
                      <a:pt x="40685" y="606840"/>
                      <a:pt x="28103" y="601707"/>
                      <a:pt x="28103" y="595376"/>
                    </a:cubicBezTo>
                    <a:cubicBezTo>
                      <a:pt x="28103" y="589045"/>
                      <a:pt x="40685" y="583912"/>
                      <a:pt x="56206" y="583912"/>
                    </a:cubicBezTo>
                    <a:close/>
                    <a:moveTo>
                      <a:pt x="64502" y="537150"/>
                    </a:moveTo>
                    <a:cubicBezTo>
                      <a:pt x="80023" y="537150"/>
                      <a:pt x="92605" y="542283"/>
                      <a:pt x="92605" y="548614"/>
                    </a:cubicBezTo>
                    <a:cubicBezTo>
                      <a:pt x="92605" y="554945"/>
                      <a:pt x="80023" y="560078"/>
                      <a:pt x="64502" y="560078"/>
                    </a:cubicBezTo>
                    <a:cubicBezTo>
                      <a:pt x="48981" y="560078"/>
                      <a:pt x="36399" y="554945"/>
                      <a:pt x="36399" y="548614"/>
                    </a:cubicBezTo>
                    <a:cubicBezTo>
                      <a:pt x="36399" y="542283"/>
                      <a:pt x="48981" y="537150"/>
                      <a:pt x="64502" y="537150"/>
                    </a:cubicBezTo>
                    <a:close/>
                    <a:moveTo>
                      <a:pt x="96811" y="491789"/>
                    </a:moveTo>
                    <a:cubicBezTo>
                      <a:pt x="112332" y="491789"/>
                      <a:pt x="124914" y="496922"/>
                      <a:pt x="124914" y="503253"/>
                    </a:cubicBezTo>
                    <a:cubicBezTo>
                      <a:pt x="124914" y="509584"/>
                      <a:pt x="112332" y="514717"/>
                      <a:pt x="96811" y="514717"/>
                    </a:cubicBezTo>
                    <a:cubicBezTo>
                      <a:pt x="81290" y="514717"/>
                      <a:pt x="68708" y="509584"/>
                      <a:pt x="68708" y="503253"/>
                    </a:cubicBezTo>
                    <a:cubicBezTo>
                      <a:pt x="68708" y="496922"/>
                      <a:pt x="81290" y="491789"/>
                      <a:pt x="96811" y="491789"/>
                    </a:cubicBezTo>
                    <a:close/>
                    <a:moveTo>
                      <a:pt x="56823" y="450826"/>
                    </a:moveTo>
                    <a:cubicBezTo>
                      <a:pt x="72344" y="450826"/>
                      <a:pt x="84926" y="455959"/>
                      <a:pt x="84926" y="462290"/>
                    </a:cubicBezTo>
                    <a:cubicBezTo>
                      <a:pt x="84926" y="468621"/>
                      <a:pt x="72344" y="473754"/>
                      <a:pt x="56823" y="473754"/>
                    </a:cubicBezTo>
                    <a:cubicBezTo>
                      <a:pt x="41302" y="473754"/>
                      <a:pt x="28720" y="468621"/>
                      <a:pt x="28720" y="462290"/>
                    </a:cubicBezTo>
                    <a:cubicBezTo>
                      <a:pt x="28720" y="455959"/>
                      <a:pt x="41302" y="450826"/>
                      <a:pt x="56823" y="450826"/>
                    </a:cubicBezTo>
                    <a:close/>
                    <a:moveTo>
                      <a:pt x="71061" y="398608"/>
                    </a:moveTo>
                    <a:cubicBezTo>
                      <a:pt x="86582" y="398608"/>
                      <a:pt x="99164" y="403741"/>
                      <a:pt x="99164" y="410072"/>
                    </a:cubicBezTo>
                    <a:cubicBezTo>
                      <a:pt x="99164" y="416403"/>
                      <a:pt x="86582" y="421536"/>
                      <a:pt x="71061" y="421536"/>
                    </a:cubicBezTo>
                    <a:cubicBezTo>
                      <a:pt x="55540" y="421536"/>
                      <a:pt x="42958" y="416403"/>
                      <a:pt x="42958" y="410072"/>
                    </a:cubicBezTo>
                    <a:cubicBezTo>
                      <a:pt x="42958" y="403741"/>
                      <a:pt x="55540" y="398608"/>
                      <a:pt x="71061" y="398608"/>
                    </a:cubicBezTo>
                    <a:close/>
                    <a:moveTo>
                      <a:pt x="36399" y="352017"/>
                    </a:moveTo>
                    <a:cubicBezTo>
                      <a:pt x="51920" y="352017"/>
                      <a:pt x="64502" y="357150"/>
                      <a:pt x="64502" y="363481"/>
                    </a:cubicBezTo>
                    <a:cubicBezTo>
                      <a:pt x="64502" y="369812"/>
                      <a:pt x="51920" y="374945"/>
                      <a:pt x="36399" y="374945"/>
                    </a:cubicBezTo>
                    <a:cubicBezTo>
                      <a:pt x="20878" y="374945"/>
                      <a:pt x="8296" y="369812"/>
                      <a:pt x="8296" y="363481"/>
                    </a:cubicBezTo>
                    <a:cubicBezTo>
                      <a:pt x="8296" y="357150"/>
                      <a:pt x="20878" y="352017"/>
                      <a:pt x="36399" y="352017"/>
                    </a:cubicBezTo>
                    <a:close/>
                    <a:moveTo>
                      <a:pt x="101847" y="307679"/>
                    </a:moveTo>
                    <a:cubicBezTo>
                      <a:pt x="117368" y="307679"/>
                      <a:pt x="129950" y="312812"/>
                      <a:pt x="129950" y="319143"/>
                    </a:cubicBezTo>
                    <a:cubicBezTo>
                      <a:pt x="129950" y="325474"/>
                      <a:pt x="117368" y="330607"/>
                      <a:pt x="101847" y="330607"/>
                    </a:cubicBezTo>
                    <a:cubicBezTo>
                      <a:pt x="86326" y="330607"/>
                      <a:pt x="73744" y="325474"/>
                      <a:pt x="73744" y="319143"/>
                    </a:cubicBezTo>
                    <a:cubicBezTo>
                      <a:pt x="73744" y="312812"/>
                      <a:pt x="86326" y="307679"/>
                      <a:pt x="101847" y="307679"/>
                    </a:cubicBezTo>
                    <a:close/>
                    <a:moveTo>
                      <a:pt x="48494" y="275936"/>
                    </a:moveTo>
                    <a:cubicBezTo>
                      <a:pt x="64015" y="275936"/>
                      <a:pt x="76597" y="281069"/>
                      <a:pt x="76597" y="287400"/>
                    </a:cubicBezTo>
                    <a:cubicBezTo>
                      <a:pt x="76597" y="293731"/>
                      <a:pt x="64015" y="298864"/>
                      <a:pt x="48494" y="298864"/>
                    </a:cubicBezTo>
                    <a:cubicBezTo>
                      <a:pt x="32973" y="298864"/>
                      <a:pt x="20391" y="293731"/>
                      <a:pt x="20391" y="287400"/>
                    </a:cubicBezTo>
                    <a:cubicBezTo>
                      <a:pt x="20391" y="281069"/>
                      <a:pt x="32973" y="275936"/>
                      <a:pt x="48494" y="275936"/>
                    </a:cubicBezTo>
                    <a:close/>
                    <a:moveTo>
                      <a:pt x="92529" y="211161"/>
                    </a:moveTo>
                    <a:cubicBezTo>
                      <a:pt x="108050" y="211161"/>
                      <a:pt x="120632" y="216294"/>
                      <a:pt x="120632" y="222625"/>
                    </a:cubicBezTo>
                    <a:cubicBezTo>
                      <a:pt x="120632" y="228956"/>
                      <a:pt x="108050" y="234089"/>
                      <a:pt x="92529" y="234089"/>
                    </a:cubicBezTo>
                    <a:cubicBezTo>
                      <a:pt x="77008" y="234089"/>
                      <a:pt x="64426" y="228956"/>
                      <a:pt x="64426" y="222625"/>
                    </a:cubicBezTo>
                    <a:cubicBezTo>
                      <a:pt x="64426" y="216294"/>
                      <a:pt x="77008" y="211161"/>
                      <a:pt x="92529" y="211161"/>
                    </a:cubicBezTo>
                    <a:close/>
                    <a:moveTo>
                      <a:pt x="36323" y="181831"/>
                    </a:moveTo>
                    <a:cubicBezTo>
                      <a:pt x="51844" y="181831"/>
                      <a:pt x="64426" y="186964"/>
                      <a:pt x="64426" y="193295"/>
                    </a:cubicBezTo>
                    <a:cubicBezTo>
                      <a:pt x="64426" y="199626"/>
                      <a:pt x="51844" y="204759"/>
                      <a:pt x="36323" y="204759"/>
                    </a:cubicBezTo>
                    <a:cubicBezTo>
                      <a:pt x="20802" y="204759"/>
                      <a:pt x="8220" y="199626"/>
                      <a:pt x="8220" y="193295"/>
                    </a:cubicBezTo>
                    <a:cubicBezTo>
                      <a:pt x="8220" y="186964"/>
                      <a:pt x="20802" y="181831"/>
                      <a:pt x="36323" y="181831"/>
                    </a:cubicBezTo>
                    <a:close/>
                    <a:moveTo>
                      <a:pt x="108234" y="126574"/>
                    </a:moveTo>
                    <a:cubicBezTo>
                      <a:pt x="123755" y="126574"/>
                      <a:pt x="136337" y="131707"/>
                      <a:pt x="136337" y="138038"/>
                    </a:cubicBezTo>
                    <a:cubicBezTo>
                      <a:pt x="136337" y="144369"/>
                      <a:pt x="123755" y="149502"/>
                      <a:pt x="108234" y="149502"/>
                    </a:cubicBezTo>
                    <a:cubicBezTo>
                      <a:pt x="92713" y="149502"/>
                      <a:pt x="80131" y="144369"/>
                      <a:pt x="80131" y="138038"/>
                    </a:cubicBezTo>
                    <a:cubicBezTo>
                      <a:pt x="80131" y="131707"/>
                      <a:pt x="92713" y="126574"/>
                      <a:pt x="108234" y="126574"/>
                    </a:cubicBezTo>
                    <a:close/>
                    <a:moveTo>
                      <a:pt x="41724" y="83330"/>
                    </a:moveTo>
                    <a:cubicBezTo>
                      <a:pt x="57245" y="83330"/>
                      <a:pt x="69827" y="88463"/>
                      <a:pt x="69827" y="94794"/>
                    </a:cubicBezTo>
                    <a:cubicBezTo>
                      <a:pt x="69827" y="101125"/>
                      <a:pt x="57245" y="106258"/>
                      <a:pt x="41724" y="106258"/>
                    </a:cubicBezTo>
                    <a:cubicBezTo>
                      <a:pt x="26203" y="106258"/>
                      <a:pt x="13621" y="101125"/>
                      <a:pt x="13621" y="94794"/>
                    </a:cubicBezTo>
                    <a:cubicBezTo>
                      <a:pt x="13621" y="88463"/>
                      <a:pt x="26203" y="83330"/>
                      <a:pt x="41724" y="83330"/>
                    </a:cubicBezTo>
                    <a:close/>
                    <a:moveTo>
                      <a:pt x="84309" y="40975"/>
                    </a:moveTo>
                    <a:cubicBezTo>
                      <a:pt x="99830" y="40975"/>
                      <a:pt x="112412" y="46108"/>
                      <a:pt x="112412" y="52439"/>
                    </a:cubicBezTo>
                    <a:cubicBezTo>
                      <a:pt x="112412" y="58770"/>
                      <a:pt x="99830" y="63903"/>
                      <a:pt x="84309" y="63903"/>
                    </a:cubicBezTo>
                    <a:cubicBezTo>
                      <a:pt x="68788" y="63903"/>
                      <a:pt x="56206" y="58770"/>
                      <a:pt x="56206" y="52439"/>
                    </a:cubicBezTo>
                    <a:cubicBezTo>
                      <a:pt x="56206" y="46108"/>
                      <a:pt x="68788" y="40975"/>
                      <a:pt x="84309" y="40975"/>
                    </a:cubicBezTo>
                    <a:close/>
                    <a:moveTo>
                      <a:pt x="28103" y="0"/>
                    </a:moveTo>
                    <a:cubicBezTo>
                      <a:pt x="43624" y="0"/>
                      <a:pt x="56206" y="5133"/>
                      <a:pt x="56206" y="11464"/>
                    </a:cubicBezTo>
                    <a:cubicBezTo>
                      <a:pt x="56206" y="17795"/>
                      <a:pt x="43624" y="22928"/>
                      <a:pt x="28103" y="22928"/>
                    </a:cubicBezTo>
                    <a:cubicBezTo>
                      <a:pt x="12582" y="22928"/>
                      <a:pt x="0" y="17795"/>
                      <a:pt x="0" y="11464"/>
                    </a:cubicBezTo>
                    <a:cubicBezTo>
                      <a:pt x="0" y="5133"/>
                      <a:pt x="12582" y="0"/>
                      <a:pt x="28103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639ED332-B0BD-4051-9E67-B7307A01B946}"/>
                </a:ext>
              </a:extLst>
            </p:cNvPr>
            <p:cNvGrpSpPr/>
            <p:nvPr/>
          </p:nvGrpSpPr>
          <p:grpSpPr>
            <a:xfrm rot="21323726">
              <a:off x="2549380" y="2943031"/>
              <a:ext cx="158471" cy="1743732"/>
              <a:chOff x="2702749" y="2939735"/>
              <a:chExt cx="158471" cy="1743732"/>
            </a:xfrm>
          </p:grpSpPr>
          <p:sp>
            <p:nvSpPr>
              <p:cNvPr id="182" name="台形 181">
                <a:extLst>
                  <a:ext uri="{FF2B5EF4-FFF2-40B4-BE49-F238E27FC236}">
                    <a16:creationId xmlns:a16="http://schemas.microsoft.com/office/drawing/2014/main" id="{8E09F896-99F2-41A1-98C5-CED0DD58549A}"/>
                  </a:ext>
                </a:extLst>
              </p:cNvPr>
              <p:cNvSpPr/>
              <p:nvPr/>
            </p:nvSpPr>
            <p:spPr bwMode="auto">
              <a:xfrm rot="10800000">
                <a:off x="2702749" y="2939735"/>
                <a:ext cx="158471" cy="1743732"/>
              </a:xfrm>
              <a:prstGeom prst="trapezoid">
                <a:avLst>
                  <a:gd name="adj" fmla="val 32514"/>
                </a:avLst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5EA265A1-0E08-4881-8FFB-DF26FC347459}"/>
                  </a:ext>
                </a:extLst>
              </p:cNvPr>
              <p:cNvSpPr/>
              <p:nvPr/>
            </p:nvSpPr>
            <p:spPr bwMode="auto">
              <a:xfrm>
                <a:off x="2710580" y="2981024"/>
                <a:ext cx="136337" cy="1338360"/>
              </a:xfrm>
              <a:custGeom>
                <a:avLst/>
                <a:gdLst>
                  <a:gd name="connsiteX0" fmla="*/ 70985 w 136337"/>
                  <a:gd name="connsiteY0" fmla="*/ 1315432 h 1338360"/>
                  <a:gd name="connsiteX1" fmla="*/ 99088 w 136337"/>
                  <a:gd name="connsiteY1" fmla="*/ 1326896 h 1338360"/>
                  <a:gd name="connsiteX2" fmla="*/ 70985 w 136337"/>
                  <a:gd name="connsiteY2" fmla="*/ 1338360 h 1338360"/>
                  <a:gd name="connsiteX3" fmla="*/ 42882 w 136337"/>
                  <a:gd name="connsiteY3" fmla="*/ 1326896 h 1338360"/>
                  <a:gd name="connsiteX4" fmla="*/ 70985 w 136337"/>
                  <a:gd name="connsiteY4" fmla="*/ 1315432 h 1338360"/>
                  <a:gd name="connsiteX5" fmla="*/ 79281 w 136337"/>
                  <a:gd name="connsiteY5" fmla="*/ 1268670 h 1338360"/>
                  <a:gd name="connsiteX6" fmla="*/ 107384 w 136337"/>
                  <a:gd name="connsiteY6" fmla="*/ 1280134 h 1338360"/>
                  <a:gd name="connsiteX7" fmla="*/ 79281 w 136337"/>
                  <a:gd name="connsiteY7" fmla="*/ 1291598 h 1338360"/>
                  <a:gd name="connsiteX8" fmla="*/ 51178 w 136337"/>
                  <a:gd name="connsiteY8" fmla="*/ 1280134 h 1338360"/>
                  <a:gd name="connsiteX9" fmla="*/ 79281 w 136337"/>
                  <a:gd name="connsiteY9" fmla="*/ 1268670 h 1338360"/>
                  <a:gd name="connsiteX10" fmla="*/ 80174 w 136337"/>
                  <a:gd name="connsiteY10" fmla="*/ 1196952 h 1338360"/>
                  <a:gd name="connsiteX11" fmla="*/ 108277 w 136337"/>
                  <a:gd name="connsiteY11" fmla="*/ 1208416 h 1338360"/>
                  <a:gd name="connsiteX12" fmla="*/ 80174 w 136337"/>
                  <a:gd name="connsiteY12" fmla="*/ 1219880 h 1338360"/>
                  <a:gd name="connsiteX13" fmla="*/ 52071 w 136337"/>
                  <a:gd name="connsiteY13" fmla="*/ 1208416 h 1338360"/>
                  <a:gd name="connsiteX14" fmla="*/ 80174 w 136337"/>
                  <a:gd name="connsiteY14" fmla="*/ 1196952 h 1338360"/>
                  <a:gd name="connsiteX15" fmla="*/ 84850 w 136337"/>
                  <a:gd name="connsiteY15" fmla="*/ 1107041 h 1338360"/>
                  <a:gd name="connsiteX16" fmla="*/ 112953 w 136337"/>
                  <a:gd name="connsiteY16" fmla="*/ 1118505 h 1338360"/>
                  <a:gd name="connsiteX17" fmla="*/ 84850 w 136337"/>
                  <a:gd name="connsiteY17" fmla="*/ 1129969 h 1338360"/>
                  <a:gd name="connsiteX18" fmla="*/ 56747 w 136337"/>
                  <a:gd name="connsiteY18" fmla="*/ 1118505 h 1338360"/>
                  <a:gd name="connsiteX19" fmla="*/ 84850 w 136337"/>
                  <a:gd name="connsiteY19" fmla="*/ 1107041 h 1338360"/>
                  <a:gd name="connsiteX20" fmla="*/ 56206 w 136337"/>
                  <a:gd name="connsiteY20" fmla="*/ 1056415 h 1338360"/>
                  <a:gd name="connsiteX21" fmla="*/ 84309 w 136337"/>
                  <a:gd name="connsiteY21" fmla="*/ 1067879 h 1338360"/>
                  <a:gd name="connsiteX22" fmla="*/ 56206 w 136337"/>
                  <a:gd name="connsiteY22" fmla="*/ 1079343 h 1338360"/>
                  <a:gd name="connsiteX23" fmla="*/ 28103 w 136337"/>
                  <a:gd name="connsiteY23" fmla="*/ 1067879 h 1338360"/>
                  <a:gd name="connsiteX24" fmla="*/ 56206 w 136337"/>
                  <a:gd name="connsiteY24" fmla="*/ 1056415 h 1338360"/>
                  <a:gd name="connsiteX25" fmla="*/ 64426 w 136337"/>
                  <a:gd name="connsiteY25" fmla="*/ 1008232 h 1338360"/>
                  <a:gd name="connsiteX26" fmla="*/ 92529 w 136337"/>
                  <a:gd name="connsiteY26" fmla="*/ 1019696 h 1338360"/>
                  <a:gd name="connsiteX27" fmla="*/ 64426 w 136337"/>
                  <a:gd name="connsiteY27" fmla="*/ 1031160 h 1338360"/>
                  <a:gd name="connsiteX28" fmla="*/ 36323 w 136337"/>
                  <a:gd name="connsiteY28" fmla="*/ 1019696 h 1338360"/>
                  <a:gd name="connsiteX29" fmla="*/ 64426 w 136337"/>
                  <a:gd name="connsiteY29" fmla="*/ 1008232 h 1338360"/>
                  <a:gd name="connsiteX30" fmla="*/ 72356 w 136337"/>
                  <a:gd name="connsiteY30" fmla="*/ 969722 h 1338360"/>
                  <a:gd name="connsiteX31" fmla="*/ 100459 w 136337"/>
                  <a:gd name="connsiteY31" fmla="*/ 981186 h 1338360"/>
                  <a:gd name="connsiteX32" fmla="*/ 72356 w 136337"/>
                  <a:gd name="connsiteY32" fmla="*/ 992650 h 1338360"/>
                  <a:gd name="connsiteX33" fmla="*/ 44253 w 136337"/>
                  <a:gd name="connsiteY33" fmla="*/ 981186 h 1338360"/>
                  <a:gd name="connsiteX34" fmla="*/ 72356 w 136337"/>
                  <a:gd name="connsiteY34" fmla="*/ 969722 h 1338360"/>
                  <a:gd name="connsiteX35" fmla="*/ 93178 w 136337"/>
                  <a:gd name="connsiteY35" fmla="*/ 932359 h 1338360"/>
                  <a:gd name="connsiteX36" fmla="*/ 121281 w 136337"/>
                  <a:gd name="connsiteY36" fmla="*/ 943823 h 1338360"/>
                  <a:gd name="connsiteX37" fmla="*/ 93178 w 136337"/>
                  <a:gd name="connsiteY37" fmla="*/ 955287 h 1338360"/>
                  <a:gd name="connsiteX38" fmla="*/ 65075 w 136337"/>
                  <a:gd name="connsiteY38" fmla="*/ 943823 h 1338360"/>
                  <a:gd name="connsiteX39" fmla="*/ 93178 w 136337"/>
                  <a:gd name="connsiteY39" fmla="*/ 932359 h 1338360"/>
                  <a:gd name="connsiteX40" fmla="*/ 92529 w 136337"/>
                  <a:gd name="connsiteY40" fmla="*/ 879159 h 1338360"/>
                  <a:gd name="connsiteX41" fmla="*/ 120632 w 136337"/>
                  <a:gd name="connsiteY41" fmla="*/ 890623 h 1338360"/>
                  <a:gd name="connsiteX42" fmla="*/ 92529 w 136337"/>
                  <a:gd name="connsiteY42" fmla="*/ 902087 h 1338360"/>
                  <a:gd name="connsiteX43" fmla="*/ 64426 w 136337"/>
                  <a:gd name="connsiteY43" fmla="*/ 890623 h 1338360"/>
                  <a:gd name="connsiteX44" fmla="*/ 92529 w 136337"/>
                  <a:gd name="connsiteY44" fmla="*/ 879159 h 1338360"/>
                  <a:gd name="connsiteX45" fmla="*/ 65075 w 136337"/>
                  <a:gd name="connsiteY45" fmla="*/ 838205 h 1338360"/>
                  <a:gd name="connsiteX46" fmla="*/ 93178 w 136337"/>
                  <a:gd name="connsiteY46" fmla="*/ 849669 h 1338360"/>
                  <a:gd name="connsiteX47" fmla="*/ 65075 w 136337"/>
                  <a:gd name="connsiteY47" fmla="*/ 861133 h 1338360"/>
                  <a:gd name="connsiteX48" fmla="*/ 36972 w 136337"/>
                  <a:gd name="connsiteY48" fmla="*/ 849669 h 1338360"/>
                  <a:gd name="connsiteX49" fmla="*/ 65075 w 136337"/>
                  <a:gd name="connsiteY49" fmla="*/ 838205 h 1338360"/>
                  <a:gd name="connsiteX50" fmla="*/ 69158 w 136337"/>
                  <a:gd name="connsiteY50" fmla="*/ 782093 h 1338360"/>
                  <a:gd name="connsiteX51" fmla="*/ 97261 w 136337"/>
                  <a:gd name="connsiteY51" fmla="*/ 793557 h 1338360"/>
                  <a:gd name="connsiteX52" fmla="*/ 69158 w 136337"/>
                  <a:gd name="connsiteY52" fmla="*/ 805021 h 1338360"/>
                  <a:gd name="connsiteX53" fmla="*/ 41055 w 136337"/>
                  <a:gd name="connsiteY53" fmla="*/ 793557 h 1338360"/>
                  <a:gd name="connsiteX54" fmla="*/ 69158 w 136337"/>
                  <a:gd name="connsiteY54" fmla="*/ 782093 h 1338360"/>
                  <a:gd name="connsiteX55" fmla="*/ 93178 w 136337"/>
                  <a:gd name="connsiteY55" fmla="*/ 732586 h 1338360"/>
                  <a:gd name="connsiteX56" fmla="*/ 121281 w 136337"/>
                  <a:gd name="connsiteY56" fmla="*/ 744050 h 1338360"/>
                  <a:gd name="connsiteX57" fmla="*/ 93178 w 136337"/>
                  <a:gd name="connsiteY57" fmla="*/ 755514 h 1338360"/>
                  <a:gd name="connsiteX58" fmla="*/ 65075 w 136337"/>
                  <a:gd name="connsiteY58" fmla="*/ 744050 h 1338360"/>
                  <a:gd name="connsiteX59" fmla="*/ 93178 w 136337"/>
                  <a:gd name="connsiteY59" fmla="*/ 732586 h 1338360"/>
                  <a:gd name="connsiteX60" fmla="*/ 97987 w 136337"/>
                  <a:gd name="connsiteY60" fmla="*/ 695983 h 1338360"/>
                  <a:gd name="connsiteX61" fmla="*/ 126090 w 136337"/>
                  <a:gd name="connsiteY61" fmla="*/ 707447 h 1338360"/>
                  <a:gd name="connsiteX62" fmla="*/ 97987 w 136337"/>
                  <a:gd name="connsiteY62" fmla="*/ 718911 h 1338360"/>
                  <a:gd name="connsiteX63" fmla="*/ 69884 w 136337"/>
                  <a:gd name="connsiteY63" fmla="*/ 707447 h 1338360"/>
                  <a:gd name="connsiteX64" fmla="*/ 97987 w 136337"/>
                  <a:gd name="connsiteY64" fmla="*/ 695983 h 1338360"/>
                  <a:gd name="connsiteX65" fmla="*/ 56535 w 136337"/>
                  <a:gd name="connsiteY65" fmla="*/ 656347 h 1338360"/>
                  <a:gd name="connsiteX66" fmla="*/ 84638 w 136337"/>
                  <a:gd name="connsiteY66" fmla="*/ 667811 h 1338360"/>
                  <a:gd name="connsiteX67" fmla="*/ 56535 w 136337"/>
                  <a:gd name="connsiteY67" fmla="*/ 679275 h 1338360"/>
                  <a:gd name="connsiteX68" fmla="*/ 28432 w 136337"/>
                  <a:gd name="connsiteY68" fmla="*/ 667811 h 1338360"/>
                  <a:gd name="connsiteX69" fmla="*/ 56535 w 136337"/>
                  <a:gd name="connsiteY69" fmla="*/ 656347 h 1338360"/>
                  <a:gd name="connsiteX70" fmla="*/ 56206 w 136337"/>
                  <a:gd name="connsiteY70" fmla="*/ 583912 h 1338360"/>
                  <a:gd name="connsiteX71" fmla="*/ 84309 w 136337"/>
                  <a:gd name="connsiteY71" fmla="*/ 595376 h 1338360"/>
                  <a:gd name="connsiteX72" fmla="*/ 56206 w 136337"/>
                  <a:gd name="connsiteY72" fmla="*/ 606840 h 1338360"/>
                  <a:gd name="connsiteX73" fmla="*/ 28103 w 136337"/>
                  <a:gd name="connsiteY73" fmla="*/ 595376 h 1338360"/>
                  <a:gd name="connsiteX74" fmla="*/ 56206 w 136337"/>
                  <a:gd name="connsiteY74" fmla="*/ 583912 h 1338360"/>
                  <a:gd name="connsiteX75" fmla="*/ 64502 w 136337"/>
                  <a:gd name="connsiteY75" fmla="*/ 537150 h 1338360"/>
                  <a:gd name="connsiteX76" fmla="*/ 92605 w 136337"/>
                  <a:gd name="connsiteY76" fmla="*/ 548614 h 1338360"/>
                  <a:gd name="connsiteX77" fmla="*/ 64502 w 136337"/>
                  <a:gd name="connsiteY77" fmla="*/ 560078 h 1338360"/>
                  <a:gd name="connsiteX78" fmla="*/ 36399 w 136337"/>
                  <a:gd name="connsiteY78" fmla="*/ 548614 h 1338360"/>
                  <a:gd name="connsiteX79" fmla="*/ 64502 w 136337"/>
                  <a:gd name="connsiteY79" fmla="*/ 537150 h 1338360"/>
                  <a:gd name="connsiteX80" fmla="*/ 96811 w 136337"/>
                  <a:gd name="connsiteY80" fmla="*/ 491789 h 1338360"/>
                  <a:gd name="connsiteX81" fmla="*/ 124914 w 136337"/>
                  <a:gd name="connsiteY81" fmla="*/ 503253 h 1338360"/>
                  <a:gd name="connsiteX82" fmla="*/ 96811 w 136337"/>
                  <a:gd name="connsiteY82" fmla="*/ 514717 h 1338360"/>
                  <a:gd name="connsiteX83" fmla="*/ 68708 w 136337"/>
                  <a:gd name="connsiteY83" fmla="*/ 503253 h 1338360"/>
                  <a:gd name="connsiteX84" fmla="*/ 96811 w 136337"/>
                  <a:gd name="connsiteY84" fmla="*/ 491789 h 1338360"/>
                  <a:gd name="connsiteX85" fmla="*/ 56823 w 136337"/>
                  <a:gd name="connsiteY85" fmla="*/ 450826 h 1338360"/>
                  <a:gd name="connsiteX86" fmla="*/ 84926 w 136337"/>
                  <a:gd name="connsiteY86" fmla="*/ 462290 h 1338360"/>
                  <a:gd name="connsiteX87" fmla="*/ 56823 w 136337"/>
                  <a:gd name="connsiteY87" fmla="*/ 473754 h 1338360"/>
                  <a:gd name="connsiteX88" fmla="*/ 28720 w 136337"/>
                  <a:gd name="connsiteY88" fmla="*/ 462290 h 1338360"/>
                  <a:gd name="connsiteX89" fmla="*/ 56823 w 136337"/>
                  <a:gd name="connsiteY89" fmla="*/ 450826 h 1338360"/>
                  <a:gd name="connsiteX90" fmla="*/ 71061 w 136337"/>
                  <a:gd name="connsiteY90" fmla="*/ 398608 h 1338360"/>
                  <a:gd name="connsiteX91" fmla="*/ 99164 w 136337"/>
                  <a:gd name="connsiteY91" fmla="*/ 410072 h 1338360"/>
                  <a:gd name="connsiteX92" fmla="*/ 71061 w 136337"/>
                  <a:gd name="connsiteY92" fmla="*/ 421536 h 1338360"/>
                  <a:gd name="connsiteX93" fmla="*/ 42958 w 136337"/>
                  <a:gd name="connsiteY93" fmla="*/ 410072 h 1338360"/>
                  <a:gd name="connsiteX94" fmla="*/ 71061 w 136337"/>
                  <a:gd name="connsiteY94" fmla="*/ 398608 h 1338360"/>
                  <a:gd name="connsiteX95" fmla="*/ 36399 w 136337"/>
                  <a:gd name="connsiteY95" fmla="*/ 352017 h 1338360"/>
                  <a:gd name="connsiteX96" fmla="*/ 64502 w 136337"/>
                  <a:gd name="connsiteY96" fmla="*/ 363481 h 1338360"/>
                  <a:gd name="connsiteX97" fmla="*/ 36399 w 136337"/>
                  <a:gd name="connsiteY97" fmla="*/ 374945 h 1338360"/>
                  <a:gd name="connsiteX98" fmla="*/ 8296 w 136337"/>
                  <a:gd name="connsiteY98" fmla="*/ 363481 h 1338360"/>
                  <a:gd name="connsiteX99" fmla="*/ 36399 w 136337"/>
                  <a:gd name="connsiteY99" fmla="*/ 352017 h 1338360"/>
                  <a:gd name="connsiteX100" fmla="*/ 101847 w 136337"/>
                  <a:gd name="connsiteY100" fmla="*/ 307679 h 1338360"/>
                  <a:gd name="connsiteX101" fmla="*/ 129950 w 136337"/>
                  <a:gd name="connsiteY101" fmla="*/ 319143 h 1338360"/>
                  <a:gd name="connsiteX102" fmla="*/ 101847 w 136337"/>
                  <a:gd name="connsiteY102" fmla="*/ 330607 h 1338360"/>
                  <a:gd name="connsiteX103" fmla="*/ 73744 w 136337"/>
                  <a:gd name="connsiteY103" fmla="*/ 319143 h 1338360"/>
                  <a:gd name="connsiteX104" fmla="*/ 101847 w 136337"/>
                  <a:gd name="connsiteY104" fmla="*/ 307679 h 1338360"/>
                  <a:gd name="connsiteX105" fmla="*/ 48494 w 136337"/>
                  <a:gd name="connsiteY105" fmla="*/ 275936 h 1338360"/>
                  <a:gd name="connsiteX106" fmla="*/ 76597 w 136337"/>
                  <a:gd name="connsiteY106" fmla="*/ 287400 h 1338360"/>
                  <a:gd name="connsiteX107" fmla="*/ 48494 w 136337"/>
                  <a:gd name="connsiteY107" fmla="*/ 298864 h 1338360"/>
                  <a:gd name="connsiteX108" fmla="*/ 20391 w 136337"/>
                  <a:gd name="connsiteY108" fmla="*/ 287400 h 1338360"/>
                  <a:gd name="connsiteX109" fmla="*/ 48494 w 136337"/>
                  <a:gd name="connsiteY109" fmla="*/ 275936 h 1338360"/>
                  <a:gd name="connsiteX110" fmla="*/ 92529 w 136337"/>
                  <a:gd name="connsiteY110" fmla="*/ 211161 h 1338360"/>
                  <a:gd name="connsiteX111" fmla="*/ 120632 w 136337"/>
                  <a:gd name="connsiteY111" fmla="*/ 222625 h 1338360"/>
                  <a:gd name="connsiteX112" fmla="*/ 92529 w 136337"/>
                  <a:gd name="connsiteY112" fmla="*/ 234089 h 1338360"/>
                  <a:gd name="connsiteX113" fmla="*/ 64426 w 136337"/>
                  <a:gd name="connsiteY113" fmla="*/ 222625 h 1338360"/>
                  <a:gd name="connsiteX114" fmla="*/ 92529 w 136337"/>
                  <a:gd name="connsiteY114" fmla="*/ 211161 h 1338360"/>
                  <a:gd name="connsiteX115" fmla="*/ 36323 w 136337"/>
                  <a:gd name="connsiteY115" fmla="*/ 181831 h 1338360"/>
                  <a:gd name="connsiteX116" fmla="*/ 64426 w 136337"/>
                  <a:gd name="connsiteY116" fmla="*/ 193295 h 1338360"/>
                  <a:gd name="connsiteX117" fmla="*/ 36323 w 136337"/>
                  <a:gd name="connsiteY117" fmla="*/ 204759 h 1338360"/>
                  <a:gd name="connsiteX118" fmla="*/ 8220 w 136337"/>
                  <a:gd name="connsiteY118" fmla="*/ 193295 h 1338360"/>
                  <a:gd name="connsiteX119" fmla="*/ 36323 w 136337"/>
                  <a:gd name="connsiteY119" fmla="*/ 181831 h 1338360"/>
                  <a:gd name="connsiteX120" fmla="*/ 108234 w 136337"/>
                  <a:gd name="connsiteY120" fmla="*/ 126574 h 1338360"/>
                  <a:gd name="connsiteX121" fmla="*/ 136337 w 136337"/>
                  <a:gd name="connsiteY121" fmla="*/ 138038 h 1338360"/>
                  <a:gd name="connsiteX122" fmla="*/ 108234 w 136337"/>
                  <a:gd name="connsiteY122" fmla="*/ 149502 h 1338360"/>
                  <a:gd name="connsiteX123" fmla="*/ 80131 w 136337"/>
                  <a:gd name="connsiteY123" fmla="*/ 138038 h 1338360"/>
                  <a:gd name="connsiteX124" fmla="*/ 108234 w 136337"/>
                  <a:gd name="connsiteY124" fmla="*/ 126574 h 1338360"/>
                  <a:gd name="connsiteX125" fmla="*/ 41724 w 136337"/>
                  <a:gd name="connsiteY125" fmla="*/ 83330 h 1338360"/>
                  <a:gd name="connsiteX126" fmla="*/ 69827 w 136337"/>
                  <a:gd name="connsiteY126" fmla="*/ 94794 h 1338360"/>
                  <a:gd name="connsiteX127" fmla="*/ 41724 w 136337"/>
                  <a:gd name="connsiteY127" fmla="*/ 106258 h 1338360"/>
                  <a:gd name="connsiteX128" fmla="*/ 13621 w 136337"/>
                  <a:gd name="connsiteY128" fmla="*/ 94794 h 1338360"/>
                  <a:gd name="connsiteX129" fmla="*/ 41724 w 136337"/>
                  <a:gd name="connsiteY129" fmla="*/ 83330 h 1338360"/>
                  <a:gd name="connsiteX130" fmla="*/ 84309 w 136337"/>
                  <a:gd name="connsiteY130" fmla="*/ 40975 h 1338360"/>
                  <a:gd name="connsiteX131" fmla="*/ 112412 w 136337"/>
                  <a:gd name="connsiteY131" fmla="*/ 52439 h 1338360"/>
                  <a:gd name="connsiteX132" fmla="*/ 84309 w 136337"/>
                  <a:gd name="connsiteY132" fmla="*/ 63903 h 1338360"/>
                  <a:gd name="connsiteX133" fmla="*/ 56206 w 136337"/>
                  <a:gd name="connsiteY133" fmla="*/ 52439 h 1338360"/>
                  <a:gd name="connsiteX134" fmla="*/ 84309 w 136337"/>
                  <a:gd name="connsiteY134" fmla="*/ 40975 h 1338360"/>
                  <a:gd name="connsiteX135" fmla="*/ 28103 w 136337"/>
                  <a:gd name="connsiteY135" fmla="*/ 0 h 1338360"/>
                  <a:gd name="connsiteX136" fmla="*/ 56206 w 136337"/>
                  <a:gd name="connsiteY136" fmla="*/ 11464 h 1338360"/>
                  <a:gd name="connsiteX137" fmla="*/ 28103 w 136337"/>
                  <a:gd name="connsiteY137" fmla="*/ 22928 h 1338360"/>
                  <a:gd name="connsiteX138" fmla="*/ 0 w 136337"/>
                  <a:gd name="connsiteY138" fmla="*/ 11464 h 1338360"/>
                  <a:gd name="connsiteX139" fmla="*/ 28103 w 136337"/>
                  <a:gd name="connsiteY139" fmla="*/ 0 h 1338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36337" h="1338360">
                    <a:moveTo>
                      <a:pt x="70985" y="1315432"/>
                    </a:moveTo>
                    <a:cubicBezTo>
                      <a:pt x="86506" y="1315432"/>
                      <a:pt x="99088" y="1320565"/>
                      <a:pt x="99088" y="1326896"/>
                    </a:cubicBezTo>
                    <a:cubicBezTo>
                      <a:pt x="99088" y="1333227"/>
                      <a:pt x="86506" y="1338360"/>
                      <a:pt x="70985" y="1338360"/>
                    </a:cubicBezTo>
                    <a:cubicBezTo>
                      <a:pt x="55464" y="1338360"/>
                      <a:pt x="42882" y="1333227"/>
                      <a:pt x="42882" y="1326896"/>
                    </a:cubicBezTo>
                    <a:cubicBezTo>
                      <a:pt x="42882" y="1320565"/>
                      <a:pt x="55464" y="1315432"/>
                      <a:pt x="70985" y="1315432"/>
                    </a:cubicBezTo>
                    <a:close/>
                    <a:moveTo>
                      <a:pt x="79281" y="1268670"/>
                    </a:moveTo>
                    <a:cubicBezTo>
                      <a:pt x="94802" y="1268670"/>
                      <a:pt x="107384" y="1273803"/>
                      <a:pt x="107384" y="1280134"/>
                    </a:cubicBezTo>
                    <a:cubicBezTo>
                      <a:pt x="107384" y="1286465"/>
                      <a:pt x="94802" y="1291598"/>
                      <a:pt x="79281" y="1291598"/>
                    </a:cubicBezTo>
                    <a:cubicBezTo>
                      <a:pt x="63760" y="1291598"/>
                      <a:pt x="51178" y="1286465"/>
                      <a:pt x="51178" y="1280134"/>
                    </a:cubicBezTo>
                    <a:cubicBezTo>
                      <a:pt x="51178" y="1273803"/>
                      <a:pt x="63760" y="1268670"/>
                      <a:pt x="79281" y="1268670"/>
                    </a:cubicBezTo>
                    <a:close/>
                    <a:moveTo>
                      <a:pt x="80174" y="1196952"/>
                    </a:moveTo>
                    <a:cubicBezTo>
                      <a:pt x="95695" y="1196952"/>
                      <a:pt x="108277" y="1202085"/>
                      <a:pt x="108277" y="1208416"/>
                    </a:cubicBezTo>
                    <a:cubicBezTo>
                      <a:pt x="108277" y="1214747"/>
                      <a:pt x="95695" y="1219880"/>
                      <a:pt x="80174" y="1219880"/>
                    </a:cubicBezTo>
                    <a:cubicBezTo>
                      <a:pt x="64653" y="1219880"/>
                      <a:pt x="52071" y="1214747"/>
                      <a:pt x="52071" y="1208416"/>
                    </a:cubicBezTo>
                    <a:cubicBezTo>
                      <a:pt x="52071" y="1202085"/>
                      <a:pt x="64653" y="1196952"/>
                      <a:pt x="80174" y="1196952"/>
                    </a:cubicBezTo>
                    <a:close/>
                    <a:moveTo>
                      <a:pt x="84850" y="1107041"/>
                    </a:moveTo>
                    <a:cubicBezTo>
                      <a:pt x="100371" y="1107041"/>
                      <a:pt x="112953" y="1112174"/>
                      <a:pt x="112953" y="1118505"/>
                    </a:cubicBezTo>
                    <a:cubicBezTo>
                      <a:pt x="112953" y="1124836"/>
                      <a:pt x="100371" y="1129969"/>
                      <a:pt x="84850" y="1129969"/>
                    </a:cubicBezTo>
                    <a:cubicBezTo>
                      <a:pt x="69329" y="1129969"/>
                      <a:pt x="56747" y="1124836"/>
                      <a:pt x="56747" y="1118505"/>
                    </a:cubicBezTo>
                    <a:cubicBezTo>
                      <a:pt x="56747" y="1112174"/>
                      <a:pt x="69329" y="1107041"/>
                      <a:pt x="84850" y="1107041"/>
                    </a:cubicBezTo>
                    <a:close/>
                    <a:moveTo>
                      <a:pt x="56206" y="1056415"/>
                    </a:moveTo>
                    <a:cubicBezTo>
                      <a:pt x="71727" y="1056415"/>
                      <a:pt x="84309" y="1061548"/>
                      <a:pt x="84309" y="1067879"/>
                    </a:cubicBezTo>
                    <a:cubicBezTo>
                      <a:pt x="84309" y="1074210"/>
                      <a:pt x="71727" y="1079343"/>
                      <a:pt x="56206" y="1079343"/>
                    </a:cubicBezTo>
                    <a:cubicBezTo>
                      <a:pt x="40685" y="1079343"/>
                      <a:pt x="28103" y="1074210"/>
                      <a:pt x="28103" y="1067879"/>
                    </a:cubicBezTo>
                    <a:cubicBezTo>
                      <a:pt x="28103" y="1061548"/>
                      <a:pt x="40685" y="1056415"/>
                      <a:pt x="56206" y="1056415"/>
                    </a:cubicBezTo>
                    <a:close/>
                    <a:moveTo>
                      <a:pt x="64426" y="1008232"/>
                    </a:moveTo>
                    <a:cubicBezTo>
                      <a:pt x="79947" y="1008232"/>
                      <a:pt x="92529" y="1013365"/>
                      <a:pt x="92529" y="1019696"/>
                    </a:cubicBezTo>
                    <a:cubicBezTo>
                      <a:pt x="92529" y="1026027"/>
                      <a:pt x="79947" y="1031160"/>
                      <a:pt x="64426" y="1031160"/>
                    </a:cubicBezTo>
                    <a:cubicBezTo>
                      <a:pt x="48905" y="1031160"/>
                      <a:pt x="36323" y="1026027"/>
                      <a:pt x="36323" y="1019696"/>
                    </a:cubicBezTo>
                    <a:cubicBezTo>
                      <a:pt x="36323" y="1013365"/>
                      <a:pt x="48905" y="1008232"/>
                      <a:pt x="64426" y="1008232"/>
                    </a:cubicBezTo>
                    <a:close/>
                    <a:moveTo>
                      <a:pt x="72356" y="969722"/>
                    </a:moveTo>
                    <a:cubicBezTo>
                      <a:pt x="87877" y="969722"/>
                      <a:pt x="100459" y="974855"/>
                      <a:pt x="100459" y="981186"/>
                    </a:cubicBezTo>
                    <a:cubicBezTo>
                      <a:pt x="100459" y="987517"/>
                      <a:pt x="87877" y="992650"/>
                      <a:pt x="72356" y="992650"/>
                    </a:cubicBezTo>
                    <a:cubicBezTo>
                      <a:pt x="56835" y="992650"/>
                      <a:pt x="44253" y="987517"/>
                      <a:pt x="44253" y="981186"/>
                    </a:cubicBezTo>
                    <a:cubicBezTo>
                      <a:pt x="44253" y="974855"/>
                      <a:pt x="56835" y="969722"/>
                      <a:pt x="72356" y="969722"/>
                    </a:cubicBezTo>
                    <a:close/>
                    <a:moveTo>
                      <a:pt x="93178" y="932359"/>
                    </a:moveTo>
                    <a:cubicBezTo>
                      <a:pt x="108699" y="932359"/>
                      <a:pt x="121281" y="937492"/>
                      <a:pt x="121281" y="943823"/>
                    </a:cubicBezTo>
                    <a:cubicBezTo>
                      <a:pt x="121281" y="950154"/>
                      <a:pt x="108699" y="955287"/>
                      <a:pt x="93178" y="955287"/>
                    </a:cubicBezTo>
                    <a:cubicBezTo>
                      <a:pt x="77657" y="955287"/>
                      <a:pt x="65075" y="950154"/>
                      <a:pt x="65075" y="943823"/>
                    </a:cubicBezTo>
                    <a:cubicBezTo>
                      <a:pt x="65075" y="937492"/>
                      <a:pt x="77657" y="932359"/>
                      <a:pt x="93178" y="932359"/>
                    </a:cubicBezTo>
                    <a:close/>
                    <a:moveTo>
                      <a:pt x="92529" y="879159"/>
                    </a:moveTo>
                    <a:cubicBezTo>
                      <a:pt x="108050" y="879159"/>
                      <a:pt x="120632" y="884292"/>
                      <a:pt x="120632" y="890623"/>
                    </a:cubicBezTo>
                    <a:cubicBezTo>
                      <a:pt x="120632" y="896954"/>
                      <a:pt x="108050" y="902087"/>
                      <a:pt x="92529" y="902087"/>
                    </a:cubicBezTo>
                    <a:cubicBezTo>
                      <a:pt x="77008" y="902087"/>
                      <a:pt x="64426" y="896954"/>
                      <a:pt x="64426" y="890623"/>
                    </a:cubicBezTo>
                    <a:cubicBezTo>
                      <a:pt x="64426" y="884292"/>
                      <a:pt x="77008" y="879159"/>
                      <a:pt x="92529" y="879159"/>
                    </a:cubicBezTo>
                    <a:close/>
                    <a:moveTo>
                      <a:pt x="65075" y="838205"/>
                    </a:moveTo>
                    <a:cubicBezTo>
                      <a:pt x="80596" y="838205"/>
                      <a:pt x="93178" y="843338"/>
                      <a:pt x="93178" y="849669"/>
                    </a:cubicBezTo>
                    <a:cubicBezTo>
                      <a:pt x="93178" y="856000"/>
                      <a:pt x="80596" y="861133"/>
                      <a:pt x="65075" y="861133"/>
                    </a:cubicBezTo>
                    <a:cubicBezTo>
                      <a:pt x="49554" y="861133"/>
                      <a:pt x="36972" y="856000"/>
                      <a:pt x="36972" y="849669"/>
                    </a:cubicBezTo>
                    <a:cubicBezTo>
                      <a:pt x="36972" y="843338"/>
                      <a:pt x="49554" y="838205"/>
                      <a:pt x="65075" y="838205"/>
                    </a:cubicBezTo>
                    <a:close/>
                    <a:moveTo>
                      <a:pt x="69158" y="782093"/>
                    </a:moveTo>
                    <a:cubicBezTo>
                      <a:pt x="84679" y="782093"/>
                      <a:pt x="97261" y="787226"/>
                      <a:pt x="97261" y="793557"/>
                    </a:cubicBezTo>
                    <a:cubicBezTo>
                      <a:pt x="97261" y="799888"/>
                      <a:pt x="84679" y="805021"/>
                      <a:pt x="69158" y="805021"/>
                    </a:cubicBezTo>
                    <a:cubicBezTo>
                      <a:pt x="53637" y="805021"/>
                      <a:pt x="41055" y="799888"/>
                      <a:pt x="41055" y="793557"/>
                    </a:cubicBezTo>
                    <a:cubicBezTo>
                      <a:pt x="41055" y="787226"/>
                      <a:pt x="53637" y="782093"/>
                      <a:pt x="69158" y="782093"/>
                    </a:cubicBezTo>
                    <a:close/>
                    <a:moveTo>
                      <a:pt x="93178" y="732586"/>
                    </a:moveTo>
                    <a:cubicBezTo>
                      <a:pt x="108699" y="732586"/>
                      <a:pt x="121281" y="737719"/>
                      <a:pt x="121281" y="744050"/>
                    </a:cubicBezTo>
                    <a:cubicBezTo>
                      <a:pt x="121281" y="750381"/>
                      <a:pt x="108699" y="755514"/>
                      <a:pt x="93178" y="755514"/>
                    </a:cubicBezTo>
                    <a:cubicBezTo>
                      <a:pt x="77657" y="755514"/>
                      <a:pt x="65075" y="750381"/>
                      <a:pt x="65075" y="744050"/>
                    </a:cubicBezTo>
                    <a:cubicBezTo>
                      <a:pt x="65075" y="737719"/>
                      <a:pt x="77657" y="732586"/>
                      <a:pt x="93178" y="732586"/>
                    </a:cubicBezTo>
                    <a:close/>
                    <a:moveTo>
                      <a:pt x="97987" y="695983"/>
                    </a:moveTo>
                    <a:cubicBezTo>
                      <a:pt x="113508" y="695983"/>
                      <a:pt x="126090" y="701116"/>
                      <a:pt x="126090" y="707447"/>
                    </a:cubicBezTo>
                    <a:cubicBezTo>
                      <a:pt x="126090" y="713778"/>
                      <a:pt x="113508" y="718911"/>
                      <a:pt x="97987" y="718911"/>
                    </a:cubicBezTo>
                    <a:cubicBezTo>
                      <a:pt x="82466" y="718911"/>
                      <a:pt x="69884" y="713778"/>
                      <a:pt x="69884" y="707447"/>
                    </a:cubicBezTo>
                    <a:cubicBezTo>
                      <a:pt x="69884" y="701116"/>
                      <a:pt x="82466" y="695983"/>
                      <a:pt x="97987" y="695983"/>
                    </a:cubicBezTo>
                    <a:close/>
                    <a:moveTo>
                      <a:pt x="56535" y="656347"/>
                    </a:moveTo>
                    <a:cubicBezTo>
                      <a:pt x="72056" y="656347"/>
                      <a:pt x="84638" y="661480"/>
                      <a:pt x="84638" y="667811"/>
                    </a:cubicBezTo>
                    <a:cubicBezTo>
                      <a:pt x="84638" y="674142"/>
                      <a:pt x="72056" y="679275"/>
                      <a:pt x="56535" y="679275"/>
                    </a:cubicBezTo>
                    <a:cubicBezTo>
                      <a:pt x="41014" y="679275"/>
                      <a:pt x="28432" y="674142"/>
                      <a:pt x="28432" y="667811"/>
                    </a:cubicBezTo>
                    <a:cubicBezTo>
                      <a:pt x="28432" y="661480"/>
                      <a:pt x="41014" y="656347"/>
                      <a:pt x="56535" y="656347"/>
                    </a:cubicBezTo>
                    <a:close/>
                    <a:moveTo>
                      <a:pt x="56206" y="583912"/>
                    </a:moveTo>
                    <a:cubicBezTo>
                      <a:pt x="71727" y="583912"/>
                      <a:pt x="84309" y="589045"/>
                      <a:pt x="84309" y="595376"/>
                    </a:cubicBezTo>
                    <a:cubicBezTo>
                      <a:pt x="84309" y="601707"/>
                      <a:pt x="71727" y="606840"/>
                      <a:pt x="56206" y="606840"/>
                    </a:cubicBezTo>
                    <a:cubicBezTo>
                      <a:pt x="40685" y="606840"/>
                      <a:pt x="28103" y="601707"/>
                      <a:pt x="28103" y="595376"/>
                    </a:cubicBezTo>
                    <a:cubicBezTo>
                      <a:pt x="28103" y="589045"/>
                      <a:pt x="40685" y="583912"/>
                      <a:pt x="56206" y="583912"/>
                    </a:cubicBezTo>
                    <a:close/>
                    <a:moveTo>
                      <a:pt x="64502" y="537150"/>
                    </a:moveTo>
                    <a:cubicBezTo>
                      <a:pt x="80023" y="537150"/>
                      <a:pt x="92605" y="542283"/>
                      <a:pt x="92605" y="548614"/>
                    </a:cubicBezTo>
                    <a:cubicBezTo>
                      <a:pt x="92605" y="554945"/>
                      <a:pt x="80023" y="560078"/>
                      <a:pt x="64502" y="560078"/>
                    </a:cubicBezTo>
                    <a:cubicBezTo>
                      <a:pt x="48981" y="560078"/>
                      <a:pt x="36399" y="554945"/>
                      <a:pt x="36399" y="548614"/>
                    </a:cubicBezTo>
                    <a:cubicBezTo>
                      <a:pt x="36399" y="542283"/>
                      <a:pt x="48981" y="537150"/>
                      <a:pt x="64502" y="537150"/>
                    </a:cubicBezTo>
                    <a:close/>
                    <a:moveTo>
                      <a:pt x="96811" y="491789"/>
                    </a:moveTo>
                    <a:cubicBezTo>
                      <a:pt x="112332" y="491789"/>
                      <a:pt x="124914" y="496922"/>
                      <a:pt x="124914" y="503253"/>
                    </a:cubicBezTo>
                    <a:cubicBezTo>
                      <a:pt x="124914" y="509584"/>
                      <a:pt x="112332" y="514717"/>
                      <a:pt x="96811" y="514717"/>
                    </a:cubicBezTo>
                    <a:cubicBezTo>
                      <a:pt x="81290" y="514717"/>
                      <a:pt x="68708" y="509584"/>
                      <a:pt x="68708" y="503253"/>
                    </a:cubicBezTo>
                    <a:cubicBezTo>
                      <a:pt x="68708" y="496922"/>
                      <a:pt x="81290" y="491789"/>
                      <a:pt x="96811" y="491789"/>
                    </a:cubicBezTo>
                    <a:close/>
                    <a:moveTo>
                      <a:pt x="56823" y="450826"/>
                    </a:moveTo>
                    <a:cubicBezTo>
                      <a:pt x="72344" y="450826"/>
                      <a:pt x="84926" y="455959"/>
                      <a:pt x="84926" y="462290"/>
                    </a:cubicBezTo>
                    <a:cubicBezTo>
                      <a:pt x="84926" y="468621"/>
                      <a:pt x="72344" y="473754"/>
                      <a:pt x="56823" y="473754"/>
                    </a:cubicBezTo>
                    <a:cubicBezTo>
                      <a:pt x="41302" y="473754"/>
                      <a:pt x="28720" y="468621"/>
                      <a:pt x="28720" y="462290"/>
                    </a:cubicBezTo>
                    <a:cubicBezTo>
                      <a:pt x="28720" y="455959"/>
                      <a:pt x="41302" y="450826"/>
                      <a:pt x="56823" y="450826"/>
                    </a:cubicBezTo>
                    <a:close/>
                    <a:moveTo>
                      <a:pt x="71061" y="398608"/>
                    </a:moveTo>
                    <a:cubicBezTo>
                      <a:pt x="86582" y="398608"/>
                      <a:pt x="99164" y="403741"/>
                      <a:pt x="99164" y="410072"/>
                    </a:cubicBezTo>
                    <a:cubicBezTo>
                      <a:pt x="99164" y="416403"/>
                      <a:pt x="86582" y="421536"/>
                      <a:pt x="71061" y="421536"/>
                    </a:cubicBezTo>
                    <a:cubicBezTo>
                      <a:pt x="55540" y="421536"/>
                      <a:pt x="42958" y="416403"/>
                      <a:pt x="42958" y="410072"/>
                    </a:cubicBezTo>
                    <a:cubicBezTo>
                      <a:pt x="42958" y="403741"/>
                      <a:pt x="55540" y="398608"/>
                      <a:pt x="71061" y="398608"/>
                    </a:cubicBezTo>
                    <a:close/>
                    <a:moveTo>
                      <a:pt x="36399" y="352017"/>
                    </a:moveTo>
                    <a:cubicBezTo>
                      <a:pt x="51920" y="352017"/>
                      <a:pt x="64502" y="357150"/>
                      <a:pt x="64502" y="363481"/>
                    </a:cubicBezTo>
                    <a:cubicBezTo>
                      <a:pt x="64502" y="369812"/>
                      <a:pt x="51920" y="374945"/>
                      <a:pt x="36399" y="374945"/>
                    </a:cubicBezTo>
                    <a:cubicBezTo>
                      <a:pt x="20878" y="374945"/>
                      <a:pt x="8296" y="369812"/>
                      <a:pt x="8296" y="363481"/>
                    </a:cubicBezTo>
                    <a:cubicBezTo>
                      <a:pt x="8296" y="357150"/>
                      <a:pt x="20878" y="352017"/>
                      <a:pt x="36399" y="352017"/>
                    </a:cubicBezTo>
                    <a:close/>
                    <a:moveTo>
                      <a:pt x="101847" y="307679"/>
                    </a:moveTo>
                    <a:cubicBezTo>
                      <a:pt x="117368" y="307679"/>
                      <a:pt x="129950" y="312812"/>
                      <a:pt x="129950" y="319143"/>
                    </a:cubicBezTo>
                    <a:cubicBezTo>
                      <a:pt x="129950" y="325474"/>
                      <a:pt x="117368" y="330607"/>
                      <a:pt x="101847" y="330607"/>
                    </a:cubicBezTo>
                    <a:cubicBezTo>
                      <a:pt x="86326" y="330607"/>
                      <a:pt x="73744" y="325474"/>
                      <a:pt x="73744" y="319143"/>
                    </a:cubicBezTo>
                    <a:cubicBezTo>
                      <a:pt x="73744" y="312812"/>
                      <a:pt x="86326" y="307679"/>
                      <a:pt x="101847" y="307679"/>
                    </a:cubicBezTo>
                    <a:close/>
                    <a:moveTo>
                      <a:pt x="48494" y="275936"/>
                    </a:moveTo>
                    <a:cubicBezTo>
                      <a:pt x="64015" y="275936"/>
                      <a:pt x="76597" y="281069"/>
                      <a:pt x="76597" y="287400"/>
                    </a:cubicBezTo>
                    <a:cubicBezTo>
                      <a:pt x="76597" y="293731"/>
                      <a:pt x="64015" y="298864"/>
                      <a:pt x="48494" y="298864"/>
                    </a:cubicBezTo>
                    <a:cubicBezTo>
                      <a:pt x="32973" y="298864"/>
                      <a:pt x="20391" y="293731"/>
                      <a:pt x="20391" y="287400"/>
                    </a:cubicBezTo>
                    <a:cubicBezTo>
                      <a:pt x="20391" y="281069"/>
                      <a:pt x="32973" y="275936"/>
                      <a:pt x="48494" y="275936"/>
                    </a:cubicBezTo>
                    <a:close/>
                    <a:moveTo>
                      <a:pt x="92529" y="211161"/>
                    </a:moveTo>
                    <a:cubicBezTo>
                      <a:pt x="108050" y="211161"/>
                      <a:pt x="120632" y="216294"/>
                      <a:pt x="120632" y="222625"/>
                    </a:cubicBezTo>
                    <a:cubicBezTo>
                      <a:pt x="120632" y="228956"/>
                      <a:pt x="108050" y="234089"/>
                      <a:pt x="92529" y="234089"/>
                    </a:cubicBezTo>
                    <a:cubicBezTo>
                      <a:pt x="77008" y="234089"/>
                      <a:pt x="64426" y="228956"/>
                      <a:pt x="64426" y="222625"/>
                    </a:cubicBezTo>
                    <a:cubicBezTo>
                      <a:pt x="64426" y="216294"/>
                      <a:pt x="77008" y="211161"/>
                      <a:pt x="92529" y="211161"/>
                    </a:cubicBezTo>
                    <a:close/>
                    <a:moveTo>
                      <a:pt x="36323" y="181831"/>
                    </a:moveTo>
                    <a:cubicBezTo>
                      <a:pt x="51844" y="181831"/>
                      <a:pt x="64426" y="186964"/>
                      <a:pt x="64426" y="193295"/>
                    </a:cubicBezTo>
                    <a:cubicBezTo>
                      <a:pt x="64426" y="199626"/>
                      <a:pt x="51844" y="204759"/>
                      <a:pt x="36323" y="204759"/>
                    </a:cubicBezTo>
                    <a:cubicBezTo>
                      <a:pt x="20802" y="204759"/>
                      <a:pt x="8220" y="199626"/>
                      <a:pt x="8220" y="193295"/>
                    </a:cubicBezTo>
                    <a:cubicBezTo>
                      <a:pt x="8220" y="186964"/>
                      <a:pt x="20802" y="181831"/>
                      <a:pt x="36323" y="181831"/>
                    </a:cubicBezTo>
                    <a:close/>
                    <a:moveTo>
                      <a:pt x="108234" y="126574"/>
                    </a:moveTo>
                    <a:cubicBezTo>
                      <a:pt x="123755" y="126574"/>
                      <a:pt x="136337" y="131707"/>
                      <a:pt x="136337" y="138038"/>
                    </a:cubicBezTo>
                    <a:cubicBezTo>
                      <a:pt x="136337" y="144369"/>
                      <a:pt x="123755" y="149502"/>
                      <a:pt x="108234" y="149502"/>
                    </a:cubicBezTo>
                    <a:cubicBezTo>
                      <a:pt x="92713" y="149502"/>
                      <a:pt x="80131" y="144369"/>
                      <a:pt x="80131" y="138038"/>
                    </a:cubicBezTo>
                    <a:cubicBezTo>
                      <a:pt x="80131" y="131707"/>
                      <a:pt x="92713" y="126574"/>
                      <a:pt x="108234" y="126574"/>
                    </a:cubicBezTo>
                    <a:close/>
                    <a:moveTo>
                      <a:pt x="41724" y="83330"/>
                    </a:moveTo>
                    <a:cubicBezTo>
                      <a:pt x="57245" y="83330"/>
                      <a:pt x="69827" y="88463"/>
                      <a:pt x="69827" y="94794"/>
                    </a:cubicBezTo>
                    <a:cubicBezTo>
                      <a:pt x="69827" y="101125"/>
                      <a:pt x="57245" y="106258"/>
                      <a:pt x="41724" y="106258"/>
                    </a:cubicBezTo>
                    <a:cubicBezTo>
                      <a:pt x="26203" y="106258"/>
                      <a:pt x="13621" y="101125"/>
                      <a:pt x="13621" y="94794"/>
                    </a:cubicBezTo>
                    <a:cubicBezTo>
                      <a:pt x="13621" y="88463"/>
                      <a:pt x="26203" y="83330"/>
                      <a:pt x="41724" y="83330"/>
                    </a:cubicBezTo>
                    <a:close/>
                    <a:moveTo>
                      <a:pt x="84309" y="40975"/>
                    </a:moveTo>
                    <a:cubicBezTo>
                      <a:pt x="99830" y="40975"/>
                      <a:pt x="112412" y="46108"/>
                      <a:pt x="112412" y="52439"/>
                    </a:cubicBezTo>
                    <a:cubicBezTo>
                      <a:pt x="112412" y="58770"/>
                      <a:pt x="99830" y="63903"/>
                      <a:pt x="84309" y="63903"/>
                    </a:cubicBezTo>
                    <a:cubicBezTo>
                      <a:pt x="68788" y="63903"/>
                      <a:pt x="56206" y="58770"/>
                      <a:pt x="56206" y="52439"/>
                    </a:cubicBezTo>
                    <a:cubicBezTo>
                      <a:pt x="56206" y="46108"/>
                      <a:pt x="68788" y="40975"/>
                      <a:pt x="84309" y="40975"/>
                    </a:cubicBezTo>
                    <a:close/>
                    <a:moveTo>
                      <a:pt x="28103" y="0"/>
                    </a:moveTo>
                    <a:cubicBezTo>
                      <a:pt x="43624" y="0"/>
                      <a:pt x="56206" y="5133"/>
                      <a:pt x="56206" y="11464"/>
                    </a:cubicBezTo>
                    <a:cubicBezTo>
                      <a:pt x="56206" y="17795"/>
                      <a:pt x="43624" y="22928"/>
                      <a:pt x="28103" y="22928"/>
                    </a:cubicBezTo>
                    <a:cubicBezTo>
                      <a:pt x="12582" y="22928"/>
                      <a:pt x="0" y="17795"/>
                      <a:pt x="0" y="11464"/>
                    </a:cubicBezTo>
                    <a:cubicBezTo>
                      <a:pt x="0" y="5133"/>
                      <a:pt x="12582" y="0"/>
                      <a:pt x="28103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D55FA27D-A0CE-4E88-9FD0-1FBB086B52D7}"/>
                </a:ext>
              </a:extLst>
            </p:cNvPr>
            <p:cNvGrpSpPr/>
            <p:nvPr/>
          </p:nvGrpSpPr>
          <p:grpSpPr>
            <a:xfrm rot="276274" flipH="1">
              <a:off x="2856117" y="2943031"/>
              <a:ext cx="158471" cy="1743732"/>
              <a:chOff x="2702749" y="2939735"/>
              <a:chExt cx="158471" cy="1743732"/>
            </a:xfrm>
          </p:grpSpPr>
          <p:sp>
            <p:nvSpPr>
              <p:cNvPr id="180" name="台形 179">
                <a:extLst>
                  <a:ext uri="{FF2B5EF4-FFF2-40B4-BE49-F238E27FC236}">
                    <a16:creationId xmlns:a16="http://schemas.microsoft.com/office/drawing/2014/main" id="{518B8DE5-47D3-4A5B-9C84-3303B11B7AD7}"/>
                  </a:ext>
                </a:extLst>
              </p:cNvPr>
              <p:cNvSpPr/>
              <p:nvPr/>
            </p:nvSpPr>
            <p:spPr bwMode="auto">
              <a:xfrm rot="10800000">
                <a:off x="2702749" y="2939735"/>
                <a:ext cx="158471" cy="1743732"/>
              </a:xfrm>
              <a:prstGeom prst="trapezoid">
                <a:avLst>
                  <a:gd name="adj" fmla="val 32514"/>
                </a:avLst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CFEEF652-0955-4912-A379-5622ACB68D07}"/>
                  </a:ext>
                </a:extLst>
              </p:cNvPr>
              <p:cNvSpPr/>
              <p:nvPr/>
            </p:nvSpPr>
            <p:spPr bwMode="auto">
              <a:xfrm>
                <a:off x="2710580" y="2981024"/>
                <a:ext cx="136337" cy="1338360"/>
              </a:xfrm>
              <a:custGeom>
                <a:avLst/>
                <a:gdLst>
                  <a:gd name="connsiteX0" fmla="*/ 70985 w 136337"/>
                  <a:gd name="connsiteY0" fmla="*/ 1315432 h 1338360"/>
                  <a:gd name="connsiteX1" fmla="*/ 99088 w 136337"/>
                  <a:gd name="connsiteY1" fmla="*/ 1326896 h 1338360"/>
                  <a:gd name="connsiteX2" fmla="*/ 70985 w 136337"/>
                  <a:gd name="connsiteY2" fmla="*/ 1338360 h 1338360"/>
                  <a:gd name="connsiteX3" fmla="*/ 42882 w 136337"/>
                  <a:gd name="connsiteY3" fmla="*/ 1326896 h 1338360"/>
                  <a:gd name="connsiteX4" fmla="*/ 70985 w 136337"/>
                  <a:gd name="connsiteY4" fmla="*/ 1315432 h 1338360"/>
                  <a:gd name="connsiteX5" fmla="*/ 79281 w 136337"/>
                  <a:gd name="connsiteY5" fmla="*/ 1268670 h 1338360"/>
                  <a:gd name="connsiteX6" fmla="*/ 107384 w 136337"/>
                  <a:gd name="connsiteY6" fmla="*/ 1280134 h 1338360"/>
                  <a:gd name="connsiteX7" fmla="*/ 79281 w 136337"/>
                  <a:gd name="connsiteY7" fmla="*/ 1291598 h 1338360"/>
                  <a:gd name="connsiteX8" fmla="*/ 51178 w 136337"/>
                  <a:gd name="connsiteY8" fmla="*/ 1280134 h 1338360"/>
                  <a:gd name="connsiteX9" fmla="*/ 79281 w 136337"/>
                  <a:gd name="connsiteY9" fmla="*/ 1268670 h 1338360"/>
                  <a:gd name="connsiteX10" fmla="*/ 80174 w 136337"/>
                  <a:gd name="connsiteY10" fmla="*/ 1196952 h 1338360"/>
                  <a:gd name="connsiteX11" fmla="*/ 108277 w 136337"/>
                  <a:gd name="connsiteY11" fmla="*/ 1208416 h 1338360"/>
                  <a:gd name="connsiteX12" fmla="*/ 80174 w 136337"/>
                  <a:gd name="connsiteY12" fmla="*/ 1219880 h 1338360"/>
                  <a:gd name="connsiteX13" fmla="*/ 52071 w 136337"/>
                  <a:gd name="connsiteY13" fmla="*/ 1208416 h 1338360"/>
                  <a:gd name="connsiteX14" fmla="*/ 80174 w 136337"/>
                  <a:gd name="connsiteY14" fmla="*/ 1196952 h 1338360"/>
                  <a:gd name="connsiteX15" fmla="*/ 84850 w 136337"/>
                  <a:gd name="connsiteY15" fmla="*/ 1107041 h 1338360"/>
                  <a:gd name="connsiteX16" fmla="*/ 112953 w 136337"/>
                  <a:gd name="connsiteY16" fmla="*/ 1118505 h 1338360"/>
                  <a:gd name="connsiteX17" fmla="*/ 84850 w 136337"/>
                  <a:gd name="connsiteY17" fmla="*/ 1129969 h 1338360"/>
                  <a:gd name="connsiteX18" fmla="*/ 56747 w 136337"/>
                  <a:gd name="connsiteY18" fmla="*/ 1118505 h 1338360"/>
                  <a:gd name="connsiteX19" fmla="*/ 84850 w 136337"/>
                  <a:gd name="connsiteY19" fmla="*/ 1107041 h 1338360"/>
                  <a:gd name="connsiteX20" fmla="*/ 56206 w 136337"/>
                  <a:gd name="connsiteY20" fmla="*/ 1056415 h 1338360"/>
                  <a:gd name="connsiteX21" fmla="*/ 84309 w 136337"/>
                  <a:gd name="connsiteY21" fmla="*/ 1067879 h 1338360"/>
                  <a:gd name="connsiteX22" fmla="*/ 56206 w 136337"/>
                  <a:gd name="connsiteY22" fmla="*/ 1079343 h 1338360"/>
                  <a:gd name="connsiteX23" fmla="*/ 28103 w 136337"/>
                  <a:gd name="connsiteY23" fmla="*/ 1067879 h 1338360"/>
                  <a:gd name="connsiteX24" fmla="*/ 56206 w 136337"/>
                  <a:gd name="connsiteY24" fmla="*/ 1056415 h 1338360"/>
                  <a:gd name="connsiteX25" fmla="*/ 64426 w 136337"/>
                  <a:gd name="connsiteY25" fmla="*/ 1008232 h 1338360"/>
                  <a:gd name="connsiteX26" fmla="*/ 92529 w 136337"/>
                  <a:gd name="connsiteY26" fmla="*/ 1019696 h 1338360"/>
                  <a:gd name="connsiteX27" fmla="*/ 64426 w 136337"/>
                  <a:gd name="connsiteY27" fmla="*/ 1031160 h 1338360"/>
                  <a:gd name="connsiteX28" fmla="*/ 36323 w 136337"/>
                  <a:gd name="connsiteY28" fmla="*/ 1019696 h 1338360"/>
                  <a:gd name="connsiteX29" fmla="*/ 64426 w 136337"/>
                  <a:gd name="connsiteY29" fmla="*/ 1008232 h 1338360"/>
                  <a:gd name="connsiteX30" fmla="*/ 72356 w 136337"/>
                  <a:gd name="connsiteY30" fmla="*/ 969722 h 1338360"/>
                  <a:gd name="connsiteX31" fmla="*/ 100459 w 136337"/>
                  <a:gd name="connsiteY31" fmla="*/ 981186 h 1338360"/>
                  <a:gd name="connsiteX32" fmla="*/ 72356 w 136337"/>
                  <a:gd name="connsiteY32" fmla="*/ 992650 h 1338360"/>
                  <a:gd name="connsiteX33" fmla="*/ 44253 w 136337"/>
                  <a:gd name="connsiteY33" fmla="*/ 981186 h 1338360"/>
                  <a:gd name="connsiteX34" fmla="*/ 72356 w 136337"/>
                  <a:gd name="connsiteY34" fmla="*/ 969722 h 1338360"/>
                  <a:gd name="connsiteX35" fmla="*/ 93178 w 136337"/>
                  <a:gd name="connsiteY35" fmla="*/ 932359 h 1338360"/>
                  <a:gd name="connsiteX36" fmla="*/ 121281 w 136337"/>
                  <a:gd name="connsiteY36" fmla="*/ 943823 h 1338360"/>
                  <a:gd name="connsiteX37" fmla="*/ 93178 w 136337"/>
                  <a:gd name="connsiteY37" fmla="*/ 955287 h 1338360"/>
                  <a:gd name="connsiteX38" fmla="*/ 65075 w 136337"/>
                  <a:gd name="connsiteY38" fmla="*/ 943823 h 1338360"/>
                  <a:gd name="connsiteX39" fmla="*/ 93178 w 136337"/>
                  <a:gd name="connsiteY39" fmla="*/ 932359 h 1338360"/>
                  <a:gd name="connsiteX40" fmla="*/ 92529 w 136337"/>
                  <a:gd name="connsiteY40" fmla="*/ 879159 h 1338360"/>
                  <a:gd name="connsiteX41" fmla="*/ 120632 w 136337"/>
                  <a:gd name="connsiteY41" fmla="*/ 890623 h 1338360"/>
                  <a:gd name="connsiteX42" fmla="*/ 92529 w 136337"/>
                  <a:gd name="connsiteY42" fmla="*/ 902087 h 1338360"/>
                  <a:gd name="connsiteX43" fmla="*/ 64426 w 136337"/>
                  <a:gd name="connsiteY43" fmla="*/ 890623 h 1338360"/>
                  <a:gd name="connsiteX44" fmla="*/ 92529 w 136337"/>
                  <a:gd name="connsiteY44" fmla="*/ 879159 h 1338360"/>
                  <a:gd name="connsiteX45" fmla="*/ 65075 w 136337"/>
                  <a:gd name="connsiteY45" fmla="*/ 838205 h 1338360"/>
                  <a:gd name="connsiteX46" fmla="*/ 93178 w 136337"/>
                  <a:gd name="connsiteY46" fmla="*/ 849669 h 1338360"/>
                  <a:gd name="connsiteX47" fmla="*/ 65075 w 136337"/>
                  <a:gd name="connsiteY47" fmla="*/ 861133 h 1338360"/>
                  <a:gd name="connsiteX48" fmla="*/ 36972 w 136337"/>
                  <a:gd name="connsiteY48" fmla="*/ 849669 h 1338360"/>
                  <a:gd name="connsiteX49" fmla="*/ 65075 w 136337"/>
                  <a:gd name="connsiteY49" fmla="*/ 838205 h 1338360"/>
                  <a:gd name="connsiteX50" fmla="*/ 69158 w 136337"/>
                  <a:gd name="connsiteY50" fmla="*/ 782093 h 1338360"/>
                  <a:gd name="connsiteX51" fmla="*/ 97261 w 136337"/>
                  <a:gd name="connsiteY51" fmla="*/ 793557 h 1338360"/>
                  <a:gd name="connsiteX52" fmla="*/ 69158 w 136337"/>
                  <a:gd name="connsiteY52" fmla="*/ 805021 h 1338360"/>
                  <a:gd name="connsiteX53" fmla="*/ 41055 w 136337"/>
                  <a:gd name="connsiteY53" fmla="*/ 793557 h 1338360"/>
                  <a:gd name="connsiteX54" fmla="*/ 69158 w 136337"/>
                  <a:gd name="connsiteY54" fmla="*/ 782093 h 1338360"/>
                  <a:gd name="connsiteX55" fmla="*/ 93178 w 136337"/>
                  <a:gd name="connsiteY55" fmla="*/ 732586 h 1338360"/>
                  <a:gd name="connsiteX56" fmla="*/ 121281 w 136337"/>
                  <a:gd name="connsiteY56" fmla="*/ 744050 h 1338360"/>
                  <a:gd name="connsiteX57" fmla="*/ 93178 w 136337"/>
                  <a:gd name="connsiteY57" fmla="*/ 755514 h 1338360"/>
                  <a:gd name="connsiteX58" fmla="*/ 65075 w 136337"/>
                  <a:gd name="connsiteY58" fmla="*/ 744050 h 1338360"/>
                  <a:gd name="connsiteX59" fmla="*/ 93178 w 136337"/>
                  <a:gd name="connsiteY59" fmla="*/ 732586 h 1338360"/>
                  <a:gd name="connsiteX60" fmla="*/ 97987 w 136337"/>
                  <a:gd name="connsiteY60" fmla="*/ 695983 h 1338360"/>
                  <a:gd name="connsiteX61" fmla="*/ 126090 w 136337"/>
                  <a:gd name="connsiteY61" fmla="*/ 707447 h 1338360"/>
                  <a:gd name="connsiteX62" fmla="*/ 97987 w 136337"/>
                  <a:gd name="connsiteY62" fmla="*/ 718911 h 1338360"/>
                  <a:gd name="connsiteX63" fmla="*/ 69884 w 136337"/>
                  <a:gd name="connsiteY63" fmla="*/ 707447 h 1338360"/>
                  <a:gd name="connsiteX64" fmla="*/ 97987 w 136337"/>
                  <a:gd name="connsiteY64" fmla="*/ 695983 h 1338360"/>
                  <a:gd name="connsiteX65" fmla="*/ 56535 w 136337"/>
                  <a:gd name="connsiteY65" fmla="*/ 656347 h 1338360"/>
                  <a:gd name="connsiteX66" fmla="*/ 84638 w 136337"/>
                  <a:gd name="connsiteY66" fmla="*/ 667811 h 1338360"/>
                  <a:gd name="connsiteX67" fmla="*/ 56535 w 136337"/>
                  <a:gd name="connsiteY67" fmla="*/ 679275 h 1338360"/>
                  <a:gd name="connsiteX68" fmla="*/ 28432 w 136337"/>
                  <a:gd name="connsiteY68" fmla="*/ 667811 h 1338360"/>
                  <a:gd name="connsiteX69" fmla="*/ 56535 w 136337"/>
                  <a:gd name="connsiteY69" fmla="*/ 656347 h 1338360"/>
                  <a:gd name="connsiteX70" fmla="*/ 56206 w 136337"/>
                  <a:gd name="connsiteY70" fmla="*/ 583912 h 1338360"/>
                  <a:gd name="connsiteX71" fmla="*/ 84309 w 136337"/>
                  <a:gd name="connsiteY71" fmla="*/ 595376 h 1338360"/>
                  <a:gd name="connsiteX72" fmla="*/ 56206 w 136337"/>
                  <a:gd name="connsiteY72" fmla="*/ 606840 h 1338360"/>
                  <a:gd name="connsiteX73" fmla="*/ 28103 w 136337"/>
                  <a:gd name="connsiteY73" fmla="*/ 595376 h 1338360"/>
                  <a:gd name="connsiteX74" fmla="*/ 56206 w 136337"/>
                  <a:gd name="connsiteY74" fmla="*/ 583912 h 1338360"/>
                  <a:gd name="connsiteX75" fmla="*/ 64502 w 136337"/>
                  <a:gd name="connsiteY75" fmla="*/ 537150 h 1338360"/>
                  <a:gd name="connsiteX76" fmla="*/ 92605 w 136337"/>
                  <a:gd name="connsiteY76" fmla="*/ 548614 h 1338360"/>
                  <a:gd name="connsiteX77" fmla="*/ 64502 w 136337"/>
                  <a:gd name="connsiteY77" fmla="*/ 560078 h 1338360"/>
                  <a:gd name="connsiteX78" fmla="*/ 36399 w 136337"/>
                  <a:gd name="connsiteY78" fmla="*/ 548614 h 1338360"/>
                  <a:gd name="connsiteX79" fmla="*/ 64502 w 136337"/>
                  <a:gd name="connsiteY79" fmla="*/ 537150 h 1338360"/>
                  <a:gd name="connsiteX80" fmla="*/ 96811 w 136337"/>
                  <a:gd name="connsiteY80" fmla="*/ 491789 h 1338360"/>
                  <a:gd name="connsiteX81" fmla="*/ 124914 w 136337"/>
                  <a:gd name="connsiteY81" fmla="*/ 503253 h 1338360"/>
                  <a:gd name="connsiteX82" fmla="*/ 96811 w 136337"/>
                  <a:gd name="connsiteY82" fmla="*/ 514717 h 1338360"/>
                  <a:gd name="connsiteX83" fmla="*/ 68708 w 136337"/>
                  <a:gd name="connsiteY83" fmla="*/ 503253 h 1338360"/>
                  <a:gd name="connsiteX84" fmla="*/ 96811 w 136337"/>
                  <a:gd name="connsiteY84" fmla="*/ 491789 h 1338360"/>
                  <a:gd name="connsiteX85" fmla="*/ 56823 w 136337"/>
                  <a:gd name="connsiteY85" fmla="*/ 450826 h 1338360"/>
                  <a:gd name="connsiteX86" fmla="*/ 84926 w 136337"/>
                  <a:gd name="connsiteY86" fmla="*/ 462290 h 1338360"/>
                  <a:gd name="connsiteX87" fmla="*/ 56823 w 136337"/>
                  <a:gd name="connsiteY87" fmla="*/ 473754 h 1338360"/>
                  <a:gd name="connsiteX88" fmla="*/ 28720 w 136337"/>
                  <a:gd name="connsiteY88" fmla="*/ 462290 h 1338360"/>
                  <a:gd name="connsiteX89" fmla="*/ 56823 w 136337"/>
                  <a:gd name="connsiteY89" fmla="*/ 450826 h 1338360"/>
                  <a:gd name="connsiteX90" fmla="*/ 71061 w 136337"/>
                  <a:gd name="connsiteY90" fmla="*/ 398608 h 1338360"/>
                  <a:gd name="connsiteX91" fmla="*/ 99164 w 136337"/>
                  <a:gd name="connsiteY91" fmla="*/ 410072 h 1338360"/>
                  <a:gd name="connsiteX92" fmla="*/ 71061 w 136337"/>
                  <a:gd name="connsiteY92" fmla="*/ 421536 h 1338360"/>
                  <a:gd name="connsiteX93" fmla="*/ 42958 w 136337"/>
                  <a:gd name="connsiteY93" fmla="*/ 410072 h 1338360"/>
                  <a:gd name="connsiteX94" fmla="*/ 71061 w 136337"/>
                  <a:gd name="connsiteY94" fmla="*/ 398608 h 1338360"/>
                  <a:gd name="connsiteX95" fmla="*/ 36399 w 136337"/>
                  <a:gd name="connsiteY95" fmla="*/ 352017 h 1338360"/>
                  <a:gd name="connsiteX96" fmla="*/ 64502 w 136337"/>
                  <a:gd name="connsiteY96" fmla="*/ 363481 h 1338360"/>
                  <a:gd name="connsiteX97" fmla="*/ 36399 w 136337"/>
                  <a:gd name="connsiteY97" fmla="*/ 374945 h 1338360"/>
                  <a:gd name="connsiteX98" fmla="*/ 8296 w 136337"/>
                  <a:gd name="connsiteY98" fmla="*/ 363481 h 1338360"/>
                  <a:gd name="connsiteX99" fmla="*/ 36399 w 136337"/>
                  <a:gd name="connsiteY99" fmla="*/ 352017 h 1338360"/>
                  <a:gd name="connsiteX100" fmla="*/ 101847 w 136337"/>
                  <a:gd name="connsiteY100" fmla="*/ 307679 h 1338360"/>
                  <a:gd name="connsiteX101" fmla="*/ 129950 w 136337"/>
                  <a:gd name="connsiteY101" fmla="*/ 319143 h 1338360"/>
                  <a:gd name="connsiteX102" fmla="*/ 101847 w 136337"/>
                  <a:gd name="connsiteY102" fmla="*/ 330607 h 1338360"/>
                  <a:gd name="connsiteX103" fmla="*/ 73744 w 136337"/>
                  <a:gd name="connsiteY103" fmla="*/ 319143 h 1338360"/>
                  <a:gd name="connsiteX104" fmla="*/ 101847 w 136337"/>
                  <a:gd name="connsiteY104" fmla="*/ 307679 h 1338360"/>
                  <a:gd name="connsiteX105" fmla="*/ 48494 w 136337"/>
                  <a:gd name="connsiteY105" fmla="*/ 275936 h 1338360"/>
                  <a:gd name="connsiteX106" fmla="*/ 76597 w 136337"/>
                  <a:gd name="connsiteY106" fmla="*/ 287400 h 1338360"/>
                  <a:gd name="connsiteX107" fmla="*/ 48494 w 136337"/>
                  <a:gd name="connsiteY107" fmla="*/ 298864 h 1338360"/>
                  <a:gd name="connsiteX108" fmla="*/ 20391 w 136337"/>
                  <a:gd name="connsiteY108" fmla="*/ 287400 h 1338360"/>
                  <a:gd name="connsiteX109" fmla="*/ 48494 w 136337"/>
                  <a:gd name="connsiteY109" fmla="*/ 275936 h 1338360"/>
                  <a:gd name="connsiteX110" fmla="*/ 92529 w 136337"/>
                  <a:gd name="connsiteY110" fmla="*/ 211161 h 1338360"/>
                  <a:gd name="connsiteX111" fmla="*/ 120632 w 136337"/>
                  <a:gd name="connsiteY111" fmla="*/ 222625 h 1338360"/>
                  <a:gd name="connsiteX112" fmla="*/ 92529 w 136337"/>
                  <a:gd name="connsiteY112" fmla="*/ 234089 h 1338360"/>
                  <a:gd name="connsiteX113" fmla="*/ 64426 w 136337"/>
                  <a:gd name="connsiteY113" fmla="*/ 222625 h 1338360"/>
                  <a:gd name="connsiteX114" fmla="*/ 92529 w 136337"/>
                  <a:gd name="connsiteY114" fmla="*/ 211161 h 1338360"/>
                  <a:gd name="connsiteX115" fmla="*/ 36323 w 136337"/>
                  <a:gd name="connsiteY115" fmla="*/ 181831 h 1338360"/>
                  <a:gd name="connsiteX116" fmla="*/ 64426 w 136337"/>
                  <a:gd name="connsiteY116" fmla="*/ 193295 h 1338360"/>
                  <a:gd name="connsiteX117" fmla="*/ 36323 w 136337"/>
                  <a:gd name="connsiteY117" fmla="*/ 204759 h 1338360"/>
                  <a:gd name="connsiteX118" fmla="*/ 8220 w 136337"/>
                  <a:gd name="connsiteY118" fmla="*/ 193295 h 1338360"/>
                  <a:gd name="connsiteX119" fmla="*/ 36323 w 136337"/>
                  <a:gd name="connsiteY119" fmla="*/ 181831 h 1338360"/>
                  <a:gd name="connsiteX120" fmla="*/ 108234 w 136337"/>
                  <a:gd name="connsiteY120" fmla="*/ 126574 h 1338360"/>
                  <a:gd name="connsiteX121" fmla="*/ 136337 w 136337"/>
                  <a:gd name="connsiteY121" fmla="*/ 138038 h 1338360"/>
                  <a:gd name="connsiteX122" fmla="*/ 108234 w 136337"/>
                  <a:gd name="connsiteY122" fmla="*/ 149502 h 1338360"/>
                  <a:gd name="connsiteX123" fmla="*/ 80131 w 136337"/>
                  <a:gd name="connsiteY123" fmla="*/ 138038 h 1338360"/>
                  <a:gd name="connsiteX124" fmla="*/ 108234 w 136337"/>
                  <a:gd name="connsiteY124" fmla="*/ 126574 h 1338360"/>
                  <a:gd name="connsiteX125" fmla="*/ 41724 w 136337"/>
                  <a:gd name="connsiteY125" fmla="*/ 83330 h 1338360"/>
                  <a:gd name="connsiteX126" fmla="*/ 69827 w 136337"/>
                  <a:gd name="connsiteY126" fmla="*/ 94794 h 1338360"/>
                  <a:gd name="connsiteX127" fmla="*/ 41724 w 136337"/>
                  <a:gd name="connsiteY127" fmla="*/ 106258 h 1338360"/>
                  <a:gd name="connsiteX128" fmla="*/ 13621 w 136337"/>
                  <a:gd name="connsiteY128" fmla="*/ 94794 h 1338360"/>
                  <a:gd name="connsiteX129" fmla="*/ 41724 w 136337"/>
                  <a:gd name="connsiteY129" fmla="*/ 83330 h 1338360"/>
                  <a:gd name="connsiteX130" fmla="*/ 84309 w 136337"/>
                  <a:gd name="connsiteY130" fmla="*/ 40975 h 1338360"/>
                  <a:gd name="connsiteX131" fmla="*/ 112412 w 136337"/>
                  <a:gd name="connsiteY131" fmla="*/ 52439 h 1338360"/>
                  <a:gd name="connsiteX132" fmla="*/ 84309 w 136337"/>
                  <a:gd name="connsiteY132" fmla="*/ 63903 h 1338360"/>
                  <a:gd name="connsiteX133" fmla="*/ 56206 w 136337"/>
                  <a:gd name="connsiteY133" fmla="*/ 52439 h 1338360"/>
                  <a:gd name="connsiteX134" fmla="*/ 84309 w 136337"/>
                  <a:gd name="connsiteY134" fmla="*/ 40975 h 1338360"/>
                  <a:gd name="connsiteX135" fmla="*/ 28103 w 136337"/>
                  <a:gd name="connsiteY135" fmla="*/ 0 h 1338360"/>
                  <a:gd name="connsiteX136" fmla="*/ 56206 w 136337"/>
                  <a:gd name="connsiteY136" fmla="*/ 11464 h 1338360"/>
                  <a:gd name="connsiteX137" fmla="*/ 28103 w 136337"/>
                  <a:gd name="connsiteY137" fmla="*/ 22928 h 1338360"/>
                  <a:gd name="connsiteX138" fmla="*/ 0 w 136337"/>
                  <a:gd name="connsiteY138" fmla="*/ 11464 h 1338360"/>
                  <a:gd name="connsiteX139" fmla="*/ 28103 w 136337"/>
                  <a:gd name="connsiteY139" fmla="*/ 0 h 1338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36337" h="1338360">
                    <a:moveTo>
                      <a:pt x="70985" y="1315432"/>
                    </a:moveTo>
                    <a:cubicBezTo>
                      <a:pt x="86506" y="1315432"/>
                      <a:pt x="99088" y="1320565"/>
                      <a:pt x="99088" y="1326896"/>
                    </a:cubicBezTo>
                    <a:cubicBezTo>
                      <a:pt x="99088" y="1333227"/>
                      <a:pt x="86506" y="1338360"/>
                      <a:pt x="70985" y="1338360"/>
                    </a:cubicBezTo>
                    <a:cubicBezTo>
                      <a:pt x="55464" y="1338360"/>
                      <a:pt x="42882" y="1333227"/>
                      <a:pt x="42882" y="1326896"/>
                    </a:cubicBezTo>
                    <a:cubicBezTo>
                      <a:pt x="42882" y="1320565"/>
                      <a:pt x="55464" y="1315432"/>
                      <a:pt x="70985" y="1315432"/>
                    </a:cubicBezTo>
                    <a:close/>
                    <a:moveTo>
                      <a:pt x="79281" y="1268670"/>
                    </a:moveTo>
                    <a:cubicBezTo>
                      <a:pt x="94802" y="1268670"/>
                      <a:pt x="107384" y="1273803"/>
                      <a:pt x="107384" y="1280134"/>
                    </a:cubicBezTo>
                    <a:cubicBezTo>
                      <a:pt x="107384" y="1286465"/>
                      <a:pt x="94802" y="1291598"/>
                      <a:pt x="79281" y="1291598"/>
                    </a:cubicBezTo>
                    <a:cubicBezTo>
                      <a:pt x="63760" y="1291598"/>
                      <a:pt x="51178" y="1286465"/>
                      <a:pt x="51178" y="1280134"/>
                    </a:cubicBezTo>
                    <a:cubicBezTo>
                      <a:pt x="51178" y="1273803"/>
                      <a:pt x="63760" y="1268670"/>
                      <a:pt x="79281" y="1268670"/>
                    </a:cubicBezTo>
                    <a:close/>
                    <a:moveTo>
                      <a:pt x="80174" y="1196952"/>
                    </a:moveTo>
                    <a:cubicBezTo>
                      <a:pt x="95695" y="1196952"/>
                      <a:pt x="108277" y="1202085"/>
                      <a:pt x="108277" y="1208416"/>
                    </a:cubicBezTo>
                    <a:cubicBezTo>
                      <a:pt x="108277" y="1214747"/>
                      <a:pt x="95695" y="1219880"/>
                      <a:pt x="80174" y="1219880"/>
                    </a:cubicBezTo>
                    <a:cubicBezTo>
                      <a:pt x="64653" y="1219880"/>
                      <a:pt x="52071" y="1214747"/>
                      <a:pt x="52071" y="1208416"/>
                    </a:cubicBezTo>
                    <a:cubicBezTo>
                      <a:pt x="52071" y="1202085"/>
                      <a:pt x="64653" y="1196952"/>
                      <a:pt x="80174" y="1196952"/>
                    </a:cubicBezTo>
                    <a:close/>
                    <a:moveTo>
                      <a:pt x="84850" y="1107041"/>
                    </a:moveTo>
                    <a:cubicBezTo>
                      <a:pt x="100371" y="1107041"/>
                      <a:pt x="112953" y="1112174"/>
                      <a:pt x="112953" y="1118505"/>
                    </a:cubicBezTo>
                    <a:cubicBezTo>
                      <a:pt x="112953" y="1124836"/>
                      <a:pt x="100371" y="1129969"/>
                      <a:pt x="84850" y="1129969"/>
                    </a:cubicBezTo>
                    <a:cubicBezTo>
                      <a:pt x="69329" y="1129969"/>
                      <a:pt x="56747" y="1124836"/>
                      <a:pt x="56747" y="1118505"/>
                    </a:cubicBezTo>
                    <a:cubicBezTo>
                      <a:pt x="56747" y="1112174"/>
                      <a:pt x="69329" y="1107041"/>
                      <a:pt x="84850" y="1107041"/>
                    </a:cubicBezTo>
                    <a:close/>
                    <a:moveTo>
                      <a:pt x="56206" y="1056415"/>
                    </a:moveTo>
                    <a:cubicBezTo>
                      <a:pt x="71727" y="1056415"/>
                      <a:pt x="84309" y="1061548"/>
                      <a:pt x="84309" y="1067879"/>
                    </a:cubicBezTo>
                    <a:cubicBezTo>
                      <a:pt x="84309" y="1074210"/>
                      <a:pt x="71727" y="1079343"/>
                      <a:pt x="56206" y="1079343"/>
                    </a:cubicBezTo>
                    <a:cubicBezTo>
                      <a:pt x="40685" y="1079343"/>
                      <a:pt x="28103" y="1074210"/>
                      <a:pt x="28103" y="1067879"/>
                    </a:cubicBezTo>
                    <a:cubicBezTo>
                      <a:pt x="28103" y="1061548"/>
                      <a:pt x="40685" y="1056415"/>
                      <a:pt x="56206" y="1056415"/>
                    </a:cubicBezTo>
                    <a:close/>
                    <a:moveTo>
                      <a:pt x="64426" y="1008232"/>
                    </a:moveTo>
                    <a:cubicBezTo>
                      <a:pt x="79947" y="1008232"/>
                      <a:pt x="92529" y="1013365"/>
                      <a:pt x="92529" y="1019696"/>
                    </a:cubicBezTo>
                    <a:cubicBezTo>
                      <a:pt x="92529" y="1026027"/>
                      <a:pt x="79947" y="1031160"/>
                      <a:pt x="64426" y="1031160"/>
                    </a:cubicBezTo>
                    <a:cubicBezTo>
                      <a:pt x="48905" y="1031160"/>
                      <a:pt x="36323" y="1026027"/>
                      <a:pt x="36323" y="1019696"/>
                    </a:cubicBezTo>
                    <a:cubicBezTo>
                      <a:pt x="36323" y="1013365"/>
                      <a:pt x="48905" y="1008232"/>
                      <a:pt x="64426" y="1008232"/>
                    </a:cubicBezTo>
                    <a:close/>
                    <a:moveTo>
                      <a:pt x="72356" y="969722"/>
                    </a:moveTo>
                    <a:cubicBezTo>
                      <a:pt x="87877" y="969722"/>
                      <a:pt x="100459" y="974855"/>
                      <a:pt x="100459" y="981186"/>
                    </a:cubicBezTo>
                    <a:cubicBezTo>
                      <a:pt x="100459" y="987517"/>
                      <a:pt x="87877" y="992650"/>
                      <a:pt x="72356" y="992650"/>
                    </a:cubicBezTo>
                    <a:cubicBezTo>
                      <a:pt x="56835" y="992650"/>
                      <a:pt x="44253" y="987517"/>
                      <a:pt x="44253" y="981186"/>
                    </a:cubicBezTo>
                    <a:cubicBezTo>
                      <a:pt x="44253" y="974855"/>
                      <a:pt x="56835" y="969722"/>
                      <a:pt x="72356" y="969722"/>
                    </a:cubicBezTo>
                    <a:close/>
                    <a:moveTo>
                      <a:pt x="93178" y="932359"/>
                    </a:moveTo>
                    <a:cubicBezTo>
                      <a:pt x="108699" y="932359"/>
                      <a:pt x="121281" y="937492"/>
                      <a:pt x="121281" y="943823"/>
                    </a:cubicBezTo>
                    <a:cubicBezTo>
                      <a:pt x="121281" y="950154"/>
                      <a:pt x="108699" y="955287"/>
                      <a:pt x="93178" y="955287"/>
                    </a:cubicBezTo>
                    <a:cubicBezTo>
                      <a:pt x="77657" y="955287"/>
                      <a:pt x="65075" y="950154"/>
                      <a:pt x="65075" y="943823"/>
                    </a:cubicBezTo>
                    <a:cubicBezTo>
                      <a:pt x="65075" y="937492"/>
                      <a:pt x="77657" y="932359"/>
                      <a:pt x="93178" y="932359"/>
                    </a:cubicBezTo>
                    <a:close/>
                    <a:moveTo>
                      <a:pt x="92529" y="879159"/>
                    </a:moveTo>
                    <a:cubicBezTo>
                      <a:pt x="108050" y="879159"/>
                      <a:pt x="120632" y="884292"/>
                      <a:pt x="120632" y="890623"/>
                    </a:cubicBezTo>
                    <a:cubicBezTo>
                      <a:pt x="120632" y="896954"/>
                      <a:pt x="108050" y="902087"/>
                      <a:pt x="92529" y="902087"/>
                    </a:cubicBezTo>
                    <a:cubicBezTo>
                      <a:pt x="77008" y="902087"/>
                      <a:pt x="64426" y="896954"/>
                      <a:pt x="64426" y="890623"/>
                    </a:cubicBezTo>
                    <a:cubicBezTo>
                      <a:pt x="64426" y="884292"/>
                      <a:pt x="77008" y="879159"/>
                      <a:pt x="92529" y="879159"/>
                    </a:cubicBezTo>
                    <a:close/>
                    <a:moveTo>
                      <a:pt x="65075" y="838205"/>
                    </a:moveTo>
                    <a:cubicBezTo>
                      <a:pt x="80596" y="838205"/>
                      <a:pt x="93178" y="843338"/>
                      <a:pt x="93178" y="849669"/>
                    </a:cubicBezTo>
                    <a:cubicBezTo>
                      <a:pt x="93178" y="856000"/>
                      <a:pt x="80596" y="861133"/>
                      <a:pt x="65075" y="861133"/>
                    </a:cubicBezTo>
                    <a:cubicBezTo>
                      <a:pt x="49554" y="861133"/>
                      <a:pt x="36972" y="856000"/>
                      <a:pt x="36972" y="849669"/>
                    </a:cubicBezTo>
                    <a:cubicBezTo>
                      <a:pt x="36972" y="843338"/>
                      <a:pt x="49554" y="838205"/>
                      <a:pt x="65075" y="838205"/>
                    </a:cubicBezTo>
                    <a:close/>
                    <a:moveTo>
                      <a:pt x="69158" y="782093"/>
                    </a:moveTo>
                    <a:cubicBezTo>
                      <a:pt x="84679" y="782093"/>
                      <a:pt x="97261" y="787226"/>
                      <a:pt x="97261" y="793557"/>
                    </a:cubicBezTo>
                    <a:cubicBezTo>
                      <a:pt x="97261" y="799888"/>
                      <a:pt x="84679" y="805021"/>
                      <a:pt x="69158" y="805021"/>
                    </a:cubicBezTo>
                    <a:cubicBezTo>
                      <a:pt x="53637" y="805021"/>
                      <a:pt x="41055" y="799888"/>
                      <a:pt x="41055" y="793557"/>
                    </a:cubicBezTo>
                    <a:cubicBezTo>
                      <a:pt x="41055" y="787226"/>
                      <a:pt x="53637" y="782093"/>
                      <a:pt x="69158" y="782093"/>
                    </a:cubicBezTo>
                    <a:close/>
                    <a:moveTo>
                      <a:pt x="93178" y="732586"/>
                    </a:moveTo>
                    <a:cubicBezTo>
                      <a:pt x="108699" y="732586"/>
                      <a:pt x="121281" y="737719"/>
                      <a:pt x="121281" y="744050"/>
                    </a:cubicBezTo>
                    <a:cubicBezTo>
                      <a:pt x="121281" y="750381"/>
                      <a:pt x="108699" y="755514"/>
                      <a:pt x="93178" y="755514"/>
                    </a:cubicBezTo>
                    <a:cubicBezTo>
                      <a:pt x="77657" y="755514"/>
                      <a:pt x="65075" y="750381"/>
                      <a:pt x="65075" y="744050"/>
                    </a:cubicBezTo>
                    <a:cubicBezTo>
                      <a:pt x="65075" y="737719"/>
                      <a:pt x="77657" y="732586"/>
                      <a:pt x="93178" y="732586"/>
                    </a:cubicBezTo>
                    <a:close/>
                    <a:moveTo>
                      <a:pt x="97987" y="695983"/>
                    </a:moveTo>
                    <a:cubicBezTo>
                      <a:pt x="113508" y="695983"/>
                      <a:pt x="126090" y="701116"/>
                      <a:pt x="126090" y="707447"/>
                    </a:cubicBezTo>
                    <a:cubicBezTo>
                      <a:pt x="126090" y="713778"/>
                      <a:pt x="113508" y="718911"/>
                      <a:pt x="97987" y="718911"/>
                    </a:cubicBezTo>
                    <a:cubicBezTo>
                      <a:pt x="82466" y="718911"/>
                      <a:pt x="69884" y="713778"/>
                      <a:pt x="69884" y="707447"/>
                    </a:cubicBezTo>
                    <a:cubicBezTo>
                      <a:pt x="69884" y="701116"/>
                      <a:pt x="82466" y="695983"/>
                      <a:pt x="97987" y="695983"/>
                    </a:cubicBezTo>
                    <a:close/>
                    <a:moveTo>
                      <a:pt x="56535" y="656347"/>
                    </a:moveTo>
                    <a:cubicBezTo>
                      <a:pt x="72056" y="656347"/>
                      <a:pt x="84638" y="661480"/>
                      <a:pt x="84638" y="667811"/>
                    </a:cubicBezTo>
                    <a:cubicBezTo>
                      <a:pt x="84638" y="674142"/>
                      <a:pt x="72056" y="679275"/>
                      <a:pt x="56535" y="679275"/>
                    </a:cubicBezTo>
                    <a:cubicBezTo>
                      <a:pt x="41014" y="679275"/>
                      <a:pt x="28432" y="674142"/>
                      <a:pt x="28432" y="667811"/>
                    </a:cubicBezTo>
                    <a:cubicBezTo>
                      <a:pt x="28432" y="661480"/>
                      <a:pt x="41014" y="656347"/>
                      <a:pt x="56535" y="656347"/>
                    </a:cubicBezTo>
                    <a:close/>
                    <a:moveTo>
                      <a:pt x="56206" y="583912"/>
                    </a:moveTo>
                    <a:cubicBezTo>
                      <a:pt x="71727" y="583912"/>
                      <a:pt x="84309" y="589045"/>
                      <a:pt x="84309" y="595376"/>
                    </a:cubicBezTo>
                    <a:cubicBezTo>
                      <a:pt x="84309" y="601707"/>
                      <a:pt x="71727" y="606840"/>
                      <a:pt x="56206" y="606840"/>
                    </a:cubicBezTo>
                    <a:cubicBezTo>
                      <a:pt x="40685" y="606840"/>
                      <a:pt x="28103" y="601707"/>
                      <a:pt x="28103" y="595376"/>
                    </a:cubicBezTo>
                    <a:cubicBezTo>
                      <a:pt x="28103" y="589045"/>
                      <a:pt x="40685" y="583912"/>
                      <a:pt x="56206" y="583912"/>
                    </a:cubicBezTo>
                    <a:close/>
                    <a:moveTo>
                      <a:pt x="64502" y="537150"/>
                    </a:moveTo>
                    <a:cubicBezTo>
                      <a:pt x="80023" y="537150"/>
                      <a:pt x="92605" y="542283"/>
                      <a:pt x="92605" y="548614"/>
                    </a:cubicBezTo>
                    <a:cubicBezTo>
                      <a:pt x="92605" y="554945"/>
                      <a:pt x="80023" y="560078"/>
                      <a:pt x="64502" y="560078"/>
                    </a:cubicBezTo>
                    <a:cubicBezTo>
                      <a:pt x="48981" y="560078"/>
                      <a:pt x="36399" y="554945"/>
                      <a:pt x="36399" y="548614"/>
                    </a:cubicBezTo>
                    <a:cubicBezTo>
                      <a:pt x="36399" y="542283"/>
                      <a:pt x="48981" y="537150"/>
                      <a:pt x="64502" y="537150"/>
                    </a:cubicBezTo>
                    <a:close/>
                    <a:moveTo>
                      <a:pt x="96811" y="491789"/>
                    </a:moveTo>
                    <a:cubicBezTo>
                      <a:pt x="112332" y="491789"/>
                      <a:pt x="124914" y="496922"/>
                      <a:pt x="124914" y="503253"/>
                    </a:cubicBezTo>
                    <a:cubicBezTo>
                      <a:pt x="124914" y="509584"/>
                      <a:pt x="112332" y="514717"/>
                      <a:pt x="96811" y="514717"/>
                    </a:cubicBezTo>
                    <a:cubicBezTo>
                      <a:pt x="81290" y="514717"/>
                      <a:pt x="68708" y="509584"/>
                      <a:pt x="68708" y="503253"/>
                    </a:cubicBezTo>
                    <a:cubicBezTo>
                      <a:pt x="68708" y="496922"/>
                      <a:pt x="81290" y="491789"/>
                      <a:pt x="96811" y="491789"/>
                    </a:cubicBezTo>
                    <a:close/>
                    <a:moveTo>
                      <a:pt x="56823" y="450826"/>
                    </a:moveTo>
                    <a:cubicBezTo>
                      <a:pt x="72344" y="450826"/>
                      <a:pt x="84926" y="455959"/>
                      <a:pt x="84926" y="462290"/>
                    </a:cubicBezTo>
                    <a:cubicBezTo>
                      <a:pt x="84926" y="468621"/>
                      <a:pt x="72344" y="473754"/>
                      <a:pt x="56823" y="473754"/>
                    </a:cubicBezTo>
                    <a:cubicBezTo>
                      <a:pt x="41302" y="473754"/>
                      <a:pt x="28720" y="468621"/>
                      <a:pt x="28720" y="462290"/>
                    </a:cubicBezTo>
                    <a:cubicBezTo>
                      <a:pt x="28720" y="455959"/>
                      <a:pt x="41302" y="450826"/>
                      <a:pt x="56823" y="450826"/>
                    </a:cubicBezTo>
                    <a:close/>
                    <a:moveTo>
                      <a:pt x="71061" y="398608"/>
                    </a:moveTo>
                    <a:cubicBezTo>
                      <a:pt x="86582" y="398608"/>
                      <a:pt x="99164" y="403741"/>
                      <a:pt x="99164" y="410072"/>
                    </a:cubicBezTo>
                    <a:cubicBezTo>
                      <a:pt x="99164" y="416403"/>
                      <a:pt x="86582" y="421536"/>
                      <a:pt x="71061" y="421536"/>
                    </a:cubicBezTo>
                    <a:cubicBezTo>
                      <a:pt x="55540" y="421536"/>
                      <a:pt x="42958" y="416403"/>
                      <a:pt x="42958" y="410072"/>
                    </a:cubicBezTo>
                    <a:cubicBezTo>
                      <a:pt x="42958" y="403741"/>
                      <a:pt x="55540" y="398608"/>
                      <a:pt x="71061" y="398608"/>
                    </a:cubicBezTo>
                    <a:close/>
                    <a:moveTo>
                      <a:pt x="36399" y="352017"/>
                    </a:moveTo>
                    <a:cubicBezTo>
                      <a:pt x="51920" y="352017"/>
                      <a:pt x="64502" y="357150"/>
                      <a:pt x="64502" y="363481"/>
                    </a:cubicBezTo>
                    <a:cubicBezTo>
                      <a:pt x="64502" y="369812"/>
                      <a:pt x="51920" y="374945"/>
                      <a:pt x="36399" y="374945"/>
                    </a:cubicBezTo>
                    <a:cubicBezTo>
                      <a:pt x="20878" y="374945"/>
                      <a:pt x="8296" y="369812"/>
                      <a:pt x="8296" y="363481"/>
                    </a:cubicBezTo>
                    <a:cubicBezTo>
                      <a:pt x="8296" y="357150"/>
                      <a:pt x="20878" y="352017"/>
                      <a:pt x="36399" y="352017"/>
                    </a:cubicBezTo>
                    <a:close/>
                    <a:moveTo>
                      <a:pt x="101847" y="307679"/>
                    </a:moveTo>
                    <a:cubicBezTo>
                      <a:pt x="117368" y="307679"/>
                      <a:pt x="129950" y="312812"/>
                      <a:pt x="129950" y="319143"/>
                    </a:cubicBezTo>
                    <a:cubicBezTo>
                      <a:pt x="129950" y="325474"/>
                      <a:pt x="117368" y="330607"/>
                      <a:pt x="101847" y="330607"/>
                    </a:cubicBezTo>
                    <a:cubicBezTo>
                      <a:pt x="86326" y="330607"/>
                      <a:pt x="73744" y="325474"/>
                      <a:pt x="73744" y="319143"/>
                    </a:cubicBezTo>
                    <a:cubicBezTo>
                      <a:pt x="73744" y="312812"/>
                      <a:pt x="86326" y="307679"/>
                      <a:pt x="101847" y="307679"/>
                    </a:cubicBezTo>
                    <a:close/>
                    <a:moveTo>
                      <a:pt x="48494" y="275936"/>
                    </a:moveTo>
                    <a:cubicBezTo>
                      <a:pt x="64015" y="275936"/>
                      <a:pt x="76597" y="281069"/>
                      <a:pt x="76597" y="287400"/>
                    </a:cubicBezTo>
                    <a:cubicBezTo>
                      <a:pt x="76597" y="293731"/>
                      <a:pt x="64015" y="298864"/>
                      <a:pt x="48494" y="298864"/>
                    </a:cubicBezTo>
                    <a:cubicBezTo>
                      <a:pt x="32973" y="298864"/>
                      <a:pt x="20391" y="293731"/>
                      <a:pt x="20391" y="287400"/>
                    </a:cubicBezTo>
                    <a:cubicBezTo>
                      <a:pt x="20391" y="281069"/>
                      <a:pt x="32973" y="275936"/>
                      <a:pt x="48494" y="275936"/>
                    </a:cubicBezTo>
                    <a:close/>
                    <a:moveTo>
                      <a:pt x="92529" y="211161"/>
                    </a:moveTo>
                    <a:cubicBezTo>
                      <a:pt x="108050" y="211161"/>
                      <a:pt x="120632" y="216294"/>
                      <a:pt x="120632" y="222625"/>
                    </a:cubicBezTo>
                    <a:cubicBezTo>
                      <a:pt x="120632" y="228956"/>
                      <a:pt x="108050" y="234089"/>
                      <a:pt x="92529" y="234089"/>
                    </a:cubicBezTo>
                    <a:cubicBezTo>
                      <a:pt x="77008" y="234089"/>
                      <a:pt x="64426" y="228956"/>
                      <a:pt x="64426" y="222625"/>
                    </a:cubicBezTo>
                    <a:cubicBezTo>
                      <a:pt x="64426" y="216294"/>
                      <a:pt x="77008" y="211161"/>
                      <a:pt x="92529" y="211161"/>
                    </a:cubicBezTo>
                    <a:close/>
                    <a:moveTo>
                      <a:pt x="36323" y="181831"/>
                    </a:moveTo>
                    <a:cubicBezTo>
                      <a:pt x="51844" y="181831"/>
                      <a:pt x="64426" y="186964"/>
                      <a:pt x="64426" y="193295"/>
                    </a:cubicBezTo>
                    <a:cubicBezTo>
                      <a:pt x="64426" y="199626"/>
                      <a:pt x="51844" y="204759"/>
                      <a:pt x="36323" y="204759"/>
                    </a:cubicBezTo>
                    <a:cubicBezTo>
                      <a:pt x="20802" y="204759"/>
                      <a:pt x="8220" y="199626"/>
                      <a:pt x="8220" y="193295"/>
                    </a:cubicBezTo>
                    <a:cubicBezTo>
                      <a:pt x="8220" y="186964"/>
                      <a:pt x="20802" y="181831"/>
                      <a:pt x="36323" y="181831"/>
                    </a:cubicBezTo>
                    <a:close/>
                    <a:moveTo>
                      <a:pt x="108234" y="126574"/>
                    </a:moveTo>
                    <a:cubicBezTo>
                      <a:pt x="123755" y="126574"/>
                      <a:pt x="136337" y="131707"/>
                      <a:pt x="136337" y="138038"/>
                    </a:cubicBezTo>
                    <a:cubicBezTo>
                      <a:pt x="136337" y="144369"/>
                      <a:pt x="123755" y="149502"/>
                      <a:pt x="108234" y="149502"/>
                    </a:cubicBezTo>
                    <a:cubicBezTo>
                      <a:pt x="92713" y="149502"/>
                      <a:pt x="80131" y="144369"/>
                      <a:pt x="80131" y="138038"/>
                    </a:cubicBezTo>
                    <a:cubicBezTo>
                      <a:pt x="80131" y="131707"/>
                      <a:pt x="92713" y="126574"/>
                      <a:pt x="108234" y="126574"/>
                    </a:cubicBezTo>
                    <a:close/>
                    <a:moveTo>
                      <a:pt x="41724" y="83330"/>
                    </a:moveTo>
                    <a:cubicBezTo>
                      <a:pt x="57245" y="83330"/>
                      <a:pt x="69827" y="88463"/>
                      <a:pt x="69827" y="94794"/>
                    </a:cubicBezTo>
                    <a:cubicBezTo>
                      <a:pt x="69827" y="101125"/>
                      <a:pt x="57245" y="106258"/>
                      <a:pt x="41724" y="106258"/>
                    </a:cubicBezTo>
                    <a:cubicBezTo>
                      <a:pt x="26203" y="106258"/>
                      <a:pt x="13621" y="101125"/>
                      <a:pt x="13621" y="94794"/>
                    </a:cubicBezTo>
                    <a:cubicBezTo>
                      <a:pt x="13621" y="88463"/>
                      <a:pt x="26203" y="83330"/>
                      <a:pt x="41724" y="83330"/>
                    </a:cubicBezTo>
                    <a:close/>
                    <a:moveTo>
                      <a:pt x="84309" y="40975"/>
                    </a:moveTo>
                    <a:cubicBezTo>
                      <a:pt x="99830" y="40975"/>
                      <a:pt x="112412" y="46108"/>
                      <a:pt x="112412" y="52439"/>
                    </a:cubicBezTo>
                    <a:cubicBezTo>
                      <a:pt x="112412" y="58770"/>
                      <a:pt x="99830" y="63903"/>
                      <a:pt x="84309" y="63903"/>
                    </a:cubicBezTo>
                    <a:cubicBezTo>
                      <a:pt x="68788" y="63903"/>
                      <a:pt x="56206" y="58770"/>
                      <a:pt x="56206" y="52439"/>
                    </a:cubicBezTo>
                    <a:cubicBezTo>
                      <a:pt x="56206" y="46108"/>
                      <a:pt x="68788" y="40975"/>
                      <a:pt x="84309" y="40975"/>
                    </a:cubicBezTo>
                    <a:close/>
                    <a:moveTo>
                      <a:pt x="28103" y="0"/>
                    </a:moveTo>
                    <a:cubicBezTo>
                      <a:pt x="43624" y="0"/>
                      <a:pt x="56206" y="5133"/>
                      <a:pt x="56206" y="11464"/>
                    </a:cubicBezTo>
                    <a:cubicBezTo>
                      <a:pt x="56206" y="17795"/>
                      <a:pt x="43624" y="22928"/>
                      <a:pt x="28103" y="22928"/>
                    </a:cubicBezTo>
                    <a:cubicBezTo>
                      <a:pt x="12582" y="22928"/>
                      <a:pt x="0" y="17795"/>
                      <a:pt x="0" y="11464"/>
                    </a:cubicBezTo>
                    <a:cubicBezTo>
                      <a:pt x="0" y="5133"/>
                      <a:pt x="12582" y="0"/>
                      <a:pt x="28103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62A77A29-97FD-4948-9894-F8D8980C9921}"/>
                </a:ext>
              </a:extLst>
            </p:cNvPr>
            <p:cNvGrpSpPr/>
            <p:nvPr/>
          </p:nvGrpSpPr>
          <p:grpSpPr>
            <a:xfrm rot="21003361">
              <a:off x="2401714" y="2981609"/>
              <a:ext cx="158471" cy="1743732"/>
              <a:chOff x="2702749" y="2939735"/>
              <a:chExt cx="158471" cy="1743732"/>
            </a:xfrm>
          </p:grpSpPr>
          <p:sp>
            <p:nvSpPr>
              <p:cNvPr id="178" name="台形 177">
                <a:extLst>
                  <a:ext uri="{FF2B5EF4-FFF2-40B4-BE49-F238E27FC236}">
                    <a16:creationId xmlns:a16="http://schemas.microsoft.com/office/drawing/2014/main" id="{A416CAA5-8D34-4F20-A621-8F2F83E63E82}"/>
                  </a:ext>
                </a:extLst>
              </p:cNvPr>
              <p:cNvSpPr/>
              <p:nvPr/>
            </p:nvSpPr>
            <p:spPr bwMode="auto">
              <a:xfrm rot="10800000">
                <a:off x="2702749" y="2939735"/>
                <a:ext cx="158471" cy="1743732"/>
              </a:xfrm>
              <a:prstGeom prst="trapezoid">
                <a:avLst>
                  <a:gd name="adj" fmla="val 32514"/>
                </a:avLst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8B9E87C4-4140-4DCE-A01E-B78FCC0EDCE8}"/>
                  </a:ext>
                </a:extLst>
              </p:cNvPr>
              <p:cNvSpPr/>
              <p:nvPr/>
            </p:nvSpPr>
            <p:spPr bwMode="auto">
              <a:xfrm>
                <a:off x="2710580" y="2981024"/>
                <a:ext cx="136337" cy="1338360"/>
              </a:xfrm>
              <a:custGeom>
                <a:avLst/>
                <a:gdLst>
                  <a:gd name="connsiteX0" fmla="*/ 70985 w 136337"/>
                  <a:gd name="connsiteY0" fmla="*/ 1315432 h 1338360"/>
                  <a:gd name="connsiteX1" fmla="*/ 99088 w 136337"/>
                  <a:gd name="connsiteY1" fmla="*/ 1326896 h 1338360"/>
                  <a:gd name="connsiteX2" fmla="*/ 70985 w 136337"/>
                  <a:gd name="connsiteY2" fmla="*/ 1338360 h 1338360"/>
                  <a:gd name="connsiteX3" fmla="*/ 42882 w 136337"/>
                  <a:gd name="connsiteY3" fmla="*/ 1326896 h 1338360"/>
                  <a:gd name="connsiteX4" fmla="*/ 70985 w 136337"/>
                  <a:gd name="connsiteY4" fmla="*/ 1315432 h 1338360"/>
                  <a:gd name="connsiteX5" fmla="*/ 79281 w 136337"/>
                  <a:gd name="connsiteY5" fmla="*/ 1268670 h 1338360"/>
                  <a:gd name="connsiteX6" fmla="*/ 107384 w 136337"/>
                  <a:gd name="connsiteY6" fmla="*/ 1280134 h 1338360"/>
                  <a:gd name="connsiteX7" fmla="*/ 79281 w 136337"/>
                  <a:gd name="connsiteY7" fmla="*/ 1291598 h 1338360"/>
                  <a:gd name="connsiteX8" fmla="*/ 51178 w 136337"/>
                  <a:gd name="connsiteY8" fmla="*/ 1280134 h 1338360"/>
                  <a:gd name="connsiteX9" fmla="*/ 79281 w 136337"/>
                  <a:gd name="connsiteY9" fmla="*/ 1268670 h 1338360"/>
                  <a:gd name="connsiteX10" fmla="*/ 80174 w 136337"/>
                  <a:gd name="connsiteY10" fmla="*/ 1196952 h 1338360"/>
                  <a:gd name="connsiteX11" fmla="*/ 108277 w 136337"/>
                  <a:gd name="connsiteY11" fmla="*/ 1208416 h 1338360"/>
                  <a:gd name="connsiteX12" fmla="*/ 80174 w 136337"/>
                  <a:gd name="connsiteY12" fmla="*/ 1219880 h 1338360"/>
                  <a:gd name="connsiteX13" fmla="*/ 52071 w 136337"/>
                  <a:gd name="connsiteY13" fmla="*/ 1208416 h 1338360"/>
                  <a:gd name="connsiteX14" fmla="*/ 80174 w 136337"/>
                  <a:gd name="connsiteY14" fmla="*/ 1196952 h 1338360"/>
                  <a:gd name="connsiteX15" fmla="*/ 84850 w 136337"/>
                  <a:gd name="connsiteY15" fmla="*/ 1107041 h 1338360"/>
                  <a:gd name="connsiteX16" fmla="*/ 112953 w 136337"/>
                  <a:gd name="connsiteY16" fmla="*/ 1118505 h 1338360"/>
                  <a:gd name="connsiteX17" fmla="*/ 84850 w 136337"/>
                  <a:gd name="connsiteY17" fmla="*/ 1129969 h 1338360"/>
                  <a:gd name="connsiteX18" fmla="*/ 56747 w 136337"/>
                  <a:gd name="connsiteY18" fmla="*/ 1118505 h 1338360"/>
                  <a:gd name="connsiteX19" fmla="*/ 84850 w 136337"/>
                  <a:gd name="connsiteY19" fmla="*/ 1107041 h 1338360"/>
                  <a:gd name="connsiteX20" fmla="*/ 56206 w 136337"/>
                  <a:gd name="connsiteY20" fmla="*/ 1056415 h 1338360"/>
                  <a:gd name="connsiteX21" fmla="*/ 84309 w 136337"/>
                  <a:gd name="connsiteY21" fmla="*/ 1067879 h 1338360"/>
                  <a:gd name="connsiteX22" fmla="*/ 56206 w 136337"/>
                  <a:gd name="connsiteY22" fmla="*/ 1079343 h 1338360"/>
                  <a:gd name="connsiteX23" fmla="*/ 28103 w 136337"/>
                  <a:gd name="connsiteY23" fmla="*/ 1067879 h 1338360"/>
                  <a:gd name="connsiteX24" fmla="*/ 56206 w 136337"/>
                  <a:gd name="connsiteY24" fmla="*/ 1056415 h 1338360"/>
                  <a:gd name="connsiteX25" fmla="*/ 64426 w 136337"/>
                  <a:gd name="connsiteY25" fmla="*/ 1008232 h 1338360"/>
                  <a:gd name="connsiteX26" fmla="*/ 92529 w 136337"/>
                  <a:gd name="connsiteY26" fmla="*/ 1019696 h 1338360"/>
                  <a:gd name="connsiteX27" fmla="*/ 64426 w 136337"/>
                  <a:gd name="connsiteY27" fmla="*/ 1031160 h 1338360"/>
                  <a:gd name="connsiteX28" fmla="*/ 36323 w 136337"/>
                  <a:gd name="connsiteY28" fmla="*/ 1019696 h 1338360"/>
                  <a:gd name="connsiteX29" fmla="*/ 64426 w 136337"/>
                  <a:gd name="connsiteY29" fmla="*/ 1008232 h 1338360"/>
                  <a:gd name="connsiteX30" fmla="*/ 72356 w 136337"/>
                  <a:gd name="connsiteY30" fmla="*/ 969722 h 1338360"/>
                  <a:gd name="connsiteX31" fmla="*/ 100459 w 136337"/>
                  <a:gd name="connsiteY31" fmla="*/ 981186 h 1338360"/>
                  <a:gd name="connsiteX32" fmla="*/ 72356 w 136337"/>
                  <a:gd name="connsiteY32" fmla="*/ 992650 h 1338360"/>
                  <a:gd name="connsiteX33" fmla="*/ 44253 w 136337"/>
                  <a:gd name="connsiteY33" fmla="*/ 981186 h 1338360"/>
                  <a:gd name="connsiteX34" fmla="*/ 72356 w 136337"/>
                  <a:gd name="connsiteY34" fmla="*/ 969722 h 1338360"/>
                  <a:gd name="connsiteX35" fmla="*/ 93178 w 136337"/>
                  <a:gd name="connsiteY35" fmla="*/ 932359 h 1338360"/>
                  <a:gd name="connsiteX36" fmla="*/ 121281 w 136337"/>
                  <a:gd name="connsiteY36" fmla="*/ 943823 h 1338360"/>
                  <a:gd name="connsiteX37" fmla="*/ 93178 w 136337"/>
                  <a:gd name="connsiteY37" fmla="*/ 955287 h 1338360"/>
                  <a:gd name="connsiteX38" fmla="*/ 65075 w 136337"/>
                  <a:gd name="connsiteY38" fmla="*/ 943823 h 1338360"/>
                  <a:gd name="connsiteX39" fmla="*/ 93178 w 136337"/>
                  <a:gd name="connsiteY39" fmla="*/ 932359 h 1338360"/>
                  <a:gd name="connsiteX40" fmla="*/ 92529 w 136337"/>
                  <a:gd name="connsiteY40" fmla="*/ 879159 h 1338360"/>
                  <a:gd name="connsiteX41" fmla="*/ 120632 w 136337"/>
                  <a:gd name="connsiteY41" fmla="*/ 890623 h 1338360"/>
                  <a:gd name="connsiteX42" fmla="*/ 92529 w 136337"/>
                  <a:gd name="connsiteY42" fmla="*/ 902087 h 1338360"/>
                  <a:gd name="connsiteX43" fmla="*/ 64426 w 136337"/>
                  <a:gd name="connsiteY43" fmla="*/ 890623 h 1338360"/>
                  <a:gd name="connsiteX44" fmla="*/ 92529 w 136337"/>
                  <a:gd name="connsiteY44" fmla="*/ 879159 h 1338360"/>
                  <a:gd name="connsiteX45" fmla="*/ 65075 w 136337"/>
                  <a:gd name="connsiteY45" fmla="*/ 838205 h 1338360"/>
                  <a:gd name="connsiteX46" fmla="*/ 93178 w 136337"/>
                  <a:gd name="connsiteY46" fmla="*/ 849669 h 1338360"/>
                  <a:gd name="connsiteX47" fmla="*/ 65075 w 136337"/>
                  <a:gd name="connsiteY47" fmla="*/ 861133 h 1338360"/>
                  <a:gd name="connsiteX48" fmla="*/ 36972 w 136337"/>
                  <a:gd name="connsiteY48" fmla="*/ 849669 h 1338360"/>
                  <a:gd name="connsiteX49" fmla="*/ 65075 w 136337"/>
                  <a:gd name="connsiteY49" fmla="*/ 838205 h 1338360"/>
                  <a:gd name="connsiteX50" fmla="*/ 69158 w 136337"/>
                  <a:gd name="connsiteY50" fmla="*/ 782093 h 1338360"/>
                  <a:gd name="connsiteX51" fmla="*/ 97261 w 136337"/>
                  <a:gd name="connsiteY51" fmla="*/ 793557 h 1338360"/>
                  <a:gd name="connsiteX52" fmla="*/ 69158 w 136337"/>
                  <a:gd name="connsiteY52" fmla="*/ 805021 h 1338360"/>
                  <a:gd name="connsiteX53" fmla="*/ 41055 w 136337"/>
                  <a:gd name="connsiteY53" fmla="*/ 793557 h 1338360"/>
                  <a:gd name="connsiteX54" fmla="*/ 69158 w 136337"/>
                  <a:gd name="connsiteY54" fmla="*/ 782093 h 1338360"/>
                  <a:gd name="connsiteX55" fmla="*/ 93178 w 136337"/>
                  <a:gd name="connsiteY55" fmla="*/ 732586 h 1338360"/>
                  <a:gd name="connsiteX56" fmla="*/ 121281 w 136337"/>
                  <a:gd name="connsiteY56" fmla="*/ 744050 h 1338360"/>
                  <a:gd name="connsiteX57" fmla="*/ 93178 w 136337"/>
                  <a:gd name="connsiteY57" fmla="*/ 755514 h 1338360"/>
                  <a:gd name="connsiteX58" fmla="*/ 65075 w 136337"/>
                  <a:gd name="connsiteY58" fmla="*/ 744050 h 1338360"/>
                  <a:gd name="connsiteX59" fmla="*/ 93178 w 136337"/>
                  <a:gd name="connsiteY59" fmla="*/ 732586 h 1338360"/>
                  <a:gd name="connsiteX60" fmla="*/ 97987 w 136337"/>
                  <a:gd name="connsiteY60" fmla="*/ 695983 h 1338360"/>
                  <a:gd name="connsiteX61" fmla="*/ 126090 w 136337"/>
                  <a:gd name="connsiteY61" fmla="*/ 707447 h 1338360"/>
                  <a:gd name="connsiteX62" fmla="*/ 97987 w 136337"/>
                  <a:gd name="connsiteY62" fmla="*/ 718911 h 1338360"/>
                  <a:gd name="connsiteX63" fmla="*/ 69884 w 136337"/>
                  <a:gd name="connsiteY63" fmla="*/ 707447 h 1338360"/>
                  <a:gd name="connsiteX64" fmla="*/ 97987 w 136337"/>
                  <a:gd name="connsiteY64" fmla="*/ 695983 h 1338360"/>
                  <a:gd name="connsiteX65" fmla="*/ 56535 w 136337"/>
                  <a:gd name="connsiteY65" fmla="*/ 656347 h 1338360"/>
                  <a:gd name="connsiteX66" fmla="*/ 84638 w 136337"/>
                  <a:gd name="connsiteY66" fmla="*/ 667811 h 1338360"/>
                  <a:gd name="connsiteX67" fmla="*/ 56535 w 136337"/>
                  <a:gd name="connsiteY67" fmla="*/ 679275 h 1338360"/>
                  <a:gd name="connsiteX68" fmla="*/ 28432 w 136337"/>
                  <a:gd name="connsiteY68" fmla="*/ 667811 h 1338360"/>
                  <a:gd name="connsiteX69" fmla="*/ 56535 w 136337"/>
                  <a:gd name="connsiteY69" fmla="*/ 656347 h 1338360"/>
                  <a:gd name="connsiteX70" fmla="*/ 56206 w 136337"/>
                  <a:gd name="connsiteY70" fmla="*/ 583912 h 1338360"/>
                  <a:gd name="connsiteX71" fmla="*/ 84309 w 136337"/>
                  <a:gd name="connsiteY71" fmla="*/ 595376 h 1338360"/>
                  <a:gd name="connsiteX72" fmla="*/ 56206 w 136337"/>
                  <a:gd name="connsiteY72" fmla="*/ 606840 h 1338360"/>
                  <a:gd name="connsiteX73" fmla="*/ 28103 w 136337"/>
                  <a:gd name="connsiteY73" fmla="*/ 595376 h 1338360"/>
                  <a:gd name="connsiteX74" fmla="*/ 56206 w 136337"/>
                  <a:gd name="connsiteY74" fmla="*/ 583912 h 1338360"/>
                  <a:gd name="connsiteX75" fmla="*/ 64502 w 136337"/>
                  <a:gd name="connsiteY75" fmla="*/ 537150 h 1338360"/>
                  <a:gd name="connsiteX76" fmla="*/ 92605 w 136337"/>
                  <a:gd name="connsiteY76" fmla="*/ 548614 h 1338360"/>
                  <a:gd name="connsiteX77" fmla="*/ 64502 w 136337"/>
                  <a:gd name="connsiteY77" fmla="*/ 560078 h 1338360"/>
                  <a:gd name="connsiteX78" fmla="*/ 36399 w 136337"/>
                  <a:gd name="connsiteY78" fmla="*/ 548614 h 1338360"/>
                  <a:gd name="connsiteX79" fmla="*/ 64502 w 136337"/>
                  <a:gd name="connsiteY79" fmla="*/ 537150 h 1338360"/>
                  <a:gd name="connsiteX80" fmla="*/ 96811 w 136337"/>
                  <a:gd name="connsiteY80" fmla="*/ 491789 h 1338360"/>
                  <a:gd name="connsiteX81" fmla="*/ 124914 w 136337"/>
                  <a:gd name="connsiteY81" fmla="*/ 503253 h 1338360"/>
                  <a:gd name="connsiteX82" fmla="*/ 96811 w 136337"/>
                  <a:gd name="connsiteY82" fmla="*/ 514717 h 1338360"/>
                  <a:gd name="connsiteX83" fmla="*/ 68708 w 136337"/>
                  <a:gd name="connsiteY83" fmla="*/ 503253 h 1338360"/>
                  <a:gd name="connsiteX84" fmla="*/ 96811 w 136337"/>
                  <a:gd name="connsiteY84" fmla="*/ 491789 h 1338360"/>
                  <a:gd name="connsiteX85" fmla="*/ 56823 w 136337"/>
                  <a:gd name="connsiteY85" fmla="*/ 450826 h 1338360"/>
                  <a:gd name="connsiteX86" fmla="*/ 84926 w 136337"/>
                  <a:gd name="connsiteY86" fmla="*/ 462290 h 1338360"/>
                  <a:gd name="connsiteX87" fmla="*/ 56823 w 136337"/>
                  <a:gd name="connsiteY87" fmla="*/ 473754 h 1338360"/>
                  <a:gd name="connsiteX88" fmla="*/ 28720 w 136337"/>
                  <a:gd name="connsiteY88" fmla="*/ 462290 h 1338360"/>
                  <a:gd name="connsiteX89" fmla="*/ 56823 w 136337"/>
                  <a:gd name="connsiteY89" fmla="*/ 450826 h 1338360"/>
                  <a:gd name="connsiteX90" fmla="*/ 71061 w 136337"/>
                  <a:gd name="connsiteY90" fmla="*/ 398608 h 1338360"/>
                  <a:gd name="connsiteX91" fmla="*/ 99164 w 136337"/>
                  <a:gd name="connsiteY91" fmla="*/ 410072 h 1338360"/>
                  <a:gd name="connsiteX92" fmla="*/ 71061 w 136337"/>
                  <a:gd name="connsiteY92" fmla="*/ 421536 h 1338360"/>
                  <a:gd name="connsiteX93" fmla="*/ 42958 w 136337"/>
                  <a:gd name="connsiteY93" fmla="*/ 410072 h 1338360"/>
                  <a:gd name="connsiteX94" fmla="*/ 71061 w 136337"/>
                  <a:gd name="connsiteY94" fmla="*/ 398608 h 1338360"/>
                  <a:gd name="connsiteX95" fmla="*/ 36399 w 136337"/>
                  <a:gd name="connsiteY95" fmla="*/ 352017 h 1338360"/>
                  <a:gd name="connsiteX96" fmla="*/ 64502 w 136337"/>
                  <a:gd name="connsiteY96" fmla="*/ 363481 h 1338360"/>
                  <a:gd name="connsiteX97" fmla="*/ 36399 w 136337"/>
                  <a:gd name="connsiteY97" fmla="*/ 374945 h 1338360"/>
                  <a:gd name="connsiteX98" fmla="*/ 8296 w 136337"/>
                  <a:gd name="connsiteY98" fmla="*/ 363481 h 1338360"/>
                  <a:gd name="connsiteX99" fmla="*/ 36399 w 136337"/>
                  <a:gd name="connsiteY99" fmla="*/ 352017 h 1338360"/>
                  <a:gd name="connsiteX100" fmla="*/ 101847 w 136337"/>
                  <a:gd name="connsiteY100" fmla="*/ 307679 h 1338360"/>
                  <a:gd name="connsiteX101" fmla="*/ 129950 w 136337"/>
                  <a:gd name="connsiteY101" fmla="*/ 319143 h 1338360"/>
                  <a:gd name="connsiteX102" fmla="*/ 101847 w 136337"/>
                  <a:gd name="connsiteY102" fmla="*/ 330607 h 1338360"/>
                  <a:gd name="connsiteX103" fmla="*/ 73744 w 136337"/>
                  <a:gd name="connsiteY103" fmla="*/ 319143 h 1338360"/>
                  <a:gd name="connsiteX104" fmla="*/ 101847 w 136337"/>
                  <a:gd name="connsiteY104" fmla="*/ 307679 h 1338360"/>
                  <a:gd name="connsiteX105" fmla="*/ 48494 w 136337"/>
                  <a:gd name="connsiteY105" fmla="*/ 275936 h 1338360"/>
                  <a:gd name="connsiteX106" fmla="*/ 76597 w 136337"/>
                  <a:gd name="connsiteY106" fmla="*/ 287400 h 1338360"/>
                  <a:gd name="connsiteX107" fmla="*/ 48494 w 136337"/>
                  <a:gd name="connsiteY107" fmla="*/ 298864 h 1338360"/>
                  <a:gd name="connsiteX108" fmla="*/ 20391 w 136337"/>
                  <a:gd name="connsiteY108" fmla="*/ 287400 h 1338360"/>
                  <a:gd name="connsiteX109" fmla="*/ 48494 w 136337"/>
                  <a:gd name="connsiteY109" fmla="*/ 275936 h 1338360"/>
                  <a:gd name="connsiteX110" fmla="*/ 92529 w 136337"/>
                  <a:gd name="connsiteY110" fmla="*/ 211161 h 1338360"/>
                  <a:gd name="connsiteX111" fmla="*/ 120632 w 136337"/>
                  <a:gd name="connsiteY111" fmla="*/ 222625 h 1338360"/>
                  <a:gd name="connsiteX112" fmla="*/ 92529 w 136337"/>
                  <a:gd name="connsiteY112" fmla="*/ 234089 h 1338360"/>
                  <a:gd name="connsiteX113" fmla="*/ 64426 w 136337"/>
                  <a:gd name="connsiteY113" fmla="*/ 222625 h 1338360"/>
                  <a:gd name="connsiteX114" fmla="*/ 92529 w 136337"/>
                  <a:gd name="connsiteY114" fmla="*/ 211161 h 1338360"/>
                  <a:gd name="connsiteX115" fmla="*/ 36323 w 136337"/>
                  <a:gd name="connsiteY115" fmla="*/ 181831 h 1338360"/>
                  <a:gd name="connsiteX116" fmla="*/ 64426 w 136337"/>
                  <a:gd name="connsiteY116" fmla="*/ 193295 h 1338360"/>
                  <a:gd name="connsiteX117" fmla="*/ 36323 w 136337"/>
                  <a:gd name="connsiteY117" fmla="*/ 204759 h 1338360"/>
                  <a:gd name="connsiteX118" fmla="*/ 8220 w 136337"/>
                  <a:gd name="connsiteY118" fmla="*/ 193295 h 1338360"/>
                  <a:gd name="connsiteX119" fmla="*/ 36323 w 136337"/>
                  <a:gd name="connsiteY119" fmla="*/ 181831 h 1338360"/>
                  <a:gd name="connsiteX120" fmla="*/ 108234 w 136337"/>
                  <a:gd name="connsiteY120" fmla="*/ 126574 h 1338360"/>
                  <a:gd name="connsiteX121" fmla="*/ 136337 w 136337"/>
                  <a:gd name="connsiteY121" fmla="*/ 138038 h 1338360"/>
                  <a:gd name="connsiteX122" fmla="*/ 108234 w 136337"/>
                  <a:gd name="connsiteY122" fmla="*/ 149502 h 1338360"/>
                  <a:gd name="connsiteX123" fmla="*/ 80131 w 136337"/>
                  <a:gd name="connsiteY123" fmla="*/ 138038 h 1338360"/>
                  <a:gd name="connsiteX124" fmla="*/ 108234 w 136337"/>
                  <a:gd name="connsiteY124" fmla="*/ 126574 h 1338360"/>
                  <a:gd name="connsiteX125" fmla="*/ 41724 w 136337"/>
                  <a:gd name="connsiteY125" fmla="*/ 83330 h 1338360"/>
                  <a:gd name="connsiteX126" fmla="*/ 69827 w 136337"/>
                  <a:gd name="connsiteY126" fmla="*/ 94794 h 1338360"/>
                  <a:gd name="connsiteX127" fmla="*/ 41724 w 136337"/>
                  <a:gd name="connsiteY127" fmla="*/ 106258 h 1338360"/>
                  <a:gd name="connsiteX128" fmla="*/ 13621 w 136337"/>
                  <a:gd name="connsiteY128" fmla="*/ 94794 h 1338360"/>
                  <a:gd name="connsiteX129" fmla="*/ 41724 w 136337"/>
                  <a:gd name="connsiteY129" fmla="*/ 83330 h 1338360"/>
                  <a:gd name="connsiteX130" fmla="*/ 84309 w 136337"/>
                  <a:gd name="connsiteY130" fmla="*/ 40975 h 1338360"/>
                  <a:gd name="connsiteX131" fmla="*/ 112412 w 136337"/>
                  <a:gd name="connsiteY131" fmla="*/ 52439 h 1338360"/>
                  <a:gd name="connsiteX132" fmla="*/ 84309 w 136337"/>
                  <a:gd name="connsiteY132" fmla="*/ 63903 h 1338360"/>
                  <a:gd name="connsiteX133" fmla="*/ 56206 w 136337"/>
                  <a:gd name="connsiteY133" fmla="*/ 52439 h 1338360"/>
                  <a:gd name="connsiteX134" fmla="*/ 84309 w 136337"/>
                  <a:gd name="connsiteY134" fmla="*/ 40975 h 1338360"/>
                  <a:gd name="connsiteX135" fmla="*/ 28103 w 136337"/>
                  <a:gd name="connsiteY135" fmla="*/ 0 h 1338360"/>
                  <a:gd name="connsiteX136" fmla="*/ 56206 w 136337"/>
                  <a:gd name="connsiteY136" fmla="*/ 11464 h 1338360"/>
                  <a:gd name="connsiteX137" fmla="*/ 28103 w 136337"/>
                  <a:gd name="connsiteY137" fmla="*/ 22928 h 1338360"/>
                  <a:gd name="connsiteX138" fmla="*/ 0 w 136337"/>
                  <a:gd name="connsiteY138" fmla="*/ 11464 h 1338360"/>
                  <a:gd name="connsiteX139" fmla="*/ 28103 w 136337"/>
                  <a:gd name="connsiteY139" fmla="*/ 0 h 1338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36337" h="1338360">
                    <a:moveTo>
                      <a:pt x="70985" y="1315432"/>
                    </a:moveTo>
                    <a:cubicBezTo>
                      <a:pt x="86506" y="1315432"/>
                      <a:pt x="99088" y="1320565"/>
                      <a:pt x="99088" y="1326896"/>
                    </a:cubicBezTo>
                    <a:cubicBezTo>
                      <a:pt x="99088" y="1333227"/>
                      <a:pt x="86506" y="1338360"/>
                      <a:pt x="70985" y="1338360"/>
                    </a:cubicBezTo>
                    <a:cubicBezTo>
                      <a:pt x="55464" y="1338360"/>
                      <a:pt x="42882" y="1333227"/>
                      <a:pt x="42882" y="1326896"/>
                    </a:cubicBezTo>
                    <a:cubicBezTo>
                      <a:pt x="42882" y="1320565"/>
                      <a:pt x="55464" y="1315432"/>
                      <a:pt x="70985" y="1315432"/>
                    </a:cubicBezTo>
                    <a:close/>
                    <a:moveTo>
                      <a:pt x="79281" y="1268670"/>
                    </a:moveTo>
                    <a:cubicBezTo>
                      <a:pt x="94802" y="1268670"/>
                      <a:pt x="107384" y="1273803"/>
                      <a:pt x="107384" y="1280134"/>
                    </a:cubicBezTo>
                    <a:cubicBezTo>
                      <a:pt x="107384" y="1286465"/>
                      <a:pt x="94802" y="1291598"/>
                      <a:pt x="79281" y="1291598"/>
                    </a:cubicBezTo>
                    <a:cubicBezTo>
                      <a:pt x="63760" y="1291598"/>
                      <a:pt x="51178" y="1286465"/>
                      <a:pt x="51178" y="1280134"/>
                    </a:cubicBezTo>
                    <a:cubicBezTo>
                      <a:pt x="51178" y="1273803"/>
                      <a:pt x="63760" y="1268670"/>
                      <a:pt x="79281" y="1268670"/>
                    </a:cubicBezTo>
                    <a:close/>
                    <a:moveTo>
                      <a:pt x="80174" y="1196952"/>
                    </a:moveTo>
                    <a:cubicBezTo>
                      <a:pt x="95695" y="1196952"/>
                      <a:pt x="108277" y="1202085"/>
                      <a:pt x="108277" y="1208416"/>
                    </a:cubicBezTo>
                    <a:cubicBezTo>
                      <a:pt x="108277" y="1214747"/>
                      <a:pt x="95695" y="1219880"/>
                      <a:pt x="80174" y="1219880"/>
                    </a:cubicBezTo>
                    <a:cubicBezTo>
                      <a:pt x="64653" y="1219880"/>
                      <a:pt x="52071" y="1214747"/>
                      <a:pt x="52071" y="1208416"/>
                    </a:cubicBezTo>
                    <a:cubicBezTo>
                      <a:pt x="52071" y="1202085"/>
                      <a:pt x="64653" y="1196952"/>
                      <a:pt x="80174" y="1196952"/>
                    </a:cubicBezTo>
                    <a:close/>
                    <a:moveTo>
                      <a:pt x="84850" y="1107041"/>
                    </a:moveTo>
                    <a:cubicBezTo>
                      <a:pt x="100371" y="1107041"/>
                      <a:pt x="112953" y="1112174"/>
                      <a:pt x="112953" y="1118505"/>
                    </a:cubicBezTo>
                    <a:cubicBezTo>
                      <a:pt x="112953" y="1124836"/>
                      <a:pt x="100371" y="1129969"/>
                      <a:pt x="84850" y="1129969"/>
                    </a:cubicBezTo>
                    <a:cubicBezTo>
                      <a:pt x="69329" y="1129969"/>
                      <a:pt x="56747" y="1124836"/>
                      <a:pt x="56747" y="1118505"/>
                    </a:cubicBezTo>
                    <a:cubicBezTo>
                      <a:pt x="56747" y="1112174"/>
                      <a:pt x="69329" y="1107041"/>
                      <a:pt x="84850" y="1107041"/>
                    </a:cubicBezTo>
                    <a:close/>
                    <a:moveTo>
                      <a:pt x="56206" y="1056415"/>
                    </a:moveTo>
                    <a:cubicBezTo>
                      <a:pt x="71727" y="1056415"/>
                      <a:pt x="84309" y="1061548"/>
                      <a:pt x="84309" y="1067879"/>
                    </a:cubicBezTo>
                    <a:cubicBezTo>
                      <a:pt x="84309" y="1074210"/>
                      <a:pt x="71727" y="1079343"/>
                      <a:pt x="56206" y="1079343"/>
                    </a:cubicBezTo>
                    <a:cubicBezTo>
                      <a:pt x="40685" y="1079343"/>
                      <a:pt x="28103" y="1074210"/>
                      <a:pt x="28103" y="1067879"/>
                    </a:cubicBezTo>
                    <a:cubicBezTo>
                      <a:pt x="28103" y="1061548"/>
                      <a:pt x="40685" y="1056415"/>
                      <a:pt x="56206" y="1056415"/>
                    </a:cubicBezTo>
                    <a:close/>
                    <a:moveTo>
                      <a:pt x="64426" y="1008232"/>
                    </a:moveTo>
                    <a:cubicBezTo>
                      <a:pt x="79947" y="1008232"/>
                      <a:pt x="92529" y="1013365"/>
                      <a:pt x="92529" y="1019696"/>
                    </a:cubicBezTo>
                    <a:cubicBezTo>
                      <a:pt x="92529" y="1026027"/>
                      <a:pt x="79947" y="1031160"/>
                      <a:pt x="64426" y="1031160"/>
                    </a:cubicBezTo>
                    <a:cubicBezTo>
                      <a:pt x="48905" y="1031160"/>
                      <a:pt x="36323" y="1026027"/>
                      <a:pt x="36323" y="1019696"/>
                    </a:cubicBezTo>
                    <a:cubicBezTo>
                      <a:pt x="36323" y="1013365"/>
                      <a:pt x="48905" y="1008232"/>
                      <a:pt x="64426" y="1008232"/>
                    </a:cubicBezTo>
                    <a:close/>
                    <a:moveTo>
                      <a:pt x="72356" y="969722"/>
                    </a:moveTo>
                    <a:cubicBezTo>
                      <a:pt x="87877" y="969722"/>
                      <a:pt x="100459" y="974855"/>
                      <a:pt x="100459" y="981186"/>
                    </a:cubicBezTo>
                    <a:cubicBezTo>
                      <a:pt x="100459" y="987517"/>
                      <a:pt x="87877" y="992650"/>
                      <a:pt x="72356" y="992650"/>
                    </a:cubicBezTo>
                    <a:cubicBezTo>
                      <a:pt x="56835" y="992650"/>
                      <a:pt x="44253" y="987517"/>
                      <a:pt x="44253" y="981186"/>
                    </a:cubicBezTo>
                    <a:cubicBezTo>
                      <a:pt x="44253" y="974855"/>
                      <a:pt x="56835" y="969722"/>
                      <a:pt x="72356" y="969722"/>
                    </a:cubicBezTo>
                    <a:close/>
                    <a:moveTo>
                      <a:pt x="93178" y="932359"/>
                    </a:moveTo>
                    <a:cubicBezTo>
                      <a:pt x="108699" y="932359"/>
                      <a:pt x="121281" y="937492"/>
                      <a:pt x="121281" y="943823"/>
                    </a:cubicBezTo>
                    <a:cubicBezTo>
                      <a:pt x="121281" y="950154"/>
                      <a:pt x="108699" y="955287"/>
                      <a:pt x="93178" y="955287"/>
                    </a:cubicBezTo>
                    <a:cubicBezTo>
                      <a:pt x="77657" y="955287"/>
                      <a:pt x="65075" y="950154"/>
                      <a:pt x="65075" y="943823"/>
                    </a:cubicBezTo>
                    <a:cubicBezTo>
                      <a:pt x="65075" y="937492"/>
                      <a:pt x="77657" y="932359"/>
                      <a:pt x="93178" y="932359"/>
                    </a:cubicBezTo>
                    <a:close/>
                    <a:moveTo>
                      <a:pt x="92529" y="879159"/>
                    </a:moveTo>
                    <a:cubicBezTo>
                      <a:pt x="108050" y="879159"/>
                      <a:pt x="120632" y="884292"/>
                      <a:pt x="120632" y="890623"/>
                    </a:cubicBezTo>
                    <a:cubicBezTo>
                      <a:pt x="120632" y="896954"/>
                      <a:pt x="108050" y="902087"/>
                      <a:pt x="92529" y="902087"/>
                    </a:cubicBezTo>
                    <a:cubicBezTo>
                      <a:pt x="77008" y="902087"/>
                      <a:pt x="64426" y="896954"/>
                      <a:pt x="64426" y="890623"/>
                    </a:cubicBezTo>
                    <a:cubicBezTo>
                      <a:pt x="64426" y="884292"/>
                      <a:pt x="77008" y="879159"/>
                      <a:pt x="92529" y="879159"/>
                    </a:cubicBezTo>
                    <a:close/>
                    <a:moveTo>
                      <a:pt x="65075" y="838205"/>
                    </a:moveTo>
                    <a:cubicBezTo>
                      <a:pt x="80596" y="838205"/>
                      <a:pt x="93178" y="843338"/>
                      <a:pt x="93178" y="849669"/>
                    </a:cubicBezTo>
                    <a:cubicBezTo>
                      <a:pt x="93178" y="856000"/>
                      <a:pt x="80596" y="861133"/>
                      <a:pt x="65075" y="861133"/>
                    </a:cubicBezTo>
                    <a:cubicBezTo>
                      <a:pt x="49554" y="861133"/>
                      <a:pt x="36972" y="856000"/>
                      <a:pt x="36972" y="849669"/>
                    </a:cubicBezTo>
                    <a:cubicBezTo>
                      <a:pt x="36972" y="843338"/>
                      <a:pt x="49554" y="838205"/>
                      <a:pt x="65075" y="838205"/>
                    </a:cubicBezTo>
                    <a:close/>
                    <a:moveTo>
                      <a:pt x="69158" y="782093"/>
                    </a:moveTo>
                    <a:cubicBezTo>
                      <a:pt x="84679" y="782093"/>
                      <a:pt x="97261" y="787226"/>
                      <a:pt x="97261" y="793557"/>
                    </a:cubicBezTo>
                    <a:cubicBezTo>
                      <a:pt x="97261" y="799888"/>
                      <a:pt x="84679" y="805021"/>
                      <a:pt x="69158" y="805021"/>
                    </a:cubicBezTo>
                    <a:cubicBezTo>
                      <a:pt x="53637" y="805021"/>
                      <a:pt x="41055" y="799888"/>
                      <a:pt x="41055" y="793557"/>
                    </a:cubicBezTo>
                    <a:cubicBezTo>
                      <a:pt x="41055" y="787226"/>
                      <a:pt x="53637" y="782093"/>
                      <a:pt x="69158" y="782093"/>
                    </a:cubicBezTo>
                    <a:close/>
                    <a:moveTo>
                      <a:pt x="93178" y="732586"/>
                    </a:moveTo>
                    <a:cubicBezTo>
                      <a:pt x="108699" y="732586"/>
                      <a:pt x="121281" y="737719"/>
                      <a:pt x="121281" y="744050"/>
                    </a:cubicBezTo>
                    <a:cubicBezTo>
                      <a:pt x="121281" y="750381"/>
                      <a:pt x="108699" y="755514"/>
                      <a:pt x="93178" y="755514"/>
                    </a:cubicBezTo>
                    <a:cubicBezTo>
                      <a:pt x="77657" y="755514"/>
                      <a:pt x="65075" y="750381"/>
                      <a:pt x="65075" y="744050"/>
                    </a:cubicBezTo>
                    <a:cubicBezTo>
                      <a:pt x="65075" y="737719"/>
                      <a:pt x="77657" y="732586"/>
                      <a:pt x="93178" y="732586"/>
                    </a:cubicBezTo>
                    <a:close/>
                    <a:moveTo>
                      <a:pt x="97987" y="695983"/>
                    </a:moveTo>
                    <a:cubicBezTo>
                      <a:pt x="113508" y="695983"/>
                      <a:pt x="126090" y="701116"/>
                      <a:pt x="126090" y="707447"/>
                    </a:cubicBezTo>
                    <a:cubicBezTo>
                      <a:pt x="126090" y="713778"/>
                      <a:pt x="113508" y="718911"/>
                      <a:pt x="97987" y="718911"/>
                    </a:cubicBezTo>
                    <a:cubicBezTo>
                      <a:pt x="82466" y="718911"/>
                      <a:pt x="69884" y="713778"/>
                      <a:pt x="69884" y="707447"/>
                    </a:cubicBezTo>
                    <a:cubicBezTo>
                      <a:pt x="69884" y="701116"/>
                      <a:pt x="82466" y="695983"/>
                      <a:pt x="97987" y="695983"/>
                    </a:cubicBezTo>
                    <a:close/>
                    <a:moveTo>
                      <a:pt x="56535" y="656347"/>
                    </a:moveTo>
                    <a:cubicBezTo>
                      <a:pt x="72056" y="656347"/>
                      <a:pt x="84638" y="661480"/>
                      <a:pt x="84638" y="667811"/>
                    </a:cubicBezTo>
                    <a:cubicBezTo>
                      <a:pt x="84638" y="674142"/>
                      <a:pt x="72056" y="679275"/>
                      <a:pt x="56535" y="679275"/>
                    </a:cubicBezTo>
                    <a:cubicBezTo>
                      <a:pt x="41014" y="679275"/>
                      <a:pt x="28432" y="674142"/>
                      <a:pt x="28432" y="667811"/>
                    </a:cubicBezTo>
                    <a:cubicBezTo>
                      <a:pt x="28432" y="661480"/>
                      <a:pt x="41014" y="656347"/>
                      <a:pt x="56535" y="656347"/>
                    </a:cubicBezTo>
                    <a:close/>
                    <a:moveTo>
                      <a:pt x="56206" y="583912"/>
                    </a:moveTo>
                    <a:cubicBezTo>
                      <a:pt x="71727" y="583912"/>
                      <a:pt x="84309" y="589045"/>
                      <a:pt x="84309" y="595376"/>
                    </a:cubicBezTo>
                    <a:cubicBezTo>
                      <a:pt x="84309" y="601707"/>
                      <a:pt x="71727" y="606840"/>
                      <a:pt x="56206" y="606840"/>
                    </a:cubicBezTo>
                    <a:cubicBezTo>
                      <a:pt x="40685" y="606840"/>
                      <a:pt x="28103" y="601707"/>
                      <a:pt x="28103" y="595376"/>
                    </a:cubicBezTo>
                    <a:cubicBezTo>
                      <a:pt x="28103" y="589045"/>
                      <a:pt x="40685" y="583912"/>
                      <a:pt x="56206" y="583912"/>
                    </a:cubicBezTo>
                    <a:close/>
                    <a:moveTo>
                      <a:pt x="64502" y="537150"/>
                    </a:moveTo>
                    <a:cubicBezTo>
                      <a:pt x="80023" y="537150"/>
                      <a:pt x="92605" y="542283"/>
                      <a:pt x="92605" y="548614"/>
                    </a:cubicBezTo>
                    <a:cubicBezTo>
                      <a:pt x="92605" y="554945"/>
                      <a:pt x="80023" y="560078"/>
                      <a:pt x="64502" y="560078"/>
                    </a:cubicBezTo>
                    <a:cubicBezTo>
                      <a:pt x="48981" y="560078"/>
                      <a:pt x="36399" y="554945"/>
                      <a:pt x="36399" y="548614"/>
                    </a:cubicBezTo>
                    <a:cubicBezTo>
                      <a:pt x="36399" y="542283"/>
                      <a:pt x="48981" y="537150"/>
                      <a:pt x="64502" y="537150"/>
                    </a:cubicBezTo>
                    <a:close/>
                    <a:moveTo>
                      <a:pt x="96811" y="491789"/>
                    </a:moveTo>
                    <a:cubicBezTo>
                      <a:pt x="112332" y="491789"/>
                      <a:pt x="124914" y="496922"/>
                      <a:pt x="124914" y="503253"/>
                    </a:cubicBezTo>
                    <a:cubicBezTo>
                      <a:pt x="124914" y="509584"/>
                      <a:pt x="112332" y="514717"/>
                      <a:pt x="96811" y="514717"/>
                    </a:cubicBezTo>
                    <a:cubicBezTo>
                      <a:pt x="81290" y="514717"/>
                      <a:pt x="68708" y="509584"/>
                      <a:pt x="68708" y="503253"/>
                    </a:cubicBezTo>
                    <a:cubicBezTo>
                      <a:pt x="68708" y="496922"/>
                      <a:pt x="81290" y="491789"/>
                      <a:pt x="96811" y="491789"/>
                    </a:cubicBezTo>
                    <a:close/>
                    <a:moveTo>
                      <a:pt x="56823" y="450826"/>
                    </a:moveTo>
                    <a:cubicBezTo>
                      <a:pt x="72344" y="450826"/>
                      <a:pt x="84926" y="455959"/>
                      <a:pt x="84926" y="462290"/>
                    </a:cubicBezTo>
                    <a:cubicBezTo>
                      <a:pt x="84926" y="468621"/>
                      <a:pt x="72344" y="473754"/>
                      <a:pt x="56823" y="473754"/>
                    </a:cubicBezTo>
                    <a:cubicBezTo>
                      <a:pt x="41302" y="473754"/>
                      <a:pt x="28720" y="468621"/>
                      <a:pt x="28720" y="462290"/>
                    </a:cubicBezTo>
                    <a:cubicBezTo>
                      <a:pt x="28720" y="455959"/>
                      <a:pt x="41302" y="450826"/>
                      <a:pt x="56823" y="450826"/>
                    </a:cubicBezTo>
                    <a:close/>
                    <a:moveTo>
                      <a:pt x="71061" y="398608"/>
                    </a:moveTo>
                    <a:cubicBezTo>
                      <a:pt x="86582" y="398608"/>
                      <a:pt x="99164" y="403741"/>
                      <a:pt x="99164" y="410072"/>
                    </a:cubicBezTo>
                    <a:cubicBezTo>
                      <a:pt x="99164" y="416403"/>
                      <a:pt x="86582" y="421536"/>
                      <a:pt x="71061" y="421536"/>
                    </a:cubicBezTo>
                    <a:cubicBezTo>
                      <a:pt x="55540" y="421536"/>
                      <a:pt x="42958" y="416403"/>
                      <a:pt x="42958" y="410072"/>
                    </a:cubicBezTo>
                    <a:cubicBezTo>
                      <a:pt x="42958" y="403741"/>
                      <a:pt x="55540" y="398608"/>
                      <a:pt x="71061" y="398608"/>
                    </a:cubicBezTo>
                    <a:close/>
                    <a:moveTo>
                      <a:pt x="36399" y="352017"/>
                    </a:moveTo>
                    <a:cubicBezTo>
                      <a:pt x="51920" y="352017"/>
                      <a:pt x="64502" y="357150"/>
                      <a:pt x="64502" y="363481"/>
                    </a:cubicBezTo>
                    <a:cubicBezTo>
                      <a:pt x="64502" y="369812"/>
                      <a:pt x="51920" y="374945"/>
                      <a:pt x="36399" y="374945"/>
                    </a:cubicBezTo>
                    <a:cubicBezTo>
                      <a:pt x="20878" y="374945"/>
                      <a:pt x="8296" y="369812"/>
                      <a:pt x="8296" y="363481"/>
                    </a:cubicBezTo>
                    <a:cubicBezTo>
                      <a:pt x="8296" y="357150"/>
                      <a:pt x="20878" y="352017"/>
                      <a:pt x="36399" y="352017"/>
                    </a:cubicBezTo>
                    <a:close/>
                    <a:moveTo>
                      <a:pt x="101847" y="307679"/>
                    </a:moveTo>
                    <a:cubicBezTo>
                      <a:pt x="117368" y="307679"/>
                      <a:pt x="129950" y="312812"/>
                      <a:pt x="129950" y="319143"/>
                    </a:cubicBezTo>
                    <a:cubicBezTo>
                      <a:pt x="129950" y="325474"/>
                      <a:pt x="117368" y="330607"/>
                      <a:pt x="101847" y="330607"/>
                    </a:cubicBezTo>
                    <a:cubicBezTo>
                      <a:pt x="86326" y="330607"/>
                      <a:pt x="73744" y="325474"/>
                      <a:pt x="73744" y="319143"/>
                    </a:cubicBezTo>
                    <a:cubicBezTo>
                      <a:pt x="73744" y="312812"/>
                      <a:pt x="86326" y="307679"/>
                      <a:pt x="101847" y="307679"/>
                    </a:cubicBezTo>
                    <a:close/>
                    <a:moveTo>
                      <a:pt x="48494" y="275936"/>
                    </a:moveTo>
                    <a:cubicBezTo>
                      <a:pt x="64015" y="275936"/>
                      <a:pt x="76597" y="281069"/>
                      <a:pt x="76597" y="287400"/>
                    </a:cubicBezTo>
                    <a:cubicBezTo>
                      <a:pt x="76597" y="293731"/>
                      <a:pt x="64015" y="298864"/>
                      <a:pt x="48494" y="298864"/>
                    </a:cubicBezTo>
                    <a:cubicBezTo>
                      <a:pt x="32973" y="298864"/>
                      <a:pt x="20391" y="293731"/>
                      <a:pt x="20391" y="287400"/>
                    </a:cubicBezTo>
                    <a:cubicBezTo>
                      <a:pt x="20391" y="281069"/>
                      <a:pt x="32973" y="275936"/>
                      <a:pt x="48494" y="275936"/>
                    </a:cubicBezTo>
                    <a:close/>
                    <a:moveTo>
                      <a:pt x="92529" y="211161"/>
                    </a:moveTo>
                    <a:cubicBezTo>
                      <a:pt x="108050" y="211161"/>
                      <a:pt x="120632" y="216294"/>
                      <a:pt x="120632" y="222625"/>
                    </a:cubicBezTo>
                    <a:cubicBezTo>
                      <a:pt x="120632" y="228956"/>
                      <a:pt x="108050" y="234089"/>
                      <a:pt x="92529" y="234089"/>
                    </a:cubicBezTo>
                    <a:cubicBezTo>
                      <a:pt x="77008" y="234089"/>
                      <a:pt x="64426" y="228956"/>
                      <a:pt x="64426" y="222625"/>
                    </a:cubicBezTo>
                    <a:cubicBezTo>
                      <a:pt x="64426" y="216294"/>
                      <a:pt x="77008" y="211161"/>
                      <a:pt x="92529" y="211161"/>
                    </a:cubicBezTo>
                    <a:close/>
                    <a:moveTo>
                      <a:pt x="36323" y="181831"/>
                    </a:moveTo>
                    <a:cubicBezTo>
                      <a:pt x="51844" y="181831"/>
                      <a:pt x="64426" y="186964"/>
                      <a:pt x="64426" y="193295"/>
                    </a:cubicBezTo>
                    <a:cubicBezTo>
                      <a:pt x="64426" y="199626"/>
                      <a:pt x="51844" y="204759"/>
                      <a:pt x="36323" y="204759"/>
                    </a:cubicBezTo>
                    <a:cubicBezTo>
                      <a:pt x="20802" y="204759"/>
                      <a:pt x="8220" y="199626"/>
                      <a:pt x="8220" y="193295"/>
                    </a:cubicBezTo>
                    <a:cubicBezTo>
                      <a:pt x="8220" y="186964"/>
                      <a:pt x="20802" y="181831"/>
                      <a:pt x="36323" y="181831"/>
                    </a:cubicBezTo>
                    <a:close/>
                    <a:moveTo>
                      <a:pt x="108234" y="126574"/>
                    </a:moveTo>
                    <a:cubicBezTo>
                      <a:pt x="123755" y="126574"/>
                      <a:pt x="136337" y="131707"/>
                      <a:pt x="136337" y="138038"/>
                    </a:cubicBezTo>
                    <a:cubicBezTo>
                      <a:pt x="136337" y="144369"/>
                      <a:pt x="123755" y="149502"/>
                      <a:pt x="108234" y="149502"/>
                    </a:cubicBezTo>
                    <a:cubicBezTo>
                      <a:pt x="92713" y="149502"/>
                      <a:pt x="80131" y="144369"/>
                      <a:pt x="80131" y="138038"/>
                    </a:cubicBezTo>
                    <a:cubicBezTo>
                      <a:pt x="80131" y="131707"/>
                      <a:pt x="92713" y="126574"/>
                      <a:pt x="108234" y="126574"/>
                    </a:cubicBezTo>
                    <a:close/>
                    <a:moveTo>
                      <a:pt x="41724" y="83330"/>
                    </a:moveTo>
                    <a:cubicBezTo>
                      <a:pt x="57245" y="83330"/>
                      <a:pt x="69827" y="88463"/>
                      <a:pt x="69827" y="94794"/>
                    </a:cubicBezTo>
                    <a:cubicBezTo>
                      <a:pt x="69827" y="101125"/>
                      <a:pt x="57245" y="106258"/>
                      <a:pt x="41724" y="106258"/>
                    </a:cubicBezTo>
                    <a:cubicBezTo>
                      <a:pt x="26203" y="106258"/>
                      <a:pt x="13621" y="101125"/>
                      <a:pt x="13621" y="94794"/>
                    </a:cubicBezTo>
                    <a:cubicBezTo>
                      <a:pt x="13621" y="88463"/>
                      <a:pt x="26203" y="83330"/>
                      <a:pt x="41724" y="83330"/>
                    </a:cubicBezTo>
                    <a:close/>
                    <a:moveTo>
                      <a:pt x="84309" y="40975"/>
                    </a:moveTo>
                    <a:cubicBezTo>
                      <a:pt x="99830" y="40975"/>
                      <a:pt x="112412" y="46108"/>
                      <a:pt x="112412" y="52439"/>
                    </a:cubicBezTo>
                    <a:cubicBezTo>
                      <a:pt x="112412" y="58770"/>
                      <a:pt x="99830" y="63903"/>
                      <a:pt x="84309" y="63903"/>
                    </a:cubicBezTo>
                    <a:cubicBezTo>
                      <a:pt x="68788" y="63903"/>
                      <a:pt x="56206" y="58770"/>
                      <a:pt x="56206" y="52439"/>
                    </a:cubicBezTo>
                    <a:cubicBezTo>
                      <a:pt x="56206" y="46108"/>
                      <a:pt x="68788" y="40975"/>
                      <a:pt x="84309" y="40975"/>
                    </a:cubicBezTo>
                    <a:close/>
                    <a:moveTo>
                      <a:pt x="28103" y="0"/>
                    </a:moveTo>
                    <a:cubicBezTo>
                      <a:pt x="43624" y="0"/>
                      <a:pt x="56206" y="5133"/>
                      <a:pt x="56206" y="11464"/>
                    </a:cubicBezTo>
                    <a:cubicBezTo>
                      <a:pt x="56206" y="17795"/>
                      <a:pt x="43624" y="22928"/>
                      <a:pt x="28103" y="22928"/>
                    </a:cubicBezTo>
                    <a:cubicBezTo>
                      <a:pt x="12582" y="22928"/>
                      <a:pt x="0" y="17795"/>
                      <a:pt x="0" y="11464"/>
                    </a:cubicBezTo>
                    <a:cubicBezTo>
                      <a:pt x="0" y="5133"/>
                      <a:pt x="12582" y="0"/>
                      <a:pt x="28103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65892A24-136F-4A4E-A220-D621131CD744}"/>
                </a:ext>
              </a:extLst>
            </p:cNvPr>
            <p:cNvGrpSpPr/>
            <p:nvPr/>
          </p:nvGrpSpPr>
          <p:grpSpPr>
            <a:xfrm rot="596639" flipH="1">
              <a:off x="3004809" y="2981609"/>
              <a:ext cx="158471" cy="1743732"/>
              <a:chOff x="2702749" y="2939735"/>
              <a:chExt cx="158471" cy="1743732"/>
            </a:xfrm>
          </p:grpSpPr>
          <p:sp>
            <p:nvSpPr>
              <p:cNvPr id="176" name="台形 175">
                <a:extLst>
                  <a:ext uri="{FF2B5EF4-FFF2-40B4-BE49-F238E27FC236}">
                    <a16:creationId xmlns:a16="http://schemas.microsoft.com/office/drawing/2014/main" id="{301A6436-05CE-4607-8569-55CBE4B14847}"/>
                  </a:ext>
                </a:extLst>
              </p:cNvPr>
              <p:cNvSpPr/>
              <p:nvPr/>
            </p:nvSpPr>
            <p:spPr bwMode="auto">
              <a:xfrm rot="10800000">
                <a:off x="2702749" y="2939735"/>
                <a:ext cx="158471" cy="1743732"/>
              </a:xfrm>
              <a:prstGeom prst="trapezoid">
                <a:avLst>
                  <a:gd name="adj" fmla="val 32514"/>
                </a:avLst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CCDD07FB-FB3A-4EE8-86F6-1F235190F13E}"/>
                  </a:ext>
                </a:extLst>
              </p:cNvPr>
              <p:cNvSpPr/>
              <p:nvPr/>
            </p:nvSpPr>
            <p:spPr bwMode="auto">
              <a:xfrm>
                <a:off x="2710580" y="2981024"/>
                <a:ext cx="136337" cy="1338360"/>
              </a:xfrm>
              <a:custGeom>
                <a:avLst/>
                <a:gdLst>
                  <a:gd name="connsiteX0" fmla="*/ 70985 w 136337"/>
                  <a:gd name="connsiteY0" fmla="*/ 1315432 h 1338360"/>
                  <a:gd name="connsiteX1" fmla="*/ 99088 w 136337"/>
                  <a:gd name="connsiteY1" fmla="*/ 1326896 h 1338360"/>
                  <a:gd name="connsiteX2" fmla="*/ 70985 w 136337"/>
                  <a:gd name="connsiteY2" fmla="*/ 1338360 h 1338360"/>
                  <a:gd name="connsiteX3" fmla="*/ 42882 w 136337"/>
                  <a:gd name="connsiteY3" fmla="*/ 1326896 h 1338360"/>
                  <a:gd name="connsiteX4" fmla="*/ 70985 w 136337"/>
                  <a:gd name="connsiteY4" fmla="*/ 1315432 h 1338360"/>
                  <a:gd name="connsiteX5" fmla="*/ 79281 w 136337"/>
                  <a:gd name="connsiteY5" fmla="*/ 1268670 h 1338360"/>
                  <a:gd name="connsiteX6" fmla="*/ 107384 w 136337"/>
                  <a:gd name="connsiteY6" fmla="*/ 1280134 h 1338360"/>
                  <a:gd name="connsiteX7" fmla="*/ 79281 w 136337"/>
                  <a:gd name="connsiteY7" fmla="*/ 1291598 h 1338360"/>
                  <a:gd name="connsiteX8" fmla="*/ 51178 w 136337"/>
                  <a:gd name="connsiteY8" fmla="*/ 1280134 h 1338360"/>
                  <a:gd name="connsiteX9" fmla="*/ 79281 w 136337"/>
                  <a:gd name="connsiteY9" fmla="*/ 1268670 h 1338360"/>
                  <a:gd name="connsiteX10" fmla="*/ 80174 w 136337"/>
                  <a:gd name="connsiteY10" fmla="*/ 1196952 h 1338360"/>
                  <a:gd name="connsiteX11" fmla="*/ 108277 w 136337"/>
                  <a:gd name="connsiteY11" fmla="*/ 1208416 h 1338360"/>
                  <a:gd name="connsiteX12" fmla="*/ 80174 w 136337"/>
                  <a:gd name="connsiteY12" fmla="*/ 1219880 h 1338360"/>
                  <a:gd name="connsiteX13" fmla="*/ 52071 w 136337"/>
                  <a:gd name="connsiteY13" fmla="*/ 1208416 h 1338360"/>
                  <a:gd name="connsiteX14" fmla="*/ 80174 w 136337"/>
                  <a:gd name="connsiteY14" fmla="*/ 1196952 h 1338360"/>
                  <a:gd name="connsiteX15" fmla="*/ 84850 w 136337"/>
                  <a:gd name="connsiteY15" fmla="*/ 1107041 h 1338360"/>
                  <a:gd name="connsiteX16" fmla="*/ 112953 w 136337"/>
                  <a:gd name="connsiteY16" fmla="*/ 1118505 h 1338360"/>
                  <a:gd name="connsiteX17" fmla="*/ 84850 w 136337"/>
                  <a:gd name="connsiteY17" fmla="*/ 1129969 h 1338360"/>
                  <a:gd name="connsiteX18" fmla="*/ 56747 w 136337"/>
                  <a:gd name="connsiteY18" fmla="*/ 1118505 h 1338360"/>
                  <a:gd name="connsiteX19" fmla="*/ 84850 w 136337"/>
                  <a:gd name="connsiteY19" fmla="*/ 1107041 h 1338360"/>
                  <a:gd name="connsiteX20" fmla="*/ 56206 w 136337"/>
                  <a:gd name="connsiteY20" fmla="*/ 1056415 h 1338360"/>
                  <a:gd name="connsiteX21" fmla="*/ 84309 w 136337"/>
                  <a:gd name="connsiteY21" fmla="*/ 1067879 h 1338360"/>
                  <a:gd name="connsiteX22" fmla="*/ 56206 w 136337"/>
                  <a:gd name="connsiteY22" fmla="*/ 1079343 h 1338360"/>
                  <a:gd name="connsiteX23" fmla="*/ 28103 w 136337"/>
                  <a:gd name="connsiteY23" fmla="*/ 1067879 h 1338360"/>
                  <a:gd name="connsiteX24" fmla="*/ 56206 w 136337"/>
                  <a:gd name="connsiteY24" fmla="*/ 1056415 h 1338360"/>
                  <a:gd name="connsiteX25" fmla="*/ 64426 w 136337"/>
                  <a:gd name="connsiteY25" fmla="*/ 1008232 h 1338360"/>
                  <a:gd name="connsiteX26" fmla="*/ 92529 w 136337"/>
                  <a:gd name="connsiteY26" fmla="*/ 1019696 h 1338360"/>
                  <a:gd name="connsiteX27" fmla="*/ 64426 w 136337"/>
                  <a:gd name="connsiteY27" fmla="*/ 1031160 h 1338360"/>
                  <a:gd name="connsiteX28" fmla="*/ 36323 w 136337"/>
                  <a:gd name="connsiteY28" fmla="*/ 1019696 h 1338360"/>
                  <a:gd name="connsiteX29" fmla="*/ 64426 w 136337"/>
                  <a:gd name="connsiteY29" fmla="*/ 1008232 h 1338360"/>
                  <a:gd name="connsiteX30" fmla="*/ 72356 w 136337"/>
                  <a:gd name="connsiteY30" fmla="*/ 969722 h 1338360"/>
                  <a:gd name="connsiteX31" fmla="*/ 100459 w 136337"/>
                  <a:gd name="connsiteY31" fmla="*/ 981186 h 1338360"/>
                  <a:gd name="connsiteX32" fmla="*/ 72356 w 136337"/>
                  <a:gd name="connsiteY32" fmla="*/ 992650 h 1338360"/>
                  <a:gd name="connsiteX33" fmla="*/ 44253 w 136337"/>
                  <a:gd name="connsiteY33" fmla="*/ 981186 h 1338360"/>
                  <a:gd name="connsiteX34" fmla="*/ 72356 w 136337"/>
                  <a:gd name="connsiteY34" fmla="*/ 969722 h 1338360"/>
                  <a:gd name="connsiteX35" fmla="*/ 93178 w 136337"/>
                  <a:gd name="connsiteY35" fmla="*/ 932359 h 1338360"/>
                  <a:gd name="connsiteX36" fmla="*/ 121281 w 136337"/>
                  <a:gd name="connsiteY36" fmla="*/ 943823 h 1338360"/>
                  <a:gd name="connsiteX37" fmla="*/ 93178 w 136337"/>
                  <a:gd name="connsiteY37" fmla="*/ 955287 h 1338360"/>
                  <a:gd name="connsiteX38" fmla="*/ 65075 w 136337"/>
                  <a:gd name="connsiteY38" fmla="*/ 943823 h 1338360"/>
                  <a:gd name="connsiteX39" fmla="*/ 93178 w 136337"/>
                  <a:gd name="connsiteY39" fmla="*/ 932359 h 1338360"/>
                  <a:gd name="connsiteX40" fmla="*/ 92529 w 136337"/>
                  <a:gd name="connsiteY40" fmla="*/ 879159 h 1338360"/>
                  <a:gd name="connsiteX41" fmla="*/ 120632 w 136337"/>
                  <a:gd name="connsiteY41" fmla="*/ 890623 h 1338360"/>
                  <a:gd name="connsiteX42" fmla="*/ 92529 w 136337"/>
                  <a:gd name="connsiteY42" fmla="*/ 902087 h 1338360"/>
                  <a:gd name="connsiteX43" fmla="*/ 64426 w 136337"/>
                  <a:gd name="connsiteY43" fmla="*/ 890623 h 1338360"/>
                  <a:gd name="connsiteX44" fmla="*/ 92529 w 136337"/>
                  <a:gd name="connsiteY44" fmla="*/ 879159 h 1338360"/>
                  <a:gd name="connsiteX45" fmla="*/ 65075 w 136337"/>
                  <a:gd name="connsiteY45" fmla="*/ 838205 h 1338360"/>
                  <a:gd name="connsiteX46" fmla="*/ 93178 w 136337"/>
                  <a:gd name="connsiteY46" fmla="*/ 849669 h 1338360"/>
                  <a:gd name="connsiteX47" fmla="*/ 65075 w 136337"/>
                  <a:gd name="connsiteY47" fmla="*/ 861133 h 1338360"/>
                  <a:gd name="connsiteX48" fmla="*/ 36972 w 136337"/>
                  <a:gd name="connsiteY48" fmla="*/ 849669 h 1338360"/>
                  <a:gd name="connsiteX49" fmla="*/ 65075 w 136337"/>
                  <a:gd name="connsiteY49" fmla="*/ 838205 h 1338360"/>
                  <a:gd name="connsiteX50" fmla="*/ 69158 w 136337"/>
                  <a:gd name="connsiteY50" fmla="*/ 782093 h 1338360"/>
                  <a:gd name="connsiteX51" fmla="*/ 97261 w 136337"/>
                  <a:gd name="connsiteY51" fmla="*/ 793557 h 1338360"/>
                  <a:gd name="connsiteX52" fmla="*/ 69158 w 136337"/>
                  <a:gd name="connsiteY52" fmla="*/ 805021 h 1338360"/>
                  <a:gd name="connsiteX53" fmla="*/ 41055 w 136337"/>
                  <a:gd name="connsiteY53" fmla="*/ 793557 h 1338360"/>
                  <a:gd name="connsiteX54" fmla="*/ 69158 w 136337"/>
                  <a:gd name="connsiteY54" fmla="*/ 782093 h 1338360"/>
                  <a:gd name="connsiteX55" fmla="*/ 93178 w 136337"/>
                  <a:gd name="connsiteY55" fmla="*/ 732586 h 1338360"/>
                  <a:gd name="connsiteX56" fmla="*/ 121281 w 136337"/>
                  <a:gd name="connsiteY56" fmla="*/ 744050 h 1338360"/>
                  <a:gd name="connsiteX57" fmla="*/ 93178 w 136337"/>
                  <a:gd name="connsiteY57" fmla="*/ 755514 h 1338360"/>
                  <a:gd name="connsiteX58" fmla="*/ 65075 w 136337"/>
                  <a:gd name="connsiteY58" fmla="*/ 744050 h 1338360"/>
                  <a:gd name="connsiteX59" fmla="*/ 93178 w 136337"/>
                  <a:gd name="connsiteY59" fmla="*/ 732586 h 1338360"/>
                  <a:gd name="connsiteX60" fmla="*/ 97987 w 136337"/>
                  <a:gd name="connsiteY60" fmla="*/ 695983 h 1338360"/>
                  <a:gd name="connsiteX61" fmla="*/ 126090 w 136337"/>
                  <a:gd name="connsiteY61" fmla="*/ 707447 h 1338360"/>
                  <a:gd name="connsiteX62" fmla="*/ 97987 w 136337"/>
                  <a:gd name="connsiteY62" fmla="*/ 718911 h 1338360"/>
                  <a:gd name="connsiteX63" fmla="*/ 69884 w 136337"/>
                  <a:gd name="connsiteY63" fmla="*/ 707447 h 1338360"/>
                  <a:gd name="connsiteX64" fmla="*/ 97987 w 136337"/>
                  <a:gd name="connsiteY64" fmla="*/ 695983 h 1338360"/>
                  <a:gd name="connsiteX65" fmla="*/ 56535 w 136337"/>
                  <a:gd name="connsiteY65" fmla="*/ 656347 h 1338360"/>
                  <a:gd name="connsiteX66" fmla="*/ 84638 w 136337"/>
                  <a:gd name="connsiteY66" fmla="*/ 667811 h 1338360"/>
                  <a:gd name="connsiteX67" fmla="*/ 56535 w 136337"/>
                  <a:gd name="connsiteY67" fmla="*/ 679275 h 1338360"/>
                  <a:gd name="connsiteX68" fmla="*/ 28432 w 136337"/>
                  <a:gd name="connsiteY68" fmla="*/ 667811 h 1338360"/>
                  <a:gd name="connsiteX69" fmla="*/ 56535 w 136337"/>
                  <a:gd name="connsiteY69" fmla="*/ 656347 h 1338360"/>
                  <a:gd name="connsiteX70" fmla="*/ 56206 w 136337"/>
                  <a:gd name="connsiteY70" fmla="*/ 583912 h 1338360"/>
                  <a:gd name="connsiteX71" fmla="*/ 84309 w 136337"/>
                  <a:gd name="connsiteY71" fmla="*/ 595376 h 1338360"/>
                  <a:gd name="connsiteX72" fmla="*/ 56206 w 136337"/>
                  <a:gd name="connsiteY72" fmla="*/ 606840 h 1338360"/>
                  <a:gd name="connsiteX73" fmla="*/ 28103 w 136337"/>
                  <a:gd name="connsiteY73" fmla="*/ 595376 h 1338360"/>
                  <a:gd name="connsiteX74" fmla="*/ 56206 w 136337"/>
                  <a:gd name="connsiteY74" fmla="*/ 583912 h 1338360"/>
                  <a:gd name="connsiteX75" fmla="*/ 64502 w 136337"/>
                  <a:gd name="connsiteY75" fmla="*/ 537150 h 1338360"/>
                  <a:gd name="connsiteX76" fmla="*/ 92605 w 136337"/>
                  <a:gd name="connsiteY76" fmla="*/ 548614 h 1338360"/>
                  <a:gd name="connsiteX77" fmla="*/ 64502 w 136337"/>
                  <a:gd name="connsiteY77" fmla="*/ 560078 h 1338360"/>
                  <a:gd name="connsiteX78" fmla="*/ 36399 w 136337"/>
                  <a:gd name="connsiteY78" fmla="*/ 548614 h 1338360"/>
                  <a:gd name="connsiteX79" fmla="*/ 64502 w 136337"/>
                  <a:gd name="connsiteY79" fmla="*/ 537150 h 1338360"/>
                  <a:gd name="connsiteX80" fmla="*/ 96811 w 136337"/>
                  <a:gd name="connsiteY80" fmla="*/ 491789 h 1338360"/>
                  <a:gd name="connsiteX81" fmla="*/ 124914 w 136337"/>
                  <a:gd name="connsiteY81" fmla="*/ 503253 h 1338360"/>
                  <a:gd name="connsiteX82" fmla="*/ 96811 w 136337"/>
                  <a:gd name="connsiteY82" fmla="*/ 514717 h 1338360"/>
                  <a:gd name="connsiteX83" fmla="*/ 68708 w 136337"/>
                  <a:gd name="connsiteY83" fmla="*/ 503253 h 1338360"/>
                  <a:gd name="connsiteX84" fmla="*/ 96811 w 136337"/>
                  <a:gd name="connsiteY84" fmla="*/ 491789 h 1338360"/>
                  <a:gd name="connsiteX85" fmla="*/ 56823 w 136337"/>
                  <a:gd name="connsiteY85" fmla="*/ 450826 h 1338360"/>
                  <a:gd name="connsiteX86" fmla="*/ 84926 w 136337"/>
                  <a:gd name="connsiteY86" fmla="*/ 462290 h 1338360"/>
                  <a:gd name="connsiteX87" fmla="*/ 56823 w 136337"/>
                  <a:gd name="connsiteY87" fmla="*/ 473754 h 1338360"/>
                  <a:gd name="connsiteX88" fmla="*/ 28720 w 136337"/>
                  <a:gd name="connsiteY88" fmla="*/ 462290 h 1338360"/>
                  <a:gd name="connsiteX89" fmla="*/ 56823 w 136337"/>
                  <a:gd name="connsiteY89" fmla="*/ 450826 h 1338360"/>
                  <a:gd name="connsiteX90" fmla="*/ 71061 w 136337"/>
                  <a:gd name="connsiteY90" fmla="*/ 398608 h 1338360"/>
                  <a:gd name="connsiteX91" fmla="*/ 99164 w 136337"/>
                  <a:gd name="connsiteY91" fmla="*/ 410072 h 1338360"/>
                  <a:gd name="connsiteX92" fmla="*/ 71061 w 136337"/>
                  <a:gd name="connsiteY92" fmla="*/ 421536 h 1338360"/>
                  <a:gd name="connsiteX93" fmla="*/ 42958 w 136337"/>
                  <a:gd name="connsiteY93" fmla="*/ 410072 h 1338360"/>
                  <a:gd name="connsiteX94" fmla="*/ 71061 w 136337"/>
                  <a:gd name="connsiteY94" fmla="*/ 398608 h 1338360"/>
                  <a:gd name="connsiteX95" fmla="*/ 36399 w 136337"/>
                  <a:gd name="connsiteY95" fmla="*/ 352017 h 1338360"/>
                  <a:gd name="connsiteX96" fmla="*/ 64502 w 136337"/>
                  <a:gd name="connsiteY96" fmla="*/ 363481 h 1338360"/>
                  <a:gd name="connsiteX97" fmla="*/ 36399 w 136337"/>
                  <a:gd name="connsiteY97" fmla="*/ 374945 h 1338360"/>
                  <a:gd name="connsiteX98" fmla="*/ 8296 w 136337"/>
                  <a:gd name="connsiteY98" fmla="*/ 363481 h 1338360"/>
                  <a:gd name="connsiteX99" fmla="*/ 36399 w 136337"/>
                  <a:gd name="connsiteY99" fmla="*/ 352017 h 1338360"/>
                  <a:gd name="connsiteX100" fmla="*/ 101847 w 136337"/>
                  <a:gd name="connsiteY100" fmla="*/ 307679 h 1338360"/>
                  <a:gd name="connsiteX101" fmla="*/ 129950 w 136337"/>
                  <a:gd name="connsiteY101" fmla="*/ 319143 h 1338360"/>
                  <a:gd name="connsiteX102" fmla="*/ 101847 w 136337"/>
                  <a:gd name="connsiteY102" fmla="*/ 330607 h 1338360"/>
                  <a:gd name="connsiteX103" fmla="*/ 73744 w 136337"/>
                  <a:gd name="connsiteY103" fmla="*/ 319143 h 1338360"/>
                  <a:gd name="connsiteX104" fmla="*/ 101847 w 136337"/>
                  <a:gd name="connsiteY104" fmla="*/ 307679 h 1338360"/>
                  <a:gd name="connsiteX105" fmla="*/ 48494 w 136337"/>
                  <a:gd name="connsiteY105" fmla="*/ 275936 h 1338360"/>
                  <a:gd name="connsiteX106" fmla="*/ 76597 w 136337"/>
                  <a:gd name="connsiteY106" fmla="*/ 287400 h 1338360"/>
                  <a:gd name="connsiteX107" fmla="*/ 48494 w 136337"/>
                  <a:gd name="connsiteY107" fmla="*/ 298864 h 1338360"/>
                  <a:gd name="connsiteX108" fmla="*/ 20391 w 136337"/>
                  <a:gd name="connsiteY108" fmla="*/ 287400 h 1338360"/>
                  <a:gd name="connsiteX109" fmla="*/ 48494 w 136337"/>
                  <a:gd name="connsiteY109" fmla="*/ 275936 h 1338360"/>
                  <a:gd name="connsiteX110" fmla="*/ 92529 w 136337"/>
                  <a:gd name="connsiteY110" fmla="*/ 211161 h 1338360"/>
                  <a:gd name="connsiteX111" fmla="*/ 120632 w 136337"/>
                  <a:gd name="connsiteY111" fmla="*/ 222625 h 1338360"/>
                  <a:gd name="connsiteX112" fmla="*/ 92529 w 136337"/>
                  <a:gd name="connsiteY112" fmla="*/ 234089 h 1338360"/>
                  <a:gd name="connsiteX113" fmla="*/ 64426 w 136337"/>
                  <a:gd name="connsiteY113" fmla="*/ 222625 h 1338360"/>
                  <a:gd name="connsiteX114" fmla="*/ 92529 w 136337"/>
                  <a:gd name="connsiteY114" fmla="*/ 211161 h 1338360"/>
                  <a:gd name="connsiteX115" fmla="*/ 36323 w 136337"/>
                  <a:gd name="connsiteY115" fmla="*/ 181831 h 1338360"/>
                  <a:gd name="connsiteX116" fmla="*/ 64426 w 136337"/>
                  <a:gd name="connsiteY116" fmla="*/ 193295 h 1338360"/>
                  <a:gd name="connsiteX117" fmla="*/ 36323 w 136337"/>
                  <a:gd name="connsiteY117" fmla="*/ 204759 h 1338360"/>
                  <a:gd name="connsiteX118" fmla="*/ 8220 w 136337"/>
                  <a:gd name="connsiteY118" fmla="*/ 193295 h 1338360"/>
                  <a:gd name="connsiteX119" fmla="*/ 36323 w 136337"/>
                  <a:gd name="connsiteY119" fmla="*/ 181831 h 1338360"/>
                  <a:gd name="connsiteX120" fmla="*/ 108234 w 136337"/>
                  <a:gd name="connsiteY120" fmla="*/ 126574 h 1338360"/>
                  <a:gd name="connsiteX121" fmla="*/ 136337 w 136337"/>
                  <a:gd name="connsiteY121" fmla="*/ 138038 h 1338360"/>
                  <a:gd name="connsiteX122" fmla="*/ 108234 w 136337"/>
                  <a:gd name="connsiteY122" fmla="*/ 149502 h 1338360"/>
                  <a:gd name="connsiteX123" fmla="*/ 80131 w 136337"/>
                  <a:gd name="connsiteY123" fmla="*/ 138038 h 1338360"/>
                  <a:gd name="connsiteX124" fmla="*/ 108234 w 136337"/>
                  <a:gd name="connsiteY124" fmla="*/ 126574 h 1338360"/>
                  <a:gd name="connsiteX125" fmla="*/ 41724 w 136337"/>
                  <a:gd name="connsiteY125" fmla="*/ 83330 h 1338360"/>
                  <a:gd name="connsiteX126" fmla="*/ 69827 w 136337"/>
                  <a:gd name="connsiteY126" fmla="*/ 94794 h 1338360"/>
                  <a:gd name="connsiteX127" fmla="*/ 41724 w 136337"/>
                  <a:gd name="connsiteY127" fmla="*/ 106258 h 1338360"/>
                  <a:gd name="connsiteX128" fmla="*/ 13621 w 136337"/>
                  <a:gd name="connsiteY128" fmla="*/ 94794 h 1338360"/>
                  <a:gd name="connsiteX129" fmla="*/ 41724 w 136337"/>
                  <a:gd name="connsiteY129" fmla="*/ 83330 h 1338360"/>
                  <a:gd name="connsiteX130" fmla="*/ 84309 w 136337"/>
                  <a:gd name="connsiteY130" fmla="*/ 40975 h 1338360"/>
                  <a:gd name="connsiteX131" fmla="*/ 112412 w 136337"/>
                  <a:gd name="connsiteY131" fmla="*/ 52439 h 1338360"/>
                  <a:gd name="connsiteX132" fmla="*/ 84309 w 136337"/>
                  <a:gd name="connsiteY132" fmla="*/ 63903 h 1338360"/>
                  <a:gd name="connsiteX133" fmla="*/ 56206 w 136337"/>
                  <a:gd name="connsiteY133" fmla="*/ 52439 h 1338360"/>
                  <a:gd name="connsiteX134" fmla="*/ 84309 w 136337"/>
                  <a:gd name="connsiteY134" fmla="*/ 40975 h 1338360"/>
                  <a:gd name="connsiteX135" fmla="*/ 28103 w 136337"/>
                  <a:gd name="connsiteY135" fmla="*/ 0 h 1338360"/>
                  <a:gd name="connsiteX136" fmla="*/ 56206 w 136337"/>
                  <a:gd name="connsiteY136" fmla="*/ 11464 h 1338360"/>
                  <a:gd name="connsiteX137" fmla="*/ 28103 w 136337"/>
                  <a:gd name="connsiteY137" fmla="*/ 22928 h 1338360"/>
                  <a:gd name="connsiteX138" fmla="*/ 0 w 136337"/>
                  <a:gd name="connsiteY138" fmla="*/ 11464 h 1338360"/>
                  <a:gd name="connsiteX139" fmla="*/ 28103 w 136337"/>
                  <a:gd name="connsiteY139" fmla="*/ 0 h 1338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36337" h="1338360">
                    <a:moveTo>
                      <a:pt x="70985" y="1315432"/>
                    </a:moveTo>
                    <a:cubicBezTo>
                      <a:pt x="86506" y="1315432"/>
                      <a:pt x="99088" y="1320565"/>
                      <a:pt x="99088" y="1326896"/>
                    </a:cubicBezTo>
                    <a:cubicBezTo>
                      <a:pt x="99088" y="1333227"/>
                      <a:pt x="86506" y="1338360"/>
                      <a:pt x="70985" y="1338360"/>
                    </a:cubicBezTo>
                    <a:cubicBezTo>
                      <a:pt x="55464" y="1338360"/>
                      <a:pt x="42882" y="1333227"/>
                      <a:pt x="42882" y="1326896"/>
                    </a:cubicBezTo>
                    <a:cubicBezTo>
                      <a:pt x="42882" y="1320565"/>
                      <a:pt x="55464" y="1315432"/>
                      <a:pt x="70985" y="1315432"/>
                    </a:cubicBezTo>
                    <a:close/>
                    <a:moveTo>
                      <a:pt x="79281" y="1268670"/>
                    </a:moveTo>
                    <a:cubicBezTo>
                      <a:pt x="94802" y="1268670"/>
                      <a:pt x="107384" y="1273803"/>
                      <a:pt x="107384" y="1280134"/>
                    </a:cubicBezTo>
                    <a:cubicBezTo>
                      <a:pt x="107384" y="1286465"/>
                      <a:pt x="94802" y="1291598"/>
                      <a:pt x="79281" y="1291598"/>
                    </a:cubicBezTo>
                    <a:cubicBezTo>
                      <a:pt x="63760" y="1291598"/>
                      <a:pt x="51178" y="1286465"/>
                      <a:pt x="51178" y="1280134"/>
                    </a:cubicBezTo>
                    <a:cubicBezTo>
                      <a:pt x="51178" y="1273803"/>
                      <a:pt x="63760" y="1268670"/>
                      <a:pt x="79281" y="1268670"/>
                    </a:cubicBezTo>
                    <a:close/>
                    <a:moveTo>
                      <a:pt x="80174" y="1196952"/>
                    </a:moveTo>
                    <a:cubicBezTo>
                      <a:pt x="95695" y="1196952"/>
                      <a:pt x="108277" y="1202085"/>
                      <a:pt x="108277" y="1208416"/>
                    </a:cubicBezTo>
                    <a:cubicBezTo>
                      <a:pt x="108277" y="1214747"/>
                      <a:pt x="95695" y="1219880"/>
                      <a:pt x="80174" y="1219880"/>
                    </a:cubicBezTo>
                    <a:cubicBezTo>
                      <a:pt x="64653" y="1219880"/>
                      <a:pt x="52071" y="1214747"/>
                      <a:pt x="52071" y="1208416"/>
                    </a:cubicBezTo>
                    <a:cubicBezTo>
                      <a:pt x="52071" y="1202085"/>
                      <a:pt x="64653" y="1196952"/>
                      <a:pt x="80174" y="1196952"/>
                    </a:cubicBezTo>
                    <a:close/>
                    <a:moveTo>
                      <a:pt x="84850" y="1107041"/>
                    </a:moveTo>
                    <a:cubicBezTo>
                      <a:pt x="100371" y="1107041"/>
                      <a:pt x="112953" y="1112174"/>
                      <a:pt x="112953" y="1118505"/>
                    </a:cubicBezTo>
                    <a:cubicBezTo>
                      <a:pt x="112953" y="1124836"/>
                      <a:pt x="100371" y="1129969"/>
                      <a:pt x="84850" y="1129969"/>
                    </a:cubicBezTo>
                    <a:cubicBezTo>
                      <a:pt x="69329" y="1129969"/>
                      <a:pt x="56747" y="1124836"/>
                      <a:pt x="56747" y="1118505"/>
                    </a:cubicBezTo>
                    <a:cubicBezTo>
                      <a:pt x="56747" y="1112174"/>
                      <a:pt x="69329" y="1107041"/>
                      <a:pt x="84850" y="1107041"/>
                    </a:cubicBezTo>
                    <a:close/>
                    <a:moveTo>
                      <a:pt x="56206" y="1056415"/>
                    </a:moveTo>
                    <a:cubicBezTo>
                      <a:pt x="71727" y="1056415"/>
                      <a:pt x="84309" y="1061548"/>
                      <a:pt x="84309" y="1067879"/>
                    </a:cubicBezTo>
                    <a:cubicBezTo>
                      <a:pt x="84309" y="1074210"/>
                      <a:pt x="71727" y="1079343"/>
                      <a:pt x="56206" y="1079343"/>
                    </a:cubicBezTo>
                    <a:cubicBezTo>
                      <a:pt x="40685" y="1079343"/>
                      <a:pt x="28103" y="1074210"/>
                      <a:pt x="28103" y="1067879"/>
                    </a:cubicBezTo>
                    <a:cubicBezTo>
                      <a:pt x="28103" y="1061548"/>
                      <a:pt x="40685" y="1056415"/>
                      <a:pt x="56206" y="1056415"/>
                    </a:cubicBezTo>
                    <a:close/>
                    <a:moveTo>
                      <a:pt x="64426" y="1008232"/>
                    </a:moveTo>
                    <a:cubicBezTo>
                      <a:pt x="79947" y="1008232"/>
                      <a:pt x="92529" y="1013365"/>
                      <a:pt x="92529" y="1019696"/>
                    </a:cubicBezTo>
                    <a:cubicBezTo>
                      <a:pt x="92529" y="1026027"/>
                      <a:pt x="79947" y="1031160"/>
                      <a:pt x="64426" y="1031160"/>
                    </a:cubicBezTo>
                    <a:cubicBezTo>
                      <a:pt x="48905" y="1031160"/>
                      <a:pt x="36323" y="1026027"/>
                      <a:pt x="36323" y="1019696"/>
                    </a:cubicBezTo>
                    <a:cubicBezTo>
                      <a:pt x="36323" y="1013365"/>
                      <a:pt x="48905" y="1008232"/>
                      <a:pt x="64426" y="1008232"/>
                    </a:cubicBezTo>
                    <a:close/>
                    <a:moveTo>
                      <a:pt x="72356" y="969722"/>
                    </a:moveTo>
                    <a:cubicBezTo>
                      <a:pt x="87877" y="969722"/>
                      <a:pt x="100459" y="974855"/>
                      <a:pt x="100459" y="981186"/>
                    </a:cubicBezTo>
                    <a:cubicBezTo>
                      <a:pt x="100459" y="987517"/>
                      <a:pt x="87877" y="992650"/>
                      <a:pt x="72356" y="992650"/>
                    </a:cubicBezTo>
                    <a:cubicBezTo>
                      <a:pt x="56835" y="992650"/>
                      <a:pt x="44253" y="987517"/>
                      <a:pt x="44253" y="981186"/>
                    </a:cubicBezTo>
                    <a:cubicBezTo>
                      <a:pt x="44253" y="974855"/>
                      <a:pt x="56835" y="969722"/>
                      <a:pt x="72356" y="969722"/>
                    </a:cubicBezTo>
                    <a:close/>
                    <a:moveTo>
                      <a:pt x="93178" y="932359"/>
                    </a:moveTo>
                    <a:cubicBezTo>
                      <a:pt x="108699" y="932359"/>
                      <a:pt x="121281" y="937492"/>
                      <a:pt x="121281" y="943823"/>
                    </a:cubicBezTo>
                    <a:cubicBezTo>
                      <a:pt x="121281" y="950154"/>
                      <a:pt x="108699" y="955287"/>
                      <a:pt x="93178" y="955287"/>
                    </a:cubicBezTo>
                    <a:cubicBezTo>
                      <a:pt x="77657" y="955287"/>
                      <a:pt x="65075" y="950154"/>
                      <a:pt x="65075" y="943823"/>
                    </a:cubicBezTo>
                    <a:cubicBezTo>
                      <a:pt x="65075" y="937492"/>
                      <a:pt x="77657" y="932359"/>
                      <a:pt x="93178" y="932359"/>
                    </a:cubicBezTo>
                    <a:close/>
                    <a:moveTo>
                      <a:pt x="92529" y="879159"/>
                    </a:moveTo>
                    <a:cubicBezTo>
                      <a:pt x="108050" y="879159"/>
                      <a:pt x="120632" y="884292"/>
                      <a:pt x="120632" y="890623"/>
                    </a:cubicBezTo>
                    <a:cubicBezTo>
                      <a:pt x="120632" y="896954"/>
                      <a:pt x="108050" y="902087"/>
                      <a:pt x="92529" y="902087"/>
                    </a:cubicBezTo>
                    <a:cubicBezTo>
                      <a:pt x="77008" y="902087"/>
                      <a:pt x="64426" y="896954"/>
                      <a:pt x="64426" y="890623"/>
                    </a:cubicBezTo>
                    <a:cubicBezTo>
                      <a:pt x="64426" y="884292"/>
                      <a:pt x="77008" y="879159"/>
                      <a:pt x="92529" y="879159"/>
                    </a:cubicBezTo>
                    <a:close/>
                    <a:moveTo>
                      <a:pt x="65075" y="838205"/>
                    </a:moveTo>
                    <a:cubicBezTo>
                      <a:pt x="80596" y="838205"/>
                      <a:pt x="93178" y="843338"/>
                      <a:pt x="93178" y="849669"/>
                    </a:cubicBezTo>
                    <a:cubicBezTo>
                      <a:pt x="93178" y="856000"/>
                      <a:pt x="80596" y="861133"/>
                      <a:pt x="65075" y="861133"/>
                    </a:cubicBezTo>
                    <a:cubicBezTo>
                      <a:pt x="49554" y="861133"/>
                      <a:pt x="36972" y="856000"/>
                      <a:pt x="36972" y="849669"/>
                    </a:cubicBezTo>
                    <a:cubicBezTo>
                      <a:pt x="36972" y="843338"/>
                      <a:pt x="49554" y="838205"/>
                      <a:pt x="65075" y="838205"/>
                    </a:cubicBezTo>
                    <a:close/>
                    <a:moveTo>
                      <a:pt x="69158" y="782093"/>
                    </a:moveTo>
                    <a:cubicBezTo>
                      <a:pt x="84679" y="782093"/>
                      <a:pt x="97261" y="787226"/>
                      <a:pt x="97261" y="793557"/>
                    </a:cubicBezTo>
                    <a:cubicBezTo>
                      <a:pt x="97261" y="799888"/>
                      <a:pt x="84679" y="805021"/>
                      <a:pt x="69158" y="805021"/>
                    </a:cubicBezTo>
                    <a:cubicBezTo>
                      <a:pt x="53637" y="805021"/>
                      <a:pt x="41055" y="799888"/>
                      <a:pt x="41055" y="793557"/>
                    </a:cubicBezTo>
                    <a:cubicBezTo>
                      <a:pt x="41055" y="787226"/>
                      <a:pt x="53637" y="782093"/>
                      <a:pt x="69158" y="782093"/>
                    </a:cubicBezTo>
                    <a:close/>
                    <a:moveTo>
                      <a:pt x="93178" y="732586"/>
                    </a:moveTo>
                    <a:cubicBezTo>
                      <a:pt x="108699" y="732586"/>
                      <a:pt x="121281" y="737719"/>
                      <a:pt x="121281" y="744050"/>
                    </a:cubicBezTo>
                    <a:cubicBezTo>
                      <a:pt x="121281" y="750381"/>
                      <a:pt x="108699" y="755514"/>
                      <a:pt x="93178" y="755514"/>
                    </a:cubicBezTo>
                    <a:cubicBezTo>
                      <a:pt x="77657" y="755514"/>
                      <a:pt x="65075" y="750381"/>
                      <a:pt x="65075" y="744050"/>
                    </a:cubicBezTo>
                    <a:cubicBezTo>
                      <a:pt x="65075" y="737719"/>
                      <a:pt x="77657" y="732586"/>
                      <a:pt x="93178" y="732586"/>
                    </a:cubicBezTo>
                    <a:close/>
                    <a:moveTo>
                      <a:pt x="97987" y="695983"/>
                    </a:moveTo>
                    <a:cubicBezTo>
                      <a:pt x="113508" y="695983"/>
                      <a:pt x="126090" y="701116"/>
                      <a:pt x="126090" y="707447"/>
                    </a:cubicBezTo>
                    <a:cubicBezTo>
                      <a:pt x="126090" y="713778"/>
                      <a:pt x="113508" y="718911"/>
                      <a:pt x="97987" y="718911"/>
                    </a:cubicBezTo>
                    <a:cubicBezTo>
                      <a:pt x="82466" y="718911"/>
                      <a:pt x="69884" y="713778"/>
                      <a:pt x="69884" y="707447"/>
                    </a:cubicBezTo>
                    <a:cubicBezTo>
                      <a:pt x="69884" y="701116"/>
                      <a:pt x="82466" y="695983"/>
                      <a:pt x="97987" y="695983"/>
                    </a:cubicBezTo>
                    <a:close/>
                    <a:moveTo>
                      <a:pt x="56535" y="656347"/>
                    </a:moveTo>
                    <a:cubicBezTo>
                      <a:pt x="72056" y="656347"/>
                      <a:pt x="84638" y="661480"/>
                      <a:pt x="84638" y="667811"/>
                    </a:cubicBezTo>
                    <a:cubicBezTo>
                      <a:pt x="84638" y="674142"/>
                      <a:pt x="72056" y="679275"/>
                      <a:pt x="56535" y="679275"/>
                    </a:cubicBezTo>
                    <a:cubicBezTo>
                      <a:pt x="41014" y="679275"/>
                      <a:pt x="28432" y="674142"/>
                      <a:pt x="28432" y="667811"/>
                    </a:cubicBezTo>
                    <a:cubicBezTo>
                      <a:pt x="28432" y="661480"/>
                      <a:pt x="41014" y="656347"/>
                      <a:pt x="56535" y="656347"/>
                    </a:cubicBezTo>
                    <a:close/>
                    <a:moveTo>
                      <a:pt x="56206" y="583912"/>
                    </a:moveTo>
                    <a:cubicBezTo>
                      <a:pt x="71727" y="583912"/>
                      <a:pt x="84309" y="589045"/>
                      <a:pt x="84309" y="595376"/>
                    </a:cubicBezTo>
                    <a:cubicBezTo>
                      <a:pt x="84309" y="601707"/>
                      <a:pt x="71727" y="606840"/>
                      <a:pt x="56206" y="606840"/>
                    </a:cubicBezTo>
                    <a:cubicBezTo>
                      <a:pt x="40685" y="606840"/>
                      <a:pt x="28103" y="601707"/>
                      <a:pt x="28103" y="595376"/>
                    </a:cubicBezTo>
                    <a:cubicBezTo>
                      <a:pt x="28103" y="589045"/>
                      <a:pt x="40685" y="583912"/>
                      <a:pt x="56206" y="583912"/>
                    </a:cubicBezTo>
                    <a:close/>
                    <a:moveTo>
                      <a:pt x="64502" y="537150"/>
                    </a:moveTo>
                    <a:cubicBezTo>
                      <a:pt x="80023" y="537150"/>
                      <a:pt x="92605" y="542283"/>
                      <a:pt x="92605" y="548614"/>
                    </a:cubicBezTo>
                    <a:cubicBezTo>
                      <a:pt x="92605" y="554945"/>
                      <a:pt x="80023" y="560078"/>
                      <a:pt x="64502" y="560078"/>
                    </a:cubicBezTo>
                    <a:cubicBezTo>
                      <a:pt x="48981" y="560078"/>
                      <a:pt x="36399" y="554945"/>
                      <a:pt x="36399" y="548614"/>
                    </a:cubicBezTo>
                    <a:cubicBezTo>
                      <a:pt x="36399" y="542283"/>
                      <a:pt x="48981" y="537150"/>
                      <a:pt x="64502" y="537150"/>
                    </a:cubicBezTo>
                    <a:close/>
                    <a:moveTo>
                      <a:pt x="96811" y="491789"/>
                    </a:moveTo>
                    <a:cubicBezTo>
                      <a:pt x="112332" y="491789"/>
                      <a:pt x="124914" y="496922"/>
                      <a:pt x="124914" y="503253"/>
                    </a:cubicBezTo>
                    <a:cubicBezTo>
                      <a:pt x="124914" y="509584"/>
                      <a:pt x="112332" y="514717"/>
                      <a:pt x="96811" y="514717"/>
                    </a:cubicBezTo>
                    <a:cubicBezTo>
                      <a:pt x="81290" y="514717"/>
                      <a:pt x="68708" y="509584"/>
                      <a:pt x="68708" y="503253"/>
                    </a:cubicBezTo>
                    <a:cubicBezTo>
                      <a:pt x="68708" y="496922"/>
                      <a:pt x="81290" y="491789"/>
                      <a:pt x="96811" y="491789"/>
                    </a:cubicBezTo>
                    <a:close/>
                    <a:moveTo>
                      <a:pt x="56823" y="450826"/>
                    </a:moveTo>
                    <a:cubicBezTo>
                      <a:pt x="72344" y="450826"/>
                      <a:pt x="84926" y="455959"/>
                      <a:pt x="84926" y="462290"/>
                    </a:cubicBezTo>
                    <a:cubicBezTo>
                      <a:pt x="84926" y="468621"/>
                      <a:pt x="72344" y="473754"/>
                      <a:pt x="56823" y="473754"/>
                    </a:cubicBezTo>
                    <a:cubicBezTo>
                      <a:pt x="41302" y="473754"/>
                      <a:pt x="28720" y="468621"/>
                      <a:pt x="28720" y="462290"/>
                    </a:cubicBezTo>
                    <a:cubicBezTo>
                      <a:pt x="28720" y="455959"/>
                      <a:pt x="41302" y="450826"/>
                      <a:pt x="56823" y="450826"/>
                    </a:cubicBezTo>
                    <a:close/>
                    <a:moveTo>
                      <a:pt x="71061" y="398608"/>
                    </a:moveTo>
                    <a:cubicBezTo>
                      <a:pt x="86582" y="398608"/>
                      <a:pt x="99164" y="403741"/>
                      <a:pt x="99164" y="410072"/>
                    </a:cubicBezTo>
                    <a:cubicBezTo>
                      <a:pt x="99164" y="416403"/>
                      <a:pt x="86582" y="421536"/>
                      <a:pt x="71061" y="421536"/>
                    </a:cubicBezTo>
                    <a:cubicBezTo>
                      <a:pt x="55540" y="421536"/>
                      <a:pt x="42958" y="416403"/>
                      <a:pt x="42958" y="410072"/>
                    </a:cubicBezTo>
                    <a:cubicBezTo>
                      <a:pt x="42958" y="403741"/>
                      <a:pt x="55540" y="398608"/>
                      <a:pt x="71061" y="398608"/>
                    </a:cubicBezTo>
                    <a:close/>
                    <a:moveTo>
                      <a:pt x="36399" y="352017"/>
                    </a:moveTo>
                    <a:cubicBezTo>
                      <a:pt x="51920" y="352017"/>
                      <a:pt x="64502" y="357150"/>
                      <a:pt x="64502" y="363481"/>
                    </a:cubicBezTo>
                    <a:cubicBezTo>
                      <a:pt x="64502" y="369812"/>
                      <a:pt x="51920" y="374945"/>
                      <a:pt x="36399" y="374945"/>
                    </a:cubicBezTo>
                    <a:cubicBezTo>
                      <a:pt x="20878" y="374945"/>
                      <a:pt x="8296" y="369812"/>
                      <a:pt x="8296" y="363481"/>
                    </a:cubicBezTo>
                    <a:cubicBezTo>
                      <a:pt x="8296" y="357150"/>
                      <a:pt x="20878" y="352017"/>
                      <a:pt x="36399" y="352017"/>
                    </a:cubicBezTo>
                    <a:close/>
                    <a:moveTo>
                      <a:pt x="101847" y="307679"/>
                    </a:moveTo>
                    <a:cubicBezTo>
                      <a:pt x="117368" y="307679"/>
                      <a:pt x="129950" y="312812"/>
                      <a:pt x="129950" y="319143"/>
                    </a:cubicBezTo>
                    <a:cubicBezTo>
                      <a:pt x="129950" y="325474"/>
                      <a:pt x="117368" y="330607"/>
                      <a:pt x="101847" y="330607"/>
                    </a:cubicBezTo>
                    <a:cubicBezTo>
                      <a:pt x="86326" y="330607"/>
                      <a:pt x="73744" y="325474"/>
                      <a:pt x="73744" y="319143"/>
                    </a:cubicBezTo>
                    <a:cubicBezTo>
                      <a:pt x="73744" y="312812"/>
                      <a:pt x="86326" y="307679"/>
                      <a:pt x="101847" y="307679"/>
                    </a:cubicBezTo>
                    <a:close/>
                    <a:moveTo>
                      <a:pt x="48494" y="275936"/>
                    </a:moveTo>
                    <a:cubicBezTo>
                      <a:pt x="64015" y="275936"/>
                      <a:pt x="76597" y="281069"/>
                      <a:pt x="76597" y="287400"/>
                    </a:cubicBezTo>
                    <a:cubicBezTo>
                      <a:pt x="76597" y="293731"/>
                      <a:pt x="64015" y="298864"/>
                      <a:pt x="48494" y="298864"/>
                    </a:cubicBezTo>
                    <a:cubicBezTo>
                      <a:pt x="32973" y="298864"/>
                      <a:pt x="20391" y="293731"/>
                      <a:pt x="20391" y="287400"/>
                    </a:cubicBezTo>
                    <a:cubicBezTo>
                      <a:pt x="20391" y="281069"/>
                      <a:pt x="32973" y="275936"/>
                      <a:pt x="48494" y="275936"/>
                    </a:cubicBezTo>
                    <a:close/>
                    <a:moveTo>
                      <a:pt x="92529" y="211161"/>
                    </a:moveTo>
                    <a:cubicBezTo>
                      <a:pt x="108050" y="211161"/>
                      <a:pt x="120632" y="216294"/>
                      <a:pt x="120632" y="222625"/>
                    </a:cubicBezTo>
                    <a:cubicBezTo>
                      <a:pt x="120632" y="228956"/>
                      <a:pt x="108050" y="234089"/>
                      <a:pt x="92529" y="234089"/>
                    </a:cubicBezTo>
                    <a:cubicBezTo>
                      <a:pt x="77008" y="234089"/>
                      <a:pt x="64426" y="228956"/>
                      <a:pt x="64426" y="222625"/>
                    </a:cubicBezTo>
                    <a:cubicBezTo>
                      <a:pt x="64426" y="216294"/>
                      <a:pt x="77008" y="211161"/>
                      <a:pt x="92529" y="211161"/>
                    </a:cubicBezTo>
                    <a:close/>
                    <a:moveTo>
                      <a:pt x="36323" y="181831"/>
                    </a:moveTo>
                    <a:cubicBezTo>
                      <a:pt x="51844" y="181831"/>
                      <a:pt x="64426" y="186964"/>
                      <a:pt x="64426" y="193295"/>
                    </a:cubicBezTo>
                    <a:cubicBezTo>
                      <a:pt x="64426" y="199626"/>
                      <a:pt x="51844" y="204759"/>
                      <a:pt x="36323" y="204759"/>
                    </a:cubicBezTo>
                    <a:cubicBezTo>
                      <a:pt x="20802" y="204759"/>
                      <a:pt x="8220" y="199626"/>
                      <a:pt x="8220" y="193295"/>
                    </a:cubicBezTo>
                    <a:cubicBezTo>
                      <a:pt x="8220" y="186964"/>
                      <a:pt x="20802" y="181831"/>
                      <a:pt x="36323" y="181831"/>
                    </a:cubicBezTo>
                    <a:close/>
                    <a:moveTo>
                      <a:pt x="108234" y="126574"/>
                    </a:moveTo>
                    <a:cubicBezTo>
                      <a:pt x="123755" y="126574"/>
                      <a:pt x="136337" y="131707"/>
                      <a:pt x="136337" y="138038"/>
                    </a:cubicBezTo>
                    <a:cubicBezTo>
                      <a:pt x="136337" y="144369"/>
                      <a:pt x="123755" y="149502"/>
                      <a:pt x="108234" y="149502"/>
                    </a:cubicBezTo>
                    <a:cubicBezTo>
                      <a:pt x="92713" y="149502"/>
                      <a:pt x="80131" y="144369"/>
                      <a:pt x="80131" y="138038"/>
                    </a:cubicBezTo>
                    <a:cubicBezTo>
                      <a:pt x="80131" y="131707"/>
                      <a:pt x="92713" y="126574"/>
                      <a:pt x="108234" y="126574"/>
                    </a:cubicBezTo>
                    <a:close/>
                    <a:moveTo>
                      <a:pt x="41724" y="83330"/>
                    </a:moveTo>
                    <a:cubicBezTo>
                      <a:pt x="57245" y="83330"/>
                      <a:pt x="69827" y="88463"/>
                      <a:pt x="69827" y="94794"/>
                    </a:cubicBezTo>
                    <a:cubicBezTo>
                      <a:pt x="69827" y="101125"/>
                      <a:pt x="57245" y="106258"/>
                      <a:pt x="41724" y="106258"/>
                    </a:cubicBezTo>
                    <a:cubicBezTo>
                      <a:pt x="26203" y="106258"/>
                      <a:pt x="13621" y="101125"/>
                      <a:pt x="13621" y="94794"/>
                    </a:cubicBezTo>
                    <a:cubicBezTo>
                      <a:pt x="13621" y="88463"/>
                      <a:pt x="26203" y="83330"/>
                      <a:pt x="41724" y="83330"/>
                    </a:cubicBezTo>
                    <a:close/>
                    <a:moveTo>
                      <a:pt x="84309" y="40975"/>
                    </a:moveTo>
                    <a:cubicBezTo>
                      <a:pt x="99830" y="40975"/>
                      <a:pt x="112412" y="46108"/>
                      <a:pt x="112412" y="52439"/>
                    </a:cubicBezTo>
                    <a:cubicBezTo>
                      <a:pt x="112412" y="58770"/>
                      <a:pt x="99830" y="63903"/>
                      <a:pt x="84309" y="63903"/>
                    </a:cubicBezTo>
                    <a:cubicBezTo>
                      <a:pt x="68788" y="63903"/>
                      <a:pt x="56206" y="58770"/>
                      <a:pt x="56206" y="52439"/>
                    </a:cubicBezTo>
                    <a:cubicBezTo>
                      <a:pt x="56206" y="46108"/>
                      <a:pt x="68788" y="40975"/>
                      <a:pt x="84309" y="40975"/>
                    </a:cubicBezTo>
                    <a:close/>
                    <a:moveTo>
                      <a:pt x="28103" y="0"/>
                    </a:moveTo>
                    <a:cubicBezTo>
                      <a:pt x="43624" y="0"/>
                      <a:pt x="56206" y="5133"/>
                      <a:pt x="56206" y="11464"/>
                    </a:cubicBezTo>
                    <a:cubicBezTo>
                      <a:pt x="56206" y="17795"/>
                      <a:pt x="43624" y="22928"/>
                      <a:pt x="28103" y="22928"/>
                    </a:cubicBezTo>
                    <a:cubicBezTo>
                      <a:pt x="12582" y="22928"/>
                      <a:pt x="0" y="17795"/>
                      <a:pt x="0" y="11464"/>
                    </a:cubicBezTo>
                    <a:cubicBezTo>
                      <a:pt x="0" y="5133"/>
                      <a:pt x="12582" y="0"/>
                      <a:pt x="28103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42C66506-86C3-4AF6-B59F-04C396C9A448}"/>
              </a:ext>
            </a:extLst>
          </p:cNvPr>
          <p:cNvGrpSpPr/>
          <p:nvPr/>
        </p:nvGrpSpPr>
        <p:grpSpPr>
          <a:xfrm>
            <a:off x="4242334" y="2978396"/>
            <a:ext cx="1419025" cy="1288984"/>
            <a:chOff x="4242334" y="2978396"/>
            <a:chExt cx="1419025" cy="1288984"/>
          </a:xfrm>
        </p:grpSpPr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CCBB269F-983A-442E-AF36-6C46E72C9EA7}"/>
                </a:ext>
              </a:extLst>
            </p:cNvPr>
            <p:cNvGrpSpPr/>
            <p:nvPr/>
          </p:nvGrpSpPr>
          <p:grpSpPr>
            <a:xfrm>
              <a:off x="4527379" y="2978396"/>
              <a:ext cx="732327" cy="646631"/>
              <a:chOff x="7383271" y="3197088"/>
              <a:chExt cx="678540" cy="599138"/>
            </a:xfrm>
          </p:grpSpPr>
          <p:sp>
            <p:nvSpPr>
              <p:cNvPr id="187" name="楕円 186">
                <a:extLst>
                  <a:ext uri="{FF2B5EF4-FFF2-40B4-BE49-F238E27FC236}">
                    <a16:creationId xmlns:a16="http://schemas.microsoft.com/office/drawing/2014/main" id="{72948F57-859D-47FA-A0B0-CEA0CB9D2811}"/>
                  </a:ext>
                </a:extLst>
              </p:cNvPr>
              <p:cNvSpPr/>
              <p:nvPr/>
            </p:nvSpPr>
            <p:spPr bwMode="auto">
              <a:xfrm>
                <a:off x="7383271" y="3246085"/>
                <a:ext cx="678540" cy="550141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星: 5 pt 187">
                <a:extLst>
                  <a:ext uri="{FF2B5EF4-FFF2-40B4-BE49-F238E27FC236}">
                    <a16:creationId xmlns:a16="http://schemas.microsoft.com/office/drawing/2014/main" id="{5C94D110-BF40-4AC7-9F4B-AC3DBCBD0102}"/>
                  </a:ext>
                </a:extLst>
              </p:cNvPr>
              <p:cNvSpPr/>
              <p:nvPr/>
            </p:nvSpPr>
            <p:spPr bwMode="auto">
              <a:xfrm>
                <a:off x="7605101" y="3197088"/>
                <a:ext cx="234879" cy="130489"/>
              </a:xfrm>
              <a:prstGeom prst="star5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D85D921B-B64D-423D-ABDA-DE81C0832CC4}"/>
                </a:ext>
              </a:extLst>
            </p:cNvPr>
            <p:cNvGrpSpPr/>
            <p:nvPr/>
          </p:nvGrpSpPr>
          <p:grpSpPr>
            <a:xfrm>
              <a:off x="4929032" y="3286044"/>
              <a:ext cx="732327" cy="646631"/>
              <a:chOff x="7383271" y="3197088"/>
              <a:chExt cx="678540" cy="599138"/>
            </a:xfrm>
          </p:grpSpPr>
          <p:sp>
            <p:nvSpPr>
              <p:cNvPr id="190" name="楕円 189">
                <a:extLst>
                  <a:ext uri="{FF2B5EF4-FFF2-40B4-BE49-F238E27FC236}">
                    <a16:creationId xmlns:a16="http://schemas.microsoft.com/office/drawing/2014/main" id="{04BD7083-F038-4143-810E-0750B32B4A20}"/>
                  </a:ext>
                </a:extLst>
              </p:cNvPr>
              <p:cNvSpPr/>
              <p:nvPr/>
            </p:nvSpPr>
            <p:spPr bwMode="auto">
              <a:xfrm>
                <a:off x="7383271" y="3246085"/>
                <a:ext cx="678540" cy="550141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星: 5 pt 190">
                <a:extLst>
                  <a:ext uri="{FF2B5EF4-FFF2-40B4-BE49-F238E27FC236}">
                    <a16:creationId xmlns:a16="http://schemas.microsoft.com/office/drawing/2014/main" id="{6CC3BF5E-CF53-489F-8BF9-6E2FE1780678}"/>
                  </a:ext>
                </a:extLst>
              </p:cNvPr>
              <p:cNvSpPr/>
              <p:nvPr/>
            </p:nvSpPr>
            <p:spPr bwMode="auto">
              <a:xfrm>
                <a:off x="7605101" y="3197088"/>
                <a:ext cx="234879" cy="130489"/>
              </a:xfrm>
              <a:prstGeom prst="star5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4EA505D4-A995-44E4-81CC-C8095729ECA3}"/>
                </a:ext>
              </a:extLst>
            </p:cNvPr>
            <p:cNvGrpSpPr/>
            <p:nvPr/>
          </p:nvGrpSpPr>
          <p:grpSpPr>
            <a:xfrm>
              <a:off x="4242334" y="3620749"/>
              <a:ext cx="732327" cy="646631"/>
              <a:chOff x="7383271" y="3197088"/>
              <a:chExt cx="678540" cy="599138"/>
            </a:xfrm>
          </p:grpSpPr>
          <p:sp>
            <p:nvSpPr>
              <p:cNvPr id="193" name="楕円 192">
                <a:extLst>
                  <a:ext uri="{FF2B5EF4-FFF2-40B4-BE49-F238E27FC236}">
                    <a16:creationId xmlns:a16="http://schemas.microsoft.com/office/drawing/2014/main" id="{B00AAF30-6923-48E2-ABB3-98FCCEA1CF68}"/>
                  </a:ext>
                </a:extLst>
              </p:cNvPr>
              <p:cNvSpPr/>
              <p:nvPr/>
            </p:nvSpPr>
            <p:spPr bwMode="auto">
              <a:xfrm>
                <a:off x="7383271" y="3246085"/>
                <a:ext cx="678540" cy="550141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星: 5 pt 193">
                <a:extLst>
                  <a:ext uri="{FF2B5EF4-FFF2-40B4-BE49-F238E27FC236}">
                    <a16:creationId xmlns:a16="http://schemas.microsoft.com/office/drawing/2014/main" id="{95B98A28-FDDF-4E99-AABC-24B688C3E1E8}"/>
                  </a:ext>
                </a:extLst>
              </p:cNvPr>
              <p:cNvSpPr/>
              <p:nvPr/>
            </p:nvSpPr>
            <p:spPr bwMode="auto">
              <a:xfrm>
                <a:off x="7605101" y="3197088"/>
                <a:ext cx="234879" cy="130489"/>
              </a:xfrm>
              <a:prstGeom prst="star5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2C57237E-A184-4356-B826-C0FCDD7E1F92}"/>
              </a:ext>
            </a:extLst>
          </p:cNvPr>
          <p:cNvGrpSpPr/>
          <p:nvPr/>
        </p:nvGrpSpPr>
        <p:grpSpPr>
          <a:xfrm>
            <a:off x="5962074" y="3246883"/>
            <a:ext cx="1639982" cy="742005"/>
            <a:chOff x="5962074" y="3246883"/>
            <a:chExt cx="1639982" cy="742005"/>
          </a:xfrm>
        </p:grpSpPr>
        <p:grpSp>
          <p:nvGrpSpPr>
            <p:cNvPr id="195" name="グループ化 194">
              <a:extLst>
                <a:ext uri="{FF2B5EF4-FFF2-40B4-BE49-F238E27FC236}">
                  <a16:creationId xmlns:a16="http://schemas.microsoft.com/office/drawing/2014/main" id="{FEB5F7DD-5290-489D-967C-BD031A876D69}"/>
                </a:ext>
              </a:extLst>
            </p:cNvPr>
            <p:cNvGrpSpPr/>
            <p:nvPr/>
          </p:nvGrpSpPr>
          <p:grpSpPr>
            <a:xfrm rot="3453300">
              <a:off x="6569159" y="2648344"/>
              <a:ext cx="434357" cy="1631436"/>
              <a:chOff x="3298159" y="3338931"/>
              <a:chExt cx="434357" cy="1631436"/>
            </a:xfrm>
          </p:grpSpPr>
          <p:grpSp>
            <p:nvGrpSpPr>
              <p:cNvPr id="196" name="グループ化 195">
                <a:extLst>
                  <a:ext uri="{FF2B5EF4-FFF2-40B4-BE49-F238E27FC236}">
                    <a16:creationId xmlns:a16="http://schemas.microsoft.com/office/drawing/2014/main" id="{129B2554-5D44-459B-BE67-68FA2D3D292C}"/>
                  </a:ext>
                </a:extLst>
              </p:cNvPr>
              <p:cNvGrpSpPr/>
              <p:nvPr/>
            </p:nvGrpSpPr>
            <p:grpSpPr>
              <a:xfrm rot="21431751">
                <a:off x="3298159" y="3388243"/>
                <a:ext cx="212107" cy="1568898"/>
                <a:chOff x="4411956" y="1588102"/>
                <a:chExt cx="212107" cy="1568898"/>
              </a:xfrm>
              <a:solidFill>
                <a:srgbClr val="92D050"/>
              </a:solidFill>
            </p:grpSpPr>
            <p:sp>
              <p:nvSpPr>
                <p:cNvPr id="203" name="台形 202">
                  <a:extLst>
                    <a:ext uri="{FF2B5EF4-FFF2-40B4-BE49-F238E27FC236}">
                      <a16:creationId xmlns:a16="http://schemas.microsoft.com/office/drawing/2014/main" id="{BCFBDF8C-0D19-4F67-94B8-E4E9793D0446}"/>
                    </a:ext>
                  </a:extLst>
                </p:cNvPr>
                <p:cNvSpPr/>
                <p:nvPr/>
              </p:nvSpPr>
              <p:spPr bwMode="auto">
                <a:xfrm rot="10800000">
                  <a:off x="4411956" y="1588102"/>
                  <a:ext cx="212107" cy="1568898"/>
                </a:xfrm>
                <a:prstGeom prst="trapezoid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8FFAF73F-6E01-42C8-918C-80DF557A50E7}"/>
                    </a:ext>
                  </a:extLst>
                </p:cNvPr>
                <p:cNvSpPr/>
                <p:nvPr/>
              </p:nvSpPr>
              <p:spPr bwMode="auto">
                <a:xfrm rot="10800000">
                  <a:off x="4445688" y="2574403"/>
                  <a:ext cx="144642" cy="582597"/>
                </a:xfrm>
                <a:custGeom>
                  <a:avLst/>
                  <a:gdLst>
                    <a:gd name="connsiteX0" fmla="*/ 76181 w 144642"/>
                    <a:gd name="connsiteY0" fmla="*/ 582597 h 582597"/>
                    <a:gd name="connsiteX1" fmla="*/ 44251 w 144642"/>
                    <a:gd name="connsiteY1" fmla="*/ 549314 h 582597"/>
                    <a:gd name="connsiteX2" fmla="*/ 5932 w 144642"/>
                    <a:gd name="connsiteY2" fmla="*/ 576185 h 582597"/>
                    <a:gd name="connsiteX3" fmla="*/ 0 w 144642"/>
                    <a:gd name="connsiteY3" fmla="*/ 566810 h 582597"/>
                    <a:gd name="connsiteX4" fmla="*/ 19157 w 144642"/>
                    <a:gd name="connsiteY4" fmla="*/ 0 h 582597"/>
                    <a:gd name="connsiteX5" fmla="*/ 125210 w 144642"/>
                    <a:gd name="connsiteY5" fmla="*/ 0 h 582597"/>
                    <a:gd name="connsiteX6" fmla="*/ 144642 w 144642"/>
                    <a:gd name="connsiteY6" fmla="*/ 574931 h 582597"/>
                    <a:gd name="connsiteX7" fmla="*/ 108111 w 144642"/>
                    <a:gd name="connsiteY7" fmla="*/ 549314 h 582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4642" h="582597">
                      <a:moveTo>
                        <a:pt x="76181" y="582597"/>
                      </a:moveTo>
                      <a:lnTo>
                        <a:pt x="44251" y="549314"/>
                      </a:lnTo>
                      <a:lnTo>
                        <a:pt x="5932" y="576185"/>
                      </a:lnTo>
                      <a:lnTo>
                        <a:pt x="0" y="566810"/>
                      </a:lnTo>
                      <a:lnTo>
                        <a:pt x="19157" y="0"/>
                      </a:lnTo>
                      <a:lnTo>
                        <a:pt x="125210" y="0"/>
                      </a:lnTo>
                      <a:lnTo>
                        <a:pt x="144642" y="574931"/>
                      </a:lnTo>
                      <a:lnTo>
                        <a:pt x="108111" y="5493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F77EE80D-3093-41DA-B947-06BAC8E7452F}"/>
                  </a:ext>
                </a:extLst>
              </p:cNvPr>
              <p:cNvGrpSpPr/>
              <p:nvPr/>
            </p:nvGrpSpPr>
            <p:grpSpPr>
              <a:xfrm rot="168249" flipH="1">
                <a:off x="3520409" y="3388243"/>
                <a:ext cx="212107" cy="1568898"/>
                <a:chOff x="4411956" y="1588102"/>
                <a:chExt cx="212107" cy="1568898"/>
              </a:xfrm>
              <a:solidFill>
                <a:srgbClr val="92D050"/>
              </a:solidFill>
            </p:grpSpPr>
            <p:sp>
              <p:nvSpPr>
                <p:cNvPr id="201" name="台形 200">
                  <a:extLst>
                    <a:ext uri="{FF2B5EF4-FFF2-40B4-BE49-F238E27FC236}">
                      <a16:creationId xmlns:a16="http://schemas.microsoft.com/office/drawing/2014/main" id="{72F3B57C-883F-433B-BBD9-7B6DBB2CEE04}"/>
                    </a:ext>
                  </a:extLst>
                </p:cNvPr>
                <p:cNvSpPr/>
                <p:nvPr/>
              </p:nvSpPr>
              <p:spPr bwMode="auto">
                <a:xfrm rot="10800000">
                  <a:off x="4411956" y="1588102"/>
                  <a:ext cx="212107" cy="1568898"/>
                </a:xfrm>
                <a:prstGeom prst="trapezoid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326DF1CC-3E1B-49E2-A88D-60D5EC1DA63D}"/>
                    </a:ext>
                  </a:extLst>
                </p:cNvPr>
                <p:cNvSpPr/>
                <p:nvPr/>
              </p:nvSpPr>
              <p:spPr bwMode="auto">
                <a:xfrm rot="10800000">
                  <a:off x="4445688" y="2574403"/>
                  <a:ext cx="144642" cy="582597"/>
                </a:xfrm>
                <a:custGeom>
                  <a:avLst/>
                  <a:gdLst>
                    <a:gd name="connsiteX0" fmla="*/ 76181 w 144642"/>
                    <a:gd name="connsiteY0" fmla="*/ 582597 h 582597"/>
                    <a:gd name="connsiteX1" fmla="*/ 44251 w 144642"/>
                    <a:gd name="connsiteY1" fmla="*/ 549314 h 582597"/>
                    <a:gd name="connsiteX2" fmla="*/ 5932 w 144642"/>
                    <a:gd name="connsiteY2" fmla="*/ 576185 h 582597"/>
                    <a:gd name="connsiteX3" fmla="*/ 0 w 144642"/>
                    <a:gd name="connsiteY3" fmla="*/ 566810 h 582597"/>
                    <a:gd name="connsiteX4" fmla="*/ 19157 w 144642"/>
                    <a:gd name="connsiteY4" fmla="*/ 0 h 582597"/>
                    <a:gd name="connsiteX5" fmla="*/ 125210 w 144642"/>
                    <a:gd name="connsiteY5" fmla="*/ 0 h 582597"/>
                    <a:gd name="connsiteX6" fmla="*/ 144642 w 144642"/>
                    <a:gd name="connsiteY6" fmla="*/ 574931 h 582597"/>
                    <a:gd name="connsiteX7" fmla="*/ 108111 w 144642"/>
                    <a:gd name="connsiteY7" fmla="*/ 549314 h 582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4642" h="582597">
                      <a:moveTo>
                        <a:pt x="76181" y="582597"/>
                      </a:moveTo>
                      <a:lnTo>
                        <a:pt x="44251" y="549314"/>
                      </a:lnTo>
                      <a:lnTo>
                        <a:pt x="5932" y="576185"/>
                      </a:lnTo>
                      <a:lnTo>
                        <a:pt x="0" y="566810"/>
                      </a:lnTo>
                      <a:lnTo>
                        <a:pt x="19157" y="0"/>
                      </a:lnTo>
                      <a:lnTo>
                        <a:pt x="125210" y="0"/>
                      </a:lnTo>
                      <a:lnTo>
                        <a:pt x="144642" y="574931"/>
                      </a:lnTo>
                      <a:lnTo>
                        <a:pt x="108111" y="5493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CC101700-149D-474E-8E68-843F288C514E}"/>
                  </a:ext>
                </a:extLst>
              </p:cNvPr>
              <p:cNvGrpSpPr/>
              <p:nvPr/>
            </p:nvGrpSpPr>
            <p:grpSpPr>
              <a:xfrm>
                <a:off x="3415325" y="3338931"/>
                <a:ext cx="212107" cy="1631436"/>
                <a:chOff x="4411956" y="1588102"/>
                <a:chExt cx="212107" cy="1568898"/>
              </a:xfrm>
              <a:solidFill>
                <a:srgbClr val="92D050"/>
              </a:solidFill>
            </p:grpSpPr>
            <p:sp>
              <p:nvSpPr>
                <p:cNvPr id="199" name="台形 198">
                  <a:extLst>
                    <a:ext uri="{FF2B5EF4-FFF2-40B4-BE49-F238E27FC236}">
                      <a16:creationId xmlns:a16="http://schemas.microsoft.com/office/drawing/2014/main" id="{9379522E-8B78-4905-A971-93378B5EB79A}"/>
                    </a:ext>
                  </a:extLst>
                </p:cNvPr>
                <p:cNvSpPr/>
                <p:nvPr/>
              </p:nvSpPr>
              <p:spPr bwMode="auto">
                <a:xfrm rot="10800000">
                  <a:off x="4411956" y="1588102"/>
                  <a:ext cx="212107" cy="1568898"/>
                </a:xfrm>
                <a:prstGeom prst="trapezoid">
                  <a:avLst/>
                </a:pr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B1F3CA5A-4D20-4C2A-A3C0-CAE6D08C1CD2}"/>
                    </a:ext>
                  </a:extLst>
                </p:cNvPr>
                <p:cNvSpPr/>
                <p:nvPr/>
              </p:nvSpPr>
              <p:spPr bwMode="auto">
                <a:xfrm rot="10800000">
                  <a:off x="4445688" y="2574403"/>
                  <a:ext cx="144642" cy="582597"/>
                </a:xfrm>
                <a:custGeom>
                  <a:avLst/>
                  <a:gdLst>
                    <a:gd name="connsiteX0" fmla="*/ 76181 w 144642"/>
                    <a:gd name="connsiteY0" fmla="*/ 582597 h 582597"/>
                    <a:gd name="connsiteX1" fmla="*/ 44251 w 144642"/>
                    <a:gd name="connsiteY1" fmla="*/ 549314 h 582597"/>
                    <a:gd name="connsiteX2" fmla="*/ 5932 w 144642"/>
                    <a:gd name="connsiteY2" fmla="*/ 576185 h 582597"/>
                    <a:gd name="connsiteX3" fmla="*/ 0 w 144642"/>
                    <a:gd name="connsiteY3" fmla="*/ 566810 h 582597"/>
                    <a:gd name="connsiteX4" fmla="*/ 19157 w 144642"/>
                    <a:gd name="connsiteY4" fmla="*/ 0 h 582597"/>
                    <a:gd name="connsiteX5" fmla="*/ 125210 w 144642"/>
                    <a:gd name="connsiteY5" fmla="*/ 0 h 582597"/>
                    <a:gd name="connsiteX6" fmla="*/ 144642 w 144642"/>
                    <a:gd name="connsiteY6" fmla="*/ 574931 h 582597"/>
                    <a:gd name="connsiteX7" fmla="*/ 108111 w 144642"/>
                    <a:gd name="connsiteY7" fmla="*/ 549314 h 582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4642" h="582597">
                      <a:moveTo>
                        <a:pt x="76181" y="582597"/>
                      </a:moveTo>
                      <a:lnTo>
                        <a:pt x="44251" y="549314"/>
                      </a:lnTo>
                      <a:lnTo>
                        <a:pt x="5932" y="576185"/>
                      </a:lnTo>
                      <a:lnTo>
                        <a:pt x="0" y="566810"/>
                      </a:lnTo>
                      <a:lnTo>
                        <a:pt x="19157" y="0"/>
                      </a:lnTo>
                      <a:lnTo>
                        <a:pt x="125210" y="0"/>
                      </a:lnTo>
                      <a:lnTo>
                        <a:pt x="144642" y="574931"/>
                      </a:lnTo>
                      <a:lnTo>
                        <a:pt x="108111" y="5493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F99D040C-3CA8-4FF8-B57B-2D9691CF236B}"/>
                </a:ext>
              </a:extLst>
            </p:cNvPr>
            <p:cNvGrpSpPr/>
            <p:nvPr/>
          </p:nvGrpSpPr>
          <p:grpSpPr>
            <a:xfrm rot="3453300">
              <a:off x="6560613" y="2955992"/>
              <a:ext cx="434357" cy="1631436"/>
              <a:chOff x="3298159" y="3338931"/>
              <a:chExt cx="434357" cy="1631436"/>
            </a:xfrm>
          </p:grpSpPr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24CC22C7-0009-4E56-A6E0-33038F7FFCEF}"/>
                  </a:ext>
                </a:extLst>
              </p:cNvPr>
              <p:cNvGrpSpPr/>
              <p:nvPr/>
            </p:nvGrpSpPr>
            <p:grpSpPr>
              <a:xfrm rot="21431751">
                <a:off x="3298159" y="3388243"/>
                <a:ext cx="212107" cy="1568898"/>
                <a:chOff x="4411956" y="1588102"/>
                <a:chExt cx="212107" cy="1568898"/>
              </a:xfrm>
              <a:solidFill>
                <a:srgbClr val="92D050"/>
              </a:solidFill>
            </p:grpSpPr>
            <p:sp>
              <p:nvSpPr>
                <p:cNvPr id="213" name="台形 212">
                  <a:extLst>
                    <a:ext uri="{FF2B5EF4-FFF2-40B4-BE49-F238E27FC236}">
                      <a16:creationId xmlns:a16="http://schemas.microsoft.com/office/drawing/2014/main" id="{1E673F29-F2E6-4830-8531-1859E0057C9D}"/>
                    </a:ext>
                  </a:extLst>
                </p:cNvPr>
                <p:cNvSpPr/>
                <p:nvPr/>
              </p:nvSpPr>
              <p:spPr bwMode="auto">
                <a:xfrm rot="10800000">
                  <a:off x="4411956" y="1588102"/>
                  <a:ext cx="212107" cy="1568898"/>
                </a:xfrm>
                <a:prstGeom prst="trapezoid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FC432DAA-2277-46B8-9EF2-115F54A512CF}"/>
                    </a:ext>
                  </a:extLst>
                </p:cNvPr>
                <p:cNvSpPr/>
                <p:nvPr/>
              </p:nvSpPr>
              <p:spPr bwMode="auto">
                <a:xfrm rot="10800000">
                  <a:off x="4445688" y="2574403"/>
                  <a:ext cx="144642" cy="582597"/>
                </a:xfrm>
                <a:custGeom>
                  <a:avLst/>
                  <a:gdLst>
                    <a:gd name="connsiteX0" fmla="*/ 76181 w 144642"/>
                    <a:gd name="connsiteY0" fmla="*/ 582597 h 582597"/>
                    <a:gd name="connsiteX1" fmla="*/ 44251 w 144642"/>
                    <a:gd name="connsiteY1" fmla="*/ 549314 h 582597"/>
                    <a:gd name="connsiteX2" fmla="*/ 5932 w 144642"/>
                    <a:gd name="connsiteY2" fmla="*/ 576185 h 582597"/>
                    <a:gd name="connsiteX3" fmla="*/ 0 w 144642"/>
                    <a:gd name="connsiteY3" fmla="*/ 566810 h 582597"/>
                    <a:gd name="connsiteX4" fmla="*/ 19157 w 144642"/>
                    <a:gd name="connsiteY4" fmla="*/ 0 h 582597"/>
                    <a:gd name="connsiteX5" fmla="*/ 125210 w 144642"/>
                    <a:gd name="connsiteY5" fmla="*/ 0 h 582597"/>
                    <a:gd name="connsiteX6" fmla="*/ 144642 w 144642"/>
                    <a:gd name="connsiteY6" fmla="*/ 574931 h 582597"/>
                    <a:gd name="connsiteX7" fmla="*/ 108111 w 144642"/>
                    <a:gd name="connsiteY7" fmla="*/ 549314 h 582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4642" h="582597">
                      <a:moveTo>
                        <a:pt x="76181" y="582597"/>
                      </a:moveTo>
                      <a:lnTo>
                        <a:pt x="44251" y="549314"/>
                      </a:lnTo>
                      <a:lnTo>
                        <a:pt x="5932" y="576185"/>
                      </a:lnTo>
                      <a:lnTo>
                        <a:pt x="0" y="566810"/>
                      </a:lnTo>
                      <a:lnTo>
                        <a:pt x="19157" y="0"/>
                      </a:lnTo>
                      <a:lnTo>
                        <a:pt x="125210" y="0"/>
                      </a:lnTo>
                      <a:lnTo>
                        <a:pt x="144642" y="574931"/>
                      </a:lnTo>
                      <a:lnTo>
                        <a:pt x="108111" y="5493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D75B7D34-4AB0-4E5D-9AF8-AF0B6AE70CF1}"/>
                  </a:ext>
                </a:extLst>
              </p:cNvPr>
              <p:cNvGrpSpPr/>
              <p:nvPr/>
            </p:nvGrpSpPr>
            <p:grpSpPr>
              <a:xfrm rot="168249" flipH="1">
                <a:off x="3520409" y="3388243"/>
                <a:ext cx="212107" cy="1568898"/>
                <a:chOff x="4411956" y="1588102"/>
                <a:chExt cx="212107" cy="1568898"/>
              </a:xfrm>
              <a:solidFill>
                <a:srgbClr val="92D050"/>
              </a:solidFill>
            </p:grpSpPr>
            <p:sp>
              <p:nvSpPr>
                <p:cNvPr id="211" name="台形 210">
                  <a:extLst>
                    <a:ext uri="{FF2B5EF4-FFF2-40B4-BE49-F238E27FC236}">
                      <a16:creationId xmlns:a16="http://schemas.microsoft.com/office/drawing/2014/main" id="{E72D4789-3896-4393-B5BA-239BAD7E1277}"/>
                    </a:ext>
                  </a:extLst>
                </p:cNvPr>
                <p:cNvSpPr/>
                <p:nvPr/>
              </p:nvSpPr>
              <p:spPr bwMode="auto">
                <a:xfrm rot="10800000">
                  <a:off x="4411956" y="1588102"/>
                  <a:ext cx="212107" cy="1568898"/>
                </a:xfrm>
                <a:prstGeom prst="trapezoid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2E2FBE12-6EDB-4108-ABF8-4F153B4A9469}"/>
                    </a:ext>
                  </a:extLst>
                </p:cNvPr>
                <p:cNvSpPr/>
                <p:nvPr/>
              </p:nvSpPr>
              <p:spPr bwMode="auto">
                <a:xfrm rot="10800000">
                  <a:off x="4445688" y="2574403"/>
                  <a:ext cx="144642" cy="582597"/>
                </a:xfrm>
                <a:custGeom>
                  <a:avLst/>
                  <a:gdLst>
                    <a:gd name="connsiteX0" fmla="*/ 76181 w 144642"/>
                    <a:gd name="connsiteY0" fmla="*/ 582597 h 582597"/>
                    <a:gd name="connsiteX1" fmla="*/ 44251 w 144642"/>
                    <a:gd name="connsiteY1" fmla="*/ 549314 h 582597"/>
                    <a:gd name="connsiteX2" fmla="*/ 5932 w 144642"/>
                    <a:gd name="connsiteY2" fmla="*/ 576185 h 582597"/>
                    <a:gd name="connsiteX3" fmla="*/ 0 w 144642"/>
                    <a:gd name="connsiteY3" fmla="*/ 566810 h 582597"/>
                    <a:gd name="connsiteX4" fmla="*/ 19157 w 144642"/>
                    <a:gd name="connsiteY4" fmla="*/ 0 h 582597"/>
                    <a:gd name="connsiteX5" fmla="*/ 125210 w 144642"/>
                    <a:gd name="connsiteY5" fmla="*/ 0 h 582597"/>
                    <a:gd name="connsiteX6" fmla="*/ 144642 w 144642"/>
                    <a:gd name="connsiteY6" fmla="*/ 574931 h 582597"/>
                    <a:gd name="connsiteX7" fmla="*/ 108111 w 144642"/>
                    <a:gd name="connsiteY7" fmla="*/ 549314 h 582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4642" h="582597">
                      <a:moveTo>
                        <a:pt x="76181" y="582597"/>
                      </a:moveTo>
                      <a:lnTo>
                        <a:pt x="44251" y="549314"/>
                      </a:lnTo>
                      <a:lnTo>
                        <a:pt x="5932" y="576185"/>
                      </a:lnTo>
                      <a:lnTo>
                        <a:pt x="0" y="566810"/>
                      </a:lnTo>
                      <a:lnTo>
                        <a:pt x="19157" y="0"/>
                      </a:lnTo>
                      <a:lnTo>
                        <a:pt x="125210" y="0"/>
                      </a:lnTo>
                      <a:lnTo>
                        <a:pt x="144642" y="574931"/>
                      </a:lnTo>
                      <a:lnTo>
                        <a:pt x="108111" y="5493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3BDA1803-45BA-4279-93F6-FFE669B766E4}"/>
                  </a:ext>
                </a:extLst>
              </p:cNvPr>
              <p:cNvGrpSpPr/>
              <p:nvPr/>
            </p:nvGrpSpPr>
            <p:grpSpPr>
              <a:xfrm>
                <a:off x="3415325" y="3338931"/>
                <a:ext cx="212107" cy="1631436"/>
                <a:chOff x="4411956" y="1588102"/>
                <a:chExt cx="212107" cy="1568898"/>
              </a:xfrm>
              <a:solidFill>
                <a:srgbClr val="92D050"/>
              </a:solidFill>
            </p:grpSpPr>
            <p:sp>
              <p:nvSpPr>
                <p:cNvPr id="209" name="台形 208">
                  <a:extLst>
                    <a:ext uri="{FF2B5EF4-FFF2-40B4-BE49-F238E27FC236}">
                      <a16:creationId xmlns:a16="http://schemas.microsoft.com/office/drawing/2014/main" id="{96A7CE15-C397-4DFF-89F2-A1BA4B5CF2AC}"/>
                    </a:ext>
                  </a:extLst>
                </p:cNvPr>
                <p:cNvSpPr/>
                <p:nvPr/>
              </p:nvSpPr>
              <p:spPr bwMode="auto">
                <a:xfrm rot="10800000">
                  <a:off x="4411956" y="1588102"/>
                  <a:ext cx="212107" cy="1568898"/>
                </a:xfrm>
                <a:prstGeom prst="trapezoid">
                  <a:avLst/>
                </a:pr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D9829DFF-05CC-40BA-AA8C-58D07BBF500D}"/>
                    </a:ext>
                  </a:extLst>
                </p:cNvPr>
                <p:cNvSpPr/>
                <p:nvPr/>
              </p:nvSpPr>
              <p:spPr bwMode="auto">
                <a:xfrm rot="10800000">
                  <a:off x="4445688" y="2574403"/>
                  <a:ext cx="144642" cy="582597"/>
                </a:xfrm>
                <a:custGeom>
                  <a:avLst/>
                  <a:gdLst>
                    <a:gd name="connsiteX0" fmla="*/ 76181 w 144642"/>
                    <a:gd name="connsiteY0" fmla="*/ 582597 h 582597"/>
                    <a:gd name="connsiteX1" fmla="*/ 44251 w 144642"/>
                    <a:gd name="connsiteY1" fmla="*/ 549314 h 582597"/>
                    <a:gd name="connsiteX2" fmla="*/ 5932 w 144642"/>
                    <a:gd name="connsiteY2" fmla="*/ 576185 h 582597"/>
                    <a:gd name="connsiteX3" fmla="*/ 0 w 144642"/>
                    <a:gd name="connsiteY3" fmla="*/ 566810 h 582597"/>
                    <a:gd name="connsiteX4" fmla="*/ 19157 w 144642"/>
                    <a:gd name="connsiteY4" fmla="*/ 0 h 582597"/>
                    <a:gd name="connsiteX5" fmla="*/ 125210 w 144642"/>
                    <a:gd name="connsiteY5" fmla="*/ 0 h 582597"/>
                    <a:gd name="connsiteX6" fmla="*/ 144642 w 144642"/>
                    <a:gd name="connsiteY6" fmla="*/ 574931 h 582597"/>
                    <a:gd name="connsiteX7" fmla="*/ 108111 w 144642"/>
                    <a:gd name="connsiteY7" fmla="*/ 549314 h 582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4642" h="582597">
                      <a:moveTo>
                        <a:pt x="76181" y="582597"/>
                      </a:moveTo>
                      <a:lnTo>
                        <a:pt x="44251" y="549314"/>
                      </a:lnTo>
                      <a:lnTo>
                        <a:pt x="5932" y="576185"/>
                      </a:lnTo>
                      <a:lnTo>
                        <a:pt x="0" y="566810"/>
                      </a:lnTo>
                      <a:lnTo>
                        <a:pt x="19157" y="0"/>
                      </a:lnTo>
                      <a:lnTo>
                        <a:pt x="125210" y="0"/>
                      </a:lnTo>
                      <a:lnTo>
                        <a:pt x="144642" y="574931"/>
                      </a:lnTo>
                      <a:lnTo>
                        <a:pt x="108111" y="5493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50246D7-88E8-4B98-8131-E3FA1E1A3247}"/>
              </a:ext>
            </a:extLst>
          </p:cNvPr>
          <p:cNvGrpSpPr/>
          <p:nvPr/>
        </p:nvGrpSpPr>
        <p:grpSpPr>
          <a:xfrm>
            <a:off x="7842399" y="3100875"/>
            <a:ext cx="1660496" cy="1019637"/>
            <a:chOff x="7842398" y="2958313"/>
            <a:chExt cx="1892661" cy="1162199"/>
          </a:xfrm>
        </p:grpSpPr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75EEC3C7-378D-46DD-8B63-4D701D697BA0}"/>
                </a:ext>
              </a:extLst>
            </p:cNvPr>
            <p:cNvGrpSpPr/>
            <p:nvPr/>
          </p:nvGrpSpPr>
          <p:grpSpPr>
            <a:xfrm rot="3600000">
              <a:off x="8442639" y="2426439"/>
              <a:ext cx="538356" cy="1602104"/>
              <a:chOff x="3961655" y="1032819"/>
              <a:chExt cx="518815" cy="1543952"/>
            </a:xfrm>
          </p:grpSpPr>
          <p:sp>
            <p:nvSpPr>
              <p:cNvPr id="216" name="台形 215">
                <a:extLst>
                  <a:ext uri="{FF2B5EF4-FFF2-40B4-BE49-F238E27FC236}">
                    <a16:creationId xmlns:a16="http://schemas.microsoft.com/office/drawing/2014/main" id="{B7212DC7-DC45-435D-B1BE-B73808FD4759}"/>
                  </a:ext>
                </a:extLst>
              </p:cNvPr>
              <p:cNvSpPr/>
              <p:nvPr/>
            </p:nvSpPr>
            <p:spPr bwMode="auto">
              <a:xfrm rot="10800000">
                <a:off x="4162785" y="1032819"/>
                <a:ext cx="119935" cy="385367"/>
              </a:xfrm>
              <a:prstGeom prst="trapezoid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台形 216">
                <a:extLst>
                  <a:ext uri="{FF2B5EF4-FFF2-40B4-BE49-F238E27FC236}">
                    <a16:creationId xmlns:a16="http://schemas.microsoft.com/office/drawing/2014/main" id="{A62C8A20-AC1D-491F-9776-A4B938A9BCEA}"/>
                  </a:ext>
                </a:extLst>
              </p:cNvPr>
              <p:cNvSpPr/>
              <p:nvPr/>
            </p:nvSpPr>
            <p:spPr bwMode="auto">
              <a:xfrm rot="9900000">
                <a:off x="4083294" y="1040768"/>
                <a:ext cx="119935" cy="385367"/>
              </a:xfrm>
              <a:prstGeom prst="trapezoid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台形 217">
                <a:extLst>
                  <a:ext uri="{FF2B5EF4-FFF2-40B4-BE49-F238E27FC236}">
                    <a16:creationId xmlns:a16="http://schemas.microsoft.com/office/drawing/2014/main" id="{F5F3AD66-87A5-4CAD-AEE6-3792A0913098}"/>
                  </a:ext>
                </a:extLst>
              </p:cNvPr>
              <p:cNvSpPr/>
              <p:nvPr/>
            </p:nvSpPr>
            <p:spPr bwMode="auto">
              <a:xfrm rot="11700000" flipH="1">
                <a:off x="4247830" y="1040768"/>
                <a:ext cx="119935" cy="385367"/>
              </a:xfrm>
              <a:prstGeom prst="trapezoid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楕円 72">
                <a:extLst>
                  <a:ext uri="{FF2B5EF4-FFF2-40B4-BE49-F238E27FC236}">
                    <a16:creationId xmlns:a16="http://schemas.microsoft.com/office/drawing/2014/main" id="{04443F1F-DFC5-4B9D-940A-278A956D8A5C}"/>
                  </a:ext>
                </a:extLst>
              </p:cNvPr>
              <p:cNvSpPr/>
              <p:nvPr/>
            </p:nvSpPr>
            <p:spPr bwMode="auto">
              <a:xfrm>
                <a:off x="3961655" y="1358864"/>
                <a:ext cx="518815" cy="1217907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6" h="724604">
                    <a:moveTo>
                      <a:pt x="0" y="236060"/>
                    </a:moveTo>
                    <a:cubicBezTo>
                      <a:pt x="0" y="-33755"/>
                      <a:pt x="118271" y="1516"/>
                      <a:pt x="279833" y="1516"/>
                    </a:cubicBezTo>
                    <a:cubicBezTo>
                      <a:pt x="441395" y="1516"/>
                      <a:pt x="585066" y="-33755"/>
                      <a:pt x="585066" y="236060"/>
                    </a:cubicBezTo>
                    <a:cubicBezTo>
                      <a:pt x="585066" y="505875"/>
                      <a:pt x="454095" y="724604"/>
                      <a:pt x="292533" y="724604"/>
                    </a:cubicBezTo>
                    <a:cubicBezTo>
                      <a:pt x="130971" y="724604"/>
                      <a:pt x="0" y="505875"/>
                      <a:pt x="0" y="236060"/>
                    </a:cubicBezTo>
                    <a:close/>
                  </a:path>
                </a:pathLst>
              </a:custGeom>
              <a:solidFill>
                <a:srgbClr val="FFFF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CB1CBEA2-A975-4CFE-90D3-07A5ABBA590E}"/>
                </a:ext>
              </a:extLst>
            </p:cNvPr>
            <p:cNvGrpSpPr/>
            <p:nvPr/>
          </p:nvGrpSpPr>
          <p:grpSpPr>
            <a:xfrm rot="3600000">
              <a:off x="8374272" y="2793908"/>
              <a:ext cx="538356" cy="1602104"/>
              <a:chOff x="3961655" y="1032819"/>
              <a:chExt cx="518815" cy="1543952"/>
            </a:xfrm>
          </p:grpSpPr>
          <p:sp>
            <p:nvSpPr>
              <p:cNvPr id="221" name="台形 220">
                <a:extLst>
                  <a:ext uri="{FF2B5EF4-FFF2-40B4-BE49-F238E27FC236}">
                    <a16:creationId xmlns:a16="http://schemas.microsoft.com/office/drawing/2014/main" id="{D756E662-FF16-4EB6-8CE4-D5F891D471C6}"/>
                  </a:ext>
                </a:extLst>
              </p:cNvPr>
              <p:cNvSpPr/>
              <p:nvPr/>
            </p:nvSpPr>
            <p:spPr bwMode="auto">
              <a:xfrm rot="10800000">
                <a:off x="4162785" y="1032819"/>
                <a:ext cx="119935" cy="385367"/>
              </a:xfrm>
              <a:prstGeom prst="trapezoid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台形 221">
                <a:extLst>
                  <a:ext uri="{FF2B5EF4-FFF2-40B4-BE49-F238E27FC236}">
                    <a16:creationId xmlns:a16="http://schemas.microsoft.com/office/drawing/2014/main" id="{B9DA63DA-C4B8-46F8-B69A-39F2758F7D24}"/>
                  </a:ext>
                </a:extLst>
              </p:cNvPr>
              <p:cNvSpPr/>
              <p:nvPr/>
            </p:nvSpPr>
            <p:spPr bwMode="auto">
              <a:xfrm rot="9900000">
                <a:off x="4083294" y="1040768"/>
                <a:ext cx="119935" cy="385367"/>
              </a:xfrm>
              <a:prstGeom prst="trapezoid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台形 222">
                <a:extLst>
                  <a:ext uri="{FF2B5EF4-FFF2-40B4-BE49-F238E27FC236}">
                    <a16:creationId xmlns:a16="http://schemas.microsoft.com/office/drawing/2014/main" id="{88346F3E-8561-4D7F-8F33-F2EBB15BED0A}"/>
                  </a:ext>
                </a:extLst>
              </p:cNvPr>
              <p:cNvSpPr/>
              <p:nvPr/>
            </p:nvSpPr>
            <p:spPr bwMode="auto">
              <a:xfrm rot="11700000" flipH="1">
                <a:off x="4247830" y="1040768"/>
                <a:ext cx="119935" cy="385367"/>
              </a:xfrm>
              <a:prstGeom prst="trapezoid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楕円 72">
                <a:extLst>
                  <a:ext uri="{FF2B5EF4-FFF2-40B4-BE49-F238E27FC236}">
                    <a16:creationId xmlns:a16="http://schemas.microsoft.com/office/drawing/2014/main" id="{B299FBED-15B8-440A-982E-2CB131D53ED5}"/>
                  </a:ext>
                </a:extLst>
              </p:cNvPr>
              <p:cNvSpPr/>
              <p:nvPr/>
            </p:nvSpPr>
            <p:spPr bwMode="auto">
              <a:xfrm>
                <a:off x="3961655" y="1358864"/>
                <a:ext cx="518815" cy="1217907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6" h="724604">
                    <a:moveTo>
                      <a:pt x="0" y="236060"/>
                    </a:moveTo>
                    <a:cubicBezTo>
                      <a:pt x="0" y="-33755"/>
                      <a:pt x="118271" y="1516"/>
                      <a:pt x="279833" y="1516"/>
                    </a:cubicBezTo>
                    <a:cubicBezTo>
                      <a:pt x="441395" y="1516"/>
                      <a:pt x="585066" y="-33755"/>
                      <a:pt x="585066" y="236060"/>
                    </a:cubicBezTo>
                    <a:cubicBezTo>
                      <a:pt x="585066" y="505875"/>
                      <a:pt x="454095" y="724604"/>
                      <a:pt x="292533" y="724604"/>
                    </a:cubicBezTo>
                    <a:cubicBezTo>
                      <a:pt x="130971" y="724604"/>
                      <a:pt x="0" y="505875"/>
                      <a:pt x="0" y="236060"/>
                    </a:cubicBezTo>
                    <a:close/>
                  </a:path>
                </a:pathLst>
              </a:custGeom>
              <a:solidFill>
                <a:srgbClr val="FFFF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33CE19EA-6051-4A47-8B98-460655512914}"/>
                </a:ext>
              </a:extLst>
            </p:cNvPr>
            <p:cNvGrpSpPr/>
            <p:nvPr/>
          </p:nvGrpSpPr>
          <p:grpSpPr>
            <a:xfrm rot="4635147">
              <a:off x="8664829" y="3050282"/>
              <a:ext cx="538356" cy="1602104"/>
              <a:chOff x="3961655" y="1032819"/>
              <a:chExt cx="518815" cy="1543952"/>
            </a:xfrm>
          </p:grpSpPr>
          <p:sp>
            <p:nvSpPr>
              <p:cNvPr id="226" name="台形 225">
                <a:extLst>
                  <a:ext uri="{FF2B5EF4-FFF2-40B4-BE49-F238E27FC236}">
                    <a16:creationId xmlns:a16="http://schemas.microsoft.com/office/drawing/2014/main" id="{A152B48B-CC45-4C34-951F-D3534628073F}"/>
                  </a:ext>
                </a:extLst>
              </p:cNvPr>
              <p:cNvSpPr/>
              <p:nvPr/>
            </p:nvSpPr>
            <p:spPr bwMode="auto">
              <a:xfrm rot="10800000">
                <a:off x="4162785" y="1032819"/>
                <a:ext cx="119935" cy="385367"/>
              </a:xfrm>
              <a:prstGeom prst="trapezoid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台形 226">
                <a:extLst>
                  <a:ext uri="{FF2B5EF4-FFF2-40B4-BE49-F238E27FC236}">
                    <a16:creationId xmlns:a16="http://schemas.microsoft.com/office/drawing/2014/main" id="{97103229-7232-43C4-A924-56CC5888085F}"/>
                  </a:ext>
                </a:extLst>
              </p:cNvPr>
              <p:cNvSpPr/>
              <p:nvPr/>
            </p:nvSpPr>
            <p:spPr bwMode="auto">
              <a:xfrm rot="9900000">
                <a:off x="4083294" y="1040768"/>
                <a:ext cx="119935" cy="385367"/>
              </a:xfrm>
              <a:prstGeom prst="trapezoid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台形 227">
                <a:extLst>
                  <a:ext uri="{FF2B5EF4-FFF2-40B4-BE49-F238E27FC236}">
                    <a16:creationId xmlns:a16="http://schemas.microsoft.com/office/drawing/2014/main" id="{4F046A16-695D-4D3D-A3CF-6C13CA46D4E3}"/>
                  </a:ext>
                </a:extLst>
              </p:cNvPr>
              <p:cNvSpPr/>
              <p:nvPr/>
            </p:nvSpPr>
            <p:spPr bwMode="auto">
              <a:xfrm rot="11700000" flipH="1">
                <a:off x="4247830" y="1040768"/>
                <a:ext cx="119935" cy="385367"/>
              </a:xfrm>
              <a:prstGeom prst="trapezoid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楕円 72">
                <a:extLst>
                  <a:ext uri="{FF2B5EF4-FFF2-40B4-BE49-F238E27FC236}">
                    <a16:creationId xmlns:a16="http://schemas.microsoft.com/office/drawing/2014/main" id="{496994E4-219C-4CC3-9A8C-4989E409812E}"/>
                  </a:ext>
                </a:extLst>
              </p:cNvPr>
              <p:cNvSpPr/>
              <p:nvPr/>
            </p:nvSpPr>
            <p:spPr bwMode="auto">
              <a:xfrm>
                <a:off x="3961655" y="1358864"/>
                <a:ext cx="518815" cy="1217907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6" h="724604">
                    <a:moveTo>
                      <a:pt x="0" y="236060"/>
                    </a:moveTo>
                    <a:cubicBezTo>
                      <a:pt x="0" y="-33755"/>
                      <a:pt x="118271" y="1516"/>
                      <a:pt x="279833" y="1516"/>
                    </a:cubicBezTo>
                    <a:cubicBezTo>
                      <a:pt x="441395" y="1516"/>
                      <a:pt x="585066" y="-33755"/>
                      <a:pt x="585066" y="236060"/>
                    </a:cubicBezTo>
                    <a:cubicBezTo>
                      <a:pt x="585066" y="505875"/>
                      <a:pt x="454095" y="724604"/>
                      <a:pt x="292533" y="724604"/>
                    </a:cubicBezTo>
                    <a:cubicBezTo>
                      <a:pt x="130971" y="724604"/>
                      <a:pt x="0" y="505875"/>
                      <a:pt x="0" y="236060"/>
                    </a:cubicBezTo>
                    <a:close/>
                  </a:path>
                </a:pathLst>
              </a:custGeom>
              <a:solidFill>
                <a:srgbClr val="FFFF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6D4A8448-6373-4540-B554-2C3A0E595F93}"/>
              </a:ext>
            </a:extLst>
          </p:cNvPr>
          <p:cNvGrpSpPr/>
          <p:nvPr/>
        </p:nvGrpSpPr>
        <p:grpSpPr>
          <a:xfrm>
            <a:off x="7927719" y="5062084"/>
            <a:ext cx="1657798" cy="1252535"/>
            <a:chOff x="7927719" y="5062084"/>
            <a:chExt cx="1657798" cy="1252535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BFB24C27-128F-4A5A-8620-8DFB3FA01066}"/>
                </a:ext>
              </a:extLst>
            </p:cNvPr>
            <p:cNvGrpSpPr/>
            <p:nvPr/>
          </p:nvGrpSpPr>
          <p:grpSpPr>
            <a:xfrm>
              <a:off x="7927719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1CC71CF7-6A66-42E1-8330-BE20866AF95D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59" name="楕円 31">
                  <a:extLst>
                    <a:ext uri="{FF2B5EF4-FFF2-40B4-BE49-F238E27FC236}">
                      <a16:creationId xmlns:a16="http://schemas.microsoft.com/office/drawing/2014/main" id="{F9F5A6FA-6128-40D8-A689-306FF57AF1E8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F1158038-B676-4BF5-B4C6-C6BA4ADFAF01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FD29023C-AD17-42A2-B0FD-6EEC4C4E8FB3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33EE8B3F-968B-4B51-A923-4FA3ECBC88CD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0" name="グループ化 229">
              <a:extLst>
                <a:ext uri="{FF2B5EF4-FFF2-40B4-BE49-F238E27FC236}">
                  <a16:creationId xmlns:a16="http://schemas.microsoft.com/office/drawing/2014/main" id="{37103928-8F6B-4705-A0D3-A0ACE61A5C46}"/>
                </a:ext>
              </a:extLst>
            </p:cNvPr>
            <p:cNvGrpSpPr/>
            <p:nvPr/>
          </p:nvGrpSpPr>
          <p:grpSpPr>
            <a:xfrm rot="21167492">
              <a:off x="8009656" y="5062084"/>
              <a:ext cx="1575861" cy="967667"/>
              <a:chOff x="7842398" y="2958313"/>
              <a:chExt cx="1892661" cy="1162199"/>
            </a:xfrm>
          </p:grpSpPr>
          <p:grpSp>
            <p:nvGrpSpPr>
              <p:cNvPr id="231" name="グループ化 230">
                <a:extLst>
                  <a:ext uri="{FF2B5EF4-FFF2-40B4-BE49-F238E27FC236}">
                    <a16:creationId xmlns:a16="http://schemas.microsoft.com/office/drawing/2014/main" id="{27A8DDDA-A84D-41A2-8AC8-998A79B740EC}"/>
                  </a:ext>
                </a:extLst>
              </p:cNvPr>
              <p:cNvGrpSpPr/>
              <p:nvPr/>
            </p:nvGrpSpPr>
            <p:grpSpPr>
              <a:xfrm rot="3600000">
                <a:off x="8442639" y="2426439"/>
                <a:ext cx="538356" cy="1602104"/>
                <a:chOff x="3961655" y="1032819"/>
                <a:chExt cx="518815" cy="1543952"/>
              </a:xfrm>
            </p:grpSpPr>
            <p:sp>
              <p:nvSpPr>
                <p:cNvPr id="242" name="台形 241">
                  <a:extLst>
                    <a:ext uri="{FF2B5EF4-FFF2-40B4-BE49-F238E27FC236}">
                      <a16:creationId xmlns:a16="http://schemas.microsoft.com/office/drawing/2014/main" id="{5D7A61B2-68C9-433F-A03D-E1538BAB8878}"/>
                    </a:ext>
                  </a:extLst>
                </p:cNvPr>
                <p:cNvSpPr/>
                <p:nvPr/>
              </p:nvSpPr>
              <p:spPr bwMode="auto">
                <a:xfrm rot="10800000">
                  <a:off x="4162785" y="1032819"/>
                  <a:ext cx="119935" cy="385367"/>
                </a:xfrm>
                <a:prstGeom prst="trapezoid">
                  <a:avLst/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台形 242">
                  <a:extLst>
                    <a:ext uri="{FF2B5EF4-FFF2-40B4-BE49-F238E27FC236}">
                      <a16:creationId xmlns:a16="http://schemas.microsoft.com/office/drawing/2014/main" id="{44938A5C-5B7E-415C-BCDC-E010F4C05705}"/>
                    </a:ext>
                  </a:extLst>
                </p:cNvPr>
                <p:cNvSpPr/>
                <p:nvPr/>
              </p:nvSpPr>
              <p:spPr bwMode="auto">
                <a:xfrm rot="9900000">
                  <a:off x="4083294" y="1040768"/>
                  <a:ext cx="119935" cy="385367"/>
                </a:xfrm>
                <a:prstGeom prst="trapezoid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台形 243">
                  <a:extLst>
                    <a:ext uri="{FF2B5EF4-FFF2-40B4-BE49-F238E27FC236}">
                      <a16:creationId xmlns:a16="http://schemas.microsoft.com/office/drawing/2014/main" id="{A994AEBF-4BC0-45CE-B951-88FC52BAC2DA}"/>
                    </a:ext>
                  </a:extLst>
                </p:cNvPr>
                <p:cNvSpPr/>
                <p:nvPr/>
              </p:nvSpPr>
              <p:spPr bwMode="auto">
                <a:xfrm rot="11700000" flipH="1">
                  <a:off x="4247830" y="1040768"/>
                  <a:ext cx="119935" cy="385367"/>
                </a:xfrm>
                <a:prstGeom prst="trapezoid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楕円 72">
                  <a:extLst>
                    <a:ext uri="{FF2B5EF4-FFF2-40B4-BE49-F238E27FC236}">
                      <a16:creationId xmlns:a16="http://schemas.microsoft.com/office/drawing/2014/main" id="{C2FD2994-CF98-4591-868D-B286327F2EE2}"/>
                    </a:ext>
                  </a:extLst>
                </p:cNvPr>
                <p:cNvSpPr/>
                <p:nvPr/>
              </p:nvSpPr>
              <p:spPr bwMode="auto">
                <a:xfrm>
                  <a:off x="3961655" y="1358864"/>
                  <a:ext cx="518815" cy="1217907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2" name="グループ化 231">
                <a:extLst>
                  <a:ext uri="{FF2B5EF4-FFF2-40B4-BE49-F238E27FC236}">
                    <a16:creationId xmlns:a16="http://schemas.microsoft.com/office/drawing/2014/main" id="{F0DA0F41-3045-42A9-9D94-622EA8866C1C}"/>
                  </a:ext>
                </a:extLst>
              </p:cNvPr>
              <p:cNvGrpSpPr/>
              <p:nvPr/>
            </p:nvGrpSpPr>
            <p:grpSpPr>
              <a:xfrm rot="3600000">
                <a:off x="8374272" y="2793908"/>
                <a:ext cx="538356" cy="1602104"/>
                <a:chOff x="3961655" y="1032819"/>
                <a:chExt cx="518815" cy="1543952"/>
              </a:xfrm>
            </p:grpSpPr>
            <p:sp>
              <p:nvSpPr>
                <p:cNvPr id="238" name="台形 237">
                  <a:extLst>
                    <a:ext uri="{FF2B5EF4-FFF2-40B4-BE49-F238E27FC236}">
                      <a16:creationId xmlns:a16="http://schemas.microsoft.com/office/drawing/2014/main" id="{66E9CDAD-EFF9-42A1-A2C3-B404C89C4180}"/>
                    </a:ext>
                  </a:extLst>
                </p:cNvPr>
                <p:cNvSpPr/>
                <p:nvPr/>
              </p:nvSpPr>
              <p:spPr bwMode="auto">
                <a:xfrm rot="10800000">
                  <a:off x="4162785" y="1032819"/>
                  <a:ext cx="119935" cy="385367"/>
                </a:xfrm>
                <a:prstGeom prst="trapezoid">
                  <a:avLst/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台形 238">
                  <a:extLst>
                    <a:ext uri="{FF2B5EF4-FFF2-40B4-BE49-F238E27FC236}">
                      <a16:creationId xmlns:a16="http://schemas.microsoft.com/office/drawing/2014/main" id="{1FCD4267-3A71-46AF-8666-D8975D992601}"/>
                    </a:ext>
                  </a:extLst>
                </p:cNvPr>
                <p:cNvSpPr/>
                <p:nvPr/>
              </p:nvSpPr>
              <p:spPr bwMode="auto">
                <a:xfrm rot="9900000">
                  <a:off x="4083294" y="1040768"/>
                  <a:ext cx="119935" cy="385367"/>
                </a:xfrm>
                <a:prstGeom prst="trapezoid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台形 239">
                  <a:extLst>
                    <a:ext uri="{FF2B5EF4-FFF2-40B4-BE49-F238E27FC236}">
                      <a16:creationId xmlns:a16="http://schemas.microsoft.com/office/drawing/2014/main" id="{5FAF686B-3396-446C-B01A-4DACCED1A000}"/>
                    </a:ext>
                  </a:extLst>
                </p:cNvPr>
                <p:cNvSpPr/>
                <p:nvPr/>
              </p:nvSpPr>
              <p:spPr bwMode="auto">
                <a:xfrm rot="11700000" flipH="1">
                  <a:off x="4247830" y="1040768"/>
                  <a:ext cx="119935" cy="385367"/>
                </a:xfrm>
                <a:prstGeom prst="trapezoid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楕円 72">
                  <a:extLst>
                    <a:ext uri="{FF2B5EF4-FFF2-40B4-BE49-F238E27FC236}">
                      <a16:creationId xmlns:a16="http://schemas.microsoft.com/office/drawing/2014/main" id="{DE5FBFF1-2419-47F8-88FE-7CFCC8A21197}"/>
                    </a:ext>
                  </a:extLst>
                </p:cNvPr>
                <p:cNvSpPr/>
                <p:nvPr/>
              </p:nvSpPr>
              <p:spPr bwMode="auto">
                <a:xfrm>
                  <a:off x="3961655" y="1358864"/>
                  <a:ext cx="518815" cy="1217907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1154A993-6751-4797-8DDF-522DCA99EB49}"/>
                  </a:ext>
                </a:extLst>
              </p:cNvPr>
              <p:cNvGrpSpPr/>
              <p:nvPr/>
            </p:nvGrpSpPr>
            <p:grpSpPr>
              <a:xfrm rot="4635147">
                <a:off x="8664829" y="3050282"/>
                <a:ext cx="538356" cy="1602104"/>
                <a:chOff x="3961655" y="1032819"/>
                <a:chExt cx="518815" cy="1543952"/>
              </a:xfrm>
            </p:grpSpPr>
            <p:sp>
              <p:nvSpPr>
                <p:cNvPr id="234" name="台形 233">
                  <a:extLst>
                    <a:ext uri="{FF2B5EF4-FFF2-40B4-BE49-F238E27FC236}">
                      <a16:creationId xmlns:a16="http://schemas.microsoft.com/office/drawing/2014/main" id="{C450575F-A538-4E0C-859B-26F423381822}"/>
                    </a:ext>
                  </a:extLst>
                </p:cNvPr>
                <p:cNvSpPr/>
                <p:nvPr/>
              </p:nvSpPr>
              <p:spPr bwMode="auto">
                <a:xfrm rot="10800000">
                  <a:off x="4162785" y="1032819"/>
                  <a:ext cx="119935" cy="385367"/>
                </a:xfrm>
                <a:prstGeom prst="trapezoid">
                  <a:avLst/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台形 234">
                  <a:extLst>
                    <a:ext uri="{FF2B5EF4-FFF2-40B4-BE49-F238E27FC236}">
                      <a16:creationId xmlns:a16="http://schemas.microsoft.com/office/drawing/2014/main" id="{8093B0AA-D869-4548-9A4D-4B7396649397}"/>
                    </a:ext>
                  </a:extLst>
                </p:cNvPr>
                <p:cNvSpPr/>
                <p:nvPr/>
              </p:nvSpPr>
              <p:spPr bwMode="auto">
                <a:xfrm rot="9900000">
                  <a:off x="4083294" y="1040768"/>
                  <a:ext cx="119935" cy="385367"/>
                </a:xfrm>
                <a:prstGeom prst="trapezoid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台形 235">
                  <a:extLst>
                    <a:ext uri="{FF2B5EF4-FFF2-40B4-BE49-F238E27FC236}">
                      <a16:creationId xmlns:a16="http://schemas.microsoft.com/office/drawing/2014/main" id="{AFC242BD-198E-4102-BA60-D802A82C3ACD}"/>
                    </a:ext>
                  </a:extLst>
                </p:cNvPr>
                <p:cNvSpPr/>
                <p:nvPr/>
              </p:nvSpPr>
              <p:spPr bwMode="auto">
                <a:xfrm rot="11700000" flipH="1">
                  <a:off x="4247830" y="1040768"/>
                  <a:ext cx="119935" cy="385367"/>
                </a:xfrm>
                <a:prstGeom prst="trapezoid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楕円 72">
                  <a:extLst>
                    <a:ext uri="{FF2B5EF4-FFF2-40B4-BE49-F238E27FC236}">
                      <a16:creationId xmlns:a16="http://schemas.microsoft.com/office/drawing/2014/main" id="{04733A6A-57ED-4456-8116-2F59118FF45E}"/>
                    </a:ext>
                  </a:extLst>
                </p:cNvPr>
                <p:cNvSpPr/>
                <p:nvPr/>
              </p:nvSpPr>
              <p:spPr bwMode="auto">
                <a:xfrm>
                  <a:off x="3961655" y="1358864"/>
                  <a:ext cx="518815" cy="1217907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E090D372-F520-4C9F-989D-37F9C7791A29}"/>
              </a:ext>
            </a:extLst>
          </p:cNvPr>
          <p:cNvGrpSpPr/>
          <p:nvPr/>
        </p:nvGrpSpPr>
        <p:grpSpPr>
          <a:xfrm>
            <a:off x="6035419" y="5184195"/>
            <a:ext cx="1651793" cy="1130424"/>
            <a:chOff x="6035419" y="5184195"/>
            <a:chExt cx="1651793" cy="1130424"/>
          </a:xfrm>
        </p:grpSpPr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77A77B50-48E6-4C0F-8CB8-9FFF8D260A26}"/>
                </a:ext>
              </a:extLst>
            </p:cNvPr>
            <p:cNvGrpSpPr/>
            <p:nvPr/>
          </p:nvGrpSpPr>
          <p:grpSpPr>
            <a:xfrm>
              <a:off x="6035419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1D35D1EB-71C7-44BA-B725-DD43E205E858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53" name="楕円 31">
                  <a:extLst>
                    <a:ext uri="{FF2B5EF4-FFF2-40B4-BE49-F238E27FC236}">
                      <a16:creationId xmlns:a16="http://schemas.microsoft.com/office/drawing/2014/main" id="{5D1F5F8F-FC31-4366-8DA0-EA195A8A657F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7BE85249-510B-4BB1-8E95-4F413EF93390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90AA82ED-2A59-4C00-8C13-DE7D45E2FD2F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4103209B-7466-42F2-8214-FC51DCD525FE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77E84945-5ADA-4ADE-A5A8-A8CCC2C0F242}"/>
                </a:ext>
              </a:extLst>
            </p:cNvPr>
            <p:cNvGrpSpPr/>
            <p:nvPr/>
          </p:nvGrpSpPr>
          <p:grpSpPr>
            <a:xfrm rot="518385">
              <a:off x="6124649" y="5192593"/>
              <a:ext cx="1562563" cy="782287"/>
              <a:chOff x="6158335" y="5121320"/>
              <a:chExt cx="1562563" cy="782287"/>
            </a:xfrm>
          </p:grpSpPr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5862F186-999F-4BD5-97CA-BCB0E132CC3C}"/>
                  </a:ext>
                </a:extLst>
              </p:cNvPr>
              <p:cNvGrpSpPr/>
              <p:nvPr/>
            </p:nvGrpSpPr>
            <p:grpSpPr>
              <a:xfrm rot="3453300">
                <a:off x="6672663" y="4623139"/>
                <a:ext cx="361528" cy="1357890"/>
                <a:chOff x="3298159" y="3338931"/>
                <a:chExt cx="434357" cy="1631436"/>
              </a:xfrm>
            </p:grpSpPr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98C236BB-D261-437E-A642-BDEE0D8CA363}"/>
                    </a:ext>
                  </a:extLst>
                </p:cNvPr>
                <p:cNvGrpSpPr/>
                <p:nvPr/>
              </p:nvGrpSpPr>
              <p:grpSpPr>
                <a:xfrm rot="21431751">
                  <a:off x="329815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254" name="台形 253">
                    <a:extLst>
                      <a:ext uri="{FF2B5EF4-FFF2-40B4-BE49-F238E27FC236}">
                        <a16:creationId xmlns:a16="http://schemas.microsoft.com/office/drawing/2014/main" id="{A8C31E00-7919-478A-BCE6-AA553F0382F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55" name="フリーフォーム: 図形 254">
                    <a:extLst>
                      <a:ext uri="{FF2B5EF4-FFF2-40B4-BE49-F238E27FC236}">
                        <a16:creationId xmlns:a16="http://schemas.microsoft.com/office/drawing/2014/main" id="{F0B40A3B-D650-4675-9CE6-4A34DAA94E7C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48" name="グループ化 247">
                  <a:extLst>
                    <a:ext uri="{FF2B5EF4-FFF2-40B4-BE49-F238E27FC236}">
                      <a16:creationId xmlns:a16="http://schemas.microsoft.com/office/drawing/2014/main" id="{FA079FB0-1156-4DFE-A46D-5C1707EADD59}"/>
                    </a:ext>
                  </a:extLst>
                </p:cNvPr>
                <p:cNvGrpSpPr/>
                <p:nvPr/>
              </p:nvGrpSpPr>
              <p:grpSpPr>
                <a:xfrm rot="168249" flipH="1">
                  <a:off x="352040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252" name="台形 251">
                    <a:extLst>
                      <a:ext uri="{FF2B5EF4-FFF2-40B4-BE49-F238E27FC236}">
                        <a16:creationId xmlns:a16="http://schemas.microsoft.com/office/drawing/2014/main" id="{0A3A863C-CE5B-4A39-B39A-03A4D17C615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3" name="フリーフォーム: 図形 252">
                    <a:extLst>
                      <a:ext uri="{FF2B5EF4-FFF2-40B4-BE49-F238E27FC236}">
                        <a16:creationId xmlns:a16="http://schemas.microsoft.com/office/drawing/2014/main" id="{EA442CB5-4427-4BBC-B161-D9AD778A1F94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49" name="グループ化 248">
                  <a:extLst>
                    <a:ext uri="{FF2B5EF4-FFF2-40B4-BE49-F238E27FC236}">
                      <a16:creationId xmlns:a16="http://schemas.microsoft.com/office/drawing/2014/main" id="{43294EE0-EEAF-4A3D-BCC6-9F35938E8208}"/>
                    </a:ext>
                  </a:extLst>
                </p:cNvPr>
                <p:cNvGrpSpPr/>
                <p:nvPr/>
              </p:nvGrpSpPr>
              <p:grpSpPr>
                <a:xfrm>
                  <a:off x="3415325" y="3338931"/>
                  <a:ext cx="212107" cy="1631436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250" name="台形 249">
                    <a:extLst>
                      <a:ext uri="{FF2B5EF4-FFF2-40B4-BE49-F238E27FC236}">
                        <a16:creationId xmlns:a16="http://schemas.microsoft.com/office/drawing/2014/main" id="{EA21FE13-4DF9-4AEE-AB33-F539489C0FA4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33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1" name="フリーフォーム: 図形 250">
                    <a:extLst>
                      <a:ext uri="{FF2B5EF4-FFF2-40B4-BE49-F238E27FC236}">
                        <a16:creationId xmlns:a16="http://schemas.microsoft.com/office/drawing/2014/main" id="{705F2DD5-A3C1-4A76-8784-C7369BA4C378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56" name="グループ化 255">
                <a:extLst>
                  <a:ext uri="{FF2B5EF4-FFF2-40B4-BE49-F238E27FC236}">
                    <a16:creationId xmlns:a16="http://schemas.microsoft.com/office/drawing/2014/main" id="{D681428A-2CA9-453A-A5C9-4392B05F5619}"/>
                  </a:ext>
                </a:extLst>
              </p:cNvPr>
              <p:cNvGrpSpPr/>
              <p:nvPr/>
            </p:nvGrpSpPr>
            <p:grpSpPr>
              <a:xfrm rot="3453300">
                <a:off x="6656516" y="4870375"/>
                <a:ext cx="361528" cy="1357890"/>
                <a:chOff x="3298159" y="3338931"/>
                <a:chExt cx="434357" cy="1631436"/>
              </a:xfrm>
            </p:grpSpPr>
            <p:grpSp>
              <p:nvGrpSpPr>
                <p:cNvPr id="257" name="グループ化 256">
                  <a:extLst>
                    <a:ext uri="{FF2B5EF4-FFF2-40B4-BE49-F238E27FC236}">
                      <a16:creationId xmlns:a16="http://schemas.microsoft.com/office/drawing/2014/main" id="{19BA1294-9869-4719-9806-859E37C154AE}"/>
                    </a:ext>
                  </a:extLst>
                </p:cNvPr>
                <p:cNvGrpSpPr/>
                <p:nvPr/>
              </p:nvGrpSpPr>
              <p:grpSpPr>
                <a:xfrm rot="21431751">
                  <a:off x="329815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264" name="台形 263">
                    <a:extLst>
                      <a:ext uri="{FF2B5EF4-FFF2-40B4-BE49-F238E27FC236}">
                        <a16:creationId xmlns:a16="http://schemas.microsoft.com/office/drawing/2014/main" id="{8656E6E1-5816-47AC-86B3-AED5AF6302D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65" name="フリーフォーム: 図形 264">
                    <a:extLst>
                      <a:ext uri="{FF2B5EF4-FFF2-40B4-BE49-F238E27FC236}">
                        <a16:creationId xmlns:a16="http://schemas.microsoft.com/office/drawing/2014/main" id="{BF770AD8-935C-4FB4-8E72-122892E8C90C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58" name="グループ化 257">
                  <a:extLst>
                    <a:ext uri="{FF2B5EF4-FFF2-40B4-BE49-F238E27FC236}">
                      <a16:creationId xmlns:a16="http://schemas.microsoft.com/office/drawing/2014/main" id="{FACB21D9-FD84-415B-B613-AA6D3CC89789}"/>
                    </a:ext>
                  </a:extLst>
                </p:cNvPr>
                <p:cNvGrpSpPr/>
                <p:nvPr/>
              </p:nvGrpSpPr>
              <p:grpSpPr>
                <a:xfrm rot="168249" flipH="1">
                  <a:off x="352040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262" name="台形 261">
                    <a:extLst>
                      <a:ext uri="{FF2B5EF4-FFF2-40B4-BE49-F238E27FC236}">
                        <a16:creationId xmlns:a16="http://schemas.microsoft.com/office/drawing/2014/main" id="{805DB7D0-7E03-4800-9D4F-30CA63C42FC8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3" name="フリーフォーム: 図形 262">
                    <a:extLst>
                      <a:ext uri="{FF2B5EF4-FFF2-40B4-BE49-F238E27FC236}">
                        <a16:creationId xmlns:a16="http://schemas.microsoft.com/office/drawing/2014/main" id="{F2501282-697B-4DFC-A079-2139E29F086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59" name="グループ化 258">
                  <a:extLst>
                    <a:ext uri="{FF2B5EF4-FFF2-40B4-BE49-F238E27FC236}">
                      <a16:creationId xmlns:a16="http://schemas.microsoft.com/office/drawing/2014/main" id="{471284FE-400E-4DA9-805A-CD158014881E}"/>
                    </a:ext>
                  </a:extLst>
                </p:cNvPr>
                <p:cNvGrpSpPr/>
                <p:nvPr/>
              </p:nvGrpSpPr>
              <p:grpSpPr>
                <a:xfrm>
                  <a:off x="3415325" y="3338931"/>
                  <a:ext cx="212107" cy="1631436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260" name="台形 259">
                    <a:extLst>
                      <a:ext uri="{FF2B5EF4-FFF2-40B4-BE49-F238E27FC236}">
                        <a16:creationId xmlns:a16="http://schemas.microsoft.com/office/drawing/2014/main" id="{6C2FCE9C-9BF0-4E07-87F5-8427DB408E32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33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1" name="フリーフォーム: 図形 260">
                    <a:extLst>
                      <a:ext uri="{FF2B5EF4-FFF2-40B4-BE49-F238E27FC236}">
                        <a16:creationId xmlns:a16="http://schemas.microsoft.com/office/drawing/2014/main" id="{AA277E42-16B2-4500-A996-8E7DC69FC18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66" name="グループ化 265">
                <a:extLst>
                  <a:ext uri="{FF2B5EF4-FFF2-40B4-BE49-F238E27FC236}">
                    <a16:creationId xmlns:a16="http://schemas.microsoft.com/office/drawing/2014/main" id="{40EB153C-4B7A-4A20-9B39-28F115AA9D2F}"/>
                  </a:ext>
                </a:extLst>
              </p:cNvPr>
              <p:cNvGrpSpPr/>
              <p:nvPr/>
            </p:nvGrpSpPr>
            <p:grpSpPr>
              <a:xfrm rot="4018356">
                <a:off x="6861189" y="5043898"/>
                <a:ext cx="361528" cy="1357890"/>
                <a:chOff x="3298159" y="3338931"/>
                <a:chExt cx="434357" cy="1631436"/>
              </a:xfrm>
            </p:grpSpPr>
            <p:grpSp>
              <p:nvGrpSpPr>
                <p:cNvPr id="267" name="グループ化 266">
                  <a:extLst>
                    <a:ext uri="{FF2B5EF4-FFF2-40B4-BE49-F238E27FC236}">
                      <a16:creationId xmlns:a16="http://schemas.microsoft.com/office/drawing/2014/main" id="{D9258F1C-CDE0-407C-BC87-6955F090B1EB}"/>
                    </a:ext>
                  </a:extLst>
                </p:cNvPr>
                <p:cNvGrpSpPr/>
                <p:nvPr/>
              </p:nvGrpSpPr>
              <p:grpSpPr>
                <a:xfrm rot="21431751">
                  <a:off x="329815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274" name="台形 273">
                    <a:extLst>
                      <a:ext uri="{FF2B5EF4-FFF2-40B4-BE49-F238E27FC236}">
                        <a16:creationId xmlns:a16="http://schemas.microsoft.com/office/drawing/2014/main" id="{264CFD06-6867-4449-80BF-4672817CA102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75" name="フリーフォーム: 図形 274">
                    <a:extLst>
                      <a:ext uri="{FF2B5EF4-FFF2-40B4-BE49-F238E27FC236}">
                        <a16:creationId xmlns:a16="http://schemas.microsoft.com/office/drawing/2014/main" id="{0FAAB530-2E8E-4442-A79F-81E325A085C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68" name="グループ化 267">
                  <a:extLst>
                    <a:ext uri="{FF2B5EF4-FFF2-40B4-BE49-F238E27FC236}">
                      <a16:creationId xmlns:a16="http://schemas.microsoft.com/office/drawing/2014/main" id="{B71F72DF-EAB6-4EB4-AAAD-7BD492703156}"/>
                    </a:ext>
                  </a:extLst>
                </p:cNvPr>
                <p:cNvGrpSpPr/>
                <p:nvPr/>
              </p:nvGrpSpPr>
              <p:grpSpPr>
                <a:xfrm rot="168249" flipH="1">
                  <a:off x="352040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272" name="台形 271">
                    <a:extLst>
                      <a:ext uri="{FF2B5EF4-FFF2-40B4-BE49-F238E27FC236}">
                        <a16:creationId xmlns:a16="http://schemas.microsoft.com/office/drawing/2014/main" id="{0E259F64-65EA-4380-A3F2-CDDDEF9AD58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3" name="フリーフォーム: 図形 272">
                    <a:extLst>
                      <a:ext uri="{FF2B5EF4-FFF2-40B4-BE49-F238E27FC236}">
                        <a16:creationId xmlns:a16="http://schemas.microsoft.com/office/drawing/2014/main" id="{C2972C11-116A-4C78-AD8B-BA77D4407EE7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69" name="グループ化 268">
                  <a:extLst>
                    <a:ext uri="{FF2B5EF4-FFF2-40B4-BE49-F238E27FC236}">
                      <a16:creationId xmlns:a16="http://schemas.microsoft.com/office/drawing/2014/main" id="{9227C6E2-8EB6-4704-83D6-49E259F1B291}"/>
                    </a:ext>
                  </a:extLst>
                </p:cNvPr>
                <p:cNvGrpSpPr/>
                <p:nvPr/>
              </p:nvGrpSpPr>
              <p:grpSpPr>
                <a:xfrm>
                  <a:off x="3415325" y="3338931"/>
                  <a:ext cx="212107" cy="1631436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270" name="台形 269">
                    <a:extLst>
                      <a:ext uri="{FF2B5EF4-FFF2-40B4-BE49-F238E27FC236}">
                        <a16:creationId xmlns:a16="http://schemas.microsoft.com/office/drawing/2014/main" id="{9E7560B7-2A55-4200-B09C-0886FE796A63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33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1" name="フリーフォーム: 図形 270">
                    <a:extLst>
                      <a:ext uri="{FF2B5EF4-FFF2-40B4-BE49-F238E27FC236}">
                        <a16:creationId xmlns:a16="http://schemas.microsoft.com/office/drawing/2014/main" id="{996C6DB0-4536-45D6-90B5-9DF7A293CCCE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0F8EC9EC-93F2-4532-A017-13C3851A781B}"/>
              </a:ext>
            </a:extLst>
          </p:cNvPr>
          <p:cNvGrpSpPr/>
          <p:nvPr/>
        </p:nvGrpSpPr>
        <p:grpSpPr>
          <a:xfrm>
            <a:off x="4182810" y="5088886"/>
            <a:ext cx="1575175" cy="1225733"/>
            <a:chOff x="4182810" y="5088886"/>
            <a:chExt cx="1575175" cy="1225733"/>
          </a:xfrm>
        </p:grpSpPr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EA8B7007-5DE4-43D5-AB24-CBAEF34BB08F}"/>
                </a:ext>
              </a:extLst>
            </p:cNvPr>
            <p:cNvGrpSpPr/>
            <p:nvPr/>
          </p:nvGrpSpPr>
          <p:grpSpPr>
            <a:xfrm>
              <a:off x="4182810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9CF38832-2D79-4FAD-A1C9-CA804CD16A87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47" name="楕円 31">
                  <a:extLst>
                    <a:ext uri="{FF2B5EF4-FFF2-40B4-BE49-F238E27FC236}">
                      <a16:creationId xmlns:a16="http://schemas.microsoft.com/office/drawing/2014/main" id="{F57B2E7F-B541-4D4E-8E00-96EE64B1724C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B1AAD24C-0ACF-42BC-B392-D43CC43E7F42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75E1CAB5-655D-4E75-8A8F-28933F90DA1A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4F72F41C-2631-4CAE-B454-3F8304F1BB63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162AD534-1D46-4036-B689-B91FC07C1A86}"/>
                </a:ext>
              </a:extLst>
            </p:cNvPr>
            <p:cNvGrpSpPr/>
            <p:nvPr/>
          </p:nvGrpSpPr>
          <p:grpSpPr>
            <a:xfrm>
              <a:off x="4524346" y="5088886"/>
              <a:ext cx="579444" cy="511638"/>
              <a:chOff x="7383271" y="3197088"/>
              <a:chExt cx="678540" cy="599138"/>
            </a:xfrm>
          </p:grpSpPr>
          <p:sp>
            <p:nvSpPr>
              <p:cNvPr id="277" name="楕円 276">
                <a:extLst>
                  <a:ext uri="{FF2B5EF4-FFF2-40B4-BE49-F238E27FC236}">
                    <a16:creationId xmlns:a16="http://schemas.microsoft.com/office/drawing/2014/main" id="{536351E8-6F15-47FE-B1AF-D9CA8CE03E4F}"/>
                  </a:ext>
                </a:extLst>
              </p:cNvPr>
              <p:cNvSpPr/>
              <p:nvPr/>
            </p:nvSpPr>
            <p:spPr bwMode="auto">
              <a:xfrm>
                <a:off x="7383271" y="3246085"/>
                <a:ext cx="678540" cy="550141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星: 5 pt 277">
                <a:extLst>
                  <a:ext uri="{FF2B5EF4-FFF2-40B4-BE49-F238E27FC236}">
                    <a16:creationId xmlns:a16="http://schemas.microsoft.com/office/drawing/2014/main" id="{E716D85A-37DC-459C-9176-9D1CC9894344}"/>
                  </a:ext>
                </a:extLst>
              </p:cNvPr>
              <p:cNvSpPr/>
              <p:nvPr/>
            </p:nvSpPr>
            <p:spPr bwMode="auto">
              <a:xfrm>
                <a:off x="7605101" y="3197088"/>
                <a:ext cx="234879" cy="130489"/>
              </a:xfrm>
              <a:prstGeom prst="star5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BA9F4FEF-BC4F-4485-A364-C06195BCEAED}"/>
                </a:ext>
              </a:extLst>
            </p:cNvPr>
            <p:cNvGrpSpPr/>
            <p:nvPr/>
          </p:nvGrpSpPr>
          <p:grpSpPr>
            <a:xfrm>
              <a:off x="4994365" y="5268348"/>
              <a:ext cx="579444" cy="511638"/>
              <a:chOff x="7383271" y="3197088"/>
              <a:chExt cx="678540" cy="599138"/>
            </a:xfrm>
          </p:grpSpPr>
          <p:sp>
            <p:nvSpPr>
              <p:cNvPr id="280" name="楕円 279">
                <a:extLst>
                  <a:ext uri="{FF2B5EF4-FFF2-40B4-BE49-F238E27FC236}">
                    <a16:creationId xmlns:a16="http://schemas.microsoft.com/office/drawing/2014/main" id="{947BFBBA-8CAB-4C53-BDCF-032A24957004}"/>
                  </a:ext>
                </a:extLst>
              </p:cNvPr>
              <p:cNvSpPr/>
              <p:nvPr/>
            </p:nvSpPr>
            <p:spPr bwMode="auto">
              <a:xfrm>
                <a:off x="7383271" y="3246085"/>
                <a:ext cx="678540" cy="550141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星: 5 pt 280">
                <a:extLst>
                  <a:ext uri="{FF2B5EF4-FFF2-40B4-BE49-F238E27FC236}">
                    <a16:creationId xmlns:a16="http://schemas.microsoft.com/office/drawing/2014/main" id="{FD372C6A-8717-44E1-90CB-D2B5DFD1BD17}"/>
                  </a:ext>
                </a:extLst>
              </p:cNvPr>
              <p:cNvSpPr/>
              <p:nvPr/>
            </p:nvSpPr>
            <p:spPr bwMode="auto">
              <a:xfrm>
                <a:off x="7605101" y="3197088"/>
                <a:ext cx="234879" cy="130489"/>
              </a:xfrm>
              <a:prstGeom prst="star5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2" name="グループ化 281">
              <a:extLst>
                <a:ext uri="{FF2B5EF4-FFF2-40B4-BE49-F238E27FC236}">
                  <a16:creationId xmlns:a16="http://schemas.microsoft.com/office/drawing/2014/main" id="{991A8C97-1F5F-461E-9725-AFF4A8D1B058}"/>
                </a:ext>
              </a:extLst>
            </p:cNvPr>
            <p:cNvGrpSpPr/>
            <p:nvPr/>
          </p:nvGrpSpPr>
          <p:grpSpPr>
            <a:xfrm>
              <a:off x="4259427" y="5405081"/>
              <a:ext cx="579444" cy="511638"/>
              <a:chOff x="7383271" y="3197088"/>
              <a:chExt cx="678540" cy="599138"/>
            </a:xfrm>
          </p:grpSpPr>
          <p:sp>
            <p:nvSpPr>
              <p:cNvPr id="283" name="楕円 282">
                <a:extLst>
                  <a:ext uri="{FF2B5EF4-FFF2-40B4-BE49-F238E27FC236}">
                    <a16:creationId xmlns:a16="http://schemas.microsoft.com/office/drawing/2014/main" id="{59FC843C-57ED-4026-8188-A22CCB46DEAC}"/>
                  </a:ext>
                </a:extLst>
              </p:cNvPr>
              <p:cNvSpPr/>
              <p:nvPr/>
            </p:nvSpPr>
            <p:spPr bwMode="auto">
              <a:xfrm>
                <a:off x="7383271" y="3246085"/>
                <a:ext cx="678540" cy="550141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星: 5 pt 283">
                <a:extLst>
                  <a:ext uri="{FF2B5EF4-FFF2-40B4-BE49-F238E27FC236}">
                    <a16:creationId xmlns:a16="http://schemas.microsoft.com/office/drawing/2014/main" id="{3F482D42-480A-4FC4-9B35-84A530B20536}"/>
                  </a:ext>
                </a:extLst>
              </p:cNvPr>
              <p:cNvSpPr/>
              <p:nvPr/>
            </p:nvSpPr>
            <p:spPr bwMode="auto">
              <a:xfrm>
                <a:off x="7605101" y="3197088"/>
                <a:ext cx="234879" cy="130489"/>
              </a:xfrm>
              <a:prstGeom prst="star5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5" name="グループ化 284">
              <a:extLst>
                <a:ext uri="{FF2B5EF4-FFF2-40B4-BE49-F238E27FC236}">
                  <a16:creationId xmlns:a16="http://schemas.microsoft.com/office/drawing/2014/main" id="{5C6215C9-AC84-4022-B9D5-7A22C77B041E}"/>
                </a:ext>
              </a:extLst>
            </p:cNvPr>
            <p:cNvGrpSpPr/>
            <p:nvPr/>
          </p:nvGrpSpPr>
          <p:grpSpPr>
            <a:xfrm>
              <a:off x="4994365" y="5516176"/>
              <a:ext cx="579444" cy="511638"/>
              <a:chOff x="7383271" y="3197088"/>
              <a:chExt cx="678540" cy="599138"/>
            </a:xfrm>
          </p:grpSpPr>
          <p:sp>
            <p:nvSpPr>
              <p:cNvPr id="286" name="楕円 285">
                <a:extLst>
                  <a:ext uri="{FF2B5EF4-FFF2-40B4-BE49-F238E27FC236}">
                    <a16:creationId xmlns:a16="http://schemas.microsoft.com/office/drawing/2014/main" id="{AFB18A5B-AD1B-4642-9F47-8FD2849E2B8E}"/>
                  </a:ext>
                </a:extLst>
              </p:cNvPr>
              <p:cNvSpPr/>
              <p:nvPr/>
            </p:nvSpPr>
            <p:spPr bwMode="auto">
              <a:xfrm>
                <a:off x="7383271" y="3246085"/>
                <a:ext cx="678540" cy="550141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星: 5 pt 286">
                <a:extLst>
                  <a:ext uri="{FF2B5EF4-FFF2-40B4-BE49-F238E27FC236}">
                    <a16:creationId xmlns:a16="http://schemas.microsoft.com/office/drawing/2014/main" id="{ED370E1B-A0B1-424E-A755-2B1B32FAB560}"/>
                  </a:ext>
                </a:extLst>
              </p:cNvPr>
              <p:cNvSpPr/>
              <p:nvPr/>
            </p:nvSpPr>
            <p:spPr bwMode="auto">
              <a:xfrm>
                <a:off x="7605101" y="3197088"/>
                <a:ext cx="234879" cy="130489"/>
              </a:xfrm>
              <a:prstGeom prst="star5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7A0D756D-4C20-4645-ACE6-724B04F166C2}"/>
                </a:ext>
              </a:extLst>
            </p:cNvPr>
            <p:cNvGrpSpPr/>
            <p:nvPr/>
          </p:nvGrpSpPr>
          <p:grpSpPr>
            <a:xfrm>
              <a:off x="4626896" y="5627271"/>
              <a:ext cx="579444" cy="511638"/>
              <a:chOff x="7383271" y="3197088"/>
              <a:chExt cx="678540" cy="599138"/>
            </a:xfrm>
          </p:grpSpPr>
          <p:sp>
            <p:nvSpPr>
              <p:cNvPr id="289" name="楕円 288">
                <a:extLst>
                  <a:ext uri="{FF2B5EF4-FFF2-40B4-BE49-F238E27FC236}">
                    <a16:creationId xmlns:a16="http://schemas.microsoft.com/office/drawing/2014/main" id="{DC6C5ABB-31B0-48BF-ACA0-6D3E5C33F8E4}"/>
                  </a:ext>
                </a:extLst>
              </p:cNvPr>
              <p:cNvSpPr/>
              <p:nvPr/>
            </p:nvSpPr>
            <p:spPr bwMode="auto">
              <a:xfrm>
                <a:off x="7383271" y="3246085"/>
                <a:ext cx="678540" cy="550141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星: 5 pt 289">
                <a:extLst>
                  <a:ext uri="{FF2B5EF4-FFF2-40B4-BE49-F238E27FC236}">
                    <a16:creationId xmlns:a16="http://schemas.microsoft.com/office/drawing/2014/main" id="{D9FC40FF-76AF-423B-A2E8-A321C08229C2}"/>
                  </a:ext>
                </a:extLst>
              </p:cNvPr>
              <p:cNvSpPr/>
              <p:nvPr/>
            </p:nvSpPr>
            <p:spPr bwMode="auto">
              <a:xfrm>
                <a:off x="7605101" y="3197088"/>
                <a:ext cx="234879" cy="130489"/>
              </a:xfrm>
              <a:prstGeom prst="star5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A7B4226D-2950-4A75-A58A-C46C7FB022AC}"/>
              </a:ext>
            </a:extLst>
          </p:cNvPr>
          <p:cNvGrpSpPr/>
          <p:nvPr/>
        </p:nvGrpSpPr>
        <p:grpSpPr>
          <a:xfrm>
            <a:off x="2301619" y="5184195"/>
            <a:ext cx="1610697" cy="1130424"/>
            <a:chOff x="2301619" y="5184195"/>
            <a:chExt cx="1610697" cy="1130424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5C84A002-5CBA-44B1-BB46-6FDD9D64F83C}"/>
                </a:ext>
              </a:extLst>
            </p:cNvPr>
            <p:cNvGrpSpPr/>
            <p:nvPr/>
          </p:nvGrpSpPr>
          <p:grpSpPr>
            <a:xfrm>
              <a:off x="2301619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28EEA711-8D83-4F8C-8520-4C964B6AD6D9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41" name="楕円 31">
                  <a:extLst>
                    <a:ext uri="{FF2B5EF4-FFF2-40B4-BE49-F238E27FC236}">
                      <a16:creationId xmlns:a16="http://schemas.microsoft.com/office/drawing/2014/main" id="{DF06D596-C9DD-4B46-AFFA-6BFA97915B3D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楕円 41">
                  <a:extLst>
                    <a:ext uri="{FF2B5EF4-FFF2-40B4-BE49-F238E27FC236}">
                      <a16:creationId xmlns:a16="http://schemas.microsoft.com/office/drawing/2014/main" id="{2DC52EE0-5C64-419F-90FD-F99883930A1D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楕円 42">
                  <a:extLst>
                    <a:ext uri="{FF2B5EF4-FFF2-40B4-BE49-F238E27FC236}">
                      <a16:creationId xmlns:a16="http://schemas.microsoft.com/office/drawing/2014/main" id="{E35453AE-F6A3-41DF-8C38-A6293A25773C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7287BD68-785C-4FFC-B2B5-5734A338DCCE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1" name="グループ化 290">
              <a:extLst>
                <a:ext uri="{FF2B5EF4-FFF2-40B4-BE49-F238E27FC236}">
                  <a16:creationId xmlns:a16="http://schemas.microsoft.com/office/drawing/2014/main" id="{DCC9D8B4-77AC-4CA2-BFB4-43908BA5C7A7}"/>
                </a:ext>
              </a:extLst>
            </p:cNvPr>
            <p:cNvGrpSpPr/>
            <p:nvPr/>
          </p:nvGrpSpPr>
          <p:grpSpPr>
            <a:xfrm rot="3600000">
              <a:off x="2777187" y="4831488"/>
              <a:ext cx="585492" cy="1372760"/>
              <a:chOff x="2401707" y="2939734"/>
              <a:chExt cx="761572" cy="1785608"/>
            </a:xfrm>
          </p:grpSpPr>
          <p:grpSp>
            <p:nvGrpSpPr>
              <p:cNvPr id="292" name="グループ化 291">
                <a:extLst>
                  <a:ext uri="{FF2B5EF4-FFF2-40B4-BE49-F238E27FC236}">
                    <a16:creationId xmlns:a16="http://schemas.microsoft.com/office/drawing/2014/main" id="{D4B9ACDB-99CF-4F5F-90EF-E82FEA118744}"/>
                  </a:ext>
                </a:extLst>
              </p:cNvPr>
              <p:cNvGrpSpPr/>
              <p:nvPr/>
            </p:nvGrpSpPr>
            <p:grpSpPr>
              <a:xfrm>
                <a:off x="2702743" y="2939734"/>
                <a:ext cx="158470" cy="1743731"/>
                <a:chOff x="2702749" y="2939735"/>
                <a:chExt cx="158471" cy="1743732"/>
              </a:xfrm>
            </p:grpSpPr>
            <p:sp>
              <p:nvSpPr>
                <p:cNvPr id="305" name="台形 304">
                  <a:extLst>
                    <a:ext uri="{FF2B5EF4-FFF2-40B4-BE49-F238E27FC236}">
                      <a16:creationId xmlns:a16="http://schemas.microsoft.com/office/drawing/2014/main" id="{43B49FAA-5172-43AD-BF77-879EFB9BA2C1}"/>
                    </a:ext>
                  </a:extLst>
                </p:cNvPr>
                <p:cNvSpPr/>
                <p:nvPr/>
              </p:nvSpPr>
              <p:spPr bwMode="auto">
                <a:xfrm rot="10800000">
                  <a:off x="2702749" y="2939735"/>
                  <a:ext cx="158471" cy="1743732"/>
                </a:xfrm>
                <a:prstGeom prst="trapezoid">
                  <a:avLst>
                    <a:gd name="adj" fmla="val 32514"/>
                  </a:avLst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9DB4F8FB-E13B-40FB-B13C-9E50CFC9F179}"/>
                    </a:ext>
                  </a:extLst>
                </p:cNvPr>
                <p:cNvSpPr/>
                <p:nvPr/>
              </p:nvSpPr>
              <p:spPr bwMode="auto">
                <a:xfrm>
                  <a:off x="2710580" y="2981024"/>
                  <a:ext cx="136337" cy="1338360"/>
                </a:xfrm>
                <a:custGeom>
                  <a:avLst/>
                  <a:gdLst>
                    <a:gd name="connsiteX0" fmla="*/ 70985 w 136337"/>
                    <a:gd name="connsiteY0" fmla="*/ 1315432 h 1338360"/>
                    <a:gd name="connsiteX1" fmla="*/ 99088 w 136337"/>
                    <a:gd name="connsiteY1" fmla="*/ 1326896 h 1338360"/>
                    <a:gd name="connsiteX2" fmla="*/ 70985 w 136337"/>
                    <a:gd name="connsiteY2" fmla="*/ 1338360 h 1338360"/>
                    <a:gd name="connsiteX3" fmla="*/ 42882 w 136337"/>
                    <a:gd name="connsiteY3" fmla="*/ 1326896 h 1338360"/>
                    <a:gd name="connsiteX4" fmla="*/ 70985 w 136337"/>
                    <a:gd name="connsiteY4" fmla="*/ 1315432 h 1338360"/>
                    <a:gd name="connsiteX5" fmla="*/ 79281 w 136337"/>
                    <a:gd name="connsiteY5" fmla="*/ 1268670 h 1338360"/>
                    <a:gd name="connsiteX6" fmla="*/ 107384 w 136337"/>
                    <a:gd name="connsiteY6" fmla="*/ 1280134 h 1338360"/>
                    <a:gd name="connsiteX7" fmla="*/ 79281 w 136337"/>
                    <a:gd name="connsiteY7" fmla="*/ 1291598 h 1338360"/>
                    <a:gd name="connsiteX8" fmla="*/ 51178 w 136337"/>
                    <a:gd name="connsiteY8" fmla="*/ 1280134 h 1338360"/>
                    <a:gd name="connsiteX9" fmla="*/ 79281 w 136337"/>
                    <a:gd name="connsiteY9" fmla="*/ 1268670 h 1338360"/>
                    <a:gd name="connsiteX10" fmla="*/ 80174 w 136337"/>
                    <a:gd name="connsiteY10" fmla="*/ 1196952 h 1338360"/>
                    <a:gd name="connsiteX11" fmla="*/ 108277 w 136337"/>
                    <a:gd name="connsiteY11" fmla="*/ 1208416 h 1338360"/>
                    <a:gd name="connsiteX12" fmla="*/ 80174 w 136337"/>
                    <a:gd name="connsiteY12" fmla="*/ 1219880 h 1338360"/>
                    <a:gd name="connsiteX13" fmla="*/ 52071 w 136337"/>
                    <a:gd name="connsiteY13" fmla="*/ 1208416 h 1338360"/>
                    <a:gd name="connsiteX14" fmla="*/ 80174 w 136337"/>
                    <a:gd name="connsiteY14" fmla="*/ 1196952 h 1338360"/>
                    <a:gd name="connsiteX15" fmla="*/ 84850 w 136337"/>
                    <a:gd name="connsiteY15" fmla="*/ 1107041 h 1338360"/>
                    <a:gd name="connsiteX16" fmla="*/ 112953 w 136337"/>
                    <a:gd name="connsiteY16" fmla="*/ 1118505 h 1338360"/>
                    <a:gd name="connsiteX17" fmla="*/ 84850 w 136337"/>
                    <a:gd name="connsiteY17" fmla="*/ 1129969 h 1338360"/>
                    <a:gd name="connsiteX18" fmla="*/ 56747 w 136337"/>
                    <a:gd name="connsiteY18" fmla="*/ 1118505 h 1338360"/>
                    <a:gd name="connsiteX19" fmla="*/ 84850 w 136337"/>
                    <a:gd name="connsiteY19" fmla="*/ 1107041 h 1338360"/>
                    <a:gd name="connsiteX20" fmla="*/ 56206 w 136337"/>
                    <a:gd name="connsiteY20" fmla="*/ 1056415 h 1338360"/>
                    <a:gd name="connsiteX21" fmla="*/ 84309 w 136337"/>
                    <a:gd name="connsiteY21" fmla="*/ 1067879 h 1338360"/>
                    <a:gd name="connsiteX22" fmla="*/ 56206 w 136337"/>
                    <a:gd name="connsiteY22" fmla="*/ 1079343 h 1338360"/>
                    <a:gd name="connsiteX23" fmla="*/ 28103 w 136337"/>
                    <a:gd name="connsiteY23" fmla="*/ 1067879 h 1338360"/>
                    <a:gd name="connsiteX24" fmla="*/ 56206 w 136337"/>
                    <a:gd name="connsiteY24" fmla="*/ 1056415 h 1338360"/>
                    <a:gd name="connsiteX25" fmla="*/ 64426 w 136337"/>
                    <a:gd name="connsiteY25" fmla="*/ 1008232 h 1338360"/>
                    <a:gd name="connsiteX26" fmla="*/ 92529 w 136337"/>
                    <a:gd name="connsiteY26" fmla="*/ 1019696 h 1338360"/>
                    <a:gd name="connsiteX27" fmla="*/ 64426 w 136337"/>
                    <a:gd name="connsiteY27" fmla="*/ 1031160 h 1338360"/>
                    <a:gd name="connsiteX28" fmla="*/ 36323 w 136337"/>
                    <a:gd name="connsiteY28" fmla="*/ 1019696 h 1338360"/>
                    <a:gd name="connsiteX29" fmla="*/ 64426 w 136337"/>
                    <a:gd name="connsiteY29" fmla="*/ 1008232 h 1338360"/>
                    <a:gd name="connsiteX30" fmla="*/ 72356 w 136337"/>
                    <a:gd name="connsiteY30" fmla="*/ 969722 h 1338360"/>
                    <a:gd name="connsiteX31" fmla="*/ 100459 w 136337"/>
                    <a:gd name="connsiteY31" fmla="*/ 981186 h 1338360"/>
                    <a:gd name="connsiteX32" fmla="*/ 72356 w 136337"/>
                    <a:gd name="connsiteY32" fmla="*/ 992650 h 1338360"/>
                    <a:gd name="connsiteX33" fmla="*/ 44253 w 136337"/>
                    <a:gd name="connsiteY33" fmla="*/ 981186 h 1338360"/>
                    <a:gd name="connsiteX34" fmla="*/ 72356 w 136337"/>
                    <a:gd name="connsiteY34" fmla="*/ 969722 h 1338360"/>
                    <a:gd name="connsiteX35" fmla="*/ 93178 w 136337"/>
                    <a:gd name="connsiteY35" fmla="*/ 932359 h 1338360"/>
                    <a:gd name="connsiteX36" fmla="*/ 121281 w 136337"/>
                    <a:gd name="connsiteY36" fmla="*/ 943823 h 1338360"/>
                    <a:gd name="connsiteX37" fmla="*/ 93178 w 136337"/>
                    <a:gd name="connsiteY37" fmla="*/ 955287 h 1338360"/>
                    <a:gd name="connsiteX38" fmla="*/ 65075 w 136337"/>
                    <a:gd name="connsiteY38" fmla="*/ 943823 h 1338360"/>
                    <a:gd name="connsiteX39" fmla="*/ 93178 w 136337"/>
                    <a:gd name="connsiteY39" fmla="*/ 932359 h 1338360"/>
                    <a:gd name="connsiteX40" fmla="*/ 92529 w 136337"/>
                    <a:gd name="connsiteY40" fmla="*/ 879159 h 1338360"/>
                    <a:gd name="connsiteX41" fmla="*/ 120632 w 136337"/>
                    <a:gd name="connsiteY41" fmla="*/ 890623 h 1338360"/>
                    <a:gd name="connsiteX42" fmla="*/ 92529 w 136337"/>
                    <a:gd name="connsiteY42" fmla="*/ 902087 h 1338360"/>
                    <a:gd name="connsiteX43" fmla="*/ 64426 w 136337"/>
                    <a:gd name="connsiteY43" fmla="*/ 890623 h 1338360"/>
                    <a:gd name="connsiteX44" fmla="*/ 92529 w 136337"/>
                    <a:gd name="connsiteY44" fmla="*/ 879159 h 1338360"/>
                    <a:gd name="connsiteX45" fmla="*/ 65075 w 136337"/>
                    <a:gd name="connsiteY45" fmla="*/ 838205 h 1338360"/>
                    <a:gd name="connsiteX46" fmla="*/ 93178 w 136337"/>
                    <a:gd name="connsiteY46" fmla="*/ 849669 h 1338360"/>
                    <a:gd name="connsiteX47" fmla="*/ 65075 w 136337"/>
                    <a:gd name="connsiteY47" fmla="*/ 861133 h 1338360"/>
                    <a:gd name="connsiteX48" fmla="*/ 36972 w 136337"/>
                    <a:gd name="connsiteY48" fmla="*/ 849669 h 1338360"/>
                    <a:gd name="connsiteX49" fmla="*/ 65075 w 136337"/>
                    <a:gd name="connsiteY49" fmla="*/ 838205 h 1338360"/>
                    <a:gd name="connsiteX50" fmla="*/ 69158 w 136337"/>
                    <a:gd name="connsiteY50" fmla="*/ 782093 h 1338360"/>
                    <a:gd name="connsiteX51" fmla="*/ 97261 w 136337"/>
                    <a:gd name="connsiteY51" fmla="*/ 793557 h 1338360"/>
                    <a:gd name="connsiteX52" fmla="*/ 69158 w 136337"/>
                    <a:gd name="connsiteY52" fmla="*/ 805021 h 1338360"/>
                    <a:gd name="connsiteX53" fmla="*/ 41055 w 136337"/>
                    <a:gd name="connsiteY53" fmla="*/ 793557 h 1338360"/>
                    <a:gd name="connsiteX54" fmla="*/ 69158 w 136337"/>
                    <a:gd name="connsiteY54" fmla="*/ 782093 h 1338360"/>
                    <a:gd name="connsiteX55" fmla="*/ 93178 w 136337"/>
                    <a:gd name="connsiteY55" fmla="*/ 732586 h 1338360"/>
                    <a:gd name="connsiteX56" fmla="*/ 121281 w 136337"/>
                    <a:gd name="connsiteY56" fmla="*/ 744050 h 1338360"/>
                    <a:gd name="connsiteX57" fmla="*/ 93178 w 136337"/>
                    <a:gd name="connsiteY57" fmla="*/ 755514 h 1338360"/>
                    <a:gd name="connsiteX58" fmla="*/ 65075 w 136337"/>
                    <a:gd name="connsiteY58" fmla="*/ 744050 h 1338360"/>
                    <a:gd name="connsiteX59" fmla="*/ 93178 w 136337"/>
                    <a:gd name="connsiteY59" fmla="*/ 732586 h 1338360"/>
                    <a:gd name="connsiteX60" fmla="*/ 97987 w 136337"/>
                    <a:gd name="connsiteY60" fmla="*/ 695983 h 1338360"/>
                    <a:gd name="connsiteX61" fmla="*/ 126090 w 136337"/>
                    <a:gd name="connsiteY61" fmla="*/ 707447 h 1338360"/>
                    <a:gd name="connsiteX62" fmla="*/ 97987 w 136337"/>
                    <a:gd name="connsiteY62" fmla="*/ 718911 h 1338360"/>
                    <a:gd name="connsiteX63" fmla="*/ 69884 w 136337"/>
                    <a:gd name="connsiteY63" fmla="*/ 707447 h 1338360"/>
                    <a:gd name="connsiteX64" fmla="*/ 97987 w 136337"/>
                    <a:gd name="connsiteY64" fmla="*/ 695983 h 1338360"/>
                    <a:gd name="connsiteX65" fmla="*/ 56535 w 136337"/>
                    <a:gd name="connsiteY65" fmla="*/ 656347 h 1338360"/>
                    <a:gd name="connsiteX66" fmla="*/ 84638 w 136337"/>
                    <a:gd name="connsiteY66" fmla="*/ 667811 h 1338360"/>
                    <a:gd name="connsiteX67" fmla="*/ 56535 w 136337"/>
                    <a:gd name="connsiteY67" fmla="*/ 679275 h 1338360"/>
                    <a:gd name="connsiteX68" fmla="*/ 28432 w 136337"/>
                    <a:gd name="connsiteY68" fmla="*/ 667811 h 1338360"/>
                    <a:gd name="connsiteX69" fmla="*/ 56535 w 136337"/>
                    <a:gd name="connsiteY69" fmla="*/ 656347 h 1338360"/>
                    <a:gd name="connsiteX70" fmla="*/ 56206 w 136337"/>
                    <a:gd name="connsiteY70" fmla="*/ 583912 h 1338360"/>
                    <a:gd name="connsiteX71" fmla="*/ 84309 w 136337"/>
                    <a:gd name="connsiteY71" fmla="*/ 595376 h 1338360"/>
                    <a:gd name="connsiteX72" fmla="*/ 56206 w 136337"/>
                    <a:gd name="connsiteY72" fmla="*/ 606840 h 1338360"/>
                    <a:gd name="connsiteX73" fmla="*/ 28103 w 136337"/>
                    <a:gd name="connsiteY73" fmla="*/ 595376 h 1338360"/>
                    <a:gd name="connsiteX74" fmla="*/ 56206 w 136337"/>
                    <a:gd name="connsiteY74" fmla="*/ 583912 h 1338360"/>
                    <a:gd name="connsiteX75" fmla="*/ 64502 w 136337"/>
                    <a:gd name="connsiteY75" fmla="*/ 537150 h 1338360"/>
                    <a:gd name="connsiteX76" fmla="*/ 92605 w 136337"/>
                    <a:gd name="connsiteY76" fmla="*/ 548614 h 1338360"/>
                    <a:gd name="connsiteX77" fmla="*/ 64502 w 136337"/>
                    <a:gd name="connsiteY77" fmla="*/ 560078 h 1338360"/>
                    <a:gd name="connsiteX78" fmla="*/ 36399 w 136337"/>
                    <a:gd name="connsiteY78" fmla="*/ 548614 h 1338360"/>
                    <a:gd name="connsiteX79" fmla="*/ 64502 w 136337"/>
                    <a:gd name="connsiteY79" fmla="*/ 537150 h 1338360"/>
                    <a:gd name="connsiteX80" fmla="*/ 96811 w 136337"/>
                    <a:gd name="connsiteY80" fmla="*/ 491789 h 1338360"/>
                    <a:gd name="connsiteX81" fmla="*/ 124914 w 136337"/>
                    <a:gd name="connsiteY81" fmla="*/ 503253 h 1338360"/>
                    <a:gd name="connsiteX82" fmla="*/ 96811 w 136337"/>
                    <a:gd name="connsiteY82" fmla="*/ 514717 h 1338360"/>
                    <a:gd name="connsiteX83" fmla="*/ 68708 w 136337"/>
                    <a:gd name="connsiteY83" fmla="*/ 503253 h 1338360"/>
                    <a:gd name="connsiteX84" fmla="*/ 96811 w 136337"/>
                    <a:gd name="connsiteY84" fmla="*/ 491789 h 1338360"/>
                    <a:gd name="connsiteX85" fmla="*/ 56823 w 136337"/>
                    <a:gd name="connsiteY85" fmla="*/ 450826 h 1338360"/>
                    <a:gd name="connsiteX86" fmla="*/ 84926 w 136337"/>
                    <a:gd name="connsiteY86" fmla="*/ 462290 h 1338360"/>
                    <a:gd name="connsiteX87" fmla="*/ 56823 w 136337"/>
                    <a:gd name="connsiteY87" fmla="*/ 473754 h 1338360"/>
                    <a:gd name="connsiteX88" fmla="*/ 28720 w 136337"/>
                    <a:gd name="connsiteY88" fmla="*/ 462290 h 1338360"/>
                    <a:gd name="connsiteX89" fmla="*/ 56823 w 136337"/>
                    <a:gd name="connsiteY89" fmla="*/ 450826 h 1338360"/>
                    <a:gd name="connsiteX90" fmla="*/ 71061 w 136337"/>
                    <a:gd name="connsiteY90" fmla="*/ 398608 h 1338360"/>
                    <a:gd name="connsiteX91" fmla="*/ 99164 w 136337"/>
                    <a:gd name="connsiteY91" fmla="*/ 410072 h 1338360"/>
                    <a:gd name="connsiteX92" fmla="*/ 71061 w 136337"/>
                    <a:gd name="connsiteY92" fmla="*/ 421536 h 1338360"/>
                    <a:gd name="connsiteX93" fmla="*/ 42958 w 136337"/>
                    <a:gd name="connsiteY93" fmla="*/ 410072 h 1338360"/>
                    <a:gd name="connsiteX94" fmla="*/ 71061 w 136337"/>
                    <a:gd name="connsiteY94" fmla="*/ 398608 h 1338360"/>
                    <a:gd name="connsiteX95" fmla="*/ 36399 w 136337"/>
                    <a:gd name="connsiteY95" fmla="*/ 352017 h 1338360"/>
                    <a:gd name="connsiteX96" fmla="*/ 64502 w 136337"/>
                    <a:gd name="connsiteY96" fmla="*/ 363481 h 1338360"/>
                    <a:gd name="connsiteX97" fmla="*/ 36399 w 136337"/>
                    <a:gd name="connsiteY97" fmla="*/ 374945 h 1338360"/>
                    <a:gd name="connsiteX98" fmla="*/ 8296 w 136337"/>
                    <a:gd name="connsiteY98" fmla="*/ 363481 h 1338360"/>
                    <a:gd name="connsiteX99" fmla="*/ 36399 w 136337"/>
                    <a:gd name="connsiteY99" fmla="*/ 352017 h 1338360"/>
                    <a:gd name="connsiteX100" fmla="*/ 101847 w 136337"/>
                    <a:gd name="connsiteY100" fmla="*/ 307679 h 1338360"/>
                    <a:gd name="connsiteX101" fmla="*/ 129950 w 136337"/>
                    <a:gd name="connsiteY101" fmla="*/ 319143 h 1338360"/>
                    <a:gd name="connsiteX102" fmla="*/ 101847 w 136337"/>
                    <a:gd name="connsiteY102" fmla="*/ 330607 h 1338360"/>
                    <a:gd name="connsiteX103" fmla="*/ 73744 w 136337"/>
                    <a:gd name="connsiteY103" fmla="*/ 319143 h 1338360"/>
                    <a:gd name="connsiteX104" fmla="*/ 101847 w 136337"/>
                    <a:gd name="connsiteY104" fmla="*/ 307679 h 1338360"/>
                    <a:gd name="connsiteX105" fmla="*/ 48494 w 136337"/>
                    <a:gd name="connsiteY105" fmla="*/ 275936 h 1338360"/>
                    <a:gd name="connsiteX106" fmla="*/ 76597 w 136337"/>
                    <a:gd name="connsiteY106" fmla="*/ 287400 h 1338360"/>
                    <a:gd name="connsiteX107" fmla="*/ 48494 w 136337"/>
                    <a:gd name="connsiteY107" fmla="*/ 298864 h 1338360"/>
                    <a:gd name="connsiteX108" fmla="*/ 20391 w 136337"/>
                    <a:gd name="connsiteY108" fmla="*/ 287400 h 1338360"/>
                    <a:gd name="connsiteX109" fmla="*/ 48494 w 136337"/>
                    <a:gd name="connsiteY109" fmla="*/ 275936 h 1338360"/>
                    <a:gd name="connsiteX110" fmla="*/ 92529 w 136337"/>
                    <a:gd name="connsiteY110" fmla="*/ 211161 h 1338360"/>
                    <a:gd name="connsiteX111" fmla="*/ 120632 w 136337"/>
                    <a:gd name="connsiteY111" fmla="*/ 222625 h 1338360"/>
                    <a:gd name="connsiteX112" fmla="*/ 92529 w 136337"/>
                    <a:gd name="connsiteY112" fmla="*/ 234089 h 1338360"/>
                    <a:gd name="connsiteX113" fmla="*/ 64426 w 136337"/>
                    <a:gd name="connsiteY113" fmla="*/ 222625 h 1338360"/>
                    <a:gd name="connsiteX114" fmla="*/ 92529 w 136337"/>
                    <a:gd name="connsiteY114" fmla="*/ 211161 h 1338360"/>
                    <a:gd name="connsiteX115" fmla="*/ 36323 w 136337"/>
                    <a:gd name="connsiteY115" fmla="*/ 181831 h 1338360"/>
                    <a:gd name="connsiteX116" fmla="*/ 64426 w 136337"/>
                    <a:gd name="connsiteY116" fmla="*/ 193295 h 1338360"/>
                    <a:gd name="connsiteX117" fmla="*/ 36323 w 136337"/>
                    <a:gd name="connsiteY117" fmla="*/ 204759 h 1338360"/>
                    <a:gd name="connsiteX118" fmla="*/ 8220 w 136337"/>
                    <a:gd name="connsiteY118" fmla="*/ 193295 h 1338360"/>
                    <a:gd name="connsiteX119" fmla="*/ 36323 w 136337"/>
                    <a:gd name="connsiteY119" fmla="*/ 181831 h 1338360"/>
                    <a:gd name="connsiteX120" fmla="*/ 108234 w 136337"/>
                    <a:gd name="connsiteY120" fmla="*/ 126574 h 1338360"/>
                    <a:gd name="connsiteX121" fmla="*/ 136337 w 136337"/>
                    <a:gd name="connsiteY121" fmla="*/ 138038 h 1338360"/>
                    <a:gd name="connsiteX122" fmla="*/ 108234 w 136337"/>
                    <a:gd name="connsiteY122" fmla="*/ 149502 h 1338360"/>
                    <a:gd name="connsiteX123" fmla="*/ 80131 w 136337"/>
                    <a:gd name="connsiteY123" fmla="*/ 138038 h 1338360"/>
                    <a:gd name="connsiteX124" fmla="*/ 108234 w 136337"/>
                    <a:gd name="connsiteY124" fmla="*/ 126574 h 1338360"/>
                    <a:gd name="connsiteX125" fmla="*/ 41724 w 136337"/>
                    <a:gd name="connsiteY125" fmla="*/ 83330 h 1338360"/>
                    <a:gd name="connsiteX126" fmla="*/ 69827 w 136337"/>
                    <a:gd name="connsiteY126" fmla="*/ 94794 h 1338360"/>
                    <a:gd name="connsiteX127" fmla="*/ 41724 w 136337"/>
                    <a:gd name="connsiteY127" fmla="*/ 106258 h 1338360"/>
                    <a:gd name="connsiteX128" fmla="*/ 13621 w 136337"/>
                    <a:gd name="connsiteY128" fmla="*/ 94794 h 1338360"/>
                    <a:gd name="connsiteX129" fmla="*/ 41724 w 136337"/>
                    <a:gd name="connsiteY129" fmla="*/ 83330 h 1338360"/>
                    <a:gd name="connsiteX130" fmla="*/ 84309 w 136337"/>
                    <a:gd name="connsiteY130" fmla="*/ 40975 h 1338360"/>
                    <a:gd name="connsiteX131" fmla="*/ 112412 w 136337"/>
                    <a:gd name="connsiteY131" fmla="*/ 52439 h 1338360"/>
                    <a:gd name="connsiteX132" fmla="*/ 84309 w 136337"/>
                    <a:gd name="connsiteY132" fmla="*/ 63903 h 1338360"/>
                    <a:gd name="connsiteX133" fmla="*/ 56206 w 136337"/>
                    <a:gd name="connsiteY133" fmla="*/ 52439 h 1338360"/>
                    <a:gd name="connsiteX134" fmla="*/ 84309 w 136337"/>
                    <a:gd name="connsiteY134" fmla="*/ 40975 h 1338360"/>
                    <a:gd name="connsiteX135" fmla="*/ 28103 w 136337"/>
                    <a:gd name="connsiteY135" fmla="*/ 0 h 1338360"/>
                    <a:gd name="connsiteX136" fmla="*/ 56206 w 136337"/>
                    <a:gd name="connsiteY136" fmla="*/ 11464 h 1338360"/>
                    <a:gd name="connsiteX137" fmla="*/ 28103 w 136337"/>
                    <a:gd name="connsiteY137" fmla="*/ 22928 h 1338360"/>
                    <a:gd name="connsiteX138" fmla="*/ 0 w 136337"/>
                    <a:gd name="connsiteY138" fmla="*/ 11464 h 1338360"/>
                    <a:gd name="connsiteX139" fmla="*/ 28103 w 136337"/>
                    <a:gd name="connsiteY139" fmla="*/ 0 h 1338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</a:cxnLst>
                  <a:rect l="l" t="t" r="r" b="b"/>
                  <a:pathLst>
                    <a:path w="136337" h="1338360">
                      <a:moveTo>
                        <a:pt x="70985" y="1315432"/>
                      </a:moveTo>
                      <a:cubicBezTo>
                        <a:pt x="86506" y="1315432"/>
                        <a:pt x="99088" y="1320565"/>
                        <a:pt x="99088" y="1326896"/>
                      </a:cubicBezTo>
                      <a:cubicBezTo>
                        <a:pt x="99088" y="1333227"/>
                        <a:pt x="86506" y="1338360"/>
                        <a:pt x="70985" y="1338360"/>
                      </a:cubicBezTo>
                      <a:cubicBezTo>
                        <a:pt x="55464" y="1338360"/>
                        <a:pt x="42882" y="1333227"/>
                        <a:pt x="42882" y="1326896"/>
                      </a:cubicBezTo>
                      <a:cubicBezTo>
                        <a:pt x="42882" y="1320565"/>
                        <a:pt x="55464" y="1315432"/>
                        <a:pt x="70985" y="1315432"/>
                      </a:cubicBezTo>
                      <a:close/>
                      <a:moveTo>
                        <a:pt x="79281" y="1268670"/>
                      </a:moveTo>
                      <a:cubicBezTo>
                        <a:pt x="94802" y="1268670"/>
                        <a:pt x="107384" y="1273803"/>
                        <a:pt x="107384" y="1280134"/>
                      </a:cubicBezTo>
                      <a:cubicBezTo>
                        <a:pt x="107384" y="1286465"/>
                        <a:pt x="94802" y="1291598"/>
                        <a:pt x="79281" y="1291598"/>
                      </a:cubicBezTo>
                      <a:cubicBezTo>
                        <a:pt x="63760" y="1291598"/>
                        <a:pt x="51178" y="1286465"/>
                        <a:pt x="51178" y="1280134"/>
                      </a:cubicBezTo>
                      <a:cubicBezTo>
                        <a:pt x="51178" y="1273803"/>
                        <a:pt x="63760" y="1268670"/>
                        <a:pt x="79281" y="1268670"/>
                      </a:cubicBezTo>
                      <a:close/>
                      <a:moveTo>
                        <a:pt x="80174" y="1196952"/>
                      </a:moveTo>
                      <a:cubicBezTo>
                        <a:pt x="95695" y="1196952"/>
                        <a:pt x="108277" y="1202085"/>
                        <a:pt x="108277" y="1208416"/>
                      </a:cubicBezTo>
                      <a:cubicBezTo>
                        <a:pt x="108277" y="1214747"/>
                        <a:pt x="95695" y="1219880"/>
                        <a:pt x="80174" y="1219880"/>
                      </a:cubicBezTo>
                      <a:cubicBezTo>
                        <a:pt x="64653" y="1219880"/>
                        <a:pt x="52071" y="1214747"/>
                        <a:pt x="52071" y="1208416"/>
                      </a:cubicBezTo>
                      <a:cubicBezTo>
                        <a:pt x="52071" y="1202085"/>
                        <a:pt x="64653" y="1196952"/>
                        <a:pt x="80174" y="1196952"/>
                      </a:cubicBezTo>
                      <a:close/>
                      <a:moveTo>
                        <a:pt x="84850" y="1107041"/>
                      </a:moveTo>
                      <a:cubicBezTo>
                        <a:pt x="100371" y="1107041"/>
                        <a:pt x="112953" y="1112174"/>
                        <a:pt x="112953" y="1118505"/>
                      </a:cubicBezTo>
                      <a:cubicBezTo>
                        <a:pt x="112953" y="1124836"/>
                        <a:pt x="100371" y="1129969"/>
                        <a:pt x="84850" y="1129969"/>
                      </a:cubicBezTo>
                      <a:cubicBezTo>
                        <a:pt x="69329" y="1129969"/>
                        <a:pt x="56747" y="1124836"/>
                        <a:pt x="56747" y="1118505"/>
                      </a:cubicBezTo>
                      <a:cubicBezTo>
                        <a:pt x="56747" y="1112174"/>
                        <a:pt x="69329" y="1107041"/>
                        <a:pt x="84850" y="1107041"/>
                      </a:cubicBezTo>
                      <a:close/>
                      <a:moveTo>
                        <a:pt x="56206" y="1056415"/>
                      </a:moveTo>
                      <a:cubicBezTo>
                        <a:pt x="71727" y="1056415"/>
                        <a:pt x="84309" y="1061548"/>
                        <a:pt x="84309" y="1067879"/>
                      </a:cubicBezTo>
                      <a:cubicBezTo>
                        <a:pt x="84309" y="1074210"/>
                        <a:pt x="71727" y="1079343"/>
                        <a:pt x="56206" y="1079343"/>
                      </a:cubicBezTo>
                      <a:cubicBezTo>
                        <a:pt x="40685" y="1079343"/>
                        <a:pt x="28103" y="1074210"/>
                        <a:pt x="28103" y="1067879"/>
                      </a:cubicBezTo>
                      <a:cubicBezTo>
                        <a:pt x="28103" y="1061548"/>
                        <a:pt x="40685" y="1056415"/>
                        <a:pt x="56206" y="1056415"/>
                      </a:cubicBezTo>
                      <a:close/>
                      <a:moveTo>
                        <a:pt x="64426" y="1008232"/>
                      </a:moveTo>
                      <a:cubicBezTo>
                        <a:pt x="79947" y="1008232"/>
                        <a:pt x="92529" y="1013365"/>
                        <a:pt x="92529" y="1019696"/>
                      </a:cubicBezTo>
                      <a:cubicBezTo>
                        <a:pt x="92529" y="1026027"/>
                        <a:pt x="79947" y="1031160"/>
                        <a:pt x="64426" y="1031160"/>
                      </a:cubicBezTo>
                      <a:cubicBezTo>
                        <a:pt x="48905" y="1031160"/>
                        <a:pt x="36323" y="1026027"/>
                        <a:pt x="36323" y="1019696"/>
                      </a:cubicBezTo>
                      <a:cubicBezTo>
                        <a:pt x="36323" y="1013365"/>
                        <a:pt x="48905" y="1008232"/>
                        <a:pt x="64426" y="1008232"/>
                      </a:cubicBezTo>
                      <a:close/>
                      <a:moveTo>
                        <a:pt x="72356" y="969722"/>
                      </a:moveTo>
                      <a:cubicBezTo>
                        <a:pt x="87877" y="969722"/>
                        <a:pt x="100459" y="974855"/>
                        <a:pt x="100459" y="981186"/>
                      </a:cubicBezTo>
                      <a:cubicBezTo>
                        <a:pt x="100459" y="987517"/>
                        <a:pt x="87877" y="992650"/>
                        <a:pt x="72356" y="992650"/>
                      </a:cubicBezTo>
                      <a:cubicBezTo>
                        <a:pt x="56835" y="992650"/>
                        <a:pt x="44253" y="987517"/>
                        <a:pt x="44253" y="981186"/>
                      </a:cubicBezTo>
                      <a:cubicBezTo>
                        <a:pt x="44253" y="974855"/>
                        <a:pt x="56835" y="969722"/>
                        <a:pt x="72356" y="969722"/>
                      </a:cubicBezTo>
                      <a:close/>
                      <a:moveTo>
                        <a:pt x="93178" y="932359"/>
                      </a:moveTo>
                      <a:cubicBezTo>
                        <a:pt x="108699" y="932359"/>
                        <a:pt x="121281" y="937492"/>
                        <a:pt x="121281" y="943823"/>
                      </a:cubicBezTo>
                      <a:cubicBezTo>
                        <a:pt x="121281" y="950154"/>
                        <a:pt x="108699" y="955287"/>
                        <a:pt x="93178" y="955287"/>
                      </a:cubicBezTo>
                      <a:cubicBezTo>
                        <a:pt x="77657" y="955287"/>
                        <a:pt x="65075" y="950154"/>
                        <a:pt x="65075" y="943823"/>
                      </a:cubicBezTo>
                      <a:cubicBezTo>
                        <a:pt x="65075" y="937492"/>
                        <a:pt x="77657" y="932359"/>
                        <a:pt x="93178" y="932359"/>
                      </a:cubicBezTo>
                      <a:close/>
                      <a:moveTo>
                        <a:pt x="92529" y="879159"/>
                      </a:moveTo>
                      <a:cubicBezTo>
                        <a:pt x="108050" y="879159"/>
                        <a:pt x="120632" y="884292"/>
                        <a:pt x="120632" y="890623"/>
                      </a:cubicBezTo>
                      <a:cubicBezTo>
                        <a:pt x="120632" y="896954"/>
                        <a:pt x="108050" y="902087"/>
                        <a:pt x="92529" y="902087"/>
                      </a:cubicBezTo>
                      <a:cubicBezTo>
                        <a:pt x="77008" y="902087"/>
                        <a:pt x="64426" y="896954"/>
                        <a:pt x="64426" y="890623"/>
                      </a:cubicBezTo>
                      <a:cubicBezTo>
                        <a:pt x="64426" y="884292"/>
                        <a:pt x="77008" y="879159"/>
                        <a:pt x="92529" y="879159"/>
                      </a:cubicBezTo>
                      <a:close/>
                      <a:moveTo>
                        <a:pt x="65075" y="838205"/>
                      </a:moveTo>
                      <a:cubicBezTo>
                        <a:pt x="80596" y="838205"/>
                        <a:pt x="93178" y="843338"/>
                        <a:pt x="93178" y="849669"/>
                      </a:cubicBezTo>
                      <a:cubicBezTo>
                        <a:pt x="93178" y="856000"/>
                        <a:pt x="80596" y="861133"/>
                        <a:pt x="65075" y="861133"/>
                      </a:cubicBezTo>
                      <a:cubicBezTo>
                        <a:pt x="49554" y="861133"/>
                        <a:pt x="36972" y="856000"/>
                        <a:pt x="36972" y="849669"/>
                      </a:cubicBezTo>
                      <a:cubicBezTo>
                        <a:pt x="36972" y="843338"/>
                        <a:pt x="49554" y="838205"/>
                        <a:pt x="65075" y="838205"/>
                      </a:cubicBezTo>
                      <a:close/>
                      <a:moveTo>
                        <a:pt x="69158" y="782093"/>
                      </a:moveTo>
                      <a:cubicBezTo>
                        <a:pt x="84679" y="782093"/>
                        <a:pt x="97261" y="787226"/>
                        <a:pt x="97261" y="793557"/>
                      </a:cubicBezTo>
                      <a:cubicBezTo>
                        <a:pt x="97261" y="799888"/>
                        <a:pt x="84679" y="805021"/>
                        <a:pt x="69158" y="805021"/>
                      </a:cubicBezTo>
                      <a:cubicBezTo>
                        <a:pt x="53637" y="805021"/>
                        <a:pt x="41055" y="799888"/>
                        <a:pt x="41055" y="793557"/>
                      </a:cubicBezTo>
                      <a:cubicBezTo>
                        <a:pt x="41055" y="787226"/>
                        <a:pt x="53637" y="782093"/>
                        <a:pt x="69158" y="782093"/>
                      </a:cubicBezTo>
                      <a:close/>
                      <a:moveTo>
                        <a:pt x="93178" y="732586"/>
                      </a:moveTo>
                      <a:cubicBezTo>
                        <a:pt x="108699" y="732586"/>
                        <a:pt x="121281" y="737719"/>
                        <a:pt x="121281" y="744050"/>
                      </a:cubicBezTo>
                      <a:cubicBezTo>
                        <a:pt x="121281" y="750381"/>
                        <a:pt x="108699" y="755514"/>
                        <a:pt x="93178" y="755514"/>
                      </a:cubicBezTo>
                      <a:cubicBezTo>
                        <a:pt x="77657" y="755514"/>
                        <a:pt x="65075" y="750381"/>
                        <a:pt x="65075" y="744050"/>
                      </a:cubicBezTo>
                      <a:cubicBezTo>
                        <a:pt x="65075" y="737719"/>
                        <a:pt x="77657" y="732586"/>
                        <a:pt x="93178" y="732586"/>
                      </a:cubicBezTo>
                      <a:close/>
                      <a:moveTo>
                        <a:pt x="97987" y="695983"/>
                      </a:moveTo>
                      <a:cubicBezTo>
                        <a:pt x="113508" y="695983"/>
                        <a:pt x="126090" y="701116"/>
                        <a:pt x="126090" y="707447"/>
                      </a:cubicBezTo>
                      <a:cubicBezTo>
                        <a:pt x="126090" y="713778"/>
                        <a:pt x="113508" y="718911"/>
                        <a:pt x="97987" y="718911"/>
                      </a:cubicBezTo>
                      <a:cubicBezTo>
                        <a:pt x="82466" y="718911"/>
                        <a:pt x="69884" y="713778"/>
                        <a:pt x="69884" y="707447"/>
                      </a:cubicBezTo>
                      <a:cubicBezTo>
                        <a:pt x="69884" y="701116"/>
                        <a:pt x="82466" y="695983"/>
                        <a:pt x="97987" y="695983"/>
                      </a:cubicBezTo>
                      <a:close/>
                      <a:moveTo>
                        <a:pt x="56535" y="656347"/>
                      </a:moveTo>
                      <a:cubicBezTo>
                        <a:pt x="72056" y="656347"/>
                        <a:pt x="84638" y="661480"/>
                        <a:pt x="84638" y="667811"/>
                      </a:cubicBezTo>
                      <a:cubicBezTo>
                        <a:pt x="84638" y="674142"/>
                        <a:pt x="72056" y="679275"/>
                        <a:pt x="56535" y="679275"/>
                      </a:cubicBezTo>
                      <a:cubicBezTo>
                        <a:pt x="41014" y="679275"/>
                        <a:pt x="28432" y="674142"/>
                        <a:pt x="28432" y="667811"/>
                      </a:cubicBezTo>
                      <a:cubicBezTo>
                        <a:pt x="28432" y="661480"/>
                        <a:pt x="41014" y="656347"/>
                        <a:pt x="56535" y="656347"/>
                      </a:cubicBezTo>
                      <a:close/>
                      <a:moveTo>
                        <a:pt x="56206" y="583912"/>
                      </a:moveTo>
                      <a:cubicBezTo>
                        <a:pt x="71727" y="583912"/>
                        <a:pt x="84309" y="589045"/>
                        <a:pt x="84309" y="595376"/>
                      </a:cubicBezTo>
                      <a:cubicBezTo>
                        <a:pt x="84309" y="601707"/>
                        <a:pt x="71727" y="606840"/>
                        <a:pt x="56206" y="606840"/>
                      </a:cubicBezTo>
                      <a:cubicBezTo>
                        <a:pt x="40685" y="606840"/>
                        <a:pt x="28103" y="601707"/>
                        <a:pt x="28103" y="595376"/>
                      </a:cubicBezTo>
                      <a:cubicBezTo>
                        <a:pt x="28103" y="589045"/>
                        <a:pt x="40685" y="583912"/>
                        <a:pt x="56206" y="583912"/>
                      </a:cubicBezTo>
                      <a:close/>
                      <a:moveTo>
                        <a:pt x="64502" y="537150"/>
                      </a:moveTo>
                      <a:cubicBezTo>
                        <a:pt x="80023" y="537150"/>
                        <a:pt x="92605" y="542283"/>
                        <a:pt x="92605" y="548614"/>
                      </a:cubicBezTo>
                      <a:cubicBezTo>
                        <a:pt x="92605" y="554945"/>
                        <a:pt x="80023" y="560078"/>
                        <a:pt x="64502" y="560078"/>
                      </a:cubicBezTo>
                      <a:cubicBezTo>
                        <a:pt x="48981" y="560078"/>
                        <a:pt x="36399" y="554945"/>
                        <a:pt x="36399" y="548614"/>
                      </a:cubicBezTo>
                      <a:cubicBezTo>
                        <a:pt x="36399" y="542283"/>
                        <a:pt x="48981" y="537150"/>
                        <a:pt x="64502" y="537150"/>
                      </a:cubicBezTo>
                      <a:close/>
                      <a:moveTo>
                        <a:pt x="96811" y="491789"/>
                      </a:moveTo>
                      <a:cubicBezTo>
                        <a:pt x="112332" y="491789"/>
                        <a:pt x="124914" y="496922"/>
                        <a:pt x="124914" y="503253"/>
                      </a:cubicBezTo>
                      <a:cubicBezTo>
                        <a:pt x="124914" y="509584"/>
                        <a:pt x="112332" y="514717"/>
                        <a:pt x="96811" y="514717"/>
                      </a:cubicBezTo>
                      <a:cubicBezTo>
                        <a:pt x="81290" y="514717"/>
                        <a:pt x="68708" y="509584"/>
                        <a:pt x="68708" y="503253"/>
                      </a:cubicBezTo>
                      <a:cubicBezTo>
                        <a:pt x="68708" y="496922"/>
                        <a:pt x="81290" y="491789"/>
                        <a:pt x="96811" y="491789"/>
                      </a:cubicBezTo>
                      <a:close/>
                      <a:moveTo>
                        <a:pt x="56823" y="450826"/>
                      </a:moveTo>
                      <a:cubicBezTo>
                        <a:pt x="72344" y="450826"/>
                        <a:pt x="84926" y="455959"/>
                        <a:pt x="84926" y="462290"/>
                      </a:cubicBezTo>
                      <a:cubicBezTo>
                        <a:pt x="84926" y="468621"/>
                        <a:pt x="72344" y="473754"/>
                        <a:pt x="56823" y="473754"/>
                      </a:cubicBezTo>
                      <a:cubicBezTo>
                        <a:pt x="41302" y="473754"/>
                        <a:pt x="28720" y="468621"/>
                        <a:pt x="28720" y="462290"/>
                      </a:cubicBezTo>
                      <a:cubicBezTo>
                        <a:pt x="28720" y="455959"/>
                        <a:pt x="41302" y="450826"/>
                        <a:pt x="56823" y="450826"/>
                      </a:cubicBezTo>
                      <a:close/>
                      <a:moveTo>
                        <a:pt x="71061" y="398608"/>
                      </a:moveTo>
                      <a:cubicBezTo>
                        <a:pt x="86582" y="398608"/>
                        <a:pt x="99164" y="403741"/>
                        <a:pt x="99164" y="410072"/>
                      </a:cubicBezTo>
                      <a:cubicBezTo>
                        <a:pt x="99164" y="416403"/>
                        <a:pt x="86582" y="421536"/>
                        <a:pt x="71061" y="421536"/>
                      </a:cubicBezTo>
                      <a:cubicBezTo>
                        <a:pt x="55540" y="421536"/>
                        <a:pt x="42958" y="416403"/>
                        <a:pt x="42958" y="410072"/>
                      </a:cubicBezTo>
                      <a:cubicBezTo>
                        <a:pt x="42958" y="403741"/>
                        <a:pt x="55540" y="398608"/>
                        <a:pt x="71061" y="398608"/>
                      </a:cubicBezTo>
                      <a:close/>
                      <a:moveTo>
                        <a:pt x="36399" y="352017"/>
                      </a:moveTo>
                      <a:cubicBezTo>
                        <a:pt x="51920" y="352017"/>
                        <a:pt x="64502" y="357150"/>
                        <a:pt x="64502" y="363481"/>
                      </a:cubicBezTo>
                      <a:cubicBezTo>
                        <a:pt x="64502" y="369812"/>
                        <a:pt x="51920" y="374945"/>
                        <a:pt x="36399" y="374945"/>
                      </a:cubicBezTo>
                      <a:cubicBezTo>
                        <a:pt x="20878" y="374945"/>
                        <a:pt x="8296" y="369812"/>
                        <a:pt x="8296" y="363481"/>
                      </a:cubicBezTo>
                      <a:cubicBezTo>
                        <a:pt x="8296" y="357150"/>
                        <a:pt x="20878" y="352017"/>
                        <a:pt x="36399" y="352017"/>
                      </a:cubicBezTo>
                      <a:close/>
                      <a:moveTo>
                        <a:pt x="101847" y="307679"/>
                      </a:moveTo>
                      <a:cubicBezTo>
                        <a:pt x="117368" y="307679"/>
                        <a:pt x="129950" y="312812"/>
                        <a:pt x="129950" y="319143"/>
                      </a:cubicBezTo>
                      <a:cubicBezTo>
                        <a:pt x="129950" y="325474"/>
                        <a:pt x="117368" y="330607"/>
                        <a:pt x="101847" y="330607"/>
                      </a:cubicBezTo>
                      <a:cubicBezTo>
                        <a:pt x="86326" y="330607"/>
                        <a:pt x="73744" y="325474"/>
                        <a:pt x="73744" y="319143"/>
                      </a:cubicBezTo>
                      <a:cubicBezTo>
                        <a:pt x="73744" y="312812"/>
                        <a:pt x="86326" y="307679"/>
                        <a:pt x="101847" y="307679"/>
                      </a:cubicBezTo>
                      <a:close/>
                      <a:moveTo>
                        <a:pt x="48494" y="275936"/>
                      </a:moveTo>
                      <a:cubicBezTo>
                        <a:pt x="64015" y="275936"/>
                        <a:pt x="76597" y="281069"/>
                        <a:pt x="76597" y="287400"/>
                      </a:cubicBezTo>
                      <a:cubicBezTo>
                        <a:pt x="76597" y="293731"/>
                        <a:pt x="64015" y="298864"/>
                        <a:pt x="48494" y="298864"/>
                      </a:cubicBezTo>
                      <a:cubicBezTo>
                        <a:pt x="32973" y="298864"/>
                        <a:pt x="20391" y="293731"/>
                        <a:pt x="20391" y="287400"/>
                      </a:cubicBezTo>
                      <a:cubicBezTo>
                        <a:pt x="20391" y="281069"/>
                        <a:pt x="32973" y="275936"/>
                        <a:pt x="48494" y="275936"/>
                      </a:cubicBezTo>
                      <a:close/>
                      <a:moveTo>
                        <a:pt x="92529" y="211161"/>
                      </a:moveTo>
                      <a:cubicBezTo>
                        <a:pt x="108050" y="211161"/>
                        <a:pt x="120632" y="216294"/>
                        <a:pt x="120632" y="222625"/>
                      </a:cubicBezTo>
                      <a:cubicBezTo>
                        <a:pt x="120632" y="228956"/>
                        <a:pt x="108050" y="234089"/>
                        <a:pt x="92529" y="234089"/>
                      </a:cubicBezTo>
                      <a:cubicBezTo>
                        <a:pt x="77008" y="234089"/>
                        <a:pt x="64426" y="228956"/>
                        <a:pt x="64426" y="222625"/>
                      </a:cubicBezTo>
                      <a:cubicBezTo>
                        <a:pt x="64426" y="216294"/>
                        <a:pt x="77008" y="211161"/>
                        <a:pt x="92529" y="211161"/>
                      </a:cubicBezTo>
                      <a:close/>
                      <a:moveTo>
                        <a:pt x="36323" y="181831"/>
                      </a:moveTo>
                      <a:cubicBezTo>
                        <a:pt x="51844" y="181831"/>
                        <a:pt x="64426" y="186964"/>
                        <a:pt x="64426" y="193295"/>
                      </a:cubicBezTo>
                      <a:cubicBezTo>
                        <a:pt x="64426" y="199626"/>
                        <a:pt x="51844" y="204759"/>
                        <a:pt x="36323" y="204759"/>
                      </a:cubicBezTo>
                      <a:cubicBezTo>
                        <a:pt x="20802" y="204759"/>
                        <a:pt x="8220" y="199626"/>
                        <a:pt x="8220" y="193295"/>
                      </a:cubicBezTo>
                      <a:cubicBezTo>
                        <a:pt x="8220" y="186964"/>
                        <a:pt x="20802" y="181831"/>
                        <a:pt x="36323" y="181831"/>
                      </a:cubicBezTo>
                      <a:close/>
                      <a:moveTo>
                        <a:pt x="108234" y="126574"/>
                      </a:moveTo>
                      <a:cubicBezTo>
                        <a:pt x="123755" y="126574"/>
                        <a:pt x="136337" y="131707"/>
                        <a:pt x="136337" y="138038"/>
                      </a:cubicBezTo>
                      <a:cubicBezTo>
                        <a:pt x="136337" y="144369"/>
                        <a:pt x="123755" y="149502"/>
                        <a:pt x="108234" y="149502"/>
                      </a:cubicBezTo>
                      <a:cubicBezTo>
                        <a:pt x="92713" y="149502"/>
                        <a:pt x="80131" y="144369"/>
                        <a:pt x="80131" y="138038"/>
                      </a:cubicBezTo>
                      <a:cubicBezTo>
                        <a:pt x="80131" y="131707"/>
                        <a:pt x="92713" y="126574"/>
                        <a:pt x="108234" y="126574"/>
                      </a:cubicBezTo>
                      <a:close/>
                      <a:moveTo>
                        <a:pt x="41724" y="83330"/>
                      </a:moveTo>
                      <a:cubicBezTo>
                        <a:pt x="57245" y="83330"/>
                        <a:pt x="69827" y="88463"/>
                        <a:pt x="69827" y="94794"/>
                      </a:cubicBezTo>
                      <a:cubicBezTo>
                        <a:pt x="69827" y="101125"/>
                        <a:pt x="57245" y="106258"/>
                        <a:pt x="41724" y="106258"/>
                      </a:cubicBezTo>
                      <a:cubicBezTo>
                        <a:pt x="26203" y="106258"/>
                        <a:pt x="13621" y="101125"/>
                        <a:pt x="13621" y="94794"/>
                      </a:cubicBezTo>
                      <a:cubicBezTo>
                        <a:pt x="13621" y="88463"/>
                        <a:pt x="26203" y="83330"/>
                        <a:pt x="41724" y="83330"/>
                      </a:cubicBezTo>
                      <a:close/>
                      <a:moveTo>
                        <a:pt x="84309" y="40975"/>
                      </a:moveTo>
                      <a:cubicBezTo>
                        <a:pt x="99830" y="40975"/>
                        <a:pt x="112412" y="46108"/>
                        <a:pt x="112412" y="52439"/>
                      </a:cubicBezTo>
                      <a:cubicBezTo>
                        <a:pt x="112412" y="58770"/>
                        <a:pt x="99830" y="63903"/>
                        <a:pt x="84309" y="63903"/>
                      </a:cubicBezTo>
                      <a:cubicBezTo>
                        <a:pt x="68788" y="63903"/>
                        <a:pt x="56206" y="58770"/>
                        <a:pt x="56206" y="52439"/>
                      </a:cubicBezTo>
                      <a:cubicBezTo>
                        <a:pt x="56206" y="46108"/>
                        <a:pt x="68788" y="40975"/>
                        <a:pt x="84309" y="40975"/>
                      </a:cubicBezTo>
                      <a:close/>
                      <a:moveTo>
                        <a:pt x="28103" y="0"/>
                      </a:moveTo>
                      <a:cubicBezTo>
                        <a:pt x="43624" y="0"/>
                        <a:pt x="56206" y="5133"/>
                        <a:pt x="56206" y="11464"/>
                      </a:cubicBezTo>
                      <a:cubicBezTo>
                        <a:pt x="56206" y="17795"/>
                        <a:pt x="43624" y="22928"/>
                        <a:pt x="28103" y="22928"/>
                      </a:cubicBezTo>
                      <a:cubicBezTo>
                        <a:pt x="12582" y="22928"/>
                        <a:pt x="0" y="17795"/>
                        <a:pt x="0" y="11464"/>
                      </a:cubicBezTo>
                      <a:cubicBezTo>
                        <a:pt x="0" y="5133"/>
                        <a:pt x="12582" y="0"/>
                        <a:pt x="28103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3" name="グループ化 292">
                <a:extLst>
                  <a:ext uri="{FF2B5EF4-FFF2-40B4-BE49-F238E27FC236}">
                    <a16:creationId xmlns:a16="http://schemas.microsoft.com/office/drawing/2014/main" id="{1FC61865-9FD8-499E-8506-FCE3C84609BE}"/>
                  </a:ext>
                </a:extLst>
              </p:cNvPr>
              <p:cNvGrpSpPr/>
              <p:nvPr/>
            </p:nvGrpSpPr>
            <p:grpSpPr>
              <a:xfrm rot="21323726">
                <a:off x="2549374" y="2943029"/>
                <a:ext cx="158470" cy="1743731"/>
                <a:chOff x="2702749" y="2939735"/>
                <a:chExt cx="158471" cy="1743732"/>
              </a:xfrm>
            </p:grpSpPr>
            <p:sp>
              <p:nvSpPr>
                <p:cNvPr id="303" name="台形 302">
                  <a:extLst>
                    <a:ext uri="{FF2B5EF4-FFF2-40B4-BE49-F238E27FC236}">
                      <a16:creationId xmlns:a16="http://schemas.microsoft.com/office/drawing/2014/main" id="{87096387-7027-4F76-9968-BC43122C3C69}"/>
                    </a:ext>
                  </a:extLst>
                </p:cNvPr>
                <p:cNvSpPr/>
                <p:nvPr/>
              </p:nvSpPr>
              <p:spPr bwMode="auto">
                <a:xfrm rot="10800000">
                  <a:off x="2702749" y="2939735"/>
                  <a:ext cx="158471" cy="1743732"/>
                </a:xfrm>
                <a:prstGeom prst="trapezoid">
                  <a:avLst>
                    <a:gd name="adj" fmla="val 32514"/>
                  </a:avLst>
                </a:prstGeom>
                <a:solidFill>
                  <a:srgbClr val="FF99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A08747EF-2DDF-4D5F-9E67-FA68F600707B}"/>
                    </a:ext>
                  </a:extLst>
                </p:cNvPr>
                <p:cNvSpPr/>
                <p:nvPr/>
              </p:nvSpPr>
              <p:spPr bwMode="auto">
                <a:xfrm>
                  <a:off x="2710580" y="2981024"/>
                  <a:ext cx="136337" cy="1338360"/>
                </a:xfrm>
                <a:custGeom>
                  <a:avLst/>
                  <a:gdLst>
                    <a:gd name="connsiteX0" fmla="*/ 70985 w 136337"/>
                    <a:gd name="connsiteY0" fmla="*/ 1315432 h 1338360"/>
                    <a:gd name="connsiteX1" fmla="*/ 99088 w 136337"/>
                    <a:gd name="connsiteY1" fmla="*/ 1326896 h 1338360"/>
                    <a:gd name="connsiteX2" fmla="*/ 70985 w 136337"/>
                    <a:gd name="connsiteY2" fmla="*/ 1338360 h 1338360"/>
                    <a:gd name="connsiteX3" fmla="*/ 42882 w 136337"/>
                    <a:gd name="connsiteY3" fmla="*/ 1326896 h 1338360"/>
                    <a:gd name="connsiteX4" fmla="*/ 70985 w 136337"/>
                    <a:gd name="connsiteY4" fmla="*/ 1315432 h 1338360"/>
                    <a:gd name="connsiteX5" fmla="*/ 79281 w 136337"/>
                    <a:gd name="connsiteY5" fmla="*/ 1268670 h 1338360"/>
                    <a:gd name="connsiteX6" fmla="*/ 107384 w 136337"/>
                    <a:gd name="connsiteY6" fmla="*/ 1280134 h 1338360"/>
                    <a:gd name="connsiteX7" fmla="*/ 79281 w 136337"/>
                    <a:gd name="connsiteY7" fmla="*/ 1291598 h 1338360"/>
                    <a:gd name="connsiteX8" fmla="*/ 51178 w 136337"/>
                    <a:gd name="connsiteY8" fmla="*/ 1280134 h 1338360"/>
                    <a:gd name="connsiteX9" fmla="*/ 79281 w 136337"/>
                    <a:gd name="connsiteY9" fmla="*/ 1268670 h 1338360"/>
                    <a:gd name="connsiteX10" fmla="*/ 80174 w 136337"/>
                    <a:gd name="connsiteY10" fmla="*/ 1196952 h 1338360"/>
                    <a:gd name="connsiteX11" fmla="*/ 108277 w 136337"/>
                    <a:gd name="connsiteY11" fmla="*/ 1208416 h 1338360"/>
                    <a:gd name="connsiteX12" fmla="*/ 80174 w 136337"/>
                    <a:gd name="connsiteY12" fmla="*/ 1219880 h 1338360"/>
                    <a:gd name="connsiteX13" fmla="*/ 52071 w 136337"/>
                    <a:gd name="connsiteY13" fmla="*/ 1208416 h 1338360"/>
                    <a:gd name="connsiteX14" fmla="*/ 80174 w 136337"/>
                    <a:gd name="connsiteY14" fmla="*/ 1196952 h 1338360"/>
                    <a:gd name="connsiteX15" fmla="*/ 84850 w 136337"/>
                    <a:gd name="connsiteY15" fmla="*/ 1107041 h 1338360"/>
                    <a:gd name="connsiteX16" fmla="*/ 112953 w 136337"/>
                    <a:gd name="connsiteY16" fmla="*/ 1118505 h 1338360"/>
                    <a:gd name="connsiteX17" fmla="*/ 84850 w 136337"/>
                    <a:gd name="connsiteY17" fmla="*/ 1129969 h 1338360"/>
                    <a:gd name="connsiteX18" fmla="*/ 56747 w 136337"/>
                    <a:gd name="connsiteY18" fmla="*/ 1118505 h 1338360"/>
                    <a:gd name="connsiteX19" fmla="*/ 84850 w 136337"/>
                    <a:gd name="connsiteY19" fmla="*/ 1107041 h 1338360"/>
                    <a:gd name="connsiteX20" fmla="*/ 56206 w 136337"/>
                    <a:gd name="connsiteY20" fmla="*/ 1056415 h 1338360"/>
                    <a:gd name="connsiteX21" fmla="*/ 84309 w 136337"/>
                    <a:gd name="connsiteY21" fmla="*/ 1067879 h 1338360"/>
                    <a:gd name="connsiteX22" fmla="*/ 56206 w 136337"/>
                    <a:gd name="connsiteY22" fmla="*/ 1079343 h 1338360"/>
                    <a:gd name="connsiteX23" fmla="*/ 28103 w 136337"/>
                    <a:gd name="connsiteY23" fmla="*/ 1067879 h 1338360"/>
                    <a:gd name="connsiteX24" fmla="*/ 56206 w 136337"/>
                    <a:gd name="connsiteY24" fmla="*/ 1056415 h 1338360"/>
                    <a:gd name="connsiteX25" fmla="*/ 64426 w 136337"/>
                    <a:gd name="connsiteY25" fmla="*/ 1008232 h 1338360"/>
                    <a:gd name="connsiteX26" fmla="*/ 92529 w 136337"/>
                    <a:gd name="connsiteY26" fmla="*/ 1019696 h 1338360"/>
                    <a:gd name="connsiteX27" fmla="*/ 64426 w 136337"/>
                    <a:gd name="connsiteY27" fmla="*/ 1031160 h 1338360"/>
                    <a:gd name="connsiteX28" fmla="*/ 36323 w 136337"/>
                    <a:gd name="connsiteY28" fmla="*/ 1019696 h 1338360"/>
                    <a:gd name="connsiteX29" fmla="*/ 64426 w 136337"/>
                    <a:gd name="connsiteY29" fmla="*/ 1008232 h 1338360"/>
                    <a:gd name="connsiteX30" fmla="*/ 72356 w 136337"/>
                    <a:gd name="connsiteY30" fmla="*/ 969722 h 1338360"/>
                    <a:gd name="connsiteX31" fmla="*/ 100459 w 136337"/>
                    <a:gd name="connsiteY31" fmla="*/ 981186 h 1338360"/>
                    <a:gd name="connsiteX32" fmla="*/ 72356 w 136337"/>
                    <a:gd name="connsiteY32" fmla="*/ 992650 h 1338360"/>
                    <a:gd name="connsiteX33" fmla="*/ 44253 w 136337"/>
                    <a:gd name="connsiteY33" fmla="*/ 981186 h 1338360"/>
                    <a:gd name="connsiteX34" fmla="*/ 72356 w 136337"/>
                    <a:gd name="connsiteY34" fmla="*/ 969722 h 1338360"/>
                    <a:gd name="connsiteX35" fmla="*/ 93178 w 136337"/>
                    <a:gd name="connsiteY35" fmla="*/ 932359 h 1338360"/>
                    <a:gd name="connsiteX36" fmla="*/ 121281 w 136337"/>
                    <a:gd name="connsiteY36" fmla="*/ 943823 h 1338360"/>
                    <a:gd name="connsiteX37" fmla="*/ 93178 w 136337"/>
                    <a:gd name="connsiteY37" fmla="*/ 955287 h 1338360"/>
                    <a:gd name="connsiteX38" fmla="*/ 65075 w 136337"/>
                    <a:gd name="connsiteY38" fmla="*/ 943823 h 1338360"/>
                    <a:gd name="connsiteX39" fmla="*/ 93178 w 136337"/>
                    <a:gd name="connsiteY39" fmla="*/ 932359 h 1338360"/>
                    <a:gd name="connsiteX40" fmla="*/ 92529 w 136337"/>
                    <a:gd name="connsiteY40" fmla="*/ 879159 h 1338360"/>
                    <a:gd name="connsiteX41" fmla="*/ 120632 w 136337"/>
                    <a:gd name="connsiteY41" fmla="*/ 890623 h 1338360"/>
                    <a:gd name="connsiteX42" fmla="*/ 92529 w 136337"/>
                    <a:gd name="connsiteY42" fmla="*/ 902087 h 1338360"/>
                    <a:gd name="connsiteX43" fmla="*/ 64426 w 136337"/>
                    <a:gd name="connsiteY43" fmla="*/ 890623 h 1338360"/>
                    <a:gd name="connsiteX44" fmla="*/ 92529 w 136337"/>
                    <a:gd name="connsiteY44" fmla="*/ 879159 h 1338360"/>
                    <a:gd name="connsiteX45" fmla="*/ 65075 w 136337"/>
                    <a:gd name="connsiteY45" fmla="*/ 838205 h 1338360"/>
                    <a:gd name="connsiteX46" fmla="*/ 93178 w 136337"/>
                    <a:gd name="connsiteY46" fmla="*/ 849669 h 1338360"/>
                    <a:gd name="connsiteX47" fmla="*/ 65075 w 136337"/>
                    <a:gd name="connsiteY47" fmla="*/ 861133 h 1338360"/>
                    <a:gd name="connsiteX48" fmla="*/ 36972 w 136337"/>
                    <a:gd name="connsiteY48" fmla="*/ 849669 h 1338360"/>
                    <a:gd name="connsiteX49" fmla="*/ 65075 w 136337"/>
                    <a:gd name="connsiteY49" fmla="*/ 838205 h 1338360"/>
                    <a:gd name="connsiteX50" fmla="*/ 69158 w 136337"/>
                    <a:gd name="connsiteY50" fmla="*/ 782093 h 1338360"/>
                    <a:gd name="connsiteX51" fmla="*/ 97261 w 136337"/>
                    <a:gd name="connsiteY51" fmla="*/ 793557 h 1338360"/>
                    <a:gd name="connsiteX52" fmla="*/ 69158 w 136337"/>
                    <a:gd name="connsiteY52" fmla="*/ 805021 h 1338360"/>
                    <a:gd name="connsiteX53" fmla="*/ 41055 w 136337"/>
                    <a:gd name="connsiteY53" fmla="*/ 793557 h 1338360"/>
                    <a:gd name="connsiteX54" fmla="*/ 69158 w 136337"/>
                    <a:gd name="connsiteY54" fmla="*/ 782093 h 1338360"/>
                    <a:gd name="connsiteX55" fmla="*/ 93178 w 136337"/>
                    <a:gd name="connsiteY55" fmla="*/ 732586 h 1338360"/>
                    <a:gd name="connsiteX56" fmla="*/ 121281 w 136337"/>
                    <a:gd name="connsiteY56" fmla="*/ 744050 h 1338360"/>
                    <a:gd name="connsiteX57" fmla="*/ 93178 w 136337"/>
                    <a:gd name="connsiteY57" fmla="*/ 755514 h 1338360"/>
                    <a:gd name="connsiteX58" fmla="*/ 65075 w 136337"/>
                    <a:gd name="connsiteY58" fmla="*/ 744050 h 1338360"/>
                    <a:gd name="connsiteX59" fmla="*/ 93178 w 136337"/>
                    <a:gd name="connsiteY59" fmla="*/ 732586 h 1338360"/>
                    <a:gd name="connsiteX60" fmla="*/ 97987 w 136337"/>
                    <a:gd name="connsiteY60" fmla="*/ 695983 h 1338360"/>
                    <a:gd name="connsiteX61" fmla="*/ 126090 w 136337"/>
                    <a:gd name="connsiteY61" fmla="*/ 707447 h 1338360"/>
                    <a:gd name="connsiteX62" fmla="*/ 97987 w 136337"/>
                    <a:gd name="connsiteY62" fmla="*/ 718911 h 1338360"/>
                    <a:gd name="connsiteX63" fmla="*/ 69884 w 136337"/>
                    <a:gd name="connsiteY63" fmla="*/ 707447 h 1338360"/>
                    <a:gd name="connsiteX64" fmla="*/ 97987 w 136337"/>
                    <a:gd name="connsiteY64" fmla="*/ 695983 h 1338360"/>
                    <a:gd name="connsiteX65" fmla="*/ 56535 w 136337"/>
                    <a:gd name="connsiteY65" fmla="*/ 656347 h 1338360"/>
                    <a:gd name="connsiteX66" fmla="*/ 84638 w 136337"/>
                    <a:gd name="connsiteY66" fmla="*/ 667811 h 1338360"/>
                    <a:gd name="connsiteX67" fmla="*/ 56535 w 136337"/>
                    <a:gd name="connsiteY67" fmla="*/ 679275 h 1338360"/>
                    <a:gd name="connsiteX68" fmla="*/ 28432 w 136337"/>
                    <a:gd name="connsiteY68" fmla="*/ 667811 h 1338360"/>
                    <a:gd name="connsiteX69" fmla="*/ 56535 w 136337"/>
                    <a:gd name="connsiteY69" fmla="*/ 656347 h 1338360"/>
                    <a:gd name="connsiteX70" fmla="*/ 56206 w 136337"/>
                    <a:gd name="connsiteY70" fmla="*/ 583912 h 1338360"/>
                    <a:gd name="connsiteX71" fmla="*/ 84309 w 136337"/>
                    <a:gd name="connsiteY71" fmla="*/ 595376 h 1338360"/>
                    <a:gd name="connsiteX72" fmla="*/ 56206 w 136337"/>
                    <a:gd name="connsiteY72" fmla="*/ 606840 h 1338360"/>
                    <a:gd name="connsiteX73" fmla="*/ 28103 w 136337"/>
                    <a:gd name="connsiteY73" fmla="*/ 595376 h 1338360"/>
                    <a:gd name="connsiteX74" fmla="*/ 56206 w 136337"/>
                    <a:gd name="connsiteY74" fmla="*/ 583912 h 1338360"/>
                    <a:gd name="connsiteX75" fmla="*/ 64502 w 136337"/>
                    <a:gd name="connsiteY75" fmla="*/ 537150 h 1338360"/>
                    <a:gd name="connsiteX76" fmla="*/ 92605 w 136337"/>
                    <a:gd name="connsiteY76" fmla="*/ 548614 h 1338360"/>
                    <a:gd name="connsiteX77" fmla="*/ 64502 w 136337"/>
                    <a:gd name="connsiteY77" fmla="*/ 560078 h 1338360"/>
                    <a:gd name="connsiteX78" fmla="*/ 36399 w 136337"/>
                    <a:gd name="connsiteY78" fmla="*/ 548614 h 1338360"/>
                    <a:gd name="connsiteX79" fmla="*/ 64502 w 136337"/>
                    <a:gd name="connsiteY79" fmla="*/ 537150 h 1338360"/>
                    <a:gd name="connsiteX80" fmla="*/ 96811 w 136337"/>
                    <a:gd name="connsiteY80" fmla="*/ 491789 h 1338360"/>
                    <a:gd name="connsiteX81" fmla="*/ 124914 w 136337"/>
                    <a:gd name="connsiteY81" fmla="*/ 503253 h 1338360"/>
                    <a:gd name="connsiteX82" fmla="*/ 96811 w 136337"/>
                    <a:gd name="connsiteY82" fmla="*/ 514717 h 1338360"/>
                    <a:gd name="connsiteX83" fmla="*/ 68708 w 136337"/>
                    <a:gd name="connsiteY83" fmla="*/ 503253 h 1338360"/>
                    <a:gd name="connsiteX84" fmla="*/ 96811 w 136337"/>
                    <a:gd name="connsiteY84" fmla="*/ 491789 h 1338360"/>
                    <a:gd name="connsiteX85" fmla="*/ 56823 w 136337"/>
                    <a:gd name="connsiteY85" fmla="*/ 450826 h 1338360"/>
                    <a:gd name="connsiteX86" fmla="*/ 84926 w 136337"/>
                    <a:gd name="connsiteY86" fmla="*/ 462290 h 1338360"/>
                    <a:gd name="connsiteX87" fmla="*/ 56823 w 136337"/>
                    <a:gd name="connsiteY87" fmla="*/ 473754 h 1338360"/>
                    <a:gd name="connsiteX88" fmla="*/ 28720 w 136337"/>
                    <a:gd name="connsiteY88" fmla="*/ 462290 h 1338360"/>
                    <a:gd name="connsiteX89" fmla="*/ 56823 w 136337"/>
                    <a:gd name="connsiteY89" fmla="*/ 450826 h 1338360"/>
                    <a:gd name="connsiteX90" fmla="*/ 71061 w 136337"/>
                    <a:gd name="connsiteY90" fmla="*/ 398608 h 1338360"/>
                    <a:gd name="connsiteX91" fmla="*/ 99164 w 136337"/>
                    <a:gd name="connsiteY91" fmla="*/ 410072 h 1338360"/>
                    <a:gd name="connsiteX92" fmla="*/ 71061 w 136337"/>
                    <a:gd name="connsiteY92" fmla="*/ 421536 h 1338360"/>
                    <a:gd name="connsiteX93" fmla="*/ 42958 w 136337"/>
                    <a:gd name="connsiteY93" fmla="*/ 410072 h 1338360"/>
                    <a:gd name="connsiteX94" fmla="*/ 71061 w 136337"/>
                    <a:gd name="connsiteY94" fmla="*/ 398608 h 1338360"/>
                    <a:gd name="connsiteX95" fmla="*/ 36399 w 136337"/>
                    <a:gd name="connsiteY95" fmla="*/ 352017 h 1338360"/>
                    <a:gd name="connsiteX96" fmla="*/ 64502 w 136337"/>
                    <a:gd name="connsiteY96" fmla="*/ 363481 h 1338360"/>
                    <a:gd name="connsiteX97" fmla="*/ 36399 w 136337"/>
                    <a:gd name="connsiteY97" fmla="*/ 374945 h 1338360"/>
                    <a:gd name="connsiteX98" fmla="*/ 8296 w 136337"/>
                    <a:gd name="connsiteY98" fmla="*/ 363481 h 1338360"/>
                    <a:gd name="connsiteX99" fmla="*/ 36399 w 136337"/>
                    <a:gd name="connsiteY99" fmla="*/ 352017 h 1338360"/>
                    <a:gd name="connsiteX100" fmla="*/ 101847 w 136337"/>
                    <a:gd name="connsiteY100" fmla="*/ 307679 h 1338360"/>
                    <a:gd name="connsiteX101" fmla="*/ 129950 w 136337"/>
                    <a:gd name="connsiteY101" fmla="*/ 319143 h 1338360"/>
                    <a:gd name="connsiteX102" fmla="*/ 101847 w 136337"/>
                    <a:gd name="connsiteY102" fmla="*/ 330607 h 1338360"/>
                    <a:gd name="connsiteX103" fmla="*/ 73744 w 136337"/>
                    <a:gd name="connsiteY103" fmla="*/ 319143 h 1338360"/>
                    <a:gd name="connsiteX104" fmla="*/ 101847 w 136337"/>
                    <a:gd name="connsiteY104" fmla="*/ 307679 h 1338360"/>
                    <a:gd name="connsiteX105" fmla="*/ 48494 w 136337"/>
                    <a:gd name="connsiteY105" fmla="*/ 275936 h 1338360"/>
                    <a:gd name="connsiteX106" fmla="*/ 76597 w 136337"/>
                    <a:gd name="connsiteY106" fmla="*/ 287400 h 1338360"/>
                    <a:gd name="connsiteX107" fmla="*/ 48494 w 136337"/>
                    <a:gd name="connsiteY107" fmla="*/ 298864 h 1338360"/>
                    <a:gd name="connsiteX108" fmla="*/ 20391 w 136337"/>
                    <a:gd name="connsiteY108" fmla="*/ 287400 h 1338360"/>
                    <a:gd name="connsiteX109" fmla="*/ 48494 w 136337"/>
                    <a:gd name="connsiteY109" fmla="*/ 275936 h 1338360"/>
                    <a:gd name="connsiteX110" fmla="*/ 92529 w 136337"/>
                    <a:gd name="connsiteY110" fmla="*/ 211161 h 1338360"/>
                    <a:gd name="connsiteX111" fmla="*/ 120632 w 136337"/>
                    <a:gd name="connsiteY111" fmla="*/ 222625 h 1338360"/>
                    <a:gd name="connsiteX112" fmla="*/ 92529 w 136337"/>
                    <a:gd name="connsiteY112" fmla="*/ 234089 h 1338360"/>
                    <a:gd name="connsiteX113" fmla="*/ 64426 w 136337"/>
                    <a:gd name="connsiteY113" fmla="*/ 222625 h 1338360"/>
                    <a:gd name="connsiteX114" fmla="*/ 92529 w 136337"/>
                    <a:gd name="connsiteY114" fmla="*/ 211161 h 1338360"/>
                    <a:gd name="connsiteX115" fmla="*/ 36323 w 136337"/>
                    <a:gd name="connsiteY115" fmla="*/ 181831 h 1338360"/>
                    <a:gd name="connsiteX116" fmla="*/ 64426 w 136337"/>
                    <a:gd name="connsiteY116" fmla="*/ 193295 h 1338360"/>
                    <a:gd name="connsiteX117" fmla="*/ 36323 w 136337"/>
                    <a:gd name="connsiteY117" fmla="*/ 204759 h 1338360"/>
                    <a:gd name="connsiteX118" fmla="*/ 8220 w 136337"/>
                    <a:gd name="connsiteY118" fmla="*/ 193295 h 1338360"/>
                    <a:gd name="connsiteX119" fmla="*/ 36323 w 136337"/>
                    <a:gd name="connsiteY119" fmla="*/ 181831 h 1338360"/>
                    <a:gd name="connsiteX120" fmla="*/ 108234 w 136337"/>
                    <a:gd name="connsiteY120" fmla="*/ 126574 h 1338360"/>
                    <a:gd name="connsiteX121" fmla="*/ 136337 w 136337"/>
                    <a:gd name="connsiteY121" fmla="*/ 138038 h 1338360"/>
                    <a:gd name="connsiteX122" fmla="*/ 108234 w 136337"/>
                    <a:gd name="connsiteY122" fmla="*/ 149502 h 1338360"/>
                    <a:gd name="connsiteX123" fmla="*/ 80131 w 136337"/>
                    <a:gd name="connsiteY123" fmla="*/ 138038 h 1338360"/>
                    <a:gd name="connsiteX124" fmla="*/ 108234 w 136337"/>
                    <a:gd name="connsiteY124" fmla="*/ 126574 h 1338360"/>
                    <a:gd name="connsiteX125" fmla="*/ 41724 w 136337"/>
                    <a:gd name="connsiteY125" fmla="*/ 83330 h 1338360"/>
                    <a:gd name="connsiteX126" fmla="*/ 69827 w 136337"/>
                    <a:gd name="connsiteY126" fmla="*/ 94794 h 1338360"/>
                    <a:gd name="connsiteX127" fmla="*/ 41724 w 136337"/>
                    <a:gd name="connsiteY127" fmla="*/ 106258 h 1338360"/>
                    <a:gd name="connsiteX128" fmla="*/ 13621 w 136337"/>
                    <a:gd name="connsiteY128" fmla="*/ 94794 h 1338360"/>
                    <a:gd name="connsiteX129" fmla="*/ 41724 w 136337"/>
                    <a:gd name="connsiteY129" fmla="*/ 83330 h 1338360"/>
                    <a:gd name="connsiteX130" fmla="*/ 84309 w 136337"/>
                    <a:gd name="connsiteY130" fmla="*/ 40975 h 1338360"/>
                    <a:gd name="connsiteX131" fmla="*/ 112412 w 136337"/>
                    <a:gd name="connsiteY131" fmla="*/ 52439 h 1338360"/>
                    <a:gd name="connsiteX132" fmla="*/ 84309 w 136337"/>
                    <a:gd name="connsiteY132" fmla="*/ 63903 h 1338360"/>
                    <a:gd name="connsiteX133" fmla="*/ 56206 w 136337"/>
                    <a:gd name="connsiteY133" fmla="*/ 52439 h 1338360"/>
                    <a:gd name="connsiteX134" fmla="*/ 84309 w 136337"/>
                    <a:gd name="connsiteY134" fmla="*/ 40975 h 1338360"/>
                    <a:gd name="connsiteX135" fmla="*/ 28103 w 136337"/>
                    <a:gd name="connsiteY135" fmla="*/ 0 h 1338360"/>
                    <a:gd name="connsiteX136" fmla="*/ 56206 w 136337"/>
                    <a:gd name="connsiteY136" fmla="*/ 11464 h 1338360"/>
                    <a:gd name="connsiteX137" fmla="*/ 28103 w 136337"/>
                    <a:gd name="connsiteY137" fmla="*/ 22928 h 1338360"/>
                    <a:gd name="connsiteX138" fmla="*/ 0 w 136337"/>
                    <a:gd name="connsiteY138" fmla="*/ 11464 h 1338360"/>
                    <a:gd name="connsiteX139" fmla="*/ 28103 w 136337"/>
                    <a:gd name="connsiteY139" fmla="*/ 0 h 1338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</a:cxnLst>
                  <a:rect l="l" t="t" r="r" b="b"/>
                  <a:pathLst>
                    <a:path w="136337" h="1338360">
                      <a:moveTo>
                        <a:pt x="70985" y="1315432"/>
                      </a:moveTo>
                      <a:cubicBezTo>
                        <a:pt x="86506" y="1315432"/>
                        <a:pt x="99088" y="1320565"/>
                        <a:pt x="99088" y="1326896"/>
                      </a:cubicBezTo>
                      <a:cubicBezTo>
                        <a:pt x="99088" y="1333227"/>
                        <a:pt x="86506" y="1338360"/>
                        <a:pt x="70985" y="1338360"/>
                      </a:cubicBezTo>
                      <a:cubicBezTo>
                        <a:pt x="55464" y="1338360"/>
                        <a:pt x="42882" y="1333227"/>
                        <a:pt x="42882" y="1326896"/>
                      </a:cubicBezTo>
                      <a:cubicBezTo>
                        <a:pt x="42882" y="1320565"/>
                        <a:pt x="55464" y="1315432"/>
                        <a:pt x="70985" y="1315432"/>
                      </a:cubicBezTo>
                      <a:close/>
                      <a:moveTo>
                        <a:pt x="79281" y="1268670"/>
                      </a:moveTo>
                      <a:cubicBezTo>
                        <a:pt x="94802" y="1268670"/>
                        <a:pt x="107384" y="1273803"/>
                        <a:pt x="107384" y="1280134"/>
                      </a:cubicBezTo>
                      <a:cubicBezTo>
                        <a:pt x="107384" y="1286465"/>
                        <a:pt x="94802" y="1291598"/>
                        <a:pt x="79281" y="1291598"/>
                      </a:cubicBezTo>
                      <a:cubicBezTo>
                        <a:pt x="63760" y="1291598"/>
                        <a:pt x="51178" y="1286465"/>
                        <a:pt x="51178" y="1280134"/>
                      </a:cubicBezTo>
                      <a:cubicBezTo>
                        <a:pt x="51178" y="1273803"/>
                        <a:pt x="63760" y="1268670"/>
                        <a:pt x="79281" y="1268670"/>
                      </a:cubicBezTo>
                      <a:close/>
                      <a:moveTo>
                        <a:pt x="80174" y="1196952"/>
                      </a:moveTo>
                      <a:cubicBezTo>
                        <a:pt x="95695" y="1196952"/>
                        <a:pt x="108277" y="1202085"/>
                        <a:pt x="108277" y="1208416"/>
                      </a:cubicBezTo>
                      <a:cubicBezTo>
                        <a:pt x="108277" y="1214747"/>
                        <a:pt x="95695" y="1219880"/>
                        <a:pt x="80174" y="1219880"/>
                      </a:cubicBezTo>
                      <a:cubicBezTo>
                        <a:pt x="64653" y="1219880"/>
                        <a:pt x="52071" y="1214747"/>
                        <a:pt x="52071" y="1208416"/>
                      </a:cubicBezTo>
                      <a:cubicBezTo>
                        <a:pt x="52071" y="1202085"/>
                        <a:pt x="64653" y="1196952"/>
                        <a:pt x="80174" y="1196952"/>
                      </a:cubicBezTo>
                      <a:close/>
                      <a:moveTo>
                        <a:pt x="84850" y="1107041"/>
                      </a:moveTo>
                      <a:cubicBezTo>
                        <a:pt x="100371" y="1107041"/>
                        <a:pt x="112953" y="1112174"/>
                        <a:pt x="112953" y="1118505"/>
                      </a:cubicBezTo>
                      <a:cubicBezTo>
                        <a:pt x="112953" y="1124836"/>
                        <a:pt x="100371" y="1129969"/>
                        <a:pt x="84850" y="1129969"/>
                      </a:cubicBezTo>
                      <a:cubicBezTo>
                        <a:pt x="69329" y="1129969"/>
                        <a:pt x="56747" y="1124836"/>
                        <a:pt x="56747" y="1118505"/>
                      </a:cubicBezTo>
                      <a:cubicBezTo>
                        <a:pt x="56747" y="1112174"/>
                        <a:pt x="69329" y="1107041"/>
                        <a:pt x="84850" y="1107041"/>
                      </a:cubicBezTo>
                      <a:close/>
                      <a:moveTo>
                        <a:pt x="56206" y="1056415"/>
                      </a:moveTo>
                      <a:cubicBezTo>
                        <a:pt x="71727" y="1056415"/>
                        <a:pt x="84309" y="1061548"/>
                        <a:pt x="84309" y="1067879"/>
                      </a:cubicBezTo>
                      <a:cubicBezTo>
                        <a:pt x="84309" y="1074210"/>
                        <a:pt x="71727" y="1079343"/>
                        <a:pt x="56206" y="1079343"/>
                      </a:cubicBezTo>
                      <a:cubicBezTo>
                        <a:pt x="40685" y="1079343"/>
                        <a:pt x="28103" y="1074210"/>
                        <a:pt x="28103" y="1067879"/>
                      </a:cubicBezTo>
                      <a:cubicBezTo>
                        <a:pt x="28103" y="1061548"/>
                        <a:pt x="40685" y="1056415"/>
                        <a:pt x="56206" y="1056415"/>
                      </a:cubicBezTo>
                      <a:close/>
                      <a:moveTo>
                        <a:pt x="64426" y="1008232"/>
                      </a:moveTo>
                      <a:cubicBezTo>
                        <a:pt x="79947" y="1008232"/>
                        <a:pt x="92529" y="1013365"/>
                        <a:pt x="92529" y="1019696"/>
                      </a:cubicBezTo>
                      <a:cubicBezTo>
                        <a:pt x="92529" y="1026027"/>
                        <a:pt x="79947" y="1031160"/>
                        <a:pt x="64426" y="1031160"/>
                      </a:cubicBezTo>
                      <a:cubicBezTo>
                        <a:pt x="48905" y="1031160"/>
                        <a:pt x="36323" y="1026027"/>
                        <a:pt x="36323" y="1019696"/>
                      </a:cubicBezTo>
                      <a:cubicBezTo>
                        <a:pt x="36323" y="1013365"/>
                        <a:pt x="48905" y="1008232"/>
                        <a:pt x="64426" y="1008232"/>
                      </a:cubicBezTo>
                      <a:close/>
                      <a:moveTo>
                        <a:pt x="72356" y="969722"/>
                      </a:moveTo>
                      <a:cubicBezTo>
                        <a:pt x="87877" y="969722"/>
                        <a:pt x="100459" y="974855"/>
                        <a:pt x="100459" y="981186"/>
                      </a:cubicBezTo>
                      <a:cubicBezTo>
                        <a:pt x="100459" y="987517"/>
                        <a:pt x="87877" y="992650"/>
                        <a:pt x="72356" y="992650"/>
                      </a:cubicBezTo>
                      <a:cubicBezTo>
                        <a:pt x="56835" y="992650"/>
                        <a:pt x="44253" y="987517"/>
                        <a:pt x="44253" y="981186"/>
                      </a:cubicBezTo>
                      <a:cubicBezTo>
                        <a:pt x="44253" y="974855"/>
                        <a:pt x="56835" y="969722"/>
                        <a:pt x="72356" y="969722"/>
                      </a:cubicBezTo>
                      <a:close/>
                      <a:moveTo>
                        <a:pt x="93178" y="932359"/>
                      </a:moveTo>
                      <a:cubicBezTo>
                        <a:pt x="108699" y="932359"/>
                        <a:pt x="121281" y="937492"/>
                        <a:pt x="121281" y="943823"/>
                      </a:cubicBezTo>
                      <a:cubicBezTo>
                        <a:pt x="121281" y="950154"/>
                        <a:pt x="108699" y="955287"/>
                        <a:pt x="93178" y="955287"/>
                      </a:cubicBezTo>
                      <a:cubicBezTo>
                        <a:pt x="77657" y="955287"/>
                        <a:pt x="65075" y="950154"/>
                        <a:pt x="65075" y="943823"/>
                      </a:cubicBezTo>
                      <a:cubicBezTo>
                        <a:pt x="65075" y="937492"/>
                        <a:pt x="77657" y="932359"/>
                        <a:pt x="93178" y="932359"/>
                      </a:cubicBezTo>
                      <a:close/>
                      <a:moveTo>
                        <a:pt x="92529" y="879159"/>
                      </a:moveTo>
                      <a:cubicBezTo>
                        <a:pt x="108050" y="879159"/>
                        <a:pt x="120632" y="884292"/>
                        <a:pt x="120632" y="890623"/>
                      </a:cubicBezTo>
                      <a:cubicBezTo>
                        <a:pt x="120632" y="896954"/>
                        <a:pt x="108050" y="902087"/>
                        <a:pt x="92529" y="902087"/>
                      </a:cubicBezTo>
                      <a:cubicBezTo>
                        <a:pt x="77008" y="902087"/>
                        <a:pt x="64426" y="896954"/>
                        <a:pt x="64426" y="890623"/>
                      </a:cubicBezTo>
                      <a:cubicBezTo>
                        <a:pt x="64426" y="884292"/>
                        <a:pt x="77008" y="879159"/>
                        <a:pt x="92529" y="879159"/>
                      </a:cubicBezTo>
                      <a:close/>
                      <a:moveTo>
                        <a:pt x="65075" y="838205"/>
                      </a:moveTo>
                      <a:cubicBezTo>
                        <a:pt x="80596" y="838205"/>
                        <a:pt x="93178" y="843338"/>
                        <a:pt x="93178" y="849669"/>
                      </a:cubicBezTo>
                      <a:cubicBezTo>
                        <a:pt x="93178" y="856000"/>
                        <a:pt x="80596" y="861133"/>
                        <a:pt x="65075" y="861133"/>
                      </a:cubicBezTo>
                      <a:cubicBezTo>
                        <a:pt x="49554" y="861133"/>
                        <a:pt x="36972" y="856000"/>
                        <a:pt x="36972" y="849669"/>
                      </a:cubicBezTo>
                      <a:cubicBezTo>
                        <a:pt x="36972" y="843338"/>
                        <a:pt x="49554" y="838205"/>
                        <a:pt x="65075" y="838205"/>
                      </a:cubicBezTo>
                      <a:close/>
                      <a:moveTo>
                        <a:pt x="69158" y="782093"/>
                      </a:moveTo>
                      <a:cubicBezTo>
                        <a:pt x="84679" y="782093"/>
                        <a:pt x="97261" y="787226"/>
                        <a:pt x="97261" y="793557"/>
                      </a:cubicBezTo>
                      <a:cubicBezTo>
                        <a:pt x="97261" y="799888"/>
                        <a:pt x="84679" y="805021"/>
                        <a:pt x="69158" y="805021"/>
                      </a:cubicBezTo>
                      <a:cubicBezTo>
                        <a:pt x="53637" y="805021"/>
                        <a:pt x="41055" y="799888"/>
                        <a:pt x="41055" y="793557"/>
                      </a:cubicBezTo>
                      <a:cubicBezTo>
                        <a:pt x="41055" y="787226"/>
                        <a:pt x="53637" y="782093"/>
                        <a:pt x="69158" y="782093"/>
                      </a:cubicBezTo>
                      <a:close/>
                      <a:moveTo>
                        <a:pt x="93178" y="732586"/>
                      </a:moveTo>
                      <a:cubicBezTo>
                        <a:pt x="108699" y="732586"/>
                        <a:pt x="121281" y="737719"/>
                        <a:pt x="121281" y="744050"/>
                      </a:cubicBezTo>
                      <a:cubicBezTo>
                        <a:pt x="121281" y="750381"/>
                        <a:pt x="108699" y="755514"/>
                        <a:pt x="93178" y="755514"/>
                      </a:cubicBezTo>
                      <a:cubicBezTo>
                        <a:pt x="77657" y="755514"/>
                        <a:pt x="65075" y="750381"/>
                        <a:pt x="65075" y="744050"/>
                      </a:cubicBezTo>
                      <a:cubicBezTo>
                        <a:pt x="65075" y="737719"/>
                        <a:pt x="77657" y="732586"/>
                        <a:pt x="93178" y="732586"/>
                      </a:cubicBezTo>
                      <a:close/>
                      <a:moveTo>
                        <a:pt x="97987" y="695983"/>
                      </a:moveTo>
                      <a:cubicBezTo>
                        <a:pt x="113508" y="695983"/>
                        <a:pt x="126090" y="701116"/>
                        <a:pt x="126090" y="707447"/>
                      </a:cubicBezTo>
                      <a:cubicBezTo>
                        <a:pt x="126090" y="713778"/>
                        <a:pt x="113508" y="718911"/>
                        <a:pt x="97987" y="718911"/>
                      </a:cubicBezTo>
                      <a:cubicBezTo>
                        <a:pt x="82466" y="718911"/>
                        <a:pt x="69884" y="713778"/>
                        <a:pt x="69884" y="707447"/>
                      </a:cubicBezTo>
                      <a:cubicBezTo>
                        <a:pt x="69884" y="701116"/>
                        <a:pt x="82466" y="695983"/>
                        <a:pt x="97987" y="695983"/>
                      </a:cubicBezTo>
                      <a:close/>
                      <a:moveTo>
                        <a:pt x="56535" y="656347"/>
                      </a:moveTo>
                      <a:cubicBezTo>
                        <a:pt x="72056" y="656347"/>
                        <a:pt x="84638" y="661480"/>
                        <a:pt x="84638" y="667811"/>
                      </a:cubicBezTo>
                      <a:cubicBezTo>
                        <a:pt x="84638" y="674142"/>
                        <a:pt x="72056" y="679275"/>
                        <a:pt x="56535" y="679275"/>
                      </a:cubicBezTo>
                      <a:cubicBezTo>
                        <a:pt x="41014" y="679275"/>
                        <a:pt x="28432" y="674142"/>
                        <a:pt x="28432" y="667811"/>
                      </a:cubicBezTo>
                      <a:cubicBezTo>
                        <a:pt x="28432" y="661480"/>
                        <a:pt x="41014" y="656347"/>
                        <a:pt x="56535" y="656347"/>
                      </a:cubicBezTo>
                      <a:close/>
                      <a:moveTo>
                        <a:pt x="56206" y="583912"/>
                      </a:moveTo>
                      <a:cubicBezTo>
                        <a:pt x="71727" y="583912"/>
                        <a:pt x="84309" y="589045"/>
                        <a:pt x="84309" y="595376"/>
                      </a:cubicBezTo>
                      <a:cubicBezTo>
                        <a:pt x="84309" y="601707"/>
                        <a:pt x="71727" y="606840"/>
                        <a:pt x="56206" y="606840"/>
                      </a:cubicBezTo>
                      <a:cubicBezTo>
                        <a:pt x="40685" y="606840"/>
                        <a:pt x="28103" y="601707"/>
                        <a:pt x="28103" y="595376"/>
                      </a:cubicBezTo>
                      <a:cubicBezTo>
                        <a:pt x="28103" y="589045"/>
                        <a:pt x="40685" y="583912"/>
                        <a:pt x="56206" y="583912"/>
                      </a:cubicBezTo>
                      <a:close/>
                      <a:moveTo>
                        <a:pt x="64502" y="537150"/>
                      </a:moveTo>
                      <a:cubicBezTo>
                        <a:pt x="80023" y="537150"/>
                        <a:pt x="92605" y="542283"/>
                        <a:pt x="92605" y="548614"/>
                      </a:cubicBezTo>
                      <a:cubicBezTo>
                        <a:pt x="92605" y="554945"/>
                        <a:pt x="80023" y="560078"/>
                        <a:pt x="64502" y="560078"/>
                      </a:cubicBezTo>
                      <a:cubicBezTo>
                        <a:pt x="48981" y="560078"/>
                        <a:pt x="36399" y="554945"/>
                        <a:pt x="36399" y="548614"/>
                      </a:cubicBezTo>
                      <a:cubicBezTo>
                        <a:pt x="36399" y="542283"/>
                        <a:pt x="48981" y="537150"/>
                        <a:pt x="64502" y="537150"/>
                      </a:cubicBezTo>
                      <a:close/>
                      <a:moveTo>
                        <a:pt x="96811" y="491789"/>
                      </a:moveTo>
                      <a:cubicBezTo>
                        <a:pt x="112332" y="491789"/>
                        <a:pt x="124914" y="496922"/>
                        <a:pt x="124914" y="503253"/>
                      </a:cubicBezTo>
                      <a:cubicBezTo>
                        <a:pt x="124914" y="509584"/>
                        <a:pt x="112332" y="514717"/>
                        <a:pt x="96811" y="514717"/>
                      </a:cubicBezTo>
                      <a:cubicBezTo>
                        <a:pt x="81290" y="514717"/>
                        <a:pt x="68708" y="509584"/>
                        <a:pt x="68708" y="503253"/>
                      </a:cubicBezTo>
                      <a:cubicBezTo>
                        <a:pt x="68708" y="496922"/>
                        <a:pt x="81290" y="491789"/>
                        <a:pt x="96811" y="491789"/>
                      </a:cubicBezTo>
                      <a:close/>
                      <a:moveTo>
                        <a:pt x="56823" y="450826"/>
                      </a:moveTo>
                      <a:cubicBezTo>
                        <a:pt x="72344" y="450826"/>
                        <a:pt x="84926" y="455959"/>
                        <a:pt x="84926" y="462290"/>
                      </a:cubicBezTo>
                      <a:cubicBezTo>
                        <a:pt x="84926" y="468621"/>
                        <a:pt x="72344" y="473754"/>
                        <a:pt x="56823" y="473754"/>
                      </a:cubicBezTo>
                      <a:cubicBezTo>
                        <a:pt x="41302" y="473754"/>
                        <a:pt x="28720" y="468621"/>
                        <a:pt x="28720" y="462290"/>
                      </a:cubicBezTo>
                      <a:cubicBezTo>
                        <a:pt x="28720" y="455959"/>
                        <a:pt x="41302" y="450826"/>
                        <a:pt x="56823" y="450826"/>
                      </a:cubicBezTo>
                      <a:close/>
                      <a:moveTo>
                        <a:pt x="71061" y="398608"/>
                      </a:moveTo>
                      <a:cubicBezTo>
                        <a:pt x="86582" y="398608"/>
                        <a:pt x="99164" y="403741"/>
                        <a:pt x="99164" y="410072"/>
                      </a:cubicBezTo>
                      <a:cubicBezTo>
                        <a:pt x="99164" y="416403"/>
                        <a:pt x="86582" y="421536"/>
                        <a:pt x="71061" y="421536"/>
                      </a:cubicBezTo>
                      <a:cubicBezTo>
                        <a:pt x="55540" y="421536"/>
                        <a:pt x="42958" y="416403"/>
                        <a:pt x="42958" y="410072"/>
                      </a:cubicBezTo>
                      <a:cubicBezTo>
                        <a:pt x="42958" y="403741"/>
                        <a:pt x="55540" y="398608"/>
                        <a:pt x="71061" y="398608"/>
                      </a:cubicBezTo>
                      <a:close/>
                      <a:moveTo>
                        <a:pt x="36399" y="352017"/>
                      </a:moveTo>
                      <a:cubicBezTo>
                        <a:pt x="51920" y="352017"/>
                        <a:pt x="64502" y="357150"/>
                        <a:pt x="64502" y="363481"/>
                      </a:cubicBezTo>
                      <a:cubicBezTo>
                        <a:pt x="64502" y="369812"/>
                        <a:pt x="51920" y="374945"/>
                        <a:pt x="36399" y="374945"/>
                      </a:cubicBezTo>
                      <a:cubicBezTo>
                        <a:pt x="20878" y="374945"/>
                        <a:pt x="8296" y="369812"/>
                        <a:pt x="8296" y="363481"/>
                      </a:cubicBezTo>
                      <a:cubicBezTo>
                        <a:pt x="8296" y="357150"/>
                        <a:pt x="20878" y="352017"/>
                        <a:pt x="36399" y="352017"/>
                      </a:cubicBezTo>
                      <a:close/>
                      <a:moveTo>
                        <a:pt x="101847" y="307679"/>
                      </a:moveTo>
                      <a:cubicBezTo>
                        <a:pt x="117368" y="307679"/>
                        <a:pt x="129950" y="312812"/>
                        <a:pt x="129950" y="319143"/>
                      </a:cubicBezTo>
                      <a:cubicBezTo>
                        <a:pt x="129950" y="325474"/>
                        <a:pt x="117368" y="330607"/>
                        <a:pt x="101847" y="330607"/>
                      </a:cubicBezTo>
                      <a:cubicBezTo>
                        <a:pt x="86326" y="330607"/>
                        <a:pt x="73744" y="325474"/>
                        <a:pt x="73744" y="319143"/>
                      </a:cubicBezTo>
                      <a:cubicBezTo>
                        <a:pt x="73744" y="312812"/>
                        <a:pt x="86326" y="307679"/>
                        <a:pt x="101847" y="307679"/>
                      </a:cubicBezTo>
                      <a:close/>
                      <a:moveTo>
                        <a:pt x="48494" y="275936"/>
                      </a:moveTo>
                      <a:cubicBezTo>
                        <a:pt x="64015" y="275936"/>
                        <a:pt x="76597" y="281069"/>
                        <a:pt x="76597" y="287400"/>
                      </a:cubicBezTo>
                      <a:cubicBezTo>
                        <a:pt x="76597" y="293731"/>
                        <a:pt x="64015" y="298864"/>
                        <a:pt x="48494" y="298864"/>
                      </a:cubicBezTo>
                      <a:cubicBezTo>
                        <a:pt x="32973" y="298864"/>
                        <a:pt x="20391" y="293731"/>
                        <a:pt x="20391" y="287400"/>
                      </a:cubicBezTo>
                      <a:cubicBezTo>
                        <a:pt x="20391" y="281069"/>
                        <a:pt x="32973" y="275936"/>
                        <a:pt x="48494" y="275936"/>
                      </a:cubicBezTo>
                      <a:close/>
                      <a:moveTo>
                        <a:pt x="92529" y="211161"/>
                      </a:moveTo>
                      <a:cubicBezTo>
                        <a:pt x="108050" y="211161"/>
                        <a:pt x="120632" y="216294"/>
                        <a:pt x="120632" y="222625"/>
                      </a:cubicBezTo>
                      <a:cubicBezTo>
                        <a:pt x="120632" y="228956"/>
                        <a:pt x="108050" y="234089"/>
                        <a:pt x="92529" y="234089"/>
                      </a:cubicBezTo>
                      <a:cubicBezTo>
                        <a:pt x="77008" y="234089"/>
                        <a:pt x="64426" y="228956"/>
                        <a:pt x="64426" y="222625"/>
                      </a:cubicBezTo>
                      <a:cubicBezTo>
                        <a:pt x="64426" y="216294"/>
                        <a:pt x="77008" y="211161"/>
                        <a:pt x="92529" y="211161"/>
                      </a:cubicBezTo>
                      <a:close/>
                      <a:moveTo>
                        <a:pt x="36323" y="181831"/>
                      </a:moveTo>
                      <a:cubicBezTo>
                        <a:pt x="51844" y="181831"/>
                        <a:pt x="64426" y="186964"/>
                        <a:pt x="64426" y="193295"/>
                      </a:cubicBezTo>
                      <a:cubicBezTo>
                        <a:pt x="64426" y="199626"/>
                        <a:pt x="51844" y="204759"/>
                        <a:pt x="36323" y="204759"/>
                      </a:cubicBezTo>
                      <a:cubicBezTo>
                        <a:pt x="20802" y="204759"/>
                        <a:pt x="8220" y="199626"/>
                        <a:pt x="8220" y="193295"/>
                      </a:cubicBezTo>
                      <a:cubicBezTo>
                        <a:pt x="8220" y="186964"/>
                        <a:pt x="20802" y="181831"/>
                        <a:pt x="36323" y="181831"/>
                      </a:cubicBezTo>
                      <a:close/>
                      <a:moveTo>
                        <a:pt x="108234" y="126574"/>
                      </a:moveTo>
                      <a:cubicBezTo>
                        <a:pt x="123755" y="126574"/>
                        <a:pt x="136337" y="131707"/>
                        <a:pt x="136337" y="138038"/>
                      </a:cubicBezTo>
                      <a:cubicBezTo>
                        <a:pt x="136337" y="144369"/>
                        <a:pt x="123755" y="149502"/>
                        <a:pt x="108234" y="149502"/>
                      </a:cubicBezTo>
                      <a:cubicBezTo>
                        <a:pt x="92713" y="149502"/>
                        <a:pt x="80131" y="144369"/>
                        <a:pt x="80131" y="138038"/>
                      </a:cubicBezTo>
                      <a:cubicBezTo>
                        <a:pt x="80131" y="131707"/>
                        <a:pt x="92713" y="126574"/>
                        <a:pt x="108234" y="126574"/>
                      </a:cubicBezTo>
                      <a:close/>
                      <a:moveTo>
                        <a:pt x="41724" y="83330"/>
                      </a:moveTo>
                      <a:cubicBezTo>
                        <a:pt x="57245" y="83330"/>
                        <a:pt x="69827" y="88463"/>
                        <a:pt x="69827" y="94794"/>
                      </a:cubicBezTo>
                      <a:cubicBezTo>
                        <a:pt x="69827" y="101125"/>
                        <a:pt x="57245" y="106258"/>
                        <a:pt x="41724" y="106258"/>
                      </a:cubicBezTo>
                      <a:cubicBezTo>
                        <a:pt x="26203" y="106258"/>
                        <a:pt x="13621" y="101125"/>
                        <a:pt x="13621" y="94794"/>
                      </a:cubicBezTo>
                      <a:cubicBezTo>
                        <a:pt x="13621" y="88463"/>
                        <a:pt x="26203" y="83330"/>
                        <a:pt x="41724" y="83330"/>
                      </a:cubicBezTo>
                      <a:close/>
                      <a:moveTo>
                        <a:pt x="84309" y="40975"/>
                      </a:moveTo>
                      <a:cubicBezTo>
                        <a:pt x="99830" y="40975"/>
                        <a:pt x="112412" y="46108"/>
                        <a:pt x="112412" y="52439"/>
                      </a:cubicBezTo>
                      <a:cubicBezTo>
                        <a:pt x="112412" y="58770"/>
                        <a:pt x="99830" y="63903"/>
                        <a:pt x="84309" y="63903"/>
                      </a:cubicBezTo>
                      <a:cubicBezTo>
                        <a:pt x="68788" y="63903"/>
                        <a:pt x="56206" y="58770"/>
                        <a:pt x="56206" y="52439"/>
                      </a:cubicBezTo>
                      <a:cubicBezTo>
                        <a:pt x="56206" y="46108"/>
                        <a:pt x="68788" y="40975"/>
                        <a:pt x="84309" y="40975"/>
                      </a:cubicBezTo>
                      <a:close/>
                      <a:moveTo>
                        <a:pt x="28103" y="0"/>
                      </a:moveTo>
                      <a:cubicBezTo>
                        <a:pt x="43624" y="0"/>
                        <a:pt x="56206" y="5133"/>
                        <a:pt x="56206" y="11464"/>
                      </a:cubicBezTo>
                      <a:cubicBezTo>
                        <a:pt x="56206" y="17795"/>
                        <a:pt x="43624" y="22928"/>
                        <a:pt x="28103" y="22928"/>
                      </a:cubicBezTo>
                      <a:cubicBezTo>
                        <a:pt x="12582" y="22928"/>
                        <a:pt x="0" y="17795"/>
                        <a:pt x="0" y="11464"/>
                      </a:cubicBezTo>
                      <a:cubicBezTo>
                        <a:pt x="0" y="5133"/>
                        <a:pt x="12582" y="0"/>
                        <a:pt x="28103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4" name="グループ化 293">
                <a:extLst>
                  <a:ext uri="{FF2B5EF4-FFF2-40B4-BE49-F238E27FC236}">
                    <a16:creationId xmlns:a16="http://schemas.microsoft.com/office/drawing/2014/main" id="{AD9B7F6D-5B00-490D-8055-90F4FF6A40B2}"/>
                  </a:ext>
                </a:extLst>
              </p:cNvPr>
              <p:cNvGrpSpPr/>
              <p:nvPr/>
            </p:nvGrpSpPr>
            <p:grpSpPr>
              <a:xfrm rot="276274" flipH="1">
                <a:off x="2856110" y="2943030"/>
                <a:ext cx="158470" cy="1743732"/>
                <a:chOff x="2702749" y="2939735"/>
                <a:chExt cx="158471" cy="1743732"/>
              </a:xfrm>
            </p:grpSpPr>
            <p:sp>
              <p:nvSpPr>
                <p:cNvPr id="301" name="台形 300">
                  <a:extLst>
                    <a:ext uri="{FF2B5EF4-FFF2-40B4-BE49-F238E27FC236}">
                      <a16:creationId xmlns:a16="http://schemas.microsoft.com/office/drawing/2014/main" id="{1FFCAFC4-DB88-433D-B3C9-3828FAE4F3F7}"/>
                    </a:ext>
                  </a:extLst>
                </p:cNvPr>
                <p:cNvSpPr/>
                <p:nvPr/>
              </p:nvSpPr>
              <p:spPr bwMode="auto">
                <a:xfrm rot="10800000">
                  <a:off x="2702749" y="2939735"/>
                  <a:ext cx="158471" cy="1743732"/>
                </a:xfrm>
                <a:prstGeom prst="trapezoid">
                  <a:avLst>
                    <a:gd name="adj" fmla="val 32514"/>
                  </a:avLst>
                </a:prstGeom>
                <a:solidFill>
                  <a:srgbClr val="FF99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4B5C422B-3B4C-4A66-8993-31C5EBB6D95E}"/>
                    </a:ext>
                  </a:extLst>
                </p:cNvPr>
                <p:cNvSpPr/>
                <p:nvPr/>
              </p:nvSpPr>
              <p:spPr bwMode="auto">
                <a:xfrm>
                  <a:off x="2710580" y="2981024"/>
                  <a:ext cx="136337" cy="1338360"/>
                </a:xfrm>
                <a:custGeom>
                  <a:avLst/>
                  <a:gdLst>
                    <a:gd name="connsiteX0" fmla="*/ 70985 w 136337"/>
                    <a:gd name="connsiteY0" fmla="*/ 1315432 h 1338360"/>
                    <a:gd name="connsiteX1" fmla="*/ 99088 w 136337"/>
                    <a:gd name="connsiteY1" fmla="*/ 1326896 h 1338360"/>
                    <a:gd name="connsiteX2" fmla="*/ 70985 w 136337"/>
                    <a:gd name="connsiteY2" fmla="*/ 1338360 h 1338360"/>
                    <a:gd name="connsiteX3" fmla="*/ 42882 w 136337"/>
                    <a:gd name="connsiteY3" fmla="*/ 1326896 h 1338360"/>
                    <a:gd name="connsiteX4" fmla="*/ 70985 w 136337"/>
                    <a:gd name="connsiteY4" fmla="*/ 1315432 h 1338360"/>
                    <a:gd name="connsiteX5" fmla="*/ 79281 w 136337"/>
                    <a:gd name="connsiteY5" fmla="*/ 1268670 h 1338360"/>
                    <a:gd name="connsiteX6" fmla="*/ 107384 w 136337"/>
                    <a:gd name="connsiteY6" fmla="*/ 1280134 h 1338360"/>
                    <a:gd name="connsiteX7" fmla="*/ 79281 w 136337"/>
                    <a:gd name="connsiteY7" fmla="*/ 1291598 h 1338360"/>
                    <a:gd name="connsiteX8" fmla="*/ 51178 w 136337"/>
                    <a:gd name="connsiteY8" fmla="*/ 1280134 h 1338360"/>
                    <a:gd name="connsiteX9" fmla="*/ 79281 w 136337"/>
                    <a:gd name="connsiteY9" fmla="*/ 1268670 h 1338360"/>
                    <a:gd name="connsiteX10" fmla="*/ 80174 w 136337"/>
                    <a:gd name="connsiteY10" fmla="*/ 1196952 h 1338360"/>
                    <a:gd name="connsiteX11" fmla="*/ 108277 w 136337"/>
                    <a:gd name="connsiteY11" fmla="*/ 1208416 h 1338360"/>
                    <a:gd name="connsiteX12" fmla="*/ 80174 w 136337"/>
                    <a:gd name="connsiteY12" fmla="*/ 1219880 h 1338360"/>
                    <a:gd name="connsiteX13" fmla="*/ 52071 w 136337"/>
                    <a:gd name="connsiteY13" fmla="*/ 1208416 h 1338360"/>
                    <a:gd name="connsiteX14" fmla="*/ 80174 w 136337"/>
                    <a:gd name="connsiteY14" fmla="*/ 1196952 h 1338360"/>
                    <a:gd name="connsiteX15" fmla="*/ 84850 w 136337"/>
                    <a:gd name="connsiteY15" fmla="*/ 1107041 h 1338360"/>
                    <a:gd name="connsiteX16" fmla="*/ 112953 w 136337"/>
                    <a:gd name="connsiteY16" fmla="*/ 1118505 h 1338360"/>
                    <a:gd name="connsiteX17" fmla="*/ 84850 w 136337"/>
                    <a:gd name="connsiteY17" fmla="*/ 1129969 h 1338360"/>
                    <a:gd name="connsiteX18" fmla="*/ 56747 w 136337"/>
                    <a:gd name="connsiteY18" fmla="*/ 1118505 h 1338360"/>
                    <a:gd name="connsiteX19" fmla="*/ 84850 w 136337"/>
                    <a:gd name="connsiteY19" fmla="*/ 1107041 h 1338360"/>
                    <a:gd name="connsiteX20" fmla="*/ 56206 w 136337"/>
                    <a:gd name="connsiteY20" fmla="*/ 1056415 h 1338360"/>
                    <a:gd name="connsiteX21" fmla="*/ 84309 w 136337"/>
                    <a:gd name="connsiteY21" fmla="*/ 1067879 h 1338360"/>
                    <a:gd name="connsiteX22" fmla="*/ 56206 w 136337"/>
                    <a:gd name="connsiteY22" fmla="*/ 1079343 h 1338360"/>
                    <a:gd name="connsiteX23" fmla="*/ 28103 w 136337"/>
                    <a:gd name="connsiteY23" fmla="*/ 1067879 h 1338360"/>
                    <a:gd name="connsiteX24" fmla="*/ 56206 w 136337"/>
                    <a:gd name="connsiteY24" fmla="*/ 1056415 h 1338360"/>
                    <a:gd name="connsiteX25" fmla="*/ 64426 w 136337"/>
                    <a:gd name="connsiteY25" fmla="*/ 1008232 h 1338360"/>
                    <a:gd name="connsiteX26" fmla="*/ 92529 w 136337"/>
                    <a:gd name="connsiteY26" fmla="*/ 1019696 h 1338360"/>
                    <a:gd name="connsiteX27" fmla="*/ 64426 w 136337"/>
                    <a:gd name="connsiteY27" fmla="*/ 1031160 h 1338360"/>
                    <a:gd name="connsiteX28" fmla="*/ 36323 w 136337"/>
                    <a:gd name="connsiteY28" fmla="*/ 1019696 h 1338360"/>
                    <a:gd name="connsiteX29" fmla="*/ 64426 w 136337"/>
                    <a:gd name="connsiteY29" fmla="*/ 1008232 h 1338360"/>
                    <a:gd name="connsiteX30" fmla="*/ 72356 w 136337"/>
                    <a:gd name="connsiteY30" fmla="*/ 969722 h 1338360"/>
                    <a:gd name="connsiteX31" fmla="*/ 100459 w 136337"/>
                    <a:gd name="connsiteY31" fmla="*/ 981186 h 1338360"/>
                    <a:gd name="connsiteX32" fmla="*/ 72356 w 136337"/>
                    <a:gd name="connsiteY32" fmla="*/ 992650 h 1338360"/>
                    <a:gd name="connsiteX33" fmla="*/ 44253 w 136337"/>
                    <a:gd name="connsiteY33" fmla="*/ 981186 h 1338360"/>
                    <a:gd name="connsiteX34" fmla="*/ 72356 w 136337"/>
                    <a:gd name="connsiteY34" fmla="*/ 969722 h 1338360"/>
                    <a:gd name="connsiteX35" fmla="*/ 93178 w 136337"/>
                    <a:gd name="connsiteY35" fmla="*/ 932359 h 1338360"/>
                    <a:gd name="connsiteX36" fmla="*/ 121281 w 136337"/>
                    <a:gd name="connsiteY36" fmla="*/ 943823 h 1338360"/>
                    <a:gd name="connsiteX37" fmla="*/ 93178 w 136337"/>
                    <a:gd name="connsiteY37" fmla="*/ 955287 h 1338360"/>
                    <a:gd name="connsiteX38" fmla="*/ 65075 w 136337"/>
                    <a:gd name="connsiteY38" fmla="*/ 943823 h 1338360"/>
                    <a:gd name="connsiteX39" fmla="*/ 93178 w 136337"/>
                    <a:gd name="connsiteY39" fmla="*/ 932359 h 1338360"/>
                    <a:gd name="connsiteX40" fmla="*/ 92529 w 136337"/>
                    <a:gd name="connsiteY40" fmla="*/ 879159 h 1338360"/>
                    <a:gd name="connsiteX41" fmla="*/ 120632 w 136337"/>
                    <a:gd name="connsiteY41" fmla="*/ 890623 h 1338360"/>
                    <a:gd name="connsiteX42" fmla="*/ 92529 w 136337"/>
                    <a:gd name="connsiteY42" fmla="*/ 902087 h 1338360"/>
                    <a:gd name="connsiteX43" fmla="*/ 64426 w 136337"/>
                    <a:gd name="connsiteY43" fmla="*/ 890623 h 1338360"/>
                    <a:gd name="connsiteX44" fmla="*/ 92529 w 136337"/>
                    <a:gd name="connsiteY44" fmla="*/ 879159 h 1338360"/>
                    <a:gd name="connsiteX45" fmla="*/ 65075 w 136337"/>
                    <a:gd name="connsiteY45" fmla="*/ 838205 h 1338360"/>
                    <a:gd name="connsiteX46" fmla="*/ 93178 w 136337"/>
                    <a:gd name="connsiteY46" fmla="*/ 849669 h 1338360"/>
                    <a:gd name="connsiteX47" fmla="*/ 65075 w 136337"/>
                    <a:gd name="connsiteY47" fmla="*/ 861133 h 1338360"/>
                    <a:gd name="connsiteX48" fmla="*/ 36972 w 136337"/>
                    <a:gd name="connsiteY48" fmla="*/ 849669 h 1338360"/>
                    <a:gd name="connsiteX49" fmla="*/ 65075 w 136337"/>
                    <a:gd name="connsiteY49" fmla="*/ 838205 h 1338360"/>
                    <a:gd name="connsiteX50" fmla="*/ 69158 w 136337"/>
                    <a:gd name="connsiteY50" fmla="*/ 782093 h 1338360"/>
                    <a:gd name="connsiteX51" fmla="*/ 97261 w 136337"/>
                    <a:gd name="connsiteY51" fmla="*/ 793557 h 1338360"/>
                    <a:gd name="connsiteX52" fmla="*/ 69158 w 136337"/>
                    <a:gd name="connsiteY52" fmla="*/ 805021 h 1338360"/>
                    <a:gd name="connsiteX53" fmla="*/ 41055 w 136337"/>
                    <a:gd name="connsiteY53" fmla="*/ 793557 h 1338360"/>
                    <a:gd name="connsiteX54" fmla="*/ 69158 w 136337"/>
                    <a:gd name="connsiteY54" fmla="*/ 782093 h 1338360"/>
                    <a:gd name="connsiteX55" fmla="*/ 93178 w 136337"/>
                    <a:gd name="connsiteY55" fmla="*/ 732586 h 1338360"/>
                    <a:gd name="connsiteX56" fmla="*/ 121281 w 136337"/>
                    <a:gd name="connsiteY56" fmla="*/ 744050 h 1338360"/>
                    <a:gd name="connsiteX57" fmla="*/ 93178 w 136337"/>
                    <a:gd name="connsiteY57" fmla="*/ 755514 h 1338360"/>
                    <a:gd name="connsiteX58" fmla="*/ 65075 w 136337"/>
                    <a:gd name="connsiteY58" fmla="*/ 744050 h 1338360"/>
                    <a:gd name="connsiteX59" fmla="*/ 93178 w 136337"/>
                    <a:gd name="connsiteY59" fmla="*/ 732586 h 1338360"/>
                    <a:gd name="connsiteX60" fmla="*/ 97987 w 136337"/>
                    <a:gd name="connsiteY60" fmla="*/ 695983 h 1338360"/>
                    <a:gd name="connsiteX61" fmla="*/ 126090 w 136337"/>
                    <a:gd name="connsiteY61" fmla="*/ 707447 h 1338360"/>
                    <a:gd name="connsiteX62" fmla="*/ 97987 w 136337"/>
                    <a:gd name="connsiteY62" fmla="*/ 718911 h 1338360"/>
                    <a:gd name="connsiteX63" fmla="*/ 69884 w 136337"/>
                    <a:gd name="connsiteY63" fmla="*/ 707447 h 1338360"/>
                    <a:gd name="connsiteX64" fmla="*/ 97987 w 136337"/>
                    <a:gd name="connsiteY64" fmla="*/ 695983 h 1338360"/>
                    <a:gd name="connsiteX65" fmla="*/ 56535 w 136337"/>
                    <a:gd name="connsiteY65" fmla="*/ 656347 h 1338360"/>
                    <a:gd name="connsiteX66" fmla="*/ 84638 w 136337"/>
                    <a:gd name="connsiteY66" fmla="*/ 667811 h 1338360"/>
                    <a:gd name="connsiteX67" fmla="*/ 56535 w 136337"/>
                    <a:gd name="connsiteY67" fmla="*/ 679275 h 1338360"/>
                    <a:gd name="connsiteX68" fmla="*/ 28432 w 136337"/>
                    <a:gd name="connsiteY68" fmla="*/ 667811 h 1338360"/>
                    <a:gd name="connsiteX69" fmla="*/ 56535 w 136337"/>
                    <a:gd name="connsiteY69" fmla="*/ 656347 h 1338360"/>
                    <a:gd name="connsiteX70" fmla="*/ 56206 w 136337"/>
                    <a:gd name="connsiteY70" fmla="*/ 583912 h 1338360"/>
                    <a:gd name="connsiteX71" fmla="*/ 84309 w 136337"/>
                    <a:gd name="connsiteY71" fmla="*/ 595376 h 1338360"/>
                    <a:gd name="connsiteX72" fmla="*/ 56206 w 136337"/>
                    <a:gd name="connsiteY72" fmla="*/ 606840 h 1338360"/>
                    <a:gd name="connsiteX73" fmla="*/ 28103 w 136337"/>
                    <a:gd name="connsiteY73" fmla="*/ 595376 h 1338360"/>
                    <a:gd name="connsiteX74" fmla="*/ 56206 w 136337"/>
                    <a:gd name="connsiteY74" fmla="*/ 583912 h 1338360"/>
                    <a:gd name="connsiteX75" fmla="*/ 64502 w 136337"/>
                    <a:gd name="connsiteY75" fmla="*/ 537150 h 1338360"/>
                    <a:gd name="connsiteX76" fmla="*/ 92605 w 136337"/>
                    <a:gd name="connsiteY76" fmla="*/ 548614 h 1338360"/>
                    <a:gd name="connsiteX77" fmla="*/ 64502 w 136337"/>
                    <a:gd name="connsiteY77" fmla="*/ 560078 h 1338360"/>
                    <a:gd name="connsiteX78" fmla="*/ 36399 w 136337"/>
                    <a:gd name="connsiteY78" fmla="*/ 548614 h 1338360"/>
                    <a:gd name="connsiteX79" fmla="*/ 64502 w 136337"/>
                    <a:gd name="connsiteY79" fmla="*/ 537150 h 1338360"/>
                    <a:gd name="connsiteX80" fmla="*/ 96811 w 136337"/>
                    <a:gd name="connsiteY80" fmla="*/ 491789 h 1338360"/>
                    <a:gd name="connsiteX81" fmla="*/ 124914 w 136337"/>
                    <a:gd name="connsiteY81" fmla="*/ 503253 h 1338360"/>
                    <a:gd name="connsiteX82" fmla="*/ 96811 w 136337"/>
                    <a:gd name="connsiteY82" fmla="*/ 514717 h 1338360"/>
                    <a:gd name="connsiteX83" fmla="*/ 68708 w 136337"/>
                    <a:gd name="connsiteY83" fmla="*/ 503253 h 1338360"/>
                    <a:gd name="connsiteX84" fmla="*/ 96811 w 136337"/>
                    <a:gd name="connsiteY84" fmla="*/ 491789 h 1338360"/>
                    <a:gd name="connsiteX85" fmla="*/ 56823 w 136337"/>
                    <a:gd name="connsiteY85" fmla="*/ 450826 h 1338360"/>
                    <a:gd name="connsiteX86" fmla="*/ 84926 w 136337"/>
                    <a:gd name="connsiteY86" fmla="*/ 462290 h 1338360"/>
                    <a:gd name="connsiteX87" fmla="*/ 56823 w 136337"/>
                    <a:gd name="connsiteY87" fmla="*/ 473754 h 1338360"/>
                    <a:gd name="connsiteX88" fmla="*/ 28720 w 136337"/>
                    <a:gd name="connsiteY88" fmla="*/ 462290 h 1338360"/>
                    <a:gd name="connsiteX89" fmla="*/ 56823 w 136337"/>
                    <a:gd name="connsiteY89" fmla="*/ 450826 h 1338360"/>
                    <a:gd name="connsiteX90" fmla="*/ 71061 w 136337"/>
                    <a:gd name="connsiteY90" fmla="*/ 398608 h 1338360"/>
                    <a:gd name="connsiteX91" fmla="*/ 99164 w 136337"/>
                    <a:gd name="connsiteY91" fmla="*/ 410072 h 1338360"/>
                    <a:gd name="connsiteX92" fmla="*/ 71061 w 136337"/>
                    <a:gd name="connsiteY92" fmla="*/ 421536 h 1338360"/>
                    <a:gd name="connsiteX93" fmla="*/ 42958 w 136337"/>
                    <a:gd name="connsiteY93" fmla="*/ 410072 h 1338360"/>
                    <a:gd name="connsiteX94" fmla="*/ 71061 w 136337"/>
                    <a:gd name="connsiteY94" fmla="*/ 398608 h 1338360"/>
                    <a:gd name="connsiteX95" fmla="*/ 36399 w 136337"/>
                    <a:gd name="connsiteY95" fmla="*/ 352017 h 1338360"/>
                    <a:gd name="connsiteX96" fmla="*/ 64502 w 136337"/>
                    <a:gd name="connsiteY96" fmla="*/ 363481 h 1338360"/>
                    <a:gd name="connsiteX97" fmla="*/ 36399 w 136337"/>
                    <a:gd name="connsiteY97" fmla="*/ 374945 h 1338360"/>
                    <a:gd name="connsiteX98" fmla="*/ 8296 w 136337"/>
                    <a:gd name="connsiteY98" fmla="*/ 363481 h 1338360"/>
                    <a:gd name="connsiteX99" fmla="*/ 36399 w 136337"/>
                    <a:gd name="connsiteY99" fmla="*/ 352017 h 1338360"/>
                    <a:gd name="connsiteX100" fmla="*/ 101847 w 136337"/>
                    <a:gd name="connsiteY100" fmla="*/ 307679 h 1338360"/>
                    <a:gd name="connsiteX101" fmla="*/ 129950 w 136337"/>
                    <a:gd name="connsiteY101" fmla="*/ 319143 h 1338360"/>
                    <a:gd name="connsiteX102" fmla="*/ 101847 w 136337"/>
                    <a:gd name="connsiteY102" fmla="*/ 330607 h 1338360"/>
                    <a:gd name="connsiteX103" fmla="*/ 73744 w 136337"/>
                    <a:gd name="connsiteY103" fmla="*/ 319143 h 1338360"/>
                    <a:gd name="connsiteX104" fmla="*/ 101847 w 136337"/>
                    <a:gd name="connsiteY104" fmla="*/ 307679 h 1338360"/>
                    <a:gd name="connsiteX105" fmla="*/ 48494 w 136337"/>
                    <a:gd name="connsiteY105" fmla="*/ 275936 h 1338360"/>
                    <a:gd name="connsiteX106" fmla="*/ 76597 w 136337"/>
                    <a:gd name="connsiteY106" fmla="*/ 287400 h 1338360"/>
                    <a:gd name="connsiteX107" fmla="*/ 48494 w 136337"/>
                    <a:gd name="connsiteY107" fmla="*/ 298864 h 1338360"/>
                    <a:gd name="connsiteX108" fmla="*/ 20391 w 136337"/>
                    <a:gd name="connsiteY108" fmla="*/ 287400 h 1338360"/>
                    <a:gd name="connsiteX109" fmla="*/ 48494 w 136337"/>
                    <a:gd name="connsiteY109" fmla="*/ 275936 h 1338360"/>
                    <a:gd name="connsiteX110" fmla="*/ 92529 w 136337"/>
                    <a:gd name="connsiteY110" fmla="*/ 211161 h 1338360"/>
                    <a:gd name="connsiteX111" fmla="*/ 120632 w 136337"/>
                    <a:gd name="connsiteY111" fmla="*/ 222625 h 1338360"/>
                    <a:gd name="connsiteX112" fmla="*/ 92529 w 136337"/>
                    <a:gd name="connsiteY112" fmla="*/ 234089 h 1338360"/>
                    <a:gd name="connsiteX113" fmla="*/ 64426 w 136337"/>
                    <a:gd name="connsiteY113" fmla="*/ 222625 h 1338360"/>
                    <a:gd name="connsiteX114" fmla="*/ 92529 w 136337"/>
                    <a:gd name="connsiteY114" fmla="*/ 211161 h 1338360"/>
                    <a:gd name="connsiteX115" fmla="*/ 36323 w 136337"/>
                    <a:gd name="connsiteY115" fmla="*/ 181831 h 1338360"/>
                    <a:gd name="connsiteX116" fmla="*/ 64426 w 136337"/>
                    <a:gd name="connsiteY116" fmla="*/ 193295 h 1338360"/>
                    <a:gd name="connsiteX117" fmla="*/ 36323 w 136337"/>
                    <a:gd name="connsiteY117" fmla="*/ 204759 h 1338360"/>
                    <a:gd name="connsiteX118" fmla="*/ 8220 w 136337"/>
                    <a:gd name="connsiteY118" fmla="*/ 193295 h 1338360"/>
                    <a:gd name="connsiteX119" fmla="*/ 36323 w 136337"/>
                    <a:gd name="connsiteY119" fmla="*/ 181831 h 1338360"/>
                    <a:gd name="connsiteX120" fmla="*/ 108234 w 136337"/>
                    <a:gd name="connsiteY120" fmla="*/ 126574 h 1338360"/>
                    <a:gd name="connsiteX121" fmla="*/ 136337 w 136337"/>
                    <a:gd name="connsiteY121" fmla="*/ 138038 h 1338360"/>
                    <a:gd name="connsiteX122" fmla="*/ 108234 w 136337"/>
                    <a:gd name="connsiteY122" fmla="*/ 149502 h 1338360"/>
                    <a:gd name="connsiteX123" fmla="*/ 80131 w 136337"/>
                    <a:gd name="connsiteY123" fmla="*/ 138038 h 1338360"/>
                    <a:gd name="connsiteX124" fmla="*/ 108234 w 136337"/>
                    <a:gd name="connsiteY124" fmla="*/ 126574 h 1338360"/>
                    <a:gd name="connsiteX125" fmla="*/ 41724 w 136337"/>
                    <a:gd name="connsiteY125" fmla="*/ 83330 h 1338360"/>
                    <a:gd name="connsiteX126" fmla="*/ 69827 w 136337"/>
                    <a:gd name="connsiteY126" fmla="*/ 94794 h 1338360"/>
                    <a:gd name="connsiteX127" fmla="*/ 41724 w 136337"/>
                    <a:gd name="connsiteY127" fmla="*/ 106258 h 1338360"/>
                    <a:gd name="connsiteX128" fmla="*/ 13621 w 136337"/>
                    <a:gd name="connsiteY128" fmla="*/ 94794 h 1338360"/>
                    <a:gd name="connsiteX129" fmla="*/ 41724 w 136337"/>
                    <a:gd name="connsiteY129" fmla="*/ 83330 h 1338360"/>
                    <a:gd name="connsiteX130" fmla="*/ 84309 w 136337"/>
                    <a:gd name="connsiteY130" fmla="*/ 40975 h 1338360"/>
                    <a:gd name="connsiteX131" fmla="*/ 112412 w 136337"/>
                    <a:gd name="connsiteY131" fmla="*/ 52439 h 1338360"/>
                    <a:gd name="connsiteX132" fmla="*/ 84309 w 136337"/>
                    <a:gd name="connsiteY132" fmla="*/ 63903 h 1338360"/>
                    <a:gd name="connsiteX133" fmla="*/ 56206 w 136337"/>
                    <a:gd name="connsiteY133" fmla="*/ 52439 h 1338360"/>
                    <a:gd name="connsiteX134" fmla="*/ 84309 w 136337"/>
                    <a:gd name="connsiteY134" fmla="*/ 40975 h 1338360"/>
                    <a:gd name="connsiteX135" fmla="*/ 28103 w 136337"/>
                    <a:gd name="connsiteY135" fmla="*/ 0 h 1338360"/>
                    <a:gd name="connsiteX136" fmla="*/ 56206 w 136337"/>
                    <a:gd name="connsiteY136" fmla="*/ 11464 h 1338360"/>
                    <a:gd name="connsiteX137" fmla="*/ 28103 w 136337"/>
                    <a:gd name="connsiteY137" fmla="*/ 22928 h 1338360"/>
                    <a:gd name="connsiteX138" fmla="*/ 0 w 136337"/>
                    <a:gd name="connsiteY138" fmla="*/ 11464 h 1338360"/>
                    <a:gd name="connsiteX139" fmla="*/ 28103 w 136337"/>
                    <a:gd name="connsiteY139" fmla="*/ 0 h 1338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</a:cxnLst>
                  <a:rect l="l" t="t" r="r" b="b"/>
                  <a:pathLst>
                    <a:path w="136337" h="1338360">
                      <a:moveTo>
                        <a:pt x="70985" y="1315432"/>
                      </a:moveTo>
                      <a:cubicBezTo>
                        <a:pt x="86506" y="1315432"/>
                        <a:pt x="99088" y="1320565"/>
                        <a:pt x="99088" y="1326896"/>
                      </a:cubicBezTo>
                      <a:cubicBezTo>
                        <a:pt x="99088" y="1333227"/>
                        <a:pt x="86506" y="1338360"/>
                        <a:pt x="70985" y="1338360"/>
                      </a:cubicBezTo>
                      <a:cubicBezTo>
                        <a:pt x="55464" y="1338360"/>
                        <a:pt x="42882" y="1333227"/>
                        <a:pt x="42882" y="1326896"/>
                      </a:cubicBezTo>
                      <a:cubicBezTo>
                        <a:pt x="42882" y="1320565"/>
                        <a:pt x="55464" y="1315432"/>
                        <a:pt x="70985" y="1315432"/>
                      </a:cubicBezTo>
                      <a:close/>
                      <a:moveTo>
                        <a:pt x="79281" y="1268670"/>
                      </a:moveTo>
                      <a:cubicBezTo>
                        <a:pt x="94802" y="1268670"/>
                        <a:pt x="107384" y="1273803"/>
                        <a:pt x="107384" y="1280134"/>
                      </a:cubicBezTo>
                      <a:cubicBezTo>
                        <a:pt x="107384" y="1286465"/>
                        <a:pt x="94802" y="1291598"/>
                        <a:pt x="79281" y="1291598"/>
                      </a:cubicBezTo>
                      <a:cubicBezTo>
                        <a:pt x="63760" y="1291598"/>
                        <a:pt x="51178" y="1286465"/>
                        <a:pt x="51178" y="1280134"/>
                      </a:cubicBezTo>
                      <a:cubicBezTo>
                        <a:pt x="51178" y="1273803"/>
                        <a:pt x="63760" y="1268670"/>
                        <a:pt x="79281" y="1268670"/>
                      </a:cubicBezTo>
                      <a:close/>
                      <a:moveTo>
                        <a:pt x="80174" y="1196952"/>
                      </a:moveTo>
                      <a:cubicBezTo>
                        <a:pt x="95695" y="1196952"/>
                        <a:pt x="108277" y="1202085"/>
                        <a:pt x="108277" y="1208416"/>
                      </a:cubicBezTo>
                      <a:cubicBezTo>
                        <a:pt x="108277" y="1214747"/>
                        <a:pt x="95695" y="1219880"/>
                        <a:pt x="80174" y="1219880"/>
                      </a:cubicBezTo>
                      <a:cubicBezTo>
                        <a:pt x="64653" y="1219880"/>
                        <a:pt x="52071" y="1214747"/>
                        <a:pt x="52071" y="1208416"/>
                      </a:cubicBezTo>
                      <a:cubicBezTo>
                        <a:pt x="52071" y="1202085"/>
                        <a:pt x="64653" y="1196952"/>
                        <a:pt x="80174" y="1196952"/>
                      </a:cubicBezTo>
                      <a:close/>
                      <a:moveTo>
                        <a:pt x="84850" y="1107041"/>
                      </a:moveTo>
                      <a:cubicBezTo>
                        <a:pt x="100371" y="1107041"/>
                        <a:pt x="112953" y="1112174"/>
                        <a:pt x="112953" y="1118505"/>
                      </a:cubicBezTo>
                      <a:cubicBezTo>
                        <a:pt x="112953" y="1124836"/>
                        <a:pt x="100371" y="1129969"/>
                        <a:pt x="84850" y="1129969"/>
                      </a:cubicBezTo>
                      <a:cubicBezTo>
                        <a:pt x="69329" y="1129969"/>
                        <a:pt x="56747" y="1124836"/>
                        <a:pt x="56747" y="1118505"/>
                      </a:cubicBezTo>
                      <a:cubicBezTo>
                        <a:pt x="56747" y="1112174"/>
                        <a:pt x="69329" y="1107041"/>
                        <a:pt x="84850" y="1107041"/>
                      </a:cubicBezTo>
                      <a:close/>
                      <a:moveTo>
                        <a:pt x="56206" y="1056415"/>
                      </a:moveTo>
                      <a:cubicBezTo>
                        <a:pt x="71727" y="1056415"/>
                        <a:pt x="84309" y="1061548"/>
                        <a:pt x="84309" y="1067879"/>
                      </a:cubicBezTo>
                      <a:cubicBezTo>
                        <a:pt x="84309" y="1074210"/>
                        <a:pt x="71727" y="1079343"/>
                        <a:pt x="56206" y="1079343"/>
                      </a:cubicBezTo>
                      <a:cubicBezTo>
                        <a:pt x="40685" y="1079343"/>
                        <a:pt x="28103" y="1074210"/>
                        <a:pt x="28103" y="1067879"/>
                      </a:cubicBezTo>
                      <a:cubicBezTo>
                        <a:pt x="28103" y="1061548"/>
                        <a:pt x="40685" y="1056415"/>
                        <a:pt x="56206" y="1056415"/>
                      </a:cubicBezTo>
                      <a:close/>
                      <a:moveTo>
                        <a:pt x="64426" y="1008232"/>
                      </a:moveTo>
                      <a:cubicBezTo>
                        <a:pt x="79947" y="1008232"/>
                        <a:pt x="92529" y="1013365"/>
                        <a:pt x="92529" y="1019696"/>
                      </a:cubicBezTo>
                      <a:cubicBezTo>
                        <a:pt x="92529" y="1026027"/>
                        <a:pt x="79947" y="1031160"/>
                        <a:pt x="64426" y="1031160"/>
                      </a:cubicBezTo>
                      <a:cubicBezTo>
                        <a:pt x="48905" y="1031160"/>
                        <a:pt x="36323" y="1026027"/>
                        <a:pt x="36323" y="1019696"/>
                      </a:cubicBezTo>
                      <a:cubicBezTo>
                        <a:pt x="36323" y="1013365"/>
                        <a:pt x="48905" y="1008232"/>
                        <a:pt x="64426" y="1008232"/>
                      </a:cubicBezTo>
                      <a:close/>
                      <a:moveTo>
                        <a:pt x="72356" y="969722"/>
                      </a:moveTo>
                      <a:cubicBezTo>
                        <a:pt x="87877" y="969722"/>
                        <a:pt x="100459" y="974855"/>
                        <a:pt x="100459" y="981186"/>
                      </a:cubicBezTo>
                      <a:cubicBezTo>
                        <a:pt x="100459" y="987517"/>
                        <a:pt x="87877" y="992650"/>
                        <a:pt x="72356" y="992650"/>
                      </a:cubicBezTo>
                      <a:cubicBezTo>
                        <a:pt x="56835" y="992650"/>
                        <a:pt x="44253" y="987517"/>
                        <a:pt x="44253" y="981186"/>
                      </a:cubicBezTo>
                      <a:cubicBezTo>
                        <a:pt x="44253" y="974855"/>
                        <a:pt x="56835" y="969722"/>
                        <a:pt x="72356" y="969722"/>
                      </a:cubicBezTo>
                      <a:close/>
                      <a:moveTo>
                        <a:pt x="93178" y="932359"/>
                      </a:moveTo>
                      <a:cubicBezTo>
                        <a:pt x="108699" y="932359"/>
                        <a:pt x="121281" y="937492"/>
                        <a:pt x="121281" y="943823"/>
                      </a:cubicBezTo>
                      <a:cubicBezTo>
                        <a:pt x="121281" y="950154"/>
                        <a:pt x="108699" y="955287"/>
                        <a:pt x="93178" y="955287"/>
                      </a:cubicBezTo>
                      <a:cubicBezTo>
                        <a:pt x="77657" y="955287"/>
                        <a:pt x="65075" y="950154"/>
                        <a:pt x="65075" y="943823"/>
                      </a:cubicBezTo>
                      <a:cubicBezTo>
                        <a:pt x="65075" y="937492"/>
                        <a:pt x="77657" y="932359"/>
                        <a:pt x="93178" y="932359"/>
                      </a:cubicBezTo>
                      <a:close/>
                      <a:moveTo>
                        <a:pt x="92529" y="879159"/>
                      </a:moveTo>
                      <a:cubicBezTo>
                        <a:pt x="108050" y="879159"/>
                        <a:pt x="120632" y="884292"/>
                        <a:pt x="120632" y="890623"/>
                      </a:cubicBezTo>
                      <a:cubicBezTo>
                        <a:pt x="120632" y="896954"/>
                        <a:pt x="108050" y="902087"/>
                        <a:pt x="92529" y="902087"/>
                      </a:cubicBezTo>
                      <a:cubicBezTo>
                        <a:pt x="77008" y="902087"/>
                        <a:pt x="64426" y="896954"/>
                        <a:pt x="64426" y="890623"/>
                      </a:cubicBezTo>
                      <a:cubicBezTo>
                        <a:pt x="64426" y="884292"/>
                        <a:pt x="77008" y="879159"/>
                        <a:pt x="92529" y="879159"/>
                      </a:cubicBezTo>
                      <a:close/>
                      <a:moveTo>
                        <a:pt x="65075" y="838205"/>
                      </a:moveTo>
                      <a:cubicBezTo>
                        <a:pt x="80596" y="838205"/>
                        <a:pt x="93178" y="843338"/>
                        <a:pt x="93178" y="849669"/>
                      </a:cubicBezTo>
                      <a:cubicBezTo>
                        <a:pt x="93178" y="856000"/>
                        <a:pt x="80596" y="861133"/>
                        <a:pt x="65075" y="861133"/>
                      </a:cubicBezTo>
                      <a:cubicBezTo>
                        <a:pt x="49554" y="861133"/>
                        <a:pt x="36972" y="856000"/>
                        <a:pt x="36972" y="849669"/>
                      </a:cubicBezTo>
                      <a:cubicBezTo>
                        <a:pt x="36972" y="843338"/>
                        <a:pt x="49554" y="838205"/>
                        <a:pt x="65075" y="838205"/>
                      </a:cubicBezTo>
                      <a:close/>
                      <a:moveTo>
                        <a:pt x="69158" y="782093"/>
                      </a:moveTo>
                      <a:cubicBezTo>
                        <a:pt x="84679" y="782093"/>
                        <a:pt x="97261" y="787226"/>
                        <a:pt x="97261" y="793557"/>
                      </a:cubicBezTo>
                      <a:cubicBezTo>
                        <a:pt x="97261" y="799888"/>
                        <a:pt x="84679" y="805021"/>
                        <a:pt x="69158" y="805021"/>
                      </a:cubicBezTo>
                      <a:cubicBezTo>
                        <a:pt x="53637" y="805021"/>
                        <a:pt x="41055" y="799888"/>
                        <a:pt x="41055" y="793557"/>
                      </a:cubicBezTo>
                      <a:cubicBezTo>
                        <a:pt x="41055" y="787226"/>
                        <a:pt x="53637" y="782093"/>
                        <a:pt x="69158" y="782093"/>
                      </a:cubicBezTo>
                      <a:close/>
                      <a:moveTo>
                        <a:pt x="93178" y="732586"/>
                      </a:moveTo>
                      <a:cubicBezTo>
                        <a:pt x="108699" y="732586"/>
                        <a:pt x="121281" y="737719"/>
                        <a:pt x="121281" y="744050"/>
                      </a:cubicBezTo>
                      <a:cubicBezTo>
                        <a:pt x="121281" y="750381"/>
                        <a:pt x="108699" y="755514"/>
                        <a:pt x="93178" y="755514"/>
                      </a:cubicBezTo>
                      <a:cubicBezTo>
                        <a:pt x="77657" y="755514"/>
                        <a:pt x="65075" y="750381"/>
                        <a:pt x="65075" y="744050"/>
                      </a:cubicBezTo>
                      <a:cubicBezTo>
                        <a:pt x="65075" y="737719"/>
                        <a:pt x="77657" y="732586"/>
                        <a:pt x="93178" y="732586"/>
                      </a:cubicBezTo>
                      <a:close/>
                      <a:moveTo>
                        <a:pt x="97987" y="695983"/>
                      </a:moveTo>
                      <a:cubicBezTo>
                        <a:pt x="113508" y="695983"/>
                        <a:pt x="126090" y="701116"/>
                        <a:pt x="126090" y="707447"/>
                      </a:cubicBezTo>
                      <a:cubicBezTo>
                        <a:pt x="126090" y="713778"/>
                        <a:pt x="113508" y="718911"/>
                        <a:pt x="97987" y="718911"/>
                      </a:cubicBezTo>
                      <a:cubicBezTo>
                        <a:pt x="82466" y="718911"/>
                        <a:pt x="69884" y="713778"/>
                        <a:pt x="69884" y="707447"/>
                      </a:cubicBezTo>
                      <a:cubicBezTo>
                        <a:pt x="69884" y="701116"/>
                        <a:pt x="82466" y="695983"/>
                        <a:pt x="97987" y="695983"/>
                      </a:cubicBezTo>
                      <a:close/>
                      <a:moveTo>
                        <a:pt x="56535" y="656347"/>
                      </a:moveTo>
                      <a:cubicBezTo>
                        <a:pt x="72056" y="656347"/>
                        <a:pt x="84638" y="661480"/>
                        <a:pt x="84638" y="667811"/>
                      </a:cubicBezTo>
                      <a:cubicBezTo>
                        <a:pt x="84638" y="674142"/>
                        <a:pt x="72056" y="679275"/>
                        <a:pt x="56535" y="679275"/>
                      </a:cubicBezTo>
                      <a:cubicBezTo>
                        <a:pt x="41014" y="679275"/>
                        <a:pt x="28432" y="674142"/>
                        <a:pt x="28432" y="667811"/>
                      </a:cubicBezTo>
                      <a:cubicBezTo>
                        <a:pt x="28432" y="661480"/>
                        <a:pt x="41014" y="656347"/>
                        <a:pt x="56535" y="656347"/>
                      </a:cubicBezTo>
                      <a:close/>
                      <a:moveTo>
                        <a:pt x="56206" y="583912"/>
                      </a:moveTo>
                      <a:cubicBezTo>
                        <a:pt x="71727" y="583912"/>
                        <a:pt x="84309" y="589045"/>
                        <a:pt x="84309" y="595376"/>
                      </a:cubicBezTo>
                      <a:cubicBezTo>
                        <a:pt x="84309" y="601707"/>
                        <a:pt x="71727" y="606840"/>
                        <a:pt x="56206" y="606840"/>
                      </a:cubicBezTo>
                      <a:cubicBezTo>
                        <a:pt x="40685" y="606840"/>
                        <a:pt x="28103" y="601707"/>
                        <a:pt x="28103" y="595376"/>
                      </a:cubicBezTo>
                      <a:cubicBezTo>
                        <a:pt x="28103" y="589045"/>
                        <a:pt x="40685" y="583912"/>
                        <a:pt x="56206" y="583912"/>
                      </a:cubicBezTo>
                      <a:close/>
                      <a:moveTo>
                        <a:pt x="64502" y="537150"/>
                      </a:moveTo>
                      <a:cubicBezTo>
                        <a:pt x="80023" y="537150"/>
                        <a:pt x="92605" y="542283"/>
                        <a:pt x="92605" y="548614"/>
                      </a:cubicBezTo>
                      <a:cubicBezTo>
                        <a:pt x="92605" y="554945"/>
                        <a:pt x="80023" y="560078"/>
                        <a:pt x="64502" y="560078"/>
                      </a:cubicBezTo>
                      <a:cubicBezTo>
                        <a:pt x="48981" y="560078"/>
                        <a:pt x="36399" y="554945"/>
                        <a:pt x="36399" y="548614"/>
                      </a:cubicBezTo>
                      <a:cubicBezTo>
                        <a:pt x="36399" y="542283"/>
                        <a:pt x="48981" y="537150"/>
                        <a:pt x="64502" y="537150"/>
                      </a:cubicBezTo>
                      <a:close/>
                      <a:moveTo>
                        <a:pt x="96811" y="491789"/>
                      </a:moveTo>
                      <a:cubicBezTo>
                        <a:pt x="112332" y="491789"/>
                        <a:pt x="124914" y="496922"/>
                        <a:pt x="124914" y="503253"/>
                      </a:cubicBezTo>
                      <a:cubicBezTo>
                        <a:pt x="124914" y="509584"/>
                        <a:pt x="112332" y="514717"/>
                        <a:pt x="96811" y="514717"/>
                      </a:cubicBezTo>
                      <a:cubicBezTo>
                        <a:pt x="81290" y="514717"/>
                        <a:pt x="68708" y="509584"/>
                        <a:pt x="68708" y="503253"/>
                      </a:cubicBezTo>
                      <a:cubicBezTo>
                        <a:pt x="68708" y="496922"/>
                        <a:pt x="81290" y="491789"/>
                        <a:pt x="96811" y="491789"/>
                      </a:cubicBezTo>
                      <a:close/>
                      <a:moveTo>
                        <a:pt x="56823" y="450826"/>
                      </a:moveTo>
                      <a:cubicBezTo>
                        <a:pt x="72344" y="450826"/>
                        <a:pt x="84926" y="455959"/>
                        <a:pt x="84926" y="462290"/>
                      </a:cubicBezTo>
                      <a:cubicBezTo>
                        <a:pt x="84926" y="468621"/>
                        <a:pt x="72344" y="473754"/>
                        <a:pt x="56823" y="473754"/>
                      </a:cubicBezTo>
                      <a:cubicBezTo>
                        <a:pt x="41302" y="473754"/>
                        <a:pt x="28720" y="468621"/>
                        <a:pt x="28720" y="462290"/>
                      </a:cubicBezTo>
                      <a:cubicBezTo>
                        <a:pt x="28720" y="455959"/>
                        <a:pt x="41302" y="450826"/>
                        <a:pt x="56823" y="450826"/>
                      </a:cubicBezTo>
                      <a:close/>
                      <a:moveTo>
                        <a:pt x="71061" y="398608"/>
                      </a:moveTo>
                      <a:cubicBezTo>
                        <a:pt x="86582" y="398608"/>
                        <a:pt x="99164" y="403741"/>
                        <a:pt x="99164" y="410072"/>
                      </a:cubicBezTo>
                      <a:cubicBezTo>
                        <a:pt x="99164" y="416403"/>
                        <a:pt x="86582" y="421536"/>
                        <a:pt x="71061" y="421536"/>
                      </a:cubicBezTo>
                      <a:cubicBezTo>
                        <a:pt x="55540" y="421536"/>
                        <a:pt x="42958" y="416403"/>
                        <a:pt x="42958" y="410072"/>
                      </a:cubicBezTo>
                      <a:cubicBezTo>
                        <a:pt x="42958" y="403741"/>
                        <a:pt x="55540" y="398608"/>
                        <a:pt x="71061" y="398608"/>
                      </a:cubicBezTo>
                      <a:close/>
                      <a:moveTo>
                        <a:pt x="36399" y="352017"/>
                      </a:moveTo>
                      <a:cubicBezTo>
                        <a:pt x="51920" y="352017"/>
                        <a:pt x="64502" y="357150"/>
                        <a:pt x="64502" y="363481"/>
                      </a:cubicBezTo>
                      <a:cubicBezTo>
                        <a:pt x="64502" y="369812"/>
                        <a:pt x="51920" y="374945"/>
                        <a:pt x="36399" y="374945"/>
                      </a:cubicBezTo>
                      <a:cubicBezTo>
                        <a:pt x="20878" y="374945"/>
                        <a:pt x="8296" y="369812"/>
                        <a:pt x="8296" y="363481"/>
                      </a:cubicBezTo>
                      <a:cubicBezTo>
                        <a:pt x="8296" y="357150"/>
                        <a:pt x="20878" y="352017"/>
                        <a:pt x="36399" y="352017"/>
                      </a:cubicBezTo>
                      <a:close/>
                      <a:moveTo>
                        <a:pt x="101847" y="307679"/>
                      </a:moveTo>
                      <a:cubicBezTo>
                        <a:pt x="117368" y="307679"/>
                        <a:pt x="129950" y="312812"/>
                        <a:pt x="129950" y="319143"/>
                      </a:cubicBezTo>
                      <a:cubicBezTo>
                        <a:pt x="129950" y="325474"/>
                        <a:pt x="117368" y="330607"/>
                        <a:pt x="101847" y="330607"/>
                      </a:cubicBezTo>
                      <a:cubicBezTo>
                        <a:pt x="86326" y="330607"/>
                        <a:pt x="73744" y="325474"/>
                        <a:pt x="73744" y="319143"/>
                      </a:cubicBezTo>
                      <a:cubicBezTo>
                        <a:pt x="73744" y="312812"/>
                        <a:pt x="86326" y="307679"/>
                        <a:pt x="101847" y="307679"/>
                      </a:cubicBezTo>
                      <a:close/>
                      <a:moveTo>
                        <a:pt x="48494" y="275936"/>
                      </a:moveTo>
                      <a:cubicBezTo>
                        <a:pt x="64015" y="275936"/>
                        <a:pt x="76597" y="281069"/>
                        <a:pt x="76597" y="287400"/>
                      </a:cubicBezTo>
                      <a:cubicBezTo>
                        <a:pt x="76597" y="293731"/>
                        <a:pt x="64015" y="298864"/>
                        <a:pt x="48494" y="298864"/>
                      </a:cubicBezTo>
                      <a:cubicBezTo>
                        <a:pt x="32973" y="298864"/>
                        <a:pt x="20391" y="293731"/>
                        <a:pt x="20391" y="287400"/>
                      </a:cubicBezTo>
                      <a:cubicBezTo>
                        <a:pt x="20391" y="281069"/>
                        <a:pt x="32973" y="275936"/>
                        <a:pt x="48494" y="275936"/>
                      </a:cubicBezTo>
                      <a:close/>
                      <a:moveTo>
                        <a:pt x="92529" y="211161"/>
                      </a:moveTo>
                      <a:cubicBezTo>
                        <a:pt x="108050" y="211161"/>
                        <a:pt x="120632" y="216294"/>
                        <a:pt x="120632" y="222625"/>
                      </a:cubicBezTo>
                      <a:cubicBezTo>
                        <a:pt x="120632" y="228956"/>
                        <a:pt x="108050" y="234089"/>
                        <a:pt x="92529" y="234089"/>
                      </a:cubicBezTo>
                      <a:cubicBezTo>
                        <a:pt x="77008" y="234089"/>
                        <a:pt x="64426" y="228956"/>
                        <a:pt x="64426" y="222625"/>
                      </a:cubicBezTo>
                      <a:cubicBezTo>
                        <a:pt x="64426" y="216294"/>
                        <a:pt x="77008" y="211161"/>
                        <a:pt x="92529" y="211161"/>
                      </a:cubicBezTo>
                      <a:close/>
                      <a:moveTo>
                        <a:pt x="36323" y="181831"/>
                      </a:moveTo>
                      <a:cubicBezTo>
                        <a:pt x="51844" y="181831"/>
                        <a:pt x="64426" y="186964"/>
                        <a:pt x="64426" y="193295"/>
                      </a:cubicBezTo>
                      <a:cubicBezTo>
                        <a:pt x="64426" y="199626"/>
                        <a:pt x="51844" y="204759"/>
                        <a:pt x="36323" y="204759"/>
                      </a:cubicBezTo>
                      <a:cubicBezTo>
                        <a:pt x="20802" y="204759"/>
                        <a:pt x="8220" y="199626"/>
                        <a:pt x="8220" y="193295"/>
                      </a:cubicBezTo>
                      <a:cubicBezTo>
                        <a:pt x="8220" y="186964"/>
                        <a:pt x="20802" y="181831"/>
                        <a:pt x="36323" y="181831"/>
                      </a:cubicBezTo>
                      <a:close/>
                      <a:moveTo>
                        <a:pt x="108234" y="126574"/>
                      </a:moveTo>
                      <a:cubicBezTo>
                        <a:pt x="123755" y="126574"/>
                        <a:pt x="136337" y="131707"/>
                        <a:pt x="136337" y="138038"/>
                      </a:cubicBezTo>
                      <a:cubicBezTo>
                        <a:pt x="136337" y="144369"/>
                        <a:pt x="123755" y="149502"/>
                        <a:pt x="108234" y="149502"/>
                      </a:cubicBezTo>
                      <a:cubicBezTo>
                        <a:pt x="92713" y="149502"/>
                        <a:pt x="80131" y="144369"/>
                        <a:pt x="80131" y="138038"/>
                      </a:cubicBezTo>
                      <a:cubicBezTo>
                        <a:pt x="80131" y="131707"/>
                        <a:pt x="92713" y="126574"/>
                        <a:pt x="108234" y="126574"/>
                      </a:cubicBezTo>
                      <a:close/>
                      <a:moveTo>
                        <a:pt x="41724" y="83330"/>
                      </a:moveTo>
                      <a:cubicBezTo>
                        <a:pt x="57245" y="83330"/>
                        <a:pt x="69827" y="88463"/>
                        <a:pt x="69827" y="94794"/>
                      </a:cubicBezTo>
                      <a:cubicBezTo>
                        <a:pt x="69827" y="101125"/>
                        <a:pt x="57245" y="106258"/>
                        <a:pt x="41724" y="106258"/>
                      </a:cubicBezTo>
                      <a:cubicBezTo>
                        <a:pt x="26203" y="106258"/>
                        <a:pt x="13621" y="101125"/>
                        <a:pt x="13621" y="94794"/>
                      </a:cubicBezTo>
                      <a:cubicBezTo>
                        <a:pt x="13621" y="88463"/>
                        <a:pt x="26203" y="83330"/>
                        <a:pt x="41724" y="83330"/>
                      </a:cubicBezTo>
                      <a:close/>
                      <a:moveTo>
                        <a:pt x="84309" y="40975"/>
                      </a:moveTo>
                      <a:cubicBezTo>
                        <a:pt x="99830" y="40975"/>
                        <a:pt x="112412" y="46108"/>
                        <a:pt x="112412" y="52439"/>
                      </a:cubicBezTo>
                      <a:cubicBezTo>
                        <a:pt x="112412" y="58770"/>
                        <a:pt x="99830" y="63903"/>
                        <a:pt x="84309" y="63903"/>
                      </a:cubicBezTo>
                      <a:cubicBezTo>
                        <a:pt x="68788" y="63903"/>
                        <a:pt x="56206" y="58770"/>
                        <a:pt x="56206" y="52439"/>
                      </a:cubicBezTo>
                      <a:cubicBezTo>
                        <a:pt x="56206" y="46108"/>
                        <a:pt x="68788" y="40975"/>
                        <a:pt x="84309" y="40975"/>
                      </a:cubicBezTo>
                      <a:close/>
                      <a:moveTo>
                        <a:pt x="28103" y="0"/>
                      </a:moveTo>
                      <a:cubicBezTo>
                        <a:pt x="43624" y="0"/>
                        <a:pt x="56206" y="5133"/>
                        <a:pt x="56206" y="11464"/>
                      </a:cubicBezTo>
                      <a:cubicBezTo>
                        <a:pt x="56206" y="17795"/>
                        <a:pt x="43624" y="22928"/>
                        <a:pt x="28103" y="22928"/>
                      </a:cubicBezTo>
                      <a:cubicBezTo>
                        <a:pt x="12582" y="22928"/>
                        <a:pt x="0" y="17795"/>
                        <a:pt x="0" y="11464"/>
                      </a:cubicBezTo>
                      <a:cubicBezTo>
                        <a:pt x="0" y="5133"/>
                        <a:pt x="12582" y="0"/>
                        <a:pt x="28103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28C73F09-4CEE-4843-9365-1D057C2245C4}"/>
                  </a:ext>
                </a:extLst>
              </p:cNvPr>
              <p:cNvGrpSpPr/>
              <p:nvPr/>
            </p:nvGrpSpPr>
            <p:grpSpPr>
              <a:xfrm rot="21003361">
                <a:off x="2401707" y="2981608"/>
                <a:ext cx="158470" cy="1743732"/>
                <a:chOff x="2702749" y="2939735"/>
                <a:chExt cx="158471" cy="1743732"/>
              </a:xfrm>
            </p:grpSpPr>
            <p:sp>
              <p:nvSpPr>
                <p:cNvPr id="299" name="台形 298">
                  <a:extLst>
                    <a:ext uri="{FF2B5EF4-FFF2-40B4-BE49-F238E27FC236}">
                      <a16:creationId xmlns:a16="http://schemas.microsoft.com/office/drawing/2014/main" id="{340F8055-E265-413B-A849-B7DB541E2616}"/>
                    </a:ext>
                  </a:extLst>
                </p:cNvPr>
                <p:cNvSpPr/>
                <p:nvPr/>
              </p:nvSpPr>
              <p:spPr bwMode="auto">
                <a:xfrm rot="10800000">
                  <a:off x="2702749" y="2939735"/>
                  <a:ext cx="158471" cy="1743732"/>
                </a:xfrm>
                <a:prstGeom prst="trapezoid">
                  <a:avLst>
                    <a:gd name="adj" fmla="val 32514"/>
                  </a:avLst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0245B0FB-5C5F-455A-AA08-13A997178F2A}"/>
                    </a:ext>
                  </a:extLst>
                </p:cNvPr>
                <p:cNvSpPr/>
                <p:nvPr/>
              </p:nvSpPr>
              <p:spPr bwMode="auto">
                <a:xfrm>
                  <a:off x="2710580" y="2981024"/>
                  <a:ext cx="136337" cy="1338360"/>
                </a:xfrm>
                <a:custGeom>
                  <a:avLst/>
                  <a:gdLst>
                    <a:gd name="connsiteX0" fmla="*/ 70985 w 136337"/>
                    <a:gd name="connsiteY0" fmla="*/ 1315432 h 1338360"/>
                    <a:gd name="connsiteX1" fmla="*/ 99088 w 136337"/>
                    <a:gd name="connsiteY1" fmla="*/ 1326896 h 1338360"/>
                    <a:gd name="connsiteX2" fmla="*/ 70985 w 136337"/>
                    <a:gd name="connsiteY2" fmla="*/ 1338360 h 1338360"/>
                    <a:gd name="connsiteX3" fmla="*/ 42882 w 136337"/>
                    <a:gd name="connsiteY3" fmla="*/ 1326896 h 1338360"/>
                    <a:gd name="connsiteX4" fmla="*/ 70985 w 136337"/>
                    <a:gd name="connsiteY4" fmla="*/ 1315432 h 1338360"/>
                    <a:gd name="connsiteX5" fmla="*/ 79281 w 136337"/>
                    <a:gd name="connsiteY5" fmla="*/ 1268670 h 1338360"/>
                    <a:gd name="connsiteX6" fmla="*/ 107384 w 136337"/>
                    <a:gd name="connsiteY6" fmla="*/ 1280134 h 1338360"/>
                    <a:gd name="connsiteX7" fmla="*/ 79281 w 136337"/>
                    <a:gd name="connsiteY7" fmla="*/ 1291598 h 1338360"/>
                    <a:gd name="connsiteX8" fmla="*/ 51178 w 136337"/>
                    <a:gd name="connsiteY8" fmla="*/ 1280134 h 1338360"/>
                    <a:gd name="connsiteX9" fmla="*/ 79281 w 136337"/>
                    <a:gd name="connsiteY9" fmla="*/ 1268670 h 1338360"/>
                    <a:gd name="connsiteX10" fmla="*/ 80174 w 136337"/>
                    <a:gd name="connsiteY10" fmla="*/ 1196952 h 1338360"/>
                    <a:gd name="connsiteX11" fmla="*/ 108277 w 136337"/>
                    <a:gd name="connsiteY11" fmla="*/ 1208416 h 1338360"/>
                    <a:gd name="connsiteX12" fmla="*/ 80174 w 136337"/>
                    <a:gd name="connsiteY12" fmla="*/ 1219880 h 1338360"/>
                    <a:gd name="connsiteX13" fmla="*/ 52071 w 136337"/>
                    <a:gd name="connsiteY13" fmla="*/ 1208416 h 1338360"/>
                    <a:gd name="connsiteX14" fmla="*/ 80174 w 136337"/>
                    <a:gd name="connsiteY14" fmla="*/ 1196952 h 1338360"/>
                    <a:gd name="connsiteX15" fmla="*/ 84850 w 136337"/>
                    <a:gd name="connsiteY15" fmla="*/ 1107041 h 1338360"/>
                    <a:gd name="connsiteX16" fmla="*/ 112953 w 136337"/>
                    <a:gd name="connsiteY16" fmla="*/ 1118505 h 1338360"/>
                    <a:gd name="connsiteX17" fmla="*/ 84850 w 136337"/>
                    <a:gd name="connsiteY17" fmla="*/ 1129969 h 1338360"/>
                    <a:gd name="connsiteX18" fmla="*/ 56747 w 136337"/>
                    <a:gd name="connsiteY18" fmla="*/ 1118505 h 1338360"/>
                    <a:gd name="connsiteX19" fmla="*/ 84850 w 136337"/>
                    <a:gd name="connsiteY19" fmla="*/ 1107041 h 1338360"/>
                    <a:gd name="connsiteX20" fmla="*/ 56206 w 136337"/>
                    <a:gd name="connsiteY20" fmla="*/ 1056415 h 1338360"/>
                    <a:gd name="connsiteX21" fmla="*/ 84309 w 136337"/>
                    <a:gd name="connsiteY21" fmla="*/ 1067879 h 1338360"/>
                    <a:gd name="connsiteX22" fmla="*/ 56206 w 136337"/>
                    <a:gd name="connsiteY22" fmla="*/ 1079343 h 1338360"/>
                    <a:gd name="connsiteX23" fmla="*/ 28103 w 136337"/>
                    <a:gd name="connsiteY23" fmla="*/ 1067879 h 1338360"/>
                    <a:gd name="connsiteX24" fmla="*/ 56206 w 136337"/>
                    <a:gd name="connsiteY24" fmla="*/ 1056415 h 1338360"/>
                    <a:gd name="connsiteX25" fmla="*/ 64426 w 136337"/>
                    <a:gd name="connsiteY25" fmla="*/ 1008232 h 1338360"/>
                    <a:gd name="connsiteX26" fmla="*/ 92529 w 136337"/>
                    <a:gd name="connsiteY26" fmla="*/ 1019696 h 1338360"/>
                    <a:gd name="connsiteX27" fmla="*/ 64426 w 136337"/>
                    <a:gd name="connsiteY27" fmla="*/ 1031160 h 1338360"/>
                    <a:gd name="connsiteX28" fmla="*/ 36323 w 136337"/>
                    <a:gd name="connsiteY28" fmla="*/ 1019696 h 1338360"/>
                    <a:gd name="connsiteX29" fmla="*/ 64426 w 136337"/>
                    <a:gd name="connsiteY29" fmla="*/ 1008232 h 1338360"/>
                    <a:gd name="connsiteX30" fmla="*/ 72356 w 136337"/>
                    <a:gd name="connsiteY30" fmla="*/ 969722 h 1338360"/>
                    <a:gd name="connsiteX31" fmla="*/ 100459 w 136337"/>
                    <a:gd name="connsiteY31" fmla="*/ 981186 h 1338360"/>
                    <a:gd name="connsiteX32" fmla="*/ 72356 w 136337"/>
                    <a:gd name="connsiteY32" fmla="*/ 992650 h 1338360"/>
                    <a:gd name="connsiteX33" fmla="*/ 44253 w 136337"/>
                    <a:gd name="connsiteY33" fmla="*/ 981186 h 1338360"/>
                    <a:gd name="connsiteX34" fmla="*/ 72356 w 136337"/>
                    <a:gd name="connsiteY34" fmla="*/ 969722 h 1338360"/>
                    <a:gd name="connsiteX35" fmla="*/ 93178 w 136337"/>
                    <a:gd name="connsiteY35" fmla="*/ 932359 h 1338360"/>
                    <a:gd name="connsiteX36" fmla="*/ 121281 w 136337"/>
                    <a:gd name="connsiteY36" fmla="*/ 943823 h 1338360"/>
                    <a:gd name="connsiteX37" fmla="*/ 93178 w 136337"/>
                    <a:gd name="connsiteY37" fmla="*/ 955287 h 1338360"/>
                    <a:gd name="connsiteX38" fmla="*/ 65075 w 136337"/>
                    <a:gd name="connsiteY38" fmla="*/ 943823 h 1338360"/>
                    <a:gd name="connsiteX39" fmla="*/ 93178 w 136337"/>
                    <a:gd name="connsiteY39" fmla="*/ 932359 h 1338360"/>
                    <a:gd name="connsiteX40" fmla="*/ 92529 w 136337"/>
                    <a:gd name="connsiteY40" fmla="*/ 879159 h 1338360"/>
                    <a:gd name="connsiteX41" fmla="*/ 120632 w 136337"/>
                    <a:gd name="connsiteY41" fmla="*/ 890623 h 1338360"/>
                    <a:gd name="connsiteX42" fmla="*/ 92529 w 136337"/>
                    <a:gd name="connsiteY42" fmla="*/ 902087 h 1338360"/>
                    <a:gd name="connsiteX43" fmla="*/ 64426 w 136337"/>
                    <a:gd name="connsiteY43" fmla="*/ 890623 h 1338360"/>
                    <a:gd name="connsiteX44" fmla="*/ 92529 w 136337"/>
                    <a:gd name="connsiteY44" fmla="*/ 879159 h 1338360"/>
                    <a:gd name="connsiteX45" fmla="*/ 65075 w 136337"/>
                    <a:gd name="connsiteY45" fmla="*/ 838205 h 1338360"/>
                    <a:gd name="connsiteX46" fmla="*/ 93178 w 136337"/>
                    <a:gd name="connsiteY46" fmla="*/ 849669 h 1338360"/>
                    <a:gd name="connsiteX47" fmla="*/ 65075 w 136337"/>
                    <a:gd name="connsiteY47" fmla="*/ 861133 h 1338360"/>
                    <a:gd name="connsiteX48" fmla="*/ 36972 w 136337"/>
                    <a:gd name="connsiteY48" fmla="*/ 849669 h 1338360"/>
                    <a:gd name="connsiteX49" fmla="*/ 65075 w 136337"/>
                    <a:gd name="connsiteY49" fmla="*/ 838205 h 1338360"/>
                    <a:gd name="connsiteX50" fmla="*/ 69158 w 136337"/>
                    <a:gd name="connsiteY50" fmla="*/ 782093 h 1338360"/>
                    <a:gd name="connsiteX51" fmla="*/ 97261 w 136337"/>
                    <a:gd name="connsiteY51" fmla="*/ 793557 h 1338360"/>
                    <a:gd name="connsiteX52" fmla="*/ 69158 w 136337"/>
                    <a:gd name="connsiteY52" fmla="*/ 805021 h 1338360"/>
                    <a:gd name="connsiteX53" fmla="*/ 41055 w 136337"/>
                    <a:gd name="connsiteY53" fmla="*/ 793557 h 1338360"/>
                    <a:gd name="connsiteX54" fmla="*/ 69158 w 136337"/>
                    <a:gd name="connsiteY54" fmla="*/ 782093 h 1338360"/>
                    <a:gd name="connsiteX55" fmla="*/ 93178 w 136337"/>
                    <a:gd name="connsiteY55" fmla="*/ 732586 h 1338360"/>
                    <a:gd name="connsiteX56" fmla="*/ 121281 w 136337"/>
                    <a:gd name="connsiteY56" fmla="*/ 744050 h 1338360"/>
                    <a:gd name="connsiteX57" fmla="*/ 93178 w 136337"/>
                    <a:gd name="connsiteY57" fmla="*/ 755514 h 1338360"/>
                    <a:gd name="connsiteX58" fmla="*/ 65075 w 136337"/>
                    <a:gd name="connsiteY58" fmla="*/ 744050 h 1338360"/>
                    <a:gd name="connsiteX59" fmla="*/ 93178 w 136337"/>
                    <a:gd name="connsiteY59" fmla="*/ 732586 h 1338360"/>
                    <a:gd name="connsiteX60" fmla="*/ 97987 w 136337"/>
                    <a:gd name="connsiteY60" fmla="*/ 695983 h 1338360"/>
                    <a:gd name="connsiteX61" fmla="*/ 126090 w 136337"/>
                    <a:gd name="connsiteY61" fmla="*/ 707447 h 1338360"/>
                    <a:gd name="connsiteX62" fmla="*/ 97987 w 136337"/>
                    <a:gd name="connsiteY62" fmla="*/ 718911 h 1338360"/>
                    <a:gd name="connsiteX63" fmla="*/ 69884 w 136337"/>
                    <a:gd name="connsiteY63" fmla="*/ 707447 h 1338360"/>
                    <a:gd name="connsiteX64" fmla="*/ 97987 w 136337"/>
                    <a:gd name="connsiteY64" fmla="*/ 695983 h 1338360"/>
                    <a:gd name="connsiteX65" fmla="*/ 56535 w 136337"/>
                    <a:gd name="connsiteY65" fmla="*/ 656347 h 1338360"/>
                    <a:gd name="connsiteX66" fmla="*/ 84638 w 136337"/>
                    <a:gd name="connsiteY66" fmla="*/ 667811 h 1338360"/>
                    <a:gd name="connsiteX67" fmla="*/ 56535 w 136337"/>
                    <a:gd name="connsiteY67" fmla="*/ 679275 h 1338360"/>
                    <a:gd name="connsiteX68" fmla="*/ 28432 w 136337"/>
                    <a:gd name="connsiteY68" fmla="*/ 667811 h 1338360"/>
                    <a:gd name="connsiteX69" fmla="*/ 56535 w 136337"/>
                    <a:gd name="connsiteY69" fmla="*/ 656347 h 1338360"/>
                    <a:gd name="connsiteX70" fmla="*/ 56206 w 136337"/>
                    <a:gd name="connsiteY70" fmla="*/ 583912 h 1338360"/>
                    <a:gd name="connsiteX71" fmla="*/ 84309 w 136337"/>
                    <a:gd name="connsiteY71" fmla="*/ 595376 h 1338360"/>
                    <a:gd name="connsiteX72" fmla="*/ 56206 w 136337"/>
                    <a:gd name="connsiteY72" fmla="*/ 606840 h 1338360"/>
                    <a:gd name="connsiteX73" fmla="*/ 28103 w 136337"/>
                    <a:gd name="connsiteY73" fmla="*/ 595376 h 1338360"/>
                    <a:gd name="connsiteX74" fmla="*/ 56206 w 136337"/>
                    <a:gd name="connsiteY74" fmla="*/ 583912 h 1338360"/>
                    <a:gd name="connsiteX75" fmla="*/ 64502 w 136337"/>
                    <a:gd name="connsiteY75" fmla="*/ 537150 h 1338360"/>
                    <a:gd name="connsiteX76" fmla="*/ 92605 w 136337"/>
                    <a:gd name="connsiteY76" fmla="*/ 548614 h 1338360"/>
                    <a:gd name="connsiteX77" fmla="*/ 64502 w 136337"/>
                    <a:gd name="connsiteY77" fmla="*/ 560078 h 1338360"/>
                    <a:gd name="connsiteX78" fmla="*/ 36399 w 136337"/>
                    <a:gd name="connsiteY78" fmla="*/ 548614 h 1338360"/>
                    <a:gd name="connsiteX79" fmla="*/ 64502 w 136337"/>
                    <a:gd name="connsiteY79" fmla="*/ 537150 h 1338360"/>
                    <a:gd name="connsiteX80" fmla="*/ 96811 w 136337"/>
                    <a:gd name="connsiteY80" fmla="*/ 491789 h 1338360"/>
                    <a:gd name="connsiteX81" fmla="*/ 124914 w 136337"/>
                    <a:gd name="connsiteY81" fmla="*/ 503253 h 1338360"/>
                    <a:gd name="connsiteX82" fmla="*/ 96811 w 136337"/>
                    <a:gd name="connsiteY82" fmla="*/ 514717 h 1338360"/>
                    <a:gd name="connsiteX83" fmla="*/ 68708 w 136337"/>
                    <a:gd name="connsiteY83" fmla="*/ 503253 h 1338360"/>
                    <a:gd name="connsiteX84" fmla="*/ 96811 w 136337"/>
                    <a:gd name="connsiteY84" fmla="*/ 491789 h 1338360"/>
                    <a:gd name="connsiteX85" fmla="*/ 56823 w 136337"/>
                    <a:gd name="connsiteY85" fmla="*/ 450826 h 1338360"/>
                    <a:gd name="connsiteX86" fmla="*/ 84926 w 136337"/>
                    <a:gd name="connsiteY86" fmla="*/ 462290 h 1338360"/>
                    <a:gd name="connsiteX87" fmla="*/ 56823 w 136337"/>
                    <a:gd name="connsiteY87" fmla="*/ 473754 h 1338360"/>
                    <a:gd name="connsiteX88" fmla="*/ 28720 w 136337"/>
                    <a:gd name="connsiteY88" fmla="*/ 462290 h 1338360"/>
                    <a:gd name="connsiteX89" fmla="*/ 56823 w 136337"/>
                    <a:gd name="connsiteY89" fmla="*/ 450826 h 1338360"/>
                    <a:gd name="connsiteX90" fmla="*/ 71061 w 136337"/>
                    <a:gd name="connsiteY90" fmla="*/ 398608 h 1338360"/>
                    <a:gd name="connsiteX91" fmla="*/ 99164 w 136337"/>
                    <a:gd name="connsiteY91" fmla="*/ 410072 h 1338360"/>
                    <a:gd name="connsiteX92" fmla="*/ 71061 w 136337"/>
                    <a:gd name="connsiteY92" fmla="*/ 421536 h 1338360"/>
                    <a:gd name="connsiteX93" fmla="*/ 42958 w 136337"/>
                    <a:gd name="connsiteY93" fmla="*/ 410072 h 1338360"/>
                    <a:gd name="connsiteX94" fmla="*/ 71061 w 136337"/>
                    <a:gd name="connsiteY94" fmla="*/ 398608 h 1338360"/>
                    <a:gd name="connsiteX95" fmla="*/ 36399 w 136337"/>
                    <a:gd name="connsiteY95" fmla="*/ 352017 h 1338360"/>
                    <a:gd name="connsiteX96" fmla="*/ 64502 w 136337"/>
                    <a:gd name="connsiteY96" fmla="*/ 363481 h 1338360"/>
                    <a:gd name="connsiteX97" fmla="*/ 36399 w 136337"/>
                    <a:gd name="connsiteY97" fmla="*/ 374945 h 1338360"/>
                    <a:gd name="connsiteX98" fmla="*/ 8296 w 136337"/>
                    <a:gd name="connsiteY98" fmla="*/ 363481 h 1338360"/>
                    <a:gd name="connsiteX99" fmla="*/ 36399 w 136337"/>
                    <a:gd name="connsiteY99" fmla="*/ 352017 h 1338360"/>
                    <a:gd name="connsiteX100" fmla="*/ 101847 w 136337"/>
                    <a:gd name="connsiteY100" fmla="*/ 307679 h 1338360"/>
                    <a:gd name="connsiteX101" fmla="*/ 129950 w 136337"/>
                    <a:gd name="connsiteY101" fmla="*/ 319143 h 1338360"/>
                    <a:gd name="connsiteX102" fmla="*/ 101847 w 136337"/>
                    <a:gd name="connsiteY102" fmla="*/ 330607 h 1338360"/>
                    <a:gd name="connsiteX103" fmla="*/ 73744 w 136337"/>
                    <a:gd name="connsiteY103" fmla="*/ 319143 h 1338360"/>
                    <a:gd name="connsiteX104" fmla="*/ 101847 w 136337"/>
                    <a:gd name="connsiteY104" fmla="*/ 307679 h 1338360"/>
                    <a:gd name="connsiteX105" fmla="*/ 48494 w 136337"/>
                    <a:gd name="connsiteY105" fmla="*/ 275936 h 1338360"/>
                    <a:gd name="connsiteX106" fmla="*/ 76597 w 136337"/>
                    <a:gd name="connsiteY106" fmla="*/ 287400 h 1338360"/>
                    <a:gd name="connsiteX107" fmla="*/ 48494 w 136337"/>
                    <a:gd name="connsiteY107" fmla="*/ 298864 h 1338360"/>
                    <a:gd name="connsiteX108" fmla="*/ 20391 w 136337"/>
                    <a:gd name="connsiteY108" fmla="*/ 287400 h 1338360"/>
                    <a:gd name="connsiteX109" fmla="*/ 48494 w 136337"/>
                    <a:gd name="connsiteY109" fmla="*/ 275936 h 1338360"/>
                    <a:gd name="connsiteX110" fmla="*/ 92529 w 136337"/>
                    <a:gd name="connsiteY110" fmla="*/ 211161 h 1338360"/>
                    <a:gd name="connsiteX111" fmla="*/ 120632 w 136337"/>
                    <a:gd name="connsiteY111" fmla="*/ 222625 h 1338360"/>
                    <a:gd name="connsiteX112" fmla="*/ 92529 w 136337"/>
                    <a:gd name="connsiteY112" fmla="*/ 234089 h 1338360"/>
                    <a:gd name="connsiteX113" fmla="*/ 64426 w 136337"/>
                    <a:gd name="connsiteY113" fmla="*/ 222625 h 1338360"/>
                    <a:gd name="connsiteX114" fmla="*/ 92529 w 136337"/>
                    <a:gd name="connsiteY114" fmla="*/ 211161 h 1338360"/>
                    <a:gd name="connsiteX115" fmla="*/ 36323 w 136337"/>
                    <a:gd name="connsiteY115" fmla="*/ 181831 h 1338360"/>
                    <a:gd name="connsiteX116" fmla="*/ 64426 w 136337"/>
                    <a:gd name="connsiteY116" fmla="*/ 193295 h 1338360"/>
                    <a:gd name="connsiteX117" fmla="*/ 36323 w 136337"/>
                    <a:gd name="connsiteY117" fmla="*/ 204759 h 1338360"/>
                    <a:gd name="connsiteX118" fmla="*/ 8220 w 136337"/>
                    <a:gd name="connsiteY118" fmla="*/ 193295 h 1338360"/>
                    <a:gd name="connsiteX119" fmla="*/ 36323 w 136337"/>
                    <a:gd name="connsiteY119" fmla="*/ 181831 h 1338360"/>
                    <a:gd name="connsiteX120" fmla="*/ 108234 w 136337"/>
                    <a:gd name="connsiteY120" fmla="*/ 126574 h 1338360"/>
                    <a:gd name="connsiteX121" fmla="*/ 136337 w 136337"/>
                    <a:gd name="connsiteY121" fmla="*/ 138038 h 1338360"/>
                    <a:gd name="connsiteX122" fmla="*/ 108234 w 136337"/>
                    <a:gd name="connsiteY122" fmla="*/ 149502 h 1338360"/>
                    <a:gd name="connsiteX123" fmla="*/ 80131 w 136337"/>
                    <a:gd name="connsiteY123" fmla="*/ 138038 h 1338360"/>
                    <a:gd name="connsiteX124" fmla="*/ 108234 w 136337"/>
                    <a:gd name="connsiteY124" fmla="*/ 126574 h 1338360"/>
                    <a:gd name="connsiteX125" fmla="*/ 41724 w 136337"/>
                    <a:gd name="connsiteY125" fmla="*/ 83330 h 1338360"/>
                    <a:gd name="connsiteX126" fmla="*/ 69827 w 136337"/>
                    <a:gd name="connsiteY126" fmla="*/ 94794 h 1338360"/>
                    <a:gd name="connsiteX127" fmla="*/ 41724 w 136337"/>
                    <a:gd name="connsiteY127" fmla="*/ 106258 h 1338360"/>
                    <a:gd name="connsiteX128" fmla="*/ 13621 w 136337"/>
                    <a:gd name="connsiteY128" fmla="*/ 94794 h 1338360"/>
                    <a:gd name="connsiteX129" fmla="*/ 41724 w 136337"/>
                    <a:gd name="connsiteY129" fmla="*/ 83330 h 1338360"/>
                    <a:gd name="connsiteX130" fmla="*/ 84309 w 136337"/>
                    <a:gd name="connsiteY130" fmla="*/ 40975 h 1338360"/>
                    <a:gd name="connsiteX131" fmla="*/ 112412 w 136337"/>
                    <a:gd name="connsiteY131" fmla="*/ 52439 h 1338360"/>
                    <a:gd name="connsiteX132" fmla="*/ 84309 w 136337"/>
                    <a:gd name="connsiteY132" fmla="*/ 63903 h 1338360"/>
                    <a:gd name="connsiteX133" fmla="*/ 56206 w 136337"/>
                    <a:gd name="connsiteY133" fmla="*/ 52439 h 1338360"/>
                    <a:gd name="connsiteX134" fmla="*/ 84309 w 136337"/>
                    <a:gd name="connsiteY134" fmla="*/ 40975 h 1338360"/>
                    <a:gd name="connsiteX135" fmla="*/ 28103 w 136337"/>
                    <a:gd name="connsiteY135" fmla="*/ 0 h 1338360"/>
                    <a:gd name="connsiteX136" fmla="*/ 56206 w 136337"/>
                    <a:gd name="connsiteY136" fmla="*/ 11464 h 1338360"/>
                    <a:gd name="connsiteX137" fmla="*/ 28103 w 136337"/>
                    <a:gd name="connsiteY137" fmla="*/ 22928 h 1338360"/>
                    <a:gd name="connsiteX138" fmla="*/ 0 w 136337"/>
                    <a:gd name="connsiteY138" fmla="*/ 11464 h 1338360"/>
                    <a:gd name="connsiteX139" fmla="*/ 28103 w 136337"/>
                    <a:gd name="connsiteY139" fmla="*/ 0 h 1338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</a:cxnLst>
                  <a:rect l="l" t="t" r="r" b="b"/>
                  <a:pathLst>
                    <a:path w="136337" h="1338360">
                      <a:moveTo>
                        <a:pt x="70985" y="1315432"/>
                      </a:moveTo>
                      <a:cubicBezTo>
                        <a:pt x="86506" y="1315432"/>
                        <a:pt x="99088" y="1320565"/>
                        <a:pt x="99088" y="1326896"/>
                      </a:cubicBezTo>
                      <a:cubicBezTo>
                        <a:pt x="99088" y="1333227"/>
                        <a:pt x="86506" y="1338360"/>
                        <a:pt x="70985" y="1338360"/>
                      </a:cubicBezTo>
                      <a:cubicBezTo>
                        <a:pt x="55464" y="1338360"/>
                        <a:pt x="42882" y="1333227"/>
                        <a:pt x="42882" y="1326896"/>
                      </a:cubicBezTo>
                      <a:cubicBezTo>
                        <a:pt x="42882" y="1320565"/>
                        <a:pt x="55464" y="1315432"/>
                        <a:pt x="70985" y="1315432"/>
                      </a:cubicBezTo>
                      <a:close/>
                      <a:moveTo>
                        <a:pt x="79281" y="1268670"/>
                      </a:moveTo>
                      <a:cubicBezTo>
                        <a:pt x="94802" y="1268670"/>
                        <a:pt x="107384" y="1273803"/>
                        <a:pt x="107384" y="1280134"/>
                      </a:cubicBezTo>
                      <a:cubicBezTo>
                        <a:pt x="107384" y="1286465"/>
                        <a:pt x="94802" y="1291598"/>
                        <a:pt x="79281" y="1291598"/>
                      </a:cubicBezTo>
                      <a:cubicBezTo>
                        <a:pt x="63760" y="1291598"/>
                        <a:pt x="51178" y="1286465"/>
                        <a:pt x="51178" y="1280134"/>
                      </a:cubicBezTo>
                      <a:cubicBezTo>
                        <a:pt x="51178" y="1273803"/>
                        <a:pt x="63760" y="1268670"/>
                        <a:pt x="79281" y="1268670"/>
                      </a:cubicBezTo>
                      <a:close/>
                      <a:moveTo>
                        <a:pt x="80174" y="1196952"/>
                      </a:moveTo>
                      <a:cubicBezTo>
                        <a:pt x="95695" y="1196952"/>
                        <a:pt x="108277" y="1202085"/>
                        <a:pt x="108277" y="1208416"/>
                      </a:cubicBezTo>
                      <a:cubicBezTo>
                        <a:pt x="108277" y="1214747"/>
                        <a:pt x="95695" y="1219880"/>
                        <a:pt x="80174" y="1219880"/>
                      </a:cubicBezTo>
                      <a:cubicBezTo>
                        <a:pt x="64653" y="1219880"/>
                        <a:pt x="52071" y="1214747"/>
                        <a:pt x="52071" y="1208416"/>
                      </a:cubicBezTo>
                      <a:cubicBezTo>
                        <a:pt x="52071" y="1202085"/>
                        <a:pt x="64653" y="1196952"/>
                        <a:pt x="80174" y="1196952"/>
                      </a:cubicBezTo>
                      <a:close/>
                      <a:moveTo>
                        <a:pt x="84850" y="1107041"/>
                      </a:moveTo>
                      <a:cubicBezTo>
                        <a:pt x="100371" y="1107041"/>
                        <a:pt x="112953" y="1112174"/>
                        <a:pt x="112953" y="1118505"/>
                      </a:cubicBezTo>
                      <a:cubicBezTo>
                        <a:pt x="112953" y="1124836"/>
                        <a:pt x="100371" y="1129969"/>
                        <a:pt x="84850" y="1129969"/>
                      </a:cubicBezTo>
                      <a:cubicBezTo>
                        <a:pt x="69329" y="1129969"/>
                        <a:pt x="56747" y="1124836"/>
                        <a:pt x="56747" y="1118505"/>
                      </a:cubicBezTo>
                      <a:cubicBezTo>
                        <a:pt x="56747" y="1112174"/>
                        <a:pt x="69329" y="1107041"/>
                        <a:pt x="84850" y="1107041"/>
                      </a:cubicBezTo>
                      <a:close/>
                      <a:moveTo>
                        <a:pt x="56206" y="1056415"/>
                      </a:moveTo>
                      <a:cubicBezTo>
                        <a:pt x="71727" y="1056415"/>
                        <a:pt x="84309" y="1061548"/>
                        <a:pt x="84309" y="1067879"/>
                      </a:cubicBezTo>
                      <a:cubicBezTo>
                        <a:pt x="84309" y="1074210"/>
                        <a:pt x="71727" y="1079343"/>
                        <a:pt x="56206" y="1079343"/>
                      </a:cubicBezTo>
                      <a:cubicBezTo>
                        <a:pt x="40685" y="1079343"/>
                        <a:pt x="28103" y="1074210"/>
                        <a:pt x="28103" y="1067879"/>
                      </a:cubicBezTo>
                      <a:cubicBezTo>
                        <a:pt x="28103" y="1061548"/>
                        <a:pt x="40685" y="1056415"/>
                        <a:pt x="56206" y="1056415"/>
                      </a:cubicBezTo>
                      <a:close/>
                      <a:moveTo>
                        <a:pt x="64426" y="1008232"/>
                      </a:moveTo>
                      <a:cubicBezTo>
                        <a:pt x="79947" y="1008232"/>
                        <a:pt x="92529" y="1013365"/>
                        <a:pt x="92529" y="1019696"/>
                      </a:cubicBezTo>
                      <a:cubicBezTo>
                        <a:pt x="92529" y="1026027"/>
                        <a:pt x="79947" y="1031160"/>
                        <a:pt x="64426" y="1031160"/>
                      </a:cubicBezTo>
                      <a:cubicBezTo>
                        <a:pt x="48905" y="1031160"/>
                        <a:pt x="36323" y="1026027"/>
                        <a:pt x="36323" y="1019696"/>
                      </a:cubicBezTo>
                      <a:cubicBezTo>
                        <a:pt x="36323" y="1013365"/>
                        <a:pt x="48905" y="1008232"/>
                        <a:pt x="64426" y="1008232"/>
                      </a:cubicBezTo>
                      <a:close/>
                      <a:moveTo>
                        <a:pt x="72356" y="969722"/>
                      </a:moveTo>
                      <a:cubicBezTo>
                        <a:pt x="87877" y="969722"/>
                        <a:pt x="100459" y="974855"/>
                        <a:pt x="100459" y="981186"/>
                      </a:cubicBezTo>
                      <a:cubicBezTo>
                        <a:pt x="100459" y="987517"/>
                        <a:pt x="87877" y="992650"/>
                        <a:pt x="72356" y="992650"/>
                      </a:cubicBezTo>
                      <a:cubicBezTo>
                        <a:pt x="56835" y="992650"/>
                        <a:pt x="44253" y="987517"/>
                        <a:pt x="44253" y="981186"/>
                      </a:cubicBezTo>
                      <a:cubicBezTo>
                        <a:pt x="44253" y="974855"/>
                        <a:pt x="56835" y="969722"/>
                        <a:pt x="72356" y="969722"/>
                      </a:cubicBezTo>
                      <a:close/>
                      <a:moveTo>
                        <a:pt x="93178" y="932359"/>
                      </a:moveTo>
                      <a:cubicBezTo>
                        <a:pt x="108699" y="932359"/>
                        <a:pt x="121281" y="937492"/>
                        <a:pt x="121281" y="943823"/>
                      </a:cubicBezTo>
                      <a:cubicBezTo>
                        <a:pt x="121281" y="950154"/>
                        <a:pt x="108699" y="955287"/>
                        <a:pt x="93178" y="955287"/>
                      </a:cubicBezTo>
                      <a:cubicBezTo>
                        <a:pt x="77657" y="955287"/>
                        <a:pt x="65075" y="950154"/>
                        <a:pt x="65075" y="943823"/>
                      </a:cubicBezTo>
                      <a:cubicBezTo>
                        <a:pt x="65075" y="937492"/>
                        <a:pt x="77657" y="932359"/>
                        <a:pt x="93178" y="932359"/>
                      </a:cubicBezTo>
                      <a:close/>
                      <a:moveTo>
                        <a:pt x="92529" y="879159"/>
                      </a:moveTo>
                      <a:cubicBezTo>
                        <a:pt x="108050" y="879159"/>
                        <a:pt x="120632" y="884292"/>
                        <a:pt x="120632" y="890623"/>
                      </a:cubicBezTo>
                      <a:cubicBezTo>
                        <a:pt x="120632" y="896954"/>
                        <a:pt x="108050" y="902087"/>
                        <a:pt x="92529" y="902087"/>
                      </a:cubicBezTo>
                      <a:cubicBezTo>
                        <a:pt x="77008" y="902087"/>
                        <a:pt x="64426" y="896954"/>
                        <a:pt x="64426" y="890623"/>
                      </a:cubicBezTo>
                      <a:cubicBezTo>
                        <a:pt x="64426" y="884292"/>
                        <a:pt x="77008" y="879159"/>
                        <a:pt x="92529" y="879159"/>
                      </a:cubicBezTo>
                      <a:close/>
                      <a:moveTo>
                        <a:pt x="65075" y="838205"/>
                      </a:moveTo>
                      <a:cubicBezTo>
                        <a:pt x="80596" y="838205"/>
                        <a:pt x="93178" y="843338"/>
                        <a:pt x="93178" y="849669"/>
                      </a:cubicBezTo>
                      <a:cubicBezTo>
                        <a:pt x="93178" y="856000"/>
                        <a:pt x="80596" y="861133"/>
                        <a:pt x="65075" y="861133"/>
                      </a:cubicBezTo>
                      <a:cubicBezTo>
                        <a:pt x="49554" y="861133"/>
                        <a:pt x="36972" y="856000"/>
                        <a:pt x="36972" y="849669"/>
                      </a:cubicBezTo>
                      <a:cubicBezTo>
                        <a:pt x="36972" y="843338"/>
                        <a:pt x="49554" y="838205"/>
                        <a:pt x="65075" y="838205"/>
                      </a:cubicBezTo>
                      <a:close/>
                      <a:moveTo>
                        <a:pt x="69158" y="782093"/>
                      </a:moveTo>
                      <a:cubicBezTo>
                        <a:pt x="84679" y="782093"/>
                        <a:pt x="97261" y="787226"/>
                        <a:pt x="97261" y="793557"/>
                      </a:cubicBezTo>
                      <a:cubicBezTo>
                        <a:pt x="97261" y="799888"/>
                        <a:pt x="84679" y="805021"/>
                        <a:pt x="69158" y="805021"/>
                      </a:cubicBezTo>
                      <a:cubicBezTo>
                        <a:pt x="53637" y="805021"/>
                        <a:pt x="41055" y="799888"/>
                        <a:pt x="41055" y="793557"/>
                      </a:cubicBezTo>
                      <a:cubicBezTo>
                        <a:pt x="41055" y="787226"/>
                        <a:pt x="53637" y="782093"/>
                        <a:pt x="69158" y="782093"/>
                      </a:cubicBezTo>
                      <a:close/>
                      <a:moveTo>
                        <a:pt x="93178" y="732586"/>
                      </a:moveTo>
                      <a:cubicBezTo>
                        <a:pt x="108699" y="732586"/>
                        <a:pt x="121281" y="737719"/>
                        <a:pt x="121281" y="744050"/>
                      </a:cubicBezTo>
                      <a:cubicBezTo>
                        <a:pt x="121281" y="750381"/>
                        <a:pt x="108699" y="755514"/>
                        <a:pt x="93178" y="755514"/>
                      </a:cubicBezTo>
                      <a:cubicBezTo>
                        <a:pt x="77657" y="755514"/>
                        <a:pt x="65075" y="750381"/>
                        <a:pt x="65075" y="744050"/>
                      </a:cubicBezTo>
                      <a:cubicBezTo>
                        <a:pt x="65075" y="737719"/>
                        <a:pt x="77657" y="732586"/>
                        <a:pt x="93178" y="732586"/>
                      </a:cubicBezTo>
                      <a:close/>
                      <a:moveTo>
                        <a:pt x="97987" y="695983"/>
                      </a:moveTo>
                      <a:cubicBezTo>
                        <a:pt x="113508" y="695983"/>
                        <a:pt x="126090" y="701116"/>
                        <a:pt x="126090" y="707447"/>
                      </a:cubicBezTo>
                      <a:cubicBezTo>
                        <a:pt x="126090" y="713778"/>
                        <a:pt x="113508" y="718911"/>
                        <a:pt x="97987" y="718911"/>
                      </a:cubicBezTo>
                      <a:cubicBezTo>
                        <a:pt x="82466" y="718911"/>
                        <a:pt x="69884" y="713778"/>
                        <a:pt x="69884" y="707447"/>
                      </a:cubicBezTo>
                      <a:cubicBezTo>
                        <a:pt x="69884" y="701116"/>
                        <a:pt x="82466" y="695983"/>
                        <a:pt x="97987" y="695983"/>
                      </a:cubicBezTo>
                      <a:close/>
                      <a:moveTo>
                        <a:pt x="56535" y="656347"/>
                      </a:moveTo>
                      <a:cubicBezTo>
                        <a:pt x="72056" y="656347"/>
                        <a:pt x="84638" y="661480"/>
                        <a:pt x="84638" y="667811"/>
                      </a:cubicBezTo>
                      <a:cubicBezTo>
                        <a:pt x="84638" y="674142"/>
                        <a:pt x="72056" y="679275"/>
                        <a:pt x="56535" y="679275"/>
                      </a:cubicBezTo>
                      <a:cubicBezTo>
                        <a:pt x="41014" y="679275"/>
                        <a:pt x="28432" y="674142"/>
                        <a:pt x="28432" y="667811"/>
                      </a:cubicBezTo>
                      <a:cubicBezTo>
                        <a:pt x="28432" y="661480"/>
                        <a:pt x="41014" y="656347"/>
                        <a:pt x="56535" y="656347"/>
                      </a:cubicBezTo>
                      <a:close/>
                      <a:moveTo>
                        <a:pt x="56206" y="583912"/>
                      </a:moveTo>
                      <a:cubicBezTo>
                        <a:pt x="71727" y="583912"/>
                        <a:pt x="84309" y="589045"/>
                        <a:pt x="84309" y="595376"/>
                      </a:cubicBezTo>
                      <a:cubicBezTo>
                        <a:pt x="84309" y="601707"/>
                        <a:pt x="71727" y="606840"/>
                        <a:pt x="56206" y="606840"/>
                      </a:cubicBezTo>
                      <a:cubicBezTo>
                        <a:pt x="40685" y="606840"/>
                        <a:pt x="28103" y="601707"/>
                        <a:pt x="28103" y="595376"/>
                      </a:cubicBezTo>
                      <a:cubicBezTo>
                        <a:pt x="28103" y="589045"/>
                        <a:pt x="40685" y="583912"/>
                        <a:pt x="56206" y="583912"/>
                      </a:cubicBezTo>
                      <a:close/>
                      <a:moveTo>
                        <a:pt x="64502" y="537150"/>
                      </a:moveTo>
                      <a:cubicBezTo>
                        <a:pt x="80023" y="537150"/>
                        <a:pt x="92605" y="542283"/>
                        <a:pt x="92605" y="548614"/>
                      </a:cubicBezTo>
                      <a:cubicBezTo>
                        <a:pt x="92605" y="554945"/>
                        <a:pt x="80023" y="560078"/>
                        <a:pt x="64502" y="560078"/>
                      </a:cubicBezTo>
                      <a:cubicBezTo>
                        <a:pt x="48981" y="560078"/>
                        <a:pt x="36399" y="554945"/>
                        <a:pt x="36399" y="548614"/>
                      </a:cubicBezTo>
                      <a:cubicBezTo>
                        <a:pt x="36399" y="542283"/>
                        <a:pt x="48981" y="537150"/>
                        <a:pt x="64502" y="537150"/>
                      </a:cubicBezTo>
                      <a:close/>
                      <a:moveTo>
                        <a:pt x="96811" y="491789"/>
                      </a:moveTo>
                      <a:cubicBezTo>
                        <a:pt x="112332" y="491789"/>
                        <a:pt x="124914" y="496922"/>
                        <a:pt x="124914" y="503253"/>
                      </a:cubicBezTo>
                      <a:cubicBezTo>
                        <a:pt x="124914" y="509584"/>
                        <a:pt x="112332" y="514717"/>
                        <a:pt x="96811" y="514717"/>
                      </a:cubicBezTo>
                      <a:cubicBezTo>
                        <a:pt x="81290" y="514717"/>
                        <a:pt x="68708" y="509584"/>
                        <a:pt x="68708" y="503253"/>
                      </a:cubicBezTo>
                      <a:cubicBezTo>
                        <a:pt x="68708" y="496922"/>
                        <a:pt x="81290" y="491789"/>
                        <a:pt x="96811" y="491789"/>
                      </a:cubicBezTo>
                      <a:close/>
                      <a:moveTo>
                        <a:pt x="56823" y="450826"/>
                      </a:moveTo>
                      <a:cubicBezTo>
                        <a:pt x="72344" y="450826"/>
                        <a:pt x="84926" y="455959"/>
                        <a:pt x="84926" y="462290"/>
                      </a:cubicBezTo>
                      <a:cubicBezTo>
                        <a:pt x="84926" y="468621"/>
                        <a:pt x="72344" y="473754"/>
                        <a:pt x="56823" y="473754"/>
                      </a:cubicBezTo>
                      <a:cubicBezTo>
                        <a:pt x="41302" y="473754"/>
                        <a:pt x="28720" y="468621"/>
                        <a:pt x="28720" y="462290"/>
                      </a:cubicBezTo>
                      <a:cubicBezTo>
                        <a:pt x="28720" y="455959"/>
                        <a:pt x="41302" y="450826"/>
                        <a:pt x="56823" y="450826"/>
                      </a:cubicBezTo>
                      <a:close/>
                      <a:moveTo>
                        <a:pt x="71061" y="398608"/>
                      </a:moveTo>
                      <a:cubicBezTo>
                        <a:pt x="86582" y="398608"/>
                        <a:pt x="99164" y="403741"/>
                        <a:pt x="99164" y="410072"/>
                      </a:cubicBezTo>
                      <a:cubicBezTo>
                        <a:pt x="99164" y="416403"/>
                        <a:pt x="86582" y="421536"/>
                        <a:pt x="71061" y="421536"/>
                      </a:cubicBezTo>
                      <a:cubicBezTo>
                        <a:pt x="55540" y="421536"/>
                        <a:pt x="42958" y="416403"/>
                        <a:pt x="42958" y="410072"/>
                      </a:cubicBezTo>
                      <a:cubicBezTo>
                        <a:pt x="42958" y="403741"/>
                        <a:pt x="55540" y="398608"/>
                        <a:pt x="71061" y="398608"/>
                      </a:cubicBezTo>
                      <a:close/>
                      <a:moveTo>
                        <a:pt x="36399" y="352017"/>
                      </a:moveTo>
                      <a:cubicBezTo>
                        <a:pt x="51920" y="352017"/>
                        <a:pt x="64502" y="357150"/>
                        <a:pt x="64502" y="363481"/>
                      </a:cubicBezTo>
                      <a:cubicBezTo>
                        <a:pt x="64502" y="369812"/>
                        <a:pt x="51920" y="374945"/>
                        <a:pt x="36399" y="374945"/>
                      </a:cubicBezTo>
                      <a:cubicBezTo>
                        <a:pt x="20878" y="374945"/>
                        <a:pt x="8296" y="369812"/>
                        <a:pt x="8296" y="363481"/>
                      </a:cubicBezTo>
                      <a:cubicBezTo>
                        <a:pt x="8296" y="357150"/>
                        <a:pt x="20878" y="352017"/>
                        <a:pt x="36399" y="352017"/>
                      </a:cubicBezTo>
                      <a:close/>
                      <a:moveTo>
                        <a:pt x="101847" y="307679"/>
                      </a:moveTo>
                      <a:cubicBezTo>
                        <a:pt x="117368" y="307679"/>
                        <a:pt x="129950" y="312812"/>
                        <a:pt x="129950" y="319143"/>
                      </a:cubicBezTo>
                      <a:cubicBezTo>
                        <a:pt x="129950" y="325474"/>
                        <a:pt x="117368" y="330607"/>
                        <a:pt x="101847" y="330607"/>
                      </a:cubicBezTo>
                      <a:cubicBezTo>
                        <a:pt x="86326" y="330607"/>
                        <a:pt x="73744" y="325474"/>
                        <a:pt x="73744" y="319143"/>
                      </a:cubicBezTo>
                      <a:cubicBezTo>
                        <a:pt x="73744" y="312812"/>
                        <a:pt x="86326" y="307679"/>
                        <a:pt x="101847" y="307679"/>
                      </a:cubicBezTo>
                      <a:close/>
                      <a:moveTo>
                        <a:pt x="48494" y="275936"/>
                      </a:moveTo>
                      <a:cubicBezTo>
                        <a:pt x="64015" y="275936"/>
                        <a:pt x="76597" y="281069"/>
                        <a:pt x="76597" y="287400"/>
                      </a:cubicBezTo>
                      <a:cubicBezTo>
                        <a:pt x="76597" y="293731"/>
                        <a:pt x="64015" y="298864"/>
                        <a:pt x="48494" y="298864"/>
                      </a:cubicBezTo>
                      <a:cubicBezTo>
                        <a:pt x="32973" y="298864"/>
                        <a:pt x="20391" y="293731"/>
                        <a:pt x="20391" y="287400"/>
                      </a:cubicBezTo>
                      <a:cubicBezTo>
                        <a:pt x="20391" y="281069"/>
                        <a:pt x="32973" y="275936"/>
                        <a:pt x="48494" y="275936"/>
                      </a:cubicBezTo>
                      <a:close/>
                      <a:moveTo>
                        <a:pt x="92529" y="211161"/>
                      </a:moveTo>
                      <a:cubicBezTo>
                        <a:pt x="108050" y="211161"/>
                        <a:pt x="120632" y="216294"/>
                        <a:pt x="120632" y="222625"/>
                      </a:cubicBezTo>
                      <a:cubicBezTo>
                        <a:pt x="120632" y="228956"/>
                        <a:pt x="108050" y="234089"/>
                        <a:pt x="92529" y="234089"/>
                      </a:cubicBezTo>
                      <a:cubicBezTo>
                        <a:pt x="77008" y="234089"/>
                        <a:pt x="64426" y="228956"/>
                        <a:pt x="64426" y="222625"/>
                      </a:cubicBezTo>
                      <a:cubicBezTo>
                        <a:pt x="64426" y="216294"/>
                        <a:pt x="77008" y="211161"/>
                        <a:pt x="92529" y="211161"/>
                      </a:cubicBezTo>
                      <a:close/>
                      <a:moveTo>
                        <a:pt x="36323" y="181831"/>
                      </a:moveTo>
                      <a:cubicBezTo>
                        <a:pt x="51844" y="181831"/>
                        <a:pt x="64426" y="186964"/>
                        <a:pt x="64426" y="193295"/>
                      </a:cubicBezTo>
                      <a:cubicBezTo>
                        <a:pt x="64426" y="199626"/>
                        <a:pt x="51844" y="204759"/>
                        <a:pt x="36323" y="204759"/>
                      </a:cubicBezTo>
                      <a:cubicBezTo>
                        <a:pt x="20802" y="204759"/>
                        <a:pt x="8220" y="199626"/>
                        <a:pt x="8220" y="193295"/>
                      </a:cubicBezTo>
                      <a:cubicBezTo>
                        <a:pt x="8220" y="186964"/>
                        <a:pt x="20802" y="181831"/>
                        <a:pt x="36323" y="181831"/>
                      </a:cubicBezTo>
                      <a:close/>
                      <a:moveTo>
                        <a:pt x="108234" y="126574"/>
                      </a:moveTo>
                      <a:cubicBezTo>
                        <a:pt x="123755" y="126574"/>
                        <a:pt x="136337" y="131707"/>
                        <a:pt x="136337" y="138038"/>
                      </a:cubicBezTo>
                      <a:cubicBezTo>
                        <a:pt x="136337" y="144369"/>
                        <a:pt x="123755" y="149502"/>
                        <a:pt x="108234" y="149502"/>
                      </a:cubicBezTo>
                      <a:cubicBezTo>
                        <a:pt x="92713" y="149502"/>
                        <a:pt x="80131" y="144369"/>
                        <a:pt x="80131" y="138038"/>
                      </a:cubicBezTo>
                      <a:cubicBezTo>
                        <a:pt x="80131" y="131707"/>
                        <a:pt x="92713" y="126574"/>
                        <a:pt x="108234" y="126574"/>
                      </a:cubicBezTo>
                      <a:close/>
                      <a:moveTo>
                        <a:pt x="41724" y="83330"/>
                      </a:moveTo>
                      <a:cubicBezTo>
                        <a:pt x="57245" y="83330"/>
                        <a:pt x="69827" y="88463"/>
                        <a:pt x="69827" y="94794"/>
                      </a:cubicBezTo>
                      <a:cubicBezTo>
                        <a:pt x="69827" y="101125"/>
                        <a:pt x="57245" y="106258"/>
                        <a:pt x="41724" y="106258"/>
                      </a:cubicBezTo>
                      <a:cubicBezTo>
                        <a:pt x="26203" y="106258"/>
                        <a:pt x="13621" y="101125"/>
                        <a:pt x="13621" y="94794"/>
                      </a:cubicBezTo>
                      <a:cubicBezTo>
                        <a:pt x="13621" y="88463"/>
                        <a:pt x="26203" y="83330"/>
                        <a:pt x="41724" y="83330"/>
                      </a:cubicBezTo>
                      <a:close/>
                      <a:moveTo>
                        <a:pt x="84309" y="40975"/>
                      </a:moveTo>
                      <a:cubicBezTo>
                        <a:pt x="99830" y="40975"/>
                        <a:pt x="112412" y="46108"/>
                        <a:pt x="112412" y="52439"/>
                      </a:cubicBezTo>
                      <a:cubicBezTo>
                        <a:pt x="112412" y="58770"/>
                        <a:pt x="99830" y="63903"/>
                        <a:pt x="84309" y="63903"/>
                      </a:cubicBezTo>
                      <a:cubicBezTo>
                        <a:pt x="68788" y="63903"/>
                        <a:pt x="56206" y="58770"/>
                        <a:pt x="56206" y="52439"/>
                      </a:cubicBezTo>
                      <a:cubicBezTo>
                        <a:pt x="56206" y="46108"/>
                        <a:pt x="68788" y="40975"/>
                        <a:pt x="84309" y="40975"/>
                      </a:cubicBezTo>
                      <a:close/>
                      <a:moveTo>
                        <a:pt x="28103" y="0"/>
                      </a:moveTo>
                      <a:cubicBezTo>
                        <a:pt x="43624" y="0"/>
                        <a:pt x="56206" y="5133"/>
                        <a:pt x="56206" y="11464"/>
                      </a:cubicBezTo>
                      <a:cubicBezTo>
                        <a:pt x="56206" y="17795"/>
                        <a:pt x="43624" y="22928"/>
                        <a:pt x="28103" y="22928"/>
                      </a:cubicBezTo>
                      <a:cubicBezTo>
                        <a:pt x="12582" y="22928"/>
                        <a:pt x="0" y="17795"/>
                        <a:pt x="0" y="11464"/>
                      </a:cubicBezTo>
                      <a:cubicBezTo>
                        <a:pt x="0" y="5133"/>
                        <a:pt x="12582" y="0"/>
                        <a:pt x="28103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6" name="グループ化 295">
                <a:extLst>
                  <a:ext uri="{FF2B5EF4-FFF2-40B4-BE49-F238E27FC236}">
                    <a16:creationId xmlns:a16="http://schemas.microsoft.com/office/drawing/2014/main" id="{166B42A6-E3C0-4858-B7B0-0C3C8F72C8C0}"/>
                  </a:ext>
                </a:extLst>
              </p:cNvPr>
              <p:cNvGrpSpPr/>
              <p:nvPr/>
            </p:nvGrpSpPr>
            <p:grpSpPr>
              <a:xfrm rot="596639" flipH="1">
                <a:off x="3004809" y="2981610"/>
                <a:ext cx="158470" cy="1743732"/>
                <a:chOff x="2702749" y="2939735"/>
                <a:chExt cx="158471" cy="1743732"/>
              </a:xfrm>
            </p:grpSpPr>
            <p:sp>
              <p:nvSpPr>
                <p:cNvPr id="297" name="台形 296">
                  <a:extLst>
                    <a:ext uri="{FF2B5EF4-FFF2-40B4-BE49-F238E27FC236}">
                      <a16:creationId xmlns:a16="http://schemas.microsoft.com/office/drawing/2014/main" id="{B2F84E41-BC9F-4B0F-8873-242D4063110A}"/>
                    </a:ext>
                  </a:extLst>
                </p:cNvPr>
                <p:cNvSpPr/>
                <p:nvPr/>
              </p:nvSpPr>
              <p:spPr bwMode="auto">
                <a:xfrm rot="10800000">
                  <a:off x="2702749" y="2939735"/>
                  <a:ext cx="158471" cy="1743732"/>
                </a:xfrm>
                <a:prstGeom prst="trapezoid">
                  <a:avLst>
                    <a:gd name="adj" fmla="val 32514"/>
                  </a:avLst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4E938D00-E1DB-4FEB-ADEF-EDFE29E18415}"/>
                    </a:ext>
                  </a:extLst>
                </p:cNvPr>
                <p:cNvSpPr/>
                <p:nvPr/>
              </p:nvSpPr>
              <p:spPr bwMode="auto">
                <a:xfrm>
                  <a:off x="2710580" y="2981024"/>
                  <a:ext cx="136337" cy="1338360"/>
                </a:xfrm>
                <a:custGeom>
                  <a:avLst/>
                  <a:gdLst>
                    <a:gd name="connsiteX0" fmla="*/ 70985 w 136337"/>
                    <a:gd name="connsiteY0" fmla="*/ 1315432 h 1338360"/>
                    <a:gd name="connsiteX1" fmla="*/ 99088 w 136337"/>
                    <a:gd name="connsiteY1" fmla="*/ 1326896 h 1338360"/>
                    <a:gd name="connsiteX2" fmla="*/ 70985 w 136337"/>
                    <a:gd name="connsiteY2" fmla="*/ 1338360 h 1338360"/>
                    <a:gd name="connsiteX3" fmla="*/ 42882 w 136337"/>
                    <a:gd name="connsiteY3" fmla="*/ 1326896 h 1338360"/>
                    <a:gd name="connsiteX4" fmla="*/ 70985 w 136337"/>
                    <a:gd name="connsiteY4" fmla="*/ 1315432 h 1338360"/>
                    <a:gd name="connsiteX5" fmla="*/ 79281 w 136337"/>
                    <a:gd name="connsiteY5" fmla="*/ 1268670 h 1338360"/>
                    <a:gd name="connsiteX6" fmla="*/ 107384 w 136337"/>
                    <a:gd name="connsiteY6" fmla="*/ 1280134 h 1338360"/>
                    <a:gd name="connsiteX7" fmla="*/ 79281 w 136337"/>
                    <a:gd name="connsiteY7" fmla="*/ 1291598 h 1338360"/>
                    <a:gd name="connsiteX8" fmla="*/ 51178 w 136337"/>
                    <a:gd name="connsiteY8" fmla="*/ 1280134 h 1338360"/>
                    <a:gd name="connsiteX9" fmla="*/ 79281 w 136337"/>
                    <a:gd name="connsiteY9" fmla="*/ 1268670 h 1338360"/>
                    <a:gd name="connsiteX10" fmla="*/ 80174 w 136337"/>
                    <a:gd name="connsiteY10" fmla="*/ 1196952 h 1338360"/>
                    <a:gd name="connsiteX11" fmla="*/ 108277 w 136337"/>
                    <a:gd name="connsiteY11" fmla="*/ 1208416 h 1338360"/>
                    <a:gd name="connsiteX12" fmla="*/ 80174 w 136337"/>
                    <a:gd name="connsiteY12" fmla="*/ 1219880 h 1338360"/>
                    <a:gd name="connsiteX13" fmla="*/ 52071 w 136337"/>
                    <a:gd name="connsiteY13" fmla="*/ 1208416 h 1338360"/>
                    <a:gd name="connsiteX14" fmla="*/ 80174 w 136337"/>
                    <a:gd name="connsiteY14" fmla="*/ 1196952 h 1338360"/>
                    <a:gd name="connsiteX15" fmla="*/ 84850 w 136337"/>
                    <a:gd name="connsiteY15" fmla="*/ 1107041 h 1338360"/>
                    <a:gd name="connsiteX16" fmla="*/ 112953 w 136337"/>
                    <a:gd name="connsiteY16" fmla="*/ 1118505 h 1338360"/>
                    <a:gd name="connsiteX17" fmla="*/ 84850 w 136337"/>
                    <a:gd name="connsiteY17" fmla="*/ 1129969 h 1338360"/>
                    <a:gd name="connsiteX18" fmla="*/ 56747 w 136337"/>
                    <a:gd name="connsiteY18" fmla="*/ 1118505 h 1338360"/>
                    <a:gd name="connsiteX19" fmla="*/ 84850 w 136337"/>
                    <a:gd name="connsiteY19" fmla="*/ 1107041 h 1338360"/>
                    <a:gd name="connsiteX20" fmla="*/ 56206 w 136337"/>
                    <a:gd name="connsiteY20" fmla="*/ 1056415 h 1338360"/>
                    <a:gd name="connsiteX21" fmla="*/ 84309 w 136337"/>
                    <a:gd name="connsiteY21" fmla="*/ 1067879 h 1338360"/>
                    <a:gd name="connsiteX22" fmla="*/ 56206 w 136337"/>
                    <a:gd name="connsiteY22" fmla="*/ 1079343 h 1338360"/>
                    <a:gd name="connsiteX23" fmla="*/ 28103 w 136337"/>
                    <a:gd name="connsiteY23" fmla="*/ 1067879 h 1338360"/>
                    <a:gd name="connsiteX24" fmla="*/ 56206 w 136337"/>
                    <a:gd name="connsiteY24" fmla="*/ 1056415 h 1338360"/>
                    <a:gd name="connsiteX25" fmla="*/ 64426 w 136337"/>
                    <a:gd name="connsiteY25" fmla="*/ 1008232 h 1338360"/>
                    <a:gd name="connsiteX26" fmla="*/ 92529 w 136337"/>
                    <a:gd name="connsiteY26" fmla="*/ 1019696 h 1338360"/>
                    <a:gd name="connsiteX27" fmla="*/ 64426 w 136337"/>
                    <a:gd name="connsiteY27" fmla="*/ 1031160 h 1338360"/>
                    <a:gd name="connsiteX28" fmla="*/ 36323 w 136337"/>
                    <a:gd name="connsiteY28" fmla="*/ 1019696 h 1338360"/>
                    <a:gd name="connsiteX29" fmla="*/ 64426 w 136337"/>
                    <a:gd name="connsiteY29" fmla="*/ 1008232 h 1338360"/>
                    <a:gd name="connsiteX30" fmla="*/ 72356 w 136337"/>
                    <a:gd name="connsiteY30" fmla="*/ 969722 h 1338360"/>
                    <a:gd name="connsiteX31" fmla="*/ 100459 w 136337"/>
                    <a:gd name="connsiteY31" fmla="*/ 981186 h 1338360"/>
                    <a:gd name="connsiteX32" fmla="*/ 72356 w 136337"/>
                    <a:gd name="connsiteY32" fmla="*/ 992650 h 1338360"/>
                    <a:gd name="connsiteX33" fmla="*/ 44253 w 136337"/>
                    <a:gd name="connsiteY33" fmla="*/ 981186 h 1338360"/>
                    <a:gd name="connsiteX34" fmla="*/ 72356 w 136337"/>
                    <a:gd name="connsiteY34" fmla="*/ 969722 h 1338360"/>
                    <a:gd name="connsiteX35" fmla="*/ 93178 w 136337"/>
                    <a:gd name="connsiteY35" fmla="*/ 932359 h 1338360"/>
                    <a:gd name="connsiteX36" fmla="*/ 121281 w 136337"/>
                    <a:gd name="connsiteY36" fmla="*/ 943823 h 1338360"/>
                    <a:gd name="connsiteX37" fmla="*/ 93178 w 136337"/>
                    <a:gd name="connsiteY37" fmla="*/ 955287 h 1338360"/>
                    <a:gd name="connsiteX38" fmla="*/ 65075 w 136337"/>
                    <a:gd name="connsiteY38" fmla="*/ 943823 h 1338360"/>
                    <a:gd name="connsiteX39" fmla="*/ 93178 w 136337"/>
                    <a:gd name="connsiteY39" fmla="*/ 932359 h 1338360"/>
                    <a:gd name="connsiteX40" fmla="*/ 92529 w 136337"/>
                    <a:gd name="connsiteY40" fmla="*/ 879159 h 1338360"/>
                    <a:gd name="connsiteX41" fmla="*/ 120632 w 136337"/>
                    <a:gd name="connsiteY41" fmla="*/ 890623 h 1338360"/>
                    <a:gd name="connsiteX42" fmla="*/ 92529 w 136337"/>
                    <a:gd name="connsiteY42" fmla="*/ 902087 h 1338360"/>
                    <a:gd name="connsiteX43" fmla="*/ 64426 w 136337"/>
                    <a:gd name="connsiteY43" fmla="*/ 890623 h 1338360"/>
                    <a:gd name="connsiteX44" fmla="*/ 92529 w 136337"/>
                    <a:gd name="connsiteY44" fmla="*/ 879159 h 1338360"/>
                    <a:gd name="connsiteX45" fmla="*/ 65075 w 136337"/>
                    <a:gd name="connsiteY45" fmla="*/ 838205 h 1338360"/>
                    <a:gd name="connsiteX46" fmla="*/ 93178 w 136337"/>
                    <a:gd name="connsiteY46" fmla="*/ 849669 h 1338360"/>
                    <a:gd name="connsiteX47" fmla="*/ 65075 w 136337"/>
                    <a:gd name="connsiteY47" fmla="*/ 861133 h 1338360"/>
                    <a:gd name="connsiteX48" fmla="*/ 36972 w 136337"/>
                    <a:gd name="connsiteY48" fmla="*/ 849669 h 1338360"/>
                    <a:gd name="connsiteX49" fmla="*/ 65075 w 136337"/>
                    <a:gd name="connsiteY49" fmla="*/ 838205 h 1338360"/>
                    <a:gd name="connsiteX50" fmla="*/ 69158 w 136337"/>
                    <a:gd name="connsiteY50" fmla="*/ 782093 h 1338360"/>
                    <a:gd name="connsiteX51" fmla="*/ 97261 w 136337"/>
                    <a:gd name="connsiteY51" fmla="*/ 793557 h 1338360"/>
                    <a:gd name="connsiteX52" fmla="*/ 69158 w 136337"/>
                    <a:gd name="connsiteY52" fmla="*/ 805021 h 1338360"/>
                    <a:gd name="connsiteX53" fmla="*/ 41055 w 136337"/>
                    <a:gd name="connsiteY53" fmla="*/ 793557 h 1338360"/>
                    <a:gd name="connsiteX54" fmla="*/ 69158 w 136337"/>
                    <a:gd name="connsiteY54" fmla="*/ 782093 h 1338360"/>
                    <a:gd name="connsiteX55" fmla="*/ 93178 w 136337"/>
                    <a:gd name="connsiteY55" fmla="*/ 732586 h 1338360"/>
                    <a:gd name="connsiteX56" fmla="*/ 121281 w 136337"/>
                    <a:gd name="connsiteY56" fmla="*/ 744050 h 1338360"/>
                    <a:gd name="connsiteX57" fmla="*/ 93178 w 136337"/>
                    <a:gd name="connsiteY57" fmla="*/ 755514 h 1338360"/>
                    <a:gd name="connsiteX58" fmla="*/ 65075 w 136337"/>
                    <a:gd name="connsiteY58" fmla="*/ 744050 h 1338360"/>
                    <a:gd name="connsiteX59" fmla="*/ 93178 w 136337"/>
                    <a:gd name="connsiteY59" fmla="*/ 732586 h 1338360"/>
                    <a:gd name="connsiteX60" fmla="*/ 97987 w 136337"/>
                    <a:gd name="connsiteY60" fmla="*/ 695983 h 1338360"/>
                    <a:gd name="connsiteX61" fmla="*/ 126090 w 136337"/>
                    <a:gd name="connsiteY61" fmla="*/ 707447 h 1338360"/>
                    <a:gd name="connsiteX62" fmla="*/ 97987 w 136337"/>
                    <a:gd name="connsiteY62" fmla="*/ 718911 h 1338360"/>
                    <a:gd name="connsiteX63" fmla="*/ 69884 w 136337"/>
                    <a:gd name="connsiteY63" fmla="*/ 707447 h 1338360"/>
                    <a:gd name="connsiteX64" fmla="*/ 97987 w 136337"/>
                    <a:gd name="connsiteY64" fmla="*/ 695983 h 1338360"/>
                    <a:gd name="connsiteX65" fmla="*/ 56535 w 136337"/>
                    <a:gd name="connsiteY65" fmla="*/ 656347 h 1338360"/>
                    <a:gd name="connsiteX66" fmla="*/ 84638 w 136337"/>
                    <a:gd name="connsiteY66" fmla="*/ 667811 h 1338360"/>
                    <a:gd name="connsiteX67" fmla="*/ 56535 w 136337"/>
                    <a:gd name="connsiteY67" fmla="*/ 679275 h 1338360"/>
                    <a:gd name="connsiteX68" fmla="*/ 28432 w 136337"/>
                    <a:gd name="connsiteY68" fmla="*/ 667811 h 1338360"/>
                    <a:gd name="connsiteX69" fmla="*/ 56535 w 136337"/>
                    <a:gd name="connsiteY69" fmla="*/ 656347 h 1338360"/>
                    <a:gd name="connsiteX70" fmla="*/ 56206 w 136337"/>
                    <a:gd name="connsiteY70" fmla="*/ 583912 h 1338360"/>
                    <a:gd name="connsiteX71" fmla="*/ 84309 w 136337"/>
                    <a:gd name="connsiteY71" fmla="*/ 595376 h 1338360"/>
                    <a:gd name="connsiteX72" fmla="*/ 56206 w 136337"/>
                    <a:gd name="connsiteY72" fmla="*/ 606840 h 1338360"/>
                    <a:gd name="connsiteX73" fmla="*/ 28103 w 136337"/>
                    <a:gd name="connsiteY73" fmla="*/ 595376 h 1338360"/>
                    <a:gd name="connsiteX74" fmla="*/ 56206 w 136337"/>
                    <a:gd name="connsiteY74" fmla="*/ 583912 h 1338360"/>
                    <a:gd name="connsiteX75" fmla="*/ 64502 w 136337"/>
                    <a:gd name="connsiteY75" fmla="*/ 537150 h 1338360"/>
                    <a:gd name="connsiteX76" fmla="*/ 92605 w 136337"/>
                    <a:gd name="connsiteY76" fmla="*/ 548614 h 1338360"/>
                    <a:gd name="connsiteX77" fmla="*/ 64502 w 136337"/>
                    <a:gd name="connsiteY77" fmla="*/ 560078 h 1338360"/>
                    <a:gd name="connsiteX78" fmla="*/ 36399 w 136337"/>
                    <a:gd name="connsiteY78" fmla="*/ 548614 h 1338360"/>
                    <a:gd name="connsiteX79" fmla="*/ 64502 w 136337"/>
                    <a:gd name="connsiteY79" fmla="*/ 537150 h 1338360"/>
                    <a:gd name="connsiteX80" fmla="*/ 96811 w 136337"/>
                    <a:gd name="connsiteY80" fmla="*/ 491789 h 1338360"/>
                    <a:gd name="connsiteX81" fmla="*/ 124914 w 136337"/>
                    <a:gd name="connsiteY81" fmla="*/ 503253 h 1338360"/>
                    <a:gd name="connsiteX82" fmla="*/ 96811 w 136337"/>
                    <a:gd name="connsiteY82" fmla="*/ 514717 h 1338360"/>
                    <a:gd name="connsiteX83" fmla="*/ 68708 w 136337"/>
                    <a:gd name="connsiteY83" fmla="*/ 503253 h 1338360"/>
                    <a:gd name="connsiteX84" fmla="*/ 96811 w 136337"/>
                    <a:gd name="connsiteY84" fmla="*/ 491789 h 1338360"/>
                    <a:gd name="connsiteX85" fmla="*/ 56823 w 136337"/>
                    <a:gd name="connsiteY85" fmla="*/ 450826 h 1338360"/>
                    <a:gd name="connsiteX86" fmla="*/ 84926 w 136337"/>
                    <a:gd name="connsiteY86" fmla="*/ 462290 h 1338360"/>
                    <a:gd name="connsiteX87" fmla="*/ 56823 w 136337"/>
                    <a:gd name="connsiteY87" fmla="*/ 473754 h 1338360"/>
                    <a:gd name="connsiteX88" fmla="*/ 28720 w 136337"/>
                    <a:gd name="connsiteY88" fmla="*/ 462290 h 1338360"/>
                    <a:gd name="connsiteX89" fmla="*/ 56823 w 136337"/>
                    <a:gd name="connsiteY89" fmla="*/ 450826 h 1338360"/>
                    <a:gd name="connsiteX90" fmla="*/ 71061 w 136337"/>
                    <a:gd name="connsiteY90" fmla="*/ 398608 h 1338360"/>
                    <a:gd name="connsiteX91" fmla="*/ 99164 w 136337"/>
                    <a:gd name="connsiteY91" fmla="*/ 410072 h 1338360"/>
                    <a:gd name="connsiteX92" fmla="*/ 71061 w 136337"/>
                    <a:gd name="connsiteY92" fmla="*/ 421536 h 1338360"/>
                    <a:gd name="connsiteX93" fmla="*/ 42958 w 136337"/>
                    <a:gd name="connsiteY93" fmla="*/ 410072 h 1338360"/>
                    <a:gd name="connsiteX94" fmla="*/ 71061 w 136337"/>
                    <a:gd name="connsiteY94" fmla="*/ 398608 h 1338360"/>
                    <a:gd name="connsiteX95" fmla="*/ 36399 w 136337"/>
                    <a:gd name="connsiteY95" fmla="*/ 352017 h 1338360"/>
                    <a:gd name="connsiteX96" fmla="*/ 64502 w 136337"/>
                    <a:gd name="connsiteY96" fmla="*/ 363481 h 1338360"/>
                    <a:gd name="connsiteX97" fmla="*/ 36399 w 136337"/>
                    <a:gd name="connsiteY97" fmla="*/ 374945 h 1338360"/>
                    <a:gd name="connsiteX98" fmla="*/ 8296 w 136337"/>
                    <a:gd name="connsiteY98" fmla="*/ 363481 h 1338360"/>
                    <a:gd name="connsiteX99" fmla="*/ 36399 w 136337"/>
                    <a:gd name="connsiteY99" fmla="*/ 352017 h 1338360"/>
                    <a:gd name="connsiteX100" fmla="*/ 101847 w 136337"/>
                    <a:gd name="connsiteY100" fmla="*/ 307679 h 1338360"/>
                    <a:gd name="connsiteX101" fmla="*/ 129950 w 136337"/>
                    <a:gd name="connsiteY101" fmla="*/ 319143 h 1338360"/>
                    <a:gd name="connsiteX102" fmla="*/ 101847 w 136337"/>
                    <a:gd name="connsiteY102" fmla="*/ 330607 h 1338360"/>
                    <a:gd name="connsiteX103" fmla="*/ 73744 w 136337"/>
                    <a:gd name="connsiteY103" fmla="*/ 319143 h 1338360"/>
                    <a:gd name="connsiteX104" fmla="*/ 101847 w 136337"/>
                    <a:gd name="connsiteY104" fmla="*/ 307679 h 1338360"/>
                    <a:gd name="connsiteX105" fmla="*/ 48494 w 136337"/>
                    <a:gd name="connsiteY105" fmla="*/ 275936 h 1338360"/>
                    <a:gd name="connsiteX106" fmla="*/ 76597 w 136337"/>
                    <a:gd name="connsiteY106" fmla="*/ 287400 h 1338360"/>
                    <a:gd name="connsiteX107" fmla="*/ 48494 w 136337"/>
                    <a:gd name="connsiteY107" fmla="*/ 298864 h 1338360"/>
                    <a:gd name="connsiteX108" fmla="*/ 20391 w 136337"/>
                    <a:gd name="connsiteY108" fmla="*/ 287400 h 1338360"/>
                    <a:gd name="connsiteX109" fmla="*/ 48494 w 136337"/>
                    <a:gd name="connsiteY109" fmla="*/ 275936 h 1338360"/>
                    <a:gd name="connsiteX110" fmla="*/ 92529 w 136337"/>
                    <a:gd name="connsiteY110" fmla="*/ 211161 h 1338360"/>
                    <a:gd name="connsiteX111" fmla="*/ 120632 w 136337"/>
                    <a:gd name="connsiteY111" fmla="*/ 222625 h 1338360"/>
                    <a:gd name="connsiteX112" fmla="*/ 92529 w 136337"/>
                    <a:gd name="connsiteY112" fmla="*/ 234089 h 1338360"/>
                    <a:gd name="connsiteX113" fmla="*/ 64426 w 136337"/>
                    <a:gd name="connsiteY113" fmla="*/ 222625 h 1338360"/>
                    <a:gd name="connsiteX114" fmla="*/ 92529 w 136337"/>
                    <a:gd name="connsiteY114" fmla="*/ 211161 h 1338360"/>
                    <a:gd name="connsiteX115" fmla="*/ 36323 w 136337"/>
                    <a:gd name="connsiteY115" fmla="*/ 181831 h 1338360"/>
                    <a:gd name="connsiteX116" fmla="*/ 64426 w 136337"/>
                    <a:gd name="connsiteY116" fmla="*/ 193295 h 1338360"/>
                    <a:gd name="connsiteX117" fmla="*/ 36323 w 136337"/>
                    <a:gd name="connsiteY117" fmla="*/ 204759 h 1338360"/>
                    <a:gd name="connsiteX118" fmla="*/ 8220 w 136337"/>
                    <a:gd name="connsiteY118" fmla="*/ 193295 h 1338360"/>
                    <a:gd name="connsiteX119" fmla="*/ 36323 w 136337"/>
                    <a:gd name="connsiteY119" fmla="*/ 181831 h 1338360"/>
                    <a:gd name="connsiteX120" fmla="*/ 108234 w 136337"/>
                    <a:gd name="connsiteY120" fmla="*/ 126574 h 1338360"/>
                    <a:gd name="connsiteX121" fmla="*/ 136337 w 136337"/>
                    <a:gd name="connsiteY121" fmla="*/ 138038 h 1338360"/>
                    <a:gd name="connsiteX122" fmla="*/ 108234 w 136337"/>
                    <a:gd name="connsiteY122" fmla="*/ 149502 h 1338360"/>
                    <a:gd name="connsiteX123" fmla="*/ 80131 w 136337"/>
                    <a:gd name="connsiteY123" fmla="*/ 138038 h 1338360"/>
                    <a:gd name="connsiteX124" fmla="*/ 108234 w 136337"/>
                    <a:gd name="connsiteY124" fmla="*/ 126574 h 1338360"/>
                    <a:gd name="connsiteX125" fmla="*/ 41724 w 136337"/>
                    <a:gd name="connsiteY125" fmla="*/ 83330 h 1338360"/>
                    <a:gd name="connsiteX126" fmla="*/ 69827 w 136337"/>
                    <a:gd name="connsiteY126" fmla="*/ 94794 h 1338360"/>
                    <a:gd name="connsiteX127" fmla="*/ 41724 w 136337"/>
                    <a:gd name="connsiteY127" fmla="*/ 106258 h 1338360"/>
                    <a:gd name="connsiteX128" fmla="*/ 13621 w 136337"/>
                    <a:gd name="connsiteY128" fmla="*/ 94794 h 1338360"/>
                    <a:gd name="connsiteX129" fmla="*/ 41724 w 136337"/>
                    <a:gd name="connsiteY129" fmla="*/ 83330 h 1338360"/>
                    <a:gd name="connsiteX130" fmla="*/ 84309 w 136337"/>
                    <a:gd name="connsiteY130" fmla="*/ 40975 h 1338360"/>
                    <a:gd name="connsiteX131" fmla="*/ 112412 w 136337"/>
                    <a:gd name="connsiteY131" fmla="*/ 52439 h 1338360"/>
                    <a:gd name="connsiteX132" fmla="*/ 84309 w 136337"/>
                    <a:gd name="connsiteY132" fmla="*/ 63903 h 1338360"/>
                    <a:gd name="connsiteX133" fmla="*/ 56206 w 136337"/>
                    <a:gd name="connsiteY133" fmla="*/ 52439 h 1338360"/>
                    <a:gd name="connsiteX134" fmla="*/ 84309 w 136337"/>
                    <a:gd name="connsiteY134" fmla="*/ 40975 h 1338360"/>
                    <a:gd name="connsiteX135" fmla="*/ 28103 w 136337"/>
                    <a:gd name="connsiteY135" fmla="*/ 0 h 1338360"/>
                    <a:gd name="connsiteX136" fmla="*/ 56206 w 136337"/>
                    <a:gd name="connsiteY136" fmla="*/ 11464 h 1338360"/>
                    <a:gd name="connsiteX137" fmla="*/ 28103 w 136337"/>
                    <a:gd name="connsiteY137" fmla="*/ 22928 h 1338360"/>
                    <a:gd name="connsiteX138" fmla="*/ 0 w 136337"/>
                    <a:gd name="connsiteY138" fmla="*/ 11464 h 1338360"/>
                    <a:gd name="connsiteX139" fmla="*/ 28103 w 136337"/>
                    <a:gd name="connsiteY139" fmla="*/ 0 h 1338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</a:cxnLst>
                  <a:rect l="l" t="t" r="r" b="b"/>
                  <a:pathLst>
                    <a:path w="136337" h="1338360">
                      <a:moveTo>
                        <a:pt x="70985" y="1315432"/>
                      </a:moveTo>
                      <a:cubicBezTo>
                        <a:pt x="86506" y="1315432"/>
                        <a:pt x="99088" y="1320565"/>
                        <a:pt x="99088" y="1326896"/>
                      </a:cubicBezTo>
                      <a:cubicBezTo>
                        <a:pt x="99088" y="1333227"/>
                        <a:pt x="86506" y="1338360"/>
                        <a:pt x="70985" y="1338360"/>
                      </a:cubicBezTo>
                      <a:cubicBezTo>
                        <a:pt x="55464" y="1338360"/>
                        <a:pt x="42882" y="1333227"/>
                        <a:pt x="42882" y="1326896"/>
                      </a:cubicBezTo>
                      <a:cubicBezTo>
                        <a:pt x="42882" y="1320565"/>
                        <a:pt x="55464" y="1315432"/>
                        <a:pt x="70985" y="1315432"/>
                      </a:cubicBezTo>
                      <a:close/>
                      <a:moveTo>
                        <a:pt x="79281" y="1268670"/>
                      </a:moveTo>
                      <a:cubicBezTo>
                        <a:pt x="94802" y="1268670"/>
                        <a:pt x="107384" y="1273803"/>
                        <a:pt x="107384" y="1280134"/>
                      </a:cubicBezTo>
                      <a:cubicBezTo>
                        <a:pt x="107384" y="1286465"/>
                        <a:pt x="94802" y="1291598"/>
                        <a:pt x="79281" y="1291598"/>
                      </a:cubicBezTo>
                      <a:cubicBezTo>
                        <a:pt x="63760" y="1291598"/>
                        <a:pt x="51178" y="1286465"/>
                        <a:pt x="51178" y="1280134"/>
                      </a:cubicBezTo>
                      <a:cubicBezTo>
                        <a:pt x="51178" y="1273803"/>
                        <a:pt x="63760" y="1268670"/>
                        <a:pt x="79281" y="1268670"/>
                      </a:cubicBezTo>
                      <a:close/>
                      <a:moveTo>
                        <a:pt x="80174" y="1196952"/>
                      </a:moveTo>
                      <a:cubicBezTo>
                        <a:pt x="95695" y="1196952"/>
                        <a:pt x="108277" y="1202085"/>
                        <a:pt x="108277" y="1208416"/>
                      </a:cubicBezTo>
                      <a:cubicBezTo>
                        <a:pt x="108277" y="1214747"/>
                        <a:pt x="95695" y="1219880"/>
                        <a:pt x="80174" y="1219880"/>
                      </a:cubicBezTo>
                      <a:cubicBezTo>
                        <a:pt x="64653" y="1219880"/>
                        <a:pt x="52071" y="1214747"/>
                        <a:pt x="52071" y="1208416"/>
                      </a:cubicBezTo>
                      <a:cubicBezTo>
                        <a:pt x="52071" y="1202085"/>
                        <a:pt x="64653" y="1196952"/>
                        <a:pt x="80174" y="1196952"/>
                      </a:cubicBezTo>
                      <a:close/>
                      <a:moveTo>
                        <a:pt x="84850" y="1107041"/>
                      </a:moveTo>
                      <a:cubicBezTo>
                        <a:pt x="100371" y="1107041"/>
                        <a:pt x="112953" y="1112174"/>
                        <a:pt x="112953" y="1118505"/>
                      </a:cubicBezTo>
                      <a:cubicBezTo>
                        <a:pt x="112953" y="1124836"/>
                        <a:pt x="100371" y="1129969"/>
                        <a:pt x="84850" y="1129969"/>
                      </a:cubicBezTo>
                      <a:cubicBezTo>
                        <a:pt x="69329" y="1129969"/>
                        <a:pt x="56747" y="1124836"/>
                        <a:pt x="56747" y="1118505"/>
                      </a:cubicBezTo>
                      <a:cubicBezTo>
                        <a:pt x="56747" y="1112174"/>
                        <a:pt x="69329" y="1107041"/>
                        <a:pt x="84850" y="1107041"/>
                      </a:cubicBezTo>
                      <a:close/>
                      <a:moveTo>
                        <a:pt x="56206" y="1056415"/>
                      </a:moveTo>
                      <a:cubicBezTo>
                        <a:pt x="71727" y="1056415"/>
                        <a:pt x="84309" y="1061548"/>
                        <a:pt x="84309" y="1067879"/>
                      </a:cubicBezTo>
                      <a:cubicBezTo>
                        <a:pt x="84309" y="1074210"/>
                        <a:pt x="71727" y="1079343"/>
                        <a:pt x="56206" y="1079343"/>
                      </a:cubicBezTo>
                      <a:cubicBezTo>
                        <a:pt x="40685" y="1079343"/>
                        <a:pt x="28103" y="1074210"/>
                        <a:pt x="28103" y="1067879"/>
                      </a:cubicBezTo>
                      <a:cubicBezTo>
                        <a:pt x="28103" y="1061548"/>
                        <a:pt x="40685" y="1056415"/>
                        <a:pt x="56206" y="1056415"/>
                      </a:cubicBezTo>
                      <a:close/>
                      <a:moveTo>
                        <a:pt x="64426" y="1008232"/>
                      </a:moveTo>
                      <a:cubicBezTo>
                        <a:pt x="79947" y="1008232"/>
                        <a:pt x="92529" y="1013365"/>
                        <a:pt x="92529" y="1019696"/>
                      </a:cubicBezTo>
                      <a:cubicBezTo>
                        <a:pt x="92529" y="1026027"/>
                        <a:pt x="79947" y="1031160"/>
                        <a:pt x="64426" y="1031160"/>
                      </a:cubicBezTo>
                      <a:cubicBezTo>
                        <a:pt x="48905" y="1031160"/>
                        <a:pt x="36323" y="1026027"/>
                        <a:pt x="36323" y="1019696"/>
                      </a:cubicBezTo>
                      <a:cubicBezTo>
                        <a:pt x="36323" y="1013365"/>
                        <a:pt x="48905" y="1008232"/>
                        <a:pt x="64426" y="1008232"/>
                      </a:cubicBezTo>
                      <a:close/>
                      <a:moveTo>
                        <a:pt x="72356" y="969722"/>
                      </a:moveTo>
                      <a:cubicBezTo>
                        <a:pt x="87877" y="969722"/>
                        <a:pt x="100459" y="974855"/>
                        <a:pt x="100459" y="981186"/>
                      </a:cubicBezTo>
                      <a:cubicBezTo>
                        <a:pt x="100459" y="987517"/>
                        <a:pt x="87877" y="992650"/>
                        <a:pt x="72356" y="992650"/>
                      </a:cubicBezTo>
                      <a:cubicBezTo>
                        <a:pt x="56835" y="992650"/>
                        <a:pt x="44253" y="987517"/>
                        <a:pt x="44253" y="981186"/>
                      </a:cubicBezTo>
                      <a:cubicBezTo>
                        <a:pt x="44253" y="974855"/>
                        <a:pt x="56835" y="969722"/>
                        <a:pt x="72356" y="969722"/>
                      </a:cubicBezTo>
                      <a:close/>
                      <a:moveTo>
                        <a:pt x="93178" y="932359"/>
                      </a:moveTo>
                      <a:cubicBezTo>
                        <a:pt x="108699" y="932359"/>
                        <a:pt x="121281" y="937492"/>
                        <a:pt x="121281" y="943823"/>
                      </a:cubicBezTo>
                      <a:cubicBezTo>
                        <a:pt x="121281" y="950154"/>
                        <a:pt x="108699" y="955287"/>
                        <a:pt x="93178" y="955287"/>
                      </a:cubicBezTo>
                      <a:cubicBezTo>
                        <a:pt x="77657" y="955287"/>
                        <a:pt x="65075" y="950154"/>
                        <a:pt x="65075" y="943823"/>
                      </a:cubicBezTo>
                      <a:cubicBezTo>
                        <a:pt x="65075" y="937492"/>
                        <a:pt x="77657" y="932359"/>
                        <a:pt x="93178" y="932359"/>
                      </a:cubicBezTo>
                      <a:close/>
                      <a:moveTo>
                        <a:pt x="92529" y="879159"/>
                      </a:moveTo>
                      <a:cubicBezTo>
                        <a:pt x="108050" y="879159"/>
                        <a:pt x="120632" y="884292"/>
                        <a:pt x="120632" y="890623"/>
                      </a:cubicBezTo>
                      <a:cubicBezTo>
                        <a:pt x="120632" y="896954"/>
                        <a:pt x="108050" y="902087"/>
                        <a:pt x="92529" y="902087"/>
                      </a:cubicBezTo>
                      <a:cubicBezTo>
                        <a:pt x="77008" y="902087"/>
                        <a:pt x="64426" y="896954"/>
                        <a:pt x="64426" y="890623"/>
                      </a:cubicBezTo>
                      <a:cubicBezTo>
                        <a:pt x="64426" y="884292"/>
                        <a:pt x="77008" y="879159"/>
                        <a:pt x="92529" y="879159"/>
                      </a:cubicBezTo>
                      <a:close/>
                      <a:moveTo>
                        <a:pt x="65075" y="838205"/>
                      </a:moveTo>
                      <a:cubicBezTo>
                        <a:pt x="80596" y="838205"/>
                        <a:pt x="93178" y="843338"/>
                        <a:pt x="93178" y="849669"/>
                      </a:cubicBezTo>
                      <a:cubicBezTo>
                        <a:pt x="93178" y="856000"/>
                        <a:pt x="80596" y="861133"/>
                        <a:pt x="65075" y="861133"/>
                      </a:cubicBezTo>
                      <a:cubicBezTo>
                        <a:pt x="49554" y="861133"/>
                        <a:pt x="36972" y="856000"/>
                        <a:pt x="36972" y="849669"/>
                      </a:cubicBezTo>
                      <a:cubicBezTo>
                        <a:pt x="36972" y="843338"/>
                        <a:pt x="49554" y="838205"/>
                        <a:pt x="65075" y="838205"/>
                      </a:cubicBezTo>
                      <a:close/>
                      <a:moveTo>
                        <a:pt x="69158" y="782093"/>
                      </a:moveTo>
                      <a:cubicBezTo>
                        <a:pt x="84679" y="782093"/>
                        <a:pt x="97261" y="787226"/>
                        <a:pt x="97261" y="793557"/>
                      </a:cubicBezTo>
                      <a:cubicBezTo>
                        <a:pt x="97261" y="799888"/>
                        <a:pt x="84679" y="805021"/>
                        <a:pt x="69158" y="805021"/>
                      </a:cubicBezTo>
                      <a:cubicBezTo>
                        <a:pt x="53637" y="805021"/>
                        <a:pt x="41055" y="799888"/>
                        <a:pt x="41055" y="793557"/>
                      </a:cubicBezTo>
                      <a:cubicBezTo>
                        <a:pt x="41055" y="787226"/>
                        <a:pt x="53637" y="782093"/>
                        <a:pt x="69158" y="782093"/>
                      </a:cubicBezTo>
                      <a:close/>
                      <a:moveTo>
                        <a:pt x="93178" y="732586"/>
                      </a:moveTo>
                      <a:cubicBezTo>
                        <a:pt x="108699" y="732586"/>
                        <a:pt x="121281" y="737719"/>
                        <a:pt x="121281" y="744050"/>
                      </a:cubicBezTo>
                      <a:cubicBezTo>
                        <a:pt x="121281" y="750381"/>
                        <a:pt x="108699" y="755514"/>
                        <a:pt x="93178" y="755514"/>
                      </a:cubicBezTo>
                      <a:cubicBezTo>
                        <a:pt x="77657" y="755514"/>
                        <a:pt x="65075" y="750381"/>
                        <a:pt x="65075" y="744050"/>
                      </a:cubicBezTo>
                      <a:cubicBezTo>
                        <a:pt x="65075" y="737719"/>
                        <a:pt x="77657" y="732586"/>
                        <a:pt x="93178" y="732586"/>
                      </a:cubicBezTo>
                      <a:close/>
                      <a:moveTo>
                        <a:pt x="97987" y="695983"/>
                      </a:moveTo>
                      <a:cubicBezTo>
                        <a:pt x="113508" y="695983"/>
                        <a:pt x="126090" y="701116"/>
                        <a:pt x="126090" y="707447"/>
                      </a:cubicBezTo>
                      <a:cubicBezTo>
                        <a:pt x="126090" y="713778"/>
                        <a:pt x="113508" y="718911"/>
                        <a:pt x="97987" y="718911"/>
                      </a:cubicBezTo>
                      <a:cubicBezTo>
                        <a:pt x="82466" y="718911"/>
                        <a:pt x="69884" y="713778"/>
                        <a:pt x="69884" y="707447"/>
                      </a:cubicBezTo>
                      <a:cubicBezTo>
                        <a:pt x="69884" y="701116"/>
                        <a:pt x="82466" y="695983"/>
                        <a:pt x="97987" y="695983"/>
                      </a:cubicBezTo>
                      <a:close/>
                      <a:moveTo>
                        <a:pt x="56535" y="656347"/>
                      </a:moveTo>
                      <a:cubicBezTo>
                        <a:pt x="72056" y="656347"/>
                        <a:pt x="84638" y="661480"/>
                        <a:pt x="84638" y="667811"/>
                      </a:cubicBezTo>
                      <a:cubicBezTo>
                        <a:pt x="84638" y="674142"/>
                        <a:pt x="72056" y="679275"/>
                        <a:pt x="56535" y="679275"/>
                      </a:cubicBezTo>
                      <a:cubicBezTo>
                        <a:pt x="41014" y="679275"/>
                        <a:pt x="28432" y="674142"/>
                        <a:pt x="28432" y="667811"/>
                      </a:cubicBezTo>
                      <a:cubicBezTo>
                        <a:pt x="28432" y="661480"/>
                        <a:pt x="41014" y="656347"/>
                        <a:pt x="56535" y="656347"/>
                      </a:cubicBezTo>
                      <a:close/>
                      <a:moveTo>
                        <a:pt x="56206" y="583912"/>
                      </a:moveTo>
                      <a:cubicBezTo>
                        <a:pt x="71727" y="583912"/>
                        <a:pt x="84309" y="589045"/>
                        <a:pt x="84309" y="595376"/>
                      </a:cubicBezTo>
                      <a:cubicBezTo>
                        <a:pt x="84309" y="601707"/>
                        <a:pt x="71727" y="606840"/>
                        <a:pt x="56206" y="606840"/>
                      </a:cubicBezTo>
                      <a:cubicBezTo>
                        <a:pt x="40685" y="606840"/>
                        <a:pt x="28103" y="601707"/>
                        <a:pt x="28103" y="595376"/>
                      </a:cubicBezTo>
                      <a:cubicBezTo>
                        <a:pt x="28103" y="589045"/>
                        <a:pt x="40685" y="583912"/>
                        <a:pt x="56206" y="583912"/>
                      </a:cubicBezTo>
                      <a:close/>
                      <a:moveTo>
                        <a:pt x="64502" y="537150"/>
                      </a:moveTo>
                      <a:cubicBezTo>
                        <a:pt x="80023" y="537150"/>
                        <a:pt x="92605" y="542283"/>
                        <a:pt x="92605" y="548614"/>
                      </a:cubicBezTo>
                      <a:cubicBezTo>
                        <a:pt x="92605" y="554945"/>
                        <a:pt x="80023" y="560078"/>
                        <a:pt x="64502" y="560078"/>
                      </a:cubicBezTo>
                      <a:cubicBezTo>
                        <a:pt x="48981" y="560078"/>
                        <a:pt x="36399" y="554945"/>
                        <a:pt x="36399" y="548614"/>
                      </a:cubicBezTo>
                      <a:cubicBezTo>
                        <a:pt x="36399" y="542283"/>
                        <a:pt x="48981" y="537150"/>
                        <a:pt x="64502" y="537150"/>
                      </a:cubicBezTo>
                      <a:close/>
                      <a:moveTo>
                        <a:pt x="96811" y="491789"/>
                      </a:moveTo>
                      <a:cubicBezTo>
                        <a:pt x="112332" y="491789"/>
                        <a:pt x="124914" y="496922"/>
                        <a:pt x="124914" y="503253"/>
                      </a:cubicBezTo>
                      <a:cubicBezTo>
                        <a:pt x="124914" y="509584"/>
                        <a:pt x="112332" y="514717"/>
                        <a:pt x="96811" y="514717"/>
                      </a:cubicBezTo>
                      <a:cubicBezTo>
                        <a:pt x="81290" y="514717"/>
                        <a:pt x="68708" y="509584"/>
                        <a:pt x="68708" y="503253"/>
                      </a:cubicBezTo>
                      <a:cubicBezTo>
                        <a:pt x="68708" y="496922"/>
                        <a:pt x="81290" y="491789"/>
                        <a:pt x="96811" y="491789"/>
                      </a:cubicBezTo>
                      <a:close/>
                      <a:moveTo>
                        <a:pt x="56823" y="450826"/>
                      </a:moveTo>
                      <a:cubicBezTo>
                        <a:pt x="72344" y="450826"/>
                        <a:pt x="84926" y="455959"/>
                        <a:pt x="84926" y="462290"/>
                      </a:cubicBezTo>
                      <a:cubicBezTo>
                        <a:pt x="84926" y="468621"/>
                        <a:pt x="72344" y="473754"/>
                        <a:pt x="56823" y="473754"/>
                      </a:cubicBezTo>
                      <a:cubicBezTo>
                        <a:pt x="41302" y="473754"/>
                        <a:pt x="28720" y="468621"/>
                        <a:pt x="28720" y="462290"/>
                      </a:cubicBezTo>
                      <a:cubicBezTo>
                        <a:pt x="28720" y="455959"/>
                        <a:pt x="41302" y="450826"/>
                        <a:pt x="56823" y="450826"/>
                      </a:cubicBezTo>
                      <a:close/>
                      <a:moveTo>
                        <a:pt x="71061" y="398608"/>
                      </a:moveTo>
                      <a:cubicBezTo>
                        <a:pt x="86582" y="398608"/>
                        <a:pt x="99164" y="403741"/>
                        <a:pt x="99164" y="410072"/>
                      </a:cubicBezTo>
                      <a:cubicBezTo>
                        <a:pt x="99164" y="416403"/>
                        <a:pt x="86582" y="421536"/>
                        <a:pt x="71061" y="421536"/>
                      </a:cubicBezTo>
                      <a:cubicBezTo>
                        <a:pt x="55540" y="421536"/>
                        <a:pt x="42958" y="416403"/>
                        <a:pt x="42958" y="410072"/>
                      </a:cubicBezTo>
                      <a:cubicBezTo>
                        <a:pt x="42958" y="403741"/>
                        <a:pt x="55540" y="398608"/>
                        <a:pt x="71061" y="398608"/>
                      </a:cubicBezTo>
                      <a:close/>
                      <a:moveTo>
                        <a:pt x="36399" y="352017"/>
                      </a:moveTo>
                      <a:cubicBezTo>
                        <a:pt x="51920" y="352017"/>
                        <a:pt x="64502" y="357150"/>
                        <a:pt x="64502" y="363481"/>
                      </a:cubicBezTo>
                      <a:cubicBezTo>
                        <a:pt x="64502" y="369812"/>
                        <a:pt x="51920" y="374945"/>
                        <a:pt x="36399" y="374945"/>
                      </a:cubicBezTo>
                      <a:cubicBezTo>
                        <a:pt x="20878" y="374945"/>
                        <a:pt x="8296" y="369812"/>
                        <a:pt x="8296" y="363481"/>
                      </a:cubicBezTo>
                      <a:cubicBezTo>
                        <a:pt x="8296" y="357150"/>
                        <a:pt x="20878" y="352017"/>
                        <a:pt x="36399" y="352017"/>
                      </a:cubicBezTo>
                      <a:close/>
                      <a:moveTo>
                        <a:pt x="101847" y="307679"/>
                      </a:moveTo>
                      <a:cubicBezTo>
                        <a:pt x="117368" y="307679"/>
                        <a:pt x="129950" y="312812"/>
                        <a:pt x="129950" y="319143"/>
                      </a:cubicBezTo>
                      <a:cubicBezTo>
                        <a:pt x="129950" y="325474"/>
                        <a:pt x="117368" y="330607"/>
                        <a:pt x="101847" y="330607"/>
                      </a:cubicBezTo>
                      <a:cubicBezTo>
                        <a:pt x="86326" y="330607"/>
                        <a:pt x="73744" y="325474"/>
                        <a:pt x="73744" y="319143"/>
                      </a:cubicBezTo>
                      <a:cubicBezTo>
                        <a:pt x="73744" y="312812"/>
                        <a:pt x="86326" y="307679"/>
                        <a:pt x="101847" y="307679"/>
                      </a:cubicBezTo>
                      <a:close/>
                      <a:moveTo>
                        <a:pt x="48494" y="275936"/>
                      </a:moveTo>
                      <a:cubicBezTo>
                        <a:pt x="64015" y="275936"/>
                        <a:pt x="76597" y="281069"/>
                        <a:pt x="76597" y="287400"/>
                      </a:cubicBezTo>
                      <a:cubicBezTo>
                        <a:pt x="76597" y="293731"/>
                        <a:pt x="64015" y="298864"/>
                        <a:pt x="48494" y="298864"/>
                      </a:cubicBezTo>
                      <a:cubicBezTo>
                        <a:pt x="32973" y="298864"/>
                        <a:pt x="20391" y="293731"/>
                        <a:pt x="20391" y="287400"/>
                      </a:cubicBezTo>
                      <a:cubicBezTo>
                        <a:pt x="20391" y="281069"/>
                        <a:pt x="32973" y="275936"/>
                        <a:pt x="48494" y="275936"/>
                      </a:cubicBezTo>
                      <a:close/>
                      <a:moveTo>
                        <a:pt x="92529" y="211161"/>
                      </a:moveTo>
                      <a:cubicBezTo>
                        <a:pt x="108050" y="211161"/>
                        <a:pt x="120632" y="216294"/>
                        <a:pt x="120632" y="222625"/>
                      </a:cubicBezTo>
                      <a:cubicBezTo>
                        <a:pt x="120632" y="228956"/>
                        <a:pt x="108050" y="234089"/>
                        <a:pt x="92529" y="234089"/>
                      </a:cubicBezTo>
                      <a:cubicBezTo>
                        <a:pt x="77008" y="234089"/>
                        <a:pt x="64426" y="228956"/>
                        <a:pt x="64426" y="222625"/>
                      </a:cubicBezTo>
                      <a:cubicBezTo>
                        <a:pt x="64426" y="216294"/>
                        <a:pt x="77008" y="211161"/>
                        <a:pt x="92529" y="211161"/>
                      </a:cubicBezTo>
                      <a:close/>
                      <a:moveTo>
                        <a:pt x="36323" y="181831"/>
                      </a:moveTo>
                      <a:cubicBezTo>
                        <a:pt x="51844" y="181831"/>
                        <a:pt x="64426" y="186964"/>
                        <a:pt x="64426" y="193295"/>
                      </a:cubicBezTo>
                      <a:cubicBezTo>
                        <a:pt x="64426" y="199626"/>
                        <a:pt x="51844" y="204759"/>
                        <a:pt x="36323" y="204759"/>
                      </a:cubicBezTo>
                      <a:cubicBezTo>
                        <a:pt x="20802" y="204759"/>
                        <a:pt x="8220" y="199626"/>
                        <a:pt x="8220" y="193295"/>
                      </a:cubicBezTo>
                      <a:cubicBezTo>
                        <a:pt x="8220" y="186964"/>
                        <a:pt x="20802" y="181831"/>
                        <a:pt x="36323" y="181831"/>
                      </a:cubicBezTo>
                      <a:close/>
                      <a:moveTo>
                        <a:pt x="108234" y="126574"/>
                      </a:moveTo>
                      <a:cubicBezTo>
                        <a:pt x="123755" y="126574"/>
                        <a:pt x="136337" y="131707"/>
                        <a:pt x="136337" y="138038"/>
                      </a:cubicBezTo>
                      <a:cubicBezTo>
                        <a:pt x="136337" y="144369"/>
                        <a:pt x="123755" y="149502"/>
                        <a:pt x="108234" y="149502"/>
                      </a:cubicBezTo>
                      <a:cubicBezTo>
                        <a:pt x="92713" y="149502"/>
                        <a:pt x="80131" y="144369"/>
                        <a:pt x="80131" y="138038"/>
                      </a:cubicBezTo>
                      <a:cubicBezTo>
                        <a:pt x="80131" y="131707"/>
                        <a:pt x="92713" y="126574"/>
                        <a:pt x="108234" y="126574"/>
                      </a:cubicBezTo>
                      <a:close/>
                      <a:moveTo>
                        <a:pt x="41724" y="83330"/>
                      </a:moveTo>
                      <a:cubicBezTo>
                        <a:pt x="57245" y="83330"/>
                        <a:pt x="69827" y="88463"/>
                        <a:pt x="69827" y="94794"/>
                      </a:cubicBezTo>
                      <a:cubicBezTo>
                        <a:pt x="69827" y="101125"/>
                        <a:pt x="57245" y="106258"/>
                        <a:pt x="41724" y="106258"/>
                      </a:cubicBezTo>
                      <a:cubicBezTo>
                        <a:pt x="26203" y="106258"/>
                        <a:pt x="13621" y="101125"/>
                        <a:pt x="13621" y="94794"/>
                      </a:cubicBezTo>
                      <a:cubicBezTo>
                        <a:pt x="13621" y="88463"/>
                        <a:pt x="26203" y="83330"/>
                        <a:pt x="41724" y="83330"/>
                      </a:cubicBezTo>
                      <a:close/>
                      <a:moveTo>
                        <a:pt x="84309" y="40975"/>
                      </a:moveTo>
                      <a:cubicBezTo>
                        <a:pt x="99830" y="40975"/>
                        <a:pt x="112412" y="46108"/>
                        <a:pt x="112412" y="52439"/>
                      </a:cubicBezTo>
                      <a:cubicBezTo>
                        <a:pt x="112412" y="58770"/>
                        <a:pt x="99830" y="63903"/>
                        <a:pt x="84309" y="63903"/>
                      </a:cubicBezTo>
                      <a:cubicBezTo>
                        <a:pt x="68788" y="63903"/>
                        <a:pt x="56206" y="58770"/>
                        <a:pt x="56206" y="52439"/>
                      </a:cubicBezTo>
                      <a:cubicBezTo>
                        <a:pt x="56206" y="46108"/>
                        <a:pt x="68788" y="40975"/>
                        <a:pt x="84309" y="40975"/>
                      </a:cubicBezTo>
                      <a:close/>
                      <a:moveTo>
                        <a:pt x="28103" y="0"/>
                      </a:moveTo>
                      <a:cubicBezTo>
                        <a:pt x="43624" y="0"/>
                        <a:pt x="56206" y="5133"/>
                        <a:pt x="56206" y="11464"/>
                      </a:cubicBezTo>
                      <a:cubicBezTo>
                        <a:pt x="56206" y="17795"/>
                        <a:pt x="43624" y="22928"/>
                        <a:pt x="28103" y="22928"/>
                      </a:cubicBezTo>
                      <a:cubicBezTo>
                        <a:pt x="12582" y="22928"/>
                        <a:pt x="0" y="17795"/>
                        <a:pt x="0" y="11464"/>
                      </a:cubicBezTo>
                      <a:cubicBezTo>
                        <a:pt x="0" y="5133"/>
                        <a:pt x="12582" y="0"/>
                        <a:pt x="28103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E5C5E79E-12DA-400A-ADB0-B8238AA163AD}"/>
                </a:ext>
              </a:extLst>
            </p:cNvPr>
            <p:cNvGrpSpPr/>
            <p:nvPr/>
          </p:nvGrpSpPr>
          <p:grpSpPr>
            <a:xfrm rot="4769120">
              <a:off x="2933190" y="4983972"/>
              <a:ext cx="585492" cy="1372760"/>
              <a:chOff x="2401707" y="2939734"/>
              <a:chExt cx="761572" cy="1785608"/>
            </a:xfrm>
          </p:grpSpPr>
          <p:grpSp>
            <p:nvGrpSpPr>
              <p:cNvPr id="344" name="グループ化 343">
                <a:extLst>
                  <a:ext uri="{FF2B5EF4-FFF2-40B4-BE49-F238E27FC236}">
                    <a16:creationId xmlns:a16="http://schemas.microsoft.com/office/drawing/2014/main" id="{C5214AA9-1420-4F99-A3DA-0623FF905A72}"/>
                  </a:ext>
                </a:extLst>
              </p:cNvPr>
              <p:cNvGrpSpPr/>
              <p:nvPr/>
            </p:nvGrpSpPr>
            <p:grpSpPr>
              <a:xfrm>
                <a:off x="2702743" y="2939734"/>
                <a:ext cx="158470" cy="1743731"/>
                <a:chOff x="2702749" y="2939735"/>
                <a:chExt cx="158471" cy="1743732"/>
              </a:xfrm>
            </p:grpSpPr>
            <p:sp>
              <p:nvSpPr>
                <p:cNvPr id="357" name="台形 356">
                  <a:extLst>
                    <a:ext uri="{FF2B5EF4-FFF2-40B4-BE49-F238E27FC236}">
                      <a16:creationId xmlns:a16="http://schemas.microsoft.com/office/drawing/2014/main" id="{B5E98296-1D88-4CA5-B51A-0DA7D50627BA}"/>
                    </a:ext>
                  </a:extLst>
                </p:cNvPr>
                <p:cNvSpPr/>
                <p:nvPr/>
              </p:nvSpPr>
              <p:spPr bwMode="auto">
                <a:xfrm rot="10800000">
                  <a:off x="2702749" y="2939735"/>
                  <a:ext cx="158471" cy="1743732"/>
                </a:xfrm>
                <a:prstGeom prst="trapezoid">
                  <a:avLst>
                    <a:gd name="adj" fmla="val 32514"/>
                  </a:avLst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633D3304-956F-41CC-83BB-902C7B2AFE33}"/>
                    </a:ext>
                  </a:extLst>
                </p:cNvPr>
                <p:cNvSpPr/>
                <p:nvPr/>
              </p:nvSpPr>
              <p:spPr bwMode="auto">
                <a:xfrm>
                  <a:off x="2710580" y="2981024"/>
                  <a:ext cx="136337" cy="1338360"/>
                </a:xfrm>
                <a:custGeom>
                  <a:avLst/>
                  <a:gdLst>
                    <a:gd name="connsiteX0" fmla="*/ 70985 w 136337"/>
                    <a:gd name="connsiteY0" fmla="*/ 1315432 h 1338360"/>
                    <a:gd name="connsiteX1" fmla="*/ 99088 w 136337"/>
                    <a:gd name="connsiteY1" fmla="*/ 1326896 h 1338360"/>
                    <a:gd name="connsiteX2" fmla="*/ 70985 w 136337"/>
                    <a:gd name="connsiteY2" fmla="*/ 1338360 h 1338360"/>
                    <a:gd name="connsiteX3" fmla="*/ 42882 w 136337"/>
                    <a:gd name="connsiteY3" fmla="*/ 1326896 h 1338360"/>
                    <a:gd name="connsiteX4" fmla="*/ 70985 w 136337"/>
                    <a:gd name="connsiteY4" fmla="*/ 1315432 h 1338360"/>
                    <a:gd name="connsiteX5" fmla="*/ 79281 w 136337"/>
                    <a:gd name="connsiteY5" fmla="*/ 1268670 h 1338360"/>
                    <a:gd name="connsiteX6" fmla="*/ 107384 w 136337"/>
                    <a:gd name="connsiteY6" fmla="*/ 1280134 h 1338360"/>
                    <a:gd name="connsiteX7" fmla="*/ 79281 w 136337"/>
                    <a:gd name="connsiteY7" fmla="*/ 1291598 h 1338360"/>
                    <a:gd name="connsiteX8" fmla="*/ 51178 w 136337"/>
                    <a:gd name="connsiteY8" fmla="*/ 1280134 h 1338360"/>
                    <a:gd name="connsiteX9" fmla="*/ 79281 w 136337"/>
                    <a:gd name="connsiteY9" fmla="*/ 1268670 h 1338360"/>
                    <a:gd name="connsiteX10" fmla="*/ 80174 w 136337"/>
                    <a:gd name="connsiteY10" fmla="*/ 1196952 h 1338360"/>
                    <a:gd name="connsiteX11" fmla="*/ 108277 w 136337"/>
                    <a:gd name="connsiteY11" fmla="*/ 1208416 h 1338360"/>
                    <a:gd name="connsiteX12" fmla="*/ 80174 w 136337"/>
                    <a:gd name="connsiteY12" fmla="*/ 1219880 h 1338360"/>
                    <a:gd name="connsiteX13" fmla="*/ 52071 w 136337"/>
                    <a:gd name="connsiteY13" fmla="*/ 1208416 h 1338360"/>
                    <a:gd name="connsiteX14" fmla="*/ 80174 w 136337"/>
                    <a:gd name="connsiteY14" fmla="*/ 1196952 h 1338360"/>
                    <a:gd name="connsiteX15" fmla="*/ 84850 w 136337"/>
                    <a:gd name="connsiteY15" fmla="*/ 1107041 h 1338360"/>
                    <a:gd name="connsiteX16" fmla="*/ 112953 w 136337"/>
                    <a:gd name="connsiteY16" fmla="*/ 1118505 h 1338360"/>
                    <a:gd name="connsiteX17" fmla="*/ 84850 w 136337"/>
                    <a:gd name="connsiteY17" fmla="*/ 1129969 h 1338360"/>
                    <a:gd name="connsiteX18" fmla="*/ 56747 w 136337"/>
                    <a:gd name="connsiteY18" fmla="*/ 1118505 h 1338360"/>
                    <a:gd name="connsiteX19" fmla="*/ 84850 w 136337"/>
                    <a:gd name="connsiteY19" fmla="*/ 1107041 h 1338360"/>
                    <a:gd name="connsiteX20" fmla="*/ 56206 w 136337"/>
                    <a:gd name="connsiteY20" fmla="*/ 1056415 h 1338360"/>
                    <a:gd name="connsiteX21" fmla="*/ 84309 w 136337"/>
                    <a:gd name="connsiteY21" fmla="*/ 1067879 h 1338360"/>
                    <a:gd name="connsiteX22" fmla="*/ 56206 w 136337"/>
                    <a:gd name="connsiteY22" fmla="*/ 1079343 h 1338360"/>
                    <a:gd name="connsiteX23" fmla="*/ 28103 w 136337"/>
                    <a:gd name="connsiteY23" fmla="*/ 1067879 h 1338360"/>
                    <a:gd name="connsiteX24" fmla="*/ 56206 w 136337"/>
                    <a:gd name="connsiteY24" fmla="*/ 1056415 h 1338360"/>
                    <a:gd name="connsiteX25" fmla="*/ 64426 w 136337"/>
                    <a:gd name="connsiteY25" fmla="*/ 1008232 h 1338360"/>
                    <a:gd name="connsiteX26" fmla="*/ 92529 w 136337"/>
                    <a:gd name="connsiteY26" fmla="*/ 1019696 h 1338360"/>
                    <a:gd name="connsiteX27" fmla="*/ 64426 w 136337"/>
                    <a:gd name="connsiteY27" fmla="*/ 1031160 h 1338360"/>
                    <a:gd name="connsiteX28" fmla="*/ 36323 w 136337"/>
                    <a:gd name="connsiteY28" fmla="*/ 1019696 h 1338360"/>
                    <a:gd name="connsiteX29" fmla="*/ 64426 w 136337"/>
                    <a:gd name="connsiteY29" fmla="*/ 1008232 h 1338360"/>
                    <a:gd name="connsiteX30" fmla="*/ 72356 w 136337"/>
                    <a:gd name="connsiteY30" fmla="*/ 969722 h 1338360"/>
                    <a:gd name="connsiteX31" fmla="*/ 100459 w 136337"/>
                    <a:gd name="connsiteY31" fmla="*/ 981186 h 1338360"/>
                    <a:gd name="connsiteX32" fmla="*/ 72356 w 136337"/>
                    <a:gd name="connsiteY32" fmla="*/ 992650 h 1338360"/>
                    <a:gd name="connsiteX33" fmla="*/ 44253 w 136337"/>
                    <a:gd name="connsiteY33" fmla="*/ 981186 h 1338360"/>
                    <a:gd name="connsiteX34" fmla="*/ 72356 w 136337"/>
                    <a:gd name="connsiteY34" fmla="*/ 969722 h 1338360"/>
                    <a:gd name="connsiteX35" fmla="*/ 93178 w 136337"/>
                    <a:gd name="connsiteY35" fmla="*/ 932359 h 1338360"/>
                    <a:gd name="connsiteX36" fmla="*/ 121281 w 136337"/>
                    <a:gd name="connsiteY36" fmla="*/ 943823 h 1338360"/>
                    <a:gd name="connsiteX37" fmla="*/ 93178 w 136337"/>
                    <a:gd name="connsiteY37" fmla="*/ 955287 h 1338360"/>
                    <a:gd name="connsiteX38" fmla="*/ 65075 w 136337"/>
                    <a:gd name="connsiteY38" fmla="*/ 943823 h 1338360"/>
                    <a:gd name="connsiteX39" fmla="*/ 93178 w 136337"/>
                    <a:gd name="connsiteY39" fmla="*/ 932359 h 1338360"/>
                    <a:gd name="connsiteX40" fmla="*/ 92529 w 136337"/>
                    <a:gd name="connsiteY40" fmla="*/ 879159 h 1338360"/>
                    <a:gd name="connsiteX41" fmla="*/ 120632 w 136337"/>
                    <a:gd name="connsiteY41" fmla="*/ 890623 h 1338360"/>
                    <a:gd name="connsiteX42" fmla="*/ 92529 w 136337"/>
                    <a:gd name="connsiteY42" fmla="*/ 902087 h 1338360"/>
                    <a:gd name="connsiteX43" fmla="*/ 64426 w 136337"/>
                    <a:gd name="connsiteY43" fmla="*/ 890623 h 1338360"/>
                    <a:gd name="connsiteX44" fmla="*/ 92529 w 136337"/>
                    <a:gd name="connsiteY44" fmla="*/ 879159 h 1338360"/>
                    <a:gd name="connsiteX45" fmla="*/ 65075 w 136337"/>
                    <a:gd name="connsiteY45" fmla="*/ 838205 h 1338360"/>
                    <a:gd name="connsiteX46" fmla="*/ 93178 w 136337"/>
                    <a:gd name="connsiteY46" fmla="*/ 849669 h 1338360"/>
                    <a:gd name="connsiteX47" fmla="*/ 65075 w 136337"/>
                    <a:gd name="connsiteY47" fmla="*/ 861133 h 1338360"/>
                    <a:gd name="connsiteX48" fmla="*/ 36972 w 136337"/>
                    <a:gd name="connsiteY48" fmla="*/ 849669 h 1338360"/>
                    <a:gd name="connsiteX49" fmla="*/ 65075 w 136337"/>
                    <a:gd name="connsiteY49" fmla="*/ 838205 h 1338360"/>
                    <a:gd name="connsiteX50" fmla="*/ 69158 w 136337"/>
                    <a:gd name="connsiteY50" fmla="*/ 782093 h 1338360"/>
                    <a:gd name="connsiteX51" fmla="*/ 97261 w 136337"/>
                    <a:gd name="connsiteY51" fmla="*/ 793557 h 1338360"/>
                    <a:gd name="connsiteX52" fmla="*/ 69158 w 136337"/>
                    <a:gd name="connsiteY52" fmla="*/ 805021 h 1338360"/>
                    <a:gd name="connsiteX53" fmla="*/ 41055 w 136337"/>
                    <a:gd name="connsiteY53" fmla="*/ 793557 h 1338360"/>
                    <a:gd name="connsiteX54" fmla="*/ 69158 w 136337"/>
                    <a:gd name="connsiteY54" fmla="*/ 782093 h 1338360"/>
                    <a:gd name="connsiteX55" fmla="*/ 93178 w 136337"/>
                    <a:gd name="connsiteY55" fmla="*/ 732586 h 1338360"/>
                    <a:gd name="connsiteX56" fmla="*/ 121281 w 136337"/>
                    <a:gd name="connsiteY56" fmla="*/ 744050 h 1338360"/>
                    <a:gd name="connsiteX57" fmla="*/ 93178 w 136337"/>
                    <a:gd name="connsiteY57" fmla="*/ 755514 h 1338360"/>
                    <a:gd name="connsiteX58" fmla="*/ 65075 w 136337"/>
                    <a:gd name="connsiteY58" fmla="*/ 744050 h 1338360"/>
                    <a:gd name="connsiteX59" fmla="*/ 93178 w 136337"/>
                    <a:gd name="connsiteY59" fmla="*/ 732586 h 1338360"/>
                    <a:gd name="connsiteX60" fmla="*/ 97987 w 136337"/>
                    <a:gd name="connsiteY60" fmla="*/ 695983 h 1338360"/>
                    <a:gd name="connsiteX61" fmla="*/ 126090 w 136337"/>
                    <a:gd name="connsiteY61" fmla="*/ 707447 h 1338360"/>
                    <a:gd name="connsiteX62" fmla="*/ 97987 w 136337"/>
                    <a:gd name="connsiteY62" fmla="*/ 718911 h 1338360"/>
                    <a:gd name="connsiteX63" fmla="*/ 69884 w 136337"/>
                    <a:gd name="connsiteY63" fmla="*/ 707447 h 1338360"/>
                    <a:gd name="connsiteX64" fmla="*/ 97987 w 136337"/>
                    <a:gd name="connsiteY64" fmla="*/ 695983 h 1338360"/>
                    <a:gd name="connsiteX65" fmla="*/ 56535 w 136337"/>
                    <a:gd name="connsiteY65" fmla="*/ 656347 h 1338360"/>
                    <a:gd name="connsiteX66" fmla="*/ 84638 w 136337"/>
                    <a:gd name="connsiteY66" fmla="*/ 667811 h 1338360"/>
                    <a:gd name="connsiteX67" fmla="*/ 56535 w 136337"/>
                    <a:gd name="connsiteY67" fmla="*/ 679275 h 1338360"/>
                    <a:gd name="connsiteX68" fmla="*/ 28432 w 136337"/>
                    <a:gd name="connsiteY68" fmla="*/ 667811 h 1338360"/>
                    <a:gd name="connsiteX69" fmla="*/ 56535 w 136337"/>
                    <a:gd name="connsiteY69" fmla="*/ 656347 h 1338360"/>
                    <a:gd name="connsiteX70" fmla="*/ 56206 w 136337"/>
                    <a:gd name="connsiteY70" fmla="*/ 583912 h 1338360"/>
                    <a:gd name="connsiteX71" fmla="*/ 84309 w 136337"/>
                    <a:gd name="connsiteY71" fmla="*/ 595376 h 1338360"/>
                    <a:gd name="connsiteX72" fmla="*/ 56206 w 136337"/>
                    <a:gd name="connsiteY72" fmla="*/ 606840 h 1338360"/>
                    <a:gd name="connsiteX73" fmla="*/ 28103 w 136337"/>
                    <a:gd name="connsiteY73" fmla="*/ 595376 h 1338360"/>
                    <a:gd name="connsiteX74" fmla="*/ 56206 w 136337"/>
                    <a:gd name="connsiteY74" fmla="*/ 583912 h 1338360"/>
                    <a:gd name="connsiteX75" fmla="*/ 64502 w 136337"/>
                    <a:gd name="connsiteY75" fmla="*/ 537150 h 1338360"/>
                    <a:gd name="connsiteX76" fmla="*/ 92605 w 136337"/>
                    <a:gd name="connsiteY76" fmla="*/ 548614 h 1338360"/>
                    <a:gd name="connsiteX77" fmla="*/ 64502 w 136337"/>
                    <a:gd name="connsiteY77" fmla="*/ 560078 h 1338360"/>
                    <a:gd name="connsiteX78" fmla="*/ 36399 w 136337"/>
                    <a:gd name="connsiteY78" fmla="*/ 548614 h 1338360"/>
                    <a:gd name="connsiteX79" fmla="*/ 64502 w 136337"/>
                    <a:gd name="connsiteY79" fmla="*/ 537150 h 1338360"/>
                    <a:gd name="connsiteX80" fmla="*/ 96811 w 136337"/>
                    <a:gd name="connsiteY80" fmla="*/ 491789 h 1338360"/>
                    <a:gd name="connsiteX81" fmla="*/ 124914 w 136337"/>
                    <a:gd name="connsiteY81" fmla="*/ 503253 h 1338360"/>
                    <a:gd name="connsiteX82" fmla="*/ 96811 w 136337"/>
                    <a:gd name="connsiteY82" fmla="*/ 514717 h 1338360"/>
                    <a:gd name="connsiteX83" fmla="*/ 68708 w 136337"/>
                    <a:gd name="connsiteY83" fmla="*/ 503253 h 1338360"/>
                    <a:gd name="connsiteX84" fmla="*/ 96811 w 136337"/>
                    <a:gd name="connsiteY84" fmla="*/ 491789 h 1338360"/>
                    <a:gd name="connsiteX85" fmla="*/ 56823 w 136337"/>
                    <a:gd name="connsiteY85" fmla="*/ 450826 h 1338360"/>
                    <a:gd name="connsiteX86" fmla="*/ 84926 w 136337"/>
                    <a:gd name="connsiteY86" fmla="*/ 462290 h 1338360"/>
                    <a:gd name="connsiteX87" fmla="*/ 56823 w 136337"/>
                    <a:gd name="connsiteY87" fmla="*/ 473754 h 1338360"/>
                    <a:gd name="connsiteX88" fmla="*/ 28720 w 136337"/>
                    <a:gd name="connsiteY88" fmla="*/ 462290 h 1338360"/>
                    <a:gd name="connsiteX89" fmla="*/ 56823 w 136337"/>
                    <a:gd name="connsiteY89" fmla="*/ 450826 h 1338360"/>
                    <a:gd name="connsiteX90" fmla="*/ 71061 w 136337"/>
                    <a:gd name="connsiteY90" fmla="*/ 398608 h 1338360"/>
                    <a:gd name="connsiteX91" fmla="*/ 99164 w 136337"/>
                    <a:gd name="connsiteY91" fmla="*/ 410072 h 1338360"/>
                    <a:gd name="connsiteX92" fmla="*/ 71061 w 136337"/>
                    <a:gd name="connsiteY92" fmla="*/ 421536 h 1338360"/>
                    <a:gd name="connsiteX93" fmla="*/ 42958 w 136337"/>
                    <a:gd name="connsiteY93" fmla="*/ 410072 h 1338360"/>
                    <a:gd name="connsiteX94" fmla="*/ 71061 w 136337"/>
                    <a:gd name="connsiteY94" fmla="*/ 398608 h 1338360"/>
                    <a:gd name="connsiteX95" fmla="*/ 36399 w 136337"/>
                    <a:gd name="connsiteY95" fmla="*/ 352017 h 1338360"/>
                    <a:gd name="connsiteX96" fmla="*/ 64502 w 136337"/>
                    <a:gd name="connsiteY96" fmla="*/ 363481 h 1338360"/>
                    <a:gd name="connsiteX97" fmla="*/ 36399 w 136337"/>
                    <a:gd name="connsiteY97" fmla="*/ 374945 h 1338360"/>
                    <a:gd name="connsiteX98" fmla="*/ 8296 w 136337"/>
                    <a:gd name="connsiteY98" fmla="*/ 363481 h 1338360"/>
                    <a:gd name="connsiteX99" fmla="*/ 36399 w 136337"/>
                    <a:gd name="connsiteY99" fmla="*/ 352017 h 1338360"/>
                    <a:gd name="connsiteX100" fmla="*/ 101847 w 136337"/>
                    <a:gd name="connsiteY100" fmla="*/ 307679 h 1338360"/>
                    <a:gd name="connsiteX101" fmla="*/ 129950 w 136337"/>
                    <a:gd name="connsiteY101" fmla="*/ 319143 h 1338360"/>
                    <a:gd name="connsiteX102" fmla="*/ 101847 w 136337"/>
                    <a:gd name="connsiteY102" fmla="*/ 330607 h 1338360"/>
                    <a:gd name="connsiteX103" fmla="*/ 73744 w 136337"/>
                    <a:gd name="connsiteY103" fmla="*/ 319143 h 1338360"/>
                    <a:gd name="connsiteX104" fmla="*/ 101847 w 136337"/>
                    <a:gd name="connsiteY104" fmla="*/ 307679 h 1338360"/>
                    <a:gd name="connsiteX105" fmla="*/ 48494 w 136337"/>
                    <a:gd name="connsiteY105" fmla="*/ 275936 h 1338360"/>
                    <a:gd name="connsiteX106" fmla="*/ 76597 w 136337"/>
                    <a:gd name="connsiteY106" fmla="*/ 287400 h 1338360"/>
                    <a:gd name="connsiteX107" fmla="*/ 48494 w 136337"/>
                    <a:gd name="connsiteY107" fmla="*/ 298864 h 1338360"/>
                    <a:gd name="connsiteX108" fmla="*/ 20391 w 136337"/>
                    <a:gd name="connsiteY108" fmla="*/ 287400 h 1338360"/>
                    <a:gd name="connsiteX109" fmla="*/ 48494 w 136337"/>
                    <a:gd name="connsiteY109" fmla="*/ 275936 h 1338360"/>
                    <a:gd name="connsiteX110" fmla="*/ 92529 w 136337"/>
                    <a:gd name="connsiteY110" fmla="*/ 211161 h 1338360"/>
                    <a:gd name="connsiteX111" fmla="*/ 120632 w 136337"/>
                    <a:gd name="connsiteY111" fmla="*/ 222625 h 1338360"/>
                    <a:gd name="connsiteX112" fmla="*/ 92529 w 136337"/>
                    <a:gd name="connsiteY112" fmla="*/ 234089 h 1338360"/>
                    <a:gd name="connsiteX113" fmla="*/ 64426 w 136337"/>
                    <a:gd name="connsiteY113" fmla="*/ 222625 h 1338360"/>
                    <a:gd name="connsiteX114" fmla="*/ 92529 w 136337"/>
                    <a:gd name="connsiteY114" fmla="*/ 211161 h 1338360"/>
                    <a:gd name="connsiteX115" fmla="*/ 36323 w 136337"/>
                    <a:gd name="connsiteY115" fmla="*/ 181831 h 1338360"/>
                    <a:gd name="connsiteX116" fmla="*/ 64426 w 136337"/>
                    <a:gd name="connsiteY116" fmla="*/ 193295 h 1338360"/>
                    <a:gd name="connsiteX117" fmla="*/ 36323 w 136337"/>
                    <a:gd name="connsiteY117" fmla="*/ 204759 h 1338360"/>
                    <a:gd name="connsiteX118" fmla="*/ 8220 w 136337"/>
                    <a:gd name="connsiteY118" fmla="*/ 193295 h 1338360"/>
                    <a:gd name="connsiteX119" fmla="*/ 36323 w 136337"/>
                    <a:gd name="connsiteY119" fmla="*/ 181831 h 1338360"/>
                    <a:gd name="connsiteX120" fmla="*/ 108234 w 136337"/>
                    <a:gd name="connsiteY120" fmla="*/ 126574 h 1338360"/>
                    <a:gd name="connsiteX121" fmla="*/ 136337 w 136337"/>
                    <a:gd name="connsiteY121" fmla="*/ 138038 h 1338360"/>
                    <a:gd name="connsiteX122" fmla="*/ 108234 w 136337"/>
                    <a:gd name="connsiteY122" fmla="*/ 149502 h 1338360"/>
                    <a:gd name="connsiteX123" fmla="*/ 80131 w 136337"/>
                    <a:gd name="connsiteY123" fmla="*/ 138038 h 1338360"/>
                    <a:gd name="connsiteX124" fmla="*/ 108234 w 136337"/>
                    <a:gd name="connsiteY124" fmla="*/ 126574 h 1338360"/>
                    <a:gd name="connsiteX125" fmla="*/ 41724 w 136337"/>
                    <a:gd name="connsiteY125" fmla="*/ 83330 h 1338360"/>
                    <a:gd name="connsiteX126" fmla="*/ 69827 w 136337"/>
                    <a:gd name="connsiteY126" fmla="*/ 94794 h 1338360"/>
                    <a:gd name="connsiteX127" fmla="*/ 41724 w 136337"/>
                    <a:gd name="connsiteY127" fmla="*/ 106258 h 1338360"/>
                    <a:gd name="connsiteX128" fmla="*/ 13621 w 136337"/>
                    <a:gd name="connsiteY128" fmla="*/ 94794 h 1338360"/>
                    <a:gd name="connsiteX129" fmla="*/ 41724 w 136337"/>
                    <a:gd name="connsiteY129" fmla="*/ 83330 h 1338360"/>
                    <a:gd name="connsiteX130" fmla="*/ 84309 w 136337"/>
                    <a:gd name="connsiteY130" fmla="*/ 40975 h 1338360"/>
                    <a:gd name="connsiteX131" fmla="*/ 112412 w 136337"/>
                    <a:gd name="connsiteY131" fmla="*/ 52439 h 1338360"/>
                    <a:gd name="connsiteX132" fmla="*/ 84309 w 136337"/>
                    <a:gd name="connsiteY132" fmla="*/ 63903 h 1338360"/>
                    <a:gd name="connsiteX133" fmla="*/ 56206 w 136337"/>
                    <a:gd name="connsiteY133" fmla="*/ 52439 h 1338360"/>
                    <a:gd name="connsiteX134" fmla="*/ 84309 w 136337"/>
                    <a:gd name="connsiteY134" fmla="*/ 40975 h 1338360"/>
                    <a:gd name="connsiteX135" fmla="*/ 28103 w 136337"/>
                    <a:gd name="connsiteY135" fmla="*/ 0 h 1338360"/>
                    <a:gd name="connsiteX136" fmla="*/ 56206 w 136337"/>
                    <a:gd name="connsiteY136" fmla="*/ 11464 h 1338360"/>
                    <a:gd name="connsiteX137" fmla="*/ 28103 w 136337"/>
                    <a:gd name="connsiteY137" fmla="*/ 22928 h 1338360"/>
                    <a:gd name="connsiteX138" fmla="*/ 0 w 136337"/>
                    <a:gd name="connsiteY138" fmla="*/ 11464 h 1338360"/>
                    <a:gd name="connsiteX139" fmla="*/ 28103 w 136337"/>
                    <a:gd name="connsiteY139" fmla="*/ 0 h 1338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</a:cxnLst>
                  <a:rect l="l" t="t" r="r" b="b"/>
                  <a:pathLst>
                    <a:path w="136337" h="1338360">
                      <a:moveTo>
                        <a:pt x="70985" y="1315432"/>
                      </a:moveTo>
                      <a:cubicBezTo>
                        <a:pt x="86506" y="1315432"/>
                        <a:pt x="99088" y="1320565"/>
                        <a:pt x="99088" y="1326896"/>
                      </a:cubicBezTo>
                      <a:cubicBezTo>
                        <a:pt x="99088" y="1333227"/>
                        <a:pt x="86506" y="1338360"/>
                        <a:pt x="70985" y="1338360"/>
                      </a:cubicBezTo>
                      <a:cubicBezTo>
                        <a:pt x="55464" y="1338360"/>
                        <a:pt x="42882" y="1333227"/>
                        <a:pt x="42882" y="1326896"/>
                      </a:cubicBezTo>
                      <a:cubicBezTo>
                        <a:pt x="42882" y="1320565"/>
                        <a:pt x="55464" y="1315432"/>
                        <a:pt x="70985" y="1315432"/>
                      </a:cubicBezTo>
                      <a:close/>
                      <a:moveTo>
                        <a:pt x="79281" y="1268670"/>
                      </a:moveTo>
                      <a:cubicBezTo>
                        <a:pt x="94802" y="1268670"/>
                        <a:pt x="107384" y="1273803"/>
                        <a:pt x="107384" y="1280134"/>
                      </a:cubicBezTo>
                      <a:cubicBezTo>
                        <a:pt x="107384" y="1286465"/>
                        <a:pt x="94802" y="1291598"/>
                        <a:pt x="79281" y="1291598"/>
                      </a:cubicBezTo>
                      <a:cubicBezTo>
                        <a:pt x="63760" y="1291598"/>
                        <a:pt x="51178" y="1286465"/>
                        <a:pt x="51178" y="1280134"/>
                      </a:cubicBezTo>
                      <a:cubicBezTo>
                        <a:pt x="51178" y="1273803"/>
                        <a:pt x="63760" y="1268670"/>
                        <a:pt x="79281" y="1268670"/>
                      </a:cubicBezTo>
                      <a:close/>
                      <a:moveTo>
                        <a:pt x="80174" y="1196952"/>
                      </a:moveTo>
                      <a:cubicBezTo>
                        <a:pt x="95695" y="1196952"/>
                        <a:pt x="108277" y="1202085"/>
                        <a:pt x="108277" y="1208416"/>
                      </a:cubicBezTo>
                      <a:cubicBezTo>
                        <a:pt x="108277" y="1214747"/>
                        <a:pt x="95695" y="1219880"/>
                        <a:pt x="80174" y="1219880"/>
                      </a:cubicBezTo>
                      <a:cubicBezTo>
                        <a:pt x="64653" y="1219880"/>
                        <a:pt x="52071" y="1214747"/>
                        <a:pt x="52071" y="1208416"/>
                      </a:cubicBezTo>
                      <a:cubicBezTo>
                        <a:pt x="52071" y="1202085"/>
                        <a:pt x="64653" y="1196952"/>
                        <a:pt x="80174" y="1196952"/>
                      </a:cubicBezTo>
                      <a:close/>
                      <a:moveTo>
                        <a:pt x="84850" y="1107041"/>
                      </a:moveTo>
                      <a:cubicBezTo>
                        <a:pt x="100371" y="1107041"/>
                        <a:pt x="112953" y="1112174"/>
                        <a:pt x="112953" y="1118505"/>
                      </a:cubicBezTo>
                      <a:cubicBezTo>
                        <a:pt x="112953" y="1124836"/>
                        <a:pt x="100371" y="1129969"/>
                        <a:pt x="84850" y="1129969"/>
                      </a:cubicBezTo>
                      <a:cubicBezTo>
                        <a:pt x="69329" y="1129969"/>
                        <a:pt x="56747" y="1124836"/>
                        <a:pt x="56747" y="1118505"/>
                      </a:cubicBezTo>
                      <a:cubicBezTo>
                        <a:pt x="56747" y="1112174"/>
                        <a:pt x="69329" y="1107041"/>
                        <a:pt x="84850" y="1107041"/>
                      </a:cubicBezTo>
                      <a:close/>
                      <a:moveTo>
                        <a:pt x="56206" y="1056415"/>
                      </a:moveTo>
                      <a:cubicBezTo>
                        <a:pt x="71727" y="1056415"/>
                        <a:pt x="84309" y="1061548"/>
                        <a:pt x="84309" y="1067879"/>
                      </a:cubicBezTo>
                      <a:cubicBezTo>
                        <a:pt x="84309" y="1074210"/>
                        <a:pt x="71727" y="1079343"/>
                        <a:pt x="56206" y="1079343"/>
                      </a:cubicBezTo>
                      <a:cubicBezTo>
                        <a:pt x="40685" y="1079343"/>
                        <a:pt x="28103" y="1074210"/>
                        <a:pt x="28103" y="1067879"/>
                      </a:cubicBezTo>
                      <a:cubicBezTo>
                        <a:pt x="28103" y="1061548"/>
                        <a:pt x="40685" y="1056415"/>
                        <a:pt x="56206" y="1056415"/>
                      </a:cubicBezTo>
                      <a:close/>
                      <a:moveTo>
                        <a:pt x="64426" y="1008232"/>
                      </a:moveTo>
                      <a:cubicBezTo>
                        <a:pt x="79947" y="1008232"/>
                        <a:pt x="92529" y="1013365"/>
                        <a:pt x="92529" y="1019696"/>
                      </a:cubicBezTo>
                      <a:cubicBezTo>
                        <a:pt x="92529" y="1026027"/>
                        <a:pt x="79947" y="1031160"/>
                        <a:pt x="64426" y="1031160"/>
                      </a:cubicBezTo>
                      <a:cubicBezTo>
                        <a:pt x="48905" y="1031160"/>
                        <a:pt x="36323" y="1026027"/>
                        <a:pt x="36323" y="1019696"/>
                      </a:cubicBezTo>
                      <a:cubicBezTo>
                        <a:pt x="36323" y="1013365"/>
                        <a:pt x="48905" y="1008232"/>
                        <a:pt x="64426" y="1008232"/>
                      </a:cubicBezTo>
                      <a:close/>
                      <a:moveTo>
                        <a:pt x="72356" y="969722"/>
                      </a:moveTo>
                      <a:cubicBezTo>
                        <a:pt x="87877" y="969722"/>
                        <a:pt x="100459" y="974855"/>
                        <a:pt x="100459" y="981186"/>
                      </a:cubicBezTo>
                      <a:cubicBezTo>
                        <a:pt x="100459" y="987517"/>
                        <a:pt x="87877" y="992650"/>
                        <a:pt x="72356" y="992650"/>
                      </a:cubicBezTo>
                      <a:cubicBezTo>
                        <a:pt x="56835" y="992650"/>
                        <a:pt x="44253" y="987517"/>
                        <a:pt x="44253" y="981186"/>
                      </a:cubicBezTo>
                      <a:cubicBezTo>
                        <a:pt x="44253" y="974855"/>
                        <a:pt x="56835" y="969722"/>
                        <a:pt x="72356" y="969722"/>
                      </a:cubicBezTo>
                      <a:close/>
                      <a:moveTo>
                        <a:pt x="93178" y="932359"/>
                      </a:moveTo>
                      <a:cubicBezTo>
                        <a:pt x="108699" y="932359"/>
                        <a:pt x="121281" y="937492"/>
                        <a:pt x="121281" y="943823"/>
                      </a:cubicBezTo>
                      <a:cubicBezTo>
                        <a:pt x="121281" y="950154"/>
                        <a:pt x="108699" y="955287"/>
                        <a:pt x="93178" y="955287"/>
                      </a:cubicBezTo>
                      <a:cubicBezTo>
                        <a:pt x="77657" y="955287"/>
                        <a:pt x="65075" y="950154"/>
                        <a:pt x="65075" y="943823"/>
                      </a:cubicBezTo>
                      <a:cubicBezTo>
                        <a:pt x="65075" y="937492"/>
                        <a:pt x="77657" y="932359"/>
                        <a:pt x="93178" y="932359"/>
                      </a:cubicBezTo>
                      <a:close/>
                      <a:moveTo>
                        <a:pt x="92529" y="879159"/>
                      </a:moveTo>
                      <a:cubicBezTo>
                        <a:pt x="108050" y="879159"/>
                        <a:pt x="120632" y="884292"/>
                        <a:pt x="120632" y="890623"/>
                      </a:cubicBezTo>
                      <a:cubicBezTo>
                        <a:pt x="120632" y="896954"/>
                        <a:pt x="108050" y="902087"/>
                        <a:pt x="92529" y="902087"/>
                      </a:cubicBezTo>
                      <a:cubicBezTo>
                        <a:pt x="77008" y="902087"/>
                        <a:pt x="64426" y="896954"/>
                        <a:pt x="64426" y="890623"/>
                      </a:cubicBezTo>
                      <a:cubicBezTo>
                        <a:pt x="64426" y="884292"/>
                        <a:pt x="77008" y="879159"/>
                        <a:pt x="92529" y="879159"/>
                      </a:cubicBezTo>
                      <a:close/>
                      <a:moveTo>
                        <a:pt x="65075" y="838205"/>
                      </a:moveTo>
                      <a:cubicBezTo>
                        <a:pt x="80596" y="838205"/>
                        <a:pt x="93178" y="843338"/>
                        <a:pt x="93178" y="849669"/>
                      </a:cubicBezTo>
                      <a:cubicBezTo>
                        <a:pt x="93178" y="856000"/>
                        <a:pt x="80596" y="861133"/>
                        <a:pt x="65075" y="861133"/>
                      </a:cubicBezTo>
                      <a:cubicBezTo>
                        <a:pt x="49554" y="861133"/>
                        <a:pt x="36972" y="856000"/>
                        <a:pt x="36972" y="849669"/>
                      </a:cubicBezTo>
                      <a:cubicBezTo>
                        <a:pt x="36972" y="843338"/>
                        <a:pt x="49554" y="838205"/>
                        <a:pt x="65075" y="838205"/>
                      </a:cubicBezTo>
                      <a:close/>
                      <a:moveTo>
                        <a:pt x="69158" y="782093"/>
                      </a:moveTo>
                      <a:cubicBezTo>
                        <a:pt x="84679" y="782093"/>
                        <a:pt x="97261" y="787226"/>
                        <a:pt x="97261" y="793557"/>
                      </a:cubicBezTo>
                      <a:cubicBezTo>
                        <a:pt x="97261" y="799888"/>
                        <a:pt x="84679" y="805021"/>
                        <a:pt x="69158" y="805021"/>
                      </a:cubicBezTo>
                      <a:cubicBezTo>
                        <a:pt x="53637" y="805021"/>
                        <a:pt x="41055" y="799888"/>
                        <a:pt x="41055" y="793557"/>
                      </a:cubicBezTo>
                      <a:cubicBezTo>
                        <a:pt x="41055" y="787226"/>
                        <a:pt x="53637" y="782093"/>
                        <a:pt x="69158" y="782093"/>
                      </a:cubicBezTo>
                      <a:close/>
                      <a:moveTo>
                        <a:pt x="93178" y="732586"/>
                      </a:moveTo>
                      <a:cubicBezTo>
                        <a:pt x="108699" y="732586"/>
                        <a:pt x="121281" y="737719"/>
                        <a:pt x="121281" y="744050"/>
                      </a:cubicBezTo>
                      <a:cubicBezTo>
                        <a:pt x="121281" y="750381"/>
                        <a:pt x="108699" y="755514"/>
                        <a:pt x="93178" y="755514"/>
                      </a:cubicBezTo>
                      <a:cubicBezTo>
                        <a:pt x="77657" y="755514"/>
                        <a:pt x="65075" y="750381"/>
                        <a:pt x="65075" y="744050"/>
                      </a:cubicBezTo>
                      <a:cubicBezTo>
                        <a:pt x="65075" y="737719"/>
                        <a:pt x="77657" y="732586"/>
                        <a:pt x="93178" y="732586"/>
                      </a:cubicBezTo>
                      <a:close/>
                      <a:moveTo>
                        <a:pt x="97987" y="695983"/>
                      </a:moveTo>
                      <a:cubicBezTo>
                        <a:pt x="113508" y="695983"/>
                        <a:pt x="126090" y="701116"/>
                        <a:pt x="126090" y="707447"/>
                      </a:cubicBezTo>
                      <a:cubicBezTo>
                        <a:pt x="126090" y="713778"/>
                        <a:pt x="113508" y="718911"/>
                        <a:pt x="97987" y="718911"/>
                      </a:cubicBezTo>
                      <a:cubicBezTo>
                        <a:pt x="82466" y="718911"/>
                        <a:pt x="69884" y="713778"/>
                        <a:pt x="69884" y="707447"/>
                      </a:cubicBezTo>
                      <a:cubicBezTo>
                        <a:pt x="69884" y="701116"/>
                        <a:pt x="82466" y="695983"/>
                        <a:pt x="97987" y="695983"/>
                      </a:cubicBezTo>
                      <a:close/>
                      <a:moveTo>
                        <a:pt x="56535" y="656347"/>
                      </a:moveTo>
                      <a:cubicBezTo>
                        <a:pt x="72056" y="656347"/>
                        <a:pt x="84638" y="661480"/>
                        <a:pt x="84638" y="667811"/>
                      </a:cubicBezTo>
                      <a:cubicBezTo>
                        <a:pt x="84638" y="674142"/>
                        <a:pt x="72056" y="679275"/>
                        <a:pt x="56535" y="679275"/>
                      </a:cubicBezTo>
                      <a:cubicBezTo>
                        <a:pt x="41014" y="679275"/>
                        <a:pt x="28432" y="674142"/>
                        <a:pt x="28432" y="667811"/>
                      </a:cubicBezTo>
                      <a:cubicBezTo>
                        <a:pt x="28432" y="661480"/>
                        <a:pt x="41014" y="656347"/>
                        <a:pt x="56535" y="656347"/>
                      </a:cubicBezTo>
                      <a:close/>
                      <a:moveTo>
                        <a:pt x="56206" y="583912"/>
                      </a:moveTo>
                      <a:cubicBezTo>
                        <a:pt x="71727" y="583912"/>
                        <a:pt x="84309" y="589045"/>
                        <a:pt x="84309" y="595376"/>
                      </a:cubicBezTo>
                      <a:cubicBezTo>
                        <a:pt x="84309" y="601707"/>
                        <a:pt x="71727" y="606840"/>
                        <a:pt x="56206" y="606840"/>
                      </a:cubicBezTo>
                      <a:cubicBezTo>
                        <a:pt x="40685" y="606840"/>
                        <a:pt x="28103" y="601707"/>
                        <a:pt x="28103" y="595376"/>
                      </a:cubicBezTo>
                      <a:cubicBezTo>
                        <a:pt x="28103" y="589045"/>
                        <a:pt x="40685" y="583912"/>
                        <a:pt x="56206" y="583912"/>
                      </a:cubicBezTo>
                      <a:close/>
                      <a:moveTo>
                        <a:pt x="64502" y="537150"/>
                      </a:moveTo>
                      <a:cubicBezTo>
                        <a:pt x="80023" y="537150"/>
                        <a:pt x="92605" y="542283"/>
                        <a:pt x="92605" y="548614"/>
                      </a:cubicBezTo>
                      <a:cubicBezTo>
                        <a:pt x="92605" y="554945"/>
                        <a:pt x="80023" y="560078"/>
                        <a:pt x="64502" y="560078"/>
                      </a:cubicBezTo>
                      <a:cubicBezTo>
                        <a:pt x="48981" y="560078"/>
                        <a:pt x="36399" y="554945"/>
                        <a:pt x="36399" y="548614"/>
                      </a:cubicBezTo>
                      <a:cubicBezTo>
                        <a:pt x="36399" y="542283"/>
                        <a:pt x="48981" y="537150"/>
                        <a:pt x="64502" y="537150"/>
                      </a:cubicBezTo>
                      <a:close/>
                      <a:moveTo>
                        <a:pt x="96811" y="491789"/>
                      </a:moveTo>
                      <a:cubicBezTo>
                        <a:pt x="112332" y="491789"/>
                        <a:pt x="124914" y="496922"/>
                        <a:pt x="124914" y="503253"/>
                      </a:cubicBezTo>
                      <a:cubicBezTo>
                        <a:pt x="124914" y="509584"/>
                        <a:pt x="112332" y="514717"/>
                        <a:pt x="96811" y="514717"/>
                      </a:cubicBezTo>
                      <a:cubicBezTo>
                        <a:pt x="81290" y="514717"/>
                        <a:pt x="68708" y="509584"/>
                        <a:pt x="68708" y="503253"/>
                      </a:cubicBezTo>
                      <a:cubicBezTo>
                        <a:pt x="68708" y="496922"/>
                        <a:pt x="81290" y="491789"/>
                        <a:pt x="96811" y="491789"/>
                      </a:cubicBezTo>
                      <a:close/>
                      <a:moveTo>
                        <a:pt x="56823" y="450826"/>
                      </a:moveTo>
                      <a:cubicBezTo>
                        <a:pt x="72344" y="450826"/>
                        <a:pt x="84926" y="455959"/>
                        <a:pt x="84926" y="462290"/>
                      </a:cubicBezTo>
                      <a:cubicBezTo>
                        <a:pt x="84926" y="468621"/>
                        <a:pt x="72344" y="473754"/>
                        <a:pt x="56823" y="473754"/>
                      </a:cubicBezTo>
                      <a:cubicBezTo>
                        <a:pt x="41302" y="473754"/>
                        <a:pt x="28720" y="468621"/>
                        <a:pt x="28720" y="462290"/>
                      </a:cubicBezTo>
                      <a:cubicBezTo>
                        <a:pt x="28720" y="455959"/>
                        <a:pt x="41302" y="450826"/>
                        <a:pt x="56823" y="450826"/>
                      </a:cubicBezTo>
                      <a:close/>
                      <a:moveTo>
                        <a:pt x="71061" y="398608"/>
                      </a:moveTo>
                      <a:cubicBezTo>
                        <a:pt x="86582" y="398608"/>
                        <a:pt x="99164" y="403741"/>
                        <a:pt x="99164" y="410072"/>
                      </a:cubicBezTo>
                      <a:cubicBezTo>
                        <a:pt x="99164" y="416403"/>
                        <a:pt x="86582" y="421536"/>
                        <a:pt x="71061" y="421536"/>
                      </a:cubicBezTo>
                      <a:cubicBezTo>
                        <a:pt x="55540" y="421536"/>
                        <a:pt x="42958" y="416403"/>
                        <a:pt x="42958" y="410072"/>
                      </a:cubicBezTo>
                      <a:cubicBezTo>
                        <a:pt x="42958" y="403741"/>
                        <a:pt x="55540" y="398608"/>
                        <a:pt x="71061" y="398608"/>
                      </a:cubicBezTo>
                      <a:close/>
                      <a:moveTo>
                        <a:pt x="36399" y="352017"/>
                      </a:moveTo>
                      <a:cubicBezTo>
                        <a:pt x="51920" y="352017"/>
                        <a:pt x="64502" y="357150"/>
                        <a:pt x="64502" y="363481"/>
                      </a:cubicBezTo>
                      <a:cubicBezTo>
                        <a:pt x="64502" y="369812"/>
                        <a:pt x="51920" y="374945"/>
                        <a:pt x="36399" y="374945"/>
                      </a:cubicBezTo>
                      <a:cubicBezTo>
                        <a:pt x="20878" y="374945"/>
                        <a:pt x="8296" y="369812"/>
                        <a:pt x="8296" y="363481"/>
                      </a:cubicBezTo>
                      <a:cubicBezTo>
                        <a:pt x="8296" y="357150"/>
                        <a:pt x="20878" y="352017"/>
                        <a:pt x="36399" y="352017"/>
                      </a:cubicBezTo>
                      <a:close/>
                      <a:moveTo>
                        <a:pt x="101847" y="307679"/>
                      </a:moveTo>
                      <a:cubicBezTo>
                        <a:pt x="117368" y="307679"/>
                        <a:pt x="129950" y="312812"/>
                        <a:pt x="129950" y="319143"/>
                      </a:cubicBezTo>
                      <a:cubicBezTo>
                        <a:pt x="129950" y="325474"/>
                        <a:pt x="117368" y="330607"/>
                        <a:pt x="101847" y="330607"/>
                      </a:cubicBezTo>
                      <a:cubicBezTo>
                        <a:pt x="86326" y="330607"/>
                        <a:pt x="73744" y="325474"/>
                        <a:pt x="73744" y="319143"/>
                      </a:cubicBezTo>
                      <a:cubicBezTo>
                        <a:pt x="73744" y="312812"/>
                        <a:pt x="86326" y="307679"/>
                        <a:pt x="101847" y="307679"/>
                      </a:cubicBezTo>
                      <a:close/>
                      <a:moveTo>
                        <a:pt x="48494" y="275936"/>
                      </a:moveTo>
                      <a:cubicBezTo>
                        <a:pt x="64015" y="275936"/>
                        <a:pt x="76597" y="281069"/>
                        <a:pt x="76597" y="287400"/>
                      </a:cubicBezTo>
                      <a:cubicBezTo>
                        <a:pt x="76597" y="293731"/>
                        <a:pt x="64015" y="298864"/>
                        <a:pt x="48494" y="298864"/>
                      </a:cubicBezTo>
                      <a:cubicBezTo>
                        <a:pt x="32973" y="298864"/>
                        <a:pt x="20391" y="293731"/>
                        <a:pt x="20391" y="287400"/>
                      </a:cubicBezTo>
                      <a:cubicBezTo>
                        <a:pt x="20391" y="281069"/>
                        <a:pt x="32973" y="275936"/>
                        <a:pt x="48494" y="275936"/>
                      </a:cubicBezTo>
                      <a:close/>
                      <a:moveTo>
                        <a:pt x="92529" y="211161"/>
                      </a:moveTo>
                      <a:cubicBezTo>
                        <a:pt x="108050" y="211161"/>
                        <a:pt x="120632" y="216294"/>
                        <a:pt x="120632" y="222625"/>
                      </a:cubicBezTo>
                      <a:cubicBezTo>
                        <a:pt x="120632" y="228956"/>
                        <a:pt x="108050" y="234089"/>
                        <a:pt x="92529" y="234089"/>
                      </a:cubicBezTo>
                      <a:cubicBezTo>
                        <a:pt x="77008" y="234089"/>
                        <a:pt x="64426" y="228956"/>
                        <a:pt x="64426" y="222625"/>
                      </a:cubicBezTo>
                      <a:cubicBezTo>
                        <a:pt x="64426" y="216294"/>
                        <a:pt x="77008" y="211161"/>
                        <a:pt x="92529" y="211161"/>
                      </a:cubicBezTo>
                      <a:close/>
                      <a:moveTo>
                        <a:pt x="36323" y="181831"/>
                      </a:moveTo>
                      <a:cubicBezTo>
                        <a:pt x="51844" y="181831"/>
                        <a:pt x="64426" y="186964"/>
                        <a:pt x="64426" y="193295"/>
                      </a:cubicBezTo>
                      <a:cubicBezTo>
                        <a:pt x="64426" y="199626"/>
                        <a:pt x="51844" y="204759"/>
                        <a:pt x="36323" y="204759"/>
                      </a:cubicBezTo>
                      <a:cubicBezTo>
                        <a:pt x="20802" y="204759"/>
                        <a:pt x="8220" y="199626"/>
                        <a:pt x="8220" y="193295"/>
                      </a:cubicBezTo>
                      <a:cubicBezTo>
                        <a:pt x="8220" y="186964"/>
                        <a:pt x="20802" y="181831"/>
                        <a:pt x="36323" y="181831"/>
                      </a:cubicBezTo>
                      <a:close/>
                      <a:moveTo>
                        <a:pt x="108234" y="126574"/>
                      </a:moveTo>
                      <a:cubicBezTo>
                        <a:pt x="123755" y="126574"/>
                        <a:pt x="136337" y="131707"/>
                        <a:pt x="136337" y="138038"/>
                      </a:cubicBezTo>
                      <a:cubicBezTo>
                        <a:pt x="136337" y="144369"/>
                        <a:pt x="123755" y="149502"/>
                        <a:pt x="108234" y="149502"/>
                      </a:cubicBezTo>
                      <a:cubicBezTo>
                        <a:pt x="92713" y="149502"/>
                        <a:pt x="80131" y="144369"/>
                        <a:pt x="80131" y="138038"/>
                      </a:cubicBezTo>
                      <a:cubicBezTo>
                        <a:pt x="80131" y="131707"/>
                        <a:pt x="92713" y="126574"/>
                        <a:pt x="108234" y="126574"/>
                      </a:cubicBezTo>
                      <a:close/>
                      <a:moveTo>
                        <a:pt x="41724" y="83330"/>
                      </a:moveTo>
                      <a:cubicBezTo>
                        <a:pt x="57245" y="83330"/>
                        <a:pt x="69827" y="88463"/>
                        <a:pt x="69827" y="94794"/>
                      </a:cubicBezTo>
                      <a:cubicBezTo>
                        <a:pt x="69827" y="101125"/>
                        <a:pt x="57245" y="106258"/>
                        <a:pt x="41724" y="106258"/>
                      </a:cubicBezTo>
                      <a:cubicBezTo>
                        <a:pt x="26203" y="106258"/>
                        <a:pt x="13621" y="101125"/>
                        <a:pt x="13621" y="94794"/>
                      </a:cubicBezTo>
                      <a:cubicBezTo>
                        <a:pt x="13621" y="88463"/>
                        <a:pt x="26203" y="83330"/>
                        <a:pt x="41724" y="83330"/>
                      </a:cubicBezTo>
                      <a:close/>
                      <a:moveTo>
                        <a:pt x="84309" y="40975"/>
                      </a:moveTo>
                      <a:cubicBezTo>
                        <a:pt x="99830" y="40975"/>
                        <a:pt x="112412" y="46108"/>
                        <a:pt x="112412" y="52439"/>
                      </a:cubicBezTo>
                      <a:cubicBezTo>
                        <a:pt x="112412" y="58770"/>
                        <a:pt x="99830" y="63903"/>
                        <a:pt x="84309" y="63903"/>
                      </a:cubicBezTo>
                      <a:cubicBezTo>
                        <a:pt x="68788" y="63903"/>
                        <a:pt x="56206" y="58770"/>
                        <a:pt x="56206" y="52439"/>
                      </a:cubicBezTo>
                      <a:cubicBezTo>
                        <a:pt x="56206" y="46108"/>
                        <a:pt x="68788" y="40975"/>
                        <a:pt x="84309" y="40975"/>
                      </a:cubicBezTo>
                      <a:close/>
                      <a:moveTo>
                        <a:pt x="28103" y="0"/>
                      </a:moveTo>
                      <a:cubicBezTo>
                        <a:pt x="43624" y="0"/>
                        <a:pt x="56206" y="5133"/>
                        <a:pt x="56206" y="11464"/>
                      </a:cubicBezTo>
                      <a:cubicBezTo>
                        <a:pt x="56206" y="17795"/>
                        <a:pt x="43624" y="22928"/>
                        <a:pt x="28103" y="22928"/>
                      </a:cubicBezTo>
                      <a:cubicBezTo>
                        <a:pt x="12582" y="22928"/>
                        <a:pt x="0" y="17795"/>
                        <a:pt x="0" y="11464"/>
                      </a:cubicBezTo>
                      <a:cubicBezTo>
                        <a:pt x="0" y="5133"/>
                        <a:pt x="12582" y="0"/>
                        <a:pt x="28103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5" name="グループ化 344">
                <a:extLst>
                  <a:ext uri="{FF2B5EF4-FFF2-40B4-BE49-F238E27FC236}">
                    <a16:creationId xmlns:a16="http://schemas.microsoft.com/office/drawing/2014/main" id="{3C20DDDD-D303-4592-AEB7-1660AE976458}"/>
                  </a:ext>
                </a:extLst>
              </p:cNvPr>
              <p:cNvGrpSpPr/>
              <p:nvPr/>
            </p:nvGrpSpPr>
            <p:grpSpPr>
              <a:xfrm rot="21323726">
                <a:off x="2549374" y="2943029"/>
                <a:ext cx="158470" cy="1743731"/>
                <a:chOff x="2702749" y="2939735"/>
                <a:chExt cx="158471" cy="1743732"/>
              </a:xfrm>
            </p:grpSpPr>
            <p:sp>
              <p:nvSpPr>
                <p:cNvPr id="355" name="台形 354">
                  <a:extLst>
                    <a:ext uri="{FF2B5EF4-FFF2-40B4-BE49-F238E27FC236}">
                      <a16:creationId xmlns:a16="http://schemas.microsoft.com/office/drawing/2014/main" id="{9A84989B-D1B7-4CA5-979C-B0B966352AB8}"/>
                    </a:ext>
                  </a:extLst>
                </p:cNvPr>
                <p:cNvSpPr/>
                <p:nvPr/>
              </p:nvSpPr>
              <p:spPr bwMode="auto">
                <a:xfrm rot="10800000">
                  <a:off x="2702749" y="2939735"/>
                  <a:ext cx="158471" cy="1743732"/>
                </a:xfrm>
                <a:prstGeom prst="trapezoid">
                  <a:avLst>
                    <a:gd name="adj" fmla="val 32514"/>
                  </a:avLst>
                </a:prstGeom>
                <a:solidFill>
                  <a:srgbClr val="FF99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66CAF72F-36D0-4092-9DA1-680905940963}"/>
                    </a:ext>
                  </a:extLst>
                </p:cNvPr>
                <p:cNvSpPr/>
                <p:nvPr/>
              </p:nvSpPr>
              <p:spPr bwMode="auto">
                <a:xfrm>
                  <a:off x="2710580" y="2981024"/>
                  <a:ext cx="136337" cy="1338360"/>
                </a:xfrm>
                <a:custGeom>
                  <a:avLst/>
                  <a:gdLst>
                    <a:gd name="connsiteX0" fmla="*/ 70985 w 136337"/>
                    <a:gd name="connsiteY0" fmla="*/ 1315432 h 1338360"/>
                    <a:gd name="connsiteX1" fmla="*/ 99088 w 136337"/>
                    <a:gd name="connsiteY1" fmla="*/ 1326896 h 1338360"/>
                    <a:gd name="connsiteX2" fmla="*/ 70985 w 136337"/>
                    <a:gd name="connsiteY2" fmla="*/ 1338360 h 1338360"/>
                    <a:gd name="connsiteX3" fmla="*/ 42882 w 136337"/>
                    <a:gd name="connsiteY3" fmla="*/ 1326896 h 1338360"/>
                    <a:gd name="connsiteX4" fmla="*/ 70985 w 136337"/>
                    <a:gd name="connsiteY4" fmla="*/ 1315432 h 1338360"/>
                    <a:gd name="connsiteX5" fmla="*/ 79281 w 136337"/>
                    <a:gd name="connsiteY5" fmla="*/ 1268670 h 1338360"/>
                    <a:gd name="connsiteX6" fmla="*/ 107384 w 136337"/>
                    <a:gd name="connsiteY6" fmla="*/ 1280134 h 1338360"/>
                    <a:gd name="connsiteX7" fmla="*/ 79281 w 136337"/>
                    <a:gd name="connsiteY7" fmla="*/ 1291598 h 1338360"/>
                    <a:gd name="connsiteX8" fmla="*/ 51178 w 136337"/>
                    <a:gd name="connsiteY8" fmla="*/ 1280134 h 1338360"/>
                    <a:gd name="connsiteX9" fmla="*/ 79281 w 136337"/>
                    <a:gd name="connsiteY9" fmla="*/ 1268670 h 1338360"/>
                    <a:gd name="connsiteX10" fmla="*/ 80174 w 136337"/>
                    <a:gd name="connsiteY10" fmla="*/ 1196952 h 1338360"/>
                    <a:gd name="connsiteX11" fmla="*/ 108277 w 136337"/>
                    <a:gd name="connsiteY11" fmla="*/ 1208416 h 1338360"/>
                    <a:gd name="connsiteX12" fmla="*/ 80174 w 136337"/>
                    <a:gd name="connsiteY12" fmla="*/ 1219880 h 1338360"/>
                    <a:gd name="connsiteX13" fmla="*/ 52071 w 136337"/>
                    <a:gd name="connsiteY13" fmla="*/ 1208416 h 1338360"/>
                    <a:gd name="connsiteX14" fmla="*/ 80174 w 136337"/>
                    <a:gd name="connsiteY14" fmla="*/ 1196952 h 1338360"/>
                    <a:gd name="connsiteX15" fmla="*/ 84850 w 136337"/>
                    <a:gd name="connsiteY15" fmla="*/ 1107041 h 1338360"/>
                    <a:gd name="connsiteX16" fmla="*/ 112953 w 136337"/>
                    <a:gd name="connsiteY16" fmla="*/ 1118505 h 1338360"/>
                    <a:gd name="connsiteX17" fmla="*/ 84850 w 136337"/>
                    <a:gd name="connsiteY17" fmla="*/ 1129969 h 1338360"/>
                    <a:gd name="connsiteX18" fmla="*/ 56747 w 136337"/>
                    <a:gd name="connsiteY18" fmla="*/ 1118505 h 1338360"/>
                    <a:gd name="connsiteX19" fmla="*/ 84850 w 136337"/>
                    <a:gd name="connsiteY19" fmla="*/ 1107041 h 1338360"/>
                    <a:gd name="connsiteX20" fmla="*/ 56206 w 136337"/>
                    <a:gd name="connsiteY20" fmla="*/ 1056415 h 1338360"/>
                    <a:gd name="connsiteX21" fmla="*/ 84309 w 136337"/>
                    <a:gd name="connsiteY21" fmla="*/ 1067879 h 1338360"/>
                    <a:gd name="connsiteX22" fmla="*/ 56206 w 136337"/>
                    <a:gd name="connsiteY22" fmla="*/ 1079343 h 1338360"/>
                    <a:gd name="connsiteX23" fmla="*/ 28103 w 136337"/>
                    <a:gd name="connsiteY23" fmla="*/ 1067879 h 1338360"/>
                    <a:gd name="connsiteX24" fmla="*/ 56206 w 136337"/>
                    <a:gd name="connsiteY24" fmla="*/ 1056415 h 1338360"/>
                    <a:gd name="connsiteX25" fmla="*/ 64426 w 136337"/>
                    <a:gd name="connsiteY25" fmla="*/ 1008232 h 1338360"/>
                    <a:gd name="connsiteX26" fmla="*/ 92529 w 136337"/>
                    <a:gd name="connsiteY26" fmla="*/ 1019696 h 1338360"/>
                    <a:gd name="connsiteX27" fmla="*/ 64426 w 136337"/>
                    <a:gd name="connsiteY27" fmla="*/ 1031160 h 1338360"/>
                    <a:gd name="connsiteX28" fmla="*/ 36323 w 136337"/>
                    <a:gd name="connsiteY28" fmla="*/ 1019696 h 1338360"/>
                    <a:gd name="connsiteX29" fmla="*/ 64426 w 136337"/>
                    <a:gd name="connsiteY29" fmla="*/ 1008232 h 1338360"/>
                    <a:gd name="connsiteX30" fmla="*/ 72356 w 136337"/>
                    <a:gd name="connsiteY30" fmla="*/ 969722 h 1338360"/>
                    <a:gd name="connsiteX31" fmla="*/ 100459 w 136337"/>
                    <a:gd name="connsiteY31" fmla="*/ 981186 h 1338360"/>
                    <a:gd name="connsiteX32" fmla="*/ 72356 w 136337"/>
                    <a:gd name="connsiteY32" fmla="*/ 992650 h 1338360"/>
                    <a:gd name="connsiteX33" fmla="*/ 44253 w 136337"/>
                    <a:gd name="connsiteY33" fmla="*/ 981186 h 1338360"/>
                    <a:gd name="connsiteX34" fmla="*/ 72356 w 136337"/>
                    <a:gd name="connsiteY34" fmla="*/ 969722 h 1338360"/>
                    <a:gd name="connsiteX35" fmla="*/ 93178 w 136337"/>
                    <a:gd name="connsiteY35" fmla="*/ 932359 h 1338360"/>
                    <a:gd name="connsiteX36" fmla="*/ 121281 w 136337"/>
                    <a:gd name="connsiteY36" fmla="*/ 943823 h 1338360"/>
                    <a:gd name="connsiteX37" fmla="*/ 93178 w 136337"/>
                    <a:gd name="connsiteY37" fmla="*/ 955287 h 1338360"/>
                    <a:gd name="connsiteX38" fmla="*/ 65075 w 136337"/>
                    <a:gd name="connsiteY38" fmla="*/ 943823 h 1338360"/>
                    <a:gd name="connsiteX39" fmla="*/ 93178 w 136337"/>
                    <a:gd name="connsiteY39" fmla="*/ 932359 h 1338360"/>
                    <a:gd name="connsiteX40" fmla="*/ 92529 w 136337"/>
                    <a:gd name="connsiteY40" fmla="*/ 879159 h 1338360"/>
                    <a:gd name="connsiteX41" fmla="*/ 120632 w 136337"/>
                    <a:gd name="connsiteY41" fmla="*/ 890623 h 1338360"/>
                    <a:gd name="connsiteX42" fmla="*/ 92529 w 136337"/>
                    <a:gd name="connsiteY42" fmla="*/ 902087 h 1338360"/>
                    <a:gd name="connsiteX43" fmla="*/ 64426 w 136337"/>
                    <a:gd name="connsiteY43" fmla="*/ 890623 h 1338360"/>
                    <a:gd name="connsiteX44" fmla="*/ 92529 w 136337"/>
                    <a:gd name="connsiteY44" fmla="*/ 879159 h 1338360"/>
                    <a:gd name="connsiteX45" fmla="*/ 65075 w 136337"/>
                    <a:gd name="connsiteY45" fmla="*/ 838205 h 1338360"/>
                    <a:gd name="connsiteX46" fmla="*/ 93178 w 136337"/>
                    <a:gd name="connsiteY46" fmla="*/ 849669 h 1338360"/>
                    <a:gd name="connsiteX47" fmla="*/ 65075 w 136337"/>
                    <a:gd name="connsiteY47" fmla="*/ 861133 h 1338360"/>
                    <a:gd name="connsiteX48" fmla="*/ 36972 w 136337"/>
                    <a:gd name="connsiteY48" fmla="*/ 849669 h 1338360"/>
                    <a:gd name="connsiteX49" fmla="*/ 65075 w 136337"/>
                    <a:gd name="connsiteY49" fmla="*/ 838205 h 1338360"/>
                    <a:gd name="connsiteX50" fmla="*/ 69158 w 136337"/>
                    <a:gd name="connsiteY50" fmla="*/ 782093 h 1338360"/>
                    <a:gd name="connsiteX51" fmla="*/ 97261 w 136337"/>
                    <a:gd name="connsiteY51" fmla="*/ 793557 h 1338360"/>
                    <a:gd name="connsiteX52" fmla="*/ 69158 w 136337"/>
                    <a:gd name="connsiteY52" fmla="*/ 805021 h 1338360"/>
                    <a:gd name="connsiteX53" fmla="*/ 41055 w 136337"/>
                    <a:gd name="connsiteY53" fmla="*/ 793557 h 1338360"/>
                    <a:gd name="connsiteX54" fmla="*/ 69158 w 136337"/>
                    <a:gd name="connsiteY54" fmla="*/ 782093 h 1338360"/>
                    <a:gd name="connsiteX55" fmla="*/ 93178 w 136337"/>
                    <a:gd name="connsiteY55" fmla="*/ 732586 h 1338360"/>
                    <a:gd name="connsiteX56" fmla="*/ 121281 w 136337"/>
                    <a:gd name="connsiteY56" fmla="*/ 744050 h 1338360"/>
                    <a:gd name="connsiteX57" fmla="*/ 93178 w 136337"/>
                    <a:gd name="connsiteY57" fmla="*/ 755514 h 1338360"/>
                    <a:gd name="connsiteX58" fmla="*/ 65075 w 136337"/>
                    <a:gd name="connsiteY58" fmla="*/ 744050 h 1338360"/>
                    <a:gd name="connsiteX59" fmla="*/ 93178 w 136337"/>
                    <a:gd name="connsiteY59" fmla="*/ 732586 h 1338360"/>
                    <a:gd name="connsiteX60" fmla="*/ 97987 w 136337"/>
                    <a:gd name="connsiteY60" fmla="*/ 695983 h 1338360"/>
                    <a:gd name="connsiteX61" fmla="*/ 126090 w 136337"/>
                    <a:gd name="connsiteY61" fmla="*/ 707447 h 1338360"/>
                    <a:gd name="connsiteX62" fmla="*/ 97987 w 136337"/>
                    <a:gd name="connsiteY62" fmla="*/ 718911 h 1338360"/>
                    <a:gd name="connsiteX63" fmla="*/ 69884 w 136337"/>
                    <a:gd name="connsiteY63" fmla="*/ 707447 h 1338360"/>
                    <a:gd name="connsiteX64" fmla="*/ 97987 w 136337"/>
                    <a:gd name="connsiteY64" fmla="*/ 695983 h 1338360"/>
                    <a:gd name="connsiteX65" fmla="*/ 56535 w 136337"/>
                    <a:gd name="connsiteY65" fmla="*/ 656347 h 1338360"/>
                    <a:gd name="connsiteX66" fmla="*/ 84638 w 136337"/>
                    <a:gd name="connsiteY66" fmla="*/ 667811 h 1338360"/>
                    <a:gd name="connsiteX67" fmla="*/ 56535 w 136337"/>
                    <a:gd name="connsiteY67" fmla="*/ 679275 h 1338360"/>
                    <a:gd name="connsiteX68" fmla="*/ 28432 w 136337"/>
                    <a:gd name="connsiteY68" fmla="*/ 667811 h 1338360"/>
                    <a:gd name="connsiteX69" fmla="*/ 56535 w 136337"/>
                    <a:gd name="connsiteY69" fmla="*/ 656347 h 1338360"/>
                    <a:gd name="connsiteX70" fmla="*/ 56206 w 136337"/>
                    <a:gd name="connsiteY70" fmla="*/ 583912 h 1338360"/>
                    <a:gd name="connsiteX71" fmla="*/ 84309 w 136337"/>
                    <a:gd name="connsiteY71" fmla="*/ 595376 h 1338360"/>
                    <a:gd name="connsiteX72" fmla="*/ 56206 w 136337"/>
                    <a:gd name="connsiteY72" fmla="*/ 606840 h 1338360"/>
                    <a:gd name="connsiteX73" fmla="*/ 28103 w 136337"/>
                    <a:gd name="connsiteY73" fmla="*/ 595376 h 1338360"/>
                    <a:gd name="connsiteX74" fmla="*/ 56206 w 136337"/>
                    <a:gd name="connsiteY74" fmla="*/ 583912 h 1338360"/>
                    <a:gd name="connsiteX75" fmla="*/ 64502 w 136337"/>
                    <a:gd name="connsiteY75" fmla="*/ 537150 h 1338360"/>
                    <a:gd name="connsiteX76" fmla="*/ 92605 w 136337"/>
                    <a:gd name="connsiteY76" fmla="*/ 548614 h 1338360"/>
                    <a:gd name="connsiteX77" fmla="*/ 64502 w 136337"/>
                    <a:gd name="connsiteY77" fmla="*/ 560078 h 1338360"/>
                    <a:gd name="connsiteX78" fmla="*/ 36399 w 136337"/>
                    <a:gd name="connsiteY78" fmla="*/ 548614 h 1338360"/>
                    <a:gd name="connsiteX79" fmla="*/ 64502 w 136337"/>
                    <a:gd name="connsiteY79" fmla="*/ 537150 h 1338360"/>
                    <a:gd name="connsiteX80" fmla="*/ 96811 w 136337"/>
                    <a:gd name="connsiteY80" fmla="*/ 491789 h 1338360"/>
                    <a:gd name="connsiteX81" fmla="*/ 124914 w 136337"/>
                    <a:gd name="connsiteY81" fmla="*/ 503253 h 1338360"/>
                    <a:gd name="connsiteX82" fmla="*/ 96811 w 136337"/>
                    <a:gd name="connsiteY82" fmla="*/ 514717 h 1338360"/>
                    <a:gd name="connsiteX83" fmla="*/ 68708 w 136337"/>
                    <a:gd name="connsiteY83" fmla="*/ 503253 h 1338360"/>
                    <a:gd name="connsiteX84" fmla="*/ 96811 w 136337"/>
                    <a:gd name="connsiteY84" fmla="*/ 491789 h 1338360"/>
                    <a:gd name="connsiteX85" fmla="*/ 56823 w 136337"/>
                    <a:gd name="connsiteY85" fmla="*/ 450826 h 1338360"/>
                    <a:gd name="connsiteX86" fmla="*/ 84926 w 136337"/>
                    <a:gd name="connsiteY86" fmla="*/ 462290 h 1338360"/>
                    <a:gd name="connsiteX87" fmla="*/ 56823 w 136337"/>
                    <a:gd name="connsiteY87" fmla="*/ 473754 h 1338360"/>
                    <a:gd name="connsiteX88" fmla="*/ 28720 w 136337"/>
                    <a:gd name="connsiteY88" fmla="*/ 462290 h 1338360"/>
                    <a:gd name="connsiteX89" fmla="*/ 56823 w 136337"/>
                    <a:gd name="connsiteY89" fmla="*/ 450826 h 1338360"/>
                    <a:gd name="connsiteX90" fmla="*/ 71061 w 136337"/>
                    <a:gd name="connsiteY90" fmla="*/ 398608 h 1338360"/>
                    <a:gd name="connsiteX91" fmla="*/ 99164 w 136337"/>
                    <a:gd name="connsiteY91" fmla="*/ 410072 h 1338360"/>
                    <a:gd name="connsiteX92" fmla="*/ 71061 w 136337"/>
                    <a:gd name="connsiteY92" fmla="*/ 421536 h 1338360"/>
                    <a:gd name="connsiteX93" fmla="*/ 42958 w 136337"/>
                    <a:gd name="connsiteY93" fmla="*/ 410072 h 1338360"/>
                    <a:gd name="connsiteX94" fmla="*/ 71061 w 136337"/>
                    <a:gd name="connsiteY94" fmla="*/ 398608 h 1338360"/>
                    <a:gd name="connsiteX95" fmla="*/ 36399 w 136337"/>
                    <a:gd name="connsiteY95" fmla="*/ 352017 h 1338360"/>
                    <a:gd name="connsiteX96" fmla="*/ 64502 w 136337"/>
                    <a:gd name="connsiteY96" fmla="*/ 363481 h 1338360"/>
                    <a:gd name="connsiteX97" fmla="*/ 36399 w 136337"/>
                    <a:gd name="connsiteY97" fmla="*/ 374945 h 1338360"/>
                    <a:gd name="connsiteX98" fmla="*/ 8296 w 136337"/>
                    <a:gd name="connsiteY98" fmla="*/ 363481 h 1338360"/>
                    <a:gd name="connsiteX99" fmla="*/ 36399 w 136337"/>
                    <a:gd name="connsiteY99" fmla="*/ 352017 h 1338360"/>
                    <a:gd name="connsiteX100" fmla="*/ 101847 w 136337"/>
                    <a:gd name="connsiteY100" fmla="*/ 307679 h 1338360"/>
                    <a:gd name="connsiteX101" fmla="*/ 129950 w 136337"/>
                    <a:gd name="connsiteY101" fmla="*/ 319143 h 1338360"/>
                    <a:gd name="connsiteX102" fmla="*/ 101847 w 136337"/>
                    <a:gd name="connsiteY102" fmla="*/ 330607 h 1338360"/>
                    <a:gd name="connsiteX103" fmla="*/ 73744 w 136337"/>
                    <a:gd name="connsiteY103" fmla="*/ 319143 h 1338360"/>
                    <a:gd name="connsiteX104" fmla="*/ 101847 w 136337"/>
                    <a:gd name="connsiteY104" fmla="*/ 307679 h 1338360"/>
                    <a:gd name="connsiteX105" fmla="*/ 48494 w 136337"/>
                    <a:gd name="connsiteY105" fmla="*/ 275936 h 1338360"/>
                    <a:gd name="connsiteX106" fmla="*/ 76597 w 136337"/>
                    <a:gd name="connsiteY106" fmla="*/ 287400 h 1338360"/>
                    <a:gd name="connsiteX107" fmla="*/ 48494 w 136337"/>
                    <a:gd name="connsiteY107" fmla="*/ 298864 h 1338360"/>
                    <a:gd name="connsiteX108" fmla="*/ 20391 w 136337"/>
                    <a:gd name="connsiteY108" fmla="*/ 287400 h 1338360"/>
                    <a:gd name="connsiteX109" fmla="*/ 48494 w 136337"/>
                    <a:gd name="connsiteY109" fmla="*/ 275936 h 1338360"/>
                    <a:gd name="connsiteX110" fmla="*/ 92529 w 136337"/>
                    <a:gd name="connsiteY110" fmla="*/ 211161 h 1338360"/>
                    <a:gd name="connsiteX111" fmla="*/ 120632 w 136337"/>
                    <a:gd name="connsiteY111" fmla="*/ 222625 h 1338360"/>
                    <a:gd name="connsiteX112" fmla="*/ 92529 w 136337"/>
                    <a:gd name="connsiteY112" fmla="*/ 234089 h 1338360"/>
                    <a:gd name="connsiteX113" fmla="*/ 64426 w 136337"/>
                    <a:gd name="connsiteY113" fmla="*/ 222625 h 1338360"/>
                    <a:gd name="connsiteX114" fmla="*/ 92529 w 136337"/>
                    <a:gd name="connsiteY114" fmla="*/ 211161 h 1338360"/>
                    <a:gd name="connsiteX115" fmla="*/ 36323 w 136337"/>
                    <a:gd name="connsiteY115" fmla="*/ 181831 h 1338360"/>
                    <a:gd name="connsiteX116" fmla="*/ 64426 w 136337"/>
                    <a:gd name="connsiteY116" fmla="*/ 193295 h 1338360"/>
                    <a:gd name="connsiteX117" fmla="*/ 36323 w 136337"/>
                    <a:gd name="connsiteY117" fmla="*/ 204759 h 1338360"/>
                    <a:gd name="connsiteX118" fmla="*/ 8220 w 136337"/>
                    <a:gd name="connsiteY118" fmla="*/ 193295 h 1338360"/>
                    <a:gd name="connsiteX119" fmla="*/ 36323 w 136337"/>
                    <a:gd name="connsiteY119" fmla="*/ 181831 h 1338360"/>
                    <a:gd name="connsiteX120" fmla="*/ 108234 w 136337"/>
                    <a:gd name="connsiteY120" fmla="*/ 126574 h 1338360"/>
                    <a:gd name="connsiteX121" fmla="*/ 136337 w 136337"/>
                    <a:gd name="connsiteY121" fmla="*/ 138038 h 1338360"/>
                    <a:gd name="connsiteX122" fmla="*/ 108234 w 136337"/>
                    <a:gd name="connsiteY122" fmla="*/ 149502 h 1338360"/>
                    <a:gd name="connsiteX123" fmla="*/ 80131 w 136337"/>
                    <a:gd name="connsiteY123" fmla="*/ 138038 h 1338360"/>
                    <a:gd name="connsiteX124" fmla="*/ 108234 w 136337"/>
                    <a:gd name="connsiteY124" fmla="*/ 126574 h 1338360"/>
                    <a:gd name="connsiteX125" fmla="*/ 41724 w 136337"/>
                    <a:gd name="connsiteY125" fmla="*/ 83330 h 1338360"/>
                    <a:gd name="connsiteX126" fmla="*/ 69827 w 136337"/>
                    <a:gd name="connsiteY126" fmla="*/ 94794 h 1338360"/>
                    <a:gd name="connsiteX127" fmla="*/ 41724 w 136337"/>
                    <a:gd name="connsiteY127" fmla="*/ 106258 h 1338360"/>
                    <a:gd name="connsiteX128" fmla="*/ 13621 w 136337"/>
                    <a:gd name="connsiteY128" fmla="*/ 94794 h 1338360"/>
                    <a:gd name="connsiteX129" fmla="*/ 41724 w 136337"/>
                    <a:gd name="connsiteY129" fmla="*/ 83330 h 1338360"/>
                    <a:gd name="connsiteX130" fmla="*/ 84309 w 136337"/>
                    <a:gd name="connsiteY130" fmla="*/ 40975 h 1338360"/>
                    <a:gd name="connsiteX131" fmla="*/ 112412 w 136337"/>
                    <a:gd name="connsiteY131" fmla="*/ 52439 h 1338360"/>
                    <a:gd name="connsiteX132" fmla="*/ 84309 w 136337"/>
                    <a:gd name="connsiteY132" fmla="*/ 63903 h 1338360"/>
                    <a:gd name="connsiteX133" fmla="*/ 56206 w 136337"/>
                    <a:gd name="connsiteY133" fmla="*/ 52439 h 1338360"/>
                    <a:gd name="connsiteX134" fmla="*/ 84309 w 136337"/>
                    <a:gd name="connsiteY134" fmla="*/ 40975 h 1338360"/>
                    <a:gd name="connsiteX135" fmla="*/ 28103 w 136337"/>
                    <a:gd name="connsiteY135" fmla="*/ 0 h 1338360"/>
                    <a:gd name="connsiteX136" fmla="*/ 56206 w 136337"/>
                    <a:gd name="connsiteY136" fmla="*/ 11464 h 1338360"/>
                    <a:gd name="connsiteX137" fmla="*/ 28103 w 136337"/>
                    <a:gd name="connsiteY137" fmla="*/ 22928 h 1338360"/>
                    <a:gd name="connsiteX138" fmla="*/ 0 w 136337"/>
                    <a:gd name="connsiteY138" fmla="*/ 11464 h 1338360"/>
                    <a:gd name="connsiteX139" fmla="*/ 28103 w 136337"/>
                    <a:gd name="connsiteY139" fmla="*/ 0 h 1338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</a:cxnLst>
                  <a:rect l="l" t="t" r="r" b="b"/>
                  <a:pathLst>
                    <a:path w="136337" h="1338360">
                      <a:moveTo>
                        <a:pt x="70985" y="1315432"/>
                      </a:moveTo>
                      <a:cubicBezTo>
                        <a:pt x="86506" y="1315432"/>
                        <a:pt x="99088" y="1320565"/>
                        <a:pt x="99088" y="1326896"/>
                      </a:cubicBezTo>
                      <a:cubicBezTo>
                        <a:pt x="99088" y="1333227"/>
                        <a:pt x="86506" y="1338360"/>
                        <a:pt x="70985" y="1338360"/>
                      </a:cubicBezTo>
                      <a:cubicBezTo>
                        <a:pt x="55464" y="1338360"/>
                        <a:pt x="42882" y="1333227"/>
                        <a:pt x="42882" y="1326896"/>
                      </a:cubicBezTo>
                      <a:cubicBezTo>
                        <a:pt x="42882" y="1320565"/>
                        <a:pt x="55464" y="1315432"/>
                        <a:pt x="70985" y="1315432"/>
                      </a:cubicBezTo>
                      <a:close/>
                      <a:moveTo>
                        <a:pt x="79281" y="1268670"/>
                      </a:moveTo>
                      <a:cubicBezTo>
                        <a:pt x="94802" y="1268670"/>
                        <a:pt x="107384" y="1273803"/>
                        <a:pt x="107384" y="1280134"/>
                      </a:cubicBezTo>
                      <a:cubicBezTo>
                        <a:pt x="107384" y="1286465"/>
                        <a:pt x="94802" y="1291598"/>
                        <a:pt x="79281" y="1291598"/>
                      </a:cubicBezTo>
                      <a:cubicBezTo>
                        <a:pt x="63760" y="1291598"/>
                        <a:pt x="51178" y="1286465"/>
                        <a:pt x="51178" y="1280134"/>
                      </a:cubicBezTo>
                      <a:cubicBezTo>
                        <a:pt x="51178" y="1273803"/>
                        <a:pt x="63760" y="1268670"/>
                        <a:pt x="79281" y="1268670"/>
                      </a:cubicBezTo>
                      <a:close/>
                      <a:moveTo>
                        <a:pt x="80174" y="1196952"/>
                      </a:moveTo>
                      <a:cubicBezTo>
                        <a:pt x="95695" y="1196952"/>
                        <a:pt x="108277" y="1202085"/>
                        <a:pt x="108277" y="1208416"/>
                      </a:cubicBezTo>
                      <a:cubicBezTo>
                        <a:pt x="108277" y="1214747"/>
                        <a:pt x="95695" y="1219880"/>
                        <a:pt x="80174" y="1219880"/>
                      </a:cubicBezTo>
                      <a:cubicBezTo>
                        <a:pt x="64653" y="1219880"/>
                        <a:pt x="52071" y="1214747"/>
                        <a:pt x="52071" y="1208416"/>
                      </a:cubicBezTo>
                      <a:cubicBezTo>
                        <a:pt x="52071" y="1202085"/>
                        <a:pt x="64653" y="1196952"/>
                        <a:pt x="80174" y="1196952"/>
                      </a:cubicBezTo>
                      <a:close/>
                      <a:moveTo>
                        <a:pt x="84850" y="1107041"/>
                      </a:moveTo>
                      <a:cubicBezTo>
                        <a:pt x="100371" y="1107041"/>
                        <a:pt x="112953" y="1112174"/>
                        <a:pt x="112953" y="1118505"/>
                      </a:cubicBezTo>
                      <a:cubicBezTo>
                        <a:pt x="112953" y="1124836"/>
                        <a:pt x="100371" y="1129969"/>
                        <a:pt x="84850" y="1129969"/>
                      </a:cubicBezTo>
                      <a:cubicBezTo>
                        <a:pt x="69329" y="1129969"/>
                        <a:pt x="56747" y="1124836"/>
                        <a:pt x="56747" y="1118505"/>
                      </a:cubicBezTo>
                      <a:cubicBezTo>
                        <a:pt x="56747" y="1112174"/>
                        <a:pt x="69329" y="1107041"/>
                        <a:pt x="84850" y="1107041"/>
                      </a:cubicBezTo>
                      <a:close/>
                      <a:moveTo>
                        <a:pt x="56206" y="1056415"/>
                      </a:moveTo>
                      <a:cubicBezTo>
                        <a:pt x="71727" y="1056415"/>
                        <a:pt x="84309" y="1061548"/>
                        <a:pt x="84309" y="1067879"/>
                      </a:cubicBezTo>
                      <a:cubicBezTo>
                        <a:pt x="84309" y="1074210"/>
                        <a:pt x="71727" y="1079343"/>
                        <a:pt x="56206" y="1079343"/>
                      </a:cubicBezTo>
                      <a:cubicBezTo>
                        <a:pt x="40685" y="1079343"/>
                        <a:pt x="28103" y="1074210"/>
                        <a:pt x="28103" y="1067879"/>
                      </a:cubicBezTo>
                      <a:cubicBezTo>
                        <a:pt x="28103" y="1061548"/>
                        <a:pt x="40685" y="1056415"/>
                        <a:pt x="56206" y="1056415"/>
                      </a:cubicBezTo>
                      <a:close/>
                      <a:moveTo>
                        <a:pt x="64426" y="1008232"/>
                      </a:moveTo>
                      <a:cubicBezTo>
                        <a:pt x="79947" y="1008232"/>
                        <a:pt x="92529" y="1013365"/>
                        <a:pt x="92529" y="1019696"/>
                      </a:cubicBezTo>
                      <a:cubicBezTo>
                        <a:pt x="92529" y="1026027"/>
                        <a:pt x="79947" y="1031160"/>
                        <a:pt x="64426" y="1031160"/>
                      </a:cubicBezTo>
                      <a:cubicBezTo>
                        <a:pt x="48905" y="1031160"/>
                        <a:pt x="36323" y="1026027"/>
                        <a:pt x="36323" y="1019696"/>
                      </a:cubicBezTo>
                      <a:cubicBezTo>
                        <a:pt x="36323" y="1013365"/>
                        <a:pt x="48905" y="1008232"/>
                        <a:pt x="64426" y="1008232"/>
                      </a:cubicBezTo>
                      <a:close/>
                      <a:moveTo>
                        <a:pt x="72356" y="969722"/>
                      </a:moveTo>
                      <a:cubicBezTo>
                        <a:pt x="87877" y="969722"/>
                        <a:pt x="100459" y="974855"/>
                        <a:pt x="100459" y="981186"/>
                      </a:cubicBezTo>
                      <a:cubicBezTo>
                        <a:pt x="100459" y="987517"/>
                        <a:pt x="87877" y="992650"/>
                        <a:pt x="72356" y="992650"/>
                      </a:cubicBezTo>
                      <a:cubicBezTo>
                        <a:pt x="56835" y="992650"/>
                        <a:pt x="44253" y="987517"/>
                        <a:pt x="44253" y="981186"/>
                      </a:cubicBezTo>
                      <a:cubicBezTo>
                        <a:pt x="44253" y="974855"/>
                        <a:pt x="56835" y="969722"/>
                        <a:pt x="72356" y="969722"/>
                      </a:cubicBezTo>
                      <a:close/>
                      <a:moveTo>
                        <a:pt x="93178" y="932359"/>
                      </a:moveTo>
                      <a:cubicBezTo>
                        <a:pt x="108699" y="932359"/>
                        <a:pt x="121281" y="937492"/>
                        <a:pt x="121281" y="943823"/>
                      </a:cubicBezTo>
                      <a:cubicBezTo>
                        <a:pt x="121281" y="950154"/>
                        <a:pt x="108699" y="955287"/>
                        <a:pt x="93178" y="955287"/>
                      </a:cubicBezTo>
                      <a:cubicBezTo>
                        <a:pt x="77657" y="955287"/>
                        <a:pt x="65075" y="950154"/>
                        <a:pt x="65075" y="943823"/>
                      </a:cubicBezTo>
                      <a:cubicBezTo>
                        <a:pt x="65075" y="937492"/>
                        <a:pt x="77657" y="932359"/>
                        <a:pt x="93178" y="932359"/>
                      </a:cubicBezTo>
                      <a:close/>
                      <a:moveTo>
                        <a:pt x="92529" y="879159"/>
                      </a:moveTo>
                      <a:cubicBezTo>
                        <a:pt x="108050" y="879159"/>
                        <a:pt x="120632" y="884292"/>
                        <a:pt x="120632" y="890623"/>
                      </a:cubicBezTo>
                      <a:cubicBezTo>
                        <a:pt x="120632" y="896954"/>
                        <a:pt x="108050" y="902087"/>
                        <a:pt x="92529" y="902087"/>
                      </a:cubicBezTo>
                      <a:cubicBezTo>
                        <a:pt x="77008" y="902087"/>
                        <a:pt x="64426" y="896954"/>
                        <a:pt x="64426" y="890623"/>
                      </a:cubicBezTo>
                      <a:cubicBezTo>
                        <a:pt x="64426" y="884292"/>
                        <a:pt x="77008" y="879159"/>
                        <a:pt x="92529" y="879159"/>
                      </a:cubicBezTo>
                      <a:close/>
                      <a:moveTo>
                        <a:pt x="65075" y="838205"/>
                      </a:moveTo>
                      <a:cubicBezTo>
                        <a:pt x="80596" y="838205"/>
                        <a:pt x="93178" y="843338"/>
                        <a:pt x="93178" y="849669"/>
                      </a:cubicBezTo>
                      <a:cubicBezTo>
                        <a:pt x="93178" y="856000"/>
                        <a:pt x="80596" y="861133"/>
                        <a:pt x="65075" y="861133"/>
                      </a:cubicBezTo>
                      <a:cubicBezTo>
                        <a:pt x="49554" y="861133"/>
                        <a:pt x="36972" y="856000"/>
                        <a:pt x="36972" y="849669"/>
                      </a:cubicBezTo>
                      <a:cubicBezTo>
                        <a:pt x="36972" y="843338"/>
                        <a:pt x="49554" y="838205"/>
                        <a:pt x="65075" y="838205"/>
                      </a:cubicBezTo>
                      <a:close/>
                      <a:moveTo>
                        <a:pt x="69158" y="782093"/>
                      </a:moveTo>
                      <a:cubicBezTo>
                        <a:pt x="84679" y="782093"/>
                        <a:pt x="97261" y="787226"/>
                        <a:pt x="97261" y="793557"/>
                      </a:cubicBezTo>
                      <a:cubicBezTo>
                        <a:pt x="97261" y="799888"/>
                        <a:pt x="84679" y="805021"/>
                        <a:pt x="69158" y="805021"/>
                      </a:cubicBezTo>
                      <a:cubicBezTo>
                        <a:pt x="53637" y="805021"/>
                        <a:pt x="41055" y="799888"/>
                        <a:pt x="41055" y="793557"/>
                      </a:cubicBezTo>
                      <a:cubicBezTo>
                        <a:pt x="41055" y="787226"/>
                        <a:pt x="53637" y="782093"/>
                        <a:pt x="69158" y="782093"/>
                      </a:cubicBezTo>
                      <a:close/>
                      <a:moveTo>
                        <a:pt x="93178" y="732586"/>
                      </a:moveTo>
                      <a:cubicBezTo>
                        <a:pt x="108699" y="732586"/>
                        <a:pt x="121281" y="737719"/>
                        <a:pt x="121281" y="744050"/>
                      </a:cubicBezTo>
                      <a:cubicBezTo>
                        <a:pt x="121281" y="750381"/>
                        <a:pt x="108699" y="755514"/>
                        <a:pt x="93178" y="755514"/>
                      </a:cubicBezTo>
                      <a:cubicBezTo>
                        <a:pt x="77657" y="755514"/>
                        <a:pt x="65075" y="750381"/>
                        <a:pt x="65075" y="744050"/>
                      </a:cubicBezTo>
                      <a:cubicBezTo>
                        <a:pt x="65075" y="737719"/>
                        <a:pt x="77657" y="732586"/>
                        <a:pt x="93178" y="732586"/>
                      </a:cubicBezTo>
                      <a:close/>
                      <a:moveTo>
                        <a:pt x="97987" y="695983"/>
                      </a:moveTo>
                      <a:cubicBezTo>
                        <a:pt x="113508" y="695983"/>
                        <a:pt x="126090" y="701116"/>
                        <a:pt x="126090" y="707447"/>
                      </a:cubicBezTo>
                      <a:cubicBezTo>
                        <a:pt x="126090" y="713778"/>
                        <a:pt x="113508" y="718911"/>
                        <a:pt x="97987" y="718911"/>
                      </a:cubicBezTo>
                      <a:cubicBezTo>
                        <a:pt x="82466" y="718911"/>
                        <a:pt x="69884" y="713778"/>
                        <a:pt x="69884" y="707447"/>
                      </a:cubicBezTo>
                      <a:cubicBezTo>
                        <a:pt x="69884" y="701116"/>
                        <a:pt x="82466" y="695983"/>
                        <a:pt x="97987" y="695983"/>
                      </a:cubicBezTo>
                      <a:close/>
                      <a:moveTo>
                        <a:pt x="56535" y="656347"/>
                      </a:moveTo>
                      <a:cubicBezTo>
                        <a:pt x="72056" y="656347"/>
                        <a:pt x="84638" y="661480"/>
                        <a:pt x="84638" y="667811"/>
                      </a:cubicBezTo>
                      <a:cubicBezTo>
                        <a:pt x="84638" y="674142"/>
                        <a:pt x="72056" y="679275"/>
                        <a:pt x="56535" y="679275"/>
                      </a:cubicBezTo>
                      <a:cubicBezTo>
                        <a:pt x="41014" y="679275"/>
                        <a:pt x="28432" y="674142"/>
                        <a:pt x="28432" y="667811"/>
                      </a:cubicBezTo>
                      <a:cubicBezTo>
                        <a:pt x="28432" y="661480"/>
                        <a:pt x="41014" y="656347"/>
                        <a:pt x="56535" y="656347"/>
                      </a:cubicBezTo>
                      <a:close/>
                      <a:moveTo>
                        <a:pt x="56206" y="583912"/>
                      </a:moveTo>
                      <a:cubicBezTo>
                        <a:pt x="71727" y="583912"/>
                        <a:pt x="84309" y="589045"/>
                        <a:pt x="84309" y="595376"/>
                      </a:cubicBezTo>
                      <a:cubicBezTo>
                        <a:pt x="84309" y="601707"/>
                        <a:pt x="71727" y="606840"/>
                        <a:pt x="56206" y="606840"/>
                      </a:cubicBezTo>
                      <a:cubicBezTo>
                        <a:pt x="40685" y="606840"/>
                        <a:pt x="28103" y="601707"/>
                        <a:pt x="28103" y="595376"/>
                      </a:cubicBezTo>
                      <a:cubicBezTo>
                        <a:pt x="28103" y="589045"/>
                        <a:pt x="40685" y="583912"/>
                        <a:pt x="56206" y="583912"/>
                      </a:cubicBezTo>
                      <a:close/>
                      <a:moveTo>
                        <a:pt x="64502" y="537150"/>
                      </a:moveTo>
                      <a:cubicBezTo>
                        <a:pt x="80023" y="537150"/>
                        <a:pt x="92605" y="542283"/>
                        <a:pt x="92605" y="548614"/>
                      </a:cubicBezTo>
                      <a:cubicBezTo>
                        <a:pt x="92605" y="554945"/>
                        <a:pt x="80023" y="560078"/>
                        <a:pt x="64502" y="560078"/>
                      </a:cubicBezTo>
                      <a:cubicBezTo>
                        <a:pt x="48981" y="560078"/>
                        <a:pt x="36399" y="554945"/>
                        <a:pt x="36399" y="548614"/>
                      </a:cubicBezTo>
                      <a:cubicBezTo>
                        <a:pt x="36399" y="542283"/>
                        <a:pt x="48981" y="537150"/>
                        <a:pt x="64502" y="537150"/>
                      </a:cubicBezTo>
                      <a:close/>
                      <a:moveTo>
                        <a:pt x="96811" y="491789"/>
                      </a:moveTo>
                      <a:cubicBezTo>
                        <a:pt x="112332" y="491789"/>
                        <a:pt x="124914" y="496922"/>
                        <a:pt x="124914" y="503253"/>
                      </a:cubicBezTo>
                      <a:cubicBezTo>
                        <a:pt x="124914" y="509584"/>
                        <a:pt x="112332" y="514717"/>
                        <a:pt x="96811" y="514717"/>
                      </a:cubicBezTo>
                      <a:cubicBezTo>
                        <a:pt x="81290" y="514717"/>
                        <a:pt x="68708" y="509584"/>
                        <a:pt x="68708" y="503253"/>
                      </a:cubicBezTo>
                      <a:cubicBezTo>
                        <a:pt x="68708" y="496922"/>
                        <a:pt x="81290" y="491789"/>
                        <a:pt x="96811" y="491789"/>
                      </a:cubicBezTo>
                      <a:close/>
                      <a:moveTo>
                        <a:pt x="56823" y="450826"/>
                      </a:moveTo>
                      <a:cubicBezTo>
                        <a:pt x="72344" y="450826"/>
                        <a:pt x="84926" y="455959"/>
                        <a:pt x="84926" y="462290"/>
                      </a:cubicBezTo>
                      <a:cubicBezTo>
                        <a:pt x="84926" y="468621"/>
                        <a:pt x="72344" y="473754"/>
                        <a:pt x="56823" y="473754"/>
                      </a:cubicBezTo>
                      <a:cubicBezTo>
                        <a:pt x="41302" y="473754"/>
                        <a:pt x="28720" y="468621"/>
                        <a:pt x="28720" y="462290"/>
                      </a:cubicBezTo>
                      <a:cubicBezTo>
                        <a:pt x="28720" y="455959"/>
                        <a:pt x="41302" y="450826"/>
                        <a:pt x="56823" y="450826"/>
                      </a:cubicBezTo>
                      <a:close/>
                      <a:moveTo>
                        <a:pt x="71061" y="398608"/>
                      </a:moveTo>
                      <a:cubicBezTo>
                        <a:pt x="86582" y="398608"/>
                        <a:pt x="99164" y="403741"/>
                        <a:pt x="99164" y="410072"/>
                      </a:cubicBezTo>
                      <a:cubicBezTo>
                        <a:pt x="99164" y="416403"/>
                        <a:pt x="86582" y="421536"/>
                        <a:pt x="71061" y="421536"/>
                      </a:cubicBezTo>
                      <a:cubicBezTo>
                        <a:pt x="55540" y="421536"/>
                        <a:pt x="42958" y="416403"/>
                        <a:pt x="42958" y="410072"/>
                      </a:cubicBezTo>
                      <a:cubicBezTo>
                        <a:pt x="42958" y="403741"/>
                        <a:pt x="55540" y="398608"/>
                        <a:pt x="71061" y="398608"/>
                      </a:cubicBezTo>
                      <a:close/>
                      <a:moveTo>
                        <a:pt x="36399" y="352017"/>
                      </a:moveTo>
                      <a:cubicBezTo>
                        <a:pt x="51920" y="352017"/>
                        <a:pt x="64502" y="357150"/>
                        <a:pt x="64502" y="363481"/>
                      </a:cubicBezTo>
                      <a:cubicBezTo>
                        <a:pt x="64502" y="369812"/>
                        <a:pt x="51920" y="374945"/>
                        <a:pt x="36399" y="374945"/>
                      </a:cubicBezTo>
                      <a:cubicBezTo>
                        <a:pt x="20878" y="374945"/>
                        <a:pt x="8296" y="369812"/>
                        <a:pt x="8296" y="363481"/>
                      </a:cubicBezTo>
                      <a:cubicBezTo>
                        <a:pt x="8296" y="357150"/>
                        <a:pt x="20878" y="352017"/>
                        <a:pt x="36399" y="352017"/>
                      </a:cubicBezTo>
                      <a:close/>
                      <a:moveTo>
                        <a:pt x="101847" y="307679"/>
                      </a:moveTo>
                      <a:cubicBezTo>
                        <a:pt x="117368" y="307679"/>
                        <a:pt x="129950" y="312812"/>
                        <a:pt x="129950" y="319143"/>
                      </a:cubicBezTo>
                      <a:cubicBezTo>
                        <a:pt x="129950" y="325474"/>
                        <a:pt x="117368" y="330607"/>
                        <a:pt x="101847" y="330607"/>
                      </a:cubicBezTo>
                      <a:cubicBezTo>
                        <a:pt x="86326" y="330607"/>
                        <a:pt x="73744" y="325474"/>
                        <a:pt x="73744" y="319143"/>
                      </a:cubicBezTo>
                      <a:cubicBezTo>
                        <a:pt x="73744" y="312812"/>
                        <a:pt x="86326" y="307679"/>
                        <a:pt x="101847" y="307679"/>
                      </a:cubicBezTo>
                      <a:close/>
                      <a:moveTo>
                        <a:pt x="48494" y="275936"/>
                      </a:moveTo>
                      <a:cubicBezTo>
                        <a:pt x="64015" y="275936"/>
                        <a:pt x="76597" y="281069"/>
                        <a:pt x="76597" y="287400"/>
                      </a:cubicBezTo>
                      <a:cubicBezTo>
                        <a:pt x="76597" y="293731"/>
                        <a:pt x="64015" y="298864"/>
                        <a:pt x="48494" y="298864"/>
                      </a:cubicBezTo>
                      <a:cubicBezTo>
                        <a:pt x="32973" y="298864"/>
                        <a:pt x="20391" y="293731"/>
                        <a:pt x="20391" y="287400"/>
                      </a:cubicBezTo>
                      <a:cubicBezTo>
                        <a:pt x="20391" y="281069"/>
                        <a:pt x="32973" y="275936"/>
                        <a:pt x="48494" y="275936"/>
                      </a:cubicBezTo>
                      <a:close/>
                      <a:moveTo>
                        <a:pt x="92529" y="211161"/>
                      </a:moveTo>
                      <a:cubicBezTo>
                        <a:pt x="108050" y="211161"/>
                        <a:pt x="120632" y="216294"/>
                        <a:pt x="120632" y="222625"/>
                      </a:cubicBezTo>
                      <a:cubicBezTo>
                        <a:pt x="120632" y="228956"/>
                        <a:pt x="108050" y="234089"/>
                        <a:pt x="92529" y="234089"/>
                      </a:cubicBezTo>
                      <a:cubicBezTo>
                        <a:pt x="77008" y="234089"/>
                        <a:pt x="64426" y="228956"/>
                        <a:pt x="64426" y="222625"/>
                      </a:cubicBezTo>
                      <a:cubicBezTo>
                        <a:pt x="64426" y="216294"/>
                        <a:pt x="77008" y="211161"/>
                        <a:pt x="92529" y="211161"/>
                      </a:cubicBezTo>
                      <a:close/>
                      <a:moveTo>
                        <a:pt x="36323" y="181831"/>
                      </a:moveTo>
                      <a:cubicBezTo>
                        <a:pt x="51844" y="181831"/>
                        <a:pt x="64426" y="186964"/>
                        <a:pt x="64426" y="193295"/>
                      </a:cubicBezTo>
                      <a:cubicBezTo>
                        <a:pt x="64426" y="199626"/>
                        <a:pt x="51844" y="204759"/>
                        <a:pt x="36323" y="204759"/>
                      </a:cubicBezTo>
                      <a:cubicBezTo>
                        <a:pt x="20802" y="204759"/>
                        <a:pt x="8220" y="199626"/>
                        <a:pt x="8220" y="193295"/>
                      </a:cubicBezTo>
                      <a:cubicBezTo>
                        <a:pt x="8220" y="186964"/>
                        <a:pt x="20802" y="181831"/>
                        <a:pt x="36323" y="181831"/>
                      </a:cubicBezTo>
                      <a:close/>
                      <a:moveTo>
                        <a:pt x="108234" y="126574"/>
                      </a:moveTo>
                      <a:cubicBezTo>
                        <a:pt x="123755" y="126574"/>
                        <a:pt x="136337" y="131707"/>
                        <a:pt x="136337" y="138038"/>
                      </a:cubicBezTo>
                      <a:cubicBezTo>
                        <a:pt x="136337" y="144369"/>
                        <a:pt x="123755" y="149502"/>
                        <a:pt x="108234" y="149502"/>
                      </a:cubicBezTo>
                      <a:cubicBezTo>
                        <a:pt x="92713" y="149502"/>
                        <a:pt x="80131" y="144369"/>
                        <a:pt x="80131" y="138038"/>
                      </a:cubicBezTo>
                      <a:cubicBezTo>
                        <a:pt x="80131" y="131707"/>
                        <a:pt x="92713" y="126574"/>
                        <a:pt x="108234" y="126574"/>
                      </a:cubicBezTo>
                      <a:close/>
                      <a:moveTo>
                        <a:pt x="41724" y="83330"/>
                      </a:moveTo>
                      <a:cubicBezTo>
                        <a:pt x="57245" y="83330"/>
                        <a:pt x="69827" y="88463"/>
                        <a:pt x="69827" y="94794"/>
                      </a:cubicBezTo>
                      <a:cubicBezTo>
                        <a:pt x="69827" y="101125"/>
                        <a:pt x="57245" y="106258"/>
                        <a:pt x="41724" y="106258"/>
                      </a:cubicBezTo>
                      <a:cubicBezTo>
                        <a:pt x="26203" y="106258"/>
                        <a:pt x="13621" y="101125"/>
                        <a:pt x="13621" y="94794"/>
                      </a:cubicBezTo>
                      <a:cubicBezTo>
                        <a:pt x="13621" y="88463"/>
                        <a:pt x="26203" y="83330"/>
                        <a:pt x="41724" y="83330"/>
                      </a:cubicBezTo>
                      <a:close/>
                      <a:moveTo>
                        <a:pt x="84309" y="40975"/>
                      </a:moveTo>
                      <a:cubicBezTo>
                        <a:pt x="99830" y="40975"/>
                        <a:pt x="112412" y="46108"/>
                        <a:pt x="112412" y="52439"/>
                      </a:cubicBezTo>
                      <a:cubicBezTo>
                        <a:pt x="112412" y="58770"/>
                        <a:pt x="99830" y="63903"/>
                        <a:pt x="84309" y="63903"/>
                      </a:cubicBezTo>
                      <a:cubicBezTo>
                        <a:pt x="68788" y="63903"/>
                        <a:pt x="56206" y="58770"/>
                        <a:pt x="56206" y="52439"/>
                      </a:cubicBezTo>
                      <a:cubicBezTo>
                        <a:pt x="56206" y="46108"/>
                        <a:pt x="68788" y="40975"/>
                        <a:pt x="84309" y="40975"/>
                      </a:cubicBezTo>
                      <a:close/>
                      <a:moveTo>
                        <a:pt x="28103" y="0"/>
                      </a:moveTo>
                      <a:cubicBezTo>
                        <a:pt x="43624" y="0"/>
                        <a:pt x="56206" y="5133"/>
                        <a:pt x="56206" y="11464"/>
                      </a:cubicBezTo>
                      <a:cubicBezTo>
                        <a:pt x="56206" y="17795"/>
                        <a:pt x="43624" y="22928"/>
                        <a:pt x="28103" y="22928"/>
                      </a:cubicBezTo>
                      <a:cubicBezTo>
                        <a:pt x="12582" y="22928"/>
                        <a:pt x="0" y="17795"/>
                        <a:pt x="0" y="11464"/>
                      </a:cubicBezTo>
                      <a:cubicBezTo>
                        <a:pt x="0" y="5133"/>
                        <a:pt x="12582" y="0"/>
                        <a:pt x="28103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6" name="グループ化 345">
                <a:extLst>
                  <a:ext uri="{FF2B5EF4-FFF2-40B4-BE49-F238E27FC236}">
                    <a16:creationId xmlns:a16="http://schemas.microsoft.com/office/drawing/2014/main" id="{CF5ABA74-B1B3-4D4E-956D-B2D86B5727D1}"/>
                  </a:ext>
                </a:extLst>
              </p:cNvPr>
              <p:cNvGrpSpPr/>
              <p:nvPr/>
            </p:nvGrpSpPr>
            <p:grpSpPr>
              <a:xfrm rot="276274" flipH="1">
                <a:off x="2856110" y="2943030"/>
                <a:ext cx="158470" cy="1743732"/>
                <a:chOff x="2702749" y="2939735"/>
                <a:chExt cx="158471" cy="1743732"/>
              </a:xfrm>
            </p:grpSpPr>
            <p:sp>
              <p:nvSpPr>
                <p:cNvPr id="353" name="台形 352">
                  <a:extLst>
                    <a:ext uri="{FF2B5EF4-FFF2-40B4-BE49-F238E27FC236}">
                      <a16:creationId xmlns:a16="http://schemas.microsoft.com/office/drawing/2014/main" id="{3FBC49E9-08E2-4AB7-85D5-6562244892C0}"/>
                    </a:ext>
                  </a:extLst>
                </p:cNvPr>
                <p:cNvSpPr/>
                <p:nvPr/>
              </p:nvSpPr>
              <p:spPr bwMode="auto">
                <a:xfrm rot="10800000">
                  <a:off x="2702749" y="2939735"/>
                  <a:ext cx="158471" cy="1743732"/>
                </a:xfrm>
                <a:prstGeom prst="trapezoid">
                  <a:avLst>
                    <a:gd name="adj" fmla="val 32514"/>
                  </a:avLst>
                </a:prstGeom>
                <a:solidFill>
                  <a:srgbClr val="FF99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FC8C947C-D134-4B82-8C51-9D24E7241024}"/>
                    </a:ext>
                  </a:extLst>
                </p:cNvPr>
                <p:cNvSpPr/>
                <p:nvPr/>
              </p:nvSpPr>
              <p:spPr bwMode="auto">
                <a:xfrm>
                  <a:off x="2710580" y="2981024"/>
                  <a:ext cx="136337" cy="1338360"/>
                </a:xfrm>
                <a:custGeom>
                  <a:avLst/>
                  <a:gdLst>
                    <a:gd name="connsiteX0" fmla="*/ 70985 w 136337"/>
                    <a:gd name="connsiteY0" fmla="*/ 1315432 h 1338360"/>
                    <a:gd name="connsiteX1" fmla="*/ 99088 w 136337"/>
                    <a:gd name="connsiteY1" fmla="*/ 1326896 h 1338360"/>
                    <a:gd name="connsiteX2" fmla="*/ 70985 w 136337"/>
                    <a:gd name="connsiteY2" fmla="*/ 1338360 h 1338360"/>
                    <a:gd name="connsiteX3" fmla="*/ 42882 w 136337"/>
                    <a:gd name="connsiteY3" fmla="*/ 1326896 h 1338360"/>
                    <a:gd name="connsiteX4" fmla="*/ 70985 w 136337"/>
                    <a:gd name="connsiteY4" fmla="*/ 1315432 h 1338360"/>
                    <a:gd name="connsiteX5" fmla="*/ 79281 w 136337"/>
                    <a:gd name="connsiteY5" fmla="*/ 1268670 h 1338360"/>
                    <a:gd name="connsiteX6" fmla="*/ 107384 w 136337"/>
                    <a:gd name="connsiteY6" fmla="*/ 1280134 h 1338360"/>
                    <a:gd name="connsiteX7" fmla="*/ 79281 w 136337"/>
                    <a:gd name="connsiteY7" fmla="*/ 1291598 h 1338360"/>
                    <a:gd name="connsiteX8" fmla="*/ 51178 w 136337"/>
                    <a:gd name="connsiteY8" fmla="*/ 1280134 h 1338360"/>
                    <a:gd name="connsiteX9" fmla="*/ 79281 w 136337"/>
                    <a:gd name="connsiteY9" fmla="*/ 1268670 h 1338360"/>
                    <a:gd name="connsiteX10" fmla="*/ 80174 w 136337"/>
                    <a:gd name="connsiteY10" fmla="*/ 1196952 h 1338360"/>
                    <a:gd name="connsiteX11" fmla="*/ 108277 w 136337"/>
                    <a:gd name="connsiteY11" fmla="*/ 1208416 h 1338360"/>
                    <a:gd name="connsiteX12" fmla="*/ 80174 w 136337"/>
                    <a:gd name="connsiteY12" fmla="*/ 1219880 h 1338360"/>
                    <a:gd name="connsiteX13" fmla="*/ 52071 w 136337"/>
                    <a:gd name="connsiteY13" fmla="*/ 1208416 h 1338360"/>
                    <a:gd name="connsiteX14" fmla="*/ 80174 w 136337"/>
                    <a:gd name="connsiteY14" fmla="*/ 1196952 h 1338360"/>
                    <a:gd name="connsiteX15" fmla="*/ 84850 w 136337"/>
                    <a:gd name="connsiteY15" fmla="*/ 1107041 h 1338360"/>
                    <a:gd name="connsiteX16" fmla="*/ 112953 w 136337"/>
                    <a:gd name="connsiteY16" fmla="*/ 1118505 h 1338360"/>
                    <a:gd name="connsiteX17" fmla="*/ 84850 w 136337"/>
                    <a:gd name="connsiteY17" fmla="*/ 1129969 h 1338360"/>
                    <a:gd name="connsiteX18" fmla="*/ 56747 w 136337"/>
                    <a:gd name="connsiteY18" fmla="*/ 1118505 h 1338360"/>
                    <a:gd name="connsiteX19" fmla="*/ 84850 w 136337"/>
                    <a:gd name="connsiteY19" fmla="*/ 1107041 h 1338360"/>
                    <a:gd name="connsiteX20" fmla="*/ 56206 w 136337"/>
                    <a:gd name="connsiteY20" fmla="*/ 1056415 h 1338360"/>
                    <a:gd name="connsiteX21" fmla="*/ 84309 w 136337"/>
                    <a:gd name="connsiteY21" fmla="*/ 1067879 h 1338360"/>
                    <a:gd name="connsiteX22" fmla="*/ 56206 w 136337"/>
                    <a:gd name="connsiteY22" fmla="*/ 1079343 h 1338360"/>
                    <a:gd name="connsiteX23" fmla="*/ 28103 w 136337"/>
                    <a:gd name="connsiteY23" fmla="*/ 1067879 h 1338360"/>
                    <a:gd name="connsiteX24" fmla="*/ 56206 w 136337"/>
                    <a:gd name="connsiteY24" fmla="*/ 1056415 h 1338360"/>
                    <a:gd name="connsiteX25" fmla="*/ 64426 w 136337"/>
                    <a:gd name="connsiteY25" fmla="*/ 1008232 h 1338360"/>
                    <a:gd name="connsiteX26" fmla="*/ 92529 w 136337"/>
                    <a:gd name="connsiteY26" fmla="*/ 1019696 h 1338360"/>
                    <a:gd name="connsiteX27" fmla="*/ 64426 w 136337"/>
                    <a:gd name="connsiteY27" fmla="*/ 1031160 h 1338360"/>
                    <a:gd name="connsiteX28" fmla="*/ 36323 w 136337"/>
                    <a:gd name="connsiteY28" fmla="*/ 1019696 h 1338360"/>
                    <a:gd name="connsiteX29" fmla="*/ 64426 w 136337"/>
                    <a:gd name="connsiteY29" fmla="*/ 1008232 h 1338360"/>
                    <a:gd name="connsiteX30" fmla="*/ 72356 w 136337"/>
                    <a:gd name="connsiteY30" fmla="*/ 969722 h 1338360"/>
                    <a:gd name="connsiteX31" fmla="*/ 100459 w 136337"/>
                    <a:gd name="connsiteY31" fmla="*/ 981186 h 1338360"/>
                    <a:gd name="connsiteX32" fmla="*/ 72356 w 136337"/>
                    <a:gd name="connsiteY32" fmla="*/ 992650 h 1338360"/>
                    <a:gd name="connsiteX33" fmla="*/ 44253 w 136337"/>
                    <a:gd name="connsiteY33" fmla="*/ 981186 h 1338360"/>
                    <a:gd name="connsiteX34" fmla="*/ 72356 w 136337"/>
                    <a:gd name="connsiteY34" fmla="*/ 969722 h 1338360"/>
                    <a:gd name="connsiteX35" fmla="*/ 93178 w 136337"/>
                    <a:gd name="connsiteY35" fmla="*/ 932359 h 1338360"/>
                    <a:gd name="connsiteX36" fmla="*/ 121281 w 136337"/>
                    <a:gd name="connsiteY36" fmla="*/ 943823 h 1338360"/>
                    <a:gd name="connsiteX37" fmla="*/ 93178 w 136337"/>
                    <a:gd name="connsiteY37" fmla="*/ 955287 h 1338360"/>
                    <a:gd name="connsiteX38" fmla="*/ 65075 w 136337"/>
                    <a:gd name="connsiteY38" fmla="*/ 943823 h 1338360"/>
                    <a:gd name="connsiteX39" fmla="*/ 93178 w 136337"/>
                    <a:gd name="connsiteY39" fmla="*/ 932359 h 1338360"/>
                    <a:gd name="connsiteX40" fmla="*/ 92529 w 136337"/>
                    <a:gd name="connsiteY40" fmla="*/ 879159 h 1338360"/>
                    <a:gd name="connsiteX41" fmla="*/ 120632 w 136337"/>
                    <a:gd name="connsiteY41" fmla="*/ 890623 h 1338360"/>
                    <a:gd name="connsiteX42" fmla="*/ 92529 w 136337"/>
                    <a:gd name="connsiteY42" fmla="*/ 902087 h 1338360"/>
                    <a:gd name="connsiteX43" fmla="*/ 64426 w 136337"/>
                    <a:gd name="connsiteY43" fmla="*/ 890623 h 1338360"/>
                    <a:gd name="connsiteX44" fmla="*/ 92529 w 136337"/>
                    <a:gd name="connsiteY44" fmla="*/ 879159 h 1338360"/>
                    <a:gd name="connsiteX45" fmla="*/ 65075 w 136337"/>
                    <a:gd name="connsiteY45" fmla="*/ 838205 h 1338360"/>
                    <a:gd name="connsiteX46" fmla="*/ 93178 w 136337"/>
                    <a:gd name="connsiteY46" fmla="*/ 849669 h 1338360"/>
                    <a:gd name="connsiteX47" fmla="*/ 65075 w 136337"/>
                    <a:gd name="connsiteY47" fmla="*/ 861133 h 1338360"/>
                    <a:gd name="connsiteX48" fmla="*/ 36972 w 136337"/>
                    <a:gd name="connsiteY48" fmla="*/ 849669 h 1338360"/>
                    <a:gd name="connsiteX49" fmla="*/ 65075 w 136337"/>
                    <a:gd name="connsiteY49" fmla="*/ 838205 h 1338360"/>
                    <a:gd name="connsiteX50" fmla="*/ 69158 w 136337"/>
                    <a:gd name="connsiteY50" fmla="*/ 782093 h 1338360"/>
                    <a:gd name="connsiteX51" fmla="*/ 97261 w 136337"/>
                    <a:gd name="connsiteY51" fmla="*/ 793557 h 1338360"/>
                    <a:gd name="connsiteX52" fmla="*/ 69158 w 136337"/>
                    <a:gd name="connsiteY52" fmla="*/ 805021 h 1338360"/>
                    <a:gd name="connsiteX53" fmla="*/ 41055 w 136337"/>
                    <a:gd name="connsiteY53" fmla="*/ 793557 h 1338360"/>
                    <a:gd name="connsiteX54" fmla="*/ 69158 w 136337"/>
                    <a:gd name="connsiteY54" fmla="*/ 782093 h 1338360"/>
                    <a:gd name="connsiteX55" fmla="*/ 93178 w 136337"/>
                    <a:gd name="connsiteY55" fmla="*/ 732586 h 1338360"/>
                    <a:gd name="connsiteX56" fmla="*/ 121281 w 136337"/>
                    <a:gd name="connsiteY56" fmla="*/ 744050 h 1338360"/>
                    <a:gd name="connsiteX57" fmla="*/ 93178 w 136337"/>
                    <a:gd name="connsiteY57" fmla="*/ 755514 h 1338360"/>
                    <a:gd name="connsiteX58" fmla="*/ 65075 w 136337"/>
                    <a:gd name="connsiteY58" fmla="*/ 744050 h 1338360"/>
                    <a:gd name="connsiteX59" fmla="*/ 93178 w 136337"/>
                    <a:gd name="connsiteY59" fmla="*/ 732586 h 1338360"/>
                    <a:gd name="connsiteX60" fmla="*/ 97987 w 136337"/>
                    <a:gd name="connsiteY60" fmla="*/ 695983 h 1338360"/>
                    <a:gd name="connsiteX61" fmla="*/ 126090 w 136337"/>
                    <a:gd name="connsiteY61" fmla="*/ 707447 h 1338360"/>
                    <a:gd name="connsiteX62" fmla="*/ 97987 w 136337"/>
                    <a:gd name="connsiteY62" fmla="*/ 718911 h 1338360"/>
                    <a:gd name="connsiteX63" fmla="*/ 69884 w 136337"/>
                    <a:gd name="connsiteY63" fmla="*/ 707447 h 1338360"/>
                    <a:gd name="connsiteX64" fmla="*/ 97987 w 136337"/>
                    <a:gd name="connsiteY64" fmla="*/ 695983 h 1338360"/>
                    <a:gd name="connsiteX65" fmla="*/ 56535 w 136337"/>
                    <a:gd name="connsiteY65" fmla="*/ 656347 h 1338360"/>
                    <a:gd name="connsiteX66" fmla="*/ 84638 w 136337"/>
                    <a:gd name="connsiteY66" fmla="*/ 667811 h 1338360"/>
                    <a:gd name="connsiteX67" fmla="*/ 56535 w 136337"/>
                    <a:gd name="connsiteY67" fmla="*/ 679275 h 1338360"/>
                    <a:gd name="connsiteX68" fmla="*/ 28432 w 136337"/>
                    <a:gd name="connsiteY68" fmla="*/ 667811 h 1338360"/>
                    <a:gd name="connsiteX69" fmla="*/ 56535 w 136337"/>
                    <a:gd name="connsiteY69" fmla="*/ 656347 h 1338360"/>
                    <a:gd name="connsiteX70" fmla="*/ 56206 w 136337"/>
                    <a:gd name="connsiteY70" fmla="*/ 583912 h 1338360"/>
                    <a:gd name="connsiteX71" fmla="*/ 84309 w 136337"/>
                    <a:gd name="connsiteY71" fmla="*/ 595376 h 1338360"/>
                    <a:gd name="connsiteX72" fmla="*/ 56206 w 136337"/>
                    <a:gd name="connsiteY72" fmla="*/ 606840 h 1338360"/>
                    <a:gd name="connsiteX73" fmla="*/ 28103 w 136337"/>
                    <a:gd name="connsiteY73" fmla="*/ 595376 h 1338360"/>
                    <a:gd name="connsiteX74" fmla="*/ 56206 w 136337"/>
                    <a:gd name="connsiteY74" fmla="*/ 583912 h 1338360"/>
                    <a:gd name="connsiteX75" fmla="*/ 64502 w 136337"/>
                    <a:gd name="connsiteY75" fmla="*/ 537150 h 1338360"/>
                    <a:gd name="connsiteX76" fmla="*/ 92605 w 136337"/>
                    <a:gd name="connsiteY76" fmla="*/ 548614 h 1338360"/>
                    <a:gd name="connsiteX77" fmla="*/ 64502 w 136337"/>
                    <a:gd name="connsiteY77" fmla="*/ 560078 h 1338360"/>
                    <a:gd name="connsiteX78" fmla="*/ 36399 w 136337"/>
                    <a:gd name="connsiteY78" fmla="*/ 548614 h 1338360"/>
                    <a:gd name="connsiteX79" fmla="*/ 64502 w 136337"/>
                    <a:gd name="connsiteY79" fmla="*/ 537150 h 1338360"/>
                    <a:gd name="connsiteX80" fmla="*/ 96811 w 136337"/>
                    <a:gd name="connsiteY80" fmla="*/ 491789 h 1338360"/>
                    <a:gd name="connsiteX81" fmla="*/ 124914 w 136337"/>
                    <a:gd name="connsiteY81" fmla="*/ 503253 h 1338360"/>
                    <a:gd name="connsiteX82" fmla="*/ 96811 w 136337"/>
                    <a:gd name="connsiteY82" fmla="*/ 514717 h 1338360"/>
                    <a:gd name="connsiteX83" fmla="*/ 68708 w 136337"/>
                    <a:gd name="connsiteY83" fmla="*/ 503253 h 1338360"/>
                    <a:gd name="connsiteX84" fmla="*/ 96811 w 136337"/>
                    <a:gd name="connsiteY84" fmla="*/ 491789 h 1338360"/>
                    <a:gd name="connsiteX85" fmla="*/ 56823 w 136337"/>
                    <a:gd name="connsiteY85" fmla="*/ 450826 h 1338360"/>
                    <a:gd name="connsiteX86" fmla="*/ 84926 w 136337"/>
                    <a:gd name="connsiteY86" fmla="*/ 462290 h 1338360"/>
                    <a:gd name="connsiteX87" fmla="*/ 56823 w 136337"/>
                    <a:gd name="connsiteY87" fmla="*/ 473754 h 1338360"/>
                    <a:gd name="connsiteX88" fmla="*/ 28720 w 136337"/>
                    <a:gd name="connsiteY88" fmla="*/ 462290 h 1338360"/>
                    <a:gd name="connsiteX89" fmla="*/ 56823 w 136337"/>
                    <a:gd name="connsiteY89" fmla="*/ 450826 h 1338360"/>
                    <a:gd name="connsiteX90" fmla="*/ 71061 w 136337"/>
                    <a:gd name="connsiteY90" fmla="*/ 398608 h 1338360"/>
                    <a:gd name="connsiteX91" fmla="*/ 99164 w 136337"/>
                    <a:gd name="connsiteY91" fmla="*/ 410072 h 1338360"/>
                    <a:gd name="connsiteX92" fmla="*/ 71061 w 136337"/>
                    <a:gd name="connsiteY92" fmla="*/ 421536 h 1338360"/>
                    <a:gd name="connsiteX93" fmla="*/ 42958 w 136337"/>
                    <a:gd name="connsiteY93" fmla="*/ 410072 h 1338360"/>
                    <a:gd name="connsiteX94" fmla="*/ 71061 w 136337"/>
                    <a:gd name="connsiteY94" fmla="*/ 398608 h 1338360"/>
                    <a:gd name="connsiteX95" fmla="*/ 36399 w 136337"/>
                    <a:gd name="connsiteY95" fmla="*/ 352017 h 1338360"/>
                    <a:gd name="connsiteX96" fmla="*/ 64502 w 136337"/>
                    <a:gd name="connsiteY96" fmla="*/ 363481 h 1338360"/>
                    <a:gd name="connsiteX97" fmla="*/ 36399 w 136337"/>
                    <a:gd name="connsiteY97" fmla="*/ 374945 h 1338360"/>
                    <a:gd name="connsiteX98" fmla="*/ 8296 w 136337"/>
                    <a:gd name="connsiteY98" fmla="*/ 363481 h 1338360"/>
                    <a:gd name="connsiteX99" fmla="*/ 36399 w 136337"/>
                    <a:gd name="connsiteY99" fmla="*/ 352017 h 1338360"/>
                    <a:gd name="connsiteX100" fmla="*/ 101847 w 136337"/>
                    <a:gd name="connsiteY100" fmla="*/ 307679 h 1338360"/>
                    <a:gd name="connsiteX101" fmla="*/ 129950 w 136337"/>
                    <a:gd name="connsiteY101" fmla="*/ 319143 h 1338360"/>
                    <a:gd name="connsiteX102" fmla="*/ 101847 w 136337"/>
                    <a:gd name="connsiteY102" fmla="*/ 330607 h 1338360"/>
                    <a:gd name="connsiteX103" fmla="*/ 73744 w 136337"/>
                    <a:gd name="connsiteY103" fmla="*/ 319143 h 1338360"/>
                    <a:gd name="connsiteX104" fmla="*/ 101847 w 136337"/>
                    <a:gd name="connsiteY104" fmla="*/ 307679 h 1338360"/>
                    <a:gd name="connsiteX105" fmla="*/ 48494 w 136337"/>
                    <a:gd name="connsiteY105" fmla="*/ 275936 h 1338360"/>
                    <a:gd name="connsiteX106" fmla="*/ 76597 w 136337"/>
                    <a:gd name="connsiteY106" fmla="*/ 287400 h 1338360"/>
                    <a:gd name="connsiteX107" fmla="*/ 48494 w 136337"/>
                    <a:gd name="connsiteY107" fmla="*/ 298864 h 1338360"/>
                    <a:gd name="connsiteX108" fmla="*/ 20391 w 136337"/>
                    <a:gd name="connsiteY108" fmla="*/ 287400 h 1338360"/>
                    <a:gd name="connsiteX109" fmla="*/ 48494 w 136337"/>
                    <a:gd name="connsiteY109" fmla="*/ 275936 h 1338360"/>
                    <a:gd name="connsiteX110" fmla="*/ 92529 w 136337"/>
                    <a:gd name="connsiteY110" fmla="*/ 211161 h 1338360"/>
                    <a:gd name="connsiteX111" fmla="*/ 120632 w 136337"/>
                    <a:gd name="connsiteY111" fmla="*/ 222625 h 1338360"/>
                    <a:gd name="connsiteX112" fmla="*/ 92529 w 136337"/>
                    <a:gd name="connsiteY112" fmla="*/ 234089 h 1338360"/>
                    <a:gd name="connsiteX113" fmla="*/ 64426 w 136337"/>
                    <a:gd name="connsiteY113" fmla="*/ 222625 h 1338360"/>
                    <a:gd name="connsiteX114" fmla="*/ 92529 w 136337"/>
                    <a:gd name="connsiteY114" fmla="*/ 211161 h 1338360"/>
                    <a:gd name="connsiteX115" fmla="*/ 36323 w 136337"/>
                    <a:gd name="connsiteY115" fmla="*/ 181831 h 1338360"/>
                    <a:gd name="connsiteX116" fmla="*/ 64426 w 136337"/>
                    <a:gd name="connsiteY116" fmla="*/ 193295 h 1338360"/>
                    <a:gd name="connsiteX117" fmla="*/ 36323 w 136337"/>
                    <a:gd name="connsiteY117" fmla="*/ 204759 h 1338360"/>
                    <a:gd name="connsiteX118" fmla="*/ 8220 w 136337"/>
                    <a:gd name="connsiteY118" fmla="*/ 193295 h 1338360"/>
                    <a:gd name="connsiteX119" fmla="*/ 36323 w 136337"/>
                    <a:gd name="connsiteY119" fmla="*/ 181831 h 1338360"/>
                    <a:gd name="connsiteX120" fmla="*/ 108234 w 136337"/>
                    <a:gd name="connsiteY120" fmla="*/ 126574 h 1338360"/>
                    <a:gd name="connsiteX121" fmla="*/ 136337 w 136337"/>
                    <a:gd name="connsiteY121" fmla="*/ 138038 h 1338360"/>
                    <a:gd name="connsiteX122" fmla="*/ 108234 w 136337"/>
                    <a:gd name="connsiteY122" fmla="*/ 149502 h 1338360"/>
                    <a:gd name="connsiteX123" fmla="*/ 80131 w 136337"/>
                    <a:gd name="connsiteY123" fmla="*/ 138038 h 1338360"/>
                    <a:gd name="connsiteX124" fmla="*/ 108234 w 136337"/>
                    <a:gd name="connsiteY124" fmla="*/ 126574 h 1338360"/>
                    <a:gd name="connsiteX125" fmla="*/ 41724 w 136337"/>
                    <a:gd name="connsiteY125" fmla="*/ 83330 h 1338360"/>
                    <a:gd name="connsiteX126" fmla="*/ 69827 w 136337"/>
                    <a:gd name="connsiteY126" fmla="*/ 94794 h 1338360"/>
                    <a:gd name="connsiteX127" fmla="*/ 41724 w 136337"/>
                    <a:gd name="connsiteY127" fmla="*/ 106258 h 1338360"/>
                    <a:gd name="connsiteX128" fmla="*/ 13621 w 136337"/>
                    <a:gd name="connsiteY128" fmla="*/ 94794 h 1338360"/>
                    <a:gd name="connsiteX129" fmla="*/ 41724 w 136337"/>
                    <a:gd name="connsiteY129" fmla="*/ 83330 h 1338360"/>
                    <a:gd name="connsiteX130" fmla="*/ 84309 w 136337"/>
                    <a:gd name="connsiteY130" fmla="*/ 40975 h 1338360"/>
                    <a:gd name="connsiteX131" fmla="*/ 112412 w 136337"/>
                    <a:gd name="connsiteY131" fmla="*/ 52439 h 1338360"/>
                    <a:gd name="connsiteX132" fmla="*/ 84309 w 136337"/>
                    <a:gd name="connsiteY132" fmla="*/ 63903 h 1338360"/>
                    <a:gd name="connsiteX133" fmla="*/ 56206 w 136337"/>
                    <a:gd name="connsiteY133" fmla="*/ 52439 h 1338360"/>
                    <a:gd name="connsiteX134" fmla="*/ 84309 w 136337"/>
                    <a:gd name="connsiteY134" fmla="*/ 40975 h 1338360"/>
                    <a:gd name="connsiteX135" fmla="*/ 28103 w 136337"/>
                    <a:gd name="connsiteY135" fmla="*/ 0 h 1338360"/>
                    <a:gd name="connsiteX136" fmla="*/ 56206 w 136337"/>
                    <a:gd name="connsiteY136" fmla="*/ 11464 h 1338360"/>
                    <a:gd name="connsiteX137" fmla="*/ 28103 w 136337"/>
                    <a:gd name="connsiteY137" fmla="*/ 22928 h 1338360"/>
                    <a:gd name="connsiteX138" fmla="*/ 0 w 136337"/>
                    <a:gd name="connsiteY138" fmla="*/ 11464 h 1338360"/>
                    <a:gd name="connsiteX139" fmla="*/ 28103 w 136337"/>
                    <a:gd name="connsiteY139" fmla="*/ 0 h 1338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</a:cxnLst>
                  <a:rect l="l" t="t" r="r" b="b"/>
                  <a:pathLst>
                    <a:path w="136337" h="1338360">
                      <a:moveTo>
                        <a:pt x="70985" y="1315432"/>
                      </a:moveTo>
                      <a:cubicBezTo>
                        <a:pt x="86506" y="1315432"/>
                        <a:pt x="99088" y="1320565"/>
                        <a:pt x="99088" y="1326896"/>
                      </a:cubicBezTo>
                      <a:cubicBezTo>
                        <a:pt x="99088" y="1333227"/>
                        <a:pt x="86506" y="1338360"/>
                        <a:pt x="70985" y="1338360"/>
                      </a:cubicBezTo>
                      <a:cubicBezTo>
                        <a:pt x="55464" y="1338360"/>
                        <a:pt x="42882" y="1333227"/>
                        <a:pt x="42882" y="1326896"/>
                      </a:cubicBezTo>
                      <a:cubicBezTo>
                        <a:pt x="42882" y="1320565"/>
                        <a:pt x="55464" y="1315432"/>
                        <a:pt x="70985" y="1315432"/>
                      </a:cubicBezTo>
                      <a:close/>
                      <a:moveTo>
                        <a:pt x="79281" y="1268670"/>
                      </a:moveTo>
                      <a:cubicBezTo>
                        <a:pt x="94802" y="1268670"/>
                        <a:pt x="107384" y="1273803"/>
                        <a:pt x="107384" y="1280134"/>
                      </a:cubicBezTo>
                      <a:cubicBezTo>
                        <a:pt x="107384" y="1286465"/>
                        <a:pt x="94802" y="1291598"/>
                        <a:pt x="79281" y="1291598"/>
                      </a:cubicBezTo>
                      <a:cubicBezTo>
                        <a:pt x="63760" y="1291598"/>
                        <a:pt x="51178" y="1286465"/>
                        <a:pt x="51178" y="1280134"/>
                      </a:cubicBezTo>
                      <a:cubicBezTo>
                        <a:pt x="51178" y="1273803"/>
                        <a:pt x="63760" y="1268670"/>
                        <a:pt x="79281" y="1268670"/>
                      </a:cubicBezTo>
                      <a:close/>
                      <a:moveTo>
                        <a:pt x="80174" y="1196952"/>
                      </a:moveTo>
                      <a:cubicBezTo>
                        <a:pt x="95695" y="1196952"/>
                        <a:pt x="108277" y="1202085"/>
                        <a:pt x="108277" y="1208416"/>
                      </a:cubicBezTo>
                      <a:cubicBezTo>
                        <a:pt x="108277" y="1214747"/>
                        <a:pt x="95695" y="1219880"/>
                        <a:pt x="80174" y="1219880"/>
                      </a:cubicBezTo>
                      <a:cubicBezTo>
                        <a:pt x="64653" y="1219880"/>
                        <a:pt x="52071" y="1214747"/>
                        <a:pt x="52071" y="1208416"/>
                      </a:cubicBezTo>
                      <a:cubicBezTo>
                        <a:pt x="52071" y="1202085"/>
                        <a:pt x="64653" y="1196952"/>
                        <a:pt x="80174" y="1196952"/>
                      </a:cubicBezTo>
                      <a:close/>
                      <a:moveTo>
                        <a:pt x="84850" y="1107041"/>
                      </a:moveTo>
                      <a:cubicBezTo>
                        <a:pt x="100371" y="1107041"/>
                        <a:pt x="112953" y="1112174"/>
                        <a:pt x="112953" y="1118505"/>
                      </a:cubicBezTo>
                      <a:cubicBezTo>
                        <a:pt x="112953" y="1124836"/>
                        <a:pt x="100371" y="1129969"/>
                        <a:pt x="84850" y="1129969"/>
                      </a:cubicBezTo>
                      <a:cubicBezTo>
                        <a:pt x="69329" y="1129969"/>
                        <a:pt x="56747" y="1124836"/>
                        <a:pt x="56747" y="1118505"/>
                      </a:cubicBezTo>
                      <a:cubicBezTo>
                        <a:pt x="56747" y="1112174"/>
                        <a:pt x="69329" y="1107041"/>
                        <a:pt x="84850" y="1107041"/>
                      </a:cubicBezTo>
                      <a:close/>
                      <a:moveTo>
                        <a:pt x="56206" y="1056415"/>
                      </a:moveTo>
                      <a:cubicBezTo>
                        <a:pt x="71727" y="1056415"/>
                        <a:pt x="84309" y="1061548"/>
                        <a:pt x="84309" y="1067879"/>
                      </a:cubicBezTo>
                      <a:cubicBezTo>
                        <a:pt x="84309" y="1074210"/>
                        <a:pt x="71727" y="1079343"/>
                        <a:pt x="56206" y="1079343"/>
                      </a:cubicBezTo>
                      <a:cubicBezTo>
                        <a:pt x="40685" y="1079343"/>
                        <a:pt x="28103" y="1074210"/>
                        <a:pt x="28103" y="1067879"/>
                      </a:cubicBezTo>
                      <a:cubicBezTo>
                        <a:pt x="28103" y="1061548"/>
                        <a:pt x="40685" y="1056415"/>
                        <a:pt x="56206" y="1056415"/>
                      </a:cubicBezTo>
                      <a:close/>
                      <a:moveTo>
                        <a:pt x="64426" y="1008232"/>
                      </a:moveTo>
                      <a:cubicBezTo>
                        <a:pt x="79947" y="1008232"/>
                        <a:pt x="92529" y="1013365"/>
                        <a:pt x="92529" y="1019696"/>
                      </a:cubicBezTo>
                      <a:cubicBezTo>
                        <a:pt x="92529" y="1026027"/>
                        <a:pt x="79947" y="1031160"/>
                        <a:pt x="64426" y="1031160"/>
                      </a:cubicBezTo>
                      <a:cubicBezTo>
                        <a:pt x="48905" y="1031160"/>
                        <a:pt x="36323" y="1026027"/>
                        <a:pt x="36323" y="1019696"/>
                      </a:cubicBezTo>
                      <a:cubicBezTo>
                        <a:pt x="36323" y="1013365"/>
                        <a:pt x="48905" y="1008232"/>
                        <a:pt x="64426" y="1008232"/>
                      </a:cubicBezTo>
                      <a:close/>
                      <a:moveTo>
                        <a:pt x="72356" y="969722"/>
                      </a:moveTo>
                      <a:cubicBezTo>
                        <a:pt x="87877" y="969722"/>
                        <a:pt x="100459" y="974855"/>
                        <a:pt x="100459" y="981186"/>
                      </a:cubicBezTo>
                      <a:cubicBezTo>
                        <a:pt x="100459" y="987517"/>
                        <a:pt x="87877" y="992650"/>
                        <a:pt x="72356" y="992650"/>
                      </a:cubicBezTo>
                      <a:cubicBezTo>
                        <a:pt x="56835" y="992650"/>
                        <a:pt x="44253" y="987517"/>
                        <a:pt x="44253" y="981186"/>
                      </a:cubicBezTo>
                      <a:cubicBezTo>
                        <a:pt x="44253" y="974855"/>
                        <a:pt x="56835" y="969722"/>
                        <a:pt x="72356" y="969722"/>
                      </a:cubicBezTo>
                      <a:close/>
                      <a:moveTo>
                        <a:pt x="93178" y="932359"/>
                      </a:moveTo>
                      <a:cubicBezTo>
                        <a:pt x="108699" y="932359"/>
                        <a:pt x="121281" y="937492"/>
                        <a:pt x="121281" y="943823"/>
                      </a:cubicBezTo>
                      <a:cubicBezTo>
                        <a:pt x="121281" y="950154"/>
                        <a:pt x="108699" y="955287"/>
                        <a:pt x="93178" y="955287"/>
                      </a:cubicBezTo>
                      <a:cubicBezTo>
                        <a:pt x="77657" y="955287"/>
                        <a:pt x="65075" y="950154"/>
                        <a:pt x="65075" y="943823"/>
                      </a:cubicBezTo>
                      <a:cubicBezTo>
                        <a:pt x="65075" y="937492"/>
                        <a:pt x="77657" y="932359"/>
                        <a:pt x="93178" y="932359"/>
                      </a:cubicBezTo>
                      <a:close/>
                      <a:moveTo>
                        <a:pt x="92529" y="879159"/>
                      </a:moveTo>
                      <a:cubicBezTo>
                        <a:pt x="108050" y="879159"/>
                        <a:pt x="120632" y="884292"/>
                        <a:pt x="120632" y="890623"/>
                      </a:cubicBezTo>
                      <a:cubicBezTo>
                        <a:pt x="120632" y="896954"/>
                        <a:pt x="108050" y="902087"/>
                        <a:pt x="92529" y="902087"/>
                      </a:cubicBezTo>
                      <a:cubicBezTo>
                        <a:pt x="77008" y="902087"/>
                        <a:pt x="64426" y="896954"/>
                        <a:pt x="64426" y="890623"/>
                      </a:cubicBezTo>
                      <a:cubicBezTo>
                        <a:pt x="64426" y="884292"/>
                        <a:pt x="77008" y="879159"/>
                        <a:pt x="92529" y="879159"/>
                      </a:cubicBezTo>
                      <a:close/>
                      <a:moveTo>
                        <a:pt x="65075" y="838205"/>
                      </a:moveTo>
                      <a:cubicBezTo>
                        <a:pt x="80596" y="838205"/>
                        <a:pt x="93178" y="843338"/>
                        <a:pt x="93178" y="849669"/>
                      </a:cubicBezTo>
                      <a:cubicBezTo>
                        <a:pt x="93178" y="856000"/>
                        <a:pt x="80596" y="861133"/>
                        <a:pt x="65075" y="861133"/>
                      </a:cubicBezTo>
                      <a:cubicBezTo>
                        <a:pt x="49554" y="861133"/>
                        <a:pt x="36972" y="856000"/>
                        <a:pt x="36972" y="849669"/>
                      </a:cubicBezTo>
                      <a:cubicBezTo>
                        <a:pt x="36972" y="843338"/>
                        <a:pt x="49554" y="838205"/>
                        <a:pt x="65075" y="838205"/>
                      </a:cubicBezTo>
                      <a:close/>
                      <a:moveTo>
                        <a:pt x="69158" y="782093"/>
                      </a:moveTo>
                      <a:cubicBezTo>
                        <a:pt x="84679" y="782093"/>
                        <a:pt x="97261" y="787226"/>
                        <a:pt x="97261" y="793557"/>
                      </a:cubicBezTo>
                      <a:cubicBezTo>
                        <a:pt x="97261" y="799888"/>
                        <a:pt x="84679" y="805021"/>
                        <a:pt x="69158" y="805021"/>
                      </a:cubicBezTo>
                      <a:cubicBezTo>
                        <a:pt x="53637" y="805021"/>
                        <a:pt x="41055" y="799888"/>
                        <a:pt x="41055" y="793557"/>
                      </a:cubicBezTo>
                      <a:cubicBezTo>
                        <a:pt x="41055" y="787226"/>
                        <a:pt x="53637" y="782093"/>
                        <a:pt x="69158" y="782093"/>
                      </a:cubicBezTo>
                      <a:close/>
                      <a:moveTo>
                        <a:pt x="93178" y="732586"/>
                      </a:moveTo>
                      <a:cubicBezTo>
                        <a:pt x="108699" y="732586"/>
                        <a:pt x="121281" y="737719"/>
                        <a:pt x="121281" y="744050"/>
                      </a:cubicBezTo>
                      <a:cubicBezTo>
                        <a:pt x="121281" y="750381"/>
                        <a:pt x="108699" y="755514"/>
                        <a:pt x="93178" y="755514"/>
                      </a:cubicBezTo>
                      <a:cubicBezTo>
                        <a:pt x="77657" y="755514"/>
                        <a:pt x="65075" y="750381"/>
                        <a:pt x="65075" y="744050"/>
                      </a:cubicBezTo>
                      <a:cubicBezTo>
                        <a:pt x="65075" y="737719"/>
                        <a:pt x="77657" y="732586"/>
                        <a:pt x="93178" y="732586"/>
                      </a:cubicBezTo>
                      <a:close/>
                      <a:moveTo>
                        <a:pt x="97987" y="695983"/>
                      </a:moveTo>
                      <a:cubicBezTo>
                        <a:pt x="113508" y="695983"/>
                        <a:pt x="126090" y="701116"/>
                        <a:pt x="126090" y="707447"/>
                      </a:cubicBezTo>
                      <a:cubicBezTo>
                        <a:pt x="126090" y="713778"/>
                        <a:pt x="113508" y="718911"/>
                        <a:pt x="97987" y="718911"/>
                      </a:cubicBezTo>
                      <a:cubicBezTo>
                        <a:pt x="82466" y="718911"/>
                        <a:pt x="69884" y="713778"/>
                        <a:pt x="69884" y="707447"/>
                      </a:cubicBezTo>
                      <a:cubicBezTo>
                        <a:pt x="69884" y="701116"/>
                        <a:pt x="82466" y="695983"/>
                        <a:pt x="97987" y="695983"/>
                      </a:cubicBezTo>
                      <a:close/>
                      <a:moveTo>
                        <a:pt x="56535" y="656347"/>
                      </a:moveTo>
                      <a:cubicBezTo>
                        <a:pt x="72056" y="656347"/>
                        <a:pt x="84638" y="661480"/>
                        <a:pt x="84638" y="667811"/>
                      </a:cubicBezTo>
                      <a:cubicBezTo>
                        <a:pt x="84638" y="674142"/>
                        <a:pt x="72056" y="679275"/>
                        <a:pt x="56535" y="679275"/>
                      </a:cubicBezTo>
                      <a:cubicBezTo>
                        <a:pt x="41014" y="679275"/>
                        <a:pt x="28432" y="674142"/>
                        <a:pt x="28432" y="667811"/>
                      </a:cubicBezTo>
                      <a:cubicBezTo>
                        <a:pt x="28432" y="661480"/>
                        <a:pt x="41014" y="656347"/>
                        <a:pt x="56535" y="656347"/>
                      </a:cubicBezTo>
                      <a:close/>
                      <a:moveTo>
                        <a:pt x="56206" y="583912"/>
                      </a:moveTo>
                      <a:cubicBezTo>
                        <a:pt x="71727" y="583912"/>
                        <a:pt x="84309" y="589045"/>
                        <a:pt x="84309" y="595376"/>
                      </a:cubicBezTo>
                      <a:cubicBezTo>
                        <a:pt x="84309" y="601707"/>
                        <a:pt x="71727" y="606840"/>
                        <a:pt x="56206" y="606840"/>
                      </a:cubicBezTo>
                      <a:cubicBezTo>
                        <a:pt x="40685" y="606840"/>
                        <a:pt x="28103" y="601707"/>
                        <a:pt x="28103" y="595376"/>
                      </a:cubicBezTo>
                      <a:cubicBezTo>
                        <a:pt x="28103" y="589045"/>
                        <a:pt x="40685" y="583912"/>
                        <a:pt x="56206" y="583912"/>
                      </a:cubicBezTo>
                      <a:close/>
                      <a:moveTo>
                        <a:pt x="64502" y="537150"/>
                      </a:moveTo>
                      <a:cubicBezTo>
                        <a:pt x="80023" y="537150"/>
                        <a:pt x="92605" y="542283"/>
                        <a:pt x="92605" y="548614"/>
                      </a:cubicBezTo>
                      <a:cubicBezTo>
                        <a:pt x="92605" y="554945"/>
                        <a:pt x="80023" y="560078"/>
                        <a:pt x="64502" y="560078"/>
                      </a:cubicBezTo>
                      <a:cubicBezTo>
                        <a:pt x="48981" y="560078"/>
                        <a:pt x="36399" y="554945"/>
                        <a:pt x="36399" y="548614"/>
                      </a:cubicBezTo>
                      <a:cubicBezTo>
                        <a:pt x="36399" y="542283"/>
                        <a:pt x="48981" y="537150"/>
                        <a:pt x="64502" y="537150"/>
                      </a:cubicBezTo>
                      <a:close/>
                      <a:moveTo>
                        <a:pt x="96811" y="491789"/>
                      </a:moveTo>
                      <a:cubicBezTo>
                        <a:pt x="112332" y="491789"/>
                        <a:pt x="124914" y="496922"/>
                        <a:pt x="124914" y="503253"/>
                      </a:cubicBezTo>
                      <a:cubicBezTo>
                        <a:pt x="124914" y="509584"/>
                        <a:pt x="112332" y="514717"/>
                        <a:pt x="96811" y="514717"/>
                      </a:cubicBezTo>
                      <a:cubicBezTo>
                        <a:pt x="81290" y="514717"/>
                        <a:pt x="68708" y="509584"/>
                        <a:pt x="68708" y="503253"/>
                      </a:cubicBezTo>
                      <a:cubicBezTo>
                        <a:pt x="68708" y="496922"/>
                        <a:pt x="81290" y="491789"/>
                        <a:pt x="96811" y="491789"/>
                      </a:cubicBezTo>
                      <a:close/>
                      <a:moveTo>
                        <a:pt x="56823" y="450826"/>
                      </a:moveTo>
                      <a:cubicBezTo>
                        <a:pt x="72344" y="450826"/>
                        <a:pt x="84926" y="455959"/>
                        <a:pt x="84926" y="462290"/>
                      </a:cubicBezTo>
                      <a:cubicBezTo>
                        <a:pt x="84926" y="468621"/>
                        <a:pt x="72344" y="473754"/>
                        <a:pt x="56823" y="473754"/>
                      </a:cubicBezTo>
                      <a:cubicBezTo>
                        <a:pt x="41302" y="473754"/>
                        <a:pt x="28720" y="468621"/>
                        <a:pt x="28720" y="462290"/>
                      </a:cubicBezTo>
                      <a:cubicBezTo>
                        <a:pt x="28720" y="455959"/>
                        <a:pt x="41302" y="450826"/>
                        <a:pt x="56823" y="450826"/>
                      </a:cubicBezTo>
                      <a:close/>
                      <a:moveTo>
                        <a:pt x="71061" y="398608"/>
                      </a:moveTo>
                      <a:cubicBezTo>
                        <a:pt x="86582" y="398608"/>
                        <a:pt x="99164" y="403741"/>
                        <a:pt x="99164" y="410072"/>
                      </a:cubicBezTo>
                      <a:cubicBezTo>
                        <a:pt x="99164" y="416403"/>
                        <a:pt x="86582" y="421536"/>
                        <a:pt x="71061" y="421536"/>
                      </a:cubicBezTo>
                      <a:cubicBezTo>
                        <a:pt x="55540" y="421536"/>
                        <a:pt x="42958" y="416403"/>
                        <a:pt x="42958" y="410072"/>
                      </a:cubicBezTo>
                      <a:cubicBezTo>
                        <a:pt x="42958" y="403741"/>
                        <a:pt x="55540" y="398608"/>
                        <a:pt x="71061" y="398608"/>
                      </a:cubicBezTo>
                      <a:close/>
                      <a:moveTo>
                        <a:pt x="36399" y="352017"/>
                      </a:moveTo>
                      <a:cubicBezTo>
                        <a:pt x="51920" y="352017"/>
                        <a:pt x="64502" y="357150"/>
                        <a:pt x="64502" y="363481"/>
                      </a:cubicBezTo>
                      <a:cubicBezTo>
                        <a:pt x="64502" y="369812"/>
                        <a:pt x="51920" y="374945"/>
                        <a:pt x="36399" y="374945"/>
                      </a:cubicBezTo>
                      <a:cubicBezTo>
                        <a:pt x="20878" y="374945"/>
                        <a:pt x="8296" y="369812"/>
                        <a:pt x="8296" y="363481"/>
                      </a:cubicBezTo>
                      <a:cubicBezTo>
                        <a:pt x="8296" y="357150"/>
                        <a:pt x="20878" y="352017"/>
                        <a:pt x="36399" y="352017"/>
                      </a:cubicBezTo>
                      <a:close/>
                      <a:moveTo>
                        <a:pt x="101847" y="307679"/>
                      </a:moveTo>
                      <a:cubicBezTo>
                        <a:pt x="117368" y="307679"/>
                        <a:pt x="129950" y="312812"/>
                        <a:pt x="129950" y="319143"/>
                      </a:cubicBezTo>
                      <a:cubicBezTo>
                        <a:pt x="129950" y="325474"/>
                        <a:pt x="117368" y="330607"/>
                        <a:pt x="101847" y="330607"/>
                      </a:cubicBezTo>
                      <a:cubicBezTo>
                        <a:pt x="86326" y="330607"/>
                        <a:pt x="73744" y="325474"/>
                        <a:pt x="73744" y="319143"/>
                      </a:cubicBezTo>
                      <a:cubicBezTo>
                        <a:pt x="73744" y="312812"/>
                        <a:pt x="86326" y="307679"/>
                        <a:pt x="101847" y="307679"/>
                      </a:cubicBezTo>
                      <a:close/>
                      <a:moveTo>
                        <a:pt x="48494" y="275936"/>
                      </a:moveTo>
                      <a:cubicBezTo>
                        <a:pt x="64015" y="275936"/>
                        <a:pt x="76597" y="281069"/>
                        <a:pt x="76597" y="287400"/>
                      </a:cubicBezTo>
                      <a:cubicBezTo>
                        <a:pt x="76597" y="293731"/>
                        <a:pt x="64015" y="298864"/>
                        <a:pt x="48494" y="298864"/>
                      </a:cubicBezTo>
                      <a:cubicBezTo>
                        <a:pt x="32973" y="298864"/>
                        <a:pt x="20391" y="293731"/>
                        <a:pt x="20391" y="287400"/>
                      </a:cubicBezTo>
                      <a:cubicBezTo>
                        <a:pt x="20391" y="281069"/>
                        <a:pt x="32973" y="275936"/>
                        <a:pt x="48494" y="275936"/>
                      </a:cubicBezTo>
                      <a:close/>
                      <a:moveTo>
                        <a:pt x="92529" y="211161"/>
                      </a:moveTo>
                      <a:cubicBezTo>
                        <a:pt x="108050" y="211161"/>
                        <a:pt x="120632" y="216294"/>
                        <a:pt x="120632" y="222625"/>
                      </a:cubicBezTo>
                      <a:cubicBezTo>
                        <a:pt x="120632" y="228956"/>
                        <a:pt x="108050" y="234089"/>
                        <a:pt x="92529" y="234089"/>
                      </a:cubicBezTo>
                      <a:cubicBezTo>
                        <a:pt x="77008" y="234089"/>
                        <a:pt x="64426" y="228956"/>
                        <a:pt x="64426" y="222625"/>
                      </a:cubicBezTo>
                      <a:cubicBezTo>
                        <a:pt x="64426" y="216294"/>
                        <a:pt x="77008" y="211161"/>
                        <a:pt x="92529" y="211161"/>
                      </a:cubicBezTo>
                      <a:close/>
                      <a:moveTo>
                        <a:pt x="36323" y="181831"/>
                      </a:moveTo>
                      <a:cubicBezTo>
                        <a:pt x="51844" y="181831"/>
                        <a:pt x="64426" y="186964"/>
                        <a:pt x="64426" y="193295"/>
                      </a:cubicBezTo>
                      <a:cubicBezTo>
                        <a:pt x="64426" y="199626"/>
                        <a:pt x="51844" y="204759"/>
                        <a:pt x="36323" y="204759"/>
                      </a:cubicBezTo>
                      <a:cubicBezTo>
                        <a:pt x="20802" y="204759"/>
                        <a:pt x="8220" y="199626"/>
                        <a:pt x="8220" y="193295"/>
                      </a:cubicBezTo>
                      <a:cubicBezTo>
                        <a:pt x="8220" y="186964"/>
                        <a:pt x="20802" y="181831"/>
                        <a:pt x="36323" y="181831"/>
                      </a:cubicBezTo>
                      <a:close/>
                      <a:moveTo>
                        <a:pt x="108234" y="126574"/>
                      </a:moveTo>
                      <a:cubicBezTo>
                        <a:pt x="123755" y="126574"/>
                        <a:pt x="136337" y="131707"/>
                        <a:pt x="136337" y="138038"/>
                      </a:cubicBezTo>
                      <a:cubicBezTo>
                        <a:pt x="136337" y="144369"/>
                        <a:pt x="123755" y="149502"/>
                        <a:pt x="108234" y="149502"/>
                      </a:cubicBezTo>
                      <a:cubicBezTo>
                        <a:pt x="92713" y="149502"/>
                        <a:pt x="80131" y="144369"/>
                        <a:pt x="80131" y="138038"/>
                      </a:cubicBezTo>
                      <a:cubicBezTo>
                        <a:pt x="80131" y="131707"/>
                        <a:pt x="92713" y="126574"/>
                        <a:pt x="108234" y="126574"/>
                      </a:cubicBezTo>
                      <a:close/>
                      <a:moveTo>
                        <a:pt x="41724" y="83330"/>
                      </a:moveTo>
                      <a:cubicBezTo>
                        <a:pt x="57245" y="83330"/>
                        <a:pt x="69827" y="88463"/>
                        <a:pt x="69827" y="94794"/>
                      </a:cubicBezTo>
                      <a:cubicBezTo>
                        <a:pt x="69827" y="101125"/>
                        <a:pt x="57245" y="106258"/>
                        <a:pt x="41724" y="106258"/>
                      </a:cubicBezTo>
                      <a:cubicBezTo>
                        <a:pt x="26203" y="106258"/>
                        <a:pt x="13621" y="101125"/>
                        <a:pt x="13621" y="94794"/>
                      </a:cubicBezTo>
                      <a:cubicBezTo>
                        <a:pt x="13621" y="88463"/>
                        <a:pt x="26203" y="83330"/>
                        <a:pt x="41724" y="83330"/>
                      </a:cubicBezTo>
                      <a:close/>
                      <a:moveTo>
                        <a:pt x="84309" y="40975"/>
                      </a:moveTo>
                      <a:cubicBezTo>
                        <a:pt x="99830" y="40975"/>
                        <a:pt x="112412" y="46108"/>
                        <a:pt x="112412" y="52439"/>
                      </a:cubicBezTo>
                      <a:cubicBezTo>
                        <a:pt x="112412" y="58770"/>
                        <a:pt x="99830" y="63903"/>
                        <a:pt x="84309" y="63903"/>
                      </a:cubicBezTo>
                      <a:cubicBezTo>
                        <a:pt x="68788" y="63903"/>
                        <a:pt x="56206" y="58770"/>
                        <a:pt x="56206" y="52439"/>
                      </a:cubicBezTo>
                      <a:cubicBezTo>
                        <a:pt x="56206" y="46108"/>
                        <a:pt x="68788" y="40975"/>
                        <a:pt x="84309" y="40975"/>
                      </a:cubicBezTo>
                      <a:close/>
                      <a:moveTo>
                        <a:pt x="28103" y="0"/>
                      </a:moveTo>
                      <a:cubicBezTo>
                        <a:pt x="43624" y="0"/>
                        <a:pt x="56206" y="5133"/>
                        <a:pt x="56206" y="11464"/>
                      </a:cubicBezTo>
                      <a:cubicBezTo>
                        <a:pt x="56206" y="17795"/>
                        <a:pt x="43624" y="22928"/>
                        <a:pt x="28103" y="22928"/>
                      </a:cubicBezTo>
                      <a:cubicBezTo>
                        <a:pt x="12582" y="22928"/>
                        <a:pt x="0" y="17795"/>
                        <a:pt x="0" y="11464"/>
                      </a:cubicBezTo>
                      <a:cubicBezTo>
                        <a:pt x="0" y="5133"/>
                        <a:pt x="12582" y="0"/>
                        <a:pt x="28103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7" name="グループ化 346">
                <a:extLst>
                  <a:ext uri="{FF2B5EF4-FFF2-40B4-BE49-F238E27FC236}">
                    <a16:creationId xmlns:a16="http://schemas.microsoft.com/office/drawing/2014/main" id="{D8524CFF-2CAD-4E21-99EE-BF862C72EEB0}"/>
                  </a:ext>
                </a:extLst>
              </p:cNvPr>
              <p:cNvGrpSpPr/>
              <p:nvPr/>
            </p:nvGrpSpPr>
            <p:grpSpPr>
              <a:xfrm rot="21003361">
                <a:off x="2401707" y="2981608"/>
                <a:ext cx="158470" cy="1743732"/>
                <a:chOff x="2702749" y="2939735"/>
                <a:chExt cx="158471" cy="1743732"/>
              </a:xfrm>
            </p:grpSpPr>
            <p:sp>
              <p:nvSpPr>
                <p:cNvPr id="351" name="台形 350">
                  <a:extLst>
                    <a:ext uri="{FF2B5EF4-FFF2-40B4-BE49-F238E27FC236}">
                      <a16:creationId xmlns:a16="http://schemas.microsoft.com/office/drawing/2014/main" id="{4511EF09-D8E2-4ABF-9978-EBB70E1BBB06}"/>
                    </a:ext>
                  </a:extLst>
                </p:cNvPr>
                <p:cNvSpPr/>
                <p:nvPr/>
              </p:nvSpPr>
              <p:spPr bwMode="auto">
                <a:xfrm rot="10800000">
                  <a:off x="2702749" y="2939735"/>
                  <a:ext cx="158471" cy="1743732"/>
                </a:xfrm>
                <a:prstGeom prst="trapezoid">
                  <a:avLst>
                    <a:gd name="adj" fmla="val 32514"/>
                  </a:avLst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05EF00C7-3D6B-4F3C-BC20-00534C274C2E}"/>
                    </a:ext>
                  </a:extLst>
                </p:cNvPr>
                <p:cNvSpPr/>
                <p:nvPr/>
              </p:nvSpPr>
              <p:spPr bwMode="auto">
                <a:xfrm>
                  <a:off x="2710580" y="2981024"/>
                  <a:ext cx="136337" cy="1338360"/>
                </a:xfrm>
                <a:custGeom>
                  <a:avLst/>
                  <a:gdLst>
                    <a:gd name="connsiteX0" fmla="*/ 70985 w 136337"/>
                    <a:gd name="connsiteY0" fmla="*/ 1315432 h 1338360"/>
                    <a:gd name="connsiteX1" fmla="*/ 99088 w 136337"/>
                    <a:gd name="connsiteY1" fmla="*/ 1326896 h 1338360"/>
                    <a:gd name="connsiteX2" fmla="*/ 70985 w 136337"/>
                    <a:gd name="connsiteY2" fmla="*/ 1338360 h 1338360"/>
                    <a:gd name="connsiteX3" fmla="*/ 42882 w 136337"/>
                    <a:gd name="connsiteY3" fmla="*/ 1326896 h 1338360"/>
                    <a:gd name="connsiteX4" fmla="*/ 70985 w 136337"/>
                    <a:gd name="connsiteY4" fmla="*/ 1315432 h 1338360"/>
                    <a:gd name="connsiteX5" fmla="*/ 79281 w 136337"/>
                    <a:gd name="connsiteY5" fmla="*/ 1268670 h 1338360"/>
                    <a:gd name="connsiteX6" fmla="*/ 107384 w 136337"/>
                    <a:gd name="connsiteY6" fmla="*/ 1280134 h 1338360"/>
                    <a:gd name="connsiteX7" fmla="*/ 79281 w 136337"/>
                    <a:gd name="connsiteY7" fmla="*/ 1291598 h 1338360"/>
                    <a:gd name="connsiteX8" fmla="*/ 51178 w 136337"/>
                    <a:gd name="connsiteY8" fmla="*/ 1280134 h 1338360"/>
                    <a:gd name="connsiteX9" fmla="*/ 79281 w 136337"/>
                    <a:gd name="connsiteY9" fmla="*/ 1268670 h 1338360"/>
                    <a:gd name="connsiteX10" fmla="*/ 80174 w 136337"/>
                    <a:gd name="connsiteY10" fmla="*/ 1196952 h 1338360"/>
                    <a:gd name="connsiteX11" fmla="*/ 108277 w 136337"/>
                    <a:gd name="connsiteY11" fmla="*/ 1208416 h 1338360"/>
                    <a:gd name="connsiteX12" fmla="*/ 80174 w 136337"/>
                    <a:gd name="connsiteY12" fmla="*/ 1219880 h 1338360"/>
                    <a:gd name="connsiteX13" fmla="*/ 52071 w 136337"/>
                    <a:gd name="connsiteY13" fmla="*/ 1208416 h 1338360"/>
                    <a:gd name="connsiteX14" fmla="*/ 80174 w 136337"/>
                    <a:gd name="connsiteY14" fmla="*/ 1196952 h 1338360"/>
                    <a:gd name="connsiteX15" fmla="*/ 84850 w 136337"/>
                    <a:gd name="connsiteY15" fmla="*/ 1107041 h 1338360"/>
                    <a:gd name="connsiteX16" fmla="*/ 112953 w 136337"/>
                    <a:gd name="connsiteY16" fmla="*/ 1118505 h 1338360"/>
                    <a:gd name="connsiteX17" fmla="*/ 84850 w 136337"/>
                    <a:gd name="connsiteY17" fmla="*/ 1129969 h 1338360"/>
                    <a:gd name="connsiteX18" fmla="*/ 56747 w 136337"/>
                    <a:gd name="connsiteY18" fmla="*/ 1118505 h 1338360"/>
                    <a:gd name="connsiteX19" fmla="*/ 84850 w 136337"/>
                    <a:gd name="connsiteY19" fmla="*/ 1107041 h 1338360"/>
                    <a:gd name="connsiteX20" fmla="*/ 56206 w 136337"/>
                    <a:gd name="connsiteY20" fmla="*/ 1056415 h 1338360"/>
                    <a:gd name="connsiteX21" fmla="*/ 84309 w 136337"/>
                    <a:gd name="connsiteY21" fmla="*/ 1067879 h 1338360"/>
                    <a:gd name="connsiteX22" fmla="*/ 56206 w 136337"/>
                    <a:gd name="connsiteY22" fmla="*/ 1079343 h 1338360"/>
                    <a:gd name="connsiteX23" fmla="*/ 28103 w 136337"/>
                    <a:gd name="connsiteY23" fmla="*/ 1067879 h 1338360"/>
                    <a:gd name="connsiteX24" fmla="*/ 56206 w 136337"/>
                    <a:gd name="connsiteY24" fmla="*/ 1056415 h 1338360"/>
                    <a:gd name="connsiteX25" fmla="*/ 64426 w 136337"/>
                    <a:gd name="connsiteY25" fmla="*/ 1008232 h 1338360"/>
                    <a:gd name="connsiteX26" fmla="*/ 92529 w 136337"/>
                    <a:gd name="connsiteY26" fmla="*/ 1019696 h 1338360"/>
                    <a:gd name="connsiteX27" fmla="*/ 64426 w 136337"/>
                    <a:gd name="connsiteY27" fmla="*/ 1031160 h 1338360"/>
                    <a:gd name="connsiteX28" fmla="*/ 36323 w 136337"/>
                    <a:gd name="connsiteY28" fmla="*/ 1019696 h 1338360"/>
                    <a:gd name="connsiteX29" fmla="*/ 64426 w 136337"/>
                    <a:gd name="connsiteY29" fmla="*/ 1008232 h 1338360"/>
                    <a:gd name="connsiteX30" fmla="*/ 72356 w 136337"/>
                    <a:gd name="connsiteY30" fmla="*/ 969722 h 1338360"/>
                    <a:gd name="connsiteX31" fmla="*/ 100459 w 136337"/>
                    <a:gd name="connsiteY31" fmla="*/ 981186 h 1338360"/>
                    <a:gd name="connsiteX32" fmla="*/ 72356 w 136337"/>
                    <a:gd name="connsiteY32" fmla="*/ 992650 h 1338360"/>
                    <a:gd name="connsiteX33" fmla="*/ 44253 w 136337"/>
                    <a:gd name="connsiteY33" fmla="*/ 981186 h 1338360"/>
                    <a:gd name="connsiteX34" fmla="*/ 72356 w 136337"/>
                    <a:gd name="connsiteY34" fmla="*/ 969722 h 1338360"/>
                    <a:gd name="connsiteX35" fmla="*/ 93178 w 136337"/>
                    <a:gd name="connsiteY35" fmla="*/ 932359 h 1338360"/>
                    <a:gd name="connsiteX36" fmla="*/ 121281 w 136337"/>
                    <a:gd name="connsiteY36" fmla="*/ 943823 h 1338360"/>
                    <a:gd name="connsiteX37" fmla="*/ 93178 w 136337"/>
                    <a:gd name="connsiteY37" fmla="*/ 955287 h 1338360"/>
                    <a:gd name="connsiteX38" fmla="*/ 65075 w 136337"/>
                    <a:gd name="connsiteY38" fmla="*/ 943823 h 1338360"/>
                    <a:gd name="connsiteX39" fmla="*/ 93178 w 136337"/>
                    <a:gd name="connsiteY39" fmla="*/ 932359 h 1338360"/>
                    <a:gd name="connsiteX40" fmla="*/ 92529 w 136337"/>
                    <a:gd name="connsiteY40" fmla="*/ 879159 h 1338360"/>
                    <a:gd name="connsiteX41" fmla="*/ 120632 w 136337"/>
                    <a:gd name="connsiteY41" fmla="*/ 890623 h 1338360"/>
                    <a:gd name="connsiteX42" fmla="*/ 92529 w 136337"/>
                    <a:gd name="connsiteY42" fmla="*/ 902087 h 1338360"/>
                    <a:gd name="connsiteX43" fmla="*/ 64426 w 136337"/>
                    <a:gd name="connsiteY43" fmla="*/ 890623 h 1338360"/>
                    <a:gd name="connsiteX44" fmla="*/ 92529 w 136337"/>
                    <a:gd name="connsiteY44" fmla="*/ 879159 h 1338360"/>
                    <a:gd name="connsiteX45" fmla="*/ 65075 w 136337"/>
                    <a:gd name="connsiteY45" fmla="*/ 838205 h 1338360"/>
                    <a:gd name="connsiteX46" fmla="*/ 93178 w 136337"/>
                    <a:gd name="connsiteY46" fmla="*/ 849669 h 1338360"/>
                    <a:gd name="connsiteX47" fmla="*/ 65075 w 136337"/>
                    <a:gd name="connsiteY47" fmla="*/ 861133 h 1338360"/>
                    <a:gd name="connsiteX48" fmla="*/ 36972 w 136337"/>
                    <a:gd name="connsiteY48" fmla="*/ 849669 h 1338360"/>
                    <a:gd name="connsiteX49" fmla="*/ 65075 w 136337"/>
                    <a:gd name="connsiteY49" fmla="*/ 838205 h 1338360"/>
                    <a:gd name="connsiteX50" fmla="*/ 69158 w 136337"/>
                    <a:gd name="connsiteY50" fmla="*/ 782093 h 1338360"/>
                    <a:gd name="connsiteX51" fmla="*/ 97261 w 136337"/>
                    <a:gd name="connsiteY51" fmla="*/ 793557 h 1338360"/>
                    <a:gd name="connsiteX52" fmla="*/ 69158 w 136337"/>
                    <a:gd name="connsiteY52" fmla="*/ 805021 h 1338360"/>
                    <a:gd name="connsiteX53" fmla="*/ 41055 w 136337"/>
                    <a:gd name="connsiteY53" fmla="*/ 793557 h 1338360"/>
                    <a:gd name="connsiteX54" fmla="*/ 69158 w 136337"/>
                    <a:gd name="connsiteY54" fmla="*/ 782093 h 1338360"/>
                    <a:gd name="connsiteX55" fmla="*/ 93178 w 136337"/>
                    <a:gd name="connsiteY55" fmla="*/ 732586 h 1338360"/>
                    <a:gd name="connsiteX56" fmla="*/ 121281 w 136337"/>
                    <a:gd name="connsiteY56" fmla="*/ 744050 h 1338360"/>
                    <a:gd name="connsiteX57" fmla="*/ 93178 w 136337"/>
                    <a:gd name="connsiteY57" fmla="*/ 755514 h 1338360"/>
                    <a:gd name="connsiteX58" fmla="*/ 65075 w 136337"/>
                    <a:gd name="connsiteY58" fmla="*/ 744050 h 1338360"/>
                    <a:gd name="connsiteX59" fmla="*/ 93178 w 136337"/>
                    <a:gd name="connsiteY59" fmla="*/ 732586 h 1338360"/>
                    <a:gd name="connsiteX60" fmla="*/ 97987 w 136337"/>
                    <a:gd name="connsiteY60" fmla="*/ 695983 h 1338360"/>
                    <a:gd name="connsiteX61" fmla="*/ 126090 w 136337"/>
                    <a:gd name="connsiteY61" fmla="*/ 707447 h 1338360"/>
                    <a:gd name="connsiteX62" fmla="*/ 97987 w 136337"/>
                    <a:gd name="connsiteY62" fmla="*/ 718911 h 1338360"/>
                    <a:gd name="connsiteX63" fmla="*/ 69884 w 136337"/>
                    <a:gd name="connsiteY63" fmla="*/ 707447 h 1338360"/>
                    <a:gd name="connsiteX64" fmla="*/ 97987 w 136337"/>
                    <a:gd name="connsiteY64" fmla="*/ 695983 h 1338360"/>
                    <a:gd name="connsiteX65" fmla="*/ 56535 w 136337"/>
                    <a:gd name="connsiteY65" fmla="*/ 656347 h 1338360"/>
                    <a:gd name="connsiteX66" fmla="*/ 84638 w 136337"/>
                    <a:gd name="connsiteY66" fmla="*/ 667811 h 1338360"/>
                    <a:gd name="connsiteX67" fmla="*/ 56535 w 136337"/>
                    <a:gd name="connsiteY67" fmla="*/ 679275 h 1338360"/>
                    <a:gd name="connsiteX68" fmla="*/ 28432 w 136337"/>
                    <a:gd name="connsiteY68" fmla="*/ 667811 h 1338360"/>
                    <a:gd name="connsiteX69" fmla="*/ 56535 w 136337"/>
                    <a:gd name="connsiteY69" fmla="*/ 656347 h 1338360"/>
                    <a:gd name="connsiteX70" fmla="*/ 56206 w 136337"/>
                    <a:gd name="connsiteY70" fmla="*/ 583912 h 1338360"/>
                    <a:gd name="connsiteX71" fmla="*/ 84309 w 136337"/>
                    <a:gd name="connsiteY71" fmla="*/ 595376 h 1338360"/>
                    <a:gd name="connsiteX72" fmla="*/ 56206 w 136337"/>
                    <a:gd name="connsiteY72" fmla="*/ 606840 h 1338360"/>
                    <a:gd name="connsiteX73" fmla="*/ 28103 w 136337"/>
                    <a:gd name="connsiteY73" fmla="*/ 595376 h 1338360"/>
                    <a:gd name="connsiteX74" fmla="*/ 56206 w 136337"/>
                    <a:gd name="connsiteY74" fmla="*/ 583912 h 1338360"/>
                    <a:gd name="connsiteX75" fmla="*/ 64502 w 136337"/>
                    <a:gd name="connsiteY75" fmla="*/ 537150 h 1338360"/>
                    <a:gd name="connsiteX76" fmla="*/ 92605 w 136337"/>
                    <a:gd name="connsiteY76" fmla="*/ 548614 h 1338360"/>
                    <a:gd name="connsiteX77" fmla="*/ 64502 w 136337"/>
                    <a:gd name="connsiteY77" fmla="*/ 560078 h 1338360"/>
                    <a:gd name="connsiteX78" fmla="*/ 36399 w 136337"/>
                    <a:gd name="connsiteY78" fmla="*/ 548614 h 1338360"/>
                    <a:gd name="connsiteX79" fmla="*/ 64502 w 136337"/>
                    <a:gd name="connsiteY79" fmla="*/ 537150 h 1338360"/>
                    <a:gd name="connsiteX80" fmla="*/ 96811 w 136337"/>
                    <a:gd name="connsiteY80" fmla="*/ 491789 h 1338360"/>
                    <a:gd name="connsiteX81" fmla="*/ 124914 w 136337"/>
                    <a:gd name="connsiteY81" fmla="*/ 503253 h 1338360"/>
                    <a:gd name="connsiteX82" fmla="*/ 96811 w 136337"/>
                    <a:gd name="connsiteY82" fmla="*/ 514717 h 1338360"/>
                    <a:gd name="connsiteX83" fmla="*/ 68708 w 136337"/>
                    <a:gd name="connsiteY83" fmla="*/ 503253 h 1338360"/>
                    <a:gd name="connsiteX84" fmla="*/ 96811 w 136337"/>
                    <a:gd name="connsiteY84" fmla="*/ 491789 h 1338360"/>
                    <a:gd name="connsiteX85" fmla="*/ 56823 w 136337"/>
                    <a:gd name="connsiteY85" fmla="*/ 450826 h 1338360"/>
                    <a:gd name="connsiteX86" fmla="*/ 84926 w 136337"/>
                    <a:gd name="connsiteY86" fmla="*/ 462290 h 1338360"/>
                    <a:gd name="connsiteX87" fmla="*/ 56823 w 136337"/>
                    <a:gd name="connsiteY87" fmla="*/ 473754 h 1338360"/>
                    <a:gd name="connsiteX88" fmla="*/ 28720 w 136337"/>
                    <a:gd name="connsiteY88" fmla="*/ 462290 h 1338360"/>
                    <a:gd name="connsiteX89" fmla="*/ 56823 w 136337"/>
                    <a:gd name="connsiteY89" fmla="*/ 450826 h 1338360"/>
                    <a:gd name="connsiteX90" fmla="*/ 71061 w 136337"/>
                    <a:gd name="connsiteY90" fmla="*/ 398608 h 1338360"/>
                    <a:gd name="connsiteX91" fmla="*/ 99164 w 136337"/>
                    <a:gd name="connsiteY91" fmla="*/ 410072 h 1338360"/>
                    <a:gd name="connsiteX92" fmla="*/ 71061 w 136337"/>
                    <a:gd name="connsiteY92" fmla="*/ 421536 h 1338360"/>
                    <a:gd name="connsiteX93" fmla="*/ 42958 w 136337"/>
                    <a:gd name="connsiteY93" fmla="*/ 410072 h 1338360"/>
                    <a:gd name="connsiteX94" fmla="*/ 71061 w 136337"/>
                    <a:gd name="connsiteY94" fmla="*/ 398608 h 1338360"/>
                    <a:gd name="connsiteX95" fmla="*/ 36399 w 136337"/>
                    <a:gd name="connsiteY95" fmla="*/ 352017 h 1338360"/>
                    <a:gd name="connsiteX96" fmla="*/ 64502 w 136337"/>
                    <a:gd name="connsiteY96" fmla="*/ 363481 h 1338360"/>
                    <a:gd name="connsiteX97" fmla="*/ 36399 w 136337"/>
                    <a:gd name="connsiteY97" fmla="*/ 374945 h 1338360"/>
                    <a:gd name="connsiteX98" fmla="*/ 8296 w 136337"/>
                    <a:gd name="connsiteY98" fmla="*/ 363481 h 1338360"/>
                    <a:gd name="connsiteX99" fmla="*/ 36399 w 136337"/>
                    <a:gd name="connsiteY99" fmla="*/ 352017 h 1338360"/>
                    <a:gd name="connsiteX100" fmla="*/ 101847 w 136337"/>
                    <a:gd name="connsiteY100" fmla="*/ 307679 h 1338360"/>
                    <a:gd name="connsiteX101" fmla="*/ 129950 w 136337"/>
                    <a:gd name="connsiteY101" fmla="*/ 319143 h 1338360"/>
                    <a:gd name="connsiteX102" fmla="*/ 101847 w 136337"/>
                    <a:gd name="connsiteY102" fmla="*/ 330607 h 1338360"/>
                    <a:gd name="connsiteX103" fmla="*/ 73744 w 136337"/>
                    <a:gd name="connsiteY103" fmla="*/ 319143 h 1338360"/>
                    <a:gd name="connsiteX104" fmla="*/ 101847 w 136337"/>
                    <a:gd name="connsiteY104" fmla="*/ 307679 h 1338360"/>
                    <a:gd name="connsiteX105" fmla="*/ 48494 w 136337"/>
                    <a:gd name="connsiteY105" fmla="*/ 275936 h 1338360"/>
                    <a:gd name="connsiteX106" fmla="*/ 76597 w 136337"/>
                    <a:gd name="connsiteY106" fmla="*/ 287400 h 1338360"/>
                    <a:gd name="connsiteX107" fmla="*/ 48494 w 136337"/>
                    <a:gd name="connsiteY107" fmla="*/ 298864 h 1338360"/>
                    <a:gd name="connsiteX108" fmla="*/ 20391 w 136337"/>
                    <a:gd name="connsiteY108" fmla="*/ 287400 h 1338360"/>
                    <a:gd name="connsiteX109" fmla="*/ 48494 w 136337"/>
                    <a:gd name="connsiteY109" fmla="*/ 275936 h 1338360"/>
                    <a:gd name="connsiteX110" fmla="*/ 92529 w 136337"/>
                    <a:gd name="connsiteY110" fmla="*/ 211161 h 1338360"/>
                    <a:gd name="connsiteX111" fmla="*/ 120632 w 136337"/>
                    <a:gd name="connsiteY111" fmla="*/ 222625 h 1338360"/>
                    <a:gd name="connsiteX112" fmla="*/ 92529 w 136337"/>
                    <a:gd name="connsiteY112" fmla="*/ 234089 h 1338360"/>
                    <a:gd name="connsiteX113" fmla="*/ 64426 w 136337"/>
                    <a:gd name="connsiteY113" fmla="*/ 222625 h 1338360"/>
                    <a:gd name="connsiteX114" fmla="*/ 92529 w 136337"/>
                    <a:gd name="connsiteY114" fmla="*/ 211161 h 1338360"/>
                    <a:gd name="connsiteX115" fmla="*/ 36323 w 136337"/>
                    <a:gd name="connsiteY115" fmla="*/ 181831 h 1338360"/>
                    <a:gd name="connsiteX116" fmla="*/ 64426 w 136337"/>
                    <a:gd name="connsiteY116" fmla="*/ 193295 h 1338360"/>
                    <a:gd name="connsiteX117" fmla="*/ 36323 w 136337"/>
                    <a:gd name="connsiteY117" fmla="*/ 204759 h 1338360"/>
                    <a:gd name="connsiteX118" fmla="*/ 8220 w 136337"/>
                    <a:gd name="connsiteY118" fmla="*/ 193295 h 1338360"/>
                    <a:gd name="connsiteX119" fmla="*/ 36323 w 136337"/>
                    <a:gd name="connsiteY119" fmla="*/ 181831 h 1338360"/>
                    <a:gd name="connsiteX120" fmla="*/ 108234 w 136337"/>
                    <a:gd name="connsiteY120" fmla="*/ 126574 h 1338360"/>
                    <a:gd name="connsiteX121" fmla="*/ 136337 w 136337"/>
                    <a:gd name="connsiteY121" fmla="*/ 138038 h 1338360"/>
                    <a:gd name="connsiteX122" fmla="*/ 108234 w 136337"/>
                    <a:gd name="connsiteY122" fmla="*/ 149502 h 1338360"/>
                    <a:gd name="connsiteX123" fmla="*/ 80131 w 136337"/>
                    <a:gd name="connsiteY123" fmla="*/ 138038 h 1338360"/>
                    <a:gd name="connsiteX124" fmla="*/ 108234 w 136337"/>
                    <a:gd name="connsiteY124" fmla="*/ 126574 h 1338360"/>
                    <a:gd name="connsiteX125" fmla="*/ 41724 w 136337"/>
                    <a:gd name="connsiteY125" fmla="*/ 83330 h 1338360"/>
                    <a:gd name="connsiteX126" fmla="*/ 69827 w 136337"/>
                    <a:gd name="connsiteY126" fmla="*/ 94794 h 1338360"/>
                    <a:gd name="connsiteX127" fmla="*/ 41724 w 136337"/>
                    <a:gd name="connsiteY127" fmla="*/ 106258 h 1338360"/>
                    <a:gd name="connsiteX128" fmla="*/ 13621 w 136337"/>
                    <a:gd name="connsiteY128" fmla="*/ 94794 h 1338360"/>
                    <a:gd name="connsiteX129" fmla="*/ 41724 w 136337"/>
                    <a:gd name="connsiteY129" fmla="*/ 83330 h 1338360"/>
                    <a:gd name="connsiteX130" fmla="*/ 84309 w 136337"/>
                    <a:gd name="connsiteY130" fmla="*/ 40975 h 1338360"/>
                    <a:gd name="connsiteX131" fmla="*/ 112412 w 136337"/>
                    <a:gd name="connsiteY131" fmla="*/ 52439 h 1338360"/>
                    <a:gd name="connsiteX132" fmla="*/ 84309 w 136337"/>
                    <a:gd name="connsiteY132" fmla="*/ 63903 h 1338360"/>
                    <a:gd name="connsiteX133" fmla="*/ 56206 w 136337"/>
                    <a:gd name="connsiteY133" fmla="*/ 52439 h 1338360"/>
                    <a:gd name="connsiteX134" fmla="*/ 84309 w 136337"/>
                    <a:gd name="connsiteY134" fmla="*/ 40975 h 1338360"/>
                    <a:gd name="connsiteX135" fmla="*/ 28103 w 136337"/>
                    <a:gd name="connsiteY135" fmla="*/ 0 h 1338360"/>
                    <a:gd name="connsiteX136" fmla="*/ 56206 w 136337"/>
                    <a:gd name="connsiteY136" fmla="*/ 11464 h 1338360"/>
                    <a:gd name="connsiteX137" fmla="*/ 28103 w 136337"/>
                    <a:gd name="connsiteY137" fmla="*/ 22928 h 1338360"/>
                    <a:gd name="connsiteX138" fmla="*/ 0 w 136337"/>
                    <a:gd name="connsiteY138" fmla="*/ 11464 h 1338360"/>
                    <a:gd name="connsiteX139" fmla="*/ 28103 w 136337"/>
                    <a:gd name="connsiteY139" fmla="*/ 0 h 1338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</a:cxnLst>
                  <a:rect l="l" t="t" r="r" b="b"/>
                  <a:pathLst>
                    <a:path w="136337" h="1338360">
                      <a:moveTo>
                        <a:pt x="70985" y="1315432"/>
                      </a:moveTo>
                      <a:cubicBezTo>
                        <a:pt x="86506" y="1315432"/>
                        <a:pt x="99088" y="1320565"/>
                        <a:pt x="99088" y="1326896"/>
                      </a:cubicBezTo>
                      <a:cubicBezTo>
                        <a:pt x="99088" y="1333227"/>
                        <a:pt x="86506" y="1338360"/>
                        <a:pt x="70985" y="1338360"/>
                      </a:cubicBezTo>
                      <a:cubicBezTo>
                        <a:pt x="55464" y="1338360"/>
                        <a:pt x="42882" y="1333227"/>
                        <a:pt x="42882" y="1326896"/>
                      </a:cubicBezTo>
                      <a:cubicBezTo>
                        <a:pt x="42882" y="1320565"/>
                        <a:pt x="55464" y="1315432"/>
                        <a:pt x="70985" y="1315432"/>
                      </a:cubicBezTo>
                      <a:close/>
                      <a:moveTo>
                        <a:pt x="79281" y="1268670"/>
                      </a:moveTo>
                      <a:cubicBezTo>
                        <a:pt x="94802" y="1268670"/>
                        <a:pt x="107384" y="1273803"/>
                        <a:pt x="107384" y="1280134"/>
                      </a:cubicBezTo>
                      <a:cubicBezTo>
                        <a:pt x="107384" y="1286465"/>
                        <a:pt x="94802" y="1291598"/>
                        <a:pt x="79281" y="1291598"/>
                      </a:cubicBezTo>
                      <a:cubicBezTo>
                        <a:pt x="63760" y="1291598"/>
                        <a:pt x="51178" y="1286465"/>
                        <a:pt x="51178" y="1280134"/>
                      </a:cubicBezTo>
                      <a:cubicBezTo>
                        <a:pt x="51178" y="1273803"/>
                        <a:pt x="63760" y="1268670"/>
                        <a:pt x="79281" y="1268670"/>
                      </a:cubicBezTo>
                      <a:close/>
                      <a:moveTo>
                        <a:pt x="80174" y="1196952"/>
                      </a:moveTo>
                      <a:cubicBezTo>
                        <a:pt x="95695" y="1196952"/>
                        <a:pt x="108277" y="1202085"/>
                        <a:pt x="108277" y="1208416"/>
                      </a:cubicBezTo>
                      <a:cubicBezTo>
                        <a:pt x="108277" y="1214747"/>
                        <a:pt x="95695" y="1219880"/>
                        <a:pt x="80174" y="1219880"/>
                      </a:cubicBezTo>
                      <a:cubicBezTo>
                        <a:pt x="64653" y="1219880"/>
                        <a:pt x="52071" y="1214747"/>
                        <a:pt x="52071" y="1208416"/>
                      </a:cubicBezTo>
                      <a:cubicBezTo>
                        <a:pt x="52071" y="1202085"/>
                        <a:pt x="64653" y="1196952"/>
                        <a:pt x="80174" y="1196952"/>
                      </a:cubicBezTo>
                      <a:close/>
                      <a:moveTo>
                        <a:pt x="84850" y="1107041"/>
                      </a:moveTo>
                      <a:cubicBezTo>
                        <a:pt x="100371" y="1107041"/>
                        <a:pt x="112953" y="1112174"/>
                        <a:pt x="112953" y="1118505"/>
                      </a:cubicBezTo>
                      <a:cubicBezTo>
                        <a:pt x="112953" y="1124836"/>
                        <a:pt x="100371" y="1129969"/>
                        <a:pt x="84850" y="1129969"/>
                      </a:cubicBezTo>
                      <a:cubicBezTo>
                        <a:pt x="69329" y="1129969"/>
                        <a:pt x="56747" y="1124836"/>
                        <a:pt x="56747" y="1118505"/>
                      </a:cubicBezTo>
                      <a:cubicBezTo>
                        <a:pt x="56747" y="1112174"/>
                        <a:pt x="69329" y="1107041"/>
                        <a:pt x="84850" y="1107041"/>
                      </a:cubicBezTo>
                      <a:close/>
                      <a:moveTo>
                        <a:pt x="56206" y="1056415"/>
                      </a:moveTo>
                      <a:cubicBezTo>
                        <a:pt x="71727" y="1056415"/>
                        <a:pt x="84309" y="1061548"/>
                        <a:pt x="84309" y="1067879"/>
                      </a:cubicBezTo>
                      <a:cubicBezTo>
                        <a:pt x="84309" y="1074210"/>
                        <a:pt x="71727" y="1079343"/>
                        <a:pt x="56206" y="1079343"/>
                      </a:cubicBezTo>
                      <a:cubicBezTo>
                        <a:pt x="40685" y="1079343"/>
                        <a:pt x="28103" y="1074210"/>
                        <a:pt x="28103" y="1067879"/>
                      </a:cubicBezTo>
                      <a:cubicBezTo>
                        <a:pt x="28103" y="1061548"/>
                        <a:pt x="40685" y="1056415"/>
                        <a:pt x="56206" y="1056415"/>
                      </a:cubicBezTo>
                      <a:close/>
                      <a:moveTo>
                        <a:pt x="64426" y="1008232"/>
                      </a:moveTo>
                      <a:cubicBezTo>
                        <a:pt x="79947" y="1008232"/>
                        <a:pt x="92529" y="1013365"/>
                        <a:pt x="92529" y="1019696"/>
                      </a:cubicBezTo>
                      <a:cubicBezTo>
                        <a:pt x="92529" y="1026027"/>
                        <a:pt x="79947" y="1031160"/>
                        <a:pt x="64426" y="1031160"/>
                      </a:cubicBezTo>
                      <a:cubicBezTo>
                        <a:pt x="48905" y="1031160"/>
                        <a:pt x="36323" y="1026027"/>
                        <a:pt x="36323" y="1019696"/>
                      </a:cubicBezTo>
                      <a:cubicBezTo>
                        <a:pt x="36323" y="1013365"/>
                        <a:pt x="48905" y="1008232"/>
                        <a:pt x="64426" y="1008232"/>
                      </a:cubicBezTo>
                      <a:close/>
                      <a:moveTo>
                        <a:pt x="72356" y="969722"/>
                      </a:moveTo>
                      <a:cubicBezTo>
                        <a:pt x="87877" y="969722"/>
                        <a:pt x="100459" y="974855"/>
                        <a:pt x="100459" y="981186"/>
                      </a:cubicBezTo>
                      <a:cubicBezTo>
                        <a:pt x="100459" y="987517"/>
                        <a:pt x="87877" y="992650"/>
                        <a:pt x="72356" y="992650"/>
                      </a:cubicBezTo>
                      <a:cubicBezTo>
                        <a:pt x="56835" y="992650"/>
                        <a:pt x="44253" y="987517"/>
                        <a:pt x="44253" y="981186"/>
                      </a:cubicBezTo>
                      <a:cubicBezTo>
                        <a:pt x="44253" y="974855"/>
                        <a:pt x="56835" y="969722"/>
                        <a:pt x="72356" y="969722"/>
                      </a:cubicBezTo>
                      <a:close/>
                      <a:moveTo>
                        <a:pt x="93178" y="932359"/>
                      </a:moveTo>
                      <a:cubicBezTo>
                        <a:pt x="108699" y="932359"/>
                        <a:pt x="121281" y="937492"/>
                        <a:pt x="121281" y="943823"/>
                      </a:cubicBezTo>
                      <a:cubicBezTo>
                        <a:pt x="121281" y="950154"/>
                        <a:pt x="108699" y="955287"/>
                        <a:pt x="93178" y="955287"/>
                      </a:cubicBezTo>
                      <a:cubicBezTo>
                        <a:pt x="77657" y="955287"/>
                        <a:pt x="65075" y="950154"/>
                        <a:pt x="65075" y="943823"/>
                      </a:cubicBezTo>
                      <a:cubicBezTo>
                        <a:pt x="65075" y="937492"/>
                        <a:pt x="77657" y="932359"/>
                        <a:pt x="93178" y="932359"/>
                      </a:cubicBezTo>
                      <a:close/>
                      <a:moveTo>
                        <a:pt x="92529" y="879159"/>
                      </a:moveTo>
                      <a:cubicBezTo>
                        <a:pt x="108050" y="879159"/>
                        <a:pt x="120632" y="884292"/>
                        <a:pt x="120632" y="890623"/>
                      </a:cubicBezTo>
                      <a:cubicBezTo>
                        <a:pt x="120632" y="896954"/>
                        <a:pt x="108050" y="902087"/>
                        <a:pt x="92529" y="902087"/>
                      </a:cubicBezTo>
                      <a:cubicBezTo>
                        <a:pt x="77008" y="902087"/>
                        <a:pt x="64426" y="896954"/>
                        <a:pt x="64426" y="890623"/>
                      </a:cubicBezTo>
                      <a:cubicBezTo>
                        <a:pt x="64426" y="884292"/>
                        <a:pt x="77008" y="879159"/>
                        <a:pt x="92529" y="879159"/>
                      </a:cubicBezTo>
                      <a:close/>
                      <a:moveTo>
                        <a:pt x="65075" y="838205"/>
                      </a:moveTo>
                      <a:cubicBezTo>
                        <a:pt x="80596" y="838205"/>
                        <a:pt x="93178" y="843338"/>
                        <a:pt x="93178" y="849669"/>
                      </a:cubicBezTo>
                      <a:cubicBezTo>
                        <a:pt x="93178" y="856000"/>
                        <a:pt x="80596" y="861133"/>
                        <a:pt x="65075" y="861133"/>
                      </a:cubicBezTo>
                      <a:cubicBezTo>
                        <a:pt x="49554" y="861133"/>
                        <a:pt x="36972" y="856000"/>
                        <a:pt x="36972" y="849669"/>
                      </a:cubicBezTo>
                      <a:cubicBezTo>
                        <a:pt x="36972" y="843338"/>
                        <a:pt x="49554" y="838205"/>
                        <a:pt x="65075" y="838205"/>
                      </a:cubicBezTo>
                      <a:close/>
                      <a:moveTo>
                        <a:pt x="69158" y="782093"/>
                      </a:moveTo>
                      <a:cubicBezTo>
                        <a:pt x="84679" y="782093"/>
                        <a:pt x="97261" y="787226"/>
                        <a:pt x="97261" y="793557"/>
                      </a:cubicBezTo>
                      <a:cubicBezTo>
                        <a:pt x="97261" y="799888"/>
                        <a:pt x="84679" y="805021"/>
                        <a:pt x="69158" y="805021"/>
                      </a:cubicBezTo>
                      <a:cubicBezTo>
                        <a:pt x="53637" y="805021"/>
                        <a:pt x="41055" y="799888"/>
                        <a:pt x="41055" y="793557"/>
                      </a:cubicBezTo>
                      <a:cubicBezTo>
                        <a:pt x="41055" y="787226"/>
                        <a:pt x="53637" y="782093"/>
                        <a:pt x="69158" y="782093"/>
                      </a:cubicBezTo>
                      <a:close/>
                      <a:moveTo>
                        <a:pt x="93178" y="732586"/>
                      </a:moveTo>
                      <a:cubicBezTo>
                        <a:pt x="108699" y="732586"/>
                        <a:pt x="121281" y="737719"/>
                        <a:pt x="121281" y="744050"/>
                      </a:cubicBezTo>
                      <a:cubicBezTo>
                        <a:pt x="121281" y="750381"/>
                        <a:pt x="108699" y="755514"/>
                        <a:pt x="93178" y="755514"/>
                      </a:cubicBezTo>
                      <a:cubicBezTo>
                        <a:pt x="77657" y="755514"/>
                        <a:pt x="65075" y="750381"/>
                        <a:pt x="65075" y="744050"/>
                      </a:cubicBezTo>
                      <a:cubicBezTo>
                        <a:pt x="65075" y="737719"/>
                        <a:pt x="77657" y="732586"/>
                        <a:pt x="93178" y="732586"/>
                      </a:cubicBezTo>
                      <a:close/>
                      <a:moveTo>
                        <a:pt x="97987" y="695983"/>
                      </a:moveTo>
                      <a:cubicBezTo>
                        <a:pt x="113508" y="695983"/>
                        <a:pt x="126090" y="701116"/>
                        <a:pt x="126090" y="707447"/>
                      </a:cubicBezTo>
                      <a:cubicBezTo>
                        <a:pt x="126090" y="713778"/>
                        <a:pt x="113508" y="718911"/>
                        <a:pt x="97987" y="718911"/>
                      </a:cubicBezTo>
                      <a:cubicBezTo>
                        <a:pt x="82466" y="718911"/>
                        <a:pt x="69884" y="713778"/>
                        <a:pt x="69884" y="707447"/>
                      </a:cubicBezTo>
                      <a:cubicBezTo>
                        <a:pt x="69884" y="701116"/>
                        <a:pt x="82466" y="695983"/>
                        <a:pt x="97987" y="695983"/>
                      </a:cubicBezTo>
                      <a:close/>
                      <a:moveTo>
                        <a:pt x="56535" y="656347"/>
                      </a:moveTo>
                      <a:cubicBezTo>
                        <a:pt x="72056" y="656347"/>
                        <a:pt x="84638" y="661480"/>
                        <a:pt x="84638" y="667811"/>
                      </a:cubicBezTo>
                      <a:cubicBezTo>
                        <a:pt x="84638" y="674142"/>
                        <a:pt x="72056" y="679275"/>
                        <a:pt x="56535" y="679275"/>
                      </a:cubicBezTo>
                      <a:cubicBezTo>
                        <a:pt x="41014" y="679275"/>
                        <a:pt x="28432" y="674142"/>
                        <a:pt x="28432" y="667811"/>
                      </a:cubicBezTo>
                      <a:cubicBezTo>
                        <a:pt x="28432" y="661480"/>
                        <a:pt x="41014" y="656347"/>
                        <a:pt x="56535" y="656347"/>
                      </a:cubicBezTo>
                      <a:close/>
                      <a:moveTo>
                        <a:pt x="56206" y="583912"/>
                      </a:moveTo>
                      <a:cubicBezTo>
                        <a:pt x="71727" y="583912"/>
                        <a:pt x="84309" y="589045"/>
                        <a:pt x="84309" y="595376"/>
                      </a:cubicBezTo>
                      <a:cubicBezTo>
                        <a:pt x="84309" y="601707"/>
                        <a:pt x="71727" y="606840"/>
                        <a:pt x="56206" y="606840"/>
                      </a:cubicBezTo>
                      <a:cubicBezTo>
                        <a:pt x="40685" y="606840"/>
                        <a:pt x="28103" y="601707"/>
                        <a:pt x="28103" y="595376"/>
                      </a:cubicBezTo>
                      <a:cubicBezTo>
                        <a:pt x="28103" y="589045"/>
                        <a:pt x="40685" y="583912"/>
                        <a:pt x="56206" y="583912"/>
                      </a:cubicBezTo>
                      <a:close/>
                      <a:moveTo>
                        <a:pt x="64502" y="537150"/>
                      </a:moveTo>
                      <a:cubicBezTo>
                        <a:pt x="80023" y="537150"/>
                        <a:pt x="92605" y="542283"/>
                        <a:pt x="92605" y="548614"/>
                      </a:cubicBezTo>
                      <a:cubicBezTo>
                        <a:pt x="92605" y="554945"/>
                        <a:pt x="80023" y="560078"/>
                        <a:pt x="64502" y="560078"/>
                      </a:cubicBezTo>
                      <a:cubicBezTo>
                        <a:pt x="48981" y="560078"/>
                        <a:pt x="36399" y="554945"/>
                        <a:pt x="36399" y="548614"/>
                      </a:cubicBezTo>
                      <a:cubicBezTo>
                        <a:pt x="36399" y="542283"/>
                        <a:pt x="48981" y="537150"/>
                        <a:pt x="64502" y="537150"/>
                      </a:cubicBezTo>
                      <a:close/>
                      <a:moveTo>
                        <a:pt x="96811" y="491789"/>
                      </a:moveTo>
                      <a:cubicBezTo>
                        <a:pt x="112332" y="491789"/>
                        <a:pt x="124914" y="496922"/>
                        <a:pt x="124914" y="503253"/>
                      </a:cubicBezTo>
                      <a:cubicBezTo>
                        <a:pt x="124914" y="509584"/>
                        <a:pt x="112332" y="514717"/>
                        <a:pt x="96811" y="514717"/>
                      </a:cubicBezTo>
                      <a:cubicBezTo>
                        <a:pt x="81290" y="514717"/>
                        <a:pt x="68708" y="509584"/>
                        <a:pt x="68708" y="503253"/>
                      </a:cubicBezTo>
                      <a:cubicBezTo>
                        <a:pt x="68708" y="496922"/>
                        <a:pt x="81290" y="491789"/>
                        <a:pt x="96811" y="491789"/>
                      </a:cubicBezTo>
                      <a:close/>
                      <a:moveTo>
                        <a:pt x="56823" y="450826"/>
                      </a:moveTo>
                      <a:cubicBezTo>
                        <a:pt x="72344" y="450826"/>
                        <a:pt x="84926" y="455959"/>
                        <a:pt x="84926" y="462290"/>
                      </a:cubicBezTo>
                      <a:cubicBezTo>
                        <a:pt x="84926" y="468621"/>
                        <a:pt x="72344" y="473754"/>
                        <a:pt x="56823" y="473754"/>
                      </a:cubicBezTo>
                      <a:cubicBezTo>
                        <a:pt x="41302" y="473754"/>
                        <a:pt x="28720" y="468621"/>
                        <a:pt x="28720" y="462290"/>
                      </a:cubicBezTo>
                      <a:cubicBezTo>
                        <a:pt x="28720" y="455959"/>
                        <a:pt x="41302" y="450826"/>
                        <a:pt x="56823" y="450826"/>
                      </a:cubicBezTo>
                      <a:close/>
                      <a:moveTo>
                        <a:pt x="71061" y="398608"/>
                      </a:moveTo>
                      <a:cubicBezTo>
                        <a:pt x="86582" y="398608"/>
                        <a:pt x="99164" y="403741"/>
                        <a:pt x="99164" y="410072"/>
                      </a:cubicBezTo>
                      <a:cubicBezTo>
                        <a:pt x="99164" y="416403"/>
                        <a:pt x="86582" y="421536"/>
                        <a:pt x="71061" y="421536"/>
                      </a:cubicBezTo>
                      <a:cubicBezTo>
                        <a:pt x="55540" y="421536"/>
                        <a:pt x="42958" y="416403"/>
                        <a:pt x="42958" y="410072"/>
                      </a:cubicBezTo>
                      <a:cubicBezTo>
                        <a:pt x="42958" y="403741"/>
                        <a:pt x="55540" y="398608"/>
                        <a:pt x="71061" y="398608"/>
                      </a:cubicBezTo>
                      <a:close/>
                      <a:moveTo>
                        <a:pt x="36399" y="352017"/>
                      </a:moveTo>
                      <a:cubicBezTo>
                        <a:pt x="51920" y="352017"/>
                        <a:pt x="64502" y="357150"/>
                        <a:pt x="64502" y="363481"/>
                      </a:cubicBezTo>
                      <a:cubicBezTo>
                        <a:pt x="64502" y="369812"/>
                        <a:pt x="51920" y="374945"/>
                        <a:pt x="36399" y="374945"/>
                      </a:cubicBezTo>
                      <a:cubicBezTo>
                        <a:pt x="20878" y="374945"/>
                        <a:pt x="8296" y="369812"/>
                        <a:pt x="8296" y="363481"/>
                      </a:cubicBezTo>
                      <a:cubicBezTo>
                        <a:pt x="8296" y="357150"/>
                        <a:pt x="20878" y="352017"/>
                        <a:pt x="36399" y="352017"/>
                      </a:cubicBezTo>
                      <a:close/>
                      <a:moveTo>
                        <a:pt x="101847" y="307679"/>
                      </a:moveTo>
                      <a:cubicBezTo>
                        <a:pt x="117368" y="307679"/>
                        <a:pt x="129950" y="312812"/>
                        <a:pt x="129950" y="319143"/>
                      </a:cubicBezTo>
                      <a:cubicBezTo>
                        <a:pt x="129950" y="325474"/>
                        <a:pt x="117368" y="330607"/>
                        <a:pt x="101847" y="330607"/>
                      </a:cubicBezTo>
                      <a:cubicBezTo>
                        <a:pt x="86326" y="330607"/>
                        <a:pt x="73744" y="325474"/>
                        <a:pt x="73744" y="319143"/>
                      </a:cubicBezTo>
                      <a:cubicBezTo>
                        <a:pt x="73744" y="312812"/>
                        <a:pt x="86326" y="307679"/>
                        <a:pt x="101847" y="307679"/>
                      </a:cubicBezTo>
                      <a:close/>
                      <a:moveTo>
                        <a:pt x="48494" y="275936"/>
                      </a:moveTo>
                      <a:cubicBezTo>
                        <a:pt x="64015" y="275936"/>
                        <a:pt x="76597" y="281069"/>
                        <a:pt x="76597" y="287400"/>
                      </a:cubicBezTo>
                      <a:cubicBezTo>
                        <a:pt x="76597" y="293731"/>
                        <a:pt x="64015" y="298864"/>
                        <a:pt x="48494" y="298864"/>
                      </a:cubicBezTo>
                      <a:cubicBezTo>
                        <a:pt x="32973" y="298864"/>
                        <a:pt x="20391" y="293731"/>
                        <a:pt x="20391" y="287400"/>
                      </a:cubicBezTo>
                      <a:cubicBezTo>
                        <a:pt x="20391" y="281069"/>
                        <a:pt x="32973" y="275936"/>
                        <a:pt x="48494" y="275936"/>
                      </a:cubicBezTo>
                      <a:close/>
                      <a:moveTo>
                        <a:pt x="92529" y="211161"/>
                      </a:moveTo>
                      <a:cubicBezTo>
                        <a:pt x="108050" y="211161"/>
                        <a:pt x="120632" y="216294"/>
                        <a:pt x="120632" y="222625"/>
                      </a:cubicBezTo>
                      <a:cubicBezTo>
                        <a:pt x="120632" y="228956"/>
                        <a:pt x="108050" y="234089"/>
                        <a:pt x="92529" y="234089"/>
                      </a:cubicBezTo>
                      <a:cubicBezTo>
                        <a:pt x="77008" y="234089"/>
                        <a:pt x="64426" y="228956"/>
                        <a:pt x="64426" y="222625"/>
                      </a:cubicBezTo>
                      <a:cubicBezTo>
                        <a:pt x="64426" y="216294"/>
                        <a:pt x="77008" y="211161"/>
                        <a:pt x="92529" y="211161"/>
                      </a:cubicBezTo>
                      <a:close/>
                      <a:moveTo>
                        <a:pt x="36323" y="181831"/>
                      </a:moveTo>
                      <a:cubicBezTo>
                        <a:pt x="51844" y="181831"/>
                        <a:pt x="64426" y="186964"/>
                        <a:pt x="64426" y="193295"/>
                      </a:cubicBezTo>
                      <a:cubicBezTo>
                        <a:pt x="64426" y="199626"/>
                        <a:pt x="51844" y="204759"/>
                        <a:pt x="36323" y="204759"/>
                      </a:cubicBezTo>
                      <a:cubicBezTo>
                        <a:pt x="20802" y="204759"/>
                        <a:pt x="8220" y="199626"/>
                        <a:pt x="8220" y="193295"/>
                      </a:cubicBezTo>
                      <a:cubicBezTo>
                        <a:pt x="8220" y="186964"/>
                        <a:pt x="20802" y="181831"/>
                        <a:pt x="36323" y="181831"/>
                      </a:cubicBezTo>
                      <a:close/>
                      <a:moveTo>
                        <a:pt x="108234" y="126574"/>
                      </a:moveTo>
                      <a:cubicBezTo>
                        <a:pt x="123755" y="126574"/>
                        <a:pt x="136337" y="131707"/>
                        <a:pt x="136337" y="138038"/>
                      </a:cubicBezTo>
                      <a:cubicBezTo>
                        <a:pt x="136337" y="144369"/>
                        <a:pt x="123755" y="149502"/>
                        <a:pt x="108234" y="149502"/>
                      </a:cubicBezTo>
                      <a:cubicBezTo>
                        <a:pt x="92713" y="149502"/>
                        <a:pt x="80131" y="144369"/>
                        <a:pt x="80131" y="138038"/>
                      </a:cubicBezTo>
                      <a:cubicBezTo>
                        <a:pt x="80131" y="131707"/>
                        <a:pt x="92713" y="126574"/>
                        <a:pt x="108234" y="126574"/>
                      </a:cubicBezTo>
                      <a:close/>
                      <a:moveTo>
                        <a:pt x="41724" y="83330"/>
                      </a:moveTo>
                      <a:cubicBezTo>
                        <a:pt x="57245" y="83330"/>
                        <a:pt x="69827" y="88463"/>
                        <a:pt x="69827" y="94794"/>
                      </a:cubicBezTo>
                      <a:cubicBezTo>
                        <a:pt x="69827" y="101125"/>
                        <a:pt x="57245" y="106258"/>
                        <a:pt x="41724" y="106258"/>
                      </a:cubicBezTo>
                      <a:cubicBezTo>
                        <a:pt x="26203" y="106258"/>
                        <a:pt x="13621" y="101125"/>
                        <a:pt x="13621" y="94794"/>
                      </a:cubicBezTo>
                      <a:cubicBezTo>
                        <a:pt x="13621" y="88463"/>
                        <a:pt x="26203" y="83330"/>
                        <a:pt x="41724" y="83330"/>
                      </a:cubicBezTo>
                      <a:close/>
                      <a:moveTo>
                        <a:pt x="84309" y="40975"/>
                      </a:moveTo>
                      <a:cubicBezTo>
                        <a:pt x="99830" y="40975"/>
                        <a:pt x="112412" y="46108"/>
                        <a:pt x="112412" y="52439"/>
                      </a:cubicBezTo>
                      <a:cubicBezTo>
                        <a:pt x="112412" y="58770"/>
                        <a:pt x="99830" y="63903"/>
                        <a:pt x="84309" y="63903"/>
                      </a:cubicBezTo>
                      <a:cubicBezTo>
                        <a:pt x="68788" y="63903"/>
                        <a:pt x="56206" y="58770"/>
                        <a:pt x="56206" y="52439"/>
                      </a:cubicBezTo>
                      <a:cubicBezTo>
                        <a:pt x="56206" y="46108"/>
                        <a:pt x="68788" y="40975"/>
                        <a:pt x="84309" y="40975"/>
                      </a:cubicBezTo>
                      <a:close/>
                      <a:moveTo>
                        <a:pt x="28103" y="0"/>
                      </a:moveTo>
                      <a:cubicBezTo>
                        <a:pt x="43624" y="0"/>
                        <a:pt x="56206" y="5133"/>
                        <a:pt x="56206" y="11464"/>
                      </a:cubicBezTo>
                      <a:cubicBezTo>
                        <a:pt x="56206" y="17795"/>
                        <a:pt x="43624" y="22928"/>
                        <a:pt x="28103" y="22928"/>
                      </a:cubicBezTo>
                      <a:cubicBezTo>
                        <a:pt x="12582" y="22928"/>
                        <a:pt x="0" y="17795"/>
                        <a:pt x="0" y="11464"/>
                      </a:cubicBezTo>
                      <a:cubicBezTo>
                        <a:pt x="0" y="5133"/>
                        <a:pt x="12582" y="0"/>
                        <a:pt x="28103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8" name="グループ化 347">
                <a:extLst>
                  <a:ext uri="{FF2B5EF4-FFF2-40B4-BE49-F238E27FC236}">
                    <a16:creationId xmlns:a16="http://schemas.microsoft.com/office/drawing/2014/main" id="{77B61959-1AE2-488F-89A5-BFA25D1E3045}"/>
                  </a:ext>
                </a:extLst>
              </p:cNvPr>
              <p:cNvGrpSpPr/>
              <p:nvPr/>
            </p:nvGrpSpPr>
            <p:grpSpPr>
              <a:xfrm rot="596639" flipH="1">
                <a:off x="3004809" y="2981610"/>
                <a:ext cx="158470" cy="1743732"/>
                <a:chOff x="2702749" y="2939735"/>
                <a:chExt cx="158471" cy="1743732"/>
              </a:xfrm>
            </p:grpSpPr>
            <p:sp>
              <p:nvSpPr>
                <p:cNvPr id="349" name="台形 348">
                  <a:extLst>
                    <a:ext uri="{FF2B5EF4-FFF2-40B4-BE49-F238E27FC236}">
                      <a16:creationId xmlns:a16="http://schemas.microsoft.com/office/drawing/2014/main" id="{19350390-B02D-4323-9412-3F2E81EBD042}"/>
                    </a:ext>
                  </a:extLst>
                </p:cNvPr>
                <p:cNvSpPr/>
                <p:nvPr/>
              </p:nvSpPr>
              <p:spPr bwMode="auto">
                <a:xfrm rot="10800000">
                  <a:off x="2702749" y="2939735"/>
                  <a:ext cx="158471" cy="1743732"/>
                </a:xfrm>
                <a:prstGeom prst="trapezoid">
                  <a:avLst>
                    <a:gd name="adj" fmla="val 32514"/>
                  </a:avLst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0" name="フリーフォーム: 図形 349">
                  <a:extLst>
                    <a:ext uri="{FF2B5EF4-FFF2-40B4-BE49-F238E27FC236}">
                      <a16:creationId xmlns:a16="http://schemas.microsoft.com/office/drawing/2014/main" id="{95666BD8-E20A-4A2C-A9B5-AE9033611974}"/>
                    </a:ext>
                  </a:extLst>
                </p:cNvPr>
                <p:cNvSpPr/>
                <p:nvPr/>
              </p:nvSpPr>
              <p:spPr bwMode="auto">
                <a:xfrm>
                  <a:off x="2710580" y="2981024"/>
                  <a:ext cx="136337" cy="1338360"/>
                </a:xfrm>
                <a:custGeom>
                  <a:avLst/>
                  <a:gdLst>
                    <a:gd name="connsiteX0" fmla="*/ 70985 w 136337"/>
                    <a:gd name="connsiteY0" fmla="*/ 1315432 h 1338360"/>
                    <a:gd name="connsiteX1" fmla="*/ 99088 w 136337"/>
                    <a:gd name="connsiteY1" fmla="*/ 1326896 h 1338360"/>
                    <a:gd name="connsiteX2" fmla="*/ 70985 w 136337"/>
                    <a:gd name="connsiteY2" fmla="*/ 1338360 h 1338360"/>
                    <a:gd name="connsiteX3" fmla="*/ 42882 w 136337"/>
                    <a:gd name="connsiteY3" fmla="*/ 1326896 h 1338360"/>
                    <a:gd name="connsiteX4" fmla="*/ 70985 w 136337"/>
                    <a:gd name="connsiteY4" fmla="*/ 1315432 h 1338360"/>
                    <a:gd name="connsiteX5" fmla="*/ 79281 w 136337"/>
                    <a:gd name="connsiteY5" fmla="*/ 1268670 h 1338360"/>
                    <a:gd name="connsiteX6" fmla="*/ 107384 w 136337"/>
                    <a:gd name="connsiteY6" fmla="*/ 1280134 h 1338360"/>
                    <a:gd name="connsiteX7" fmla="*/ 79281 w 136337"/>
                    <a:gd name="connsiteY7" fmla="*/ 1291598 h 1338360"/>
                    <a:gd name="connsiteX8" fmla="*/ 51178 w 136337"/>
                    <a:gd name="connsiteY8" fmla="*/ 1280134 h 1338360"/>
                    <a:gd name="connsiteX9" fmla="*/ 79281 w 136337"/>
                    <a:gd name="connsiteY9" fmla="*/ 1268670 h 1338360"/>
                    <a:gd name="connsiteX10" fmla="*/ 80174 w 136337"/>
                    <a:gd name="connsiteY10" fmla="*/ 1196952 h 1338360"/>
                    <a:gd name="connsiteX11" fmla="*/ 108277 w 136337"/>
                    <a:gd name="connsiteY11" fmla="*/ 1208416 h 1338360"/>
                    <a:gd name="connsiteX12" fmla="*/ 80174 w 136337"/>
                    <a:gd name="connsiteY12" fmla="*/ 1219880 h 1338360"/>
                    <a:gd name="connsiteX13" fmla="*/ 52071 w 136337"/>
                    <a:gd name="connsiteY13" fmla="*/ 1208416 h 1338360"/>
                    <a:gd name="connsiteX14" fmla="*/ 80174 w 136337"/>
                    <a:gd name="connsiteY14" fmla="*/ 1196952 h 1338360"/>
                    <a:gd name="connsiteX15" fmla="*/ 84850 w 136337"/>
                    <a:gd name="connsiteY15" fmla="*/ 1107041 h 1338360"/>
                    <a:gd name="connsiteX16" fmla="*/ 112953 w 136337"/>
                    <a:gd name="connsiteY16" fmla="*/ 1118505 h 1338360"/>
                    <a:gd name="connsiteX17" fmla="*/ 84850 w 136337"/>
                    <a:gd name="connsiteY17" fmla="*/ 1129969 h 1338360"/>
                    <a:gd name="connsiteX18" fmla="*/ 56747 w 136337"/>
                    <a:gd name="connsiteY18" fmla="*/ 1118505 h 1338360"/>
                    <a:gd name="connsiteX19" fmla="*/ 84850 w 136337"/>
                    <a:gd name="connsiteY19" fmla="*/ 1107041 h 1338360"/>
                    <a:gd name="connsiteX20" fmla="*/ 56206 w 136337"/>
                    <a:gd name="connsiteY20" fmla="*/ 1056415 h 1338360"/>
                    <a:gd name="connsiteX21" fmla="*/ 84309 w 136337"/>
                    <a:gd name="connsiteY21" fmla="*/ 1067879 h 1338360"/>
                    <a:gd name="connsiteX22" fmla="*/ 56206 w 136337"/>
                    <a:gd name="connsiteY22" fmla="*/ 1079343 h 1338360"/>
                    <a:gd name="connsiteX23" fmla="*/ 28103 w 136337"/>
                    <a:gd name="connsiteY23" fmla="*/ 1067879 h 1338360"/>
                    <a:gd name="connsiteX24" fmla="*/ 56206 w 136337"/>
                    <a:gd name="connsiteY24" fmla="*/ 1056415 h 1338360"/>
                    <a:gd name="connsiteX25" fmla="*/ 64426 w 136337"/>
                    <a:gd name="connsiteY25" fmla="*/ 1008232 h 1338360"/>
                    <a:gd name="connsiteX26" fmla="*/ 92529 w 136337"/>
                    <a:gd name="connsiteY26" fmla="*/ 1019696 h 1338360"/>
                    <a:gd name="connsiteX27" fmla="*/ 64426 w 136337"/>
                    <a:gd name="connsiteY27" fmla="*/ 1031160 h 1338360"/>
                    <a:gd name="connsiteX28" fmla="*/ 36323 w 136337"/>
                    <a:gd name="connsiteY28" fmla="*/ 1019696 h 1338360"/>
                    <a:gd name="connsiteX29" fmla="*/ 64426 w 136337"/>
                    <a:gd name="connsiteY29" fmla="*/ 1008232 h 1338360"/>
                    <a:gd name="connsiteX30" fmla="*/ 72356 w 136337"/>
                    <a:gd name="connsiteY30" fmla="*/ 969722 h 1338360"/>
                    <a:gd name="connsiteX31" fmla="*/ 100459 w 136337"/>
                    <a:gd name="connsiteY31" fmla="*/ 981186 h 1338360"/>
                    <a:gd name="connsiteX32" fmla="*/ 72356 w 136337"/>
                    <a:gd name="connsiteY32" fmla="*/ 992650 h 1338360"/>
                    <a:gd name="connsiteX33" fmla="*/ 44253 w 136337"/>
                    <a:gd name="connsiteY33" fmla="*/ 981186 h 1338360"/>
                    <a:gd name="connsiteX34" fmla="*/ 72356 w 136337"/>
                    <a:gd name="connsiteY34" fmla="*/ 969722 h 1338360"/>
                    <a:gd name="connsiteX35" fmla="*/ 93178 w 136337"/>
                    <a:gd name="connsiteY35" fmla="*/ 932359 h 1338360"/>
                    <a:gd name="connsiteX36" fmla="*/ 121281 w 136337"/>
                    <a:gd name="connsiteY36" fmla="*/ 943823 h 1338360"/>
                    <a:gd name="connsiteX37" fmla="*/ 93178 w 136337"/>
                    <a:gd name="connsiteY37" fmla="*/ 955287 h 1338360"/>
                    <a:gd name="connsiteX38" fmla="*/ 65075 w 136337"/>
                    <a:gd name="connsiteY38" fmla="*/ 943823 h 1338360"/>
                    <a:gd name="connsiteX39" fmla="*/ 93178 w 136337"/>
                    <a:gd name="connsiteY39" fmla="*/ 932359 h 1338360"/>
                    <a:gd name="connsiteX40" fmla="*/ 92529 w 136337"/>
                    <a:gd name="connsiteY40" fmla="*/ 879159 h 1338360"/>
                    <a:gd name="connsiteX41" fmla="*/ 120632 w 136337"/>
                    <a:gd name="connsiteY41" fmla="*/ 890623 h 1338360"/>
                    <a:gd name="connsiteX42" fmla="*/ 92529 w 136337"/>
                    <a:gd name="connsiteY42" fmla="*/ 902087 h 1338360"/>
                    <a:gd name="connsiteX43" fmla="*/ 64426 w 136337"/>
                    <a:gd name="connsiteY43" fmla="*/ 890623 h 1338360"/>
                    <a:gd name="connsiteX44" fmla="*/ 92529 w 136337"/>
                    <a:gd name="connsiteY44" fmla="*/ 879159 h 1338360"/>
                    <a:gd name="connsiteX45" fmla="*/ 65075 w 136337"/>
                    <a:gd name="connsiteY45" fmla="*/ 838205 h 1338360"/>
                    <a:gd name="connsiteX46" fmla="*/ 93178 w 136337"/>
                    <a:gd name="connsiteY46" fmla="*/ 849669 h 1338360"/>
                    <a:gd name="connsiteX47" fmla="*/ 65075 w 136337"/>
                    <a:gd name="connsiteY47" fmla="*/ 861133 h 1338360"/>
                    <a:gd name="connsiteX48" fmla="*/ 36972 w 136337"/>
                    <a:gd name="connsiteY48" fmla="*/ 849669 h 1338360"/>
                    <a:gd name="connsiteX49" fmla="*/ 65075 w 136337"/>
                    <a:gd name="connsiteY49" fmla="*/ 838205 h 1338360"/>
                    <a:gd name="connsiteX50" fmla="*/ 69158 w 136337"/>
                    <a:gd name="connsiteY50" fmla="*/ 782093 h 1338360"/>
                    <a:gd name="connsiteX51" fmla="*/ 97261 w 136337"/>
                    <a:gd name="connsiteY51" fmla="*/ 793557 h 1338360"/>
                    <a:gd name="connsiteX52" fmla="*/ 69158 w 136337"/>
                    <a:gd name="connsiteY52" fmla="*/ 805021 h 1338360"/>
                    <a:gd name="connsiteX53" fmla="*/ 41055 w 136337"/>
                    <a:gd name="connsiteY53" fmla="*/ 793557 h 1338360"/>
                    <a:gd name="connsiteX54" fmla="*/ 69158 w 136337"/>
                    <a:gd name="connsiteY54" fmla="*/ 782093 h 1338360"/>
                    <a:gd name="connsiteX55" fmla="*/ 93178 w 136337"/>
                    <a:gd name="connsiteY55" fmla="*/ 732586 h 1338360"/>
                    <a:gd name="connsiteX56" fmla="*/ 121281 w 136337"/>
                    <a:gd name="connsiteY56" fmla="*/ 744050 h 1338360"/>
                    <a:gd name="connsiteX57" fmla="*/ 93178 w 136337"/>
                    <a:gd name="connsiteY57" fmla="*/ 755514 h 1338360"/>
                    <a:gd name="connsiteX58" fmla="*/ 65075 w 136337"/>
                    <a:gd name="connsiteY58" fmla="*/ 744050 h 1338360"/>
                    <a:gd name="connsiteX59" fmla="*/ 93178 w 136337"/>
                    <a:gd name="connsiteY59" fmla="*/ 732586 h 1338360"/>
                    <a:gd name="connsiteX60" fmla="*/ 97987 w 136337"/>
                    <a:gd name="connsiteY60" fmla="*/ 695983 h 1338360"/>
                    <a:gd name="connsiteX61" fmla="*/ 126090 w 136337"/>
                    <a:gd name="connsiteY61" fmla="*/ 707447 h 1338360"/>
                    <a:gd name="connsiteX62" fmla="*/ 97987 w 136337"/>
                    <a:gd name="connsiteY62" fmla="*/ 718911 h 1338360"/>
                    <a:gd name="connsiteX63" fmla="*/ 69884 w 136337"/>
                    <a:gd name="connsiteY63" fmla="*/ 707447 h 1338360"/>
                    <a:gd name="connsiteX64" fmla="*/ 97987 w 136337"/>
                    <a:gd name="connsiteY64" fmla="*/ 695983 h 1338360"/>
                    <a:gd name="connsiteX65" fmla="*/ 56535 w 136337"/>
                    <a:gd name="connsiteY65" fmla="*/ 656347 h 1338360"/>
                    <a:gd name="connsiteX66" fmla="*/ 84638 w 136337"/>
                    <a:gd name="connsiteY66" fmla="*/ 667811 h 1338360"/>
                    <a:gd name="connsiteX67" fmla="*/ 56535 w 136337"/>
                    <a:gd name="connsiteY67" fmla="*/ 679275 h 1338360"/>
                    <a:gd name="connsiteX68" fmla="*/ 28432 w 136337"/>
                    <a:gd name="connsiteY68" fmla="*/ 667811 h 1338360"/>
                    <a:gd name="connsiteX69" fmla="*/ 56535 w 136337"/>
                    <a:gd name="connsiteY69" fmla="*/ 656347 h 1338360"/>
                    <a:gd name="connsiteX70" fmla="*/ 56206 w 136337"/>
                    <a:gd name="connsiteY70" fmla="*/ 583912 h 1338360"/>
                    <a:gd name="connsiteX71" fmla="*/ 84309 w 136337"/>
                    <a:gd name="connsiteY71" fmla="*/ 595376 h 1338360"/>
                    <a:gd name="connsiteX72" fmla="*/ 56206 w 136337"/>
                    <a:gd name="connsiteY72" fmla="*/ 606840 h 1338360"/>
                    <a:gd name="connsiteX73" fmla="*/ 28103 w 136337"/>
                    <a:gd name="connsiteY73" fmla="*/ 595376 h 1338360"/>
                    <a:gd name="connsiteX74" fmla="*/ 56206 w 136337"/>
                    <a:gd name="connsiteY74" fmla="*/ 583912 h 1338360"/>
                    <a:gd name="connsiteX75" fmla="*/ 64502 w 136337"/>
                    <a:gd name="connsiteY75" fmla="*/ 537150 h 1338360"/>
                    <a:gd name="connsiteX76" fmla="*/ 92605 w 136337"/>
                    <a:gd name="connsiteY76" fmla="*/ 548614 h 1338360"/>
                    <a:gd name="connsiteX77" fmla="*/ 64502 w 136337"/>
                    <a:gd name="connsiteY77" fmla="*/ 560078 h 1338360"/>
                    <a:gd name="connsiteX78" fmla="*/ 36399 w 136337"/>
                    <a:gd name="connsiteY78" fmla="*/ 548614 h 1338360"/>
                    <a:gd name="connsiteX79" fmla="*/ 64502 w 136337"/>
                    <a:gd name="connsiteY79" fmla="*/ 537150 h 1338360"/>
                    <a:gd name="connsiteX80" fmla="*/ 96811 w 136337"/>
                    <a:gd name="connsiteY80" fmla="*/ 491789 h 1338360"/>
                    <a:gd name="connsiteX81" fmla="*/ 124914 w 136337"/>
                    <a:gd name="connsiteY81" fmla="*/ 503253 h 1338360"/>
                    <a:gd name="connsiteX82" fmla="*/ 96811 w 136337"/>
                    <a:gd name="connsiteY82" fmla="*/ 514717 h 1338360"/>
                    <a:gd name="connsiteX83" fmla="*/ 68708 w 136337"/>
                    <a:gd name="connsiteY83" fmla="*/ 503253 h 1338360"/>
                    <a:gd name="connsiteX84" fmla="*/ 96811 w 136337"/>
                    <a:gd name="connsiteY84" fmla="*/ 491789 h 1338360"/>
                    <a:gd name="connsiteX85" fmla="*/ 56823 w 136337"/>
                    <a:gd name="connsiteY85" fmla="*/ 450826 h 1338360"/>
                    <a:gd name="connsiteX86" fmla="*/ 84926 w 136337"/>
                    <a:gd name="connsiteY86" fmla="*/ 462290 h 1338360"/>
                    <a:gd name="connsiteX87" fmla="*/ 56823 w 136337"/>
                    <a:gd name="connsiteY87" fmla="*/ 473754 h 1338360"/>
                    <a:gd name="connsiteX88" fmla="*/ 28720 w 136337"/>
                    <a:gd name="connsiteY88" fmla="*/ 462290 h 1338360"/>
                    <a:gd name="connsiteX89" fmla="*/ 56823 w 136337"/>
                    <a:gd name="connsiteY89" fmla="*/ 450826 h 1338360"/>
                    <a:gd name="connsiteX90" fmla="*/ 71061 w 136337"/>
                    <a:gd name="connsiteY90" fmla="*/ 398608 h 1338360"/>
                    <a:gd name="connsiteX91" fmla="*/ 99164 w 136337"/>
                    <a:gd name="connsiteY91" fmla="*/ 410072 h 1338360"/>
                    <a:gd name="connsiteX92" fmla="*/ 71061 w 136337"/>
                    <a:gd name="connsiteY92" fmla="*/ 421536 h 1338360"/>
                    <a:gd name="connsiteX93" fmla="*/ 42958 w 136337"/>
                    <a:gd name="connsiteY93" fmla="*/ 410072 h 1338360"/>
                    <a:gd name="connsiteX94" fmla="*/ 71061 w 136337"/>
                    <a:gd name="connsiteY94" fmla="*/ 398608 h 1338360"/>
                    <a:gd name="connsiteX95" fmla="*/ 36399 w 136337"/>
                    <a:gd name="connsiteY95" fmla="*/ 352017 h 1338360"/>
                    <a:gd name="connsiteX96" fmla="*/ 64502 w 136337"/>
                    <a:gd name="connsiteY96" fmla="*/ 363481 h 1338360"/>
                    <a:gd name="connsiteX97" fmla="*/ 36399 w 136337"/>
                    <a:gd name="connsiteY97" fmla="*/ 374945 h 1338360"/>
                    <a:gd name="connsiteX98" fmla="*/ 8296 w 136337"/>
                    <a:gd name="connsiteY98" fmla="*/ 363481 h 1338360"/>
                    <a:gd name="connsiteX99" fmla="*/ 36399 w 136337"/>
                    <a:gd name="connsiteY99" fmla="*/ 352017 h 1338360"/>
                    <a:gd name="connsiteX100" fmla="*/ 101847 w 136337"/>
                    <a:gd name="connsiteY100" fmla="*/ 307679 h 1338360"/>
                    <a:gd name="connsiteX101" fmla="*/ 129950 w 136337"/>
                    <a:gd name="connsiteY101" fmla="*/ 319143 h 1338360"/>
                    <a:gd name="connsiteX102" fmla="*/ 101847 w 136337"/>
                    <a:gd name="connsiteY102" fmla="*/ 330607 h 1338360"/>
                    <a:gd name="connsiteX103" fmla="*/ 73744 w 136337"/>
                    <a:gd name="connsiteY103" fmla="*/ 319143 h 1338360"/>
                    <a:gd name="connsiteX104" fmla="*/ 101847 w 136337"/>
                    <a:gd name="connsiteY104" fmla="*/ 307679 h 1338360"/>
                    <a:gd name="connsiteX105" fmla="*/ 48494 w 136337"/>
                    <a:gd name="connsiteY105" fmla="*/ 275936 h 1338360"/>
                    <a:gd name="connsiteX106" fmla="*/ 76597 w 136337"/>
                    <a:gd name="connsiteY106" fmla="*/ 287400 h 1338360"/>
                    <a:gd name="connsiteX107" fmla="*/ 48494 w 136337"/>
                    <a:gd name="connsiteY107" fmla="*/ 298864 h 1338360"/>
                    <a:gd name="connsiteX108" fmla="*/ 20391 w 136337"/>
                    <a:gd name="connsiteY108" fmla="*/ 287400 h 1338360"/>
                    <a:gd name="connsiteX109" fmla="*/ 48494 w 136337"/>
                    <a:gd name="connsiteY109" fmla="*/ 275936 h 1338360"/>
                    <a:gd name="connsiteX110" fmla="*/ 92529 w 136337"/>
                    <a:gd name="connsiteY110" fmla="*/ 211161 h 1338360"/>
                    <a:gd name="connsiteX111" fmla="*/ 120632 w 136337"/>
                    <a:gd name="connsiteY111" fmla="*/ 222625 h 1338360"/>
                    <a:gd name="connsiteX112" fmla="*/ 92529 w 136337"/>
                    <a:gd name="connsiteY112" fmla="*/ 234089 h 1338360"/>
                    <a:gd name="connsiteX113" fmla="*/ 64426 w 136337"/>
                    <a:gd name="connsiteY113" fmla="*/ 222625 h 1338360"/>
                    <a:gd name="connsiteX114" fmla="*/ 92529 w 136337"/>
                    <a:gd name="connsiteY114" fmla="*/ 211161 h 1338360"/>
                    <a:gd name="connsiteX115" fmla="*/ 36323 w 136337"/>
                    <a:gd name="connsiteY115" fmla="*/ 181831 h 1338360"/>
                    <a:gd name="connsiteX116" fmla="*/ 64426 w 136337"/>
                    <a:gd name="connsiteY116" fmla="*/ 193295 h 1338360"/>
                    <a:gd name="connsiteX117" fmla="*/ 36323 w 136337"/>
                    <a:gd name="connsiteY117" fmla="*/ 204759 h 1338360"/>
                    <a:gd name="connsiteX118" fmla="*/ 8220 w 136337"/>
                    <a:gd name="connsiteY118" fmla="*/ 193295 h 1338360"/>
                    <a:gd name="connsiteX119" fmla="*/ 36323 w 136337"/>
                    <a:gd name="connsiteY119" fmla="*/ 181831 h 1338360"/>
                    <a:gd name="connsiteX120" fmla="*/ 108234 w 136337"/>
                    <a:gd name="connsiteY120" fmla="*/ 126574 h 1338360"/>
                    <a:gd name="connsiteX121" fmla="*/ 136337 w 136337"/>
                    <a:gd name="connsiteY121" fmla="*/ 138038 h 1338360"/>
                    <a:gd name="connsiteX122" fmla="*/ 108234 w 136337"/>
                    <a:gd name="connsiteY122" fmla="*/ 149502 h 1338360"/>
                    <a:gd name="connsiteX123" fmla="*/ 80131 w 136337"/>
                    <a:gd name="connsiteY123" fmla="*/ 138038 h 1338360"/>
                    <a:gd name="connsiteX124" fmla="*/ 108234 w 136337"/>
                    <a:gd name="connsiteY124" fmla="*/ 126574 h 1338360"/>
                    <a:gd name="connsiteX125" fmla="*/ 41724 w 136337"/>
                    <a:gd name="connsiteY125" fmla="*/ 83330 h 1338360"/>
                    <a:gd name="connsiteX126" fmla="*/ 69827 w 136337"/>
                    <a:gd name="connsiteY126" fmla="*/ 94794 h 1338360"/>
                    <a:gd name="connsiteX127" fmla="*/ 41724 w 136337"/>
                    <a:gd name="connsiteY127" fmla="*/ 106258 h 1338360"/>
                    <a:gd name="connsiteX128" fmla="*/ 13621 w 136337"/>
                    <a:gd name="connsiteY128" fmla="*/ 94794 h 1338360"/>
                    <a:gd name="connsiteX129" fmla="*/ 41724 w 136337"/>
                    <a:gd name="connsiteY129" fmla="*/ 83330 h 1338360"/>
                    <a:gd name="connsiteX130" fmla="*/ 84309 w 136337"/>
                    <a:gd name="connsiteY130" fmla="*/ 40975 h 1338360"/>
                    <a:gd name="connsiteX131" fmla="*/ 112412 w 136337"/>
                    <a:gd name="connsiteY131" fmla="*/ 52439 h 1338360"/>
                    <a:gd name="connsiteX132" fmla="*/ 84309 w 136337"/>
                    <a:gd name="connsiteY132" fmla="*/ 63903 h 1338360"/>
                    <a:gd name="connsiteX133" fmla="*/ 56206 w 136337"/>
                    <a:gd name="connsiteY133" fmla="*/ 52439 h 1338360"/>
                    <a:gd name="connsiteX134" fmla="*/ 84309 w 136337"/>
                    <a:gd name="connsiteY134" fmla="*/ 40975 h 1338360"/>
                    <a:gd name="connsiteX135" fmla="*/ 28103 w 136337"/>
                    <a:gd name="connsiteY135" fmla="*/ 0 h 1338360"/>
                    <a:gd name="connsiteX136" fmla="*/ 56206 w 136337"/>
                    <a:gd name="connsiteY136" fmla="*/ 11464 h 1338360"/>
                    <a:gd name="connsiteX137" fmla="*/ 28103 w 136337"/>
                    <a:gd name="connsiteY137" fmla="*/ 22928 h 1338360"/>
                    <a:gd name="connsiteX138" fmla="*/ 0 w 136337"/>
                    <a:gd name="connsiteY138" fmla="*/ 11464 h 1338360"/>
                    <a:gd name="connsiteX139" fmla="*/ 28103 w 136337"/>
                    <a:gd name="connsiteY139" fmla="*/ 0 h 1338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</a:cxnLst>
                  <a:rect l="l" t="t" r="r" b="b"/>
                  <a:pathLst>
                    <a:path w="136337" h="1338360">
                      <a:moveTo>
                        <a:pt x="70985" y="1315432"/>
                      </a:moveTo>
                      <a:cubicBezTo>
                        <a:pt x="86506" y="1315432"/>
                        <a:pt x="99088" y="1320565"/>
                        <a:pt x="99088" y="1326896"/>
                      </a:cubicBezTo>
                      <a:cubicBezTo>
                        <a:pt x="99088" y="1333227"/>
                        <a:pt x="86506" y="1338360"/>
                        <a:pt x="70985" y="1338360"/>
                      </a:cubicBezTo>
                      <a:cubicBezTo>
                        <a:pt x="55464" y="1338360"/>
                        <a:pt x="42882" y="1333227"/>
                        <a:pt x="42882" y="1326896"/>
                      </a:cubicBezTo>
                      <a:cubicBezTo>
                        <a:pt x="42882" y="1320565"/>
                        <a:pt x="55464" y="1315432"/>
                        <a:pt x="70985" y="1315432"/>
                      </a:cubicBezTo>
                      <a:close/>
                      <a:moveTo>
                        <a:pt x="79281" y="1268670"/>
                      </a:moveTo>
                      <a:cubicBezTo>
                        <a:pt x="94802" y="1268670"/>
                        <a:pt x="107384" y="1273803"/>
                        <a:pt x="107384" y="1280134"/>
                      </a:cubicBezTo>
                      <a:cubicBezTo>
                        <a:pt x="107384" y="1286465"/>
                        <a:pt x="94802" y="1291598"/>
                        <a:pt x="79281" y="1291598"/>
                      </a:cubicBezTo>
                      <a:cubicBezTo>
                        <a:pt x="63760" y="1291598"/>
                        <a:pt x="51178" y="1286465"/>
                        <a:pt x="51178" y="1280134"/>
                      </a:cubicBezTo>
                      <a:cubicBezTo>
                        <a:pt x="51178" y="1273803"/>
                        <a:pt x="63760" y="1268670"/>
                        <a:pt x="79281" y="1268670"/>
                      </a:cubicBezTo>
                      <a:close/>
                      <a:moveTo>
                        <a:pt x="80174" y="1196952"/>
                      </a:moveTo>
                      <a:cubicBezTo>
                        <a:pt x="95695" y="1196952"/>
                        <a:pt x="108277" y="1202085"/>
                        <a:pt x="108277" y="1208416"/>
                      </a:cubicBezTo>
                      <a:cubicBezTo>
                        <a:pt x="108277" y="1214747"/>
                        <a:pt x="95695" y="1219880"/>
                        <a:pt x="80174" y="1219880"/>
                      </a:cubicBezTo>
                      <a:cubicBezTo>
                        <a:pt x="64653" y="1219880"/>
                        <a:pt x="52071" y="1214747"/>
                        <a:pt x="52071" y="1208416"/>
                      </a:cubicBezTo>
                      <a:cubicBezTo>
                        <a:pt x="52071" y="1202085"/>
                        <a:pt x="64653" y="1196952"/>
                        <a:pt x="80174" y="1196952"/>
                      </a:cubicBezTo>
                      <a:close/>
                      <a:moveTo>
                        <a:pt x="84850" y="1107041"/>
                      </a:moveTo>
                      <a:cubicBezTo>
                        <a:pt x="100371" y="1107041"/>
                        <a:pt x="112953" y="1112174"/>
                        <a:pt x="112953" y="1118505"/>
                      </a:cubicBezTo>
                      <a:cubicBezTo>
                        <a:pt x="112953" y="1124836"/>
                        <a:pt x="100371" y="1129969"/>
                        <a:pt x="84850" y="1129969"/>
                      </a:cubicBezTo>
                      <a:cubicBezTo>
                        <a:pt x="69329" y="1129969"/>
                        <a:pt x="56747" y="1124836"/>
                        <a:pt x="56747" y="1118505"/>
                      </a:cubicBezTo>
                      <a:cubicBezTo>
                        <a:pt x="56747" y="1112174"/>
                        <a:pt x="69329" y="1107041"/>
                        <a:pt x="84850" y="1107041"/>
                      </a:cubicBezTo>
                      <a:close/>
                      <a:moveTo>
                        <a:pt x="56206" y="1056415"/>
                      </a:moveTo>
                      <a:cubicBezTo>
                        <a:pt x="71727" y="1056415"/>
                        <a:pt x="84309" y="1061548"/>
                        <a:pt x="84309" y="1067879"/>
                      </a:cubicBezTo>
                      <a:cubicBezTo>
                        <a:pt x="84309" y="1074210"/>
                        <a:pt x="71727" y="1079343"/>
                        <a:pt x="56206" y="1079343"/>
                      </a:cubicBezTo>
                      <a:cubicBezTo>
                        <a:pt x="40685" y="1079343"/>
                        <a:pt x="28103" y="1074210"/>
                        <a:pt x="28103" y="1067879"/>
                      </a:cubicBezTo>
                      <a:cubicBezTo>
                        <a:pt x="28103" y="1061548"/>
                        <a:pt x="40685" y="1056415"/>
                        <a:pt x="56206" y="1056415"/>
                      </a:cubicBezTo>
                      <a:close/>
                      <a:moveTo>
                        <a:pt x="64426" y="1008232"/>
                      </a:moveTo>
                      <a:cubicBezTo>
                        <a:pt x="79947" y="1008232"/>
                        <a:pt x="92529" y="1013365"/>
                        <a:pt x="92529" y="1019696"/>
                      </a:cubicBezTo>
                      <a:cubicBezTo>
                        <a:pt x="92529" y="1026027"/>
                        <a:pt x="79947" y="1031160"/>
                        <a:pt x="64426" y="1031160"/>
                      </a:cubicBezTo>
                      <a:cubicBezTo>
                        <a:pt x="48905" y="1031160"/>
                        <a:pt x="36323" y="1026027"/>
                        <a:pt x="36323" y="1019696"/>
                      </a:cubicBezTo>
                      <a:cubicBezTo>
                        <a:pt x="36323" y="1013365"/>
                        <a:pt x="48905" y="1008232"/>
                        <a:pt x="64426" y="1008232"/>
                      </a:cubicBezTo>
                      <a:close/>
                      <a:moveTo>
                        <a:pt x="72356" y="969722"/>
                      </a:moveTo>
                      <a:cubicBezTo>
                        <a:pt x="87877" y="969722"/>
                        <a:pt x="100459" y="974855"/>
                        <a:pt x="100459" y="981186"/>
                      </a:cubicBezTo>
                      <a:cubicBezTo>
                        <a:pt x="100459" y="987517"/>
                        <a:pt x="87877" y="992650"/>
                        <a:pt x="72356" y="992650"/>
                      </a:cubicBezTo>
                      <a:cubicBezTo>
                        <a:pt x="56835" y="992650"/>
                        <a:pt x="44253" y="987517"/>
                        <a:pt x="44253" y="981186"/>
                      </a:cubicBezTo>
                      <a:cubicBezTo>
                        <a:pt x="44253" y="974855"/>
                        <a:pt x="56835" y="969722"/>
                        <a:pt x="72356" y="969722"/>
                      </a:cubicBezTo>
                      <a:close/>
                      <a:moveTo>
                        <a:pt x="93178" y="932359"/>
                      </a:moveTo>
                      <a:cubicBezTo>
                        <a:pt x="108699" y="932359"/>
                        <a:pt x="121281" y="937492"/>
                        <a:pt x="121281" y="943823"/>
                      </a:cubicBezTo>
                      <a:cubicBezTo>
                        <a:pt x="121281" y="950154"/>
                        <a:pt x="108699" y="955287"/>
                        <a:pt x="93178" y="955287"/>
                      </a:cubicBezTo>
                      <a:cubicBezTo>
                        <a:pt x="77657" y="955287"/>
                        <a:pt x="65075" y="950154"/>
                        <a:pt x="65075" y="943823"/>
                      </a:cubicBezTo>
                      <a:cubicBezTo>
                        <a:pt x="65075" y="937492"/>
                        <a:pt x="77657" y="932359"/>
                        <a:pt x="93178" y="932359"/>
                      </a:cubicBezTo>
                      <a:close/>
                      <a:moveTo>
                        <a:pt x="92529" y="879159"/>
                      </a:moveTo>
                      <a:cubicBezTo>
                        <a:pt x="108050" y="879159"/>
                        <a:pt x="120632" y="884292"/>
                        <a:pt x="120632" y="890623"/>
                      </a:cubicBezTo>
                      <a:cubicBezTo>
                        <a:pt x="120632" y="896954"/>
                        <a:pt x="108050" y="902087"/>
                        <a:pt x="92529" y="902087"/>
                      </a:cubicBezTo>
                      <a:cubicBezTo>
                        <a:pt x="77008" y="902087"/>
                        <a:pt x="64426" y="896954"/>
                        <a:pt x="64426" y="890623"/>
                      </a:cubicBezTo>
                      <a:cubicBezTo>
                        <a:pt x="64426" y="884292"/>
                        <a:pt x="77008" y="879159"/>
                        <a:pt x="92529" y="879159"/>
                      </a:cubicBezTo>
                      <a:close/>
                      <a:moveTo>
                        <a:pt x="65075" y="838205"/>
                      </a:moveTo>
                      <a:cubicBezTo>
                        <a:pt x="80596" y="838205"/>
                        <a:pt x="93178" y="843338"/>
                        <a:pt x="93178" y="849669"/>
                      </a:cubicBezTo>
                      <a:cubicBezTo>
                        <a:pt x="93178" y="856000"/>
                        <a:pt x="80596" y="861133"/>
                        <a:pt x="65075" y="861133"/>
                      </a:cubicBezTo>
                      <a:cubicBezTo>
                        <a:pt x="49554" y="861133"/>
                        <a:pt x="36972" y="856000"/>
                        <a:pt x="36972" y="849669"/>
                      </a:cubicBezTo>
                      <a:cubicBezTo>
                        <a:pt x="36972" y="843338"/>
                        <a:pt x="49554" y="838205"/>
                        <a:pt x="65075" y="838205"/>
                      </a:cubicBezTo>
                      <a:close/>
                      <a:moveTo>
                        <a:pt x="69158" y="782093"/>
                      </a:moveTo>
                      <a:cubicBezTo>
                        <a:pt x="84679" y="782093"/>
                        <a:pt x="97261" y="787226"/>
                        <a:pt x="97261" y="793557"/>
                      </a:cubicBezTo>
                      <a:cubicBezTo>
                        <a:pt x="97261" y="799888"/>
                        <a:pt x="84679" y="805021"/>
                        <a:pt x="69158" y="805021"/>
                      </a:cubicBezTo>
                      <a:cubicBezTo>
                        <a:pt x="53637" y="805021"/>
                        <a:pt x="41055" y="799888"/>
                        <a:pt x="41055" y="793557"/>
                      </a:cubicBezTo>
                      <a:cubicBezTo>
                        <a:pt x="41055" y="787226"/>
                        <a:pt x="53637" y="782093"/>
                        <a:pt x="69158" y="782093"/>
                      </a:cubicBezTo>
                      <a:close/>
                      <a:moveTo>
                        <a:pt x="93178" y="732586"/>
                      </a:moveTo>
                      <a:cubicBezTo>
                        <a:pt x="108699" y="732586"/>
                        <a:pt x="121281" y="737719"/>
                        <a:pt x="121281" y="744050"/>
                      </a:cubicBezTo>
                      <a:cubicBezTo>
                        <a:pt x="121281" y="750381"/>
                        <a:pt x="108699" y="755514"/>
                        <a:pt x="93178" y="755514"/>
                      </a:cubicBezTo>
                      <a:cubicBezTo>
                        <a:pt x="77657" y="755514"/>
                        <a:pt x="65075" y="750381"/>
                        <a:pt x="65075" y="744050"/>
                      </a:cubicBezTo>
                      <a:cubicBezTo>
                        <a:pt x="65075" y="737719"/>
                        <a:pt x="77657" y="732586"/>
                        <a:pt x="93178" y="732586"/>
                      </a:cubicBezTo>
                      <a:close/>
                      <a:moveTo>
                        <a:pt x="97987" y="695983"/>
                      </a:moveTo>
                      <a:cubicBezTo>
                        <a:pt x="113508" y="695983"/>
                        <a:pt x="126090" y="701116"/>
                        <a:pt x="126090" y="707447"/>
                      </a:cubicBezTo>
                      <a:cubicBezTo>
                        <a:pt x="126090" y="713778"/>
                        <a:pt x="113508" y="718911"/>
                        <a:pt x="97987" y="718911"/>
                      </a:cubicBezTo>
                      <a:cubicBezTo>
                        <a:pt x="82466" y="718911"/>
                        <a:pt x="69884" y="713778"/>
                        <a:pt x="69884" y="707447"/>
                      </a:cubicBezTo>
                      <a:cubicBezTo>
                        <a:pt x="69884" y="701116"/>
                        <a:pt x="82466" y="695983"/>
                        <a:pt x="97987" y="695983"/>
                      </a:cubicBezTo>
                      <a:close/>
                      <a:moveTo>
                        <a:pt x="56535" y="656347"/>
                      </a:moveTo>
                      <a:cubicBezTo>
                        <a:pt x="72056" y="656347"/>
                        <a:pt x="84638" y="661480"/>
                        <a:pt x="84638" y="667811"/>
                      </a:cubicBezTo>
                      <a:cubicBezTo>
                        <a:pt x="84638" y="674142"/>
                        <a:pt x="72056" y="679275"/>
                        <a:pt x="56535" y="679275"/>
                      </a:cubicBezTo>
                      <a:cubicBezTo>
                        <a:pt x="41014" y="679275"/>
                        <a:pt x="28432" y="674142"/>
                        <a:pt x="28432" y="667811"/>
                      </a:cubicBezTo>
                      <a:cubicBezTo>
                        <a:pt x="28432" y="661480"/>
                        <a:pt x="41014" y="656347"/>
                        <a:pt x="56535" y="656347"/>
                      </a:cubicBezTo>
                      <a:close/>
                      <a:moveTo>
                        <a:pt x="56206" y="583912"/>
                      </a:moveTo>
                      <a:cubicBezTo>
                        <a:pt x="71727" y="583912"/>
                        <a:pt x="84309" y="589045"/>
                        <a:pt x="84309" y="595376"/>
                      </a:cubicBezTo>
                      <a:cubicBezTo>
                        <a:pt x="84309" y="601707"/>
                        <a:pt x="71727" y="606840"/>
                        <a:pt x="56206" y="606840"/>
                      </a:cubicBezTo>
                      <a:cubicBezTo>
                        <a:pt x="40685" y="606840"/>
                        <a:pt x="28103" y="601707"/>
                        <a:pt x="28103" y="595376"/>
                      </a:cubicBezTo>
                      <a:cubicBezTo>
                        <a:pt x="28103" y="589045"/>
                        <a:pt x="40685" y="583912"/>
                        <a:pt x="56206" y="583912"/>
                      </a:cubicBezTo>
                      <a:close/>
                      <a:moveTo>
                        <a:pt x="64502" y="537150"/>
                      </a:moveTo>
                      <a:cubicBezTo>
                        <a:pt x="80023" y="537150"/>
                        <a:pt x="92605" y="542283"/>
                        <a:pt x="92605" y="548614"/>
                      </a:cubicBezTo>
                      <a:cubicBezTo>
                        <a:pt x="92605" y="554945"/>
                        <a:pt x="80023" y="560078"/>
                        <a:pt x="64502" y="560078"/>
                      </a:cubicBezTo>
                      <a:cubicBezTo>
                        <a:pt x="48981" y="560078"/>
                        <a:pt x="36399" y="554945"/>
                        <a:pt x="36399" y="548614"/>
                      </a:cubicBezTo>
                      <a:cubicBezTo>
                        <a:pt x="36399" y="542283"/>
                        <a:pt x="48981" y="537150"/>
                        <a:pt x="64502" y="537150"/>
                      </a:cubicBezTo>
                      <a:close/>
                      <a:moveTo>
                        <a:pt x="96811" y="491789"/>
                      </a:moveTo>
                      <a:cubicBezTo>
                        <a:pt x="112332" y="491789"/>
                        <a:pt x="124914" y="496922"/>
                        <a:pt x="124914" y="503253"/>
                      </a:cubicBezTo>
                      <a:cubicBezTo>
                        <a:pt x="124914" y="509584"/>
                        <a:pt x="112332" y="514717"/>
                        <a:pt x="96811" y="514717"/>
                      </a:cubicBezTo>
                      <a:cubicBezTo>
                        <a:pt x="81290" y="514717"/>
                        <a:pt x="68708" y="509584"/>
                        <a:pt x="68708" y="503253"/>
                      </a:cubicBezTo>
                      <a:cubicBezTo>
                        <a:pt x="68708" y="496922"/>
                        <a:pt x="81290" y="491789"/>
                        <a:pt x="96811" y="491789"/>
                      </a:cubicBezTo>
                      <a:close/>
                      <a:moveTo>
                        <a:pt x="56823" y="450826"/>
                      </a:moveTo>
                      <a:cubicBezTo>
                        <a:pt x="72344" y="450826"/>
                        <a:pt x="84926" y="455959"/>
                        <a:pt x="84926" y="462290"/>
                      </a:cubicBezTo>
                      <a:cubicBezTo>
                        <a:pt x="84926" y="468621"/>
                        <a:pt x="72344" y="473754"/>
                        <a:pt x="56823" y="473754"/>
                      </a:cubicBezTo>
                      <a:cubicBezTo>
                        <a:pt x="41302" y="473754"/>
                        <a:pt x="28720" y="468621"/>
                        <a:pt x="28720" y="462290"/>
                      </a:cubicBezTo>
                      <a:cubicBezTo>
                        <a:pt x="28720" y="455959"/>
                        <a:pt x="41302" y="450826"/>
                        <a:pt x="56823" y="450826"/>
                      </a:cubicBezTo>
                      <a:close/>
                      <a:moveTo>
                        <a:pt x="71061" y="398608"/>
                      </a:moveTo>
                      <a:cubicBezTo>
                        <a:pt x="86582" y="398608"/>
                        <a:pt x="99164" y="403741"/>
                        <a:pt x="99164" y="410072"/>
                      </a:cubicBezTo>
                      <a:cubicBezTo>
                        <a:pt x="99164" y="416403"/>
                        <a:pt x="86582" y="421536"/>
                        <a:pt x="71061" y="421536"/>
                      </a:cubicBezTo>
                      <a:cubicBezTo>
                        <a:pt x="55540" y="421536"/>
                        <a:pt x="42958" y="416403"/>
                        <a:pt x="42958" y="410072"/>
                      </a:cubicBezTo>
                      <a:cubicBezTo>
                        <a:pt x="42958" y="403741"/>
                        <a:pt x="55540" y="398608"/>
                        <a:pt x="71061" y="398608"/>
                      </a:cubicBezTo>
                      <a:close/>
                      <a:moveTo>
                        <a:pt x="36399" y="352017"/>
                      </a:moveTo>
                      <a:cubicBezTo>
                        <a:pt x="51920" y="352017"/>
                        <a:pt x="64502" y="357150"/>
                        <a:pt x="64502" y="363481"/>
                      </a:cubicBezTo>
                      <a:cubicBezTo>
                        <a:pt x="64502" y="369812"/>
                        <a:pt x="51920" y="374945"/>
                        <a:pt x="36399" y="374945"/>
                      </a:cubicBezTo>
                      <a:cubicBezTo>
                        <a:pt x="20878" y="374945"/>
                        <a:pt x="8296" y="369812"/>
                        <a:pt x="8296" y="363481"/>
                      </a:cubicBezTo>
                      <a:cubicBezTo>
                        <a:pt x="8296" y="357150"/>
                        <a:pt x="20878" y="352017"/>
                        <a:pt x="36399" y="352017"/>
                      </a:cubicBezTo>
                      <a:close/>
                      <a:moveTo>
                        <a:pt x="101847" y="307679"/>
                      </a:moveTo>
                      <a:cubicBezTo>
                        <a:pt x="117368" y="307679"/>
                        <a:pt x="129950" y="312812"/>
                        <a:pt x="129950" y="319143"/>
                      </a:cubicBezTo>
                      <a:cubicBezTo>
                        <a:pt x="129950" y="325474"/>
                        <a:pt x="117368" y="330607"/>
                        <a:pt x="101847" y="330607"/>
                      </a:cubicBezTo>
                      <a:cubicBezTo>
                        <a:pt x="86326" y="330607"/>
                        <a:pt x="73744" y="325474"/>
                        <a:pt x="73744" y="319143"/>
                      </a:cubicBezTo>
                      <a:cubicBezTo>
                        <a:pt x="73744" y="312812"/>
                        <a:pt x="86326" y="307679"/>
                        <a:pt x="101847" y="307679"/>
                      </a:cubicBezTo>
                      <a:close/>
                      <a:moveTo>
                        <a:pt x="48494" y="275936"/>
                      </a:moveTo>
                      <a:cubicBezTo>
                        <a:pt x="64015" y="275936"/>
                        <a:pt x="76597" y="281069"/>
                        <a:pt x="76597" y="287400"/>
                      </a:cubicBezTo>
                      <a:cubicBezTo>
                        <a:pt x="76597" y="293731"/>
                        <a:pt x="64015" y="298864"/>
                        <a:pt x="48494" y="298864"/>
                      </a:cubicBezTo>
                      <a:cubicBezTo>
                        <a:pt x="32973" y="298864"/>
                        <a:pt x="20391" y="293731"/>
                        <a:pt x="20391" y="287400"/>
                      </a:cubicBezTo>
                      <a:cubicBezTo>
                        <a:pt x="20391" y="281069"/>
                        <a:pt x="32973" y="275936"/>
                        <a:pt x="48494" y="275936"/>
                      </a:cubicBezTo>
                      <a:close/>
                      <a:moveTo>
                        <a:pt x="92529" y="211161"/>
                      </a:moveTo>
                      <a:cubicBezTo>
                        <a:pt x="108050" y="211161"/>
                        <a:pt x="120632" y="216294"/>
                        <a:pt x="120632" y="222625"/>
                      </a:cubicBezTo>
                      <a:cubicBezTo>
                        <a:pt x="120632" y="228956"/>
                        <a:pt x="108050" y="234089"/>
                        <a:pt x="92529" y="234089"/>
                      </a:cubicBezTo>
                      <a:cubicBezTo>
                        <a:pt x="77008" y="234089"/>
                        <a:pt x="64426" y="228956"/>
                        <a:pt x="64426" y="222625"/>
                      </a:cubicBezTo>
                      <a:cubicBezTo>
                        <a:pt x="64426" y="216294"/>
                        <a:pt x="77008" y="211161"/>
                        <a:pt x="92529" y="211161"/>
                      </a:cubicBezTo>
                      <a:close/>
                      <a:moveTo>
                        <a:pt x="36323" y="181831"/>
                      </a:moveTo>
                      <a:cubicBezTo>
                        <a:pt x="51844" y="181831"/>
                        <a:pt x="64426" y="186964"/>
                        <a:pt x="64426" y="193295"/>
                      </a:cubicBezTo>
                      <a:cubicBezTo>
                        <a:pt x="64426" y="199626"/>
                        <a:pt x="51844" y="204759"/>
                        <a:pt x="36323" y="204759"/>
                      </a:cubicBezTo>
                      <a:cubicBezTo>
                        <a:pt x="20802" y="204759"/>
                        <a:pt x="8220" y="199626"/>
                        <a:pt x="8220" y="193295"/>
                      </a:cubicBezTo>
                      <a:cubicBezTo>
                        <a:pt x="8220" y="186964"/>
                        <a:pt x="20802" y="181831"/>
                        <a:pt x="36323" y="181831"/>
                      </a:cubicBezTo>
                      <a:close/>
                      <a:moveTo>
                        <a:pt x="108234" y="126574"/>
                      </a:moveTo>
                      <a:cubicBezTo>
                        <a:pt x="123755" y="126574"/>
                        <a:pt x="136337" y="131707"/>
                        <a:pt x="136337" y="138038"/>
                      </a:cubicBezTo>
                      <a:cubicBezTo>
                        <a:pt x="136337" y="144369"/>
                        <a:pt x="123755" y="149502"/>
                        <a:pt x="108234" y="149502"/>
                      </a:cubicBezTo>
                      <a:cubicBezTo>
                        <a:pt x="92713" y="149502"/>
                        <a:pt x="80131" y="144369"/>
                        <a:pt x="80131" y="138038"/>
                      </a:cubicBezTo>
                      <a:cubicBezTo>
                        <a:pt x="80131" y="131707"/>
                        <a:pt x="92713" y="126574"/>
                        <a:pt x="108234" y="126574"/>
                      </a:cubicBezTo>
                      <a:close/>
                      <a:moveTo>
                        <a:pt x="41724" y="83330"/>
                      </a:moveTo>
                      <a:cubicBezTo>
                        <a:pt x="57245" y="83330"/>
                        <a:pt x="69827" y="88463"/>
                        <a:pt x="69827" y="94794"/>
                      </a:cubicBezTo>
                      <a:cubicBezTo>
                        <a:pt x="69827" y="101125"/>
                        <a:pt x="57245" y="106258"/>
                        <a:pt x="41724" y="106258"/>
                      </a:cubicBezTo>
                      <a:cubicBezTo>
                        <a:pt x="26203" y="106258"/>
                        <a:pt x="13621" y="101125"/>
                        <a:pt x="13621" y="94794"/>
                      </a:cubicBezTo>
                      <a:cubicBezTo>
                        <a:pt x="13621" y="88463"/>
                        <a:pt x="26203" y="83330"/>
                        <a:pt x="41724" y="83330"/>
                      </a:cubicBezTo>
                      <a:close/>
                      <a:moveTo>
                        <a:pt x="84309" y="40975"/>
                      </a:moveTo>
                      <a:cubicBezTo>
                        <a:pt x="99830" y="40975"/>
                        <a:pt x="112412" y="46108"/>
                        <a:pt x="112412" y="52439"/>
                      </a:cubicBezTo>
                      <a:cubicBezTo>
                        <a:pt x="112412" y="58770"/>
                        <a:pt x="99830" y="63903"/>
                        <a:pt x="84309" y="63903"/>
                      </a:cubicBezTo>
                      <a:cubicBezTo>
                        <a:pt x="68788" y="63903"/>
                        <a:pt x="56206" y="58770"/>
                        <a:pt x="56206" y="52439"/>
                      </a:cubicBezTo>
                      <a:cubicBezTo>
                        <a:pt x="56206" y="46108"/>
                        <a:pt x="68788" y="40975"/>
                        <a:pt x="84309" y="40975"/>
                      </a:cubicBezTo>
                      <a:close/>
                      <a:moveTo>
                        <a:pt x="28103" y="0"/>
                      </a:moveTo>
                      <a:cubicBezTo>
                        <a:pt x="43624" y="0"/>
                        <a:pt x="56206" y="5133"/>
                        <a:pt x="56206" y="11464"/>
                      </a:cubicBezTo>
                      <a:cubicBezTo>
                        <a:pt x="56206" y="17795"/>
                        <a:pt x="43624" y="22928"/>
                        <a:pt x="28103" y="22928"/>
                      </a:cubicBezTo>
                      <a:cubicBezTo>
                        <a:pt x="12582" y="22928"/>
                        <a:pt x="0" y="17795"/>
                        <a:pt x="0" y="11464"/>
                      </a:cubicBezTo>
                      <a:cubicBezTo>
                        <a:pt x="0" y="5133"/>
                        <a:pt x="12582" y="0"/>
                        <a:pt x="28103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3D3387E-29EF-4222-8C03-88E5E457BC7C}"/>
              </a:ext>
            </a:extLst>
          </p:cNvPr>
          <p:cNvGrpSpPr/>
          <p:nvPr/>
        </p:nvGrpSpPr>
        <p:grpSpPr>
          <a:xfrm>
            <a:off x="449010" y="5179874"/>
            <a:ext cx="1586945" cy="1134745"/>
            <a:chOff x="449010" y="5179874"/>
            <a:chExt cx="1586945" cy="1134745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371FD0E8-8EBD-4475-B988-1DF6553946F6}"/>
                </a:ext>
              </a:extLst>
            </p:cNvPr>
            <p:cNvGrpSpPr/>
            <p:nvPr/>
          </p:nvGrpSpPr>
          <p:grpSpPr>
            <a:xfrm>
              <a:off x="449010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BEC105F0-F651-4AC5-A4CE-5453086B4E02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E21AC798-03E3-4FFF-88B6-3D146EBDED3C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66CBD7D0-461B-43BE-9E87-9B876AD6A6AD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13227B6E-E41E-4E03-87BF-326F641C59CA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FFB3D57B-4B1C-483B-B49B-90917A8C8F23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9" name="グループ化 358">
              <a:extLst>
                <a:ext uri="{FF2B5EF4-FFF2-40B4-BE49-F238E27FC236}">
                  <a16:creationId xmlns:a16="http://schemas.microsoft.com/office/drawing/2014/main" id="{B0BC35A7-9CE1-4318-94C7-85C7D6ABF9B5}"/>
                </a:ext>
              </a:extLst>
            </p:cNvPr>
            <p:cNvGrpSpPr/>
            <p:nvPr/>
          </p:nvGrpSpPr>
          <p:grpSpPr>
            <a:xfrm rot="3600000">
              <a:off x="1019074" y="4765481"/>
              <a:ext cx="362908" cy="1191693"/>
              <a:chOff x="3571656" y="1966008"/>
              <a:chExt cx="682229" cy="2240258"/>
            </a:xfrm>
          </p:grpSpPr>
          <p:grpSp>
            <p:nvGrpSpPr>
              <p:cNvPr id="360" name="グループ化 359">
                <a:extLst>
                  <a:ext uri="{FF2B5EF4-FFF2-40B4-BE49-F238E27FC236}">
                    <a16:creationId xmlns:a16="http://schemas.microsoft.com/office/drawing/2014/main" id="{A4BEF579-83C0-4620-9613-287F0CB2D3C8}"/>
                  </a:ext>
                </a:extLst>
              </p:cNvPr>
              <p:cNvGrpSpPr/>
              <p:nvPr/>
            </p:nvGrpSpPr>
            <p:grpSpPr>
              <a:xfrm>
                <a:off x="3800276" y="1966008"/>
                <a:ext cx="225025" cy="2223888"/>
                <a:chOff x="3800276" y="1966008"/>
                <a:chExt cx="225025" cy="2223888"/>
              </a:xfrm>
            </p:grpSpPr>
            <p:sp>
              <p:nvSpPr>
                <p:cNvPr id="385" name="台形 384">
                  <a:extLst>
                    <a:ext uri="{FF2B5EF4-FFF2-40B4-BE49-F238E27FC236}">
                      <a16:creationId xmlns:a16="http://schemas.microsoft.com/office/drawing/2014/main" id="{14B543FF-65E3-4588-B656-0225A782B8BA}"/>
                    </a:ext>
                  </a:extLst>
                </p:cNvPr>
                <p:cNvSpPr/>
                <p:nvPr/>
              </p:nvSpPr>
              <p:spPr bwMode="auto">
                <a:xfrm>
                  <a:off x="3827876" y="2393885"/>
                  <a:ext cx="180020" cy="1796011"/>
                </a:xfrm>
                <a:prstGeom prst="trapezoid">
                  <a:avLst/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6" name="二等辺三角形 385">
                  <a:extLst>
                    <a:ext uri="{FF2B5EF4-FFF2-40B4-BE49-F238E27FC236}">
                      <a16:creationId xmlns:a16="http://schemas.microsoft.com/office/drawing/2014/main" id="{CF613E4F-2898-4CAD-AF26-4C12C6F8EA7A}"/>
                    </a:ext>
                  </a:extLst>
                </p:cNvPr>
                <p:cNvSpPr/>
                <p:nvPr/>
              </p:nvSpPr>
              <p:spPr bwMode="auto">
                <a:xfrm>
                  <a:off x="3903264" y="29210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7" name="二等辺三角形 386">
                  <a:extLst>
                    <a:ext uri="{FF2B5EF4-FFF2-40B4-BE49-F238E27FC236}">
                      <a16:creationId xmlns:a16="http://schemas.microsoft.com/office/drawing/2014/main" id="{D290497D-373B-40D0-AC55-5F10B7986D73}"/>
                    </a:ext>
                  </a:extLst>
                </p:cNvPr>
                <p:cNvSpPr/>
                <p:nvPr/>
              </p:nvSpPr>
              <p:spPr bwMode="auto">
                <a:xfrm>
                  <a:off x="3868339" y="26289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8" name="二等辺三角形 387">
                  <a:extLst>
                    <a:ext uri="{FF2B5EF4-FFF2-40B4-BE49-F238E27FC236}">
                      <a16:creationId xmlns:a16="http://schemas.microsoft.com/office/drawing/2014/main" id="{5B168FA5-AF88-430E-AA1F-BD3E96C2E78F}"/>
                    </a:ext>
                  </a:extLst>
                </p:cNvPr>
                <p:cNvSpPr/>
                <p:nvPr/>
              </p:nvSpPr>
              <p:spPr bwMode="auto">
                <a:xfrm>
                  <a:off x="3861989" y="32004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9" name="二等辺三角形 388">
                  <a:extLst>
                    <a:ext uri="{FF2B5EF4-FFF2-40B4-BE49-F238E27FC236}">
                      <a16:creationId xmlns:a16="http://schemas.microsoft.com/office/drawing/2014/main" id="{07700361-4785-40B9-81EC-7BB25AFF8C0A}"/>
                    </a:ext>
                  </a:extLst>
                </p:cNvPr>
                <p:cNvSpPr/>
                <p:nvPr/>
              </p:nvSpPr>
              <p:spPr bwMode="auto">
                <a:xfrm>
                  <a:off x="3912789" y="3463926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90" name="グループ化 389">
                  <a:extLst>
                    <a:ext uri="{FF2B5EF4-FFF2-40B4-BE49-F238E27FC236}">
                      <a16:creationId xmlns:a16="http://schemas.microsoft.com/office/drawing/2014/main" id="{B83AEDA7-C017-4917-BA7D-0E3E81F04535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508514"/>
                  <a:chOff x="2657745" y="2496782"/>
                  <a:chExt cx="296041" cy="564905"/>
                </a:xfrm>
              </p:grpSpPr>
              <p:sp>
                <p:nvSpPr>
                  <p:cNvPr id="391" name="楕円 19">
                    <a:extLst>
                      <a:ext uri="{FF2B5EF4-FFF2-40B4-BE49-F238E27FC236}">
                        <a16:creationId xmlns:a16="http://schemas.microsoft.com/office/drawing/2014/main" id="{83F0E4EC-E112-4374-B184-D6F488B6080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2628" y="2496782"/>
                    <a:ext cx="186632" cy="303999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2" name="楕円 19">
                    <a:extLst>
                      <a:ext uri="{FF2B5EF4-FFF2-40B4-BE49-F238E27FC236}">
                        <a16:creationId xmlns:a16="http://schemas.microsoft.com/office/drawing/2014/main" id="{5F12A969-190D-4DB4-80F3-CCC4444517E5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68793" y="2601542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3" name="楕円 19">
                    <a:extLst>
                      <a:ext uri="{FF2B5EF4-FFF2-40B4-BE49-F238E27FC236}">
                        <a16:creationId xmlns:a16="http://schemas.microsoft.com/office/drawing/2014/main" id="{A7A2A593-C5B3-4285-85B6-17C09EE644FA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76536" y="2601544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4" name="楕円 19">
                    <a:extLst>
                      <a:ext uri="{FF2B5EF4-FFF2-40B4-BE49-F238E27FC236}">
                        <a16:creationId xmlns:a16="http://schemas.microsoft.com/office/drawing/2014/main" id="{76FC8E43-0F38-4C39-8EA0-F5DFC23F2B32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57745" y="2722075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5" name="楕円 19">
                    <a:extLst>
                      <a:ext uri="{FF2B5EF4-FFF2-40B4-BE49-F238E27FC236}">
                        <a16:creationId xmlns:a16="http://schemas.microsoft.com/office/drawing/2014/main" id="{06E3B4C7-989B-4131-830B-518D0C768C0E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773766" y="2722077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61" name="グループ化 360">
                <a:extLst>
                  <a:ext uri="{FF2B5EF4-FFF2-40B4-BE49-F238E27FC236}">
                    <a16:creationId xmlns:a16="http://schemas.microsoft.com/office/drawing/2014/main" id="{80064A00-DBE1-42A8-82C2-BBE441488DB6}"/>
                  </a:ext>
                </a:extLst>
              </p:cNvPr>
              <p:cNvGrpSpPr/>
              <p:nvPr/>
            </p:nvGrpSpPr>
            <p:grpSpPr>
              <a:xfrm rot="21365964">
                <a:off x="3571656" y="1982378"/>
                <a:ext cx="225025" cy="2223888"/>
                <a:chOff x="3800276" y="1966008"/>
                <a:chExt cx="225025" cy="2223888"/>
              </a:xfrm>
            </p:grpSpPr>
            <p:sp>
              <p:nvSpPr>
                <p:cNvPr id="374" name="台形 373">
                  <a:extLst>
                    <a:ext uri="{FF2B5EF4-FFF2-40B4-BE49-F238E27FC236}">
                      <a16:creationId xmlns:a16="http://schemas.microsoft.com/office/drawing/2014/main" id="{1C848834-062A-461B-BE96-C0D0AE686D70}"/>
                    </a:ext>
                  </a:extLst>
                </p:cNvPr>
                <p:cNvSpPr/>
                <p:nvPr/>
              </p:nvSpPr>
              <p:spPr bwMode="auto">
                <a:xfrm>
                  <a:off x="3827876" y="2393885"/>
                  <a:ext cx="180020" cy="1796011"/>
                </a:xfrm>
                <a:prstGeom prst="trapezoid">
                  <a:avLst/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5" name="二等辺三角形 374">
                  <a:extLst>
                    <a:ext uri="{FF2B5EF4-FFF2-40B4-BE49-F238E27FC236}">
                      <a16:creationId xmlns:a16="http://schemas.microsoft.com/office/drawing/2014/main" id="{CF413D9C-28B9-4867-9900-333B3A010CA6}"/>
                    </a:ext>
                  </a:extLst>
                </p:cNvPr>
                <p:cNvSpPr/>
                <p:nvPr/>
              </p:nvSpPr>
              <p:spPr bwMode="auto">
                <a:xfrm>
                  <a:off x="3903264" y="29210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6" name="二等辺三角形 375">
                  <a:extLst>
                    <a:ext uri="{FF2B5EF4-FFF2-40B4-BE49-F238E27FC236}">
                      <a16:creationId xmlns:a16="http://schemas.microsoft.com/office/drawing/2014/main" id="{B94C29A4-E7A1-4B33-885F-C963681FD342}"/>
                    </a:ext>
                  </a:extLst>
                </p:cNvPr>
                <p:cNvSpPr/>
                <p:nvPr/>
              </p:nvSpPr>
              <p:spPr bwMode="auto">
                <a:xfrm>
                  <a:off x="3868339" y="26289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7" name="二等辺三角形 376">
                  <a:extLst>
                    <a:ext uri="{FF2B5EF4-FFF2-40B4-BE49-F238E27FC236}">
                      <a16:creationId xmlns:a16="http://schemas.microsoft.com/office/drawing/2014/main" id="{93354F9C-3529-4972-8E48-4D56B415B6B3}"/>
                    </a:ext>
                  </a:extLst>
                </p:cNvPr>
                <p:cNvSpPr/>
                <p:nvPr/>
              </p:nvSpPr>
              <p:spPr bwMode="auto">
                <a:xfrm>
                  <a:off x="3861989" y="32004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8" name="二等辺三角形 377">
                  <a:extLst>
                    <a:ext uri="{FF2B5EF4-FFF2-40B4-BE49-F238E27FC236}">
                      <a16:creationId xmlns:a16="http://schemas.microsoft.com/office/drawing/2014/main" id="{1AA4304B-46A7-46B2-8E97-E808AEE81850}"/>
                    </a:ext>
                  </a:extLst>
                </p:cNvPr>
                <p:cNvSpPr/>
                <p:nvPr/>
              </p:nvSpPr>
              <p:spPr bwMode="auto">
                <a:xfrm>
                  <a:off x="3912789" y="3463926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79" name="グループ化 378">
                  <a:extLst>
                    <a:ext uri="{FF2B5EF4-FFF2-40B4-BE49-F238E27FC236}">
                      <a16:creationId xmlns:a16="http://schemas.microsoft.com/office/drawing/2014/main" id="{A1AB3AFD-E245-4A73-AFF7-DA3FC3356329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508514"/>
                  <a:chOff x="2657745" y="2496782"/>
                  <a:chExt cx="296041" cy="564905"/>
                </a:xfrm>
              </p:grpSpPr>
              <p:sp>
                <p:nvSpPr>
                  <p:cNvPr id="380" name="楕円 19">
                    <a:extLst>
                      <a:ext uri="{FF2B5EF4-FFF2-40B4-BE49-F238E27FC236}">
                        <a16:creationId xmlns:a16="http://schemas.microsoft.com/office/drawing/2014/main" id="{55CB4A8B-2E93-4AE0-9F74-1BDEE3A0895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2628" y="2496782"/>
                    <a:ext cx="186632" cy="303999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1" name="楕円 19">
                    <a:extLst>
                      <a:ext uri="{FF2B5EF4-FFF2-40B4-BE49-F238E27FC236}">
                        <a16:creationId xmlns:a16="http://schemas.microsoft.com/office/drawing/2014/main" id="{2341A882-1EA7-4BC7-B87D-AF44B8CCFB94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68793" y="2601542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2" name="楕円 19">
                    <a:extLst>
                      <a:ext uri="{FF2B5EF4-FFF2-40B4-BE49-F238E27FC236}">
                        <a16:creationId xmlns:a16="http://schemas.microsoft.com/office/drawing/2014/main" id="{8BBBE0B7-5838-45E2-BEEA-D2990724E6F4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76536" y="2601544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3" name="楕円 19">
                    <a:extLst>
                      <a:ext uri="{FF2B5EF4-FFF2-40B4-BE49-F238E27FC236}">
                        <a16:creationId xmlns:a16="http://schemas.microsoft.com/office/drawing/2014/main" id="{B0E9DCF5-D045-4000-BBF5-54C489FA02B1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57745" y="2722075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4" name="楕円 19">
                    <a:extLst>
                      <a:ext uri="{FF2B5EF4-FFF2-40B4-BE49-F238E27FC236}">
                        <a16:creationId xmlns:a16="http://schemas.microsoft.com/office/drawing/2014/main" id="{98AAB229-CBC0-4285-BD9E-B832AAEB0B44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773766" y="2722077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62" name="グループ化 361">
                <a:extLst>
                  <a:ext uri="{FF2B5EF4-FFF2-40B4-BE49-F238E27FC236}">
                    <a16:creationId xmlns:a16="http://schemas.microsoft.com/office/drawing/2014/main" id="{824D7CB3-E77F-4691-B1F5-4705619CF78E}"/>
                  </a:ext>
                </a:extLst>
              </p:cNvPr>
              <p:cNvGrpSpPr/>
              <p:nvPr/>
            </p:nvGrpSpPr>
            <p:grpSpPr>
              <a:xfrm rot="234036" flipH="1">
                <a:off x="4028860" y="1982377"/>
                <a:ext cx="225025" cy="2223888"/>
                <a:chOff x="3800276" y="1966008"/>
                <a:chExt cx="225025" cy="2223888"/>
              </a:xfrm>
            </p:grpSpPr>
            <p:sp>
              <p:nvSpPr>
                <p:cNvPr id="363" name="台形 362">
                  <a:extLst>
                    <a:ext uri="{FF2B5EF4-FFF2-40B4-BE49-F238E27FC236}">
                      <a16:creationId xmlns:a16="http://schemas.microsoft.com/office/drawing/2014/main" id="{66B6C634-F725-4D44-97DE-581DF72B51D7}"/>
                    </a:ext>
                  </a:extLst>
                </p:cNvPr>
                <p:cNvSpPr/>
                <p:nvPr/>
              </p:nvSpPr>
              <p:spPr bwMode="auto">
                <a:xfrm>
                  <a:off x="3827876" y="2393885"/>
                  <a:ext cx="180020" cy="1796011"/>
                </a:xfrm>
                <a:prstGeom prst="trapezoid">
                  <a:avLst/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4" name="二等辺三角形 363">
                  <a:extLst>
                    <a:ext uri="{FF2B5EF4-FFF2-40B4-BE49-F238E27FC236}">
                      <a16:creationId xmlns:a16="http://schemas.microsoft.com/office/drawing/2014/main" id="{35D84A96-DAD5-4963-91EA-446F66E0BF49}"/>
                    </a:ext>
                  </a:extLst>
                </p:cNvPr>
                <p:cNvSpPr/>
                <p:nvPr/>
              </p:nvSpPr>
              <p:spPr bwMode="auto">
                <a:xfrm>
                  <a:off x="3903264" y="29210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5" name="二等辺三角形 364">
                  <a:extLst>
                    <a:ext uri="{FF2B5EF4-FFF2-40B4-BE49-F238E27FC236}">
                      <a16:creationId xmlns:a16="http://schemas.microsoft.com/office/drawing/2014/main" id="{3ED86A25-CFB2-4735-BE30-BE061540F837}"/>
                    </a:ext>
                  </a:extLst>
                </p:cNvPr>
                <p:cNvSpPr/>
                <p:nvPr/>
              </p:nvSpPr>
              <p:spPr bwMode="auto">
                <a:xfrm>
                  <a:off x="3868339" y="26289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6" name="二等辺三角形 365">
                  <a:extLst>
                    <a:ext uri="{FF2B5EF4-FFF2-40B4-BE49-F238E27FC236}">
                      <a16:creationId xmlns:a16="http://schemas.microsoft.com/office/drawing/2014/main" id="{32398F51-6C30-4CC4-B156-1696713CE2F6}"/>
                    </a:ext>
                  </a:extLst>
                </p:cNvPr>
                <p:cNvSpPr/>
                <p:nvPr/>
              </p:nvSpPr>
              <p:spPr bwMode="auto">
                <a:xfrm>
                  <a:off x="3861989" y="32004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7" name="二等辺三角形 366">
                  <a:extLst>
                    <a:ext uri="{FF2B5EF4-FFF2-40B4-BE49-F238E27FC236}">
                      <a16:creationId xmlns:a16="http://schemas.microsoft.com/office/drawing/2014/main" id="{A2A12A28-E6B1-477C-9760-C7558524B722}"/>
                    </a:ext>
                  </a:extLst>
                </p:cNvPr>
                <p:cNvSpPr/>
                <p:nvPr/>
              </p:nvSpPr>
              <p:spPr bwMode="auto">
                <a:xfrm>
                  <a:off x="3912789" y="3463926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68" name="グループ化 367">
                  <a:extLst>
                    <a:ext uri="{FF2B5EF4-FFF2-40B4-BE49-F238E27FC236}">
                      <a16:creationId xmlns:a16="http://schemas.microsoft.com/office/drawing/2014/main" id="{60C28063-B12A-4A2B-A954-6722CED75720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508514"/>
                  <a:chOff x="2657745" y="2496782"/>
                  <a:chExt cx="296041" cy="564905"/>
                </a:xfrm>
              </p:grpSpPr>
              <p:sp>
                <p:nvSpPr>
                  <p:cNvPr id="369" name="楕円 19">
                    <a:extLst>
                      <a:ext uri="{FF2B5EF4-FFF2-40B4-BE49-F238E27FC236}">
                        <a16:creationId xmlns:a16="http://schemas.microsoft.com/office/drawing/2014/main" id="{4E38A4AA-0A8E-40AA-BBB4-635B90FC6A2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2628" y="2496782"/>
                    <a:ext cx="186632" cy="303999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0" name="楕円 19">
                    <a:extLst>
                      <a:ext uri="{FF2B5EF4-FFF2-40B4-BE49-F238E27FC236}">
                        <a16:creationId xmlns:a16="http://schemas.microsoft.com/office/drawing/2014/main" id="{9FA624E0-CB1D-4B9D-B617-AE7EF6E26BEB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68793" y="2601542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1" name="楕円 19">
                    <a:extLst>
                      <a:ext uri="{FF2B5EF4-FFF2-40B4-BE49-F238E27FC236}">
                        <a16:creationId xmlns:a16="http://schemas.microsoft.com/office/drawing/2014/main" id="{96742DB3-8355-426A-AD71-E5540E1EF257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76536" y="2601544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2" name="楕円 19">
                    <a:extLst>
                      <a:ext uri="{FF2B5EF4-FFF2-40B4-BE49-F238E27FC236}">
                        <a16:creationId xmlns:a16="http://schemas.microsoft.com/office/drawing/2014/main" id="{12CE21B3-60FF-49F1-9D51-01D52054C706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57745" y="2722075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3" name="楕円 19">
                    <a:extLst>
                      <a:ext uri="{FF2B5EF4-FFF2-40B4-BE49-F238E27FC236}">
                        <a16:creationId xmlns:a16="http://schemas.microsoft.com/office/drawing/2014/main" id="{F9673363-ACCE-4B8B-A993-0A74D72AF88A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773766" y="2722077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396" name="グループ化 395">
              <a:extLst>
                <a:ext uri="{FF2B5EF4-FFF2-40B4-BE49-F238E27FC236}">
                  <a16:creationId xmlns:a16="http://schemas.microsoft.com/office/drawing/2014/main" id="{1A3E49BC-594A-440C-BD26-608D922AA460}"/>
                </a:ext>
              </a:extLst>
            </p:cNvPr>
            <p:cNvGrpSpPr/>
            <p:nvPr/>
          </p:nvGrpSpPr>
          <p:grpSpPr>
            <a:xfrm rot="4010478">
              <a:off x="1172898" y="4953488"/>
              <a:ext cx="362908" cy="1191693"/>
              <a:chOff x="3571656" y="1966008"/>
              <a:chExt cx="682229" cy="2240258"/>
            </a:xfrm>
          </p:grpSpPr>
          <p:grpSp>
            <p:nvGrpSpPr>
              <p:cNvPr id="397" name="グループ化 396">
                <a:extLst>
                  <a:ext uri="{FF2B5EF4-FFF2-40B4-BE49-F238E27FC236}">
                    <a16:creationId xmlns:a16="http://schemas.microsoft.com/office/drawing/2014/main" id="{38995AC0-C508-459B-8E6A-29337544BCB0}"/>
                  </a:ext>
                </a:extLst>
              </p:cNvPr>
              <p:cNvGrpSpPr/>
              <p:nvPr/>
            </p:nvGrpSpPr>
            <p:grpSpPr>
              <a:xfrm>
                <a:off x="3800276" y="1966008"/>
                <a:ext cx="225025" cy="2223888"/>
                <a:chOff x="3800276" y="1966008"/>
                <a:chExt cx="225025" cy="2223888"/>
              </a:xfrm>
            </p:grpSpPr>
            <p:sp>
              <p:nvSpPr>
                <p:cNvPr id="422" name="台形 421">
                  <a:extLst>
                    <a:ext uri="{FF2B5EF4-FFF2-40B4-BE49-F238E27FC236}">
                      <a16:creationId xmlns:a16="http://schemas.microsoft.com/office/drawing/2014/main" id="{0B60D890-96FC-4CED-BBAE-FBB87814B046}"/>
                    </a:ext>
                  </a:extLst>
                </p:cNvPr>
                <p:cNvSpPr/>
                <p:nvPr/>
              </p:nvSpPr>
              <p:spPr bwMode="auto">
                <a:xfrm>
                  <a:off x="3827876" y="2393885"/>
                  <a:ext cx="180020" cy="1796011"/>
                </a:xfrm>
                <a:prstGeom prst="trapezoid">
                  <a:avLst/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3" name="二等辺三角形 422">
                  <a:extLst>
                    <a:ext uri="{FF2B5EF4-FFF2-40B4-BE49-F238E27FC236}">
                      <a16:creationId xmlns:a16="http://schemas.microsoft.com/office/drawing/2014/main" id="{C3C6DF71-DD13-4CBF-B431-DB9D51A47D18}"/>
                    </a:ext>
                  </a:extLst>
                </p:cNvPr>
                <p:cNvSpPr/>
                <p:nvPr/>
              </p:nvSpPr>
              <p:spPr bwMode="auto">
                <a:xfrm>
                  <a:off x="3903264" y="29210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4" name="二等辺三角形 423">
                  <a:extLst>
                    <a:ext uri="{FF2B5EF4-FFF2-40B4-BE49-F238E27FC236}">
                      <a16:creationId xmlns:a16="http://schemas.microsoft.com/office/drawing/2014/main" id="{2FF107B3-B769-411D-AFC0-49DFD636720B}"/>
                    </a:ext>
                  </a:extLst>
                </p:cNvPr>
                <p:cNvSpPr/>
                <p:nvPr/>
              </p:nvSpPr>
              <p:spPr bwMode="auto">
                <a:xfrm>
                  <a:off x="3868339" y="26289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5" name="二等辺三角形 424">
                  <a:extLst>
                    <a:ext uri="{FF2B5EF4-FFF2-40B4-BE49-F238E27FC236}">
                      <a16:creationId xmlns:a16="http://schemas.microsoft.com/office/drawing/2014/main" id="{1EF38E31-62B0-4064-8DE7-FE213D649844}"/>
                    </a:ext>
                  </a:extLst>
                </p:cNvPr>
                <p:cNvSpPr/>
                <p:nvPr/>
              </p:nvSpPr>
              <p:spPr bwMode="auto">
                <a:xfrm>
                  <a:off x="3861989" y="32004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6" name="二等辺三角形 425">
                  <a:extLst>
                    <a:ext uri="{FF2B5EF4-FFF2-40B4-BE49-F238E27FC236}">
                      <a16:creationId xmlns:a16="http://schemas.microsoft.com/office/drawing/2014/main" id="{10D835D4-DC40-4DD9-B6C8-A0E2F928E1A3}"/>
                    </a:ext>
                  </a:extLst>
                </p:cNvPr>
                <p:cNvSpPr/>
                <p:nvPr/>
              </p:nvSpPr>
              <p:spPr bwMode="auto">
                <a:xfrm>
                  <a:off x="3912789" y="3463926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27" name="グループ化 426">
                  <a:extLst>
                    <a:ext uri="{FF2B5EF4-FFF2-40B4-BE49-F238E27FC236}">
                      <a16:creationId xmlns:a16="http://schemas.microsoft.com/office/drawing/2014/main" id="{6A90C673-91D6-4670-BCC5-7D976BCD7C0B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508514"/>
                  <a:chOff x="2657745" y="2496782"/>
                  <a:chExt cx="296041" cy="564905"/>
                </a:xfrm>
              </p:grpSpPr>
              <p:sp>
                <p:nvSpPr>
                  <p:cNvPr id="428" name="楕円 19">
                    <a:extLst>
                      <a:ext uri="{FF2B5EF4-FFF2-40B4-BE49-F238E27FC236}">
                        <a16:creationId xmlns:a16="http://schemas.microsoft.com/office/drawing/2014/main" id="{B7124DA0-14BD-48C0-8BD9-E4EC9CF490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2628" y="2496782"/>
                    <a:ext cx="186632" cy="303999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9" name="楕円 19">
                    <a:extLst>
                      <a:ext uri="{FF2B5EF4-FFF2-40B4-BE49-F238E27FC236}">
                        <a16:creationId xmlns:a16="http://schemas.microsoft.com/office/drawing/2014/main" id="{739DE64D-135A-47EA-8A0E-CCC41E26D7C9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68793" y="2601542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0" name="楕円 19">
                    <a:extLst>
                      <a:ext uri="{FF2B5EF4-FFF2-40B4-BE49-F238E27FC236}">
                        <a16:creationId xmlns:a16="http://schemas.microsoft.com/office/drawing/2014/main" id="{EA77B7A4-78D2-4907-A614-23638F84BE7B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76536" y="2601544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1" name="楕円 19">
                    <a:extLst>
                      <a:ext uri="{FF2B5EF4-FFF2-40B4-BE49-F238E27FC236}">
                        <a16:creationId xmlns:a16="http://schemas.microsoft.com/office/drawing/2014/main" id="{3BB67053-203C-4D18-A4B3-C05DA5DF9314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57745" y="2722075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2" name="楕円 19">
                    <a:extLst>
                      <a:ext uri="{FF2B5EF4-FFF2-40B4-BE49-F238E27FC236}">
                        <a16:creationId xmlns:a16="http://schemas.microsoft.com/office/drawing/2014/main" id="{515978C3-2089-4007-9B65-0BC975CC9998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773766" y="2722077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98" name="グループ化 397">
                <a:extLst>
                  <a:ext uri="{FF2B5EF4-FFF2-40B4-BE49-F238E27FC236}">
                    <a16:creationId xmlns:a16="http://schemas.microsoft.com/office/drawing/2014/main" id="{D9B39D4E-E8D9-43C9-9F8B-7B911CACD346}"/>
                  </a:ext>
                </a:extLst>
              </p:cNvPr>
              <p:cNvGrpSpPr/>
              <p:nvPr/>
            </p:nvGrpSpPr>
            <p:grpSpPr>
              <a:xfrm rot="21365964">
                <a:off x="3571656" y="1982378"/>
                <a:ext cx="225025" cy="2223888"/>
                <a:chOff x="3800276" y="1966008"/>
                <a:chExt cx="225025" cy="2223888"/>
              </a:xfrm>
            </p:grpSpPr>
            <p:sp>
              <p:nvSpPr>
                <p:cNvPr id="411" name="台形 410">
                  <a:extLst>
                    <a:ext uri="{FF2B5EF4-FFF2-40B4-BE49-F238E27FC236}">
                      <a16:creationId xmlns:a16="http://schemas.microsoft.com/office/drawing/2014/main" id="{7ED5A6E2-DBAC-4316-AF9C-1AE1265BE436}"/>
                    </a:ext>
                  </a:extLst>
                </p:cNvPr>
                <p:cNvSpPr/>
                <p:nvPr/>
              </p:nvSpPr>
              <p:spPr bwMode="auto">
                <a:xfrm>
                  <a:off x="3827876" y="2393885"/>
                  <a:ext cx="180020" cy="1796011"/>
                </a:xfrm>
                <a:prstGeom prst="trapezoid">
                  <a:avLst/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2" name="二等辺三角形 411">
                  <a:extLst>
                    <a:ext uri="{FF2B5EF4-FFF2-40B4-BE49-F238E27FC236}">
                      <a16:creationId xmlns:a16="http://schemas.microsoft.com/office/drawing/2014/main" id="{4CABA905-5484-4E76-8E11-91ECAF97A5C6}"/>
                    </a:ext>
                  </a:extLst>
                </p:cNvPr>
                <p:cNvSpPr/>
                <p:nvPr/>
              </p:nvSpPr>
              <p:spPr bwMode="auto">
                <a:xfrm>
                  <a:off x="3903264" y="29210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3" name="二等辺三角形 412">
                  <a:extLst>
                    <a:ext uri="{FF2B5EF4-FFF2-40B4-BE49-F238E27FC236}">
                      <a16:creationId xmlns:a16="http://schemas.microsoft.com/office/drawing/2014/main" id="{EE103AF2-4B09-4B17-ABAA-7FC6643C5E76}"/>
                    </a:ext>
                  </a:extLst>
                </p:cNvPr>
                <p:cNvSpPr/>
                <p:nvPr/>
              </p:nvSpPr>
              <p:spPr bwMode="auto">
                <a:xfrm>
                  <a:off x="3868339" y="26289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4" name="二等辺三角形 413">
                  <a:extLst>
                    <a:ext uri="{FF2B5EF4-FFF2-40B4-BE49-F238E27FC236}">
                      <a16:creationId xmlns:a16="http://schemas.microsoft.com/office/drawing/2014/main" id="{FF3147C7-A9DE-4519-9321-9ECA928253FB}"/>
                    </a:ext>
                  </a:extLst>
                </p:cNvPr>
                <p:cNvSpPr/>
                <p:nvPr/>
              </p:nvSpPr>
              <p:spPr bwMode="auto">
                <a:xfrm>
                  <a:off x="3861989" y="32004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5" name="二等辺三角形 414">
                  <a:extLst>
                    <a:ext uri="{FF2B5EF4-FFF2-40B4-BE49-F238E27FC236}">
                      <a16:creationId xmlns:a16="http://schemas.microsoft.com/office/drawing/2014/main" id="{C0623396-474F-4C77-9B81-626FC7C02BAA}"/>
                    </a:ext>
                  </a:extLst>
                </p:cNvPr>
                <p:cNvSpPr/>
                <p:nvPr/>
              </p:nvSpPr>
              <p:spPr bwMode="auto">
                <a:xfrm>
                  <a:off x="3912789" y="3463926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16" name="グループ化 415">
                  <a:extLst>
                    <a:ext uri="{FF2B5EF4-FFF2-40B4-BE49-F238E27FC236}">
                      <a16:creationId xmlns:a16="http://schemas.microsoft.com/office/drawing/2014/main" id="{8A56B9F5-A1B0-4220-B59D-61D23A5BDFFD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508514"/>
                  <a:chOff x="2657745" y="2496782"/>
                  <a:chExt cx="296041" cy="564905"/>
                </a:xfrm>
              </p:grpSpPr>
              <p:sp>
                <p:nvSpPr>
                  <p:cNvPr id="417" name="楕円 19">
                    <a:extLst>
                      <a:ext uri="{FF2B5EF4-FFF2-40B4-BE49-F238E27FC236}">
                        <a16:creationId xmlns:a16="http://schemas.microsoft.com/office/drawing/2014/main" id="{9B17C1AD-44EA-4DD6-B17E-88DD9E1D78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2628" y="2496782"/>
                    <a:ext cx="186632" cy="303999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8" name="楕円 19">
                    <a:extLst>
                      <a:ext uri="{FF2B5EF4-FFF2-40B4-BE49-F238E27FC236}">
                        <a16:creationId xmlns:a16="http://schemas.microsoft.com/office/drawing/2014/main" id="{D19031A3-A894-4A85-BC2C-45C4ABAD7C69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68793" y="2601542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9" name="楕円 19">
                    <a:extLst>
                      <a:ext uri="{FF2B5EF4-FFF2-40B4-BE49-F238E27FC236}">
                        <a16:creationId xmlns:a16="http://schemas.microsoft.com/office/drawing/2014/main" id="{66357491-DAF9-4190-AFCD-3F28258D0BFD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76536" y="2601544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0" name="楕円 19">
                    <a:extLst>
                      <a:ext uri="{FF2B5EF4-FFF2-40B4-BE49-F238E27FC236}">
                        <a16:creationId xmlns:a16="http://schemas.microsoft.com/office/drawing/2014/main" id="{3A1B424D-1283-4699-AC94-733F4AEB187D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57745" y="2722075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1" name="楕円 19">
                    <a:extLst>
                      <a:ext uri="{FF2B5EF4-FFF2-40B4-BE49-F238E27FC236}">
                        <a16:creationId xmlns:a16="http://schemas.microsoft.com/office/drawing/2014/main" id="{2AAD1B7B-171D-4668-A6EE-374E63897CC9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773766" y="2722077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99" name="グループ化 398">
                <a:extLst>
                  <a:ext uri="{FF2B5EF4-FFF2-40B4-BE49-F238E27FC236}">
                    <a16:creationId xmlns:a16="http://schemas.microsoft.com/office/drawing/2014/main" id="{73F9FB29-7D55-4752-B5FA-432BBFB93F59}"/>
                  </a:ext>
                </a:extLst>
              </p:cNvPr>
              <p:cNvGrpSpPr/>
              <p:nvPr/>
            </p:nvGrpSpPr>
            <p:grpSpPr>
              <a:xfrm rot="234036" flipH="1">
                <a:off x="4028860" y="1982377"/>
                <a:ext cx="225025" cy="2223888"/>
                <a:chOff x="3800276" y="1966008"/>
                <a:chExt cx="225025" cy="2223888"/>
              </a:xfrm>
            </p:grpSpPr>
            <p:sp>
              <p:nvSpPr>
                <p:cNvPr id="400" name="台形 399">
                  <a:extLst>
                    <a:ext uri="{FF2B5EF4-FFF2-40B4-BE49-F238E27FC236}">
                      <a16:creationId xmlns:a16="http://schemas.microsoft.com/office/drawing/2014/main" id="{2A03DA6B-FF76-4D3E-BCEE-11227709BF1F}"/>
                    </a:ext>
                  </a:extLst>
                </p:cNvPr>
                <p:cNvSpPr/>
                <p:nvPr/>
              </p:nvSpPr>
              <p:spPr bwMode="auto">
                <a:xfrm>
                  <a:off x="3827876" y="2393885"/>
                  <a:ext cx="180020" cy="1796011"/>
                </a:xfrm>
                <a:prstGeom prst="trapezoid">
                  <a:avLst/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1" name="二等辺三角形 400">
                  <a:extLst>
                    <a:ext uri="{FF2B5EF4-FFF2-40B4-BE49-F238E27FC236}">
                      <a16:creationId xmlns:a16="http://schemas.microsoft.com/office/drawing/2014/main" id="{5B5AAB62-0DC8-43BA-9BA6-87CB349C3269}"/>
                    </a:ext>
                  </a:extLst>
                </p:cNvPr>
                <p:cNvSpPr/>
                <p:nvPr/>
              </p:nvSpPr>
              <p:spPr bwMode="auto">
                <a:xfrm>
                  <a:off x="3903264" y="29210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2" name="二等辺三角形 401">
                  <a:extLst>
                    <a:ext uri="{FF2B5EF4-FFF2-40B4-BE49-F238E27FC236}">
                      <a16:creationId xmlns:a16="http://schemas.microsoft.com/office/drawing/2014/main" id="{836F9207-7069-45D7-9ADB-1FA2AA797B70}"/>
                    </a:ext>
                  </a:extLst>
                </p:cNvPr>
                <p:cNvSpPr/>
                <p:nvPr/>
              </p:nvSpPr>
              <p:spPr bwMode="auto">
                <a:xfrm>
                  <a:off x="3868339" y="26289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3" name="二等辺三角形 402">
                  <a:extLst>
                    <a:ext uri="{FF2B5EF4-FFF2-40B4-BE49-F238E27FC236}">
                      <a16:creationId xmlns:a16="http://schemas.microsoft.com/office/drawing/2014/main" id="{EAE0E3B9-1453-4032-AB78-F0C0B0B7A4C4}"/>
                    </a:ext>
                  </a:extLst>
                </p:cNvPr>
                <p:cNvSpPr/>
                <p:nvPr/>
              </p:nvSpPr>
              <p:spPr bwMode="auto">
                <a:xfrm>
                  <a:off x="3861989" y="32004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4" name="二等辺三角形 403">
                  <a:extLst>
                    <a:ext uri="{FF2B5EF4-FFF2-40B4-BE49-F238E27FC236}">
                      <a16:creationId xmlns:a16="http://schemas.microsoft.com/office/drawing/2014/main" id="{9619C968-48E9-42E0-9E7E-478110550D3E}"/>
                    </a:ext>
                  </a:extLst>
                </p:cNvPr>
                <p:cNvSpPr/>
                <p:nvPr/>
              </p:nvSpPr>
              <p:spPr bwMode="auto">
                <a:xfrm>
                  <a:off x="3912789" y="3463926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05" name="グループ化 404">
                  <a:extLst>
                    <a:ext uri="{FF2B5EF4-FFF2-40B4-BE49-F238E27FC236}">
                      <a16:creationId xmlns:a16="http://schemas.microsoft.com/office/drawing/2014/main" id="{47E538A1-1C76-4FE1-9C11-80EBB2BC1B87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508514"/>
                  <a:chOff x="2657745" y="2496782"/>
                  <a:chExt cx="296041" cy="564905"/>
                </a:xfrm>
              </p:grpSpPr>
              <p:sp>
                <p:nvSpPr>
                  <p:cNvPr id="406" name="楕円 19">
                    <a:extLst>
                      <a:ext uri="{FF2B5EF4-FFF2-40B4-BE49-F238E27FC236}">
                        <a16:creationId xmlns:a16="http://schemas.microsoft.com/office/drawing/2014/main" id="{88DE1FE0-D53A-4D06-912F-7B7223F043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2628" y="2496782"/>
                    <a:ext cx="186632" cy="303999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7" name="楕円 19">
                    <a:extLst>
                      <a:ext uri="{FF2B5EF4-FFF2-40B4-BE49-F238E27FC236}">
                        <a16:creationId xmlns:a16="http://schemas.microsoft.com/office/drawing/2014/main" id="{3E3D887B-E4B8-4EA8-BE29-A717F7ADCE97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68793" y="2601542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8" name="楕円 19">
                    <a:extLst>
                      <a:ext uri="{FF2B5EF4-FFF2-40B4-BE49-F238E27FC236}">
                        <a16:creationId xmlns:a16="http://schemas.microsoft.com/office/drawing/2014/main" id="{A329E75D-8D95-4E02-8C0C-765E53D086D7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76536" y="2601544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9" name="楕円 19">
                    <a:extLst>
                      <a:ext uri="{FF2B5EF4-FFF2-40B4-BE49-F238E27FC236}">
                        <a16:creationId xmlns:a16="http://schemas.microsoft.com/office/drawing/2014/main" id="{F421602E-C527-4BFF-AFBA-FA49439D392A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57745" y="2722075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0" name="楕円 19">
                    <a:extLst>
                      <a:ext uri="{FF2B5EF4-FFF2-40B4-BE49-F238E27FC236}">
                        <a16:creationId xmlns:a16="http://schemas.microsoft.com/office/drawing/2014/main" id="{D6F9DB52-D476-406A-AFC8-6B1C6EEA8FB3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773766" y="2722077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433" name="グループ化 432">
              <a:extLst>
                <a:ext uri="{FF2B5EF4-FFF2-40B4-BE49-F238E27FC236}">
                  <a16:creationId xmlns:a16="http://schemas.microsoft.com/office/drawing/2014/main" id="{0BA0FE85-493D-41AE-B85D-080CBEE284CD}"/>
                </a:ext>
              </a:extLst>
            </p:cNvPr>
            <p:cNvGrpSpPr/>
            <p:nvPr/>
          </p:nvGrpSpPr>
          <p:grpSpPr>
            <a:xfrm rot="4673572">
              <a:off x="1258655" y="5262792"/>
              <a:ext cx="362908" cy="1191693"/>
              <a:chOff x="3571656" y="1966008"/>
              <a:chExt cx="682229" cy="2240258"/>
            </a:xfrm>
          </p:grpSpPr>
          <p:grpSp>
            <p:nvGrpSpPr>
              <p:cNvPr id="434" name="グループ化 433">
                <a:extLst>
                  <a:ext uri="{FF2B5EF4-FFF2-40B4-BE49-F238E27FC236}">
                    <a16:creationId xmlns:a16="http://schemas.microsoft.com/office/drawing/2014/main" id="{32406B07-2BF1-4269-8CD5-DACAE1D12507}"/>
                  </a:ext>
                </a:extLst>
              </p:cNvPr>
              <p:cNvGrpSpPr/>
              <p:nvPr/>
            </p:nvGrpSpPr>
            <p:grpSpPr>
              <a:xfrm>
                <a:off x="3800276" y="1966008"/>
                <a:ext cx="225025" cy="2223888"/>
                <a:chOff x="3800276" y="1966008"/>
                <a:chExt cx="225025" cy="2223888"/>
              </a:xfrm>
            </p:grpSpPr>
            <p:sp>
              <p:nvSpPr>
                <p:cNvPr id="459" name="台形 458">
                  <a:extLst>
                    <a:ext uri="{FF2B5EF4-FFF2-40B4-BE49-F238E27FC236}">
                      <a16:creationId xmlns:a16="http://schemas.microsoft.com/office/drawing/2014/main" id="{70F2D736-BD22-4E76-8836-296E2A789AA6}"/>
                    </a:ext>
                  </a:extLst>
                </p:cNvPr>
                <p:cNvSpPr/>
                <p:nvPr/>
              </p:nvSpPr>
              <p:spPr bwMode="auto">
                <a:xfrm>
                  <a:off x="3827876" y="2393885"/>
                  <a:ext cx="180020" cy="1796011"/>
                </a:xfrm>
                <a:prstGeom prst="trapezoid">
                  <a:avLst/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0" name="二等辺三角形 459">
                  <a:extLst>
                    <a:ext uri="{FF2B5EF4-FFF2-40B4-BE49-F238E27FC236}">
                      <a16:creationId xmlns:a16="http://schemas.microsoft.com/office/drawing/2014/main" id="{AE92D348-B387-45D7-8DBE-BFDAF8D8E1CB}"/>
                    </a:ext>
                  </a:extLst>
                </p:cNvPr>
                <p:cNvSpPr/>
                <p:nvPr/>
              </p:nvSpPr>
              <p:spPr bwMode="auto">
                <a:xfrm>
                  <a:off x="3903264" y="29210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1" name="二等辺三角形 460">
                  <a:extLst>
                    <a:ext uri="{FF2B5EF4-FFF2-40B4-BE49-F238E27FC236}">
                      <a16:creationId xmlns:a16="http://schemas.microsoft.com/office/drawing/2014/main" id="{255DBD81-1234-42F8-B821-E62E8832DA72}"/>
                    </a:ext>
                  </a:extLst>
                </p:cNvPr>
                <p:cNvSpPr/>
                <p:nvPr/>
              </p:nvSpPr>
              <p:spPr bwMode="auto">
                <a:xfrm>
                  <a:off x="3868339" y="26289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2" name="二等辺三角形 461">
                  <a:extLst>
                    <a:ext uri="{FF2B5EF4-FFF2-40B4-BE49-F238E27FC236}">
                      <a16:creationId xmlns:a16="http://schemas.microsoft.com/office/drawing/2014/main" id="{E04E1040-0C7C-420B-A07C-40A7DED5150F}"/>
                    </a:ext>
                  </a:extLst>
                </p:cNvPr>
                <p:cNvSpPr/>
                <p:nvPr/>
              </p:nvSpPr>
              <p:spPr bwMode="auto">
                <a:xfrm>
                  <a:off x="3861989" y="32004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3" name="二等辺三角形 462">
                  <a:extLst>
                    <a:ext uri="{FF2B5EF4-FFF2-40B4-BE49-F238E27FC236}">
                      <a16:creationId xmlns:a16="http://schemas.microsoft.com/office/drawing/2014/main" id="{B17FA61F-44AD-4B55-B726-829875B6B61F}"/>
                    </a:ext>
                  </a:extLst>
                </p:cNvPr>
                <p:cNvSpPr/>
                <p:nvPr/>
              </p:nvSpPr>
              <p:spPr bwMode="auto">
                <a:xfrm>
                  <a:off x="3912789" y="3463926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64" name="グループ化 463">
                  <a:extLst>
                    <a:ext uri="{FF2B5EF4-FFF2-40B4-BE49-F238E27FC236}">
                      <a16:creationId xmlns:a16="http://schemas.microsoft.com/office/drawing/2014/main" id="{54A1AD9D-8F98-4433-972F-95206E0F22A2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508514"/>
                  <a:chOff x="2657745" y="2496782"/>
                  <a:chExt cx="296041" cy="564905"/>
                </a:xfrm>
              </p:grpSpPr>
              <p:sp>
                <p:nvSpPr>
                  <p:cNvPr id="465" name="楕円 19">
                    <a:extLst>
                      <a:ext uri="{FF2B5EF4-FFF2-40B4-BE49-F238E27FC236}">
                        <a16:creationId xmlns:a16="http://schemas.microsoft.com/office/drawing/2014/main" id="{5AEA72F5-2E8E-46B8-9CB0-8A95085BF9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2628" y="2496782"/>
                    <a:ext cx="186632" cy="303999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6" name="楕円 19">
                    <a:extLst>
                      <a:ext uri="{FF2B5EF4-FFF2-40B4-BE49-F238E27FC236}">
                        <a16:creationId xmlns:a16="http://schemas.microsoft.com/office/drawing/2014/main" id="{7224B6C2-AE5A-4357-BDC4-59E4CBF10DE8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68793" y="2601542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7" name="楕円 19">
                    <a:extLst>
                      <a:ext uri="{FF2B5EF4-FFF2-40B4-BE49-F238E27FC236}">
                        <a16:creationId xmlns:a16="http://schemas.microsoft.com/office/drawing/2014/main" id="{4EA6C04D-98C9-4AC2-BBB7-A8FBB6D3BE6C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76536" y="2601544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8" name="楕円 19">
                    <a:extLst>
                      <a:ext uri="{FF2B5EF4-FFF2-40B4-BE49-F238E27FC236}">
                        <a16:creationId xmlns:a16="http://schemas.microsoft.com/office/drawing/2014/main" id="{E744ABC6-8147-4636-9607-086DCED78C91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57745" y="2722075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9" name="楕円 19">
                    <a:extLst>
                      <a:ext uri="{FF2B5EF4-FFF2-40B4-BE49-F238E27FC236}">
                        <a16:creationId xmlns:a16="http://schemas.microsoft.com/office/drawing/2014/main" id="{F9B3FA16-4110-4DCA-B240-2CA0DFB4C399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773766" y="2722077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435" name="グループ化 434">
                <a:extLst>
                  <a:ext uri="{FF2B5EF4-FFF2-40B4-BE49-F238E27FC236}">
                    <a16:creationId xmlns:a16="http://schemas.microsoft.com/office/drawing/2014/main" id="{BCAAC9D8-0423-40CF-9239-BF0C7F52AD92}"/>
                  </a:ext>
                </a:extLst>
              </p:cNvPr>
              <p:cNvGrpSpPr/>
              <p:nvPr/>
            </p:nvGrpSpPr>
            <p:grpSpPr>
              <a:xfrm rot="21365964">
                <a:off x="3571656" y="1982378"/>
                <a:ext cx="225025" cy="2223888"/>
                <a:chOff x="3800276" y="1966008"/>
                <a:chExt cx="225025" cy="2223888"/>
              </a:xfrm>
            </p:grpSpPr>
            <p:sp>
              <p:nvSpPr>
                <p:cNvPr id="448" name="台形 447">
                  <a:extLst>
                    <a:ext uri="{FF2B5EF4-FFF2-40B4-BE49-F238E27FC236}">
                      <a16:creationId xmlns:a16="http://schemas.microsoft.com/office/drawing/2014/main" id="{1C829453-8D51-4B8F-B3A5-2E8C86669E78}"/>
                    </a:ext>
                  </a:extLst>
                </p:cNvPr>
                <p:cNvSpPr/>
                <p:nvPr/>
              </p:nvSpPr>
              <p:spPr bwMode="auto">
                <a:xfrm>
                  <a:off x="3827876" y="2393885"/>
                  <a:ext cx="180020" cy="1796011"/>
                </a:xfrm>
                <a:prstGeom prst="trapezoid">
                  <a:avLst/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9" name="二等辺三角形 448">
                  <a:extLst>
                    <a:ext uri="{FF2B5EF4-FFF2-40B4-BE49-F238E27FC236}">
                      <a16:creationId xmlns:a16="http://schemas.microsoft.com/office/drawing/2014/main" id="{81F920D1-7710-4B72-A5DD-D058593F8FDB}"/>
                    </a:ext>
                  </a:extLst>
                </p:cNvPr>
                <p:cNvSpPr/>
                <p:nvPr/>
              </p:nvSpPr>
              <p:spPr bwMode="auto">
                <a:xfrm>
                  <a:off x="3903264" y="29210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0" name="二等辺三角形 449">
                  <a:extLst>
                    <a:ext uri="{FF2B5EF4-FFF2-40B4-BE49-F238E27FC236}">
                      <a16:creationId xmlns:a16="http://schemas.microsoft.com/office/drawing/2014/main" id="{1DD0AD96-C490-4860-9D20-579DF47095E5}"/>
                    </a:ext>
                  </a:extLst>
                </p:cNvPr>
                <p:cNvSpPr/>
                <p:nvPr/>
              </p:nvSpPr>
              <p:spPr bwMode="auto">
                <a:xfrm>
                  <a:off x="3868339" y="26289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1" name="二等辺三角形 450">
                  <a:extLst>
                    <a:ext uri="{FF2B5EF4-FFF2-40B4-BE49-F238E27FC236}">
                      <a16:creationId xmlns:a16="http://schemas.microsoft.com/office/drawing/2014/main" id="{80A00317-E87B-42D8-8D88-79A6D120D71E}"/>
                    </a:ext>
                  </a:extLst>
                </p:cNvPr>
                <p:cNvSpPr/>
                <p:nvPr/>
              </p:nvSpPr>
              <p:spPr bwMode="auto">
                <a:xfrm>
                  <a:off x="3861989" y="32004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2" name="二等辺三角形 451">
                  <a:extLst>
                    <a:ext uri="{FF2B5EF4-FFF2-40B4-BE49-F238E27FC236}">
                      <a16:creationId xmlns:a16="http://schemas.microsoft.com/office/drawing/2014/main" id="{1E280557-C15F-493B-992C-FECCEB8382DD}"/>
                    </a:ext>
                  </a:extLst>
                </p:cNvPr>
                <p:cNvSpPr/>
                <p:nvPr/>
              </p:nvSpPr>
              <p:spPr bwMode="auto">
                <a:xfrm>
                  <a:off x="3912789" y="3463926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53" name="グループ化 452">
                  <a:extLst>
                    <a:ext uri="{FF2B5EF4-FFF2-40B4-BE49-F238E27FC236}">
                      <a16:creationId xmlns:a16="http://schemas.microsoft.com/office/drawing/2014/main" id="{9AFE5E03-DFE9-4A77-B0FA-D1724B82562D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508514"/>
                  <a:chOff x="2657745" y="2496782"/>
                  <a:chExt cx="296041" cy="564905"/>
                </a:xfrm>
              </p:grpSpPr>
              <p:sp>
                <p:nvSpPr>
                  <p:cNvPr id="454" name="楕円 19">
                    <a:extLst>
                      <a:ext uri="{FF2B5EF4-FFF2-40B4-BE49-F238E27FC236}">
                        <a16:creationId xmlns:a16="http://schemas.microsoft.com/office/drawing/2014/main" id="{FCF0A4A5-105F-4C06-B908-29AAD282917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2628" y="2496782"/>
                    <a:ext cx="186632" cy="303999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5" name="楕円 19">
                    <a:extLst>
                      <a:ext uri="{FF2B5EF4-FFF2-40B4-BE49-F238E27FC236}">
                        <a16:creationId xmlns:a16="http://schemas.microsoft.com/office/drawing/2014/main" id="{5AA5AFFF-DA79-4827-BB21-DE025D8F9F94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68793" y="2601542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6" name="楕円 19">
                    <a:extLst>
                      <a:ext uri="{FF2B5EF4-FFF2-40B4-BE49-F238E27FC236}">
                        <a16:creationId xmlns:a16="http://schemas.microsoft.com/office/drawing/2014/main" id="{5451916E-74AB-45CC-A4C8-D555E7125FAA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76536" y="2601544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7" name="楕円 19">
                    <a:extLst>
                      <a:ext uri="{FF2B5EF4-FFF2-40B4-BE49-F238E27FC236}">
                        <a16:creationId xmlns:a16="http://schemas.microsoft.com/office/drawing/2014/main" id="{2FED20D1-EB9B-4162-BC1C-3BE41361C6E7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57745" y="2722075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8" name="楕円 19">
                    <a:extLst>
                      <a:ext uri="{FF2B5EF4-FFF2-40B4-BE49-F238E27FC236}">
                        <a16:creationId xmlns:a16="http://schemas.microsoft.com/office/drawing/2014/main" id="{1392F15D-F3B4-4DC2-A29C-0FCE87B9E491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773766" y="2722077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436" name="グループ化 435">
                <a:extLst>
                  <a:ext uri="{FF2B5EF4-FFF2-40B4-BE49-F238E27FC236}">
                    <a16:creationId xmlns:a16="http://schemas.microsoft.com/office/drawing/2014/main" id="{F6D68EDA-1A76-4494-AD9C-09351C9E29CE}"/>
                  </a:ext>
                </a:extLst>
              </p:cNvPr>
              <p:cNvGrpSpPr/>
              <p:nvPr/>
            </p:nvGrpSpPr>
            <p:grpSpPr>
              <a:xfrm rot="234036" flipH="1">
                <a:off x="4028860" y="1982377"/>
                <a:ext cx="225025" cy="2223888"/>
                <a:chOff x="3800276" y="1966008"/>
                <a:chExt cx="225025" cy="2223888"/>
              </a:xfrm>
            </p:grpSpPr>
            <p:sp>
              <p:nvSpPr>
                <p:cNvPr id="437" name="台形 436">
                  <a:extLst>
                    <a:ext uri="{FF2B5EF4-FFF2-40B4-BE49-F238E27FC236}">
                      <a16:creationId xmlns:a16="http://schemas.microsoft.com/office/drawing/2014/main" id="{4A27FD71-0EF3-46E7-89EA-927090021312}"/>
                    </a:ext>
                  </a:extLst>
                </p:cNvPr>
                <p:cNvSpPr/>
                <p:nvPr/>
              </p:nvSpPr>
              <p:spPr bwMode="auto">
                <a:xfrm>
                  <a:off x="3827876" y="2393885"/>
                  <a:ext cx="180020" cy="1796011"/>
                </a:xfrm>
                <a:prstGeom prst="trapezoid">
                  <a:avLst/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8" name="二等辺三角形 437">
                  <a:extLst>
                    <a:ext uri="{FF2B5EF4-FFF2-40B4-BE49-F238E27FC236}">
                      <a16:creationId xmlns:a16="http://schemas.microsoft.com/office/drawing/2014/main" id="{30223DD0-F88A-43B6-A33A-F4C1C1FC73B2}"/>
                    </a:ext>
                  </a:extLst>
                </p:cNvPr>
                <p:cNvSpPr/>
                <p:nvPr/>
              </p:nvSpPr>
              <p:spPr bwMode="auto">
                <a:xfrm>
                  <a:off x="3903264" y="29210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9" name="二等辺三角形 438">
                  <a:extLst>
                    <a:ext uri="{FF2B5EF4-FFF2-40B4-BE49-F238E27FC236}">
                      <a16:creationId xmlns:a16="http://schemas.microsoft.com/office/drawing/2014/main" id="{5AC8B25D-C33E-4229-9AEF-D264C7B0DA28}"/>
                    </a:ext>
                  </a:extLst>
                </p:cNvPr>
                <p:cNvSpPr/>
                <p:nvPr/>
              </p:nvSpPr>
              <p:spPr bwMode="auto">
                <a:xfrm>
                  <a:off x="3868339" y="26289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0" name="二等辺三角形 439">
                  <a:extLst>
                    <a:ext uri="{FF2B5EF4-FFF2-40B4-BE49-F238E27FC236}">
                      <a16:creationId xmlns:a16="http://schemas.microsoft.com/office/drawing/2014/main" id="{96775550-B681-4B9D-B0A9-045520C35D9E}"/>
                    </a:ext>
                  </a:extLst>
                </p:cNvPr>
                <p:cNvSpPr/>
                <p:nvPr/>
              </p:nvSpPr>
              <p:spPr bwMode="auto">
                <a:xfrm>
                  <a:off x="3861989" y="32004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1" name="二等辺三角形 440">
                  <a:extLst>
                    <a:ext uri="{FF2B5EF4-FFF2-40B4-BE49-F238E27FC236}">
                      <a16:creationId xmlns:a16="http://schemas.microsoft.com/office/drawing/2014/main" id="{7196C22A-4E1A-4930-8915-F6EE89908CF5}"/>
                    </a:ext>
                  </a:extLst>
                </p:cNvPr>
                <p:cNvSpPr/>
                <p:nvPr/>
              </p:nvSpPr>
              <p:spPr bwMode="auto">
                <a:xfrm>
                  <a:off x="3912789" y="3463926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42" name="グループ化 441">
                  <a:extLst>
                    <a:ext uri="{FF2B5EF4-FFF2-40B4-BE49-F238E27FC236}">
                      <a16:creationId xmlns:a16="http://schemas.microsoft.com/office/drawing/2014/main" id="{DC9B265E-C274-46F9-91D5-85A7B59BA017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508514"/>
                  <a:chOff x="2657745" y="2496782"/>
                  <a:chExt cx="296041" cy="564905"/>
                </a:xfrm>
              </p:grpSpPr>
              <p:sp>
                <p:nvSpPr>
                  <p:cNvPr id="443" name="楕円 19">
                    <a:extLst>
                      <a:ext uri="{FF2B5EF4-FFF2-40B4-BE49-F238E27FC236}">
                        <a16:creationId xmlns:a16="http://schemas.microsoft.com/office/drawing/2014/main" id="{E43F8502-439B-488D-B547-F28994C63D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2628" y="2496782"/>
                    <a:ext cx="186632" cy="303999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4" name="楕円 19">
                    <a:extLst>
                      <a:ext uri="{FF2B5EF4-FFF2-40B4-BE49-F238E27FC236}">
                        <a16:creationId xmlns:a16="http://schemas.microsoft.com/office/drawing/2014/main" id="{FB810CED-05F8-429B-9A84-E18327152854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68793" y="2601542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5" name="楕円 19">
                    <a:extLst>
                      <a:ext uri="{FF2B5EF4-FFF2-40B4-BE49-F238E27FC236}">
                        <a16:creationId xmlns:a16="http://schemas.microsoft.com/office/drawing/2014/main" id="{36BC24E7-7F0A-4B2D-9EF2-EBEF473E4DD4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76536" y="2601544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6" name="楕円 19">
                    <a:extLst>
                      <a:ext uri="{FF2B5EF4-FFF2-40B4-BE49-F238E27FC236}">
                        <a16:creationId xmlns:a16="http://schemas.microsoft.com/office/drawing/2014/main" id="{AF05D632-EDA6-4AC6-9D45-E8C5D3065C2E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57745" y="2722075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7" name="楕円 19">
                    <a:extLst>
                      <a:ext uri="{FF2B5EF4-FFF2-40B4-BE49-F238E27FC236}">
                        <a16:creationId xmlns:a16="http://schemas.microsoft.com/office/drawing/2014/main" id="{3F36C869-4898-4051-8300-8D235A36A1EB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773766" y="2722077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513" name="グループ化 512">
              <a:extLst>
                <a:ext uri="{FF2B5EF4-FFF2-40B4-BE49-F238E27FC236}">
                  <a16:creationId xmlns:a16="http://schemas.microsoft.com/office/drawing/2014/main" id="{E20B6825-4582-4F9B-819A-941824EC8D95}"/>
                </a:ext>
              </a:extLst>
            </p:cNvPr>
            <p:cNvGrpSpPr/>
            <p:nvPr/>
          </p:nvGrpSpPr>
          <p:grpSpPr>
            <a:xfrm rot="3600000">
              <a:off x="976346" y="5004762"/>
              <a:ext cx="362908" cy="1191693"/>
              <a:chOff x="3571656" y="1966008"/>
              <a:chExt cx="682229" cy="2240258"/>
            </a:xfrm>
          </p:grpSpPr>
          <p:grpSp>
            <p:nvGrpSpPr>
              <p:cNvPr id="514" name="グループ化 513">
                <a:extLst>
                  <a:ext uri="{FF2B5EF4-FFF2-40B4-BE49-F238E27FC236}">
                    <a16:creationId xmlns:a16="http://schemas.microsoft.com/office/drawing/2014/main" id="{8CA9A2F5-130C-4061-8238-E03E48799C8E}"/>
                  </a:ext>
                </a:extLst>
              </p:cNvPr>
              <p:cNvGrpSpPr/>
              <p:nvPr/>
            </p:nvGrpSpPr>
            <p:grpSpPr>
              <a:xfrm>
                <a:off x="3800276" y="1966008"/>
                <a:ext cx="225025" cy="2223888"/>
                <a:chOff x="3800276" y="1966008"/>
                <a:chExt cx="225025" cy="2223888"/>
              </a:xfrm>
            </p:grpSpPr>
            <p:sp>
              <p:nvSpPr>
                <p:cNvPr id="539" name="台形 538">
                  <a:extLst>
                    <a:ext uri="{FF2B5EF4-FFF2-40B4-BE49-F238E27FC236}">
                      <a16:creationId xmlns:a16="http://schemas.microsoft.com/office/drawing/2014/main" id="{B3BE8D33-7CAC-451E-A02B-13B13808CBF6}"/>
                    </a:ext>
                  </a:extLst>
                </p:cNvPr>
                <p:cNvSpPr/>
                <p:nvPr/>
              </p:nvSpPr>
              <p:spPr bwMode="auto">
                <a:xfrm>
                  <a:off x="3827876" y="2393885"/>
                  <a:ext cx="180020" cy="1796011"/>
                </a:xfrm>
                <a:prstGeom prst="trapezoid">
                  <a:avLst/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0" name="二等辺三角形 539">
                  <a:extLst>
                    <a:ext uri="{FF2B5EF4-FFF2-40B4-BE49-F238E27FC236}">
                      <a16:creationId xmlns:a16="http://schemas.microsoft.com/office/drawing/2014/main" id="{8984ABA3-2145-431C-9F45-7E49AEA9E36A}"/>
                    </a:ext>
                  </a:extLst>
                </p:cNvPr>
                <p:cNvSpPr/>
                <p:nvPr/>
              </p:nvSpPr>
              <p:spPr bwMode="auto">
                <a:xfrm>
                  <a:off x="3903264" y="29210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1" name="二等辺三角形 540">
                  <a:extLst>
                    <a:ext uri="{FF2B5EF4-FFF2-40B4-BE49-F238E27FC236}">
                      <a16:creationId xmlns:a16="http://schemas.microsoft.com/office/drawing/2014/main" id="{3B101AB3-0B0E-4C8C-9CC7-7EA17C62C740}"/>
                    </a:ext>
                  </a:extLst>
                </p:cNvPr>
                <p:cNvSpPr/>
                <p:nvPr/>
              </p:nvSpPr>
              <p:spPr bwMode="auto">
                <a:xfrm>
                  <a:off x="3868339" y="26289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2" name="二等辺三角形 541">
                  <a:extLst>
                    <a:ext uri="{FF2B5EF4-FFF2-40B4-BE49-F238E27FC236}">
                      <a16:creationId xmlns:a16="http://schemas.microsoft.com/office/drawing/2014/main" id="{784CFA74-2CAA-4E12-84CB-782A9AC14E6B}"/>
                    </a:ext>
                  </a:extLst>
                </p:cNvPr>
                <p:cNvSpPr/>
                <p:nvPr/>
              </p:nvSpPr>
              <p:spPr bwMode="auto">
                <a:xfrm>
                  <a:off x="3861989" y="32004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3" name="二等辺三角形 542">
                  <a:extLst>
                    <a:ext uri="{FF2B5EF4-FFF2-40B4-BE49-F238E27FC236}">
                      <a16:creationId xmlns:a16="http://schemas.microsoft.com/office/drawing/2014/main" id="{9F027401-B8CC-4327-B70F-88FF401DF0A9}"/>
                    </a:ext>
                  </a:extLst>
                </p:cNvPr>
                <p:cNvSpPr/>
                <p:nvPr/>
              </p:nvSpPr>
              <p:spPr bwMode="auto">
                <a:xfrm>
                  <a:off x="3912789" y="3463926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544" name="グループ化 543">
                  <a:extLst>
                    <a:ext uri="{FF2B5EF4-FFF2-40B4-BE49-F238E27FC236}">
                      <a16:creationId xmlns:a16="http://schemas.microsoft.com/office/drawing/2014/main" id="{04A0CCF9-3A7B-4C21-A058-8CE1BDC36E97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508514"/>
                  <a:chOff x="2657745" y="2496782"/>
                  <a:chExt cx="296041" cy="564905"/>
                </a:xfrm>
              </p:grpSpPr>
              <p:sp>
                <p:nvSpPr>
                  <p:cNvPr id="545" name="楕円 19">
                    <a:extLst>
                      <a:ext uri="{FF2B5EF4-FFF2-40B4-BE49-F238E27FC236}">
                        <a16:creationId xmlns:a16="http://schemas.microsoft.com/office/drawing/2014/main" id="{577DBC9E-29D4-4411-800F-BFAA28E6707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2628" y="2496782"/>
                    <a:ext cx="186632" cy="303999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6" name="楕円 19">
                    <a:extLst>
                      <a:ext uri="{FF2B5EF4-FFF2-40B4-BE49-F238E27FC236}">
                        <a16:creationId xmlns:a16="http://schemas.microsoft.com/office/drawing/2014/main" id="{12AE19B8-5CCB-4A7A-B709-1AEBDC959E84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68793" y="2601542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47" name="楕円 19">
                    <a:extLst>
                      <a:ext uri="{FF2B5EF4-FFF2-40B4-BE49-F238E27FC236}">
                        <a16:creationId xmlns:a16="http://schemas.microsoft.com/office/drawing/2014/main" id="{3B04EACE-AE69-4265-A2BB-D9C802E16BC8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76536" y="2601544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48" name="楕円 19">
                    <a:extLst>
                      <a:ext uri="{FF2B5EF4-FFF2-40B4-BE49-F238E27FC236}">
                        <a16:creationId xmlns:a16="http://schemas.microsoft.com/office/drawing/2014/main" id="{9392E5CF-5A8F-4D8D-83A1-4A6F6AA26837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57745" y="2722075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49" name="楕円 19">
                    <a:extLst>
                      <a:ext uri="{FF2B5EF4-FFF2-40B4-BE49-F238E27FC236}">
                        <a16:creationId xmlns:a16="http://schemas.microsoft.com/office/drawing/2014/main" id="{DC0F432A-A800-4D1B-8D2E-151F75863983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773766" y="2722077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515" name="グループ化 514">
                <a:extLst>
                  <a:ext uri="{FF2B5EF4-FFF2-40B4-BE49-F238E27FC236}">
                    <a16:creationId xmlns:a16="http://schemas.microsoft.com/office/drawing/2014/main" id="{1FEE47C0-83C8-4A28-B45E-75CF0237A652}"/>
                  </a:ext>
                </a:extLst>
              </p:cNvPr>
              <p:cNvGrpSpPr/>
              <p:nvPr/>
            </p:nvGrpSpPr>
            <p:grpSpPr>
              <a:xfrm rot="21365964">
                <a:off x="3571656" y="1982378"/>
                <a:ext cx="225025" cy="2223888"/>
                <a:chOff x="3800276" y="1966008"/>
                <a:chExt cx="225025" cy="2223888"/>
              </a:xfrm>
            </p:grpSpPr>
            <p:sp>
              <p:nvSpPr>
                <p:cNvPr id="528" name="台形 527">
                  <a:extLst>
                    <a:ext uri="{FF2B5EF4-FFF2-40B4-BE49-F238E27FC236}">
                      <a16:creationId xmlns:a16="http://schemas.microsoft.com/office/drawing/2014/main" id="{04804DA5-A74E-4800-895F-95869085622F}"/>
                    </a:ext>
                  </a:extLst>
                </p:cNvPr>
                <p:cNvSpPr/>
                <p:nvPr/>
              </p:nvSpPr>
              <p:spPr bwMode="auto">
                <a:xfrm>
                  <a:off x="3827876" y="2393885"/>
                  <a:ext cx="180020" cy="1796011"/>
                </a:xfrm>
                <a:prstGeom prst="trapezoid">
                  <a:avLst/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9" name="二等辺三角形 528">
                  <a:extLst>
                    <a:ext uri="{FF2B5EF4-FFF2-40B4-BE49-F238E27FC236}">
                      <a16:creationId xmlns:a16="http://schemas.microsoft.com/office/drawing/2014/main" id="{5854C98B-963B-45CE-8409-9A0C4A5C4A61}"/>
                    </a:ext>
                  </a:extLst>
                </p:cNvPr>
                <p:cNvSpPr/>
                <p:nvPr/>
              </p:nvSpPr>
              <p:spPr bwMode="auto">
                <a:xfrm>
                  <a:off x="3903264" y="29210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0" name="二等辺三角形 529">
                  <a:extLst>
                    <a:ext uri="{FF2B5EF4-FFF2-40B4-BE49-F238E27FC236}">
                      <a16:creationId xmlns:a16="http://schemas.microsoft.com/office/drawing/2014/main" id="{5F46CF9D-8F2F-4216-9049-B10A646F1E32}"/>
                    </a:ext>
                  </a:extLst>
                </p:cNvPr>
                <p:cNvSpPr/>
                <p:nvPr/>
              </p:nvSpPr>
              <p:spPr bwMode="auto">
                <a:xfrm>
                  <a:off x="3868339" y="26289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1" name="二等辺三角形 530">
                  <a:extLst>
                    <a:ext uri="{FF2B5EF4-FFF2-40B4-BE49-F238E27FC236}">
                      <a16:creationId xmlns:a16="http://schemas.microsoft.com/office/drawing/2014/main" id="{31DBDD15-9C8A-401D-8224-952226CEE260}"/>
                    </a:ext>
                  </a:extLst>
                </p:cNvPr>
                <p:cNvSpPr/>
                <p:nvPr/>
              </p:nvSpPr>
              <p:spPr bwMode="auto">
                <a:xfrm>
                  <a:off x="3861989" y="32004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2" name="二等辺三角形 531">
                  <a:extLst>
                    <a:ext uri="{FF2B5EF4-FFF2-40B4-BE49-F238E27FC236}">
                      <a16:creationId xmlns:a16="http://schemas.microsoft.com/office/drawing/2014/main" id="{FC65ABEA-5560-4E11-91C8-00CE25878BE4}"/>
                    </a:ext>
                  </a:extLst>
                </p:cNvPr>
                <p:cNvSpPr/>
                <p:nvPr/>
              </p:nvSpPr>
              <p:spPr bwMode="auto">
                <a:xfrm>
                  <a:off x="3912789" y="3463926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533" name="グループ化 532">
                  <a:extLst>
                    <a:ext uri="{FF2B5EF4-FFF2-40B4-BE49-F238E27FC236}">
                      <a16:creationId xmlns:a16="http://schemas.microsoft.com/office/drawing/2014/main" id="{2C49EEAE-8986-4249-B9EC-19FF4F6B6A54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508514"/>
                  <a:chOff x="2657745" y="2496782"/>
                  <a:chExt cx="296041" cy="564905"/>
                </a:xfrm>
              </p:grpSpPr>
              <p:sp>
                <p:nvSpPr>
                  <p:cNvPr id="534" name="楕円 19">
                    <a:extLst>
                      <a:ext uri="{FF2B5EF4-FFF2-40B4-BE49-F238E27FC236}">
                        <a16:creationId xmlns:a16="http://schemas.microsoft.com/office/drawing/2014/main" id="{91010A47-74C8-4353-B0C3-6607FFE0E8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2628" y="2496782"/>
                    <a:ext cx="186632" cy="303999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5" name="楕円 19">
                    <a:extLst>
                      <a:ext uri="{FF2B5EF4-FFF2-40B4-BE49-F238E27FC236}">
                        <a16:creationId xmlns:a16="http://schemas.microsoft.com/office/drawing/2014/main" id="{37DED39D-CF2B-4E02-B043-95B1BB3ABA59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68793" y="2601542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36" name="楕円 19">
                    <a:extLst>
                      <a:ext uri="{FF2B5EF4-FFF2-40B4-BE49-F238E27FC236}">
                        <a16:creationId xmlns:a16="http://schemas.microsoft.com/office/drawing/2014/main" id="{583418AC-BFDA-4E31-9D03-C8F95148172D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76536" y="2601544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37" name="楕円 19">
                    <a:extLst>
                      <a:ext uri="{FF2B5EF4-FFF2-40B4-BE49-F238E27FC236}">
                        <a16:creationId xmlns:a16="http://schemas.microsoft.com/office/drawing/2014/main" id="{430280E7-698B-4A76-B6C2-7C52DDD21383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57745" y="2722075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38" name="楕円 19">
                    <a:extLst>
                      <a:ext uri="{FF2B5EF4-FFF2-40B4-BE49-F238E27FC236}">
                        <a16:creationId xmlns:a16="http://schemas.microsoft.com/office/drawing/2014/main" id="{060EC4E1-B5D4-4036-B607-397541B4F2E2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773766" y="2722077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516" name="グループ化 515">
                <a:extLst>
                  <a:ext uri="{FF2B5EF4-FFF2-40B4-BE49-F238E27FC236}">
                    <a16:creationId xmlns:a16="http://schemas.microsoft.com/office/drawing/2014/main" id="{6F50D278-4873-4A89-80F0-E75A2FAEAC56}"/>
                  </a:ext>
                </a:extLst>
              </p:cNvPr>
              <p:cNvGrpSpPr/>
              <p:nvPr/>
            </p:nvGrpSpPr>
            <p:grpSpPr>
              <a:xfrm rot="234036" flipH="1">
                <a:off x="4028860" y="1982377"/>
                <a:ext cx="225025" cy="2223888"/>
                <a:chOff x="3800276" y="1966008"/>
                <a:chExt cx="225025" cy="2223888"/>
              </a:xfrm>
            </p:grpSpPr>
            <p:sp>
              <p:nvSpPr>
                <p:cNvPr id="517" name="台形 516">
                  <a:extLst>
                    <a:ext uri="{FF2B5EF4-FFF2-40B4-BE49-F238E27FC236}">
                      <a16:creationId xmlns:a16="http://schemas.microsoft.com/office/drawing/2014/main" id="{580AA272-DF2E-4826-A64D-7AF76FD04A0B}"/>
                    </a:ext>
                  </a:extLst>
                </p:cNvPr>
                <p:cNvSpPr/>
                <p:nvPr/>
              </p:nvSpPr>
              <p:spPr bwMode="auto">
                <a:xfrm>
                  <a:off x="3827876" y="2393885"/>
                  <a:ext cx="180020" cy="1796011"/>
                </a:xfrm>
                <a:prstGeom prst="trapezoid">
                  <a:avLst/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8" name="二等辺三角形 517">
                  <a:extLst>
                    <a:ext uri="{FF2B5EF4-FFF2-40B4-BE49-F238E27FC236}">
                      <a16:creationId xmlns:a16="http://schemas.microsoft.com/office/drawing/2014/main" id="{70E67926-6D27-4D7D-AFC8-65FF6F537B55}"/>
                    </a:ext>
                  </a:extLst>
                </p:cNvPr>
                <p:cNvSpPr/>
                <p:nvPr/>
              </p:nvSpPr>
              <p:spPr bwMode="auto">
                <a:xfrm>
                  <a:off x="3903264" y="29210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9" name="二等辺三角形 518">
                  <a:extLst>
                    <a:ext uri="{FF2B5EF4-FFF2-40B4-BE49-F238E27FC236}">
                      <a16:creationId xmlns:a16="http://schemas.microsoft.com/office/drawing/2014/main" id="{8A355857-8A36-4959-93B6-A71CEC1D0617}"/>
                    </a:ext>
                  </a:extLst>
                </p:cNvPr>
                <p:cNvSpPr/>
                <p:nvPr/>
              </p:nvSpPr>
              <p:spPr bwMode="auto">
                <a:xfrm>
                  <a:off x="3868339" y="26289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0" name="二等辺三角形 519">
                  <a:extLst>
                    <a:ext uri="{FF2B5EF4-FFF2-40B4-BE49-F238E27FC236}">
                      <a16:creationId xmlns:a16="http://schemas.microsoft.com/office/drawing/2014/main" id="{3A8B7FA6-DD4C-4902-A10D-80534CA726A0}"/>
                    </a:ext>
                  </a:extLst>
                </p:cNvPr>
                <p:cNvSpPr/>
                <p:nvPr/>
              </p:nvSpPr>
              <p:spPr bwMode="auto">
                <a:xfrm>
                  <a:off x="3861989" y="32004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1" name="二等辺三角形 520">
                  <a:extLst>
                    <a:ext uri="{FF2B5EF4-FFF2-40B4-BE49-F238E27FC236}">
                      <a16:creationId xmlns:a16="http://schemas.microsoft.com/office/drawing/2014/main" id="{BD394F42-6024-459E-B86D-A9DB64D5C0D5}"/>
                    </a:ext>
                  </a:extLst>
                </p:cNvPr>
                <p:cNvSpPr/>
                <p:nvPr/>
              </p:nvSpPr>
              <p:spPr bwMode="auto">
                <a:xfrm>
                  <a:off x="3912789" y="3463926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522" name="グループ化 521">
                  <a:extLst>
                    <a:ext uri="{FF2B5EF4-FFF2-40B4-BE49-F238E27FC236}">
                      <a16:creationId xmlns:a16="http://schemas.microsoft.com/office/drawing/2014/main" id="{B863B674-6116-4826-B1A5-844DE1DE3EC9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508514"/>
                  <a:chOff x="2657745" y="2496782"/>
                  <a:chExt cx="296041" cy="564905"/>
                </a:xfrm>
              </p:grpSpPr>
              <p:sp>
                <p:nvSpPr>
                  <p:cNvPr id="523" name="楕円 19">
                    <a:extLst>
                      <a:ext uri="{FF2B5EF4-FFF2-40B4-BE49-F238E27FC236}">
                        <a16:creationId xmlns:a16="http://schemas.microsoft.com/office/drawing/2014/main" id="{14C5BEAF-ED07-4155-9BEF-08AE265C072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2628" y="2496782"/>
                    <a:ext cx="186632" cy="303999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4" name="楕円 19">
                    <a:extLst>
                      <a:ext uri="{FF2B5EF4-FFF2-40B4-BE49-F238E27FC236}">
                        <a16:creationId xmlns:a16="http://schemas.microsoft.com/office/drawing/2014/main" id="{88295FDF-F75B-4D45-8131-DAEFAC3FDBE6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68793" y="2601542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5" name="楕円 19">
                    <a:extLst>
                      <a:ext uri="{FF2B5EF4-FFF2-40B4-BE49-F238E27FC236}">
                        <a16:creationId xmlns:a16="http://schemas.microsoft.com/office/drawing/2014/main" id="{B23D31AF-AE8B-4AD7-AAA6-A8CC944118D6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76536" y="2601544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6" name="楕円 19">
                    <a:extLst>
                      <a:ext uri="{FF2B5EF4-FFF2-40B4-BE49-F238E27FC236}">
                        <a16:creationId xmlns:a16="http://schemas.microsoft.com/office/drawing/2014/main" id="{81F356C1-5AFE-49E4-8E3E-DC745FD0C028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57745" y="2722075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7" name="楕円 19">
                    <a:extLst>
                      <a:ext uri="{FF2B5EF4-FFF2-40B4-BE49-F238E27FC236}">
                        <a16:creationId xmlns:a16="http://schemas.microsoft.com/office/drawing/2014/main" id="{748DFABA-014A-4B32-957F-B5B0233F00D1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773766" y="2722077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BCAD4E9-620E-41CD-B972-B140C3CE928E}"/>
              </a:ext>
            </a:extLst>
          </p:cNvPr>
          <p:cNvGrpSpPr/>
          <p:nvPr/>
        </p:nvGrpSpPr>
        <p:grpSpPr>
          <a:xfrm>
            <a:off x="8442639" y="819829"/>
            <a:ext cx="538356" cy="1602104"/>
            <a:chOff x="3961655" y="1032819"/>
            <a:chExt cx="518815" cy="1543952"/>
          </a:xfrm>
        </p:grpSpPr>
        <p:sp>
          <p:nvSpPr>
            <p:cNvPr id="3" name="台形 2">
              <a:extLst>
                <a:ext uri="{FF2B5EF4-FFF2-40B4-BE49-F238E27FC236}">
                  <a16:creationId xmlns:a16="http://schemas.microsoft.com/office/drawing/2014/main" id="{F26DF8B7-BB9D-4FF4-86A6-B1F3E75491BE}"/>
                </a:ext>
              </a:extLst>
            </p:cNvPr>
            <p:cNvSpPr/>
            <p:nvPr/>
          </p:nvSpPr>
          <p:spPr bwMode="auto">
            <a:xfrm rot="10800000">
              <a:off x="4162785" y="1032819"/>
              <a:ext cx="119935" cy="385367"/>
            </a:xfrm>
            <a:prstGeom prst="trapezoid">
              <a:avLst/>
            </a:prstGeom>
            <a:solidFill>
              <a:srgbClr val="92D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C0F713FE-192F-478B-BA5F-208F0AECAD8D}"/>
                </a:ext>
              </a:extLst>
            </p:cNvPr>
            <p:cNvSpPr/>
            <p:nvPr/>
          </p:nvSpPr>
          <p:spPr bwMode="auto">
            <a:xfrm rot="9900000">
              <a:off x="4083294" y="1040768"/>
              <a:ext cx="119935" cy="385367"/>
            </a:xfrm>
            <a:prstGeom prst="trapezoid">
              <a:avLst/>
            </a:prstGeom>
            <a:solidFill>
              <a:srgbClr val="00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台形 4">
              <a:extLst>
                <a:ext uri="{FF2B5EF4-FFF2-40B4-BE49-F238E27FC236}">
                  <a16:creationId xmlns:a16="http://schemas.microsoft.com/office/drawing/2014/main" id="{52B1D95B-DB36-4959-B632-841F1A0C6816}"/>
                </a:ext>
              </a:extLst>
            </p:cNvPr>
            <p:cNvSpPr/>
            <p:nvPr/>
          </p:nvSpPr>
          <p:spPr bwMode="auto">
            <a:xfrm rot="11700000" flipH="1">
              <a:off x="4247830" y="1040768"/>
              <a:ext cx="119935" cy="385367"/>
            </a:xfrm>
            <a:prstGeom prst="trapezoid">
              <a:avLst/>
            </a:prstGeom>
            <a:solidFill>
              <a:srgbClr val="00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72">
              <a:extLst>
                <a:ext uri="{FF2B5EF4-FFF2-40B4-BE49-F238E27FC236}">
                  <a16:creationId xmlns:a16="http://schemas.microsoft.com/office/drawing/2014/main" id="{13B201C2-1957-4694-A82E-7B53BA745408}"/>
                </a:ext>
              </a:extLst>
            </p:cNvPr>
            <p:cNvSpPr/>
            <p:nvPr/>
          </p:nvSpPr>
          <p:spPr bwMode="auto">
            <a:xfrm>
              <a:off x="3961655" y="1358864"/>
              <a:ext cx="518815" cy="1217907"/>
            </a:xfrm>
            <a:custGeom>
              <a:avLst/>
              <a:gdLst>
                <a:gd name="connsiteX0" fmla="*/ 0 w 585065"/>
                <a:gd name="connsiteY0" fmla="*/ 488544 h 977088"/>
                <a:gd name="connsiteX1" fmla="*/ 292533 w 585065"/>
                <a:gd name="connsiteY1" fmla="*/ 0 h 977088"/>
                <a:gd name="connsiteX2" fmla="*/ 585066 w 585065"/>
                <a:gd name="connsiteY2" fmla="*/ 488544 h 977088"/>
                <a:gd name="connsiteX3" fmla="*/ 292533 w 585065"/>
                <a:gd name="connsiteY3" fmla="*/ 977088 h 977088"/>
                <a:gd name="connsiteX4" fmla="*/ 0 w 585065"/>
                <a:gd name="connsiteY4" fmla="*/ 488544 h 977088"/>
                <a:gd name="connsiteX0" fmla="*/ 0 w 585066"/>
                <a:gd name="connsiteY0" fmla="*/ 488544 h 977088"/>
                <a:gd name="connsiteX1" fmla="*/ 292533 w 585066"/>
                <a:gd name="connsiteY1" fmla="*/ 0 h 977088"/>
                <a:gd name="connsiteX2" fmla="*/ 585066 w 585066"/>
                <a:gd name="connsiteY2" fmla="*/ 488544 h 977088"/>
                <a:gd name="connsiteX3" fmla="*/ 292533 w 585066"/>
                <a:gd name="connsiteY3" fmla="*/ 977088 h 977088"/>
                <a:gd name="connsiteX4" fmla="*/ 0 w 585066"/>
                <a:gd name="connsiteY4" fmla="*/ 488544 h 977088"/>
                <a:gd name="connsiteX0" fmla="*/ 0 w 585066"/>
                <a:gd name="connsiteY0" fmla="*/ 488544 h 977088"/>
                <a:gd name="connsiteX1" fmla="*/ 292533 w 585066"/>
                <a:gd name="connsiteY1" fmla="*/ 0 h 977088"/>
                <a:gd name="connsiteX2" fmla="*/ 585066 w 585066"/>
                <a:gd name="connsiteY2" fmla="*/ 488544 h 977088"/>
                <a:gd name="connsiteX3" fmla="*/ 292533 w 585066"/>
                <a:gd name="connsiteY3" fmla="*/ 977088 h 977088"/>
                <a:gd name="connsiteX4" fmla="*/ 0 w 585066"/>
                <a:gd name="connsiteY4" fmla="*/ 488544 h 977088"/>
                <a:gd name="connsiteX0" fmla="*/ 0 w 585066"/>
                <a:gd name="connsiteY0" fmla="*/ 488544 h 977088"/>
                <a:gd name="connsiteX1" fmla="*/ 292533 w 585066"/>
                <a:gd name="connsiteY1" fmla="*/ 0 h 977088"/>
                <a:gd name="connsiteX2" fmla="*/ 585066 w 585066"/>
                <a:gd name="connsiteY2" fmla="*/ 488544 h 977088"/>
                <a:gd name="connsiteX3" fmla="*/ 292533 w 585066"/>
                <a:gd name="connsiteY3" fmla="*/ 977088 h 977088"/>
                <a:gd name="connsiteX4" fmla="*/ 0 w 585066"/>
                <a:gd name="connsiteY4" fmla="*/ 488544 h 977088"/>
                <a:gd name="connsiteX0" fmla="*/ 0 w 585066"/>
                <a:gd name="connsiteY0" fmla="*/ 236060 h 724604"/>
                <a:gd name="connsiteX1" fmla="*/ 279833 w 585066"/>
                <a:gd name="connsiteY1" fmla="*/ 1516 h 724604"/>
                <a:gd name="connsiteX2" fmla="*/ 585066 w 585066"/>
                <a:gd name="connsiteY2" fmla="*/ 236060 h 724604"/>
                <a:gd name="connsiteX3" fmla="*/ 292533 w 585066"/>
                <a:gd name="connsiteY3" fmla="*/ 724604 h 724604"/>
                <a:gd name="connsiteX4" fmla="*/ 0 w 585066"/>
                <a:gd name="connsiteY4" fmla="*/ 236060 h 724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6" h="724604">
                  <a:moveTo>
                    <a:pt x="0" y="236060"/>
                  </a:moveTo>
                  <a:cubicBezTo>
                    <a:pt x="0" y="-33755"/>
                    <a:pt x="118271" y="1516"/>
                    <a:pt x="279833" y="1516"/>
                  </a:cubicBezTo>
                  <a:cubicBezTo>
                    <a:pt x="441395" y="1516"/>
                    <a:pt x="585066" y="-33755"/>
                    <a:pt x="585066" y="236060"/>
                  </a:cubicBezTo>
                  <a:cubicBezTo>
                    <a:pt x="585066" y="505875"/>
                    <a:pt x="454095" y="724604"/>
                    <a:pt x="292533" y="724604"/>
                  </a:cubicBezTo>
                  <a:cubicBezTo>
                    <a:pt x="130971" y="724604"/>
                    <a:pt x="0" y="505875"/>
                    <a:pt x="0" y="236060"/>
                  </a:cubicBezTo>
                  <a:close/>
                </a:path>
              </a:pathLst>
            </a:custGeom>
            <a:solidFill>
              <a:srgbClr val="FFFF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ADC2FB65-A981-47B2-BD7E-8582D2A923DC}"/>
              </a:ext>
            </a:extLst>
          </p:cNvPr>
          <p:cNvGrpSpPr/>
          <p:nvPr/>
        </p:nvGrpSpPr>
        <p:grpSpPr>
          <a:xfrm>
            <a:off x="6602338" y="805163"/>
            <a:ext cx="434357" cy="1631436"/>
            <a:chOff x="3298159" y="3338931"/>
            <a:chExt cx="434357" cy="1631436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45152503-E272-40CC-8F6F-5116BD2FA20F}"/>
                </a:ext>
              </a:extLst>
            </p:cNvPr>
            <p:cNvGrpSpPr/>
            <p:nvPr/>
          </p:nvGrpSpPr>
          <p:grpSpPr>
            <a:xfrm rot="21431751">
              <a:off x="3298159" y="3388243"/>
              <a:ext cx="212107" cy="1568898"/>
              <a:chOff x="4411956" y="1588102"/>
              <a:chExt cx="212107" cy="1568898"/>
            </a:xfrm>
            <a:solidFill>
              <a:srgbClr val="92D050"/>
            </a:solidFill>
          </p:grpSpPr>
          <p:sp>
            <p:nvSpPr>
              <p:cNvPr id="15" name="台形 14">
                <a:extLst>
                  <a:ext uri="{FF2B5EF4-FFF2-40B4-BE49-F238E27FC236}">
                    <a16:creationId xmlns:a16="http://schemas.microsoft.com/office/drawing/2014/main" id="{54C6D54C-44FB-46BF-A627-C5EB8687A251}"/>
                  </a:ext>
                </a:extLst>
              </p:cNvPr>
              <p:cNvSpPr/>
              <p:nvPr/>
            </p:nvSpPr>
            <p:spPr bwMode="auto">
              <a:xfrm rot="10800000">
                <a:off x="4411956" y="1588102"/>
                <a:ext cx="212107" cy="1568898"/>
              </a:xfrm>
              <a:prstGeom prst="trapezoid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B853D7EE-05E7-4DCF-9A99-627E3DC74F0A}"/>
                  </a:ext>
                </a:extLst>
              </p:cNvPr>
              <p:cNvSpPr/>
              <p:nvPr/>
            </p:nvSpPr>
            <p:spPr bwMode="auto">
              <a:xfrm rot="10800000">
                <a:off x="4445688" y="2574403"/>
                <a:ext cx="144642" cy="582597"/>
              </a:xfrm>
              <a:custGeom>
                <a:avLst/>
                <a:gdLst>
                  <a:gd name="connsiteX0" fmla="*/ 76181 w 144642"/>
                  <a:gd name="connsiteY0" fmla="*/ 582597 h 582597"/>
                  <a:gd name="connsiteX1" fmla="*/ 44251 w 144642"/>
                  <a:gd name="connsiteY1" fmla="*/ 549314 h 582597"/>
                  <a:gd name="connsiteX2" fmla="*/ 5932 w 144642"/>
                  <a:gd name="connsiteY2" fmla="*/ 576185 h 582597"/>
                  <a:gd name="connsiteX3" fmla="*/ 0 w 144642"/>
                  <a:gd name="connsiteY3" fmla="*/ 566810 h 582597"/>
                  <a:gd name="connsiteX4" fmla="*/ 19157 w 144642"/>
                  <a:gd name="connsiteY4" fmla="*/ 0 h 582597"/>
                  <a:gd name="connsiteX5" fmla="*/ 125210 w 144642"/>
                  <a:gd name="connsiteY5" fmla="*/ 0 h 582597"/>
                  <a:gd name="connsiteX6" fmla="*/ 144642 w 144642"/>
                  <a:gd name="connsiteY6" fmla="*/ 574931 h 582597"/>
                  <a:gd name="connsiteX7" fmla="*/ 108111 w 144642"/>
                  <a:gd name="connsiteY7" fmla="*/ 549314 h 582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642" h="582597">
                    <a:moveTo>
                      <a:pt x="76181" y="582597"/>
                    </a:moveTo>
                    <a:lnTo>
                      <a:pt x="44251" y="549314"/>
                    </a:lnTo>
                    <a:lnTo>
                      <a:pt x="5932" y="576185"/>
                    </a:lnTo>
                    <a:lnTo>
                      <a:pt x="0" y="566810"/>
                    </a:lnTo>
                    <a:lnTo>
                      <a:pt x="19157" y="0"/>
                    </a:lnTo>
                    <a:lnTo>
                      <a:pt x="125210" y="0"/>
                    </a:lnTo>
                    <a:lnTo>
                      <a:pt x="144642" y="574931"/>
                    </a:lnTo>
                    <a:lnTo>
                      <a:pt x="108111" y="549314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ADE13DE1-F01D-48B8-A8E8-D4B4F79F8313}"/>
                </a:ext>
              </a:extLst>
            </p:cNvPr>
            <p:cNvGrpSpPr/>
            <p:nvPr/>
          </p:nvGrpSpPr>
          <p:grpSpPr>
            <a:xfrm rot="168249" flipH="1">
              <a:off x="3520409" y="3388243"/>
              <a:ext cx="212107" cy="1568898"/>
              <a:chOff x="4411956" y="1588102"/>
              <a:chExt cx="212107" cy="1568898"/>
            </a:xfrm>
            <a:solidFill>
              <a:srgbClr val="92D050"/>
            </a:solidFill>
          </p:grpSpPr>
          <p:sp>
            <p:nvSpPr>
              <p:cNvPr id="13" name="台形 12">
                <a:extLst>
                  <a:ext uri="{FF2B5EF4-FFF2-40B4-BE49-F238E27FC236}">
                    <a16:creationId xmlns:a16="http://schemas.microsoft.com/office/drawing/2014/main" id="{DD8FC094-3C38-40C8-A3A6-9FF6136775F8}"/>
                  </a:ext>
                </a:extLst>
              </p:cNvPr>
              <p:cNvSpPr/>
              <p:nvPr/>
            </p:nvSpPr>
            <p:spPr bwMode="auto">
              <a:xfrm rot="10800000">
                <a:off x="4411956" y="1588102"/>
                <a:ext cx="212107" cy="1568898"/>
              </a:xfrm>
              <a:prstGeom prst="trapezoid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1C3CD79D-63B5-4022-B2C1-D08000902BA5}"/>
                  </a:ext>
                </a:extLst>
              </p:cNvPr>
              <p:cNvSpPr/>
              <p:nvPr/>
            </p:nvSpPr>
            <p:spPr bwMode="auto">
              <a:xfrm rot="10800000">
                <a:off x="4445688" y="2574403"/>
                <a:ext cx="144642" cy="582597"/>
              </a:xfrm>
              <a:custGeom>
                <a:avLst/>
                <a:gdLst>
                  <a:gd name="connsiteX0" fmla="*/ 76181 w 144642"/>
                  <a:gd name="connsiteY0" fmla="*/ 582597 h 582597"/>
                  <a:gd name="connsiteX1" fmla="*/ 44251 w 144642"/>
                  <a:gd name="connsiteY1" fmla="*/ 549314 h 582597"/>
                  <a:gd name="connsiteX2" fmla="*/ 5932 w 144642"/>
                  <a:gd name="connsiteY2" fmla="*/ 576185 h 582597"/>
                  <a:gd name="connsiteX3" fmla="*/ 0 w 144642"/>
                  <a:gd name="connsiteY3" fmla="*/ 566810 h 582597"/>
                  <a:gd name="connsiteX4" fmla="*/ 19157 w 144642"/>
                  <a:gd name="connsiteY4" fmla="*/ 0 h 582597"/>
                  <a:gd name="connsiteX5" fmla="*/ 125210 w 144642"/>
                  <a:gd name="connsiteY5" fmla="*/ 0 h 582597"/>
                  <a:gd name="connsiteX6" fmla="*/ 144642 w 144642"/>
                  <a:gd name="connsiteY6" fmla="*/ 574931 h 582597"/>
                  <a:gd name="connsiteX7" fmla="*/ 108111 w 144642"/>
                  <a:gd name="connsiteY7" fmla="*/ 549314 h 582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642" h="582597">
                    <a:moveTo>
                      <a:pt x="76181" y="582597"/>
                    </a:moveTo>
                    <a:lnTo>
                      <a:pt x="44251" y="549314"/>
                    </a:lnTo>
                    <a:lnTo>
                      <a:pt x="5932" y="576185"/>
                    </a:lnTo>
                    <a:lnTo>
                      <a:pt x="0" y="566810"/>
                    </a:lnTo>
                    <a:lnTo>
                      <a:pt x="19157" y="0"/>
                    </a:lnTo>
                    <a:lnTo>
                      <a:pt x="125210" y="0"/>
                    </a:lnTo>
                    <a:lnTo>
                      <a:pt x="144642" y="574931"/>
                    </a:lnTo>
                    <a:lnTo>
                      <a:pt x="108111" y="549314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71861040-D115-4499-89F5-C18CE202CB6B}"/>
                </a:ext>
              </a:extLst>
            </p:cNvPr>
            <p:cNvGrpSpPr/>
            <p:nvPr/>
          </p:nvGrpSpPr>
          <p:grpSpPr>
            <a:xfrm>
              <a:off x="3415325" y="3338931"/>
              <a:ext cx="212107" cy="1631436"/>
              <a:chOff x="4411956" y="1588102"/>
              <a:chExt cx="212107" cy="1568898"/>
            </a:xfrm>
            <a:solidFill>
              <a:srgbClr val="92D050"/>
            </a:solidFill>
          </p:grpSpPr>
          <p:sp>
            <p:nvSpPr>
              <p:cNvPr id="11" name="台形 10">
                <a:extLst>
                  <a:ext uri="{FF2B5EF4-FFF2-40B4-BE49-F238E27FC236}">
                    <a16:creationId xmlns:a16="http://schemas.microsoft.com/office/drawing/2014/main" id="{D7F4B485-8025-42BC-8AA9-DBC232D7BE63}"/>
                  </a:ext>
                </a:extLst>
              </p:cNvPr>
              <p:cNvSpPr/>
              <p:nvPr/>
            </p:nvSpPr>
            <p:spPr bwMode="auto">
              <a:xfrm rot="10800000">
                <a:off x="4411956" y="1588102"/>
                <a:ext cx="212107" cy="1568898"/>
              </a:xfrm>
              <a:prstGeom prst="trapezoid">
                <a:avLst/>
              </a:prstGeom>
              <a:solidFill>
                <a:srgbClr val="00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1207B3A3-BD6A-4082-86AC-3835CD027329}"/>
                  </a:ext>
                </a:extLst>
              </p:cNvPr>
              <p:cNvSpPr/>
              <p:nvPr/>
            </p:nvSpPr>
            <p:spPr bwMode="auto">
              <a:xfrm rot="10800000">
                <a:off x="4445688" y="2574403"/>
                <a:ext cx="144642" cy="582597"/>
              </a:xfrm>
              <a:custGeom>
                <a:avLst/>
                <a:gdLst>
                  <a:gd name="connsiteX0" fmla="*/ 76181 w 144642"/>
                  <a:gd name="connsiteY0" fmla="*/ 582597 h 582597"/>
                  <a:gd name="connsiteX1" fmla="*/ 44251 w 144642"/>
                  <a:gd name="connsiteY1" fmla="*/ 549314 h 582597"/>
                  <a:gd name="connsiteX2" fmla="*/ 5932 w 144642"/>
                  <a:gd name="connsiteY2" fmla="*/ 576185 h 582597"/>
                  <a:gd name="connsiteX3" fmla="*/ 0 w 144642"/>
                  <a:gd name="connsiteY3" fmla="*/ 566810 h 582597"/>
                  <a:gd name="connsiteX4" fmla="*/ 19157 w 144642"/>
                  <a:gd name="connsiteY4" fmla="*/ 0 h 582597"/>
                  <a:gd name="connsiteX5" fmla="*/ 125210 w 144642"/>
                  <a:gd name="connsiteY5" fmla="*/ 0 h 582597"/>
                  <a:gd name="connsiteX6" fmla="*/ 144642 w 144642"/>
                  <a:gd name="connsiteY6" fmla="*/ 574931 h 582597"/>
                  <a:gd name="connsiteX7" fmla="*/ 108111 w 144642"/>
                  <a:gd name="connsiteY7" fmla="*/ 549314 h 582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642" h="582597">
                    <a:moveTo>
                      <a:pt x="76181" y="582597"/>
                    </a:moveTo>
                    <a:lnTo>
                      <a:pt x="44251" y="549314"/>
                    </a:lnTo>
                    <a:lnTo>
                      <a:pt x="5932" y="576185"/>
                    </a:lnTo>
                    <a:lnTo>
                      <a:pt x="0" y="566810"/>
                    </a:lnTo>
                    <a:lnTo>
                      <a:pt x="19157" y="0"/>
                    </a:lnTo>
                    <a:lnTo>
                      <a:pt x="125210" y="0"/>
                    </a:lnTo>
                    <a:lnTo>
                      <a:pt x="144642" y="574931"/>
                    </a:lnTo>
                    <a:lnTo>
                      <a:pt x="108111" y="549314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53A27FA2-3A01-4E00-8048-45DBE820BBCA}"/>
              </a:ext>
            </a:extLst>
          </p:cNvPr>
          <p:cNvGrpSpPr/>
          <p:nvPr/>
        </p:nvGrpSpPr>
        <p:grpSpPr>
          <a:xfrm>
            <a:off x="4310683" y="1127359"/>
            <a:ext cx="1312450" cy="1158868"/>
            <a:chOff x="7383271" y="3197088"/>
            <a:chExt cx="678540" cy="599138"/>
          </a:xfrm>
        </p:grpSpPr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0C3294E6-39CF-46B9-A774-9B6C5B0CF670}"/>
                </a:ext>
              </a:extLst>
            </p:cNvPr>
            <p:cNvSpPr/>
            <p:nvPr/>
          </p:nvSpPr>
          <p:spPr bwMode="auto">
            <a:xfrm>
              <a:off x="7383271" y="3246085"/>
              <a:ext cx="678540" cy="550141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星: 5 pt 18">
              <a:extLst>
                <a:ext uri="{FF2B5EF4-FFF2-40B4-BE49-F238E27FC236}">
                  <a16:creationId xmlns:a16="http://schemas.microsoft.com/office/drawing/2014/main" id="{53975D83-4E80-492F-92B3-750F2061A5B7}"/>
                </a:ext>
              </a:extLst>
            </p:cNvPr>
            <p:cNvSpPr/>
            <p:nvPr/>
          </p:nvSpPr>
          <p:spPr bwMode="auto">
            <a:xfrm>
              <a:off x="7605101" y="3197088"/>
              <a:ext cx="234879" cy="130489"/>
            </a:xfrm>
            <a:prstGeom prst="star5">
              <a:avLst/>
            </a:prstGeom>
            <a:solidFill>
              <a:srgbClr val="00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33331958-2F5D-490C-86C3-FC68B5FE0A85}"/>
              </a:ext>
            </a:extLst>
          </p:cNvPr>
          <p:cNvGrpSpPr/>
          <p:nvPr/>
        </p:nvGrpSpPr>
        <p:grpSpPr>
          <a:xfrm>
            <a:off x="3059606" y="848034"/>
            <a:ext cx="140473" cy="1545695"/>
            <a:chOff x="2702749" y="2939735"/>
            <a:chExt cx="158471" cy="1743732"/>
          </a:xfrm>
        </p:grpSpPr>
        <p:sp>
          <p:nvSpPr>
            <p:cNvPr id="21" name="台形 20">
              <a:extLst>
                <a:ext uri="{FF2B5EF4-FFF2-40B4-BE49-F238E27FC236}">
                  <a16:creationId xmlns:a16="http://schemas.microsoft.com/office/drawing/2014/main" id="{10894A30-BD52-4903-AC05-E9E7BFEF6A4E}"/>
                </a:ext>
              </a:extLst>
            </p:cNvPr>
            <p:cNvSpPr/>
            <p:nvPr/>
          </p:nvSpPr>
          <p:spPr bwMode="auto">
            <a:xfrm rot="10800000">
              <a:off x="2702749" y="2939735"/>
              <a:ext cx="158471" cy="1743732"/>
            </a:xfrm>
            <a:prstGeom prst="trapezoid">
              <a:avLst>
                <a:gd name="adj" fmla="val 32514"/>
              </a:avLst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D59886DB-098D-4604-A246-823B6D582F80}"/>
                </a:ext>
              </a:extLst>
            </p:cNvPr>
            <p:cNvSpPr/>
            <p:nvPr/>
          </p:nvSpPr>
          <p:spPr bwMode="auto">
            <a:xfrm>
              <a:off x="2710580" y="2981024"/>
              <a:ext cx="136337" cy="1338360"/>
            </a:xfrm>
            <a:custGeom>
              <a:avLst/>
              <a:gdLst>
                <a:gd name="connsiteX0" fmla="*/ 70985 w 136337"/>
                <a:gd name="connsiteY0" fmla="*/ 1315432 h 1338360"/>
                <a:gd name="connsiteX1" fmla="*/ 99088 w 136337"/>
                <a:gd name="connsiteY1" fmla="*/ 1326896 h 1338360"/>
                <a:gd name="connsiteX2" fmla="*/ 70985 w 136337"/>
                <a:gd name="connsiteY2" fmla="*/ 1338360 h 1338360"/>
                <a:gd name="connsiteX3" fmla="*/ 42882 w 136337"/>
                <a:gd name="connsiteY3" fmla="*/ 1326896 h 1338360"/>
                <a:gd name="connsiteX4" fmla="*/ 70985 w 136337"/>
                <a:gd name="connsiteY4" fmla="*/ 1315432 h 1338360"/>
                <a:gd name="connsiteX5" fmla="*/ 79281 w 136337"/>
                <a:gd name="connsiteY5" fmla="*/ 1268670 h 1338360"/>
                <a:gd name="connsiteX6" fmla="*/ 107384 w 136337"/>
                <a:gd name="connsiteY6" fmla="*/ 1280134 h 1338360"/>
                <a:gd name="connsiteX7" fmla="*/ 79281 w 136337"/>
                <a:gd name="connsiteY7" fmla="*/ 1291598 h 1338360"/>
                <a:gd name="connsiteX8" fmla="*/ 51178 w 136337"/>
                <a:gd name="connsiteY8" fmla="*/ 1280134 h 1338360"/>
                <a:gd name="connsiteX9" fmla="*/ 79281 w 136337"/>
                <a:gd name="connsiteY9" fmla="*/ 1268670 h 1338360"/>
                <a:gd name="connsiteX10" fmla="*/ 80174 w 136337"/>
                <a:gd name="connsiteY10" fmla="*/ 1196952 h 1338360"/>
                <a:gd name="connsiteX11" fmla="*/ 108277 w 136337"/>
                <a:gd name="connsiteY11" fmla="*/ 1208416 h 1338360"/>
                <a:gd name="connsiteX12" fmla="*/ 80174 w 136337"/>
                <a:gd name="connsiteY12" fmla="*/ 1219880 h 1338360"/>
                <a:gd name="connsiteX13" fmla="*/ 52071 w 136337"/>
                <a:gd name="connsiteY13" fmla="*/ 1208416 h 1338360"/>
                <a:gd name="connsiteX14" fmla="*/ 80174 w 136337"/>
                <a:gd name="connsiteY14" fmla="*/ 1196952 h 1338360"/>
                <a:gd name="connsiteX15" fmla="*/ 84850 w 136337"/>
                <a:gd name="connsiteY15" fmla="*/ 1107041 h 1338360"/>
                <a:gd name="connsiteX16" fmla="*/ 112953 w 136337"/>
                <a:gd name="connsiteY16" fmla="*/ 1118505 h 1338360"/>
                <a:gd name="connsiteX17" fmla="*/ 84850 w 136337"/>
                <a:gd name="connsiteY17" fmla="*/ 1129969 h 1338360"/>
                <a:gd name="connsiteX18" fmla="*/ 56747 w 136337"/>
                <a:gd name="connsiteY18" fmla="*/ 1118505 h 1338360"/>
                <a:gd name="connsiteX19" fmla="*/ 84850 w 136337"/>
                <a:gd name="connsiteY19" fmla="*/ 1107041 h 1338360"/>
                <a:gd name="connsiteX20" fmla="*/ 56206 w 136337"/>
                <a:gd name="connsiteY20" fmla="*/ 1056415 h 1338360"/>
                <a:gd name="connsiteX21" fmla="*/ 84309 w 136337"/>
                <a:gd name="connsiteY21" fmla="*/ 1067879 h 1338360"/>
                <a:gd name="connsiteX22" fmla="*/ 56206 w 136337"/>
                <a:gd name="connsiteY22" fmla="*/ 1079343 h 1338360"/>
                <a:gd name="connsiteX23" fmla="*/ 28103 w 136337"/>
                <a:gd name="connsiteY23" fmla="*/ 1067879 h 1338360"/>
                <a:gd name="connsiteX24" fmla="*/ 56206 w 136337"/>
                <a:gd name="connsiteY24" fmla="*/ 1056415 h 1338360"/>
                <a:gd name="connsiteX25" fmla="*/ 64426 w 136337"/>
                <a:gd name="connsiteY25" fmla="*/ 1008232 h 1338360"/>
                <a:gd name="connsiteX26" fmla="*/ 92529 w 136337"/>
                <a:gd name="connsiteY26" fmla="*/ 1019696 h 1338360"/>
                <a:gd name="connsiteX27" fmla="*/ 64426 w 136337"/>
                <a:gd name="connsiteY27" fmla="*/ 1031160 h 1338360"/>
                <a:gd name="connsiteX28" fmla="*/ 36323 w 136337"/>
                <a:gd name="connsiteY28" fmla="*/ 1019696 h 1338360"/>
                <a:gd name="connsiteX29" fmla="*/ 64426 w 136337"/>
                <a:gd name="connsiteY29" fmla="*/ 1008232 h 1338360"/>
                <a:gd name="connsiteX30" fmla="*/ 72356 w 136337"/>
                <a:gd name="connsiteY30" fmla="*/ 969722 h 1338360"/>
                <a:gd name="connsiteX31" fmla="*/ 100459 w 136337"/>
                <a:gd name="connsiteY31" fmla="*/ 981186 h 1338360"/>
                <a:gd name="connsiteX32" fmla="*/ 72356 w 136337"/>
                <a:gd name="connsiteY32" fmla="*/ 992650 h 1338360"/>
                <a:gd name="connsiteX33" fmla="*/ 44253 w 136337"/>
                <a:gd name="connsiteY33" fmla="*/ 981186 h 1338360"/>
                <a:gd name="connsiteX34" fmla="*/ 72356 w 136337"/>
                <a:gd name="connsiteY34" fmla="*/ 969722 h 1338360"/>
                <a:gd name="connsiteX35" fmla="*/ 93178 w 136337"/>
                <a:gd name="connsiteY35" fmla="*/ 932359 h 1338360"/>
                <a:gd name="connsiteX36" fmla="*/ 121281 w 136337"/>
                <a:gd name="connsiteY36" fmla="*/ 943823 h 1338360"/>
                <a:gd name="connsiteX37" fmla="*/ 93178 w 136337"/>
                <a:gd name="connsiteY37" fmla="*/ 955287 h 1338360"/>
                <a:gd name="connsiteX38" fmla="*/ 65075 w 136337"/>
                <a:gd name="connsiteY38" fmla="*/ 943823 h 1338360"/>
                <a:gd name="connsiteX39" fmla="*/ 93178 w 136337"/>
                <a:gd name="connsiteY39" fmla="*/ 932359 h 1338360"/>
                <a:gd name="connsiteX40" fmla="*/ 92529 w 136337"/>
                <a:gd name="connsiteY40" fmla="*/ 879159 h 1338360"/>
                <a:gd name="connsiteX41" fmla="*/ 120632 w 136337"/>
                <a:gd name="connsiteY41" fmla="*/ 890623 h 1338360"/>
                <a:gd name="connsiteX42" fmla="*/ 92529 w 136337"/>
                <a:gd name="connsiteY42" fmla="*/ 902087 h 1338360"/>
                <a:gd name="connsiteX43" fmla="*/ 64426 w 136337"/>
                <a:gd name="connsiteY43" fmla="*/ 890623 h 1338360"/>
                <a:gd name="connsiteX44" fmla="*/ 92529 w 136337"/>
                <a:gd name="connsiteY44" fmla="*/ 879159 h 1338360"/>
                <a:gd name="connsiteX45" fmla="*/ 65075 w 136337"/>
                <a:gd name="connsiteY45" fmla="*/ 838205 h 1338360"/>
                <a:gd name="connsiteX46" fmla="*/ 93178 w 136337"/>
                <a:gd name="connsiteY46" fmla="*/ 849669 h 1338360"/>
                <a:gd name="connsiteX47" fmla="*/ 65075 w 136337"/>
                <a:gd name="connsiteY47" fmla="*/ 861133 h 1338360"/>
                <a:gd name="connsiteX48" fmla="*/ 36972 w 136337"/>
                <a:gd name="connsiteY48" fmla="*/ 849669 h 1338360"/>
                <a:gd name="connsiteX49" fmla="*/ 65075 w 136337"/>
                <a:gd name="connsiteY49" fmla="*/ 838205 h 1338360"/>
                <a:gd name="connsiteX50" fmla="*/ 69158 w 136337"/>
                <a:gd name="connsiteY50" fmla="*/ 782093 h 1338360"/>
                <a:gd name="connsiteX51" fmla="*/ 97261 w 136337"/>
                <a:gd name="connsiteY51" fmla="*/ 793557 h 1338360"/>
                <a:gd name="connsiteX52" fmla="*/ 69158 w 136337"/>
                <a:gd name="connsiteY52" fmla="*/ 805021 h 1338360"/>
                <a:gd name="connsiteX53" fmla="*/ 41055 w 136337"/>
                <a:gd name="connsiteY53" fmla="*/ 793557 h 1338360"/>
                <a:gd name="connsiteX54" fmla="*/ 69158 w 136337"/>
                <a:gd name="connsiteY54" fmla="*/ 782093 h 1338360"/>
                <a:gd name="connsiteX55" fmla="*/ 93178 w 136337"/>
                <a:gd name="connsiteY55" fmla="*/ 732586 h 1338360"/>
                <a:gd name="connsiteX56" fmla="*/ 121281 w 136337"/>
                <a:gd name="connsiteY56" fmla="*/ 744050 h 1338360"/>
                <a:gd name="connsiteX57" fmla="*/ 93178 w 136337"/>
                <a:gd name="connsiteY57" fmla="*/ 755514 h 1338360"/>
                <a:gd name="connsiteX58" fmla="*/ 65075 w 136337"/>
                <a:gd name="connsiteY58" fmla="*/ 744050 h 1338360"/>
                <a:gd name="connsiteX59" fmla="*/ 93178 w 136337"/>
                <a:gd name="connsiteY59" fmla="*/ 732586 h 1338360"/>
                <a:gd name="connsiteX60" fmla="*/ 97987 w 136337"/>
                <a:gd name="connsiteY60" fmla="*/ 695983 h 1338360"/>
                <a:gd name="connsiteX61" fmla="*/ 126090 w 136337"/>
                <a:gd name="connsiteY61" fmla="*/ 707447 h 1338360"/>
                <a:gd name="connsiteX62" fmla="*/ 97987 w 136337"/>
                <a:gd name="connsiteY62" fmla="*/ 718911 h 1338360"/>
                <a:gd name="connsiteX63" fmla="*/ 69884 w 136337"/>
                <a:gd name="connsiteY63" fmla="*/ 707447 h 1338360"/>
                <a:gd name="connsiteX64" fmla="*/ 97987 w 136337"/>
                <a:gd name="connsiteY64" fmla="*/ 695983 h 1338360"/>
                <a:gd name="connsiteX65" fmla="*/ 56535 w 136337"/>
                <a:gd name="connsiteY65" fmla="*/ 656347 h 1338360"/>
                <a:gd name="connsiteX66" fmla="*/ 84638 w 136337"/>
                <a:gd name="connsiteY66" fmla="*/ 667811 h 1338360"/>
                <a:gd name="connsiteX67" fmla="*/ 56535 w 136337"/>
                <a:gd name="connsiteY67" fmla="*/ 679275 h 1338360"/>
                <a:gd name="connsiteX68" fmla="*/ 28432 w 136337"/>
                <a:gd name="connsiteY68" fmla="*/ 667811 h 1338360"/>
                <a:gd name="connsiteX69" fmla="*/ 56535 w 136337"/>
                <a:gd name="connsiteY69" fmla="*/ 656347 h 1338360"/>
                <a:gd name="connsiteX70" fmla="*/ 56206 w 136337"/>
                <a:gd name="connsiteY70" fmla="*/ 583912 h 1338360"/>
                <a:gd name="connsiteX71" fmla="*/ 84309 w 136337"/>
                <a:gd name="connsiteY71" fmla="*/ 595376 h 1338360"/>
                <a:gd name="connsiteX72" fmla="*/ 56206 w 136337"/>
                <a:gd name="connsiteY72" fmla="*/ 606840 h 1338360"/>
                <a:gd name="connsiteX73" fmla="*/ 28103 w 136337"/>
                <a:gd name="connsiteY73" fmla="*/ 595376 h 1338360"/>
                <a:gd name="connsiteX74" fmla="*/ 56206 w 136337"/>
                <a:gd name="connsiteY74" fmla="*/ 583912 h 1338360"/>
                <a:gd name="connsiteX75" fmla="*/ 64502 w 136337"/>
                <a:gd name="connsiteY75" fmla="*/ 537150 h 1338360"/>
                <a:gd name="connsiteX76" fmla="*/ 92605 w 136337"/>
                <a:gd name="connsiteY76" fmla="*/ 548614 h 1338360"/>
                <a:gd name="connsiteX77" fmla="*/ 64502 w 136337"/>
                <a:gd name="connsiteY77" fmla="*/ 560078 h 1338360"/>
                <a:gd name="connsiteX78" fmla="*/ 36399 w 136337"/>
                <a:gd name="connsiteY78" fmla="*/ 548614 h 1338360"/>
                <a:gd name="connsiteX79" fmla="*/ 64502 w 136337"/>
                <a:gd name="connsiteY79" fmla="*/ 537150 h 1338360"/>
                <a:gd name="connsiteX80" fmla="*/ 96811 w 136337"/>
                <a:gd name="connsiteY80" fmla="*/ 491789 h 1338360"/>
                <a:gd name="connsiteX81" fmla="*/ 124914 w 136337"/>
                <a:gd name="connsiteY81" fmla="*/ 503253 h 1338360"/>
                <a:gd name="connsiteX82" fmla="*/ 96811 w 136337"/>
                <a:gd name="connsiteY82" fmla="*/ 514717 h 1338360"/>
                <a:gd name="connsiteX83" fmla="*/ 68708 w 136337"/>
                <a:gd name="connsiteY83" fmla="*/ 503253 h 1338360"/>
                <a:gd name="connsiteX84" fmla="*/ 96811 w 136337"/>
                <a:gd name="connsiteY84" fmla="*/ 491789 h 1338360"/>
                <a:gd name="connsiteX85" fmla="*/ 56823 w 136337"/>
                <a:gd name="connsiteY85" fmla="*/ 450826 h 1338360"/>
                <a:gd name="connsiteX86" fmla="*/ 84926 w 136337"/>
                <a:gd name="connsiteY86" fmla="*/ 462290 h 1338360"/>
                <a:gd name="connsiteX87" fmla="*/ 56823 w 136337"/>
                <a:gd name="connsiteY87" fmla="*/ 473754 h 1338360"/>
                <a:gd name="connsiteX88" fmla="*/ 28720 w 136337"/>
                <a:gd name="connsiteY88" fmla="*/ 462290 h 1338360"/>
                <a:gd name="connsiteX89" fmla="*/ 56823 w 136337"/>
                <a:gd name="connsiteY89" fmla="*/ 450826 h 1338360"/>
                <a:gd name="connsiteX90" fmla="*/ 71061 w 136337"/>
                <a:gd name="connsiteY90" fmla="*/ 398608 h 1338360"/>
                <a:gd name="connsiteX91" fmla="*/ 99164 w 136337"/>
                <a:gd name="connsiteY91" fmla="*/ 410072 h 1338360"/>
                <a:gd name="connsiteX92" fmla="*/ 71061 w 136337"/>
                <a:gd name="connsiteY92" fmla="*/ 421536 h 1338360"/>
                <a:gd name="connsiteX93" fmla="*/ 42958 w 136337"/>
                <a:gd name="connsiteY93" fmla="*/ 410072 h 1338360"/>
                <a:gd name="connsiteX94" fmla="*/ 71061 w 136337"/>
                <a:gd name="connsiteY94" fmla="*/ 398608 h 1338360"/>
                <a:gd name="connsiteX95" fmla="*/ 36399 w 136337"/>
                <a:gd name="connsiteY95" fmla="*/ 352017 h 1338360"/>
                <a:gd name="connsiteX96" fmla="*/ 64502 w 136337"/>
                <a:gd name="connsiteY96" fmla="*/ 363481 h 1338360"/>
                <a:gd name="connsiteX97" fmla="*/ 36399 w 136337"/>
                <a:gd name="connsiteY97" fmla="*/ 374945 h 1338360"/>
                <a:gd name="connsiteX98" fmla="*/ 8296 w 136337"/>
                <a:gd name="connsiteY98" fmla="*/ 363481 h 1338360"/>
                <a:gd name="connsiteX99" fmla="*/ 36399 w 136337"/>
                <a:gd name="connsiteY99" fmla="*/ 352017 h 1338360"/>
                <a:gd name="connsiteX100" fmla="*/ 101847 w 136337"/>
                <a:gd name="connsiteY100" fmla="*/ 307679 h 1338360"/>
                <a:gd name="connsiteX101" fmla="*/ 129950 w 136337"/>
                <a:gd name="connsiteY101" fmla="*/ 319143 h 1338360"/>
                <a:gd name="connsiteX102" fmla="*/ 101847 w 136337"/>
                <a:gd name="connsiteY102" fmla="*/ 330607 h 1338360"/>
                <a:gd name="connsiteX103" fmla="*/ 73744 w 136337"/>
                <a:gd name="connsiteY103" fmla="*/ 319143 h 1338360"/>
                <a:gd name="connsiteX104" fmla="*/ 101847 w 136337"/>
                <a:gd name="connsiteY104" fmla="*/ 307679 h 1338360"/>
                <a:gd name="connsiteX105" fmla="*/ 48494 w 136337"/>
                <a:gd name="connsiteY105" fmla="*/ 275936 h 1338360"/>
                <a:gd name="connsiteX106" fmla="*/ 76597 w 136337"/>
                <a:gd name="connsiteY106" fmla="*/ 287400 h 1338360"/>
                <a:gd name="connsiteX107" fmla="*/ 48494 w 136337"/>
                <a:gd name="connsiteY107" fmla="*/ 298864 h 1338360"/>
                <a:gd name="connsiteX108" fmla="*/ 20391 w 136337"/>
                <a:gd name="connsiteY108" fmla="*/ 287400 h 1338360"/>
                <a:gd name="connsiteX109" fmla="*/ 48494 w 136337"/>
                <a:gd name="connsiteY109" fmla="*/ 275936 h 1338360"/>
                <a:gd name="connsiteX110" fmla="*/ 92529 w 136337"/>
                <a:gd name="connsiteY110" fmla="*/ 211161 h 1338360"/>
                <a:gd name="connsiteX111" fmla="*/ 120632 w 136337"/>
                <a:gd name="connsiteY111" fmla="*/ 222625 h 1338360"/>
                <a:gd name="connsiteX112" fmla="*/ 92529 w 136337"/>
                <a:gd name="connsiteY112" fmla="*/ 234089 h 1338360"/>
                <a:gd name="connsiteX113" fmla="*/ 64426 w 136337"/>
                <a:gd name="connsiteY113" fmla="*/ 222625 h 1338360"/>
                <a:gd name="connsiteX114" fmla="*/ 92529 w 136337"/>
                <a:gd name="connsiteY114" fmla="*/ 211161 h 1338360"/>
                <a:gd name="connsiteX115" fmla="*/ 36323 w 136337"/>
                <a:gd name="connsiteY115" fmla="*/ 181831 h 1338360"/>
                <a:gd name="connsiteX116" fmla="*/ 64426 w 136337"/>
                <a:gd name="connsiteY116" fmla="*/ 193295 h 1338360"/>
                <a:gd name="connsiteX117" fmla="*/ 36323 w 136337"/>
                <a:gd name="connsiteY117" fmla="*/ 204759 h 1338360"/>
                <a:gd name="connsiteX118" fmla="*/ 8220 w 136337"/>
                <a:gd name="connsiteY118" fmla="*/ 193295 h 1338360"/>
                <a:gd name="connsiteX119" fmla="*/ 36323 w 136337"/>
                <a:gd name="connsiteY119" fmla="*/ 181831 h 1338360"/>
                <a:gd name="connsiteX120" fmla="*/ 108234 w 136337"/>
                <a:gd name="connsiteY120" fmla="*/ 126574 h 1338360"/>
                <a:gd name="connsiteX121" fmla="*/ 136337 w 136337"/>
                <a:gd name="connsiteY121" fmla="*/ 138038 h 1338360"/>
                <a:gd name="connsiteX122" fmla="*/ 108234 w 136337"/>
                <a:gd name="connsiteY122" fmla="*/ 149502 h 1338360"/>
                <a:gd name="connsiteX123" fmla="*/ 80131 w 136337"/>
                <a:gd name="connsiteY123" fmla="*/ 138038 h 1338360"/>
                <a:gd name="connsiteX124" fmla="*/ 108234 w 136337"/>
                <a:gd name="connsiteY124" fmla="*/ 126574 h 1338360"/>
                <a:gd name="connsiteX125" fmla="*/ 41724 w 136337"/>
                <a:gd name="connsiteY125" fmla="*/ 83330 h 1338360"/>
                <a:gd name="connsiteX126" fmla="*/ 69827 w 136337"/>
                <a:gd name="connsiteY126" fmla="*/ 94794 h 1338360"/>
                <a:gd name="connsiteX127" fmla="*/ 41724 w 136337"/>
                <a:gd name="connsiteY127" fmla="*/ 106258 h 1338360"/>
                <a:gd name="connsiteX128" fmla="*/ 13621 w 136337"/>
                <a:gd name="connsiteY128" fmla="*/ 94794 h 1338360"/>
                <a:gd name="connsiteX129" fmla="*/ 41724 w 136337"/>
                <a:gd name="connsiteY129" fmla="*/ 83330 h 1338360"/>
                <a:gd name="connsiteX130" fmla="*/ 84309 w 136337"/>
                <a:gd name="connsiteY130" fmla="*/ 40975 h 1338360"/>
                <a:gd name="connsiteX131" fmla="*/ 112412 w 136337"/>
                <a:gd name="connsiteY131" fmla="*/ 52439 h 1338360"/>
                <a:gd name="connsiteX132" fmla="*/ 84309 w 136337"/>
                <a:gd name="connsiteY132" fmla="*/ 63903 h 1338360"/>
                <a:gd name="connsiteX133" fmla="*/ 56206 w 136337"/>
                <a:gd name="connsiteY133" fmla="*/ 52439 h 1338360"/>
                <a:gd name="connsiteX134" fmla="*/ 84309 w 136337"/>
                <a:gd name="connsiteY134" fmla="*/ 40975 h 1338360"/>
                <a:gd name="connsiteX135" fmla="*/ 28103 w 136337"/>
                <a:gd name="connsiteY135" fmla="*/ 0 h 1338360"/>
                <a:gd name="connsiteX136" fmla="*/ 56206 w 136337"/>
                <a:gd name="connsiteY136" fmla="*/ 11464 h 1338360"/>
                <a:gd name="connsiteX137" fmla="*/ 28103 w 136337"/>
                <a:gd name="connsiteY137" fmla="*/ 22928 h 1338360"/>
                <a:gd name="connsiteX138" fmla="*/ 0 w 136337"/>
                <a:gd name="connsiteY138" fmla="*/ 11464 h 1338360"/>
                <a:gd name="connsiteX139" fmla="*/ 28103 w 136337"/>
                <a:gd name="connsiteY139" fmla="*/ 0 h 1338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136337" h="1338360">
                  <a:moveTo>
                    <a:pt x="70985" y="1315432"/>
                  </a:moveTo>
                  <a:cubicBezTo>
                    <a:pt x="86506" y="1315432"/>
                    <a:pt x="99088" y="1320565"/>
                    <a:pt x="99088" y="1326896"/>
                  </a:cubicBezTo>
                  <a:cubicBezTo>
                    <a:pt x="99088" y="1333227"/>
                    <a:pt x="86506" y="1338360"/>
                    <a:pt x="70985" y="1338360"/>
                  </a:cubicBezTo>
                  <a:cubicBezTo>
                    <a:pt x="55464" y="1338360"/>
                    <a:pt x="42882" y="1333227"/>
                    <a:pt x="42882" y="1326896"/>
                  </a:cubicBezTo>
                  <a:cubicBezTo>
                    <a:pt x="42882" y="1320565"/>
                    <a:pt x="55464" y="1315432"/>
                    <a:pt x="70985" y="1315432"/>
                  </a:cubicBezTo>
                  <a:close/>
                  <a:moveTo>
                    <a:pt x="79281" y="1268670"/>
                  </a:moveTo>
                  <a:cubicBezTo>
                    <a:pt x="94802" y="1268670"/>
                    <a:pt x="107384" y="1273803"/>
                    <a:pt x="107384" y="1280134"/>
                  </a:cubicBezTo>
                  <a:cubicBezTo>
                    <a:pt x="107384" y="1286465"/>
                    <a:pt x="94802" y="1291598"/>
                    <a:pt x="79281" y="1291598"/>
                  </a:cubicBezTo>
                  <a:cubicBezTo>
                    <a:pt x="63760" y="1291598"/>
                    <a:pt x="51178" y="1286465"/>
                    <a:pt x="51178" y="1280134"/>
                  </a:cubicBezTo>
                  <a:cubicBezTo>
                    <a:pt x="51178" y="1273803"/>
                    <a:pt x="63760" y="1268670"/>
                    <a:pt x="79281" y="1268670"/>
                  </a:cubicBezTo>
                  <a:close/>
                  <a:moveTo>
                    <a:pt x="80174" y="1196952"/>
                  </a:moveTo>
                  <a:cubicBezTo>
                    <a:pt x="95695" y="1196952"/>
                    <a:pt x="108277" y="1202085"/>
                    <a:pt x="108277" y="1208416"/>
                  </a:cubicBezTo>
                  <a:cubicBezTo>
                    <a:pt x="108277" y="1214747"/>
                    <a:pt x="95695" y="1219880"/>
                    <a:pt x="80174" y="1219880"/>
                  </a:cubicBezTo>
                  <a:cubicBezTo>
                    <a:pt x="64653" y="1219880"/>
                    <a:pt x="52071" y="1214747"/>
                    <a:pt x="52071" y="1208416"/>
                  </a:cubicBezTo>
                  <a:cubicBezTo>
                    <a:pt x="52071" y="1202085"/>
                    <a:pt x="64653" y="1196952"/>
                    <a:pt x="80174" y="1196952"/>
                  </a:cubicBezTo>
                  <a:close/>
                  <a:moveTo>
                    <a:pt x="84850" y="1107041"/>
                  </a:moveTo>
                  <a:cubicBezTo>
                    <a:pt x="100371" y="1107041"/>
                    <a:pt x="112953" y="1112174"/>
                    <a:pt x="112953" y="1118505"/>
                  </a:cubicBezTo>
                  <a:cubicBezTo>
                    <a:pt x="112953" y="1124836"/>
                    <a:pt x="100371" y="1129969"/>
                    <a:pt x="84850" y="1129969"/>
                  </a:cubicBezTo>
                  <a:cubicBezTo>
                    <a:pt x="69329" y="1129969"/>
                    <a:pt x="56747" y="1124836"/>
                    <a:pt x="56747" y="1118505"/>
                  </a:cubicBezTo>
                  <a:cubicBezTo>
                    <a:pt x="56747" y="1112174"/>
                    <a:pt x="69329" y="1107041"/>
                    <a:pt x="84850" y="1107041"/>
                  </a:cubicBezTo>
                  <a:close/>
                  <a:moveTo>
                    <a:pt x="56206" y="1056415"/>
                  </a:moveTo>
                  <a:cubicBezTo>
                    <a:pt x="71727" y="1056415"/>
                    <a:pt x="84309" y="1061548"/>
                    <a:pt x="84309" y="1067879"/>
                  </a:cubicBezTo>
                  <a:cubicBezTo>
                    <a:pt x="84309" y="1074210"/>
                    <a:pt x="71727" y="1079343"/>
                    <a:pt x="56206" y="1079343"/>
                  </a:cubicBezTo>
                  <a:cubicBezTo>
                    <a:pt x="40685" y="1079343"/>
                    <a:pt x="28103" y="1074210"/>
                    <a:pt x="28103" y="1067879"/>
                  </a:cubicBezTo>
                  <a:cubicBezTo>
                    <a:pt x="28103" y="1061548"/>
                    <a:pt x="40685" y="1056415"/>
                    <a:pt x="56206" y="1056415"/>
                  </a:cubicBezTo>
                  <a:close/>
                  <a:moveTo>
                    <a:pt x="64426" y="1008232"/>
                  </a:moveTo>
                  <a:cubicBezTo>
                    <a:pt x="79947" y="1008232"/>
                    <a:pt x="92529" y="1013365"/>
                    <a:pt x="92529" y="1019696"/>
                  </a:cubicBezTo>
                  <a:cubicBezTo>
                    <a:pt x="92529" y="1026027"/>
                    <a:pt x="79947" y="1031160"/>
                    <a:pt x="64426" y="1031160"/>
                  </a:cubicBezTo>
                  <a:cubicBezTo>
                    <a:pt x="48905" y="1031160"/>
                    <a:pt x="36323" y="1026027"/>
                    <a:pt x="36323" y="1019696"/>
                  </a:cubicBezTo>
                  <a:cubicBezTo>
                    <a:pt x="36323" y="1013365"/>
                    <a:pt x="48905" y="1008232"/>
                    <a:pt x="64426" y="1008232"/>
                  </a:cubicBezTo>
                  <a:close/>
                  <a:moveTo>
                    <a:pt x="72356" y="969722"/>
                  </a:moveTo>
                  <a:cubicBezTo>
                    <a:pt x="87877" y="969722"/>
                    <a:pt x="100459" y="974855"/>
                    <a:pt x="100459" y="981186"/>
                  </a:cubicBezTo>
                  <a:cubicBezTo>
                    <a:pt x="100459" y="987517"/>
                    <a:pt x="87877" y="992650"/>
                    <a:pt x="72356" y="992650"/>
                  </a:cubicBezTo>
                  <a:cubicBezTo>
                    <a:pt x="56835" y="992650"/>
                    <a:pt x="44253" y="987517"/>
                    <a:pt x="44253" y="981186"/>
                  </a:cubicBezTo>
                  <a:cubicBezTo>
                    <a:pt x="44253" y="974855"/>
                    <a:pt x="56835" y="969722"/>
                    <a:pt x="72356" y="969722"/>
                  </a:cubicBezTo>
                  <a:close/>
                  <a:moveTo>
                    <a:pt x="93178" y="932359"/>
                  </a:moveTo>
                  <a:cubicBezTo>
                    <a:pt x="108699" y="932359"/>
                    <a:pt x="121281" y="937492"/>
                    <a:pt x="121281" y="943823"/>
                  </a:cubicBezTo>
                  <a:cubicBezTo>
                    <a:pt x="121281" y="950154"/>
                    <a:pt x="108699" y="955287"/>
                    <a:pt x="93178" y="955287"/>
                  </a:cubicBezTo>
                  <a:cubicBezTo>
                    <a:pt x="77657" y="955287"/>
                    <a:pt x="65075" y="950154"/>
                    <a:pt x="65075" y="943823"/>
                  </a:cubicBezTo>
                  <a:cubicBezTo>
                    <a:pt x="65075" y="937492"/>
                    <a:pt x="77657" y="932359"/>
                    <a:pt x="93178" y="932359"/>
                  </a:cubicBezTo>
                  <a:close/>
                  <a:moveTo>
                    <a:pt x="92529" y="879159"/>
                  </a:moveTo>
                  <a:cubicBezTo>
                    <a:pt x="108050" y="879159"/>
                    <a:pt x="120632" y="884292"/>
                    <a:pt x="120632" y="890623"/>
                  </a:cubicBezTo>
                  <a:cubicBezTo>
                    <a:pt x="120632" y="896954"/>
                    <a:pt x="108050" y="902087"/>
                    <a:pt x="92529" y="902087"/>
                  </a:cubicBezTo>
                  <a:cubicBezTo>
                    <a:pt x="77008" y="902087"/>
                    <a:pt x="64426" y="896954"/>
                    <a:pt x="64426" y="890623"/>
                  </a:cubicBezTo>
                  <a:cubicBezTo>
                    <a:pt x="64426" y="884292"/>
                    <a:pt x="77008" y="879159"/>
                    <a:pt x="92529" y="879159"/>
                  </a:cubicBezTo>
                  <a:close/>
                  <a:moveTo>
                    <a:pt x="65075" y="838205"/>
                  </a:moveTo>
                  <a:cubicBezTo>
                    <a:pt x="80596" y="838205"/>
                    <a:pt x="93178" y="843338"/>
                    <a:pt x="93178" y="849669"/>
                  </a:cubicBezTo>
                  <a:cubicBezTo>
                    <a:pt x="93178" y="856000"/>
                    <a:pt x="80596" y="861133"/>
                    <a:pt x="65075" y="861133"/>
                  </a:cubicBezTo>
                  <a:cubicBezTo>
                    <a:pt x="49554" y="861133"/>
                    <a:pt x="36972" y="856000"/>
                    <a:pt x="36972" y="849669"/>
                  </a:cubicBezTo>
                  <a:cubicBezTo>
                    <a:pt x="36972" y="843338"/>
                    <a:pt x="49554" y="838205"/>
                    <a:pt x="65075" y="838205"/>
                  </a:cubicBezTo>
                  <a:close/>
                  <a:moveTo>
                    <a:pt x="69158" y="782093"/>
                  </a:moveTo>
                  <a:cubicBezTo>
                    <a:pt x="84679" y="782093"/>
                    <a:pt x="97261" y="787226"/>
                    <a:pt x="97261" y="793557"/>
                  </a:cubicBezTo>
                  <a:cubicBezTo>
                    <a:pt x="97261" y="799888"/>
                    <a:pt x="84679" y="805021"/>
                    <a:pt x="69158" y="805021"/>
                  </a:cubicBezTo>
                  <a:cubicBezTo>
                    <a:pt x="53637" y="805021"/>
                    <a:pt x="41055" y="799888"/>
                    <a:pt x="41055" y="793557"/>
                  </a:cubicBezTo>
                  <a:cubicBezTo>
                    <a:pt x="41055" y="787226"/>
                    <a:pt x="53637" y="782093"/>
                    <a:pt x="69158" y="782093"/>
                  </a:cubicBezTo>
                  <a:close/>
                  <a:moveTo>
                    <a:pt x="93178" y="732586"/>
                  </a:moveTo>
                  <a:cubicBezTo>
                    <a:pt x="108699" y="732586"/>
                    <a:pt x="121281" y="737719"/>
                    <a:pt x="121281" y="744050"/>
                  </a:cubicBezTo>
                  <a:cubicBezTo>
                    <a:pt x="121281" y="750381"/>
                    <a:pt x="108699" y="755514"/>
                    <a:pt x="93178" y="755514"/>
                  </a:cubicBezTo>
                  <a:cubicBezTo>
                    <a:pt x="77657" y="755514"/>
                    <a:pt x="65075" y="750381"/>
                    <a:pt x="65075" y="744050"/>
                  </a:cubicBezTo>
                  <a:cubicBezTo>
                    <a:pt x="65075" y="737719"/>
                    <a:pt x="77657" y="732586"/>
                    <a:pt x="93178" y="732586"/>
                  </a:cubicBezTo>
                  <a:close/>
                  <a:moveTo>
                    <a:pt x="97987" y="695983"/>
                  </a:moveTo>
                  <a:cubicBezTo>
                    <a:pt x="113508" y="695983"/>
                    <a:pt x="126090" y="701116"/>
                    <a:pt x="126090" y="707447"/>
                  </a:cubicBezTo>
                  <a:cubicBezTo>
                    <a:pt x="126090" y="713778"/>
                    <a:pt x="113508" y="718911"/>
                    <a:pt x="97987" y="718911"/>
                  </a:cubicBezTo>
                  <a:cubicBezTo>
                    <a:pt x="82466" y="718911"/>
                    <a:pt x="69884" y="713778"/>
                    <a:pt x="69884" y="707447"/>
                  </a:cubicBezTo>
                  <a:cubicBezTo>
                    <a:pt x="69884" y="701116"/>
                    <a:pt x="82466" y="695983"/>
                    <a:pt x="97987" y="695983"/>
                  </a:cubicBezTo>
                  <a:close/>
                  <a:moveTo>
                    <a:pt x="56535" y="656347"/>
                  </a:moveTo>
                  <a:cubicBezTo>
                    <a:pt x="72056" y="656347"/>
                    <a:pt x="84638" y="661480"/>
                    <a:pt x="84638" y="667811"/>
                  </a:cubicBezTo>
                  <a:cubicBezTo>
                    <a:pt x="84638" y="674142"/>
                    <a:pt x="72056" y="679275"/>
                    <a:pt x="56535" y="679275"/>
                  </a:cubicBezTo>
                  <a:cubicBezTo>
                    <a:pt x="41014" y="679275"/>
                    <a:pt x="28432" y="674142"/>
                    <a:pt x="28432" y="667811"/>
                  </a:cubicBezTo>
                  <a:cubicBezTo>
                    <a:pt x="28432" y="661480"/>
                    <a:pt x="41014" y="656347"/>
                    <a:pt x="56535" y="656347"/>
                  </a:cubicBezTo>
                  <a:close/>
                  <a:moveTo>
                    <a:pt x="56206" y="583912"/>
                  </a:moveTo>
                  <a:cubicBezTo>
                    <a:pt x="71727" y="583912"/>
                    <a:pt x="84309" y="589045"/>
                    <a:pt x="84309" y="595376"/>
                  </a:cubicBezTo>
                  <a:cubicBezTo>
                    <a:pt x="84309" y="601707"/>
                    <a:pt x="71727" y="606840"/>
                    <a:pt x="56206" y="606840"/>
                  </a:cubicBezTo>
                  <a:cubicBezTo>
                    <a:pt x="40685" y="606840"/>
                    <a:pt x="28103" y="601707"/>
                    <a:pt x="28103" y="595376"/>
                  </a:cubicBezTo>
                  <a:cubicBezTo>
                    <a:pt x="28103" y="589045"/>
                    <a:pt x="40685" y="583912"/>
                    <a:pt x="56206" y="583912"/>
                  </a:cubicBezTo>
                  <a:close/>
                  <a:moveTo>
                    <a:pt x="64502" y="537150"/>
                  </a:moveTo>
                  <a:cubicBezTo>
                    <a:pt x="80023" y="537150"/>
                    <a:pt x="92605" y="542283"/>
                    <a:pt x="92605" y="548614"/>
                  </a:cubicBezTo>
                  <a:cubicBezTo>
                    <a:pt x="92605" y="554945"/>
                    <a:pt x="80023" y="560078"/>
                    <a:pt x="64502" y="560078"/>
                  </a:cubicBezTo>
                  <a:cubicBezTo>
                    <a:pt x="48981" y="560078"/>
                    <a:pt x="36399" y="554945"/>
                    <a:pt x="36399" y="548614"/>
                  </a:cubicBezTo>
                  <a:cubicBezTo>
                    <a:pt x="36399" y="542283"/>
                    <a:pt x="48981" y="537150"/>
                    <a:pt x="64502" y="537150"/>
                  </a:cubicBezTo>
                  <a:close/>
                  <a:moveTo>
                    <a:pt x="96811" y="491789"/>
                  </a:moveTo>
                  <a:cubicBezTo>
                    <a:pt x="112332" y="491789"/>
                    <a:pt x="124914" y="496922"/>
                    <a:pt x="124914" y="503253"/>
                  </a:cubicBezTo>
                  <a:cubicBezTo>
                    <a:pt x="124914" y="509584"/>
                    <a:pt x="112332" y="514717"/>
                    <a:pt x="96811" y="514717"/>
                  </a:cubicBezTo>
                  <a:cubicBezTo>
                    <a:pt x="81290" y="514717"/>
                    <a:pt x="68708" y="509584"/>
                    <a:pt x="68708" y="503253"/>
                  </a:cubicBezTo>
                  <a:cubicBezTo>
                    <a:pt x="68708" y="496922"/>
                    <a:pt x="81290" y="491789"/>
                    <a:pt x="96811" y="491789"/>
                  </a:cubicBezTo>
                  <a:close/>
                  <a:moveTo>
                    <a:pt x="56823" y="450826"/>
                  </a:moveTo>
                  <a:cubicBezTo>
                    <a:pt x="72344" y="450826"/>
                    <a:pt x="84926" y="455959"/>
                    <a:pt x="84926" y="462290"/>
                  </a:cubicBezTo>
                  <a:cubicBezTo>
                    <a:pt x="84926" y="468621"/>
                    <a:pt x="72344" y="473754"/>
                    <a:pt x="56823" y="473754"/>
                  </a:cubicBezTo>
                  <a:cubicBezTo>
                    <a:pt x="41302" y="473754"/>
                    <a:pt x="28720" y="468621"/>
                    <a:pt x="28720" y="462290"/>
                  </a:cubicBezTo>
                  <a:cubicBezTo>
                    <a:pt x="28720" y="455959"/>
                    <a:pt x="41302" y="450826"/>
                    <a:pt x="56823" y="450826"/>
                  </a:cubicBezTo>
                  <a:close/>
                  <a:moveTo>
                    <a:pt x="71061" y="398608"/>
                  </a:moveTo>
                  <a:cubicBezTo>
                    <a:pt x="86582" y="398608"/>
                    <a:pt x="99164" y="403741"/>
                    <a:pt x="99164" y="410072"/>
                  </a:cubicBezTo>
                  <a:cubicBezTo>
                    <a:pt x="99164" y="416403"/>
                    <a:pt x="86582" y="421536"/>
                    <a:pt x="71061" y="421536"/>
                  </a:cubicBezTo>
                  <a:cubicBezTo>
                    <a:pt x="55540" y="421536"/>
                    <a:pt x="42958" y="416403"/>
                    <a:pt x="42958" y="410072"/>
                  </a:cubicBezTo>
                  <a:cubicBezTo>
                    <a:pt x="42958" y="403741"/>
                    <a:pt x="55540" y="398608"/>
                    <a:pt x="71061" y="398608"/>
                  </a:cubicBezTo>
                  <a:close/>
                  <a:moveTo>
                    <a:pt x="36399" y="352017"/>
                  </a:moveTo>
                  <a:cubicBezTo>
                    <a:pt x="51920" y="352017"/>
                    <a:pt x="64502" y="357150"/>
                    <a:pt x="64502" y="363481"/>
                  </a:cubicBezTo>
                  <a:cubicBezTo>
                    <a:pt x="64502" y="369812"/>
                    <a:pt x="51920" y="374945"/>
                    <a:pt x="36399" y="374945"/>
                  </a:cubicBezTo>
                  <a:cubicBezTo>
                    <a:pt x="20878" y="374945"/>
                    <a:pt x="8296" y="369812"/>
                    <a:pt x="8296" y="363481"/>
                  </a:cubicBezTo>
                  <a:cubicBezTo>
                    <a:pt x="8296" y="357150"/>
                    <a:pt x="20878" y="352017"/>
                    <a:pt x="36399" y="352017"/>
                  </a:cubicBezTo>
                  <a:close/>
                  <a:moveTo>
                    <a:pt x="101847" y="307679"/>
                  </a:moveTo>
                  <a:cubicBezTo>
                    <a:pt x="117368" y="307679"/>
                    <a:pt x="129950" y="312812"/>
                    <a:pt x="129950" y="319143"/>
                  </a:cubicBezTo>
                  <a:cubicBezTo>
                    <a:pt x="129950" y="325474"/>
                    <a:pt x="117368" y="330607"/>
                    <a:pt x="101847" y="330607"/>
                  </a:cubicBezTo>
                  <a:cubicBezTo>
                    <a:pt x="86326" y="330607"/>
                    <a:pt x="73744" y="325474"/>
                    <a:pt x="73744" y="319143"/>
                  </a:cubicBezTo>
                  <a:cubicBezTo>
                    <a:pt x="73744" y="312812"/>
                    <a:pt x="86326" y="307679"/>
                    <a:pt x="101847" y="307679"/>
                  </a:cubicBezTo>
                  <a:close/>
                  <a:moveTo>
                    <a:pt x="48494" y="275936"/>
                  </a:moveTo>
                  <a:cubicBezTo>
                    <a:pt x="64015" y="275936"/>
                    <a:pt x="76597" y="281069"/>
                    <a:pt x="76597" y="287400"/>
                  </a:cubicBezTo>
                  <a:cubicBezTo>
                    <a:pt x="76597" y="293731"/>
                    <a:pt x="64015" y="298864"/>
                    <a:pt x="48494" y="298864"/>
                  </a:cubicBezTo>
                  <a:cubicBezTo>
                    <a:pt x="32973" y="298864"/>
                    <a:pt x="20391" y="293731"/>
                    <a:pt x="20391" y="287400"/>
                  </a:cubicBezTo>
                  <a:cubicBezTo>
                    <a:pt x="20391" y="281069"/>
                    <a:pt x="32973" y="275936"/>
                    <a:pt x="48494" y="275936"/>
                  </a:cubicBezTo>
                  <a:close/>
                  <a:moveTo>
                    <a:pt x="92529" y="211161"/>
                  </a:moveTo>
                  <a:cubicBezTo>
                    <a:pt x="108050" y="211161"/>
                    <a:pt x="120632" y="216294"/>
                    <a:pt x="120632" y="222625"/>
                  </a:cubicBezTo>
                  <a:cubicBezTo>
                    <a:pt x="120632" y="228956"/>
                    <a:pt x="108050" y="234089"/>
                    <a:pt x="92529" y="234089"/>
                  </a:cubicBezTo>
                  <a:cubicBezTo>
                    <a:pt x="77008" y="234089"/>
                    <a:pt x="64426" y="228956"/>
                    <a:pt x="64426" y="222625"/>
                  </a:cubicBezTo>
                  <a:cubicBezTo>
                    <a:pt x="64426" y="216294"/>
                    <a:pt x="77008" y="211161"/>
                    <a:pt x="92529" y="211161"/>
                  </a:cubicBezTo>
                  <a:close/>
                  <a:moveTo>
                    <a:pt x="36323" y="181831"/>
                  </a:moveTo>
                  <a:cubicBezTo>
                    <a:pt x="51844" y="181831"/>
                    <a:pt x="64426" y="186964"/>
                    <a:pt x="64426" y="193295"/>
                  </a:cubicBezTo>
                  <a:cubicBezTo>
                    <a:pt x="64426" y="199626"/>
                    <a:pt x="51844" y="204759"/>
                    <a:pt x="36323" y="204759"/>
                  </a:cubicBezTo>
                  <a:cubicBezTo>
                    <a:pt x="20802" y="204759"/>
                    <a:pt x="8220" y="199626"/>
                    <a:pt x="8220" y="193295"/>
                  </a:cubicBezTo>
                  <a:cubicBezTo>
                    <a:pt x="8220" y="186964"/>
                    <a:pt x="20802" y="181831"/>
                    <a:pt x="36323" y="181831"/>
                  </a:cubicBezTo>
                  <a:close/>
                  <a:moveTo>
                    <a:pt x="108234" y="126574"/>
                  </a:moveTo>
                  <a:cubicBezTo>
                    <a:pt x="123755" y="126574"/>
                    <a:pt x="136337" y="131707"/>
                    <a:pt x="136337" y="138038"/>
                  </a:cubicBezTo>
                  <a:cubicBezTo>
                    <a:pt x="136337" y="144369"/>
                    <a:pt x="123755" y="149502"/>
                    <a:pt x="108234" y="149502"/>
                  </a:cubicBezTo>
                  <a:cubicBezTo>
                    <a:pt x="92713" y="149502"/>
                    <a:pt x="80131" y="144369"/>
                    <a:pt x="80131" y="138038"/>
                  </a:cubicBezTo>
                  <a:cubicBezTo>
                    <a:pt x="80131" y="131707"/>
                    <a:pt x="92713" y="126574"/>
                    <a:pt x="108234" y="126574"/>
                  </a:cubicBezTo>
                  <a:close/>
                  <a:moveTo>
                    <a:pt x="41724" y="83330"/>
                  </a:moveTo>
                  <a:cubicBezTo>
                    <a:pt x="57245" y="83330"/>
                    <a:pt x="69827" y="88463"/>
                    <a:pt x="69827" y="94794"/>
                  </a:cubicBezTo>
                  <a:cubicBezTo>
                    <a:pt x="69827" y="101125"/>
                    <a:pt x="57245" y="106258"/>
                    <a:pt x="41724" y="106258"/>
                  </a:cubicBezTo>
                  <a:cubicBezTo>
                    <a:pt x="26203" y="106258"/>
                    <a:pt x="13621" y="101125"/>
                    <a:pt x="13621" y="94794"/>
                  </a:cubicBezTo>
                  <a:cubicBezTo>
                    <a:pt x="13621" y="88463"/>
                    <a:pt x="26203" y="83330"/>
                    <a:pt x="41724" y="83330"/>
                  </a:cubicBezTo>
                  <a:close/>
                  <a:moveTo>
                    <a:pt x="84309" y="40975"/>
                  </a:moveTo>
                  <a:cubicBezTo>
                    <a:pt x="99830" y="40975"/>
                    <a:pt x="112412" y="46108"/>
                    <a:pt x="112412" y="52439"/>
                  </a:cubicBezTo>
                  <a:cubicBezTo>
                    <a:pt x="112412" y="58770"/>
                    <a:pt x="99830" y="63903"/>
                    <a:pt x="84309" y="63903"/>
                  </a:cubicBezTo>
                  <a:cubicBezTo>
                    <a:pt x="68788" y="63903"/>
                    <a:pt x="56206" y="58770"/>
                    <a:pt x="56206" y="52439"/>
                  </a:cubicBezTo>
                  <a:cubicBezTo>
                    <a:pt x="56206" y="46108"/>
                    <a:pt x="68788" y="40975"/>
                    <a:pt x="84309" y="40975"/>
                  </a:cubicBezTo>
                  <a:close/>
                  <a:moveTo>
                    <a:pt x="28103" y="0"/>
                  </a:moveTo>
                  <a:cubicBezTo>
                    <a:pt x="43624" y="0"/>
                    <a:pt x="56206" y="5133"/>
                    <a:pt x="56206" y="11464"/>
                  </a:cubicBezTo>
                  <a:cubicBezTo>
                    <a:pt x="56206" y="17795"/>
                    <a:pt x="43624" y="22928"/>
                    <a:pt x="28103" y="22928"/>
                  </a:cubicBezTo>
                  <a:cubicBezTo>
                    <a:pt x="12582" y="22928"/>
                    <a:pt x="0" y="17795"/>
                    <a:pt x="0" y="11464"/>
                  </a:cubicBezTo>
                  <a:cubicBezTo>
                    <a:pt x="0" y="5133"/>
                    <a:pt x="12582" y="0"/>
                    <a:pt x="28103" y="0"/>
                  </a:cubicBez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6D87A4D0-899F-46CB-AB36-C4DC0E4BF7D9}"/>
              </a:ext>
            </a:extLst>
          </p:cNvPr>
          <p:cNvGrpSpPr/>
          <p:nvPr/>
        </p:nvGrpSpPr>
        <p:grpSpPr>
          <a:xfrm>
            <a:off x="1017359" y="791347"/>
            <a:ext cx="478155" cy="1570133"/>
            <a:chOff x="3571656" y="1966008"/>
            <a:chExt cx="682229" cy="2240258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2CF09834-FA5A-4947-A886-659E5C9533CB}"/>
                </a:ext>
              </a:extLst>
            </p:cNvPr>
            <p:cNvGrpSpPr/>
            <p:nvPr/>
          </p:nvGrpSpPr>
          <p:grpSpPr>
            <a:xfrm>
              <a:off x="3800276" y="1966008"/>
              <a:ext cx="225025" cy="2223888"/>
              <a:chOff x="3800276" y="1966008"/>
              <a:chExt cx="225025" cy="2223888"/>
            </a:xfrm>
          </p:grpSpPr>
          <p:sp>
            <p:nvSpPr>
              <p:cNvPr id="49" name="台形 48">
                <a:extLst>
                  <a:ext uri="{FF2B5EF4-FFF2-40B4-BE49-F238E27FC236}">
                    <a16:creationId xmlns:a16="http://schemas.microsoft.com/office/drawing/2014/main" id="{82336844-96E0-407B-BECC-2A3F5896E819}"/>
                  </a:ext>
                </a:extLst>
              </p:cNvPr>
              <p:cNvSpPr/>
              <p:nvPr/>
            </p:nvSpPr>
            <p:spPr bwMode="auto">
              <a:xfrm>
                <a:off x="3827876" y="2393885"/>
                <a:ext cx="180020" cy="1796011"/>
              </a:xfrm>
              <a:prstGeom prst="trapezoid">
                <a:avLst/>
              </a:pr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二等辺三角形 49">
                <a:extLst>
                  <a:ext uri="{FF2B5EF4-FFF2-40B4-BE49-F238E27FC236}">
                    <a16:creationId xmlns:a16="http://schemas.microsoft.com/office/drawing/2014/main" id="{B24639C9-4851-4416-B092-C6D07F6CB510}"/>
                  </a:ext>
                </a:extLst>
              </p:cNvPr>
              <p:cNvSpPr/>
              <p:nvPr/>
            </p:nvSpPr>
            <p:spPr bwMode="auto">
              <a:xfrm>
                <a:off x="3903264" y="29210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" name="二等辺三角形 50">
                <a:extLst>
                  <a:ext uri="{FF2B5EF4-FFF2-40B4-BE49-F238E27FC236}">
                    <a16:creationId xmlns:a16="http://schemas.microsoft.com/office/drawing/2014/main" id="{2CFC0A44-D87F-439A-B100-F2F4B3A6AC65}"/>
                  </a:ext>
                </a:extLst>
              </p:cNvPr>
              <p:cNvSpPr/>
              <p:nvPr/>
            </p:nvSpPr>
            <p:spPr bwMode="auto">
              <a:xfrm>
                <a:off x="3868339" y="26289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二等辺三角形 51">
                <a:extLst>
                  <a:ext uri="{FF2B5EF4-FFF2-40B4-BE49-F238E27FC236}">
                    <a16:creationId xmlns:a16="http://schemas.microsoft.com/office/drawing/2014/main" id="{698338F2-289C-45F9-9A4A-A2CD9B1B829D}"/>
                  </a:ext>
                </a:extLst>
              </p:cNvPr>
              <p:cNvSpPr/>
              <p:nvPr/>
            </p:nvSpPr>
            <p:spPr bwMode="auto">
              <a:xfrm>
                <a:off x="3861989" y="32004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" name="二等辺三角形 52">
                <a:extLst>
                  <a:ext uri="{FF2B5EF4-FFF2-40B4-BE49-F238E27FC236}">
                    <a16:creationId xmlns:a16="http://schemas.microsoft.com/office/drawing/2014/main" id="{EEFC2CD8-3122-4F9C-B542-8624866F8507}"/>
                  </a:ext>
                </a:extLst>
              </p:cNvPr>
              <p:cNvSpPr/>
              <p:nvPr/>
            </p:nvSpPr>
            <p:spPr bwMode="auto">
              <a:xfrm>
                <a:off x="3912789" y="3463926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51B6EB44-E9DC-467C-B76B-469CA6B9742E}"/>
                  </a:ext>
                </a:extLst>
              </p:cNvPr>
              <p:cNvGrpSpPr/>
              <p:nvPr/>
            </p:nvGrpSpPr>
            <p:grpSpPr>
              <a:xfrm>
                <a:off x="3800276" y="1966008"/>
                <a:ext cx="225025" cy="508514"/>
                <a:chOff x="2657745" y="2496782"/>
                <a:chExt cx="296041" cy="564905"/>
              </a:xfrm>
            </p:grpSpPr>
            <p:sp>
              <p:nvSpPr>
                <p:cNvPr id="55" name="楕円 19">
                  <a:extLst>
                    <a:ext uri="{FF2B5EF4-FFF2-40B4-BE49-F238E27FC236}">
                      <a16:creationId xmlns:a16="http://schemas.microsoft.com/office/drawing/2014/main" id="{D073109F-E9D0-42C4-9F66-D19BAC4B3A1A}"/>
                    </a:ext>
                  </a:extLst>
                </p:cNvPr>
                <p:cNvSpPr/>
                <p:nvPr/>
              </p:nvSpPr>
              <p:spPr bwMode="auto">
                <a:xfrm>
                  <a:off x="2712628" y="2496782"/>
                  <a:ext cx="186632" cy="303999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楕円 19">
                  <a:extLst>
                    <a:ext uri="{FF2B5EF4-FFF2-40B4-BE49-F238E27FC236}">
                      <a16:creationId xmlns:a16="http://schemas.microsoft.com/office/drawing/2014/main" id="{8EE6FEA5-685E-4C35-8782-18C4FC65E846}"/>
                    </a:ext>
                  </a:extLst>
                </p:cNvPr>
                <p:cNvSpPr/>
                <p:nvPr/>
              </p:nvSpPr>
              <p:spPr bwMode="auto">
                <a:xfrm rot="20700000">
                  <a:off x="2668793" y="2601542"/>
                  <a:ext cx="167175" cy="278308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" name="楕円 19">
                  <a:extLst>
                    <a:ext uri="{FF2B5EF4-FFF2-40B4-BE49-F238E27FC236}">
                      <a16:creationId xmlns:a16="http://schemas.microsoft.com/office/drawing/2014/main" id="{FF567EF8-DA42-4FFD-A984-B5CF0FDB4AD8}"/>
                    </a:ext>
                  </a:extLst>
                </p:cNvPr>
                <p:cNvSpPr/>
                <p:nvPr/>
              </p:nvSpPr>
              <p:spPr bwMode="auto">
                <a:xfrm rot="900000">
                  <a:off x="2776536" y="2601544"/>
                  <a:ext cx="167175" cy="278308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" name="楕円 19">
                  <a:extLst>
                    <a:ext uri="{FF2B5EF4-FFF2-40B4-BE49-F238E27FC236}">
                      <a16:creationId xmlns:a16="http://schemas.microsoft.com/office/drawing/2014/main" id="{1E66D1EC-3006-48BD-B2C2-E7ADC0A6A936}"/>
                    </a:ext>
                  </a:extLst>
                </p:cNvPr>
                <p:cNvSpPr/>
                <p:nvPr/>
              </p:nvSpPr>
              <p:spPr bwMode="auto">
                <a:xfrm rot="19800000">
                  <a:off x="2657745" y="2722075"/>
                  <a:ext cx="180020" cy="339610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" name="楕円 19">
                  <a:extLst>
                    <a:ext uri="{FF2B5EF4-FFF2-40B4-BE49-F238E27FC236}">
                      <a16:creationId xmlns:a16="http://schemas.microsoft.com/office/drawing/2014/main" id="{068F02CA-2ECB-4945-A5F4-C82629D1FA0C}"/>
                    </a:ext>
                  </a:extLst>
                </p:cNvPr>
                <p:cNvSpPr/>
                <p:nvPr/>
              </p:nvSpPr>
              <p:spPr bwMode="auto">
                <a:xfrm rot="1800000">
                  <a:off x="2773766" y="2722077"/>
                  <a:ext cx="180020" cy="339610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459C1098-9FC1-453F-B92D-280208A59A67}"/>
                </a:ext>
              </a:extLst>
            </p:cNvPr>
            <p:cNvGrpSpPr/>
            <p:nvPr/>
          </p:nvGrpSpPr>
          <p:grpSpPr>
            <a:xfrm rot="21365964">
              <a:off x="3571656" y="1982378"/>
              <a:ext cx="225025" cy="2223888"/>
              <a:chOff x="3800276" y="1966008"/>
              <a:chExt cx="225025" cy="2223888"/>
            </a:xfrm>
          </p:grpSpPr>
          <p:sp>
            <p:nvSpPr>
              <p:cNvPr id="38" name="台形 37">
                <a:extLst>
                  <a:ext uri="{FF2B5EF4-FFF2-40B4-BE49-F238E27FC236}">
                    <a16:creationId xmlns:a16="http://schemas.microsoft.com/office/drawing/2014/main" id="{BA3A708F-419F-46D5-A1C5-ACCEA7CD384E}"/>
                  </a:ext>
                </a:extLst>
              </p:cNvPr>
              <p:cNvSpPr/>
              <p:nvPr/>
            </p:nvSpPr>
            <p:spPr bwMode="auto">
              <a:xfrm>
                <a:off x="3827876" y="2393885"/>
                <a:ext cx="180020" cy="1796011"/>
              </a:xfrm>
              <a:prstGeom prst="trapezoid">
                <a:avLst/>
              </a:pr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" name="二等辺三角形 38">
                <a:extLst>
                  <a:ext uri="{FF2B5EF4-FFF2-40B4-BE49-F238E27FC236}">
                    <a16:creationId xmlns:a16="http://schemas.microsoft.com/office/drawing/2014/main" id="{56FCFE7C-016B-4887-9AF8-EF6F0051A5AE}"/>
                  </a:ext>
                </a:extLst>
              </p:cNvPr>
              <p:cNvSpPr/>
              <p:nvPr/>
            </p:nvSpPr>
            <p:spPr bwMode="auto">
              <a:xfrm>
                <a:off x="3903264" y="29210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" name="二等辺三角形 39">
                <a:extLst>
                  <a:ext uri="{FF2B5EF4-FFF2-40B4-BE49-F238E27FC236}">
                    <a16:creationId xmlns:a16="http://schemas.microsoft.com/office/drawing/2014/main" id="{5E53D417-7334-4779-A0FB-5FF53B22F5DB}"/>
                  </a:ext>
                </a:extLst>
              </p:cNvPr>
              <p:cNvSpPr/>
              <p:nvPr/>
            </p:nvSpPr>
            <p:spPr bwMode="auto">
              <a:xfrm>
                <a:off x="3868339" y="26289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二等辺三角形 40">
                <a:extLst>
                  <a:ext uri="{FF2B5EF4-FFF2-40B4-BE49-F238E27FC236}">
                    <a16:creationId xmlns:a16="http://schemas.microsoft.com/office/drawing/2014/main" id="{9590C952-5558-479E-B40B-FADFFEF3D879}"/>
                  </a:ext>
                </a:extLst>
              </p:cNvPr>
              <p:cNvSpPr/>
              <p:nvPr/>
            </p:nvSpPr>
            <p:spPr bwMode="auto">
              <a:xfrm>
                <a:off x="3861989" y="32004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二等辺三角形 41">
                <a:extLst>
                  <a:ext uri="{FF2B5EF4-FFF2-40B4-BE49-F238E27FC236}">
                    <a16:creationId xmlns:a16="http://schemas.microsoft.com/office/drawing/2014/main" id="{BF8548CA-EAFB-4072-9C95-145BC41D1AFE}"/>
                  </a:ext>
                </a:extLst>
              </p:cNvPr>
              <p:cNvSpPr/>
              <p:nvPr/>
            </p:nvSpPr>
            <p:spPr bwMode="auto">
              <a:xfrm>
                <a:off x="3912789" y="3463926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D53D0A5C-FEFC-4EA0-AB2C-54BD410D8CB1}"/>
                  </a:ext>
                </a:extLst>
              </p:cNvPr>
              <p:cNvGrpSpPr/>
              <p:nvPr/>
            </p:nvGrpSpPr>
            <p:grpSpPr>
              <a:xfrm>
                <a:off x="3800276" y="1966008"/>
                <a:ext cx="225025" cy="508514"/>
                <a:chOff x="2657745" y="2496782"/>
                <a:chExt cx="296041" cy="564905"/>
              </a:xfrm>
            </p:grpSpPr>
            <p:sp>
              <p:nvSpPr>
                <p:cNvPr id="44" name="楕円 19">
                  <a:extLst>
                    <a:ext uri="{FF2B5EF4-FFF2-40B4-BE49-F238E27FC236}">
                      <a16:creationId xmlns:a16="http://schemas.microsoft.com/office/drawing/2014/main" id="{FFD0B720-FF7C-435D-8CC3-4BF832A908CE}"/>
                    </a:ext>
                  </a:extLst>
                </p:cNvPr>
                <p:cNvSpPr/>
                <p:nvPr/>
              </p:nvSpPr>
              <p:spPr bwMode="auto">
                <a:xfrm>
                  <a:off x="2712628" y="2496782"/>
                  <a:ext cx="186632" cy="303999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楕円 19">
                  <a:extLst>
                    <a:ext uri="{FF2B5EF4-FFF2-40B4-BE49-F238E27FC236}">
                      <a16:creationId xmlns:a16="http://schemas.microsoft.com/office/drawing/2014/main" id="{5CE64C53-A502-4CCC-B92B-27642D356440}"/>
                    </a:ext>
                  </a:extLst>
                </p:cNvPr>
                <p:cNvSpPr/>
                <p:nvPr/>
              </p:nvSpPr>
              <p:spPr bwMode="auto">
                <a:xfrm rot="20700000">
                  <a:off x="2668793" y="2601542"/>
                  <a:ext cx="167175" cy="278308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" name="楕円 19">
                  <a:extLst>
                    <a:ext uri="{FF2B5EF4-FFF2-40B4-BE49-F238E27FC236}">
                      <a16:creationId xmlns:a16="http://schemas.microsoft.com/office/drawing/2014/main" id="{70A9F2BF-AD05-46B1-94DC-1129F8A7A69B}"/>
                    </a:ext>
                  </a:extLst>
                </p:cNvPr>
                <p:cNvSpPr/>
                <p:nvPr/>
              </p:nvSpPr>
              <p:spPr bwMode="auto">
                <a:xfrm rot="900000">
                  <a:off x="2776536" y="2601544"/>
                  <a:ext cx="167175" cy="278308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" name="楕円 19">
                  <a:extLst>
                    <a:ext uri="{FF2B5EF4-FFF2-40B4-BE49-F238E27FC236}">
                      <a16:creationId xmlns:a16="http://schemas.microsoft.com/office/drawing/2014/main" id="{9AEE1512-E865-4570-83E6-88901CAD6389}"/>
                    </a:ext>
                  </a:extLst>
                </p:cNvPr>
                <p:cNvSpPr/>
                <p:nvPr/>
              </p:nvSpPr>
              <p:spPr bwMode="auto">
                <a:xfrm rot="19800000">
                  <a:off x="2657745" y="2722075"/>
                  <a:ext cx="180020" cy="339610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" name="楕円 19">
                  <a:extLst>
                    <a:ext uri="{FF2B5EF4-FFF2-40B4-BE49-F238E27FC236}">
                      <a16:creationId xmlns:a16="http://schemas.microsoft.com/office/drawing/2014/main" id="{DD6C2422-DE76-41CD-9EFC-09EFE4672183}"/>
                    </a:ext>
                  </a:extLst>
                </p:cNvPr>
                <p:cNvSpPr/>
                <p:nvPr/>
              </p:nvSpPr>
              <p:spPr bwMode="auto">
                <a:xfrm rot="1800000">
                  <a:off x="2773766" y="2722077"/>
                  <a:ext cx="180020" cy="339610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3C570A09-9684-4636-B44A-072C59A25A8C}"/>
                </a:ext>
              </a:extLst>
            </p:cNvPr>
            <p:cNvGrpSpPr/>
            <p:nvPr/>
          </p:nvGrpSpPr>
          <p:grpSpPr>
            <a:xfrm rot="234036" flipH="1">
              <a:off x="4028860" y="1982377"/>
              <a:ext cx="225025" cy="2223888"/>
              <a:chOff x="3800276" y="1966008"/>
              <a:chExt cx="225025" cy="2223888"/>
            </a:xfrm>
          </p:grpSpPr>
          <p:sp>
            <p:nvSpPr>
              <p:cNvPr id="27" name="台形 26">
                <a:extLst>
                  <a:ext uri="{FF2B5EF4-FFF2-40B4-BE49-F238E27FC236}">
                    <a16:creationId xmlns:a16="http://schemas.microsoft.com/office/drawing/2014/main" id="{9539186A-93C0-4D1B-82F5-F90C5D91C051}"/>
                  </a:ext>
                </a:extLst>
              </p:cNvPr>
              <p:cNvSpPr/>
              <p:nvPr/>
            </p:nvSpPr>
            <p:spPr bwMode="auto">
              <a:xfrm>
                <a:off x="3827876" y="2393885"/>
                <a:ext cx="180020" cy="1796011"/>
              </a:xfrm>
              <a:prstGeom prst="trapezoid">
                <a:avLst/>
              </a:pr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二等辺三角形 27">
                <a:extLst>
                  <a:ext uri="{FF2B5EF4-FFF2-40B4-BE49-F238E27FC236}">
                    <a16:creationId xmlns:a16="http://schemas.microsoft.com/office/drawing/2014/main" id="{D8EE3358-D20F-44FD-B2C6-6F8DE1DD1C19}"/>
                  </a:ext>
                </a:extLst>
              </p:cNvPr>
              <p:cNvSpPr/>
              <p:nvPr/>
            </p:nvSpPr>
            <p:spPr bwMode="auto">
              <a:xfrm>
                <a:off x="3903264" y="29210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二等辺三角形 28">
                <a:extLst>
                  <a:ext uri="{FF2B5EF4-FFF2-40B4-BE49-F238E27FC236}">
                    <a16:creationId xmlns:a16="http://schemas.microsoft.com/office/drawing/2014/main" id="{A7993215-E490-4A11-8866-4A072DA75886}"/>
                  </a:ext>
                </a:extLst>
              </p:cNvPr>
              <p:cNvSpPr/>
              <p:nvPr/>
            </p:nvSpPr>
            <p:spPr bwMode="auto">
              <a:xfrm>
                <a:off x="3868339" y="26289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二等辺三角形 29">
                <a:extLst>
                  <a:ext uri="{FF2B5EF4-FFF2-40B4-BE49-F238E27FC236}">
                    <a16:creationId xmlns:a16="http://schemas.microsoft.com/office/drawing/2014/main" id="{D3F5A226-190B-4C65-9E12-80EDBBD33AF0}"/>
                  </a:ext>
                </a:extLst>
              </p:cNvPr>
              <p:cNvSpPr/>
              <p:nvPr/>
            </p:nvSpPr>
            <p:spPr bwMode="auto">
              <a:xfrm>
                <a:off x="3861989" y="32004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二等辺三角形 30">
                <a:extLst>
                  <a:ext uri="{FF2B5EF4-FFF2-40B4-BE49-F238E27FC236}">
                    <a16:creationId xmlns:a16="http://schemas.microsoft.com/office/drawing/2014/main" id="{9CFC4D7D-0A08-4724-AE5A-A3D1E8BCDA4C}"/>
                  </a:ext>
                </a:extLst>
              </p:cNvPr>
              <p:cNvSpPr/>
              <p:nvPr/>
            </p:nvSpPr>
            <p:spPr bwMode="auto">
              <a:xfrm>
                <a:off x="3912789" y="3463926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488746F3-8EFD-47C7-81AA-2BF3AFC44F9D}"/>
                  </a:ext>
                </a:extLst>
              </p:cNvPr>
              <p:cNvGrpSpPr/>
              <p:nvPr/>
            </p:nvGrpSpPr>
            <p:grpSpPr>
              <a:xfrm>
                <a:off x="3800276" y="1966008"/>
                <a:ext cx="225025" cy="508514"/>
                <a:chOff x="2657745" y="2496782"/>
                <a:chExt cx="296041" cy="564905"/>
              </a:xfrm>
            </p:grpSpPr>
            <p:sp>
              <p:nvSpPr>
                <p:cNvPr id="33" name="楕円 19">
                  <a:extLst>
                    <a:ext uri="{FF2B5EF4-FFF2-40B4-BE49-F238E27FC236}">
                      <a16:creationId xmlns:a16="http://schemas.microsoft.com/office/drawing/2014/main" id="{EF920C04-0685-4C11-A259-9D6282164719}"/>
                    </a:ext>
                  </a:extLst>
                </p:cNvPr>
                <p:cNvSpPr/>
                <p:nvPr/>
              </p:nvSpPr>
              <p:spPr bwMode="auto">
                <a:xfrm>
                  <a:off x="2712628" y="2496782"/>
                  <a:ext cx="186632" cy="303999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楕円 19">
                  <a:extLst>
                    <a:ext uri="{FF2B5EF4-FFF2-40B4-BE49-F238E27FC236}">
                      <a16:creationId xmlns:a16="http://schemas.microsoft.com/office/drawing/2014/main" id="{67EF45AA-6F21-4021-8F1F-63ADD4C0CCC2}"/>
                    </a:ext>
                  </a:extLst>
                </p:cNvPr>
                <p:cNvSpPr/>
                <p:nvPr/>
              </p:nvSpPr>
              <p:spPr bwMode="auto">
                <a:xfrm rot="20700000">
                  <a:off x="2668793" y="2601542"/>
                  <a:ext cx="167175" cy="278308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" name="楕円 19">
                  <a:extLst>
                    <a:ext uri="{FF2B5EF4-FFF2-40B4-BE49-F238E27FC236}">
                      <a16:creationId xmlns:a16="http://schemas.microsoft.com/office/drawing/2014/main" id="{A53C735B-827F-4DBC-8941-0A8984AE8DC3}"/>
                    </a:ext>
                  </a:extLst>
                </p:cNvPr>
                <p:cNvSpPr/>
                <p:nvPr/>
              </p:nvSpPr>
              <p:spPr bwMode="auto">
                <a:xfrm rot="900000">
                  <a:off x="2776536" y="2601544"/>
                  <a:ext cx="167175" cy="278308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" name="楕円 19">
                  <a:extLst>
                    <a:ext uri="{FF2B5EF4-FFF2-40B4-BE49-F238E27FC236}">
                      <a16:creationId xmlns:a16="http://schemas.microsoft.com/office/drawing/2014/main" id="{60FF5121-C2F2-4D1C-BD4C-07AE52D8C992}"/>
                    </a:ext>
                  </a:extLst>
                </p:cNvPr>
                <p:cNvSpPr/>
                <p:nvPr/>
              </p:nvSpPr>
              <p:spPr bwMode="auto">
                <a:xfrm rot="19800000">
                  <a:off x="2657745" y="2722075"/>
                  <a:ext cx="180020" cy="339610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" name="楕円 19">
                  <a:extLst>
                    <a:ext uri="{FF2B5EF4-FFF2-40B4-BE49-F238E27FC236}">
                      <a16:creationId xmlns:a16="http://schemas.microsoft.com/office/drawing/2014/main" id="{04EBDF84-B7CD-4B24-B272-FEA2CCE577C2}"/>
                    </a:ext>
                  </a:extLst>
                </p:cNvPr>
                <p:cNvSpPr/>
                <p:nvPr/>
              </p:nvSpPr>
              <p:spPr bwMode="auto">
                <a:xfrm rot="1800000">
                  <a:off x="2773766" y="2722077"/>
                  <a:ext cx="180020" cy="339610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3A18EF8B-0D04-47E3-B87C-80E829061240}"/>
              </a:ext>
            </a:extLst>
          </p:cNvPr>
          <p:cNvGrpSpPr/>
          <p:nvPr/>
        </p:nvGrpSpPr>
        <p:grpSpPr>
          <a:xfrm rot="3600000">
            <a:off x="1017359" y="2808155"/>
            <a:ext cx="478155" cy="1570133"/>
            <a:chOff x="3571656" y="1966008"/>
            <a:chExt cx="682229" cy="2240258"/>
          </a:xfrm>
        </p:grpSpPr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A3DE2820-920F-4308-8934-D9926CA3E7BD}"/>
                </a:ext>
              </a:extLst>
            </p:cNvPr>
            <p:cNvGrpSpPr/>
            <p:nvPr/>
          </p:nvGrpSpPr>
          <p:grpSpPr>
            <a:xfrm>
              <a:off x="3800276" y="1966008"/>
              <a:ext cx="225025" cy="2223888"/>
              <a:chOff x="3800276" y="1966008"/>
              <a:chExt cx="225025" cy="2223888"/>
            </a:xfrm>
          </p:grpSpPr>
          <p:sp>
            <p:nvSpPr>
              <p:cNvPr id="86" name="台形 85">
                <a:extLst>
                  <a:ext uri="{FF2B5EF4-FFF2-40B4-BE49-F238E27FC236}">
                    <a16:creationId xmlns:a16="http://schemas.microsoft.com/office/drawing/2014/main" id="{F257F4C3-944C-421F-BA35-63FD2ABDC8D2}"/>
                  </a:ext>
                </a:extLst>
              </p:cNvPr>
              <p:cNvSpPr/>
              <p:nvPr/>
            </p:nvSpPr>
            <p:spPr bwMode="auto">
              <a:xfrm>
                <a:off x="3827876" y="2393885"/>
                <a:ext cx="180020" cy="1796011"/>
              </a:xfrm>
              <a:prstGeom prst="trapezoid">
                <a:avLst/>
              </a:pr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" name="二等辺三角形 86">
                <a:extLst>
                  <a:ext uri="{FF2B5EF4-FFF2-40B4-BE49-F238E27FC236}">
                    <a16:creationId xmlns:a16="http://schemas.microsoft.com/office/drawing/2014/main" id="{EF02C888-B55D-412B-B8BE-5810BE33FB79}"/>
                  </a:ext>
                </a:extLst>
              </p:cNvPr>
              <p:cNvSpPr/>
              <p:nvPr/>
            </p:nvSpPr>
            <p:spPr bwMode="auto">
              <a:xfrm>
                <a:off x="3903264" y="29210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二等辺三角形 87">
                <a:extLst>
                  <a:ext uri="{FF2B5EF4-FFF2-40B4-BE49-F238E27FC236}">
                    <a16:creationId xmlns:a16="http://schemas.microsoft.com/office/drawing/2014/main" id="{32928AC1-A443-4AD5-B598-0AED6485887B}"/>
                  </a:ext>
                </a:extLst>
              </p:cNvPr>
              <p:cNvSpPr/>
              <p:nvPr/>
            </p:nvSpPr>
            <p:spPr bwMode="auto">
              <a:xfrm>
                <a:off x="3868339" y="26289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" name="二等辺三角形 88">
                <a:extLst>
                  <a:ext uri="{FF2B5EF4-FFF2-40B4-BE49-F238E27FC236}">
                    <a16:creationId xmlns:a16="http://schemas.microsoft.com/office/drawing/2014/main" id="{8194FBBC-5B74-4AC5-9814-4815188FCBD8}"/>
                  </a:ext>
                </a:extLst>
              </p:cNvPr>
              <p:cNvSpPr/>
              <p:nvPr/>
            </p:nvSpPr>
            <p:spPr bwMode="auto">
              <a:xfrm>
                <a:off x="3861989" y="32004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" name="二等辺三角形 89">
                <a:extLst>
                  <a:ext uri="{FF2B5EF4-FFF2-40B4-BE49-F238E27FC236}">
                    <a16:creationId xmlns:a16="http://schemas.microsoft.com/office/drawing/2014/main" id="{471944D7-C5F8-467E-A44A-88E4C76E580B}"/>
                  </a:ext>
                </a:extLst>
              </p:cNvPr>
              <p:cNvSpPr/>
              <p:nvPr/>
            </p:nvSpPr>
            <p:spPr bwMode="auto">
              <a:xfrm>
                <a:off x="3912789" y="3463926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729855CB-D714-4912-9138-ED3BFB12C770}"/>
                  </a:ext>
                </a:extLst>
              </p:cNvPr>
              <p:cNvGrpSpPr/>
              <p:nvPr/>
            </p:nvGrpSpPr>
            <p:grpSpPr>
              <a:xfrm>
                <a:off x="3800276" y="1966008"/>
                <a:ext cx="225025" cy="508514"/>
                <a:chOff x="2657745" y="2496782"/>
                <a:chExt cx="296041" cy="564905"/>
              </a:xfrm>
            </p:grpSpPr>
            <p:sp>
              <p:nvSpPr>
                <p:cNvPr id="92" name="楕円 19">
                  <a:extLst>
                    <a:ext uri="{FF2B5EF4-FFF2-40B4-BE49-F238E27FC236}">
                      <a16:creationId xmlns:a16="http://schemas.microsoft.com/office/drawing/2014/main" id="{56953BCB-8E86-4347-9266-0636135D6574}"/>
                    </a:ext>
                  </a:extLst>
                </p:cNvPr>
                <p:cNvSpPr/>
                <p:nvPr/>
              </p:nvSpPr>
              <p:spPr bwMode="auto">
                <a:xfrm>
                  <a:off x="2712628" y="2496782"/>
                  <a:ext cx="186632" cy="303999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楕円 19">
                  <a:extLst>
                    <a:ext uri="{FF2B5EF4-FFF2-40B4-BE49-F238E27FC236}">
                      <a16:creationId xmlns:a16="http://schemas.microsoft.com/office/drawing/2014/main" id="{BD009880-358A-4C0E-A44F-9D6265315EB4}"/>
                    </a:ext>
                  </a:extLst>
                </p:cNvPr>
                <p:cNvSpPr/>
                <p:nvPr/>
              </p:nvSpPr>
              <p:spPr bwMode="auto">
                <a:xfrm rot="20700000">
                  <a:off x="2668793" y="2601542"/>
                  <a:ext cx="167175" cy="278308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" name="楕円 19">
                  <a:extLst>
                    <a:ext uri="{FF2B5EF4-FFF2-40B4-BE49-F238E27FC236}">
                      <a16:creationId xmlns:a16="http://schemas.microsoft.com/office/drawing/2014/main" id="{3845AA29-3D59-4278-8758-86783094402A}"/>
                    </a:ext>
                  </a:extLst>
                </p:cNvPr>
                <p:cNvSpPr/>
                <p:nvPr/>
              </p:nvSpPr>
              <p:spPr bwMode="auto">
                <a:xfrm rot="900000">
                  <a:off x="2776536" y="2601544"/>
                  <a:ext cx="167175" cy="278308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5" name="楕円 19">
                  <a:extLst>
                    <a:ext uri="{FF2B5EF4-FFF2-40B4-BE49-F238E27FC236}">
                      <a16:creationId xmlns:a16="http://schemas.microsoft.com/office/drawing/2014/main" id="{451C9C0A-36D0-4C42-9F4F-CD8926CEC149}"/>
                    </a:ext>
                  </a:extLst>
                </p:cNvPr>
                <p:cNvSpPr/>
                <p:nvPr/>
              </p:nvSpPr>
              <p:spPr bwMode="auto">
                <a:xfrm rot="19800000">
                  <a:off x="2657745" y="2722075"/>
                  <a:ext cx="180020" cy="339610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" name="楕円 19">
                  <a:extLst>
                    <a:ext uri="{FF2B5EF4-FFF2-40B4-BE49-F238E27FC236}">
                      <a16:creationId xmlns:a16="http://schemas.microsoft.com/office/drawing/2014/main" id="{B1582062-EB7B-4ED2-884C-A63C04F059E8}"/>
                    </a:ext>
                  </a:extLst>
                </p:cNvPr>
                <p:cNvSpPr/>
                <p:nvPr/>
              </p:nvSpPr>
              <p:spPr bwMode="auto">
                <a:xfrm rot="1800000">
                  <a:off x="2773766" y="2722077"/>
                  <a:ext cx="180020" cy="339610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54A5032F-0828-416A-A5B9-4AB184065906}"/>
                </a:ext>
              </a:extLst>
            </p:cNvPr>
            <p:cNvGrpSpPr/>
            <p:nvPr/>
          </p:nvGrpSpPr>
          <p:grpSpPr>
            <a:xfrm rot="21365964">
              <a:off x="3571656" y="1982378"/>
              <a:ext cx="225025" cy="2223888"/>
              <a:chOff x="3800276" y="1966008"/>
              <a:chExt cx="225025" cy="2223888"/>
            </a:xfrm>
          </p:grpSpPr>
          <p:sp>
            <p:nvSpPr>
              <p:cNvPr id="75" name="台形 74">
                <a:extLst>
                  <a:ext uri="{FF2B5EF4-FFF2-40B4-BE49-F238E27FC236}">
                    <a16:creationId xmlns:a16="http://schemas.microsoft.com/office/drawing/2014/main" id="{89B3EA32-113A-401E-9485-B2E02DAF4733}"/>
                  </a:ext>
                </a:extLst>
              </p:cNvPr>
              <p:cNvSpPr/>
              <p:nvPr/>
            </p:nvSpPr>
            <p:spPr bwMode="auto">
              <a:xfrm>
                <a:off x="3827876" y="2393885"/>
                <a:ext cx="180020" cy="1796011"/>
              </a:xfrm>
              <a:prstGeom prst="trapezoid">
                <a:avLst/>
              </a:pr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" name="二等辺三角形 75">
                <a:extLst>
                  <a:ext uri="{FF2B5EF4-FFF2-40B4-BE49-F238E27FC236}">
                    <a16:creationId xmlns:a16="http://schemas.microsoft.com/office/drawing/2014/main" id="{4659F94E-10CB-4A8F-9280-63FA11F5DEFA}"/>
                  </a:ext>
                </a:extLst>
              </p:cNvPr>
              <p:cNvSpPr/>
              <p:nvPr/>
            </p:nvSpPr>
            <p:spPr bwMode="auto">
              <a:xfrm>
                <a:off x="3903264" y="29210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" name="二等辺三角形 76">
                <a:extLst>
                  <a:ext uri="{FF2B5EF4-FFF2-40B4-BE49-F238E27FC236}">
                    <a16:creationId xmlns:a16="http://schemas.microsoft.com/office/drawing/2014/main" id="{BA97C0C8-D124-4FB5-A68A-8EBC05DC461D}"/>
                  </a:ext>
                </a:extLst>
              </p:cNvPr>
              <p:cNvSpPr/>
              <p:nvPr/>
            </p:nvSpPr>
            <p:spPr bwMode="auto">
              <a:xfrm>
                <a:off x="3868339" y="26289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" name="二等辺三角形 77">
                <a:extLst>
                  <a:ext uri="{FF2B5EF4-FFF2-40B4-BE49-F238E27FC236}">
                    <a16:creationId xmlns:a16="http://schemas.microsoft.com/office/drawing/2014/main" id="{D47583B4-70C7-4533-A4D2-073F0D185C47}"/>
                  </a:ext>
                </a:extLst>
              </p:cNvPr>
              <p:cNvSpPr/>
              <p:nvPr/>
            </p:nvSpPr>
            <p:spPr bwMode="auto">
              <a:xfrm>
                <a:off x="3861989" y="32004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" name="二等辺三角形 78">
                <a:extLst>
                  <a:ext uri="{FF2B5EF4-FFF2-40B4-BE49-F238E27FC236}">
                    <a16:creationId xmlns:a16="http://schemas.microsoft.com/office/drawing/2014/main" id="{91C1D58B-9F70-472C-9530-4CA3C3C681E9}"/>
                  </a:ext>
                </a:extLst>
              </p:cNvPr>
              <p:cNvSpPr/>
              <p:nvPr/>
            </p:nvSpPr>
            <p:spPr bwMode="auto">
              <a:xfrm>
                <a:off x="3912789" y="3463926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6E3AE32F-304B-4AB5-AFD6-85635E88BFF3}"/>
                  </a:ext>
                </a:extLst>
              </p:cNvPr>
              <p:cNvGrpSpPr/>
              <p:nvPr/>
            </p:nvGrpSpPr>
            <p:grpSpPr>
              <a:xfrm>
                <a:off x="3800276" y="1966008"/>
                <a:ext cx="225025" cy="508514"/>
                <a:chOff x="2657745" y="2496782"/>
                <a:chExt cx="296041" cy="564905"/>
              </a:xfrm>
            </p:grpSpPr>
            <p:sp>
              <p:nvSpPr>
                <p:cNvPr id="81" name="楕円 19">
                  <a:extLst>
                    <a:ext uri="{FF2B5EF4-FFF2-40B4-BE49-F238E27FC236}">
                      <a16:creationId xmlns:a16="http://schemas.microsoft.com/office/drawing/2014/main" id="{75445297-C805-4EF3-9CA9-FFA223333D7C}"/>
                    </a:ext>
                  </a:extLst>
                </p:cNvPr>
                <p:cNvSpPr/>
                <p:nvPr/>
              </p:nvSpPr>
              <p:spPr bwMode="auto">
                <a:xfrm>
                  <a:off x="2712628" y="2496782"/>
                  <a:ext cx="186632" cy="303999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楕円 19">
                  <a:extLst>
                    <a:ext uri="{FF2B5EF4-FFF2-40B4-BE49-F238E27FC236}">
                      <a16:creationId xmlns:a16="http://schemas.microsoft.com/office/drawing/2014/main" id="{A880A8E2-B64B-4A88-B16D-5635FAD927DA}"/>
                    </a:ext>
                  </a:extLst>
                </p:cNvPr>
                <p:cNvSpPr/>
                <p:nvPr/>
              </p:nvSpPr>
              <p:spPr bwMode="auto">
                <a:xfrm rot="20700000">
                  <a:off x="2668793" y="2601542"/>
                  <a:ext cx="167175" cy="278308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3" name="楕円 19">
                  <a:extLst>
                    <a:ext uri="{FF2B5EF4-FFF2-40B4-BE49-F238E27FC236}">
                      <a16:creationId xmlns:a16="http://schemas.microsoft.com/office/drawing/2014/main" id="{489F0BA2-C4D7-4311-92F3-D46C123084B4}"/>
                    </a:ext>
                  </a:extLst>
                </p:cNvPr>
                <p:cNvSpPr/>
                <p:nvPr/>
              </p:nvSpPr>
              <p:spPr bwMode="auto">
                <a:xfrm rot="900000">
                  <a:off x="2776536" y="2601544"/>
                  <a:ext cx="167175" cy="278308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4" name="楕円 19">
                  <a:extLst>
                    <a:ext uri="{FF2B5EF4-FFF2-40B4-BE49-F238E27FC236}">
                      <a16:creationId xmlns:a16="http://schemas.microsoft.com/office/drawing/2014/main" id="{202046F7-9DD6-4281-A273-BE2CA5D6ABBF}"/>
                    </a:ext>
                  </a:extLst>
                </p:cNvPr>
                <p:cNvSpPr/>
                <p:nvPr/>
              </p:nvSpPr>
              <p:spPr bwMode="auto">
                <a:xfrm rot="19800000">
                  <a:off x="2657745" y="2722075"/>
                  <a:ext cx="180020" cy="339610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" name="楕円 19">
                  <a:extLst>
                    <a:ext uri="{FF2B5EF4-FFF2-40B4-BE49-F238E27FC236}">
                      <a16:creationId xmlns:a16="http://schemas.microsoft.com/office/drawing/2014/main" id="{67310858-2DB0-489B-95E7-947A40295244}"/>
                    </a:ext>
                  </a:extLst>
                </p:cNvPr>
                <p:cNvSpPr/>
                <p:nvPr/>
              </p:nvSpPr>
              <p:spPr bwMode="auto">
                <a:xfrm rot="1800000">
                  <a:off x="2773766" y="2722077"/>
                  <a:ext cx="180020" cy="339610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D1C4EB07-5E84-4312-9A45-FE1DE74AB533}"/>
                </a:ext>
              </a:extLst>
            </p:cNvPr>
            <p:cNvGrpSpPr/>
            <p:nvPr/>
          </p:nvGrpSpPr>
          <p:grpSpPr>
            <a:xfrm rot="234036" flipH="1">
              <a:off x="4028860" y="1982377"/>
              <a:ext cx="225025" cy="2223888"/>
              <a:chOff x="3800276" y="1966008"/>
              <a:chExt cx="225025" cy="2223888"/>
            </a:xfrm>
          </p:grpSpPr>
          <p:sp>
            <p:nvSpPr>
              <p:cNvPr id="64" name="台形 63">
                <a:extLst>
                  <a:ext uri="{FF2B5EF4-FFF2-40B4-BE49-F238E27FC236}">
                    <a16:creationId xmlns:a16="http://schemas.microsoft.com/office/drawing/2014/main" id="{B60E61B7-2113-4C9D-8E3B-FDAB0F097D9E}"/>
                  </a:ext>
                </a:extLst>
              </p:cNvPr>
              <p:cNvSpPr/>
              <p:nvPr/>
            </p:nvSpPr>
            <p:spPr bwMode="auto">
              <a:xfrm>
                <a:off x="3827876" y="2393885"/>
                <a:ext cx="180020" cy="1796011"/>
              </a:xfrm>
              <a:prstGeom prst="trapezoid">
                <a:avLst/>
              </a:pr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" name="二等辺三角形 64">
                <a:extLst>
                  <a:ext uri="{FF2B5EF4-FFF2-40B4-BE49-F238E27FC236}">
                    <a16:creationId xmlns:a16="http://schemas.microsoft.com/office/drawing/2014/main" id="{3456FA30-7A83-4531-843B-BDC5B3E715C3}"/>
                  </a:ext>
                </a:extLst>
              </p:cNvPr>
              <p:cNvSpPr/>
              <p:nvPr/>
            </p:nvSpPr>
            <p:spPr bwMode="auto">
              <a:xfrm>
                <a:off x="3903264" y="29210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" name="二等辺三角形 65">
                <a:extLst>
                  <a:ext uri="{FF2B5EF4-FFF2-40B4-BE49-F238E27FC236}">
                    <a16:creationId xmlns:a16="http://schemas.microsoft.com/office/drawing/2014/main" id="{A116C0C3-2475-41B8-B3CB-94823018971F}"/>
                  </a:ext>
                </a:extLst>
              </p:cNvPr>
              <p:cNvSpPr/>
              <p:nvPr/>
            </p:nvSpPr>
            <p:spPr bwMode="auto">
              <a:xfrm>
                <a:off x="3868339" y="26289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" name="二等辺三角形 66">
                <a:extLst>
                  <a:ext uri="{FF2B5EF4-FFF2-40B4-BE49-F238E27FC236}">
                    <a16:creationId xmlns:a16="http://schemas.microsoft.com/office/drawing/2014/main" id="{DDEBF38E-DB12-4BD8-9471-4F3AABEC0170}"/>
                  </a:ext>
                </a:extLst>
              </p:cNvPr>
              <p:cNvSpPr/>
              <p:nvPr/>
            </p:nvSpPr>
            <p:spPr bwMode="auto">
              <a:xfrm>
                <a:off x="3861989" y="32004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二等辺三角形 67">
                <a:extLst>
                  <a:ext uri="{FF2B5EF4-FFF2-40B4-BE49-F238E27FC236}">
                    <a16:creationId xmlns:a16="http://schemas.microsoft.com/office/drawing/2014/main" id="{783CECC9-05EA-41BE-B74F-5B3A183BB370}"/>
                  </a:ext>
                </a:extLst>
              </p:cNvPr>
              <p:cNvSpPr/>
              <p:nvPr/>
            </p:nvSpPr>
            <p:spPr bwMode="auto">
              <a:xfrm>
                <a:off x="3912789" y="3463926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6C3EDAB3-1507-4D9E-B5A7-2AA11F88F5A3}"/>
                  </a:ext>
                </a:extLst>
              </p:cNvPr>
              <p:cNvGrpSpPr/>
              <p:nvPr/>
            </p:nvGrpSpPr>
            <p:grpSpPr>
              <a:xfrm>
                <a:off x="3800276" y="1966008"/>
                <a:ext cx="225025" cy="508514"/>
                <a:chOff x="2657745" y="2496782"/>
                <a:chExt cx="296041" cy="564905"/>
              </a:xfrm>
            </p:grpSpPr>
            <p:sp>
              <p:nvSpPr>
                <p:cNvPr id="70" name="楕円 19">
                  <a:extLst>
                    <a:ext uri="{FF2B5EF4-FFF2-40B4-BE49-F238E27FC236}">
                      <a16:creationId xmlns:a16="http://schemas.microsoft.com/office/drawing/2014/main" id="{6254C3CB-4EA9-49E6-A1D2-D5FD1401EC96}"/>
                    </a:ext>
                  </a:extLst>
                </p:cNvPr>
                <p:cNvSpPr/>
                <p:nvPr/>
              </p:nvSpPr>
              <p:spPr bwMode="auto">
                <a:xfrm>
                  <a:off x="2712628" y="2496782"/>
                  <a:ext cx="186632" cy="303999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楕円 19">
                  <a:extLst>
                    <a:ext uri="{FF2B5EF4-FFF2-40B4-BE49-F238E27FC236}">
                      <a16:creationId xmlns:a16="http://schemas.microsoft.com/office/drawing/2014/main" id="{E0AA561F-EDB9-4B98-9F9C-0874482827B7}"/>
                    </a:ext>
                  </a:extLst>
                </p:cNvPr>
                <p:cNvSpPr/>
                <p:nvPr/>
              </p:nvSpPr>
              <p:spPr bwMode="auto">
                <a:xfrm rot="20700000">
                  <a:off x="2668793" y="2601542"/>
                  <a:ext cx="167175" cy="278308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" name="楕円 19">
                  <a:extLst>
                    <a:ext uri="{FF2B5EF4-FFF2-40B4-BE49-F238E27FC236}">
                      <a16:creationId xmlns:a16="http://schemas.microsoft.com/office/drawing/2014/main" id="{0C2D43CF-46D3-45FF-B0AA-7E03B472F7C7}"/>
                    </a:ext>
                  </a:extLst>
                </p:cNvPr>
                <p:cNvSpPr/>
                <p:nvPr/>
              </p:nvSpPr>
              <p:spPr bwMode="auto">
                <a:xfrm rot="900000">
                  <a:off x="2776536" y="2601544"/>
                  <a:ext cx="167175" cy="278308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" name="楕円 19">
                  <a:extLst>
                    <a:ext uri="{FF2B5EF4-FFF2-40B4-BE49-F238E27FC236}">
                      <a16:creationId xmlns:a16="http://schemas.microsoft.com/office/drawing/2014/main" id="{8E38A0BB-7228-45CB-9732-AFCAE667740C}"/>
                    </a:ext>
                  </a:extLst>
                </p:cNvPr>
                <p:cNvSpPr/>
                <p:nvPr/>
              </p:nvSpPr>
              <p:spPr bwMode="auto">
                <a:xfrm rot="19800000">
                  <a:off x="2657745" y="2722075"/>
                  <a:ext cx="180020" cy="339610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" name="楕円 19">
                  <a:extLst>
                    <a:ext uri="{FF2B5EF4-FFF2-40B4-BE49-F238E27FC236}">
                      <a16:creationId xmlns:a16="http://schemas.microsoft.com/office/drawing/2014/main" id="{950B8206-CFDC-4E7D-A9B0-F409465C9AFC}"/>
                    </a:ext>
                  </a:extLst>
                </p:cNvPr>
                <p:cNvSpPr/>
                <p:nvPr/>
              </p:nvSpPr>
              <p:spPr bwMode="auto">
                <a:xfrm rot="1800000">
                  <a:off x="2773766" y="2722077"/>
                  <a:ext cx="180020" cy="339610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16A84907-5E61-4262-B0B2-E0F3C9BDD1FB}"/>
              </a:ext>
            </a:extLst>
          </p:cNvPr>
          <p:cNvGrpSpPr/>
          <p:nvPr/>
        </p:nvGrpSpPr>
        <p:grpSpPr>
          <a:xfrm rot="3600000">
            <a:off x="2701981" y="2879601"/>
            <a:ext cx="675075" cy="1582813"/>
            <a:chOff x="2401714" y="2939735"/>
            <a:chExt cx="761566" cy="1785606"/>
          </a:xfrm>
        </p:grpSpPr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96DD5609-2A0C-4FA0-ADF5-70E531C3653B}"/>
                </a:ext>
              </a:extLst>
            </p:cNvPr>
            <p:cNvGrpSpPr/>
            <p:nvPr/>
          </p:nvGrpSpPr>
          <p:grpSpPr>
            <a:xfrm>
              <a:off x="2702749" y="2939735"/>
              <a:ext cx="158471" cy="1743732"/>
              <a:chOff x="2702749" y="2939735"/>
              <a:chExt cx="158471" cy="1743732"/>
            </a:xfrm>
          </p:grpSpPr>
          <p:sp>
            <p:nvSpPr>
              <p:cNvPr id="111" name="台形 110">
                <a:extLst>
                  <a:ext uri="{FF2B5EF4-FFF2-40B4-BE49-F238E27FC236}">
                    <a16:creationId xmlns:a16="http://schemas.microsoft.com/office/drawing/2014/main" id="{3B7CE933-19A4-40C3-811D-EA8914B55C4A}"/>
                  </a:ext>
                </a:extLst>
              </p:cNvPr>
              <p:cNvSpPr/>
              <p:nvPr/>
            </p:nvSpPr>
            <p:spPr bwMode="auto">
              <a:xfrm rot="10800000">
                <a:off x="2702749" y="2939735"/>
                <a:ext cx="158471" cy="1743732"/>
              </a:xfrm>
              <a:prstGeom prst="trapezoid">
                <a:avLst>
                  <a:gd name="adj" fmla="val 32514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75089194-1E9F-425E-A7B6-B77A2BE1953D}"/>
                  </a:ext>
                </a:extLst>
              </p:cNvPr>
              <p:cNvSpPr/>
              <p:nvPr/>
            </p:nvSpPr>
            <p:spPr bwMode="auto">
              <a:xfrm>
                <a:off x="2710580" y="2981024"/>
                <a:ext cx="136337" cy="1338360"/>
              </a:xfrm>
              <a:custGeom>
                <a:avLst/>
                <a:gdLst>
                  <a:gd name="connsiteX0" fmla="*/ 70985 w 136337"/>
                  <a:gd name="connsiteY0" fmla="*/ 1315432 h 1338360"/>
                  <a:gd name="connsiteX1" fmla="*/ 99088 w 136337"/>
                  <a:gd name="connsiteY1" fmla="*/ 1326896 h 1338360"/>
                  <a:gd name="connsiteX2" fmla="*/ 70985 w 136337"/>
                  <a:gd name="connsiteY2" fmla="*/ 1338360 h 1338360"/>
                  <a:gd name="connsiteX3" fmla="*/ 42882 w 136337"/>
                  <a:gd name="connsiteY3" fmla="*/ 1326896 h 1338360"/>
                  <a:gd name="connsiteX4" fmla="*/ 70985 w 136337"/>
                  <a:gd name="connsiteY4" fmla="*/ 1315432 h 1338360"/>
                  <a:gd name="connsiteX5" fmla="*/ 79281 w 136337"/>
                  <a:gd name="connsiteY5" fmla="*/ 1268670 h 1338360"/>
                  <a:gd name="connsiteX6" fmla="*/ 107384 w 136337"/>
                  <a:gd name="connsiteY6" fmla="*/ 1280134 h 1338360"/>
                  <a:gd name="connsiteX7" fmla="*/ 79281 w 136337"/>
                  <a:gd name="connsiteY7" fmla="*/ 1291598 h 1338360"/>
                  <a:gd name="connsiteX8" fmla="*/ 51178 w 136337"/>
                  <a:gd name="connsiteY8" fmla="*/ 1280134 h 1338360"/>
                  <a:gd name="connsiteX9" fmla="*/ 79281 w 136337"/>
                  <a:gd name="connsiteY9" fmla="*/ 1268670 h 1338360"/>
                  <a:gd name="connsiteX10" fmla="*/ 80174 w 136337"/>
                  <a:gd name="connsiteY10" fmla="*/ 1196952 h 1338360"/>
                  <a:gd name="connsiteX11" fmla="*/ 108277 w 136337"/>
                  <a:gd name="connsiteY11" fmla="*/ 1208416 h 1338360"/>
                  <a:gd name="connsiteX12" fmla="*/ 80174 w 136337"/>
                  <a:gd name="connsiteY12" fmla="*/ 1219880 h 1338360"/>
                  <a:gd name="connsiteX13" fmla="*/ 52071 w 136337"/>
                  <a:gd name="connsiteY13" fmla="*/ 1208416 h 1338360"/>
                  <a:gd name="connsiteX14" fmla="*/ 80174 w 136337"/>
                  <a:gd name="connsiteY14" fmla="*/ 1196952 h 1338360"/>
                  <a:gd name="connsiteX15" fmla="*/ 84850 w 136337"/>
                  <a:gd name="connsiteY15" fmla="*/ 1107041 h 1338360"/>
                  <a:gd name="connsiteX16" fmla="*/ 112953 w 136337"/>
                  <a:gd name="connsiteY16" fmla="*/ 1118505 h 1338360"/>
                  <a:gd name="connsiteX17" fmla="*/ 84850 w 136337"/>
                  <a:gd name="connsiteY17" fmla="*/ 1129969 h 1338360"/>
                  <a:gd name="connsiteX18" fmla="*/ 56747 w 136337"/>
                  <a:gd name="connsiteY18" fmla="*/ 1118505 h 1338360"/>
                  <a:gd name="connsiteX19" fmla="*/ 84850 w 136337"/>
                  <a:gd name="connsiteY19" fmla="*/ 1107041 h 1338360"/>
                  <a:gd name="connsiteX20" fmla="*/ 56206 w 136337"/>
                  <a:gd name="connsiteY20" fmla="*/ 1056415 h 1338360"/>
                  <a:gd name="connsiteX21" fmla="*/ 84309 w 136337"/>
                  <a:gd name="connsiteY21" fmla="*/ 1067879 h 1338360"/>
                  <a:gd name="connsiteX22" fmla="*/ 56206 w 136337"/>
                  <a:gd name="connsiteY22" fmla="*/ 1079343 h 1338360"/>
                  <a:gd name="connsiteX23" fmla="*/ 28103 w 136337"/>
                  <a:gd name="connsiteY23" fmla="*/ 1067879 h 1338360"/>
                  <a:gd name="connsiteX24" fmla="*/ 56206 w 136337"/>
                  <a:gd name="connsiteY24" fmla="*/ 1056415 h 1338360"/>
                  <a:gd name="connsiteX25" fmla="*/ 64426 w 136337"/>
                  <a:gd name="connsiteY25" fmla="*/ 1008232 h 1338360"/>
                  <a:gd name="connsiteX26" fmla="*/ 92529 w 136337"/>
                  <a:gd name="connsiteY26" fmla="*/ 1019696 h 1338360"/>
                  <a:gd name="connsiteX27" fmla="*/ 64426 w 136337"/>
                  <a:gd name="connsiteY27" fmla="*/ 1031160 h 1338360"/>
                  <a:gd name="connsiteX28" fmla="*/ 36323 w 136337"/>
                  <a:gd name="connsiteY28" fmla="*/ 1019696 h 1338360"/>
                  <a:gd name="connsiteX29" fmla="*/ 64426 w 136337"/>
                  <a:gd name="connsiteY29" fmla="*/ 1008232 h 1338360"/>
                  <a:gd name="connsiteX30" fmla="*/ 72356 w 136337"/>
                  <a:gd name="connsiteY30" fmla="*/ 969722 h 1338360"/>
                  <a:gd name="connsiteX31" fmla="*/ 100459 w 136337"/>
                  <a:gd name="connsiteY31" fmla="*/ 981186 h 1338360"/>
                  <a:gd name="connsiteX32" fmla="*/ 72356 w 136337"/>
                  <a:gd name="connsiteY32" fmla="*/ 992650 h 1338360"/>
                  <a:gd name="connsiteX33" fmla="*/ 44253 w 136337"/>
                  <a:gd name="connsiteY33" fmla="*/ 981186 h 1338360"/>
                  <a:gd name="connsiteX34" fmla="*/ 72356 w 136337"/>
                  <a:gd name="connsiteY34" fmla="*/ 969722 h 1338360"/>
                  <a:gd name="connsiteX35" fmla="*/ 93178 w 136337"/>
                  <a:gd name="connsiteY35" fmla="*/ 932359 h 1338360"/>
                  <a:gd name="connsiteX36" fmla="*/ 121281 w 136337"/>
                  <a:gd name="connsiteY36" fmla="*/ 943823 h 1338360"/>
                  <a:gd name="connsiteX37" fmla="*/ 93178 w 136337"/>
                  <a:gd name="connsiteY37" fmla="*/ 955287 h 1338360"/>
                  <a:gd name="connsiteX38" fmla="*/ 65075 w 136337"/>
                  <a:gd name="connsiteY38" fmla="*/ 943823 h 1338360"/>
                  <a:gd name="connsiteX39" fmla="*/ 93178 w 136337"/>
                  <a:gd name="connsiteY39" fmla="*/ 932359 h 1338360"/>
                  <a:gd name="connsiteX40" fmla="*/ 92529 w 136337"/>
                  <a:gd name="connsiteY40" fmla="*/ 879159 h 1338360"/>
                  <a:gd name="connsiteX41" fmla="*/ 120632 w 136337"/>
                  <a:gd name="connsiteY41" fmla="*/ 890623 h 1338360"/>
                  <a:gd name="connsiteX42" fmla="*/ 92529 w 136337"/>
                  <a:gd name="connsiteY42" fmla="*/ 902087 h 1338360"/>
                  <a:gd name="connsiteX43" fmla="*/ 64426 w 136337"/>
                  <a:gd name="connsiteY43" fmla="*/ 890623 h 1338360"/>
                  <a:gd name="connsiteX44" fmla="*/ 92529 w 136337"/>
                  <a:gd name="connsiteY44" fmla="*/ 879159 h 1338360"/>
                  <a:gd name="connsiteX45" fmla="*/ 65075 w 136337"/>
                  <a:gd name="connsiteY45" fmla="*/ 838205 h 1338360"/>
                  <a:gd name="connsiteX46" fmla="*/ 93178 w 136337"/>
                  <a:gd name="connsiteY46" fmla="*/ 849669 h 1338360"/>
                  <a:gd name="connsiteX47" fmla="*/ 65075 w 136337"/>
                  <a:gd name="connsiteY47" fmla="*/ 861133 h 1338360"/>
                  <a:gd name="connsiteX48" fmla="*/ 36972 w 136337"/>
                  <a:gd name="connsiteY48" fmla="*/ 849669 h 1338360"/>
                  <a:gd name="connsiteX49" fmla="*/ 65075 w 136337"/>
                  <a:gd name="connsiteY49" fmla="*/ 838205 h 1338360"/>
                  <a:gd name="connsiteX50" fmla="*/ 69158 w 136337"/>
                  <a:gd name="connsiteY50" fmla="*/ 782093 h 1338360"/>
                  <a:gd name="connsiteX51" fmla="*/ 97261 w 136337"/>
                  <a:gd name="connsiteY51" fmla="*/ 793557 h 1338360"/>
                  <a:gd name="connsiteX52" fmla="*/ 69158 w 136337"/>
                  <a:gd name="connsiteY52" fmla="*/ 805021 h 1338360"/>
                  <a:gd name="connsiteX53" fmla="*/ 41055 w 136337"/>
                  <a:gd name="connsiteY53" fmla="*/ 793557 h 1338360"/>
                  <a:gd name="connsiteX54" fmla="*/ 69158 w 136337"/>
                  <a:gd name="connsiteY54" fmla="*/ 782093 h 1338360"/>
                  <a:gd name="connsiteX55" fmla="*/ 93178 w 136337"/>
                  <a:gd name="connsiteY55" fmla="*/ 732586 h 1338360"/>
                  <a:gd name="connsiteX56" fmla="*/ 121281 w 136337"/>
                  <a:gd name="connsiteY56" fmla="*/ 744050 h 1338360"/>
                  <a:gd name="connsiteX57" fmla="*/ 93178 w 136337"/>
                  <a:gd name="connsiteY57" fmla="*/ 755514 h 1338360"/>
                  <a:gd name="connsiteX58" fmla="*/ 65075 w 136337"/>
                  <a:gd name="connsiteY58" fmla="*/ 744050 h 1338360"/>
                  <a:gd name="connsiteX59" fmla="*/ 93178 w 136337"/>
                  <a:gd name="connsiteY59" fmla="*/ 732586 h 1338360"/>
                  <a:gd name="connsiteX60" fmla="*/ 97987 w 136337"/>
                  <a:gd name="connsiteY60" fmla="*/ 695983 h 1338360"/>
                  <a:gd name="connsiteX61" fmla="*/ 126090 w 136337"/>
                  <a:gd name="connsiteY61" fmla="*/ 707447 h 1338360"/>
                  <a:gd name="connsiteX62" fmla="*/ 97987 w 136337"/>
                  <a:gd name="connsiteY62" fmla="*/ 718911 h 1338360"/>
                  <a:gd name="connsiteX63" fmla="*/ 69884 w 136337"/>
                  <a:gd name="connsiteY63" fmla="*/ 707447 h 1338360"/>
                  <a:gd name="connsiteX64" fmla="*/ 97987 w 136337"/>
                  <a:gd name="connsiteY64" fmla="*/ 695983 h 1338360"/>
                  <a:gd name="connsiteX65" fmla="*/ 56535 w 136337"/>
                  <a:gd name="connsiteY65" fmla="*/ 656347 h 1338360"/>
                  <a:gd name="connsiteX66" fmla="*/ 84638 w 136337"/>
                  <a:gd name="connsiteY66" fmla="*/ 667811 h 1338360"/>
                  <a:gd name="connsiteX67" fmla="*/ 56535 w 136337"/>
                  <a:gd name="connsiteY67" fmla="*/ 679275 h 1338360"/>
                  <a:gd name="connsiteX68" fmla="*/ 28432 w 136337"/>
                  <a:gd name="connsiteY68" fmla="*/ 667811 h 1338360"/>
                  <a:gd name="connsiteX69" fmla="*/ 56535 w 136337"/>
                  <a:gd name="connsiteY69" fmla="*/ 656347 h 1338360"/>
                  <a:gd name="connsiteX70" fmla="*/ 56206 w 136337"/>
                  <a:gd name="connsiteY70" fmla="*/ 583912 h 1338360"/>
                  <a:gd name="connsiteX71" fmla="*/ 84309 w 136337"/>
                  <a:gd name="connsiteY71" fmla="*/ 595376 h 1338360"/>
                  <a:gd name="connsiteX72" fmla="*/ 56206 w 136337"/>
                  <a:gd name="connsiteY72" fmla="*/ 606840 h 1338360"/>
                  <a:gd name="connsiteX73" fmla="*/ 28103 w 136337"/>
                  <a:gd name="connsiteY73" fmla="*/ 595376 h 1338360"/>
                  <a:gd name="connsiteX74" fmla="*/ 56206 w 136337"/>
                  <a:gd name="connsiteY74" fmla="*/ 583912 h 1338360"/>
                  <a:gd name="connsiteX75" fmla="*/ 64502 w 136337"/>
                  <a:gd name="connsiteY75" fmla="*/ 537150 h 1338360"/>
                  <a:gd name="connsiteX76" fmla="*/ 92605 w 136337"/>
                  <a:gd name="connsiteY76" fmla="*/ 548614 h 1338360"/>
                  <a:gd name="connsiteX77" fmla="*/ 64502 w 136337"/>
                  <a:gd name="connsiteY77" fmla="*/ 560078 h 1338360"/>
                  <a:gd name="connsiteX78" fmla="*/ 36399 w 136337"/>
                  <a:gd name="connsiteY78" fmla="*/ 548614 h 1338360"/>
                  <a:gd name="connsiteX79" fmla="*/ 64502 w 136337"/>
                  <a:gd name="connsiteY79" fmla="*/ 537150 h 1338360"/>
                  <a:gd name="connsiteX80" fmla="*/ 96811 w 136337"/>
                  <a:gd name="connsiteY80" fmla="*/ 491789 h 1338360"/>
                  <a:gd name="connsiteX81" fmla="*/ 124914 w 136337"/>
                  <a:gd name="connsiteY81" fmla="*/ 503253 h 1338360"/>
                  <a:gd name="connsiteX82" fmla="*/ 96811 w 136337"/>
                  <a:gd name="connsiteY82" fmla="*/ 514717 h 1338360"/>
                  <a:gd name="connsiteX83" fmla="*/ 68708 w 136337"/>
                  <a:gd name="connsiteY83" fmla="*/ 503253 h 1338360"/>
                  <a:gd name="connsiteX84" fmla="*/ 96811 w 136337"/>
                  <a:gd name="connsiteY84" fmla="*/ 491789 h 1338360"/>
                  <a:gd name="connsiteX85" fmla="*/ 56823 w 136337"/>
                  <a:gd name="connsiteY85" fmla="*/ 450826 h 1338360"/>
                  <a:gd name="connsiteX86" fmla="*/ 84926 w 136337"/>
                  <a:gd name="connsiteY86" fmla="*/ 462290 h 1338360"/>
                  <a:gd name="connsiteX87" fmla="*/ 56823 w 136337"/>
                  <a:gd name="connsiteY87" fmla="*/ 473754 h 1338360"/>
                  <a:gd name="connsiteX88" fmla="*/ 28720 w 136337"/>
                  <a:gd name="connsiteY88" fmla="*/ 462290 h 1338360"/>
                  <a:gd name="connsiteX89" fmla="*/ 56823 w 136337"/>
                  <a:gd name="connsiteY89" fmla="*/ 450826 h 1338360"/>
                  <a:gd name="connsiteX90" fmla="*/ 71061 w 136337"/>
                  <a:gd name="connsiteY90" fmla="*/ 398608 h 1338360"/>
                  <a:gd name="connsiteX91" fmla="*/ 99164 w 136337"/>
                  <a:gd name="connsiteY91" fmla="*/ 410072 h 1338360"/>
                  <a:gd name="connsiteX92" fmla="*/ 71061 w 136337"/>
                  <a:gd name="connsiteY92" fmla="*/ 421536 h 1338360"/>
                  <a:gd name="connsiteX93" fmla="*/ 42958 w 136337"/>
                  <a:gd name="connsiteY93" fmla="*/ 410072 h 1338360"/>
                  <a:gd name="connsiteX94" fmla="*/ 71061 w 136337"/>
                  <a:gd name="connsiteY94" fmla="*/ 398608 h 1338360"/>
                  <a:gd name="connsiteX95" fmla="*/ 36399 w 136337"/>
                  <a:gd name="connsiteY95" fmla="*/ 352017 h 1338360"/>
                  <a:gd name="connsiteX96" fmla="*/ 64502 w 136337"/>
                  <a:gd name="connsiteY96" fmla="*/ 363481 h 1338360"/>
                  <a:gd name="connsiteX97" fmla="*/ 36399 w 136337"/>
                  <a:gd name="connsiteY97" fmla="*/ 374945 h 1338360"/>
                  <a:gd name="connsiteX98" fmla="*/ 8296 w 136337"/>
                  <a:gd name="connsiteY98" fmla="*/ 363481 h 1338360"/>
                  <a:gd name="connsiteX99" fmla="*/ 36399 w 136337"/>
                  <a:gd name="connsiteY99" fmla="*/ 352017 h 1338360"/>
                  <a:gd name="connsiteX100" fmla="*/ 101847 w 136337"/>
                  <a:gd name="connsiteY100" fmla="*/ 307679 h 1338360"/>
                  <a:gd name="connsiteX101" fmla="*/ 129950 w 136337"/>
                  <a:gd name="connsiteY101" fmla="*/ 319143 h 1338360"/>
                  <a:gd name="connsiteX102" fmla="*/ 101847 w 136337"/>
                  <a:gd name="connsiteY102" fmla="*/ 330607 h 1338360"/>
                  <a:gd name="connsiteX103" fmla="*/ 73744 w 136337"/>
                  <a:gd name="connsiteY103" fmla="*/ 319143 h 1338360"/>
                  <a:gd name="connsiteX104" fmla="*/ 101847 w 136337"/>
                  <a:gd name="connsiteY104" fmla="*/ 307679 h 1338360"/>
                  <a:gd name="connsiteX105" fmla="*/ 48494 w 136337"/>
                  <a:gd name="connsiteY105" fmla="*/ 275936 h 1338360"/>
                  <a:gd name="connsiteX106" fmla="*/ 76597 w 136337"/>
                  <a:gd name="connsiteY106" fmla="*/ 287400 h 1338360"/>
                  <a:gd name="connsiteX107" fmla="*/ 48494 w 136337"/>
                  <a:gd name="connsiteY107" fmla="*/ 298864 h 1338360"/>
                  <a:gd name="connsiteX108" fmla="*/ 20391 w 136337"/>
                  <a:gd name="connsiteY108" fmla="*/ 287400 h 1338360"/>
                  <a:gd name="connsiteX109" fmla="*/ 48494 w 136337"/>
                  <a:gd name="connsiteY109" fmla="*/ 275936 h 1338360"/>
                  <a:gd name="connsiteX110" fmla="*/ 92529 w 136337"/>
                  <a:gd name="connsiteY110" fmla="*/ 211161 h 1338360"/>
                  <a:gd name="connsiteX111" fmla="*/ 120632 w 136337"/>
                  <a:gd name="connsiteY111" fmla="*/ 222625 h 1338360"/>
                  <a:gd name="connsiteX112" fmla="*/ 92529 w 136337"/>
                  <a:gd name="connsiteY112" fmla="*/ 234089 h 1338360"/>
                  <a:gd name="connsiteX113" fmla="*/ 64426 w 136337"/>
                  <a:gd name="connsiteY113" fmla="*/ 222625 h 1338360"/>
                  <a:gd name="connsiteX114" fmla="*/ 92529 w 136337"/>
                  <a:gd name="connsiteY114" fmla="*/ 211161 h 1338360"/>
                  <a:gd name="connsiteX115" fmla="*/ 36323 w 136337"/>
                  <a:gd name="connsiteY115" fmla="*/ 181831 h 1338360"/>
                  <a:gd name="connsiteX116" fmla="*/ 64426 w 136337"/>
                  <a:gd name="connsiteY116" fmla="*/ 193295 h 1338360"/>
                  <a:gd name="connsiteX117" fmla="*/ 36323 w 136337"/>
                  <a:gd name="connsiteY117" fmla="*/ 204759 h 1338360"/>
                  <a:gd name="connsiteX118" fmla="*/ 8220 w 136337"/>
                  <a:gd name="connsiteY118" fmla="*/ 193295 h 1338360"/>
                  <a:gd name="connsiteX119" fmla="*/ 36323 w 136337"/>
                  <a:gd name="connsiteY119" fmla="*/ 181831 h 1338360"/>
                  <a:gd name="connsiteX120" fmla="*/ 108234 w 136337"/>
                  <a:gd name="connsiteY120" fmla="*/ 126574 h 1338360"/>
                  <a:gd name="connsiteX121" fmla="*/ 136337 w 136337"/>
                  <a:gd name="connsiteY121" fmla="*/ 138038 h 1338360"/>
                  <a:gd name="connsiteX122" fmla="*/ 108234 w 136337"/>
                  <a:gd name="connsiteY122" fmla="*/ 149502 h 1338360"/>
                  <a:gd name="connsiteX123" fmla="*/ 80131 w 136337"/>
                  <a:gd name="connsiteY123" fmla="*/ 138038 h 1338360"/>
                  <a:gd name="connsiteX124" fmla="*/ 108234 w 136337"/>
                  <a:gd name="connsiteY124" fmla="*/ 126574 h 1338360"/>
                  <a:gd name="connsiteX125" fmla="*/ 41724 w 136337"/>
                  <a:gd name="connsiteY125" fmla="*/ 83330 h 1338360"/>
                  <a:gd name="connsiteX126" fmla="*/ 69827 w 136337"/>
                  <a:gd name="connsiteY126" fmla="*/ 94794 h 1338360"/>
                  <a:gd name="connsiteX127" fmla="*/ 41724 w 136337"/>
                  <a:gd name="connsiteY127" fmla="*/ 106258 h 1338360"/>
                  <a:gd name="connsiteX128" fmla="*/ 13621 w 136337"/>
                  <a:gd name="connsiteY128" fmla="*/ 94794 h 1338360"/>
                  <a:gd name="connsiteX129" fmla="*/ 41724 w 136337"/>
                  <a:gd name="connsiteY129" fmla="*/ 83330 h 1338360"/>
                  <a:gd name="connsiteX130" fmla="*/ 84309 w 136337"/>
                  <a:gd name="connsiteY130" fmla="*/ 40975 h 1338360"/>
                  <a:gd name="connsiteX131" fmla="*/ 112412 w 136337"/>
                  <a:gd name="connsiteY131" fmla="*/ 52439 h 1338360"/>
                  <a:gd name="connsiteX132" fmla="*/ 84309 w 136337"/>
                  <a:gd name="connsiteY132" fmla="*/ 63903 h 1338360"/>
                  <a:gd name="connsiteX133" fmla="*/ 56206 w 136337"/>
                  <a:gd name="connsiteY133" fmla="*/ 52439 h 1338360"/>
                  <a:gd name="connsiteX134" fmla="*/ 84309 w 136337"/>
                  <a:gd name="connsiteY134" fmla="*/ 40975 h 1338360"/>
                  <a:gd name="connsiteX135" fmla="*/ 28103 w 136337"/>
                  <a:gd name="connsiteY135" fmla="*/ 0 h 1338360"/>
                  <a:gd name="connsiteX136" fmla="*/ 56206 w 136337"/>
                  <a:gd name="connsiteY136" fmla="*/ 11464 h 1338360"/>
                  <a:gd name="connsiteX137" fmla="*/ 28103 w 136337"/>
                  <a:gd name="connsiteY137" fmla="*/ 22928 h 1338360"/>
                  <a:gd name="connsiteX138" fmla="*/ 0 w 136337"/>
                  <a:gd name="connsiteY138" fmla="*/ 11464 h 1338360"/>
                  <a:gd name="connsiteX139" fmla="*/ 28103 w 136337"/>
                  <a:gd name="connsiteY139" fmla="*/ 0 h 1338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36337" h="1338360">
                    <a:moveTo>
                      <a:pt x="70985" y="1315432"/>
                    </a:moveTo>
                    <a:cubicBezTo>
                      <a:pt x="86506" y="1315432"/>
                      <a:pt x="99088" y="1320565"/>
                      <a:pt x="99088" y="1326896"/>
                    </a:cubicBezTo>
                    <a:cubicBezTo>
                      <a:pt x="99088" y="1333227"/>
                      <a:pt x="86506" y="1338360"/>
                      <a:pt x="70985" y="1338360"/>
                    </a:cubicBezTo>
                    <a:cubicBezTo>
                      <a:pt x="55464" y="1338360"/>
                      <a:pt x="42882" y="1333227"/>
                      <a:pt x="42882" y="1326896"/>
                    </a:cubicBezTo>
                    <a:cubicBezTo>
                      <a:pt x="42882" y="1320565"/>
                      <a:pt x="55464" y="1315432"/>
                      <a:pt x="70985" y="1315432"/>
                    </a:cubicBezTo>
                    <a:close/>
                    <a:moveTo>
                      <a:pt x="79281" y="1268670"/>
                    </a:moveTo>
                    <a:cubicBezTo>
                      <a:pt x="94802" y="1268670"/>
                      <a:pt x="107384" y="1273803"/>
                      <a:pt x="107384" y="1280134"/>
                    </a:cubicBezTo>
                    <a:cubicBezTo>
                      <a:pt x="107384" y="1286465"/>
                      <a:pt x="94802" y="1291598"/>
                      <a:pt x="79281" y="1291598"/>
                    </a:cubicBezTo>
                    <a:cubicBezTo>
                      <a:pt x="63760" y="1291598"/>
                      <a:pt x="51178" y="1286465"/>
                      <a:pt x="51178" y="1280134"/>
                    </a:cubicBezTo>
                    <a:cubicBezTo>
                      <a:pt x="51178" y="1273803"/>
                      <a:pt x="63760" y="1268670"/>
                      <a:pt x="79281" y="1268670"/>
                    </a:cubicBezTo>
                    <a:close/>
                    <a:moveTo>
                      <a:pt x="80174" y="1196952"/>
                    </a:moveTo>
                    <a:cubicBezTo>
                      <a:pt x="95695" y="1196952"/>
                      <a:pt x="108277" y="1202085"/>
                      <a:pt x="108277" y="1208416"/>
                    </a:cubicBezTo>
                    <a:cubicBezTo>
                      <a:pt x="108277" y="1214747"/>
                      <a:pt x="95695" y="1219880"/>
                      <a:pt x="80174" y="1219880"/>
                    </a:cubicBezTo>
                    <a:cubicBezTo>
                      <a:pt x="64653" y="1219880"/>
                      <a:pt x="52071" y="1214747"/>
                      <a:pt x="52071" y="1208416"/>
                    </a:cubicBezTo>
                    <a:cubicBezTo>
                      <a:pt x="52071" y="1202085"/>
                      <a:pt x="64653" y="1196952"/>
                      <a:pt x="80174" y="1196952"/>
                    </a:cubicBezTo>
                    <a:close/>
                    <a:moveTo>
                      <a:pt x="84850" y="1107041"/>
                    </a:moveTo>
                    <a:cubicBezTo>
                      <a:pt x="100371" y="1107041"/>
                      <a:pt x="112953" y="1112174"/>
                      <a:pt x="112953" y="1118505"/>
                    </a:cubicBezTo>
                    <a:cubicBezTo>
                      <a:pt x="112953" y="1124836"/>
                      <a:pt x="100371" y="1129969"/>
                      <a:pt x="84850" y="1129969"/>
                    </a:cubicBezTo>
                    <a:cubicBezTo>
                      <a:pt x="69329" y="1129969"/>
                      <a:pt x="56747" y="1124836"/>
                      <a:pt x="56747" y="1118505"/>
                    </a:cubicBezTo>
                    <a:cubicBezTo>
                      <a:pt x="56747" y="1112174"/>
                      <a:pt x="69329" y="1107041"/>
                      <a:pt x="84850" y="1107041"/>
                    </a:cubicBezTo>
                    <a:close/>
                    <a:moveTo>
                      <a:pt x="56206" y="1056415"/>
                    </a:moveTo>
                    <a:cubicBezTo>
                      <a:pt x="71727" y="1056415"/>
                      <a:pt x="84309" y="1061548"/>
                      <a:pt x="84309" y="1067879"/>
                    </a:cubicBezTo>
                    <a:cubicBezTo>
                      <a:pt x="84309" y="1074210"/>
                      <a:pt x="71727" y="1079343"/>
                      <a:pt x="56206" y="1079343"/>
                    </a:cubicBezTo>
                    <a:cubicBezTo>
                      <a:pt x="40685" y="1079343"/>
                      <a:pt x="28103" y="1074210"/>
                      <a:pt x="28103" y="1067879"/>
                    </a:cubicBezTo>
                    <a:cubicBezTo>
                      <a:pt x="28103" y="1061548"/>
                      <a:pt x="40685" y="1056415"/>
                      <a:pt x="56206" y="1056415"/>
                    </a:cubicBezTo>
                    <a:close/>
                    <a:moveTo>
                      <a:pt x="64426" y="1008232"/>
                    </a:moveTo>
                    <a:cubicBezTo>
                      <a:pt x="79947" y="1008232"/>
                      <a:pt x="92529" y="1013365"/>
                      <a:pt x="92529" y="1019696"/>
                    </a:cubicBezTo>
                    <a:cubicBezTo>
                      <a:pt x="92529" y="1026027"/>
                      <a:pt x="79947" y="1031160"/>
                      <a:pt x="64426" y="1031160"/>
                    </a:cubicBezTo>
                    <a:cubicBezTo>
                      <a:pt x="48905" y="1031160"/>
                      <a:pt x="36323" y="1026027"/>
                      <a:pt x="36323" y="1019696"/>
                    </a:cubicBezTo>
                    <a:cubicBezTo>
                      <a:pt x="36323" y="1013365"/>
                      <a:pt x="48905" y="1008232"/>
                      <a:pt x="64426" y="1008232"/>
                    </a:cubicBezTo>
                    <a:close/>
                    <a:moveTo>
                      <a:pt x="72356" y="969722"/>
                    </a:moveTo>
                    <a:cubicBezTo>
                      <a:pt x="87877" y="969722"/>
                      <a:pt x="100459" y="974855"/>
                      <a:pt x="100459" y="981186"/>
                    </a:cubicBezTo>
                    <a:cubicBezTo>
                      <a:pt x="100459" y="987517"/>
                      <a:pt x="87877" y="992650"/>
                      <a:pt x="72356" y="992650"/>
                    </a:cubicBezTo>
                    <a:cubicBezTo>
                      <a:pt x="56835" y="992650"/>
                      <a:pt x="44253" y="987517"/>
                      <a:pt x="44253" y="981186"/>
                    </a:cubicBezTo>
                    <a:cubicBezTo>
                      <a:pt x="44253" y="974855"/>
                      <a:pt x="56835" y="969722"/>
                      <a:pt x="72356" y="969722"/>
                    </a:cubicBezTo>
                    <a:close/>
                    <a:moveTo>
                      <a:pt x="93178" y="932359"/>
                    </a:moveTo>
                    <a:cubicBezTo>
                      <a:pt x="108699" y="932359"/>
                      <a:pt x="121281" y="937492"/>
                      <a:pt x="121281" y="943823"/>
                    </a:cubicBezTo>
                    <a:cubicBezTo>
                      <a:pt x="121281" y="950154"/>
                      <a:pt x="108699" y="955287"/>
                      <a:pt x="93178" y="955287"/>
                    </a:cubicBezTo>
                    <a:cubicBezTo>
                      <a:pt x="77657" y="955287"/>
                      <a:pt x="65075" y="950154"/>
                      <a:pt x="65075" y="943823"/>
                    </a:cubicBezTo>
                    <a:cubicBezTo>
                      <a:pt x="65075" y="937492"/>
                      <a:pt x="77657" y="932359"/>
                      <a:pt x="93178" y="932359"/>
                    </a:cubicBezTo>
                    <a:close/>
                    <a:moveTo>
                      <a:pt x="92529" y="879159"/>
                    </a:moveTo>
                    <a:cubicBezTo>
                      <a:pt x="108050" y="879159"/>
                      <a:pt x="120632" y="884292"/>
                      <a:pt x="120632" y="890623"/>
                    </a:cubicBezTo>
                    <a:cubicBezTo>
                      <a:pt x="120632" y="896954"/>
                      <a:pt x="108050" y="902087"/>
                      <a:pt x="92529" y="902087"/>
                    </a:cubicBezTo>
                    <a:cubicBezTo>
                      <a:pt x="77008" y="902087"/>
                      <a:pt x="64426" y="896954"/>
                      <a:pt x="64426" y="890623"/>
                    </a:cubicBezTo>
                    <a:cubicBezTo>
                      <a:pt x="64426" y="884292"/>
                      <a:pt x="77008" y="879159"/>
                      <a:pt x="92529" y="879159"/>
                    </a:cubicBezTo>
                    <a:close/>
                    <a:moveTo>
                      <a:pt x="65075" y="838205"/>
                    </a:moveTo>
                    <a:cubicBezTo>
                      <a:pt x="80596" y="838205"/>
                      <a:pt x="93178" y="843338"/>
                      <a:pt x="93178" y="849669"/>
                    </a:cubicBezTo>
                    <a:cubicBezTo>
                      <a:pt x="93178" y="856000"/>
                      <a:pt x="80596" y="861133"/>
                      <a:pt x="65075" y="861133"/>
                    </a:cubicBezTo>
                    <a:cubicBezTo>
                      <a:pt x="49554" y="861133"/>
                      <a:pt x="36972" y="856000"/>
                      <a:pt x="36972" y="849669"/>
                    </a:cubicBezTo>
                    <a:cubicBezTo>
                      <a:pt x="36972" y="843338"/>
                      <a:pt x="49554" y="838205"/>
                      <a:pt x="65075" y="838205"/>
                    </a:cubicBezTo>
                    <a:close/>
                    <a:moveTo>
                      <a:pt x="69158" y="782093"/>
                    </a:moveTo>
                    <a:cubicBezTo>
                      <a:pt x="84679" y="782093"/>
                      <a:pt x="97261" y="787226"/>
                      <a:pt x="97261" y="793557"/>
                    </a:cubicBezTo>
                    <a:cubicBezTo>
                      <a:pt x="97261" y="799888"/>
                      <a:pt x="84679" y="805021"/>
                      <a:pt x="69158" y="805021"/>
                    </a:cubicBezTo>
                    <a:cubicBezTo>
                      <a:pt x="53637" y="805021"/>
                      <a:pt x="41055" y="799888"/>
                      <a:pt x="41055" y="793557"/>
                    </a:cubicBezTo>
                    <a:cubicBezTo>
                      <a:pt x="41055" y="787226"/>
                      <a:pt x="53637" y="782093"/>
                      <a:pt x="69158" y="782093"/>
                    </a:cubicBezTo>
                    <a:close/>
                    <a:moveTo>
                      <a:pt x="93178" y="732586"/>
                    </a:moveTo>
                    <a:cubicBezTo>
                      <a:pt x="108699" y="732586"/>
                      <a:pt x="121281" y="737719"/>
                      <a:pt x="121281" y="744050"/>
                    </a:cubicBezTo>
                    <a:cubicBezTo>
                      <a:pt x="121281" y="750381"/>
                      <a:pt x="108699" y="755514"/>
                      <a:pt x="93178" y="755514"/>
                    </a:cubicBezTo>
                    <a:cubicBezTo>
                      <a:pt x="77657" y="755514"/>
                      <a:pt x="65075" y="750381"/>
                      <a:pt x="65075" y="744050"/>
                    </a:cubicBezTo>
                    <a:cubicBezTo>
                      <a:pt x="65075" y="737719"/>
                      <a:pt x="77657" y="732586"/>
                      <a:pt x="93178" y="732586"/>
                    </a:cubicBezTo>
                    <a:close/>
                    <a:moveTo>
                      <a:pt x="97987" y="695983"/>
                    </a:moveTo>
                    <a:cubicBezTo>
                      <a:pt x="113508" y="695983"/>
                      <a:pt x="126090" y="701116"/>
                      <a:pt x="126090" y="707447"/>
                    </a:cubicBezTo>
                    <a:cubicBezTo>
                      <a:pt x="126090" y="713778"/>
                      <a:pt x="113508" y="718911"/>
                      <a:pt x="97987" y="718911"/>
                    </a:cubicBezTo>
                    <a:cubicBezTo>
                      <a:pt x="82466" y="718911"/>
                      <a:pt x="69884" y="713778"/>
                      <a:pt x="69884" y="707447"/>
                    </a:cubicBezTo>
                    <a:cubicBezTo>
                      <a:pt x="69884" y="701116"/>
                      <a:pt x="82466" y="695983"/>
                      <a:pt x="97987" y="695983"/>
                    </a:cubicBezTo>
                    <a:close/>
                    <a:moveTo>
                      <a:pt x="56535" y="656347"/>
                    </a:moveTo>
                    <a:cubicBezTo>
                      <a:pt x="72056" y="656347"/>
                      <a:pt x="84638" y="661480"/>
                      <a:pt x="84638" y="667811"/>
                    </a:cubicBezTo>
                    <a:cubicBezTo>
                      <a:pt x="84638" y="674142"/>
                      <a:pt x="72056" y="679275"/>
                      <a:pt x="56535" y="679275"/>
                    </a:cubicBezTo>
                    <a:cubicBezTo>
                      <a:pt x="41014" y="679275"/>
                      <a:pt x="28432" y="674142"/>
                      <a:pt x="28432" y="667811"/>
                    </a:cubicBezTo>
                    <a:cubicBezTo>
                      <a:pt x="28432" y="661480"/>
                      <a:pt x="41014" y="656347"/>
                      <a:pt x="56535" y="656347"/>
                    </a:cubicBezTo>
                    <a:close/>
                    <a:moveTo>
                      <a:pt x="56206" y="583912"/>
                    </a:moveTo>
                    <a:cubicBezTo>
                      <a:pt x="71727" y="583912"/>
                      <a:pt x="84309" y="589045"/>
                      <a:pt x="84309" y="595376"/>
                    </a:cubicBezTo>
                    <a:cubicBezTo>
                      <a:pt x="84309" y="601707"/>
                      <a:pt x="71727" y="606840"/>
                      <a:pt x="56206" y="606840"/>
                    </a:cubicBezTo>
                    <a:cubicBezTo>
                      <a:pt x="40685" y="606840"/>
                      <a:pt x="28103" y="601707"/>
                      <a:pt x="28103" y="595376"/>
                    </a:cubicBezTo>
                    <a:cubicBezTo>
                      <a:pt x="28103" y="589045"/>
                      <a:pt x="40685" y="583912"/>
                      <a:pt x="56206" y="583912"/>
                    </a:cubicBezTo>
                    <a:close/>
                    <a:moveTo>
                      <a:pt x="64502" y="537150"/>
                    </a:moveTo>
                    <a:cubicBezTo>
                      <a:pt x="80023" y="537150"/>
                      <a:pt x="92605" y="542283"/>
                      <a:pt x="92605" y="548614"/>
                    </a:cubicBezTo>
                    <a:cubicBezTo>
                      <a:pt x="92605" y="554945"/>
                      <a:pt x="80023" y="560078"/>
                      <a:pt x="64502" y="560078"/>
                    </a:cubicBezTo>
                    <a:cubicBezTo>
                      <a:pt x="48981" y="560078"/>
                      <a:pt x="36399" y="554945"/>
                      <a:pt x="36399" y="548614"/>
                    </a:cubicBezTo>
                    <a:cubicBezTo>
                      <a:pt x="36399" y="542283"/>
                      <a:pt x="48981" y="537150"/>
                      <a:pt x="64502" y="537150"/>
                    </a:cubicBezTo>
                    <a:close/>
                    <a:moveTo>
                      <a:pt x="96811" y="491789"/>
                    </a:moveTo>
                    <a:cubicBezTo>
                      <a:pt x="112332" y="491789"/>
                      <a:pt x="124914" y="496922"/>
                      <a:pt x="124914" y="503253"/>
                    </a:cubicBezTo>
                    <a:cubicBezTo>
                      <a:pt x="124914" y="509584"/>
                      <a:pt x="112332" y="514717"/>
                      <a:pt x="96811" y="514717"/>
                    </a:cubicBezTo>
                    <a:cubicBezTo>
                      <a:pt x="81290" y="514717"/>
                      <a:pt x="68708" y="509584"/>
                      <a:pt x="68708" y="503253"/>
                    </a:cubicBezTo>
                    <a:cubicBezTo>
                      <a:pt x="68708" y="496922"/>
                      <a:pt x="81290" y="491789"/>
                      <a:pt x="96811" y="491789"/>
                    </a:cubicBezTo>
                    <a:close/>
                    <a:moveTo>
                      <a:pt x="56823" y="450826"/>
                    </a:moveTo>
                    <a:cubicBezTo>
                      <a:pt x="72344" y="450826"/>
                      <a:pt x="84926" y="455959"/>
                      <a:pt x="84926" y="462290"/>
                    </a:cubicBezTo>
                    <a:cubicBezTo>
                      <a:pt x="84926" y="468621"/>
                      <a:pt x="72344" y="473754"/>
                      <a:pt x="56823" y="473754"/>
                    </a:cubicBezTo>
                    <a:cubicBezTo>
                      <a:pt x="41302" y="473754"/>
                      <a:pt x="28720" y="468621"/>
                      <a:pt x="28720" y="462290"/>
                    </a:cubicBezTo>
                    <a:cubicBezTo>
                      <a:pt x="28720" y="455959"/>
                      <a:pt x="41302" y="450826"/>
                      <a:pt x="56823" y="450826"/>
                    </a:cubicBezTo>
                    <a:close/>
                    <a:moveTo>
                      <a:pt x="71061" y="398608"/>
                    </a:moveTo>
                    <a:cubicBezTo>
                      <a:pt x="86582" y="398608"/>
                      <a:pt x="99164" y="403741"/>
                      <a:pt x="99164" y="410072"/>
                    </a:cubicBezTo>
                    <a:cubicBezTo>
                      <a:pt x="99164" y="416403"/>
                      <a:pt x="86582" y="421536"/>
                      <a:pt x="71061" y="421536"/>
                    </a:cubicBezTo>
                    <a:cubicBezTo>
                      <a:pt x="55540" y="421536"/>
                      <a:pt x="42958" y="416403"/>
                      <a:pt x="42958" y="410072"/>
                    </a:cubicBezTo>
                    <a:cubicBezTo>
                      <a:pt x="42958" y="403741"/>
                      <a:pt x="55540" y="398608"/>
                      <a:pt x="71061" y="398608"/>
                    </a:cubicBezTo>
                    <a:close/>
                    <a:moveTo>
                      <a:pt x="36399" y="352017"/>
                    </a:moveTo>
                    <a:cubicBezTo>
                      <a:pt x="51920" y="352017"/>
                      <a:pt x="64502" y="357150"/>
                      <a:pt x="64502" y="363481"/>
                    </a:cubicBezTo>
                    <a:cubicBezTo>
                      <a:pt x="64502" y="369812"/>
                      <a:pt x="51920" y="374945"/>
                      <a:pt x="36399" y="374945"/>
                    </a:cubicBezTo>
                    <a:cubicBezTo>
                      <a:pt x="20878" y="374945"/>
                      <a:pt x="8296" y="369812"/>
                      <a:pt x="8296" y="363481"/>
                    </a:cubicBezTo>
                    <a:cubicBezTo>
                      <a:pt x="8296" y="357150"/>
                      <a:pt x="20878" y="352017"/>
                      <a:pt x="36399" y="352017"/>
                    </a:cubicBezTo>
                    <a:close/>
                    <a:moveTo>
                      <a:pt x="101847" y="307679"/>
                    </a:moveTo>
                    <a:cubicBezTo>
                      <a:pt x="117368" y="307679"/>
                      <a:pt x="129950" y="312812"/>
                      <a:pt x="129950" y="319143"/>
                    </a:cubicBezTo>
                    <a:cubicBezTo>
                      <a:pt x="129950" y="325474"/>
                      <a:pt x="117368" y="330607"/>
                      <a:pt x="101847" y="330607"/>
                    </a:cubicBezTo>
                    <a:cubicBezTo>
                      <a:pt x="86326" y="330607"/>
                      <a:pt x="73744" y="325474"/>
                      <a:pt x="73744" y="319143"/>
                    </a:cubicBezTo>
                    <a:cubicBezTo>
                      <a:pt x="73744" y="312812"/>
                      <a:pt x="86326" y="307679"/>
                      <a:pt x="101847" y="307679"/>
                    </a:cubicBezTo>
                    <a:close/>
                    <a:moveTo>
                      <a:pt x="48494" y="275936"/>
                    </a:moveTo>
                    <a:cubicBezTo>
                      <a:pt x="64015" y="275936"/>
                      <a:pt x="76597" y="281069"/>
                      <a:pt x="76597" y="287400"/>
                    </a:cubicBezTo>
                    <a:cubicBezTo>
                      <a:pt x="76597" y="293731"/>
                      <a:pt x="64015" y="298864"/>
                      <a:pt x="48494" y="298864"/>
                    </a:cubicBezTo>
                    <a:cubicBezTo>
                      <a:pt x="32973" y="298864"/>
                      <a:pt x="20391" y="293731"/>
                      <a:pt x="20391" y="287400"/>
                    </a:cubicBezTo>
                    <a:cubicBezTo>
                      <a:pt x="20391" y="281069"/>
                      <a:pt x="32973" y="275936"/>
                      <a:pt x="48494" y="275936"/>
                    </a:cubicBezTo>
                    <a:close/>
                    <a:moveTo>
                      <a:pt x="92529" y="211161"/>
                    </a:moveTo>
                    <a:cubicBezTo>
                      <a:pt x="108050" y="211161"/>
                      <a:pt x="120632" y="216294"/>
                      <a:pt x="120632" y="222625"/>
                    </a:cubicBezTo>
                    <a:cubicBezTo>
                      <a:pt x="120632" y="228956"/>
                      <a:pt x="108050" y="234089"/>
                      <a:pt x="92529" y="234089"/>
                    </a:cubicBezTo>
                    <a:cubicBezTo>
                      <a:pt x="77008" y="234089"/>
                      <a:pt x="64426" y="228956"/>
                      <a:pt x="64426" y="222625"/>
                    </a:cubicBezTo>
                    <a:cubicBezTo>
                      <a:pt x="64426" y="216294"/>
                      <a:pt x="77008" y="211161"/>
                      <a:pt x="92529" y="211161"/>
                    </a:cubicBezTo>
                    <a:close/>
                    <a:moveTo>
                      <a:pt x="36323" y="181831"/>
                    </a:moveTo>
                    <a:cubicBezTo>
                      <a:pt x="51844" y="181831"/>
                      <a:pt x="64426" y="186964"/>
                      <a:pt x="64426" y="193295"/>
                    </a:cubicBezTo>
                    <a:cubicBezTo>
                      <a:pt x="64426" y="199626"/>
                      <a:pt x="51844" y="204759"/>
                      <a:pt x="36323" y="204759"/>
                    </a:cubicBezTo>
                    <a:cubicBezTo>
                      <a:pt x="20802" y="204759"/>
                      <a:pt x="8220" y="199626"/>
                      <a:pt x="8220" y="193295"/>
                    </a:cubicBezTo>
                    <a:cubicBezTo>
                      <a:pt x="8220" y="186964"/>
                      <a:pt x="20802" y="181831"/>
                      <a:pt x="36323" y="181831"/>
                    </a:cubicBezTo>
                    <a:close/>
                    <a:moveTo>
                      <a:pt x="108234" y="126574"/>
                    </a:moveTo>
                    <a:cubicBezTo>
                      <a:pt x="123755" y="126574"/>
                      <a:pt x="136337" y="131707"/>
                      <a:pt x="136337" y="138038"/>
                    </a:cubicBezTo>
                    <a:cubicBezTo>
                      <a:pt x="136337" y="144369"/>
                      <a:pt x="123755" y="149502"/>
                      <a:pt x="108234" y="149502"/>
                    </a:cubicBezTo>
                    <a:cubicBezTo>
                      <a:pt x="92713" y="149502"/>
                      <a:pt x="80131" y="144369"/>
                      <a:pt x="80131" y="138038"/>
                    </a:cubicBezTo>
                    <a:cubicBezTo>
                      <a:pt x="80131" y="131707"/>
                      <a:pt x="92713" y="126574"/>
                      <a:pt x="108234" y="126574"/>
                    </a:cubicBezTo>
                    <a:close/>
                    <a:moveTo>
                      <a:pt x="41724" y="83330"/>
                    </a:moveTo>
                    <a:cubicBezTo>
                      <a:pt x="57245" y="83330"/>
                      <a:pt x="69827" y="88463"/>
                      <a:pt x="69827" y="94794"/>
                    </a:cubicBezTo>
                    <a:cubicBezTo>
                      <a:pt x="69827" y="101125"/>
                      <a:pt x="57245" y="106258"/>
                      <a:pt x="41724" y="106258"/>
                    </a:cubicBezTo>
                    <a:cubicBezTo>
                      <a:pt x="26203" y="106258"/>
                      <a:pt x="13621" y="101125"/>
                      <a:pt x="13621" y="94794"/>
                    </a:cubicBezTo>
                    <a:cubicBezTo>
                      <a:pt x="13621" y="88463"/>
                      <a:pt x="26203" y="83330"/>
                      <a:pt x="41724" y="83330"/>
                    </a:cubicBezTo>
                    <a:close/>
                    <a:moveTo>
                      <a:pt x="84309" y="40975"/>
                    </a:moveTo>
                    <a:cubicBezTo>
                      <a:pt x="99830" y="40975"/>
                      <a:pt x="112412" y="46108"/>
                      <a:pt x="112412" y="52439"/>
                    </a:cubicBezTo>
                    <a:cubicBezTo>
                      <a:pt x="112412" y="58770"/>
                      <a:pt x="99830" y="63903"/>
                      <a:pt x="84309" y="63903"/>
                    </a:cubicBezTo>
                    <a:cubicBezTo>
                      <a:pt x="68788" y="63903"/>
                      <a:pt x="56206" y="58770"/>
                      <a:pt x="56206" y="52439"/>
                    </a:cubicBezTo>
                    <a:cubicBezTo>
                      <a:pt x="56206" y="46108"/>
                      <a:pt x="68788" y="40975"/>
                      <a:pt x="84309" y="40975"/>
                    </a:cubicBezTo>
                    <a:close/>
                    <a:moveTo>
                      <a:pt x="28103" y="0"/>
                    </a:moveTo>
                    <a:cubicBezTo>
                      <a:pt x="43624" y="0"/>
                      <a:pt x="56206" y="5133"/>
                      <a:pt x="56206" y="11464"/>
                    </a:cubicBezTo>
                    <a:cubicBezTo>
                      <a:pt x="56206" y="17795"/>
                      <a:pt x="43624" y="22928"/>
                      <a:pt x="28103" y="22928"/>
                    </a:cubicBezTo>
                    <a:cubicBezTo>
                      <a:pt x="12582" y="22928"/>
                      <a:pt x="0" y="17795"/>
                      <a:pt x="0" y="11464"/>
                    </a:cubicBezTo>
                    <a:cubicBezTo>
                      <a:pt x="0" y="5133"/>
                      <a:pt x="12582" y="0"/>
                      <a:pt x="28103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34202249-9724-4AF6-8B02-A6CB2219638D}"/>
                </a:ext>
              </a:extLst>
            </p:cNvPr>
            <p:cNvGrpSpPr/>
            <p:nvPr/>
          </p:nvGrpSpPr>
          <p:grpSpPr>
            <a:xfrm rot="21323726">
              <a:off x="2549380" y="2943031"/>
              <a:ext cx="158471" cy="1743732"/>
              <a:chOff x="2702749" y="2939735"/>
              <a:chExt cx="158471" cy="1743732"/>
            </a:xfrm>
          </p:grpSpPr>
          <p:sp>
            <p:nvSpPr>
              <p:cNvPr id="109" name="台形 108">
                <a:extLst>
                  <a:ext uri="{FF2B5EF4-FFF2-40B4-BE49-F238E27FC236}">
                    <a16:creationId xmlns:a16="http://schemas.microsoft.com/office/drawing/2014/main" id="{540BAF72-BDF2-41DB-9533-124E08E5F0FB}"/>
                  </a:ext>
                </a:extLst>
              </p:cNvPr>
              <p:cNvSpPr/>
              <p:nvPr/>
            </p:nvSpPr>
            <p:spPr bwMode="auto">
              <a:xfrm rot="10800000">
                <a:off x="2702749" y="2939735"/>
                <a:ext cx="158471" cy="1743732"/>
              </a:xfrm>
              <a:prstGeom prst="trapezoid">
                <a:avLst>
                  <a:gd name="adj" fmla="val 32514"/>
                </a:avLst>
              </a:pr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0416170E-BEF2-4B22-A54D-CBFE92A3B624}"/>
                  </a:ext>
                </a:extLst>
              </p:cNvPr>
              <p:cNvSpPr/>
              <p:nvPr/>
            </p:nvSpPr>
            <p:spPr bwMode="auto">
              <a:xfrm>
                <a:off x="2710580" y="2981024"/>
                <a:ext cx="136337" cy="1338360"/>
              </a:xfrm>
              <a:custGeom>
                <a:avLst/>
                <a:gdLst>
                  <a:gd name="connsiteX0" fmla="*/ 70985 w 136337"/>
                  <a:gd name="connsiteY0" fmla="*/ 1315432 h 1338360"/>
                  <a:gd name="connsiteX1" fmla="*/ 99088 w 136337"/>
                  <a:gd name="connsiteY1" fmla="*/ 1326896 h 1338360"/>
                  <a:gd name="connsiteX2" fmla="*/ 70985 w 136337"/>
                  <a:gd name="connsiteY2" fmla="*/ 1338360 h 1338360"/>
                  <a:gd name="connsiteX3" fmla="*/ 42882 w 136337"/>
                  <a:gd name="connsiteY3" fmla="*/ 1326896 h 1338360"/>
                  <a:gd name="connsiteX4" fmla="*/ 70985 w 136337"/>
                  <a:gd name="connsiteY4" fmla="*/ 1315432 h 1338360"/>
                  <a:gd name="connsiteX5" fmla="*/ 79281 w 136337"/>
                  <a:gd name="connsiteY5" fmla="*/ 1268670 h 1338360"/>
                  <a:gd name="connsiteX6" fmla="*/ 107384 w 136337"/>
                  <a:gd name="connsiteY6" fmla="*/ 1280134 h 1338360"/>
                  <a:gd name="connsiteX7" fmla="*/ 79281 w 136337"/>
                  <a:gd name="connsiteY7" fmla="*/ 1291598 h 1338360"/>
                  <a:gd name="connsiteX8" fmla="*/ 51178 w 136337"/>
                  <a:gd name="connsiteY8" fmla="*/ 1280134 h 1338360"/>
                  <a:gd name="connsiteX9" fmla="*/ 79281 w 136337"/>
                  <a:gd name="connsiteY9" fmla="*/ 1268670 h 1338360"/>
                  <a:gd name="connsiteX10" fmla="*/ 80174 w 136337"/>
                  <a:gd name="connsiteY10" fmla="*/ 1196952 h 1338360"/>
                  <a:gd name="connsiteX11" fmla="*/ 108277 w 136337"/>
                  <a:gd name="connsiteY11" fmla="*/ 1208416 h 1338360"/>
                  <a:gd name="connsiteX12" fmla="*/ 80174 w 136337"/>
                  <a:gd name="connsiteY12" fmla="*/ 1219880 h 1338360"/>
                  <a:gd name="connsiteX13" fmla="*/ 52071 w 136337"/>
                  <a:gd name="connsiteY13" fmla="*/ 1208416 h 1338360"/>
                  <a:gd name="connsiteX14" fmla="*/ 80174 w 136337"/>
                  <a:gd name="connsiteY14" fmla="*/ 1196952 h 1338360"/>
                  <a:gd name="connsiteX15" fmla="*/ 84850 w 136337"/>
                  <a:gd name="connsiteY15" fmla="*/ 1107041 h 1338360"/>
                  <a:gd name="connsiteX16" fmla="*/ 112953 w 136337"/>
                  <a:gd name="connsiteY16" fmla="*/ 1118505 h 1338360"/>
                  <a:gd name="connsiteX17" fmla="*/ 84850 w 136337"/>
                  <a:gd name="connsiteY17" fmla="*/ 1129969 h 1338360"/>
                  <a:gd name="connsiteX18" fmla="*/ 56747 w 136337"/>
                  <a:gd name="connsiteY18" fmla="*/ 1118505 h 1338360"/>
                  <a:gd name="connsiteX19" fmla="*/ 84850 w 136337"/>
                  <a:gd name="connsiteY19" fmla="*/ 1107041 h 1338360"/>
                  <a:gd name="connsiteX20" fmla="*/ 56206 w 136337"/>
                  <a:gd name="connsiteY20" fmla="*/ 1056415 h 1338360"/>
                  <a:gd name="connsiteX21" fmla="*/ 84309 w 136337"/>
                  <a:gd name="connsiteY21" fmla="*/ 1067879 h 1338360"/>
                  <a:gd name="connsiteX22" fmla="*/ 56206 w 136337"/>
                  <a:gd name="connsiteY22" fmla="*/ 1079343 h 1338360"/>
                  <a:gd name="connsiteX23" fmla="*/ 28103 w 136337"/>
                  <a:gd name="connsiteY23" fmla="*/ 1067879 h 1338360"/>
                  <a:gd name="connsiteX24" fmla="*/ 56206 w 136337"/>
                  <a:gd name="connsiteY24" fmla="*/ 1056415 h 1338360"/>
                  <a:gd name="connsiteX25" fmla="*/ 64426 w 136337"/>
                  <a:gd name="connsiteY25" fmla="*/ 1008232 h 1338360"/>
                  <a:gd name="connsiteX26" fmla="*/ 92529 w 136337"/>
                  <a:gd name="connsiteY26" fmla="*/ 1019696 h 1338360"/>
                  <a:gd name="connsiteX27" fmla="*/ 64426 w 136337"/>
                  <a:gd name="connsiteY27" fmla="*/ 1031160 h 1338360"/>
                  <a:gd name="connsiteX28" fmla="*/ 36323 w 136337"/>
                  <a:gd name="connsiteY28" fmla="*/ 1019696 h 1338360"/>
                  <a:gd name="connsiteX29" fmla="*/ 64426 w 136337"/>
                  <a:gd name="connsiteY29" fmla="*/ 1008232 h 1338360"/>
                  <a:gd name="connsiteX30" fmla="*/ 72356 w 136337"/>
                  <a:gd name="connsiteY30" fmla="*/ 969722 h 1338360"/>
                  <a:gd name="connsiteX31" fmla="*/ 100459 w 136337"/>
                  <a:gd name="connsiteY31" fmla="*/ 981186 h 1338360"/>
                  <a:gd name="connsiteX32" fmla="*/ 72356 w 136337"/>
                  <a:gd name="connsiteY32" fmla="*/ 992650 h 1338360"/>
                  <a:gd name="connsiteX33" fmla="*/ 44253 w 136337"/>
                  <a:gd name="connsiteY33" fmla="*/ 981186 h 1338360"/>
                  <a:gd name="connsiteX34" fmla="*/ 72356 w 136337"/>
                  <a:gd name="connsiteY34" fmla="*/ 969722 h 1338360"/>
                  <a:gd name="connsiteX35" fmla="*/ 93178 w 136337"/>
                  <a:gd name="connsiteY35" fmla="*/ 932359 h 1338360"/>
                  <a:gd name="connsiteX36" fmla="*/ 121281 w 136337"/>
                  <a:gd name="connsiteY36" fmla="*/ 943823 h 1338360"/>
                  <a:gd name="connsiteX37" fmla="*/ 93178 w 136337"/>
                  <a:gd name="connsiteY37" fmla="*/ 955287 h 1338360"/>
                  <a:gd name="connsiteX38" fmla="*/ 65075 w 136337"/>
                  <a:gd name="connsiteY38" fmla="*/ 943823 h 1338360"/>
                  <a:gd name="connsiteX39" fmla="*/ 93178 w 136337"/>
                  <a:gd name="connsiteY39" fmla="*/ 932359 h 1338360"/>
                  <a:gd name="connsiteX40" fmla="*/ 92529 w 136337"/>
                  <a:gd name="connsiteY40" fmla="*/ 879159 h 1338360"/>
                  <a:gd name="connsiteX41" fmla="*/ 120632 w 136337"/>
                  <a:gd name="connsiteY41" fmla="*/ 890623 h 1338360"/>
                  <a:gd name="connsiteX42" fmla="*/ 92529 w 136337"/>
                  <a:gd name="connsiteY42" fmla="*/ 902087 h 1338360"/>
                  <a:gd name="connsiteX43" fmla="*/ 64426 w 136337"/>
                  <a:gd name="connsiteY43" fmla="*/ 890623 h 1338360"/>
                  <a:gd name="connsiteX44" fmla="*/ 92529 w 136337"/>
                  <a:gd name="connsiteY44" fmla="*/ 879159 h 1338360"/>
                  <a:gd name="connsiteX45" fmla="*/ 65075 w 136337"/>
                  <a:gd name="connsiteY45" fmla="*/ 838205 h 1338360"/>
                  <a:gd name="connsiteX46" fmla="*/ 93178 w 136337"/>
                  <a:gd name="connsiteY46" fmla="*/ 849669 h 1338360"/>
                  <a:gd name="connsiteX47" fmla="*/ 65075 w 136337"/>
                  <a:gd name="connsiteY47" fmla="*/ 861133 h 1338360"/>
                  <a:gd name="connsiteX48" fmla="*/ 36972 w 136337"/>
                  <a:gd name="connsiteY48" fmla="*/ 849669 h 1338360"/>
                  <a:gd name="connsiteX49" fmla="*/ 65075 w 136337"/>
                  <a:gd name="connsiteY49" fmla="*/ 838205 h 1338360"/>
                  <a:gd name="connsiteX50" fmla="*/ 69158 w 136337"/>
                  <a:gd name="connsiteY50" fmla="*/ 782093 h 1338360"/>
                  <a:gd name="connsiteX51" fmla="*/ 97261 w 136337"/>
                  <a:gd name="connsiteY51" fmla="*/ 793557 h 1338360"/>
                  <a:gd name="connsiteX52" fmla="*/ 69158 w 136337"/>
                  <a:gd name="connsiteY52" fmla="*/ 805021 h 1338360"/>
                  <a:gd name="connsiteX53" fmla="*/ 41055 w 136337"/>
                  <a:gd name="connsiteY53" fmla="*/ 793557 h 1338360"/>
                  <a:gd name="connsiteX54" fmla="*/ 69158 w 136337"/>
                  <a:gd name="connsiteY54" fmla="*/ 782093 h 1338360"/>
                  <a:gd name="connsiteX55" fmla="*/ 93178 w 136337"/>
                  <a:gd name="connsiteY55" fmla="*/ 732586 h 1338360"/>
                  <a:gd name="connsiteX56" fmla="*/ 121281 w 136337"/>
                  <a:gd name="connsiteY56" fmla="*/ 744050 h 1338360"/>
                  <a:gd name="connsiteX57" fmla="*/ 93178 w 136337"/>
                  <a:gd name="connsiteY57" fmla="*/ 755514 h 1338360"/>
                  <a:gd name="connsiteX58" fmla="*/ 65075 w 136337"/>
                  <a:gd name="connsiteY58" fmla="*/ 744050 h 1338360"/>
                  <a:gd name="connsiteX59" fmla="*/ 93178 w 136337"/>
                  <a:gd name="connsiteY59" fmla="*/ 732586 h 1338360"/>
                  <a:gd name="connsiteX60" fmla="*/ 97987 w 136337"/>
                  <a:gd name="connsiteY60" fmla="*/ 695983 h 1338360"/>
                  <a:gd name="connsiteX61" fmla="*/ 126090 w 136337"/>
                  <a:gd name="connsiteY61" fmla="*/ 707447 h 1338360"/>
                  <a:gd name="connsiteX62" fmla="*/ 97987 w 136337"/>
                  <a:gd name="connsiteY62" fmla="*/ 718911 h 1338360"/>
                  <a:gd name="connsiteX63" fmla="*/ 69884 w 136337"/>
                  <a:gd name="connsiteY63" fmla="*/ 707447 h 1338360"/>
                  <a:gd name="connsiteX64" fmla="*/ 97987 w 136337"/>
                  <a:gd name="connsiteY64" fmla="*/ 695983 h 1338360"/>
                  <a:gd name="connsiteX65" fmla="*/ 56535 w 136337"/>
                  <a:gd name="connsiteY65" fmla="*/ 656347 h 1338360"/>
                  <a:gd name="connsiteX66" fmla="*/ 84638 w 136337"/>
                  <a:gd name="connsiteY66" fmla="*/ 667811 h 1338360"/>
                  <a:gd name="connsiteX67" fmla="*/ 56535 w 136337"/>
                  <a:gd name="connsiteY67" fmla="*/ 679275 h 1338360"/>
                  <a:gd name="connsiteX68" fmla="*/ 28432 w 136337"/>
                  <a:gd name="connsiteY68" fmla="*/ 667811 h 1338360"/>
                  <a:gd name="connsiteX69" fmla="*/ 56535 w 136337"/>
                  <a:gd name="connsiteY69" fmla="*/ 656347 h 1338360"/>
                  <a:gd name="connsiteX70" fmla="*/ 56206 w 136337"/>
                  <a:gd name="connsiteY70" fmla="*/ 583912 h 1338360"/>
                  <a:gd name="connsiteX71" fmla="*/ 84309 w 136337"/>
                  <a:gd name="connsiteY71" fmla="*/ 595376 h 1338360"/>
                  <a:gd name="connsiteX72" fmla="*/ 56206 w 136337"/>
                  <a:gd name="connsiteY72" fmla="*/ 606840 h 1338360"/>
                  <a:gd name="connsiteX73" fmla="*/ 28103 w 136337"/>
                  <a:gd name="connsiteY73" fmla="*/ 595376 h 1338360"/>
                  <a:gd name="connsiteX74" fmla="*/ 56206 w 136337"/>
                  <a:gd name="connsiteY74" fmla="*/ 583912 h 1338360"/>
                  <a:gd name="connsiteX75" fmla="*/ 64502 w 136337"/>
                  <a:gd name="connsiteY75" fmla="*/ 537150 h 1338360"/>
                  <a:gd name="connsiteX76" fmla="*/ 92605 w 136337"/>
                  <a:gd name="connsiteY76" fmla="*/ 548614 h 1338360"/>
                  <a:gd name="connsiteX77" fmla="*/ 64502 w 136337"/>
                  <a:gd name="connsiteY77" fmla="*/ 560078 h 1338360"/>
                  <a:gd name="connsiteX78" fmla="*/ 36399 w 136337"/>
                  <a:gd name="connsiteY78" fmla="*/ 548614 h 1338360"/>
                  <a:gd name="connsiteX79" fmla="*/ 64502 w 136337"/>
                  <a:gd name="connsiteY79" fmla="*/ 537150 h 1338360"/>
                  <a:gd name="connsiteX80" fmla="*/ 96811 w 136337"/>
                  <a:gd name="connsiteY80" fmla="*/ 491789 h 1338360"/>
                  <a:gd name="connsiteX81" fmla="*/ 124914 w 136337"/>
                  <a:gd name="connsiteY81" fmla="*/ 503253 h 1338360"/>
                  <a:gd name="connsiteX82" fmla="*/ 96811 w 136337"/>
                  <a:gd name="connsiteY82" fmla="*/ 514717 h 1338360"/>
                  <a:gd name="connsiteX83" fmla="*/ 68708 w 136337"/>
                  <a:gd name="connsiteY83" fmla="*/ 503253 h 1338360"/>
                  <a:gd name="connsiteX84" fmla="*/ 96811 w 136337"/>
                  <a:gd name="connsiteY84" fmla="*/ 491789 h 1338360"/>
                  <a:gd name="connsiteX85" fmla="*/ 56823 w 136337"/>
                  <a:gd name="connsiteY85" fmla="*/ 450826 h 1338360"/>
                  <a:gd name="connsiteX86" fmla="*/ 84926 w 136337"/>
                  <a:gd name="connsiteY86" fmla="*/ 462290 h 1338360"/>
                  <a:gd name="connsiteX87" fmla="*/ 56823 w 136337"/>
                  <a:gd name="connsiteY87" fmla="*/ 473754 h 1338360"/>
                  <a:gd name="connsiteX88" fmla="*/ 28720 w 136337"/>
                  <a:gd name="connsiteY88" fmla="*/ 462290 h 1338360"/>
                  <a:gd name="connsiteX89" fmla="*/ 56823 w 136337"/>
                  <a:gd name="connsiteY89" fmla="*/ 450826 h 1338360"/>
                  <a:gd name="connsiteX90" fmla="*/ 71061 w 136337"/>
                  <a:gd name="connsiteY90" fmla="*/ 398608 h 1338360"/>
                  <a:gd name="connsiteX91" fmla="*/ 99164 w 136337"/>
                  <a:gd name="connsiteY91" fmla="*/ 410072 h 1338360"/>
                  <a:gd name="connsiteX92" fmla="*/ 71061 w 136337"/>
                  <a:gd name="connsiteY92" fmla="*/ 421536 h 1338360"/>
                  <a:gd name="connsiteX93" fmla="*/ 42958 w 136337"/>
                  <a:gd name="connsiteY93" fmla="*/ 410072 h 1338360"/>
                  <a:gd name="connsiteX94" fmla="*/ 71061 w 136337"/>
                  <a:gd name="connsiteY94" fmla="*/ 398608 h 1338360"/>
                  <a:gd name="connsiteX95" fmla="*/ 36399 w 136337"/>
                  <a:gd name="connsiteY95" fmla="*/ 352017 h 1338360"/>
                  <a:gd name="connsiteX96" fmla="*/ 64502 w 136337"/>
                  <a:gd name="connsiteY96" fmla="*/ 363481 h 1338360"/>
                  <a:gd name="connsiteX97" fmla="*/ 36399 w 136337"/>
                  <a:gd name="connsiteY97" fmla="*/ 374945 h 1338360"/>
                  <a:gd name="connsiteX98" fmla="*/ 8296 w 136337"/>
                  <a:gd name="connsiteY98" fmla="*/ 363481 h 1338360"/>
                  <a:gd name="connsiteX99" fmla="*/ 36399 w 136337"/>
                  <a:gd name="connsiteY99" fmla="*/ 352017 h 1338360"/>
                  <a:gd name="connsiteX100" fmla="*/ 101847 w 136337"/>
                  <a:gd name="connsiteY100" fmla="*/ 307679 h 1338360"/>
                  <a:gd name="connsiteX101" fmla="*/ 129950 w 136337"/>
                  <a:gd name="connsiteY101" fmla="*/ 319143 h 1338360"/>
                  <a:gd name="connsiteX102" fmla="*/ 101847 w 136337"/>
                  <a:gd name="connsiteY102" fmla="*/ 330607 h 1338360"/>
                  <a:gd name="connsiteX103" fmla="*/ 73744 w 136337"/>
                  <a:gd name="connsiteY103" fmla="*/ 319143 h 1338360"/>
                  <a:gd name="connsiteX104" fmla="*/ 101847 w 136337"/>
                  <a:gd name="connsiteY104" fmla="*/ 307679 h 1338360"/>
                  <a:gd name="connsiteX105" fmla="*/ 48494 w 136337"/>
                  <a:gd name="connsiteY105" fmla="*/ 275936 h 1338360"/>
                  <a:gd name="connsiteX106" fmla="*/ 76597 w 136337"/>
                  <a:gd name="connsiteY106" fmla="*/ 287400 h 1338360"/>
                  <a:gd name="connsiteX107" fmla="*/ 48494 w 136337"/>
                  <a:gd name="connsiteY107" fmla="*/ 298864 h 1338360"/>
                  <a:gd name="connsiteX108" fmla="*/ 20391 w 136337"/>
                  <a:gd name="connsiteY108" fmla="*/ 287400 h 1338360"/>
                  <a:gd name="connsiteX109" fmla="*/ 48494 w 136337"/>
                  <a:gd name="connsiteY109" fmla="*/ 275936 h 1338360"/>
                  <a:gd name="connsiteX110" fmla="*/ 92529 w 136337"/>
                  <a:gd name="connsiteY110" fmla="*/ 211161 h 1338360"/>
                  <a:gd name="connsiteX111" fmla="*/ 120632 w 136337"/>
                  <a:gd name="connsiteY111" fmla="*/ 222625 h 1338360"/>
                  <a:gd name="connsiteX112" fmla="*/ 92529 w 136337"/>
                  <a:gd name="connsiteY112" fmla="*/ 234089 h 1338360"/>
                  <a:gd name="connsiteX113" fmla="*/ 64426 w 136337"/>
                  <a:gd name="connsiteY113" fmla="*/ 222625 h 1338360"/>
                  <a:gd name="connsiteX114" fmla="*/ 92529 w 136337"/>
                  <a:gd name="connsiteY114" fmla="*/ 211161 h 1338360"/>
                  <a:gd name="connsiteX115" fmla="*/ 36323 w 136337"/>
                  <a:gd name="connsiteY115" fmla="*/ 181831 h 1338360"/>
                  <a:gd name="connsiteX116" fmla="*/ 64426 w 136337"/>
                  <a:gd name="connsiteY116" fmla="*/ 193295 h 1338360"/>
                  <a:gd name="connsiteX117" fmla="*/ 36323 w 136337"/>
                  <a:gd name="connsiteY117" fmla="*/ 204759 h 1338360"/>
                  <a:gd name="connsiteX118" fmla="*/ 8220 w 136337"/>
                  <a:gd name="connsiteY118" fmla="*/ 193295 h 1338360"/>
                  <a:gd name="connsiteX119" fmla="*/ 36323 w 136337"/>
                  <a:gd name="connsiteY119" fmla="*/ 181831 h 1338360"/>
                  <a:gd name="connsiteX120" fmla="*/ 108234 w 136337"/>
                  <a:gd name="connsiteY120" fmla="*/ 126574 h 1338360"/>
                  <a:gd name="connsiteX121" fmla="*/ 136337 w 136337"/>
                  <a:gd name="connsiteY121" fmla="*/ 138038 h 1338360"/>
                  <a:gd name="connsiteX122" fmla="*/ 108234 w 136337"/>
                  <a:gd name="connsiteY122" fmla="*/ 149502 h 1338360"/>
                  <a:gd name="connsiteX123" fmla="*/ 80131 w 136337"/>
                  <a:gd name="connsiteY123" fmla="*/ 138038 h 1338360"/>
                  <a:gd name="connsiteX124" fmla="*/ 108234 w 136337"/>
                  <a:gd name="connsiteY124" fmla="*/ 126574 h 1338360"/>
                  <a:gd name="connsiteX125" fmla="*/ 41724 w 136337"/>
                  <a:gd name="connsiteY125" fmla="*/ 83330 h 1338360"/>
                  <a:gd name="connsiteX126" fmla="*/ 69827 w 136337"/>
                  <a:gd name="connsiteY126" fmla="*/ 94794 h 1338360"/>
                  <a:gd name="connsiteX127" fmla="*/ 41724 w 136337"/>
                  <a:gd name="connsiteY127" fmla="*/ 106258 h 1338360"/>
                  <a:gd name="connsiteX128" fmla="*/ 13621 w 136337"/>
                  <a:gd name="connsiteY128" fmla="*/ 94794 h 1338360"/>
                  <a:gd name="connsiteX129" fmla="*/ 41724 w 136337"/>
                  <a:gd name="connsiteY129" fmla="*/ 83330 h 1338360"/>
                  <a:gd name="connsiteX130" fmla="*/ 84309 w 136337"/>
                  <a:gd name="connsiteY130" fmla="*/ 40975 h 1338360"/>
                  <a:gd name="connsiteX131" fmla="*/ 112412 w 136337"/>
                  <a:gd name="connsiteY131" fmla="*/ 52439 h 1338360"/>
                  <a:gd name="connsiteX132" fmla="*/ 84309 w 136337"/>
                  <a:gd name="connsiteY132" fmla="*/ 63903 h 1338360"/>
                  <a:gd name="connsiteX133" fmla="*/ 56206 w 136337"/>
                  <a:gd name="connsiteY133" fmla="*/ 52439 h 1338360"/>
                  <a:gd name="connsiteX134" fmla="*/ 84309 w 136337"/>
                  <a:gd name="connsiteY134" fmla="*/ 40975 h 1338360"/>
                  <a:gd name="connsiteX135" fmla="*/ 28103 w 136337"/>
                  <a:gd name="connsiteY135" fmla="*/ 0 h 1338360"/>
                  <a:gd name="connsiteX136" fmla="*/ 56206 w 136337"/>
                  <a:gd name="connsiteY136" fmla="*/ 11464 h 1338360"/>
                  <a:gd name="connsiteX137" fmla="*/ 28103 w 136337"/>
                  <a:gd name="connsiteY137" fmla="*/ 22928 h 1338360"/>
                  <a:gd name="connsiteX138" fmla="*/ 0 w 136337"/>
                  <a:gd name="connsiteY138" fmla="*/ 11464 h 1338360"/>
                  <a:gd name="connsiteX139" fmla="*/ 28103 w 136337"/>
                  <a:gd name="connsiteY139" fmla="*/ 0 h 1338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36337" h="1338360">
                    <a:moveTo>
                      <a:pt x="70985" y="1315432"/>
                    </a:moveTo>
                    <a:cubicBezTo>
                      <a:pt x="86506" y="1315432"/>
                      <a:pt x="99088" y="1320565"/>
                      <a:pt x="99088" y="1326896"/>
                    </a:cubicBezTo>
                    <a:cubicBezTo>
                      <a:pt x="99088" y="1333227"/>
                      <a:pt x="86506" y="1338360"/>
                      <a:pt x="70985" y="1338360"/>
                    </a:cubicBezTo>
                    <a:cubicBezTo>
                      <a:pt x="55464" y="1338360"/>
                      <a:pt x="42882" y="1333227"/>
                      <a:pt x="42882" y="1326896"/>
                    </a:cubicBezTo>
                    <a:cubicBezTo>
                      <a:pt x="42882" y="1320565"/>
                      <a:pt x="55464" y="1315432"/>
                      <a:pt x="70985" y="1315432"/>
                    </a:cubicBezTo>
                    <a:close/>
                    <a:moveTo>
                      <a:pt x="79281" y="1268670"/>
                    </a:moveTo>
                    <a:cubicBezTo>
                      <a:pt x="94802" y="1268670"/>
                      <a:pt x="107384" y="1273803"/>
                      <a:pt x="107384" y="1280134"/>
                    </a:cubicBezTo>
                    <a:cubicBezTo>
                      <a:pt x="107384" y="1286465"/>
                      <a:pt x="94802" y="1291598"/>
                      <a:pt x="79281" y="1291598"/>
                    </a:cubicBezTo>
                    <a:cubicBezTo>
                      <a:pt x="63760" y="1291598"/>
                      <a:pt x="51178" y="1286465"/>
                      <a:pt x="51178" y="1280134"/>
                    </a:cubicBezTo>
                    <a:cubicBezTo>
                      <a:pt x="51178" y="1273803"/>
                      <a:pt x="63760" y="1268670"/>
                      <a:pt x="79281" y="1268670"/>
                    </a:cubicBezTo>
                    <a:close/>
                    <a:moveTo>
                      <a:pt x="80174" y="1196952"/>
                    </a:moveTo>
                    <a:cubicBezTo>
                      <a:pt x="95695" y="1196952"/>
                      <a:pt x="108277" y="1202085"/>
                      <a:pt x="108277" y="1208416"/>
                    </a:cubicBezTo>
                    <a:cubicBezTo>
                      <a:pt x="108277" y="1214747"/>
                      <a:pt x="95695" y="1219880"/>
                      <a:pt x="80174" y="1219880"/>
                    </a:cubicBezTo>
                    <a:cubicBezTo>
                      <a:pt x="64653" y="1219880"/>
                      <a:pt x="52071" y="1214747"/>
                      <a:pt x="52071" y="1208416"/>
                    </a:cubicBezTo>
                    <a:cubicBezTo>
                      <a:pt x="52071" y="1202085"/>
                      <a:pt x="64653" y="1196952"/>
                      <a:pt x="80174" y="1196952"/>
                    </a:cubicBezTo>
                    <a:close/>
                    <a:moveTo>
                      <a:pt x="84850" y="1107041"/>
                    </a:moveTo>
                    <a:cubicBezTo>
                      <a:pt x="100371" y="1107041"/>
                      <a:pt x="112953" y="1112174"/>
                      <a:pt x="112953" y="1118505"/>
                    </a:cubicBezTo>
                    <a:cubicBezTo>
                      <a:pt x="112953" y="1124836"/>
                      <a:pt x="100371" y="1129969"/>
                      <a:pt x="84850" y="1129969"/>
                    </a:cubicBezTo>
                    <a:cubicBezTo>
                      <a:pt x="69329" y="1129969"/>
                      <a:pt x="56747" y="1124836"/>
                      <a:pt x="56747" y="1118505"/>
                    </a:cubicBezTo>
                    <a:cubicBezTo>
                      <a:pt x="56747" y="1112174"/>
                      <a:pt x="69329" y="1107041"/>
                      <a:pt x="84850" y="1107041"/>
                    </a:cubicBezTo>
                    <a:close/>
                    <a:moveTo>
                      <a:pt x="56206" y="1056415"/>
                    </a:moveTo>
                    <a:cubicBezTo>
                      <a:pt x="71727" y="1056415"/>
                      <a:pt x="84309" y="1061548"/>
                      <a:pt x="84309" y="1067879"/>
                    </a:cubicBezTo>
                    <a:cubicBezTo>
                      <a:pt x="84309" y="1074210"/>
                      <a:pt x="71727" y="1079343"/>
                      <a:pt x="56206" y="1079343"/>
                    </a:cubicBezTo>
                    <a:cubicBezTo>
                      <a:pt x="40685" y="1079343"/>
                      <a:pt x="28103" y="1074210"/>
                      <a:pt x="28103" y="1067879"/>
                    </a:cubicBezTo>
                    <a:cubicBezTo>
                      <a:pt x="28103" y="1061548"/>
                      <a:pt x="40685" y="1056415"/>
                      <a:pt x="56206" y="1056415"/>
                    </a:cubicBezTo>
                    <a:close/>
                    <a:moveTo>
                      <a:pt x="64426" y="1008232"/>
                    </a:moveTo>
                    <a:cubicBezTo>
                      <a:pt x="79947" y="1008232"/>
                      <a:pt x="92529" y="1013365"/>
                      <a:pt x="92529" y="1019696"/>
                    </a:cubicBezTo>
                    <a:cubicBezTo>
                      <a:pt x="92529" y="1026027"/>
                      <a:pt x="79947" y="1031160"/>
                      <a:pt x="64426" y="1031160"/>
                    </a:cubicBezTo>
                    <a:cubicBezTo>
                      <a:pt x="48905" y="1031160"/>
                      <a:pt x="36323" y="1026027"/>
                      <a:pt x="36323" y="1019696"/>
                    </a:cubicBezTo>
                    <a:cubicBezTo>
                      <a:pt x="36323" y="1013365"/>
                      <a:pt x="48905" y="1008232"/>
                      <a:pt x="64426" y="1008232"/>
                    </a:cubicBezTo>
                    <a:close/>
                    <a:moveTo>
                      <a:pt x="72356" y="969722"/>
                    </a:moveTo>
                    <a:cubicBezTo>
                      <a:pt x="87877" y="969722"/>
                      <a:pt x="100459" y="974855"/>
                      <a:pt x="100459" y="981186"/>
                    </a:cubicBezTo>
                    <a:cubicBezTo>
                      <a:pt x="100459" y="987517"/>
                      <a:pt x="87877" y="992650"/>
                      <a:pt x="72356" y="992650"/>
                    </a:cubicBezTo>
                    <a:cubicBezTo>
                      <a:pt x="56835" y="992650"/>
                      <a:pt x="44253" y="987517"/>
                      <a:pt x="44253" y="981186"/>
                    </a:cubicBezTo>
                    <a:cubicBezTo>
                      <a:pt x="44253" y="974855"/>
                      <a:pt x="56835" y="969722"/>
                      <a:pt x="72356" y="969722"/>
                    </a:cubicBezTo>
                    <a:close/>
                    <a:moveTo>
                      <a:pt x="93178" y="932359"/>
                    </a:moveTo>
                    <a:cubicBezTo>
                      <a:pt x="108699" y="932359"/>
                      <a:pt x="121281" y="937492"/>
                      <a:pt x="121281" y="943823"/>
                    </a:cubicBezTo>
                    <a:cubicBezTo>
                      <a:pt x="121281" y="950154"/>
                      <a:pt x="108699" y="955287"/>
                      <a:pt x="93178" y="955287"/>
                    </a:cubicBezTo>
                    <a:cubicBezTo>
                      <a:pt x="77657" y="955287"/>
                      <a:pt x="65075" y="950154"/>
                      <a:pt x="65075" y="943823"/>
                    </a:cubicBezTo>
                    <a:cubicBezTo>
                      <a:pt x="65075" y="937492"/>
                      <a:pt x="77657" y="932359"/>
                      <a:pt x="93178" y="932359"/>
                    </a:cubicBezTo>
                    <a:close/>
                    <a:moveTo>
                      <a:pt x="92529" y="879159"/>
                    </a:moveTo>
                    <a:cubicBezTo>
                      <a:pt x="108050" y="879159"/>
                      <a:pt x="120632" y="884292"/>
                      <a:pt x="120632" y="890623"/>
                    </a:cubicBezTo>
                    <a:cubicBezTo>
                      <a:pt x="120632" y="896954"/>
                      <a:pt x="108050" y="902087"/>
                      <a:pt x="92529" y="902087"/>
                    </a:cubicBezTo>
                    <a:cubicBezTo>
                      <a:pt x="77008" y="902087"/>
                      <a:pt x="64426" y="896954"/>
                      <a:pt x="64426" y="890623"/>
                    </a:cubicBezTo>
                    <a:cubicBezTo>
                      <a:pt x="64426" y="884292"/>
                      <a:pt x="77008" y="879159"/>
                      <a:pt x="92529" y="879159"/>
                    </a:cubicBezTo>
                    <a:close/>
                    <a:moveTo>
                      <a:pt x="65075" y="838205"/>
                    </a:moveTo>
                    <a:cubicBezTo>
                      <a:pt x="80596" y="838205"/>
                      <a:pt x="93178" y="843338"/>
                      <a:pt x="93178" y="849669"/>
                    </a:cubicBezTo>
                    <a:cubicBezTo>
                      <a:pt x="93178" y="856000"/>
                      <a:pt x="80596" y="861133"/>
                      <a:pt x="65075" y="861133"/>
                    </a:cubicBezTo>
                    <a:cubicBezTo>
                      <a:pt x="49554" y="861133"/>
                      <a:pt x="36972" y="856000"/>
                      <a:pt x="36972" y="849669"/>
                    </a:cubicBezTo>
                    <a:cubicBezTo>
                      <a:pt x="36972" y="843338"/>
                      <a:pt x="49554" y="838205"/>
                      <a:pt x="65075" y="838205"/>
                    </a:cubicBezTo>
                    <a:close/>
                    <a:moveTo>
                      <a:pt x="69158" y="782093"/>
                    </a:moveTo>
                    <a:cubicBezTo>
                      <a:pt x="84679" y="782093"/>
                      <a:pt x="97261" y="787226"/>
                      <a:pt x="97261" y="793557"/>
                    </a:cubicBezTo>
                    <a:cubicBezTo>
                      <a:pt x="97261" y="799888"/>
                      <a:pt x="84679" y="805021"/>
                      <a:pt x="69158" y="805021"/>
                    </a:cubicBezTo>
                    <a:cubicBezTo>
                      <a:pt x="53637" y="805021"/>
                      <a:pt x="41055" y="799888"/>
                      <a:pt x="41055" y="793557"/>
                    </a:cubicBezTo>
                    <a:cubicBezTo>
                      <a:pt x="41055" y="787226"/>
                      <a:pt x="53637" y="782093"/>
                      <a:pt x="69158" y="782093"/>
                    </a:cubicBezTo>
                    <a:close/>
                    <a:moveTo>
                      <a:pt x="93178" y="732586"/>
                    </a:moveTo>
                    <a:cubicBezTo>
                      <a:pt x="108699" y="732586"/>
                      <a:pt x="121281" y="737719"/>
                      <a:pt x="121281" y="744050"/>
                    </a:cubicBezTo>
                    <a:cubicBezTo>
                      <a:pt x="121281" y="750381"/>
                      <a:pt x="108699" y="755514"/>
                      <a:pt x="93178" y="755514"/>
                    </a:cubicBezTo>
                    <a:cubicBezTo>
                      <a:pt x="77657" y="755514"/>
                      <a:pt x="65075" y="750381"/>
                      <a:pt x="65075" y="744050"/>
                    </a:cubicBezTo>
                    <a:cubicBezTo>
                      <a:pt x="65075" y="737719"/>
                      <a:pt x="77657" y="732586"/>
                      <a:pt x="93178" y="732586"/>
                    </a:cubicBezTo>
                    <a:close/>
                    <a:moveTo>
                      <a:pt x="97987" y="695983"/>
                    </a:moveTo>
                    <a:cubicBezTo>
                      <a:pt x="113508" y="695983"/>
                      <a:pt x="126090" y="701116"/>
                      <a:pt x="126090" y="707447"/>
                    </a:cubicBezTo>
                    <a:cubicBezTo>
                      <a:pt x="126090" y="713778"/>
                      <a:pt x="113508" y="718911"/>
                      <a:pt x="97987" y="718911"/>
                    </a:cubicBezTo>
                    <a:cubicBezTo>
                      <a:pt x="82466" y="718911"/>
                      <a:pt x="69884" y="713778"/>
                      <a:pt x="69884" y="707447"/>
                    </a:cubicBezTo>
                    <a:cubicBezTo>
                      <a:pt x="69884" y="701116"/>
                      <a:pt x="82466" y="695983"/>
                      <a:pt x="97987" y="695983"/>
                    </a:cubicBezTo>
                    <a:close/>
                    <a:moveTo>
                      <a:pt x="56535" y="656347"/>
                    </a:moveTo>
                    <a:cubicBezTo>
                      <a:pt x="72056" y="656347"/>
                      <a:pt x="84638" y="661480"/>
                      <a:pt x="84638" y="667811"/>
                    </a:cubicBezTo>
                    <a:cubicBezTo>
                      <a:pt x="84638" y="674142"/>
                      <a:pt x="72056" y="679275"/>
                      <a:pt x="56535" y="679275"/>
                    </a:cubicBezTo>
                    <a:cubicBezTo>
                      <a:pt x="41014" y="679275"/>
                      <a:pt x="28432" y="674142"/>
                      <a:pt x="28432" y="667811"/>
                    </a:cubicBezTo>
                    <a:cubicBezTo>
                      <a:pt x="28432" y="661480"/>
                      <a:pt x="41014" y="656347"/>
                      <a:pt x="56535" y="656347"/>
                    </a:cubicBezTo>
                    <a:close/>
                    <a:moveTo>
                      <a:pt x="56206" y="583912"/>
                    </a:moveTo>
                    <a:cubicBezTo>
                      <a:pt x="71727" y="583912"/>
                      <a:pt x="84309" y="589045"/>
                      <a:pt x="84309" y="595376"/>
                    </a:cubicBezTo>
                    <a:cubicBezTo>
                      <a:pt x="84309" y="601707"/>
                      <a:pt x="71727" y="606840"/>
                      <a:pt x="56206" y="606840"/>
                    </a:cubicBezTo>
                    <a:cubicBezTo>
                      <a:pt x="40685" y="606840"/>
                      <a:pt x="28103" y="601707"/>
                      <a:pt x="28103" y="595376"/>
                    </a:cubicBezTo>
                    <a:cubicBezTo>
                      <a:pt x="28103" y="589045"/>
                      <a:pt x="40685" y="583912"/>
                      <a:pt x="56206" y="583912"/>
                    </a:cubicBezTo>
                    <a:close/>
                    <a:moveTo>
                      <a:pt x="64502" y="537150"/>
                    </a:moveTo>
                    <a:cubicBezTo>
                      <a:pt x="80023" y="537150"/>
                      <a:pt x="92605" y="542283"/>
                      <a:pt x="92605" y="548614"/>
                    </a:cubicBezTo>
                    <a:cubicBezTo>
                      <a:pt x="92605" y="554945"/>
                      <a:pt x="80023" y="560078"/>
                      <a:pt x="64502" y="560078"/>
                    </a:cubicBezTo>
                    <a:cubicBezTo>
                      <a:pt x="48981" y="560078"/>
                      <a:pt x="36399" y="554945"/>
                      <a:pt x="36399" y="548614"/>
                    </a:cubicBezTo>
                    <a:cubicBezTo>
                      <a:pt x="36399" y="542283"/>
                      <a:pt x="48981" y="537150"/>
                      <a:pt x="64502" y="537150"/>
                    </a:cubicBezTo>
                    <a:close/>
                    <a:moveTo>
                      <a:pt x="96811" y="491789"/>
                    </a:moveTo>
                    <a:cubicBezTo>
                      <a:pt x="112332" y="491789"/>
                      <a:pt x="124914" y="496922"/>
                      <a:pt x="124914" y="503253"/>
                    </a:cubicBezTo>
                    <a:cubicBezTo>
                      <a:pt x="124914" y="509584"/>
                      <a:pt x="112332" y="514717"/>
                      <a:pt x="96811" y="514717"/>
                    </a:cubicBezTo>
                    <a:cubicBezTo>
                      <a:pt x="81290" y="514717"/>
                      <a:pt x="68708" y="509584"/>
                      <a:pt x="68708" y="503253"/>
                    </a:cubicBezTo>
                    <a:cubicBezTo>
                      <a:pt x="68708" y="496922"/>
                      <a:pt x="81290" y="491789"/>
                      <a:pt x="96811" y="491789"/>
                    </a:cubicBezTo>
                    <a:close/>
                    <a:moveTo>
                      <a:pt x="56823" y="450826"/>
                    </a:moveTo>
                    <a:cubicBezTo>
                      <a:pt x="72344" y="450826"/>
                      <a:pt x="84926" y="455959"/>
                      <a:pt x="84926" y="462290"/>
                    </a:cubicBezTo>
                    <a:cubicBezTo>
                      <a:pt x="84926" y="468621"/>
                      <a:pt x="72344" y="473754"/>
                      <a:pt x="56823" y="473754"/>
                    </a:cubicBezTo>
                    <a:cubicBezTo>
                      <a:pt x="41302" y="473754"/>
                      <a:pt x="28720" y="468621"/>
                      <a:pt x="28720" y="462290"/>
                    </a:cubicBezTo>
                    <a:cubicBezTo>
                      <a:pt x="28720" y="455959"/>
                      <a:pt x="41302" y="450826"/>
                      <a:pt x="56823" y="450826"/>
                    </a:cubicBezTo>
                    <a:close/>
                    <a:moveTo>
                      <a:pt x="71061" y="398608"/>
                    </a:moveTo>
                    <a:cubicBezTo>
                      <a:pt x="86582" y="398608"/>
                      <a:pt x="99164" y="403741"/>
                      <a:pt x="99164" y="410072"/>
                    </a:cubicBezTo>
                    <a:cubicBezTo>
                      <a:pt x="99164" y="416403"/>
                      <a:pt x="86582" y="421536"/>
                      <a:pt x="71061" y="421536"/>
                    </a:cubicBezTo>
                    <a:cubicBezTo>
                      <a:pt x="55540" y="421536"/>
                      <a:pt x="42958" y="416403"/>
                      <a:pt x="42958" y="410072"/>
                    </a:cubicBezTo>
                    <a:cubicBezTo>
                      <a:pt x="42958" y="403741"/>
                      <a:pt x="55540" y="398608"/>
                      <a:pt x="71061" y="398608"/>
                    </a:cubicBezTo>
                    <a:close/>
                    <a:moveTo>
                      <a:pt x="36399" y="352017"/>
                    </a:moveTo>
                    <a:cubicBezTo>
                      <a:pt x="51920" y="352017"/>
                      <a:pt x="64502" y="357150"/>
                      <a:pt x="64502" y="363481"/>
                    </a:cubicBezTo>
                    <a:cubicBezTo>
                      <a:pt x="64502" y="369812"/>
                      <a:pt x="51920" y="374945"/>
                      <a:pt x="36399" y="374945"/>
                    </a:cubicBezTo>
                    <a:cubicBezTo>
                      <a:pt x="20878" y="374945"/>
                      <a:pt x="8296" y="369812"/>
                      <a:pt x="8296" y="363481"/>
                    </a:cubicBezTo>
                    <a:cubicBezTo>
                      <a:pt x="8296" y="357150"/>
                      <a:pt x="20878" y="352017"/>
                      <a:pt x="36399" y="352017"/>
                    </a:cubicBezTo>
                    <a:close/>
                    <a:moveTo>
                      <a:pt x="101847" y="307679"/>
                    </a:moveTo>
                    <a:cubicBezTo>
                      <a:pt x="117368" y="307679"/>
                      <a:pt x="129950" y="312812"/>
                      <a:pt x="129950" y="319143"/>
                    </a:cubicBezTo>
                    <a:cubicBezTo>
                      <a:pt x="129950" y="325474"/>
                      <a:pt x="117368" y="330607"/>
                      <a:pt x="101847" y="330607"/>
                    </a:cubicBezTo>
                    <a:cubicBezTo>
                      <a:pt x="86326" y="330607"/>
                      <a:pt x="73744" y="325474"/>
                      <a:pt x="73744" y="319143"/>
                    </a:cubicBezTo>
                    <a:cubicBezTo>
                      <a:pt x="73744" y="312812"/>
                      <a:pt x="86326" y="307679"/>
                      <a:pt x="101847" y="307679"/>
                    </a:cubicBezTo>
                    <a:close/>
                    <a:moveTo>
                      <a:pt x="48494" y="275936"/>
                    </a:moveTo>
                    <a:cubicBezTo>
                      <a:pt x="64015" y="275936"/>
                      <a:pt x="76597" y="281069"/>
                      <a:pt x="76597" y="287400"/>
                    </a:cubicBezTo>
                    <a:cubicBezTo>
                      <a:pt x="76597" y="293731"/>
                      <a:pt x="64015" y="298864"/>
                      <a:pt x="48494" y="298864"/>
                    </a:cubicBezTo>
                    <a:cubicBezTo>
                      <a:pt x="32973" y="298864"/>
                      <a:pt x="20391" y="293731"/>
                      <a:pt x="20391" y="287400"/>
                    </a:cubicBezTo>
                    <a:cubicBezTo>
                      <a:pt x="20391" y="281069"/>
                      <a:pt x="32973" y="275936"/>
                      <a:pt x="48494" y="275936"/>
                    </a:cubicBezTo>
                    <a:close/>
                    <a:moveTo>
                      <a:pt x="92529" y="211161"/>
                    </a:moveTo>
                    <a:cubicBezTo>
                      <a:pt x="108050" y="211161"/>
                      <a:pt x="120632" y="216294"/>
                      <a:pt x="120632" y="222625"/>
                    </a:cubicBezTo>
                    <a:cubicBezTo>
                      <a:pt x="120632" y="228956"/>
                      <a:pt x="108050" y="234089"/>
                      <a:pt x="92529" y="234089"/>
                    </a:cubicBezTo>
                    <a:cubicBezTo>
                      <a:pt x="77008" y="234089"/>
                      <a:pt x="64426" y="228956"/>
                      <a:pt x="64426" y="222625"/>
                    </a:cubicBezTo>
                    <a:cubicBezTo>
                      <a:pt x="64426" y="216294"/>
                      <a:pt x="77008" y="211161"/>
                      <a:pt x="92529" y="211161"/>
                    </a:cubicBezTo>
                    <a:close/>
                    <a:moveTo>
                      <a:pt x="36323" y="181831"/>
                    </a:moveTo>
                    <a:cubicBezTo>
                      <a:pt x="51844" y="181831"/>
                      <a:pt x="64426" y="186964"/>
                      <a:pt x="64426" y="193295"/>
                    </a:cubicBezTo>
                    <a:cubicBezTo>
                      <a:pt x="64426" y="199626"/>
                      <a:pt x="51844" y="204759"/>
                      <a:pt x="36323" y="204759"/>
                    </a:cubicBezTo>
                    <a:cubicBezTo>
                      <a:pt x="20802" y="204759"/>
                      <a:pt x="8220" y="199626"/>
                      <a:pt x="8220" y="193295"/>
                    </a:cubicBezTo>
                    <a:cubicBezTo>
                      <a:pt x="8220" y="186964"/>
                      <a:pt x="20802" y="181831"/>
                      <a:pt x="36323" y="181831"/>
                    </a:cubicBezTo>
                    <a:close/>
                    <a:moveTo>
                      <a:pt x="108234" y="126574"/>
                    </a:moveTo>
                    <a:cubicBezTo>
                      <a:pt x="123755" y="126574"/>
                      <a:pt x="136337" y="131707"/>
                      <a:pt x="136337" y="138038"/>
                    </a:cubicBezTo>
                    <a:cubicBezTo>
                      <a:pt x="136337" y="144369"/>
                      <a:pt x="123755" y="149502"/>
                      <a:pt x="108234" y="149502"/>
                    </a:cubicBezTo>
                    <a:cubicBezTo>
                      <a:pt x="92713" y="149502"/>
                      <a:pt x="80131" y="144369"/>
                      <a:pt x="80131" y="138038"/>
                    </a:cubicBezTo>
                    <a:cubicBezTo>
                      <a:pt x="80131" y="131707"/>
                      <a:pt x="92713" y="126574"/>
                      <a:pt x="108234" y="126574"/>
                    </a:cubicBezTo>
                    <a:close/>
                    <a:moveTo>
                      <a:pt x="41724" y="83330"/>
                    </a:moveTo>
                    <a:cubicBezTo>
                      <a:pt x="57245" y="83330"/>
                      <a:pt x="69827" y="88463"/>
                      <a:pt x="69827" y="94794"/>
                    </a:cubicBezTo>
                    <a:cubicBezTo>
                      <a:pt x="69827" y="101125"/>
                      <a:pt x="57245" y="106258"/>
                      <a:pt x="41724" y="106258"/>
                    </a:cubicBezTo>
                    <a:cubicBezTo>
                      <a:pt x="26203" y="106258"/>
                      <a:pt x="13621" y="101125"/>
                      <a:pt x="13621" y="94794"/>
                    </a:cubicBezTo>
                    <a:cubicBezTo>
                      <a:pt x="13621" y="88463"/>
                      <a:pt x="26203" y="83330"/>
                      <a:pt x="41724" y="83330"/>
                    </a:cubicBezTo>
                    <a:close/>
                    <a:moveTo>
                      <a:pt x="84309" y="40975"/>
                    </a:moveTo>
                    <a:cubicBezTo>
                      <a:pt x="99830" y="40975"/>
                      <a:pt x="112412" y="46108"/>
                      <a:pt x="112412" y="52439"/>
                    </a:cubicBezTo>
                    <a:cubicBezTo>
                      <a:pt x="112412" y="58770"/>
                      <a:pt x="99830" y="63903"/>
                      <a:pt x="84309" y="63903"/>
                    </a:cubicBezTo>
                    <a:cubicBezTo>
                      <a:pt x="68788" y="63903"/>
                      <a:pt x="56206" y="58770"/>
                      <a:pt x="56206" y="52439"/>
                    </a:cubicBezTo>
                    <a:cubicBezTo>
                      <a:pt x="56206" y="46108"/>
                      <a:pt x="68788" y="40975"/>
                      <a:pt x="84309" y="40975"/>
                    </a:cubicBezTo>
                    <a:close/>
                    <a:moveTo>
                      <a:pt x="28103" y="0"/>
                    </a:moveTo>
                    <a:cubicBezTo>
                      <a:pt x="43624" y="0"/>
                      <a:pt x="56206" y="5133"/>
                      <a:pt x="56206" y="11464"/>
                    </a:cubicBezTo>
                    <a:cubicBezTo>
                      <a:pt x="56206" y="17795"/>
                      <a:pt x="43624" y="22928"/>
                      <a:pt x="28103" y="22928"/>
                    </a:cubicBezTo>
                    <a:cubicBezTo>
                      <a:pt x="12582" y="22928"/>
                      <a:pt x="0" y="17795"/>
                      <a:pt x="0" y="11464"/>
                    </a:cubicBezTo>
                    <a:cubicBezTo>
                      <a:pt x="0" y="5133"/>
                      <a:pt x="12582" y="0"/>
                      <a:pt x="28103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4A5B5DAD-F228-4D7F-85BD-53427377FC88}"/>
                </a:ext>
              </a:extLst>
            </p:cNvPr>
            <p:cNvGrpSpPr/>
            <p:nvPr/>
          </p:nvGrpSpPr>
          <p:grpSpPr>
            <a:xfrm rot="276274" flipH="1">
              <a:off x="2856117" y="2943031"/>
              <a:ext cx="158471" cy="1743732"/>
              <a:chOff x="2702749" y="2939735"/>
              <a:chExt cx="158471" cy="1743732"/>
            </a:xfrm>
          </p:grpSpPr>
          <p:sp>
            <p:nvSpPr>
              <p:cNvPr id="107" name="台形 106">
                <a:extLst>
                  <a:ext uri="{FF2B5EF4-FFF2-40B4-BE49-F238E27FC236}">
                    <a16:creationId xmlns:a16="http://schemas.microsoft.com/office/drawing/2014/main" id="{E8203F0A-98BD-47DC-BE4F-70F683E2CE2C}"/>
                  </a:ext>
                </a:extLst>
              </p:cNvPr>
              <p:cNvSpPr/>
              <p:nvPr/>
            </p:nvSpPr>
            <p:spPr bwMode="auto">
              <a:xfrm rot="10800000">
                <a:off x="2702749" y="2939735"/>
                <a:ext cx="158471" cy="1743732"/>
              </a:xfrm>
              <a:prstGeom prst="trapezoid">
                <a:avLst>
                  <a:gd name="adj" fmla="val 32514"/>
                </a:avLst>
              </a:pr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8350701B-74BF-4622-959B-E9921162B100}"/>
                  </a:ext>
                </a:extLst>
              </p:cNvPr>
              <p:cNvSpPr/>
              <p:nvPr/>
            </p:nvSpPr>
            <p:spPr bwMode="auto">
              <a:xfrm>
                <a:off x="2710580" y="2981024"/>
                <a:ext cx="136337" cy="1338360"/>
              </a:xfrm>
              <a:custGeom>
                <a:avLst/>
                <a:gdLst>
                  <a:gd name="connsiteX0" fmla="*/ 70985 w 136337"/>
                  <a:gd name="connsiteY0" fmla="*/ 1315432 h 1338360"/>
                  <a:gd name="connsiteX1" fmla="*/ 99088 w 136337"/>
                  <a:gd name="connsiteY1" fmla="*/ 1326896 h 1338360"/>
                  <a:gd name="connsiteX2" fmla="*/ 70985 w 136337"/>
                  <a:gd name="connsiteY2" fmla="*/ 1338360 h 1338360"/>
                  <a:gd name="connsiteX3" fmla="*/ 42882 w 136337"/>
                  <a:gd name="connsiteY3" fmla="*/ 1326896 h 1338360"/>
                  <a:gd name="connsiteX4" fmla="*/ 70985 w 136337"/>
                  <a:gd name="connsiteY4" fmla="*/ 1315432 h 1338360"/>
                  <a:gd name="connsiteX5" fmla="*/ 79281 w 136337"/>
                  <a:gd name="connsiteY5" fmla="*/ 1268670 h 1338360"/>
                  <a:gd name="connsiteX6" fmla="*/ 107384 w 136337"/>
                  <a:gd name="connsiteY6" fmla="*/ 1280134 h 1338360"/>
                  <a:gd name="connsiteX7" fmla="*/ 79281 w 136337"/>
                  <a:gd name="connsiteY7" fmla="*/ 1291598 h 1338360"/>
                  <a:gd name="connsiteX8" fmla="*/ 51178 w 136337"/>
                  <a:gd name="connsiteY8" fmla="*/ 1280134 h 1338360"/>
                  <a:gd name="connsiteX9" fmla="*/ 79281 w 136337"/>
                  <a:gd name="connsiteY9" fmla="*/ 1268670 h 1338360"/>
                  <a:gd name="connsiteX10" fmla="*/ 80174 w 136337"/>
                  <a:gd name="connsiteY10" fmla="*/ 1196952 h 1338360"/>
                  <a:gd name="connsiteX11" fmla="*/ 108277 w 136337"/>
                  <a:gd name="connsiteY11" fmla="*/ 1208416 h 1338360"/>
                  <a:gd name="connsiteX12" fmla="*/ 80174 w 136337"/>
                  <a:gd name="connsiteY12" fmla="*/ 1219880 h 1338360"/>
                  <a:gd name="connsiteX13" fmla="*/ 52071 w 136337"/>
                  <a:gd name="connsiteY13" fmla="*/ 1208416 h 1338360"/>
                  <a:gd name="connsiteX14" fmla="*/ 80174 w 136337"/>
                  <a:gd name="connsiteY14" fmla="*/ 1196952 h 1338360"/>
                  <a:gd name="connsiteX15" fmla="*/ 84850 w 136337"/>
                  <a:gd name="connsiteY15" fmla="*/ 1107041 h 1338360"/>
                  <a:gd name="connsiteX16" fmla="*/ 112953 w 136337"/>
                  <a:gd name="connsiteY16" fmla="*/ 1118505 h 1338360"/>
                  <a:gd name="connsiteX17" fmla="*/ 84850 w 136337"/>
                  <a:gd name="connsiteY17" fmla="*/ 1129969 h 1338360"/>
                  <a:gd name="connsiteX18" fmla="*/ 56747 w 136337"/>
                  <a:gd name="connsiteY18" fmla="*/ 1118505 h 1338360"/>
                  <a:gd name="connsiteX19" fmla="*/ 84850 w 136337"/>
                  <a:gd name="connsiteY19" fmla="*/ 1107041 h 1338360"/>
                  <a:gd name="connsiteX20" fmla="*/ 56206 w 136337"/>
                  <a:gd name="connsiteY20" fmla="*/ 1056415 h 1338360"/>
                  <a:gd name="connsiteX21" fmla="*/ 84309 w 136337"/>
                  <a:gd name="connsiteY21" fmla="*/ 1067879 h 1338360"/>
                  <a:gd name="connsiteX22" fmla="*/ 56206 w 136337"/>
                  <a:gd name="connsiteY22" fmla="*/ 1079343 h 1338360"/>
                  <a:gd name="connsiteX23" fmla="*/ 28103 w 136337"/>
                  <a:gd name="connsiteY23" fmla="*/ 1067879 h 1338360"/>
                  <a:gd name="connsiteX24" fmla="*/ 56206 w 136337"/>
                  <a:gd name="connsiteY24" fmla="*/ 1056415 h 1338360"/>
                  <a:gd name="connsiteX25" fmla="*/ 64426 w 136337"/>
                  <a:gd name="connsiteY25" fmla="*/ 1008232 h 1338360"/>
                  <a:gd name="connsiteX26" fmla="*/ 92529 w 136337"/>
                  <a:gd name="connsiteY26" fmla="*/ 1019696 h 1338360"/>
                  <a:gd name="connsiteX27" fmla="*/ 64426 w 136337"/>
                  <a:gd name="connsiteY27" fmla="*/ 1031160 h 1338360"/>
                  <a:gd name="connsiteX28" fmla="*/ 36323 w 136337"/>
                  <a:gd name="connsiteY28" fmla="*/ 1019696 h 1338360"/>
                  <a:gd name="connsiteX29" fmla="*/ 64426 w 136337"/>
                  <a:gd name="connsiteY29" fmla="*/ 1008232 h 1338360"/>
                  <a:gd name="connsiteX30" fmla="*/ 72356 w 136337"/>
                  <a:gd name="connsiteY30" fmla="*/ 969722 h 1338360"/>
                  <a:gd name="connsiteX31" fmla="*/ 100459 w 136337"/>
                  <a:gd name="connsiteY31" fmla="*/ 981186 h 1338360"/>
                  <a:gd name="connsiteX32" fmla="*/ 72356 w 136337"/>
                  <a:gd name="connsiteY32" fmla="*/ 992650 h 1338360"/>
                  <a:gd name="connsiteX33" fmla="*/ 44253 w 136337"/>
                  <a:gd name="connsiteY33" fmla="*/ 981186 h 1338360"/>
                  <a:gd name="connsiteX34" fmla="*/ 72356 w 136337"/>
                  <a:gd name="connsiteY34" fmla="*/ 969722 h 1338360"/>
                  <a:gd name="connsiteX35" fmla="*/ 93178 w 136337"/>
                  <a:gd name="connsiteY35" fmla="*/ 932359 h 1338360"/>
                  <a:gd name="connsiteX36" fmla="*/ 121281 w 136337"/>
                  <a:gd name="connsiteY36" fmla="*/ 943823 h 1338360"/>
                  <a:gd name="connsiteX37" fmla="*/ 93178 w 136337"/>
                  <a:gd name="connsiteY37" fmla="*/ 955287 h 1338360"/>
                  <a:gd name="connsiteX38" fmla="*/ 65075 w 136337"/>
                  <a:gd name="connsiteY38" fmla="*/ 943823 h 1338360"/>
                  <a:gd name="connsiteX39" fmla="*/ 93178 w 136337"/>
                  <a:gd name="connsiteY39" fmla="*/ 932359 h 1338360"/>
                  <a:gd name="connsiteX40" fmla="*/ 92529 w 136337"/>
                  <a:gd name="connsiteY40" fmla="*/ 879159 h 1338360"/>
                  <a:gd name="connsiteX41" fmla="*/ 120632 w 136337"/>
                  <a:gd name="connsiteY41" fmla="*/ 890623 h 1338360"/>
                  <a:gd name="connsiteX42" fmla="*/ 92529 w 136337"/>
                  <a:gd name="connsiteY42" fmla="*/ 902087 h 1338360"/>
                  <a:gd name="connsiteX43" fmla="*/ 64426 w 136337"/>
                  <a:gd name="connsiteY43" fmla="*/ 890623 h 1338360"/>
                  <a:gd name="connsiteX44" fmla="*/ 92529 w 136337"/>
                  <a:gd name="connsiteY44" fmla="*/ 879159 h 1338360"/>
                  <a:gd name="connsiteX45" fmla="*/ 65075 w 136337"/>
                  <a:gd name="connsiteY45" fmla="*/ 838205 h 1338360"/>
                  <a:gd name="connsiteX46" fmla="*/ 93178 w 136337"/>
                  <a:gd name="connsiteY46" fmla="*/ 849669 h 1338360"/>
                  <a:gd name="connsiteX47" fmla="*/ 65075 w 136337"/>
                  <a:gd name="connsiteY47" fmla="*/ 861133 h 1338360"/>
                  <a:gd name="connsiteX48" fmla="*/ 36972 w 136337"/>
                  <a:gd name="connsiteY48" fmla="*/ 849669 h 1338360"/>
                  <a:gd name="connsiteX49" fmla="*/ 65075 w 136337"/>
                  <a:gd name="connsiteY49" fmla="*/ 838205 h 1338360"/>
                  <a:gd name="connsiteX50" fmla="*/ 69158 w 136337"/>
                  <a:gd name="connsiteY50" fmla="*/ 782093 h 1338360"/>
                  <a:gd name="connsiteX51" fmla="*/ 97261 w 136337"/>
                  <a:gd name="connsiteY51" fmla="*/ 793557 h 1338360"/>
                  <a:gd name="connsiteX52" fmla="*/ 69158 w 136337"/>
                  <a:gd name="connsiteY52" fmla="*/ 805021 h 1338360"/>
                  <a:gd name="connsiteX53" fmla="*/ 41055 w 136337"/>
                  <a:gd name="connsiteY53" fmla="*/ 793557 h 1338360"/>
                  <a:gd name="connsiteX54" fmla="*/ 69158 w 136337"/>
                  <a:gd name="connsiteY54" fmla="*/ 782093 h 1338360"/>
                  <a:gd name="connsiteX55" fmla="*/ 93178 w 136337"/>
                  <a:gd name="connsiteY55" fmla="*/ 732586 h 1338360"/>
                  <a:gd name="connsiteX56" fmla="*/ 121281 w 136337"/>
                  <a:gd name="connsiteY56" fmla="*/ 744050 h 1338360"/>
                  <a:gd name="connsiteX57" fmla="*/ 93178 w 136337"/>
                  <a:gd name="connsiteY57" fmla="*/ 755514 h 1338360"/>
                  <a:gd name="connsiteX58" fmla="*/ 65075 w 136337"/>
                  <a:gd name="connsiteY58" fmla="*/ 744050 h 1338360"/>
                  <a:gd name="connsiteX59" fmla="*/ 93178 w 136337"/>
                  <a:gd name="connsiteY59" fmla="*/ 732586 h 1338360"/>
                  <a:gd name="connsiteX60" fmla="*/ 97987 w 136337"/>
                  <a:gd name="connsiteY60" fmla="*/ 695983 h 1338360"/>
                  <a:gd name="connsiteX61" fmla="*/ 126090 w 136337"/>
                  <a:gd name="connsiteY61" fmla="*/ 707447 h 1338360"/>
                  <a:gd name="connsiteX62" fmla="*/ 97987 w 136337"/>
                  <a:gd name="connsiteY62" fmla="*/ 718911 h 1338360"/>
                  <a:gd name="connsiteX63" fmla="*/ 69884 w 136337"/>
                  <a:gd name="connsiteY63" fmla="*/ 707447 h 1338360"/>
                  <a:gd name="connsiteX64" fmla="*/ 97987 w 136337"/>
                  <a:gd name="connsiteY64" fmla="*/ 695983 h 1338360"/>
                  <a:gd name="connsiteX65" fmla="*/ 56535 w 136337"/>
                  <a:gd name="connsiteY65" fmla="*/ 656347 h 1338360"/>
                  <a:gd name="connsiteX66" fmla="*/ 84638 w 136337"/>
                  <a:gd name="connsiteY66" fmla="*/ 667811 h 1338360"/>
                  <a:gd name="connsiteX67" fmla="*/ 56535 w 136337"/>
                  <a:gd name="connsiteY67" fmla="*/ 679275 h 1338360"/>
                  <a:gd name="connsiteX68" fmla="*/ 28432 w 136337"/>
                  <a:gd name="connsiteY68" fmla="*/ 667811 h 1338360"/>
                  <a:gd name="connsiteX69" fmla="*/ 56535 w 136337"/>
                  <a:gd name="connsiteY69" fmla="*/ 656347 h 1338360"/>
                  <a:gd name="connsiteX70" fmla="*/ 56206 w 136337"/>
                  <a:gd name="connsiteY70" fmla="*/ 583912 h 1338360"/>
                  <a:gd name="connsiteX71" fmla="*/ 84309 w 136337"/>
                  <a:gd name="connsiteY71" fmla="*/ 595376 h 1338360"/>
                  <a:gd name="connsiteX72" fmla="*/ 56206 w 136337"/>
                  <a:gd name="connsiteY72" fmla="*/ 606840 h 1338360"/>
                  <a:gd name="connsiteX73" fmla="*/ 28103 w 136337"/>
                  <a:gd name="connsiteY73" fmla="*/ 595376 h 1338360"/>
                  <a:gd name="connsiteX74" fmla="*/ 56206 w 136337"/>
                  <a:gd name="connsiteY74" fmla="*/ 583912 h 1338360"/>
                  <a:gd name="connsiteX75" fmla="*/ 64502 w 136337"/>
                  <a:gd name="connsiteY75" fmla="*/ 537150 h 1338360"/>
                  <a:gd name="connsiteX76" fmla="*/ 92605 w 136337"/>
                  <a:gd name="connsiteY76" fmla="*/ 548614 h 1338360"/>
                  <a:gd name="connsiteX77" fmla="*/ 64502 w 136337"/>
                  <a:gd name="connsiteY77" fmla="*/ 560078 h 1338360"/>
                  <a:gd name="connsiteX78" fmla="*/ 36399 w 136337"/>
                  <a:gd name="connsiteY78" fmla="*/ 548614 h 1338360"/>
                  <a:gd name="connsiteX79" fmla="*/ 64502 w 136337"/>
                  <a:gd name="connsiteY79" fmla="*/ 537150 h 1338360"/>
                  <a:gd name="connsiteX80" fmla="*/ 96811 w 136337"/>
                  <a:gd name="connsiteY80" fmla="*/ 491789 h 1338360"/>
                  <a:gd name="connsiteX81" fmla="*/ 124914 w 136337"/>
                  <a:gd name="connsiteY81" fmla="*/ 503253 h 1338360"/>
                  <a:gd name="connsiteX82" fmla="*/ 96811 w 136337"/>
                  <a:gd name="connsiteY82" fmla="*/ 514717 h 1338360"/>
                  <a:gd name="connsiteX83" fmla="*/ 68708 w 136337"/>
                  <a:gd name="connsiteY83" fmla="*/ 503253 h 1338360"/>
                  <a:gd name="connsiteX84" fmla="*/ 96811 w 136337"/>
                  <a:gd name="connsiteY84" fmla="*/ 491789 h 1338360"/>
                  <a:gd name="connsiteX85" fmla="*/ 56823 w 136337"/>
                  <a:gd name="connsiteY85" fmla="*/ 450826 h 1338360"/>
                  <a:gd name="connsiteX86" fmla="*/ 84926 w 136337"/>
                  <a:gd name="connsiteY86" fmla="*/ 462290 h 1338360"/>
                  <a:gd name="connsiteX87" fmla="*/ 56823 w 136337"/>
                  <a:gd name="connsiteY87" fmla="*/ 473754 h 1338360"/>
                  <a:gd name="connsiteX88" fmla="*/ 28720 w 136337"/>
                  <a:gd name="connsiteY88" fmla="*/ 462290 h 1338360"/>
                  <a:gd name="connsiteX89" fmla="*/ 56823 w 136337"/>
                  <a:gd name="connsiteY89" fmla="*/ 450826 h 1338360"/>
                  <a:gd name="connsiteX90" fmla="*/ 71061 w 136337"/>
                  <a:gd name="connsiteY90" fmla="*/ 398608 h 1338360"/>
                  <a:gd name="connsiteX91" fmla="*/ 99164 w 136337"/>
                  <a:gd name="connsiteY91" fmla="*/ 410072 h 1338360"/>
                  <a:gd name="connsiteX92" fmla="*/ 71061 w 136337"/>
                  <a:gd name="connsiteY92" fmla="*/ 421536 h 1338360"/>
                  <a:gd name="connsiteX93" fmla="*/ 42958 w 136337"/>
                  <a:gd name="connsiteY93" fmla="*/ 410072 h 1338360"/>
                  <a:gd name="connsiteX94" fmla="*/ 71061 w 136337"/>
                  <a:gd name="connsiteY94" fmla="*/ 398608 h 1338360"/>
                  <a:gd name="connsiteX95" fmla="*/ 36399 w 136337"/>
                  <a:gd name="connsiteY95" fmla="*/ 352017 h 1338360"/>
                  <a:gd name="connsiteX96" fmla="*/ 64502 w 136337"/>
                  <a:gd name="connsiteY96" fmla="*/ 363481 h 1338360"/>
                  <a:gd name="connsiteX97" fmla="*/ 36399 w 136337"/>
                  <a:gd name="connsiteY97" fmla="*/ 374945 h 1338360"/>
                  <a:gd name="connsiteX98" fmla="*/ 8296 w 136337"/>
                  <a:gd name="connsiteY98" fmla="*/ 363481 h 1338360"/>
                  <a:gd name="connsiteX99" fmla="*/ 36399 w 136337"/>
                  <a:gd name="connsiteY99" fmla="*/ 352017 h 1338360"/>
                  <a:gd name="connsiteX100" fmla="*/ 101847 w 136337"/>
                  <a:gd name="connsiteY100" fmla="*/ 307679 h 1338360"/>
                  <a:gd name="connsiteX101" fmla="*/ 129950 w 136337"/>
                  <a:gd name="connsiteY101" fmla="*/ 319143 h 1338360"/>
                  <a:gd name="connsiteX102" fmla="*/ 101847 w 136337"/>
                  <a:gd name="connsiteY102" fmla="*/ 330607 h 1338360"/>
                  <a:gd name="connsiteX103" fmla="*/ 73744 w 136337"/>
                  <a:gd name="connsiteY103" fmla="*/ 319143 h 1338360"/>
                  <a:gd name="connsiteX104" fmla="*/ 101847 w 136337"/>
                  <a:gd name="connsiteY104" fmla="*/ 307679 h 1338360"/>
                  <a:gd name="connsiteX105" fmla="*/ 48494 w 136337"/>
                  <a:gd name="connsiteY105" fmla="*/ 275936 h 1338360"/>
                  <a:gd name="connsiteX106" fmla="*/ 76597 w 136337"/>
                  <a:gd name="connsiteY106" fmla="*/ 287400 h 1338360"/>
                  <a:gd name="connsiteX107" fmla="*/ 48494 w 136337"/>
                  <a:gd name="connsiteY107" fmla="*/ 298864 h 1338360"/>
                  <a:gd name="connsiteX108" fmla="*/ 20391 w 136337"/>
                  <a:gd name="connsiteY108" fmla="*/ 287400 h 1338360"/>
                  <a:gd name="connsiteX109" fmla="*/ 48494 w 136337"/>
                  <a:gd name="connsiteY109" fmla="*/ 275936 h 1338360"/>
                  <a:gd name="connsiteX110" fmla="*/ 92529 w 136337"/>
                  <a:gd name="connsiteY110" fmla="*/ 211161 h 1338360"/>
                  <a:gd name="connsiteX111" fmla="*/ 120632 w 136337"/>
                  <a:gd name="connsiteY111" fmla="*/ 222625 h 1338360"/>
                  <a:gd name="connsiteX112" fmla="*/ 92529 w 136337"/>
                  <a:gd name="connsiteY112" fmla="*/ 234089 h 1338360"/>
                  <a:gd name="connsiteX113" fmla="*/ 64426 w 136337"/>
                  <a:gd name="connsiteY113" fmla="*/ 222625 h 1338360"/>
                  <a:gd name="connsiteX114" fmla="*/ 92529 w 136337"/>
                  <a:gd name="connsiteY114" fmla="*/ 211161 h 1338360"/>
                  <a:gd name="connsiteX115" fmla="*/ 36323 w 136337"/>
                  <a:gd name="connsiteY115" fmla="*/ 181831 h 1338360"/>
                  <a:gd name="connsiteX116" fmla="*/ 64426 w 136337"/>
                  <a:gd name="connsiteY116" fmla="*/ 193295 h 1338360"/>
                  <a:gd name="connsiteX117" fmla="*/ 36323 w 136337"/>
                  <a:gd name="connsiteY117" fmla="*/ 204759 h 1338360"/>
                  <a:gd name="connsiteX118" fmla="*/ 8220 w 136337"/>
                  <a:gd name="connsiteY118" fmla="*/ 193295 h 1338360"/>
                  <a:gd name="connsiteX119" fmla="*/ 36323 w 136337"/>
                  <a:gd name="connsiteY119" fmla="*/ 181831 h 1338360"/>
                  <a:gd name="connsiteX120" fmla="*/ 108234 w 136337"/>
                  <a:gd name="connsiteY120" fmla="*/ 126574 h 1338360"/>
                  <a:gd name="connsiteX121" fmla="*/ 136337 w 136337"/>
                  <a:gd name="connsiteY121" fmla="*/ 138038 h 1338360"/>
                  <a:gd name="connsiteX122" fmla="*/ 108234 w 136337"/>
                  <a:gd name="connsiteY122" fmla="*/ 149502 h 1338360"/>
                  <a:gd name="connsiteX123" fmla="*/ 80131 w 136337"/>
                  <a:gd name="connsiteY123" fmla="*/ 138038 h 1338360"/>
                  <a:gd name="connsiteX124" fmla="*/ 108234 w 136337"/>
                  <a:gd name="connsiteY124" fmla="*/ 126574 h 1338360"/>
                  <a:gd name="connsiteX125" fmla="*/ 41724 w 136337"/>
                  <a:gd name="connsiteY125" fmla="*/ 83330 h 1338360"/>
                  <a:gd name="connsiteX126" fmla="*/ 69827 w 136337"/>
                  <a:gd name="connsiteY126" fmla="*/ 94794 h 1338360"/>
                  <a:gd name="connsiteX127" fmla="*/ 41724 w 136337"/>
                  <a:gd name="connsiteY127" fmla="*/ 106258 h 1338360"/>
                  <a:gd name="connsiteX128" fmla="*/ 13621 w 136337"/>
                  <a:gd name="connsiteY128" fmla="*/ 94794 h 1338360"/>
                  <a:gd name="connsiteX129" fmla="*/ 41724 w 136337"/>
                  <a:gd name="connsiteY129" fmla="*/ 83330 h 1338360"/>
                  <a:gd name="connsiteX130" fmla="*/ 84309 w 136337"/>
                  <a:gd name="connsiteY130" fmla="*/ 40975 h 1338360"/>
                  <a:gd name="connsiteX131" fmla="*/ 112412 w 136337"/>
                  <a:gd name="connsiteY131" fmla="*/ 52439 h 1338360"/>
                  <a:gd name="connsiteX132" fmla="*/ 84309 w 136337"/>
                  <a:gd name="connsiteY132" fmla="*/ 63903 h 1338360"/>
                  <a:gd name="connsiteX133" fmla="*/ 56206 w 136337"/>
                  <a:gd name="connsiteY133" fmla="*/ 52439 h 1338360"/>
                  <a:gd name="connsiteX134" fmla="*/ 84309 w 136337"/>
                  <a:gd name="connsiteY134" fmla="*/ 40975 h 1338360"/>
                  <a:gd name="connsiteX135" fmla="*/ 28103 w 136337"/>
                  <a:gd name="connsiteY135" fmla="*/ 0 h 1338360"/>
                  <a:gd name="connsiteX136" fmla="*/ 56206 w 136337"/>
                  <a:gd name="connsiteY136" fmla="*/ 11464 h 1338360"/>
                  <a:gd name="connsiteX137" fmla="*/ 28103 w 136337"/>
                  <a:gd name="connsiteY137" fmla="*/ 22928 h 1338360"/>
                  <a:gd name="connsiteX138" fmla="*/ 0 w 136337"/>
                  <a:gd name="connsiteY138" fmla="*/ 11464 h 1338360"/>
                  <a:gd name="connsiteX139" fmla="*/ 28103 w 136337"/>
                  <a:gd name="connsiteY139" fmla="*/ 0 h 1338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36337" h="1338360">
                    <a:moveTo>
                      <a:pt x="70985" y="1315432"/>
                    </a:moveTo>
                    <a:cubicBezTo>
                      <a:pt x="86506" y="1315432"/>
                      <a:pt x="99088" y="1320565"/>
                      <a:pt x="99088" y="1326896"/>
                    </a:cubicBezTo>
                    <a:cubicBezTo>
                      <a:pt x="99088" y="1333227"/>
                      <a:pt x="86506" y="1338360"/>
                      <a:pt x="70985" y="1338360"/>
                    </a:cubicBezTo>
                    <a:cubicBezTo>
                      <a:pt x="55464" y="1338360"/>
                      <a:pt x="42882" y="1333227"/>
                      <a:pt x="42882" y="1326896"/>
                    </a:cubicBezTo>
                    <a:cubicBezTo>
                      <a:pt x="42882" y="1320565"/>
                      <a:pt x="55464" y="1315432"/>
                      <a:pt x="70985" y="1315432"/>
                    </a:cubicBezTo>
                    <a:close/>
                    <a:moveTo>
                      <a:pt x="79281" y="1268670"/>
                    </a:moveTo>
                    <a:cubicBezTo>
                      <a:pt x="94802" y="1268670"/>
                      <a:pt x="107384" y="1273803"/>
                      <a:pt x="107384" y="1280134"/>
                    </a:cubicBezTo>
                    <a:cubicBezTo>
                      <a:pt x="107384" y="1286465"/>
                      <a:pt x="94802" y="1291598"/>
                      <a:pt x="79281" y="1291598"/>
                    </a:cubicBezTo>
                    <a:cubicBezTo>
                      <a:pt x="63760" y="1291598"/>
                      <a:pt x="51178" y="1286465"/>
                      <a:pt x="51178" y="1280134"/>
                    </a:cubicBezTo>
                    <a:cubicBezTo>
                      <a:pt x="51178" y="1273803"/>
                      <a:pt x="63760" y="1268670"/>
                      <a:pt x="79281" y="1268670"/>
                    </a:cubicBezTo>
                    <a:close/>
                    <a:moveTo>
                      <a:pt x="80174" y="1196952"/>
                    </a:moveTo>
                    <a:cubicBezTo>
                      <a:pt x="95695" y="1196952"/>
                      <a:pt x="108277" y="1202085"/>
                      <a:pt x="108277" y="1208416"/>
                    </a:cubicBezTo>
                    <a:cubicBezTo>
                      <a:pt x="108277" y="1214747"/>
                      <a:pt x="95695" y="1219880"/>
                      <a:pt x="80174" y="1219880"/>
                    </a:cubicBezTo>
                    <a:cubicBezTo>
                      <a:pt x="64653" y="1219880"/>
                      <a:pt x="52071" y="1214747"/>
                      <a:pt x="52071" y="1208416"/>
                    </a:cubicBezTo>
                    <a:cubicBezTo>
                      <a:pt x="52071" y="1202085"/>
                      <a:pt x="64653" y="1196952"/>
                      <a:pt x="80174" y="1196952"/>
                    </a:cubicBezTo>
                    <a:close/>
                    <a:moveTo>
                      <a:pt x="84850" y="1107041"/>
                    </a:moveTo>
                    <a:cubicBezTo>
                      <a:pt x="100371" y="1107041"/>
                      <a:pt x="112953" y="1112174"/>
                      <a:pt x="112953" y="1118505"/>
                    </a:cubicBezTo>
                    <a:cubicBezTo>
                      <a:pt x="112953" y="1124836"/>
                      <a:pt x="100371" y="1129969"/>
                      <a:pt x="84850" y="1129969"/>
                    </a:cubicBezTo>
                    <a:cubicBezTo>
                      <a:pt x="69329" y="1129969"/>
                      <a:pt x="56747" y="1124836"/>
                      <a:pt x="56747" y="1118505"/>
                    </a:cubicBezTo>
                    <a:cubicBezTo>
                      <a:pt x="56747" y="1112174"/>
                      <a:pt x="69329" y="1107041"/>
                      <a:pt x="84850" y="1107041"/>
                    </a:cubicBezTo>
                    <a:close/>
                    <a:moveTo>
                      <a:pt x="56206" y="1056415"/>
                    </a:moveTo>
                    <a:cubicBezTo>
                      <a:pt x="71727" y="1056415"/>
                      <a:pt x="84309" y="1061548"/>
                      <a:pt x="84309" y="1067879"/>
                    </a:cubicBezTo>
                    <a:cubicBezTo>
                      <a:pt x="84309" y="1074210"/>
                      <a:pt x="71727" y="1079343"/>
                      <a:pt x="56206" y="1079343"/>
                    </a:cubicBezTo>
                    <a:cubicBezTo>
                      <a:pt x="40685" y="1079343"/>
                      <a:pt x="28103" y="1074210"/>
                      <a:pt x="28103" y="1067879"/>
                    </a:cubicBezTo>
                    <a:cubicBezTo>
                      <a:pt x="28103" y="1061548"/>
                      <a:pt x="40685" y="1056415"/>
                      <a:pt x="56206" y="1056415"/>
                    </a:cubicBezTo>
                    <a:close/>
                    <a:moveTo>
                      <a:pt x="64426" y="1008232"/>
                    </a:moveTo>
                    <a:cubicBezTo>
                      <a:pt x="79947" y="1008232"/>
                      <a:pt x="92529" y="1013365"/>
                      <a:pt x="92529" y="1019696"/>
                    </a:cubicBezTo>
                    <a:cubicBezTo>
                      <a:pt x="92529" y="1026027"/>
                      <a:pt x="79947" y="1031160"/>
                      <a:pt x="64426" y="1031160"/>
                    </a:cubicBezTo>
                    <a:cubicBezTo>
                      <a:pt x="48905" y="1031160"/>
                      <a:pt x="36323" y="1026027"/>
                      <a:pt x="36323" y="1019696"/>
                    </a:cubicBezTo>
                    <a:cubicBezTo>
                      <a:pt x="36323" y="1013365"/>
                      <a:pt x="48905" y="1008232"/>
                      <a:pt x="64426" y="1008232"/>
                    </a:cubicBezTo>
                    <a:close/>
                    <a:moveTo>
                      <a:pt x="72356" y="969722"/>
                    </a:moveTo>
                    <a:cubicBezTo>
                      <a:pt x="87877" y="969722"/>
                      <a:pt x="100459" y="974855"/>
                      <a:pt x="100459" y="981186"/>
                    </a:cubicBezTo>
                    <a:cubicBezTo>
                      <a:pt x="100459" y="987517"/>
                      <a:pt x="87877" y="992650"/>
                      <a:pt x="72356" y="992650"/>
                    </a:cubicBezTo>
                    <a:cubicBezTo>
                      <a:pt x="56835" y="992650"/>
                      <a:pt x="44253" y="987517"/>
                      <a:pt x="44253" y="981186"/>
                    </a:cubicBezTo>
                    <a:cubicBezTo>
                      <a:pt x="44253" y="974855"/>
                      <a:pt x="56835" y="969722"/>
                      <a:pt x="72356" y="969722"/>
                    </a:cubicBezTo>
                    <a:close/>
                    <a:moveTo>
                      <a:pt x="93178" y="932359"/>
                    </a:moveTo>
                    <a:cubicBezTo>
                      <a:pt x="108699" y="932359"/>
                      <a:pt x="121281" y="937492"/>
                      <a:pt x="121281" y="943823"/>
                    </a:cubicBezTo>
                    <a:cubicBezTo>
                      <a:pt x="121281" y="950154"/>
                      <a:pt x="108699" y="955287"/>
                      <a:pt x="93178" y="955287"/>
                    </a:cubicBezTo>
                    <a:cubicBezTo>
                      <a:pt x="77657" y="955287"/>
                      <a:pt x="65075" y="950154"/>
                      <a:pt x="65075" y="943823"/>
                    </a:cubicBezTo>
                    <a:cubicBezTo>
                      <a:pt x="65075" y="937492"/>
                      <a:pt x="77657" y="932359"/>
                      <a:pt x="93178" y="932359"/>
                    </a:cubicBezTo>
                    <a:close/>
                    <a:moveTo>
                      <a:pt x="92529" y="879159"/>
                    </a:moveTo>
                    <a:cubicBezTo>
                      <a:pt x="108050" y="879159"/>
                      <a:pt x="120632" y="884292"/>
                      <a:pt x="120632" y="890623"/>
                    </a:cubicBezTo>
                    <a:cubicBezTo>
                      <a:pt x="120632" y="896954"/>
                      <a:pt x="108050" y="902087"/>
                      <a:pt x="92529" y="902087"/>
                    </a:cubicBezTo>
                    <a:cubicBezTo>
                      <a:pt x="77008" y="902087"/>
                      <a:pt x="64426" y="896954"/>
                      <a:pt x="64426" y="890623"/>
                    </a:cubicBezTo>
                    <a:cubicBezTo>
                      <a:pt x="64426" y="884292"/>
                      <a:pt x="77008" y="879159"/>
                      <a:pt x="92529" y="879159"/>
                    </a:cubicBezTo>
                    <a:close/>
                    <a:moveTo>
                      <a:pt x="65075" y="838205"/>
                    </a:moveTo>
                    <a:cubicBezTo>
                      <a:pt x="80596" y="838205"/>
                      <a:pt x="93178" y="843338"/>
                      <a:pt x="93178" y="849669"/>
                    </a:cubicBezTo>
                    <a:cubicBezTo>
                      <a:pt x="93178" y="856000"/>
                      <a:pt x="80596" y="861133"/>
                      <a:pt x="65075" y="861133"/>
                    </a:cubicBezTo>
                    <a:cubicBezTo>
                      <a:pt x="49554" y="861133"/>
                      <a:pt x="36972" y="856000"/>
                      <a:pt x="36972" y="849669"/>
                    </a:cubicBezTo>
                    <a:cubicBezTo>
                      <a:pt x="36972" y="843338"/>
                      <a:pt x="49554" y="838205"/>
                      <a:pt x="65075" y="838205"/>
                    </a:cubicBezTo>
                    <a:close/>
                    <a:moveTo>
                      <a:pt x="69158" y="782093"/>
                    </a:moveTo>
                    <a:cubicBezTo>
                      <a:pt x="84679" y="782093"/>
                      <a:pt x="97261" y="787226"/>
                      <a:pt x="97261" y="793557"/>
                    </a:cubicBezTo>
                    <a:cubicBezTo>
                      <a:pt x="97261" y="799888"/>
                      <a:pt x="84679" y="805021"/>
                      <a:pt x="69158" y="805021"/>
                    </a:cubicBezTo>
                    <a:cubicBezTo>
                      <a:pt x="53637" y="805021"/>
                      <a:pt x="41055" y="799888"/>
                      <a:pt x="41055" y="793557"/>
                    </a:cubicBezTo>
                    <a:cubicBezTo>
                      <a:pt x="41055" y="787226"/>
                      <a:pt x="53637" y="782093"/>
                      <a:pt x="69158" y="782093"/>
                    </a:cubicBezTo>
                    <a:close/>
                    <a:moveTo>
                      <a:pt x="93178" y="732586"/>
                    </a:moveTo>
                    <a:cubicBezTo>
                      <a:pt x="108699" y="732586"/>
                      <a:pt x="121281" y="737719"/>
                      <a:pt x="121281" y="744050"/>
                    </a:cubicBezTo>
                    <a:cubicBezTo>
                      <a:pt x="121281" y="750381"/>
                      <a:pt x="108699" y="755514"/>
                      <a:pt x="93178" y="755514"/>
                    </a:cubicBezTo>
                    <a:cubicBezTo>
                      <a:pt x="77657" y="755514"/>
                      <a:pt x="65075" y="750381"/>
                      <a:pt x="65075" y="744050"/>
                    </a:cubicBezTo>
                    <a:cubicBezTo>
                      <a:pt x="65075" y="737719"/>
                      <a:pt x="77657" y="732586"/>
                      <a:pt x="93178" y="732586"/>
                    </a:cubicBezTo>
                    <a:close/>
                    <a:moveTo>
                      <a:pt x="97987" y="695983"/>
                    </a:moveTo>
                    <a:cubicBezTo>
                      <a:pt x="113508" y="695983"/>
                      <a:pt x="126090" y="701116"/>
                      <a:pt x="126090" y="707447"/>
                    </a:cubicBezTo>
                    <a:cubicBezTo>
                      <a:pt x="126090" y="713778"/>
                      <a:pt x="113508" y="718911"/>
                      <a:pt x="97987" y="718911"/>
                    </a:cubicBezTo>
                    <a:cubicBezTo>
                      <a:pt x="82466" y="718911"/>
                      <a:pt x="69884" y="713778"/>
                      <a:pt x="69884" y="707447"/>
                    </a:cubicBezTo>
                    <a:cubicBezTo>
                      <a:pt x="69884" y="701116"/>
                      <a:pt x="82466" y="695983"/>
                      <a:pt x="97987" y="695983"/>
                    </a:cubicBezTo>
                    <a:close/>
                    <a:moveTo>
                      <a:pt x="56535" y="656347"/>
                    </a:moveTo>
                    <a:cubicBezTo>
                      <a:pt x="72056" y="656347"/>
                      <a:pt x="84638" y="661480"/>
                      <a:pt x="84638" y="667811"/>
                    </a:cubicBezTo>
                    <a:cubicBezTo>
                      <a:pt x="84638" y="674142"/>
                      <a:pt x="72056" y="679275"/>
                      <a:pt x="56535" y="679275"/>
                    </a:cubicBezTo>
                    <a:cubicBezTo>
                      <a:pt x="41014" y="679275"/>
                      <a:pt x="28432" y="674142"/>
                      <a:pt x="28432" y="667811"/>
                    </a:cubicBezTo>
                    <a:cubicBezTo>
                      <a:pt x="28432" y="661480"/>
                      <a:pt x="41014" y="656347"/>
                      <a:pt x="56535" y="656347"/>
                    </a:cubicBezTo>
                    <a:close/>
                    <a:moveTo>
                      <a:pt x="56206" y="583912"/>
                    </a:moveTo>
                    <a:cubicBezTo>
                      <a:pt x="71727" y="583912"/>
                      <a:pt x="84309" y="589045"/>
                      <a:pt x="84309" y="595376"/>
                    </a:cubicBezTo>
                    <a:cubicBezTo>
                      <a:pt x="84309" y="601707"/>
                      <a:pt x="71727" y="606840"/>
                      <a:pt x="56206" y="606840"/>
                    </a:cubicBezTo>
                    <a:cubicBezTo>
                      <a:pt x="40685" y="606840"/>
                      <a:pt x="28103" y="601707"/>
                      <a:pt x="28103" y="595376"/>
                    </a:cubicBezTo>
                    <a:cubicBezTo>
                      <a:pt x="28103" y="589045"/>
                      <a:pt x="40685" y="583912"/>
                      <a:pt x="56206" y="583912"/>
                    </a:cubicBezTo>
                    <a:close/>
                    <a:moveTo>
                      <a:pt x="64502" y="537150"/>
                    </a:moveTo>
                    <a:cubicBezTo>
                      <a:pt x="80023" y="537150"/>
                      <a:pt x="92605" y="542283"/>
                      <a:pt x="92605" y="548614"/>
                    </a:cubicBezTo>
                    <a:cubicBezTo>
                      <a:pt x="92605" y="554945"/>
                      <a:pt x="80023" y="560078"/>
                      <a:pt x="64502" y="560078"/>
                    </a:cubicBezTo>
                    <a:cubicBezTo>
                      <a:pt x="48981" y="560078"/>
                      <a:pt x="36399" y="554945"/>
                      <a:pt x="36399" y="548614"/>
                    </a:cubicBezTo>
                    <a:cubicBezTo>
                      <a:pt x="36399" y="542283"/>
                      <a:pt x="48981" y="537150"/>
                      <a:pt x="64502" y="537150"/>
                    </a:cubicBezTo>
                    <a:close/>
                    <a:moveTo>
                      <a:pt x="96811" y="491789"/>
                    </a:moveTo>
                    <a:cubicBezTo>
                      <a:pt x="112332" y="491789"/>
                      <a:pt x="124914" y="496922"/>
                      <a:pt x="124914" y="503253"/>
                    </a:cubicBezTo>
                    <a:cubicBezTo>
                      <a:pt x="124914" y="509584"/>
                      <a:pt x="112332" y="514717"/>
                      <a:pt x="96811" y="514717"/>
                    </a:cubicBezTo>
                    <a:cubicBezTo>
                      <a:pt x="81290" y="514717"/>
                      <a:pt x="68708" y="509584"/>
                      <a:pt x="68708" y="503253"/>
                    </a:cubicBezTo>
                    <a:cubicBezTo>
                      <a:pt x="68708" y="496922"/>
                      <a:pt x="81290" y="491789"/>
                      <a:pt x="96811" y="491789"/>
                    </a:cubicBezTo>
                    <a:close/>
                    <a:moveTo>
                      <a:pt x="56823" y="450826"/>
                    </a:moveTo>
                    <a:cubicBezTo>
                      <a:pt x="72344" y="450826"/>
                      <a:pt x="84926" y="455959"/>
                      <a:pt x="84926" y="462290"/>
                    </a:cubicBezTo>
                    <a:cubicBezTo>
                      <a:pt x="84926" y="468621"/>
                      <a:pt x="72344" y="473754"/>
                      <a:pt x="56823" y="473754"/>
                    </a:cubicBezTo>
                    <a:cubicBezTo>
                      <a:pt x="41302" y="473754"/>
                      <a:pt x="28720" y="468621"/>
                      <a:pt x="28720" y="462290"/>
                    </a:cubicBezTo>
                    <a:cubicBezTo>
                      <a:pt x="28720" y="455959"/>
                      <a:pt x="41302" y="450826"/>
                      <a:pt x="56823" y="450826"/>
                    </a:cubicBezTo>
                    <a:close/>
                    <a:moveTo>
                      <a:pt x="71061" y="398608"/>
                    </a:moveTo>
                    <a:cubicBezTo>
                      <a:pt x="86582" y="398608"/>
                      <a:pt x="99164" y="403741"/>
                      <a:pt x="99164" y="410072"/>
                    </a:cubicBezTo>
                    <a:cubicBezTo>
                      <a:pt x="99164" y="416403"/>
                      <a:pt x="86582" y="421536"/>
                      <a:pt x="71061" y="421536"/>
                    </a:cubicBezTo>
                    <a:cubicBezTo>
                      <a:pt x="55540" y="421536"/>
                      <a:pt x="42958" y="416403"/>
                      <a:pt x="42958" y="410072"/>
                    </a:cubicBezTo>
                    <a:cubicBezTo>
                      <a:pt x="42958" y="403741"/>
                      <a:pt x="55540" y="398608"/>
                      <a:pt x="71061" y="398608"/>
                    </a:cubicBezTo>
                    <a:close/>
                    <a:moveTo>
                      <a:pt x="36399" y="352017"/>
                    </a:moveTo>
                    <a:cubicBezTo>
                      <a:pt x="51920" y="352017"/>
                      <a:pt x="64502" y="357150"/>
                      <a:pt x="64502" y="363481"/>
                    </a:cubicBezTo>
                    <a:cubicBezTo>
                      <a:pt x="64502" y="369812"/>
                      <a:pt x="51920" y="374945"/>
                      <a:pt x="36399" y="374945"/>
                    </a:cubicBezTo>
                    <a:cubicBezTo>
                      <a:pt x="20878" y="374945"/>
                      <a:pt x="8296" y="369812"/>
                      <a:pt x="8296" y="363481"/>
                    </a:cubicBezTo>
                    <a:cubicBezTo>
                      <a:pt x="8296" y="357150"/>
                      <a:pt x="20878" y="352017"/>
                      <a:pt x="36399" y="352017"/>
                    </a:cubicBezTo>
                    <a:close/>
                    <a:moveTo>
                      <a:pt x="101847" y="307679"/>
                    </a:moveTo>
                    <a:cubicBezTo>
                      <a:pt x="117368" y="307679"/>
                      <a:pt x="129950" y="312812"/>
                      <a:pt x="129950" y="319143"/>
                    </a:cubicBezTo>
                    <a:cubicBezTo>
                      <a:pt x="129950" y="325474"/>
                      <a:pt x="117368" y="330607"/>
                      <a:pt x="101847" y="330607"/>
                    </a:cubicBezTo>
                    <a:cubicBezTo>
                      <a:pt x="86326" y="330607"/>
                      <a:pt x="73744" y="325474"/>
                      <a:pt x="73744" y="319143"/>
                    </a:cubicBezTo>
                    <a:cubicBezTo>
                      <a:pt x="73744" y="312812"/>
                      <a:pt x="86326" y="307679"/>
                      <a:pt x="101847" y="307679"/>
                    </a:cubicBezTo>
                    <a:close/>
                    <a:moveTo>
                      <a:pt x="48494" y="275936"/>
                    </a:moveTo>
                    <a:cubicBezTo>
                      <a:pt x="64015" y="275936"/>
                      <a:pt x="76597" y="281069"/>
                      <a:pt x="76597" y="287400"/>
                    </a:cubicBezTo>
                    <a:cubicBezTo>
                      <a:pt x="76597" y="293731"/>
                      <a:pt x="64015" y="298864"/>
                      <a:pt x="48494" y="298864"/>
                    </a:cubicBezTo>
                    <a:cubicBezTo>
                      <a:pt x="32973" y="298864"/>
                      <a:pt x="20391" y="293731"/>
                      <a:pt x="20391" y="287400"/>
                    </a:cubicBezTo>
                    <a:cubicBezTo>
                      <a:pt x="20391" y="281069"/>
                      <a:pt x="32973" y="275936"/>
                      <a:pt x="48494" y="275936"/>
                    </a:cubicBezTo>
                    <a:close/>
                    <a:moveTo>
                      <a:pt x="92529" y="211161"/>
                    </a:moveTo>
                    <a:cubicBezTo>
                      <a:pt x="108050" y="211161"/>
                      <a:pt x="120632" y="216294"/>
                      <a:pt x="120632" y="222625"/>
                    </a:cubicBezTo>
                    <a:cubicBezTo>
                      <a:pt x="120632" y="228956"/>
                      <a:pt x="108050" y="234089"/>
                      <a:pt x="92529" y="234089"/>
                    </a:cubicBezTo>
                    <a:cubicBezTo>
                      <a:pt x="77008" y="234089"/>
                      <a:pt x="64426" y="228956"/>
                      <a:pt x="64426" y="222625"/>
                    </a:cubicBezTo>
                    <a:cubicBezTo>
                      <a:pt x="64426" y="216294"/>
                      <a:pt x="77008" y="211161"/>
                      <a:pt x="92529" y="211161"/>
                    </a:cubicBezTo>
                    <a:close/>
                    <a:moveTo>
                      <a:pt x="36323" y="181831"/>
                    </a:moveTo>
                    <a:cubicBezTo>
                      <a:pt x="51844" y="181831"/>
                      <a:pt x="64426" y="186964"/>
                      <a:pt x="64426" y="193295"/>
                    </a:cubicBezTo>
                    <a:cubicBezTo>
                      <a:pt x="64426" y="199626"/>
                      <a:pt x="51844" y="204759"/>
                      <a:pt x="36323" y="204759"/>
                    </a:cubicBezTo>
                    <a:cubicBezTo>
                      <a:pt x="20802" y="204759"/>
                      <a:pt x="8220" y="199626"/>
                      <a:pt x="8220" y="193295"/>
                    </a:cubicBezTo>
                    <a:cubicBezTo>
                      <a:pt x="8220" y="186964"/>
                      <a:pt x="20802" y="181831"/>
                      <a:pt x="36323" y="181831"/>
                    </a:cubicBezTo>
                    <a:close/>
                    <a:moveTo>
                      <a:pt x="108234" y="126574"/>
                    </a:moveTo>
                    <a:cubicBezTo>
                      <a:pt x="123755" y="126574"/>
                      <a:pt x="136337" y="131707"/>
                      <a:pt x="136337" y="138038"/>
                    </a:cubicBezTo>
                    <a:cubicBezTo>
                      <a:pt x="136337" y="144369"/>
                      <a:pt x="123755" y="149502"/>
                      <a:pt x="108234" y="149502"/>
                    </a:cubicBezTo>
                    <a:cubicBezTo>
                      <a:pt x="92713" y="149502"/>
                      <a:pt x="80131" y="144369"/>
                      <a:pt x="80131" y="138038"/>
                    </a:cubicBezTo>
                    <a:cubicBezTo>
                      <a:pt x="80131" y="131707"/>
                      <a:pt x="92713" y="126574"/>
                      <a:pt x="108234" y="126574"/>
                    </a:cubicBezTo>
                    <a:close/>
                    <a:moveTo>
                      <a:pt x="41724" y="83330"/>
                    </a:moveTo>
                    <a:cubicBezTo>
                      <a:pt x="57245" y="83330"/>
                      <a:pt x="69827" y="88463"/>
                      <a:pt x="69827" y="94794"/>
                    </a:cubicBezTo>
                    <a:cubicBezTo>
                      <a:pt x="69827" y="101125"/>
                      <a:pt x="57245" y="106258"/>
                      <a:pt x="41724" y="106258"/>
                    </a:cubicBezTo>
                    <a:cubicBezTo>
                      <a:pt x="26203" y="106258"/>
                      <a:pt x="13621" y="101125"/>
                      <a:pt x="13621" y="94794"/>
                    </a:cubicBezTo>
                    <a:cubicBezTo>
                      <a:pt x="13621" y="88463"/>
                      <a:pt x="26203" y="83330"/>
                      <a:pt x="41724" y="83330"/>
                    </a:cubicBezTo>
                    <a:close/>
                    <a:moveTo>
                      <a:pt x="84309" y="40975"/>
                    </a:moveTo>
                    <a:cubicBezTo>
                      <a:pt x="99830" y="40975"/>
                      <a:pt x="112412" y="46108"/>
                      <a:pt x="112412" y="52439"/>
                    </a:cubicBezTo>
                    <a:cubicBezTo>
                      <a:pt x="112412" y="58770"/>
                      <a:pt x="99830" y="63903"/>
                      <a:pt x="84309" y="63903"/>
                    </a:cubicBezTo>
                    <a:cubicBezTo>
                      <a:pt x="68788" y="63903"/>
                      <a:pt x="56206" y="58770"/>
                      <a:pt x="56206" y="52439"/>
                    </a:cubicBezTo>
                    <a:cubicBezTo>
                      <a:pt x="56206" y="46108"/>
                      <a:pt x="68788" y="40975"/>
                      <a:pt x="84309" y="40975"/>
                    </a:cubicBezTo>
                    <a:close/>
                    <a:moveTo>
                      <a:pt x="28103" y="0"/>
                    </a:moveTo>
                    <a:cubicBezTo>
                      <a:pt x="43624" y="0"/>
                      <a:pt x="56206" y="5133"/>
                      <a:pt x="56206" y="11464"/>
                    </a:cubicBezTo>
                    <a:cubicBezTo>
                      <a:pt x="56206" y="17795"/>
                      <a:pt x="43624" y="22928"/>
                      <a:pt x="28103" y="22928"/>
                    </a:cubicBezTo>
                    <a:cubicBezTo>
                      <a:pt x="12582" y="22928"/>
                      <a:pt x="0" y="17795"/>
                      <a:pt x="0" y="11464"/>
                    </a:cubicBezTo>
                    <a:cubicBezTo>
                      <a:pt x="0" y="5133"/>
                      <a:pt x="12582" y="0"/>
                      <a:pt x="28103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F7E1C478-8A32-4764-8DE2-C0C184715EA3}"/>
                </a:ext>
              </a:extLst>
            </p:cNvPr>
            <p:cNvGrpSpPr/>
            <p:nvPr/>
          </p:nvGrpSpPr>
          <p:grpSpPr>
            <a:xfrm rot="21003361">
              <a:off x="2401714" y="2981609"/>
              <a:ext cx="158471" cy="1743732"/>
              <a:chOff x="2702749" y="2939735"/>
              <a:chExt cx="158471" cy="1743732"/>
            </a:xfrm>
          </p:grpSpPr>
          <p:sp>
            <p:nvSpPr>
              <p:cNvPr id="105" name="台形 104">
                <a:extLst>
                  <a:ext uri="{FF2B5EF4-FFF2-40B4-BE49-F238E27FC236}">
                    <a16:creationId xmlns:a16="http://schemas.microsoft.com/office/drawing/2014/main" id="{3E89058E-1B23-40D7-86B2-7212CC62DC55}"/>
                  </a:ext>
                </a:extLst>
              </p:cNvPr>
              <p:cNvSpPr/>
              <p:nvPr/>
            </p:nvSpPr>
            <p:spPr bwMode="auto">
              <a:xfrm rot="10800000">
                <a:off x="2702749" y="2939735"/>
                <a:ext cx="158471" cy="1743732"/>
              </a:xfrm>
              <a:prstGeom prst="trapezoid">
                <a:avLst>
                  <a:gd name="adj" fmla="val 32514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0A369760-F5C6-4D50-ABE7-B66FF1144900}"/>
                  </a:ext>
                </a:extLst>
              </p:cNvPr>
              <p:cNvSpPr/>
              <p:nvPr/>
            </p:nvSpPr>
            <p:spPr bwMode="auto">
              <a:xfrm>
                <a:off x="2710580" y="2981024"/>
                <a:ext cx="136337" cy="1338360"/>
              </a:xfrm>
              <a:custGeom>
                <a:avLst/>
                <a:gdLst>
                  <a:gd name="connsiteX0" fmla="*/ 70985 w 136337"/>
                  <a:gd name="connsiteY0" fmla="*/ 1315432 h 1338360"/>
                  <a:gd name="connsiteX1" fmla="*/ 99088 w 136337"/>
                  <a:gd name="connsiteY1" fmla="*/ 1326896 h 1338360"/>
                  <a:gd name="connsiteX2" fmla="*/ 70985 w 136337"/>
                  <a:gd name="connsiteY2" fmla="*/ 1338360 h 1338360"/>
                  <a:gd name="connsiteX3" fmla="*/ 42882 w 136337"/>
                  <a:gd name="connsiteY3" fmla="*/ 1326896 h 1338360"/>
                  <a:gd name="connsiteX4" fmla="*/ 70985 w 136337"/>
                  <a:gd name="connsiteY4" fmla="*/ 1315432 h 1338360"/>
                  <a:gd name="connsiteX5" fmla="*/ 79281 w 136337"/>
                  <a:gd name="connsiteY5" fmla="*/ 1268670 h 1338360"/>
                  <a:gd name="connsiteX6" fmla="*/ 107384 w 136337"/>
                  <a:gd name="connsiteY6" fmla="*/ 1280134 h 1338360"/>
                  <a:gd name="connsiteX7" fmla="*/ 79281 w 136337"/>
                  <a:gd name="connsiteY7" fmla="*/ 1291598 h 1338360"/>
                  <a:gd name="connsiteX8" fmla="*/ 51178 w 136337"/>
                  <a:gd name="connsiteY8" fmla="*/ 1280134 h 1338360"/>
                  <a:gd name="connsiteX9" fmla="*/ 79281 w 136337"/>
                  <a:gd name="connsiteY9" fmla="*/ 1268670 h 1338360"/>
                  <a:gd name="connsiteX10" fmla="*/ 80174 w 136337"/>
                  <a:gd name="connsiteY10" fmla="*/ 1196952 h 1338360"/>
                  <a:gd name="connsiteX11" fmla="*/ 108277 w 136337"/>
                  <a:gd name="connsiteY11" fmla="*/ 1208416 h 1338360"/>
                  <a:gd name="connsiteX12" fmla="*/ 80174 w 136337"/>
                  <a:gd name="connsiteY12" fmla="*/ 1219880 h 1338360"/>
                  <a:gd name="connsiteX13" fmla="*/ 52071 w 136337"/>
                  <a:gd name="connsiteY13" fmla="*/ 1208416 h 1338360"/>
                  <a:gd name="connsiteX14" fmla="*/ 80174 w 136337"/>
                  <a:gd name="connsiteY14" fmla="*/ 1196952 h 1338360"/>
                  <a:gd name="connsiteX15" fmla="*/ 84850 w 136337"/>
                  <a:gd name="connsiteY15" fmla="*/ 1107041 h 1338360"/>
                  <a:gd name="connsiteX16" fmla="*/ 112953 w 136337"/>
                  <a:gd name="connsiteY16" fmla="*/ 1118505 h 1338360"/>
                  <a:gd name="connsiteX17" fmla="*/ 84850 w 136337"/>
                  <a:gd name="connsiteY17" fmla="*/ 1129969 h 1338360"/>
                  <a:gd name="connsiteX18" fmla="*/ 56747 w 136337"/>
                  <a:gd name="connsiteY18" fmla="*/ 1118505 h 1338360"/>
                  <a:gd name="connsiteX19" fmla="*/ 84850 w 136337"/>
                  <a:gd name="connsiteY19" fmla="*/ 1107041 h 1338360"/>
                  <a:gd name="connsiteX20" fmla="*/ 56206 w 136337"/>
                  <a:gd name="connsiteY20" fmla="*/ 1056415 h 1338360"/>
                  <a:gd name="connsiteX21" fmla="*/ 84309 w 136337"/>
                  <a:gd name="connsiteY21" fmla="*/ 1067879 h 1338360"/>
                  <a:gd name="connsiteX22" fmla="*/ 56206 w 136337"/>
                  <a:gd name="connsiteY22" fmla="*/ 1079343 h 1338360"/>
                  <a:gd name="connsiteX23" fmla="*/ 28103 w 136337"/>
                  <a:gd name="connsiteY23" fmla="*/ 1067879 h 1338360"/>
                  <a:gd name="connsiteX24" fmla="*/ 56206 w 136337"/>
                  <a:gd name="connsiteY24" fmla="*/ 1056415 h 1338360"/>
                  <a:gd name="connsiteX25" fmla="*/ 64426 w 136337"/>
                  <a:gd name="connsiteY25" fmla="*/ 1008232 h 1338360"/>
                  <a:gd name="connsiteX26" fmla="*/ 92529 w 136337"/>
                  <a:gd name="connsiteY26" fmla="*/ 1019696 h 1338360"/>
                  <a:gd name="connsiteX27" fmla="*/ 64426 w 136337"/>
                  <a:gd name="connsiteY27" fmla="*/ 1031160 h 1338360"/>
                  <a:gd name="connsiteX28" fmla="*/ 36323 w 136337"/>
                  <a:gd name="connsiteY28" fmla="*/ 1019696 h 1338360"/>
                  <a:gd name="connsiteX29" fmla="*/ 64426 w 136337"/>
                  <a:gd name="connsiteY29" fmla="*/ 1008232 h 1338360"/>
                  <a:gd name="connsiteX30" fmla="*/ 72356 w 136337"/>
                  <a:gd name="connsiteY30" fmla="*/ 969722 h 1338360"/>
                  <a:gd name="connsiteX31" fmla="*/ 100459 w 136337"/>
                  <a:gd name="connsiteY31" fmla="*/ 981186 h 1338360"/>
                  <a:gd name="connsiteX32" fmla="*/ 72356 w 136337"/>
                  <a:gd name="connsiteY32" fmla="*/ 992650 h 1338360"/>
                  <a:gd name="connsiteX33" fmla="*/ 44253 w 136337"/>
                  <a:gd name="connsiteY33" fmla="*/ 981186 h 1338360"/>
                  <a:gd name="connsiteX34" fmla="*/ 72356 w 136337"/>
                  <a:gd name="connsiteY34" fmla="*/ 969722 h 1338360"/>
                  <a:gd name="connsiteX35" fmla="*/ 93178 w 136337"/>
                  <a:gd name="connsiteY35" fmla="*/ 932359 h 1338360"/>
                  <a:gd name="connsiteX36" fmla="*/ 121281 w 136337"/>
                  <a:gd name="connsiteY36" fmla="*/ 943823 h 1338360"/>
                  <a:gd name="connsiteX37" fmla="*/ 93178 w 136337"/>
                  <a:gd name="connsiteY37" fmla="*/ 955287 h 1338360"/>
                  <a:gd name="connsiteX38" fmla="*/ 65075 w 136337"/>
                  <a:gd name="connsiteY38" fmla="*/ 943823 h 1338360"/>
                  <a:gd name="connsiteX39" fmla="*/ 93178 w 136337"/>
                  <a:gd name="connsiteY39" fmla="*/ 932359 h 1338360"/>
                  <a:gd name="connsiteX40" fmla="*/ 92529 w 136337"/>
                  <a:gd name="connsiteY40" fmla="*/ 879159 h 1338360"/>
                  <a:gd name="connsiteX41" fmla="*/ 120632 w 136337"/>
                  <a:gd name="connsiteY41" fmla="*/ 890623 h 1338360"/>
                  <a:gd name="connsiteX42" fmla="*/ 92529 w 136337"/>
                  <a:gd name="connsiteY42" fmla="*/ 902087 h 1338360"/>
                  <a:gd name="connsiteX43" fmla="*/ 64426 w 136337"/>
                  <a:gd name="connsiteY43" fmla="*/ 890623 h 1338360"/>
                  <a:gd name="connsiteX44" fmla="*/ 92529 w 136337"/>
                  <a:gd name="connsiteY44" fmla="*/ 879159 h 1338360"/>
                  <a:gd name="connsiteX45" fmla="*/ 65075 w 136337"/>
                  <a:gd name="connsiteY45" fmla="*/ 838205 h 1338360"/>
                  <a:gd name="connsiteX46" fmla="*/ 93178 w 136337"/>
                  <a:gd name="connsiteY46" fmla="*/ 849669 h 1338360"/>
                  <a:gd name="connsiteX47" fmla="*/ 65075 w 136337"/>
                  <a:gd name="connsiteY47" fmla="*/ 861133 h 1338360"/>
                  <a:gd name="connsiteX48" fmla="*/ 36972 w 136337"/>
                  <a:gd name="connsiteY48" fmla="*/ 849669 h 1338360"/>
                  <a:gd name="connsiteX49" fmla="*/ 65075 w 136337"/>
                  <a:gd name="connsiteY49" fmla="*/ 838205 h 1338360"/>
                  <a:gd name="connsiteX50" fmla="*/ 69158 w 136337"/>
                  <a:gd name="connsiteY50" fmla="*/ 782093 h 1338360"/>
                  <a:gd name="connsiteX51" fmla="*/ 97261 w 136337"/>
                  <a:gd name="connsiteY51" fmla="*/ 793557 h 1338360"/>
                  <a:gd name="connsiteX52" fmla="*/ 69158 w 136337"/>
                  <a:gd name="connsiteY52" fmla="*/ 805021 h 1338360"/>
                  <a:gd name="connsiteX53" fmla="*/ 41055 w 136337"/>
                  <a:gd name="connsiteY53" fmla="*/ 793557 h 1338360"/>
                  <a:gd name="connsiteX54" fmla="*/ 69158 w 136337"/>
                  <a:gd name="connsiteY54" fmla="*/ 782093 h 1338360"/>
                  <a:gd name="connsiteX55" fmla="*/ 93178 w 136337"/>
                  <a:gd name="connsiteY55" fmla="*/ 732586 h 1338360"/>
                  <a:gd name="connsiteX56" fmla="*/ 121281 w 136337"/>
                  <a:gd name="connsiteY56" fmla="*/ 744050 h 1338360"/>
                  <a:gd name="connsiteX57" fmla="*/ 93178 w 136337"/>
                  <a:gd name="connsiteY57" fmla="*/ 755514 h 1338360"/>
                  <a:gd name="connsiteX58" fmla="*/ 65075 w 136337"/>
                  <a:gd name="connsiteY58" fmla="*/ 744050 h 1338360"/>
                  <a:gd name="connsiteX59" fmla="*/ 93178 w 136337"/>
                  <a:gd name="connsiteY59" fmla="*/ 732586 h 1338360"/>
                  <a:gd name="connsiteX60" fmla="*/ 97987 w 136337"/>
                  <a:gd name="connsiteY60" fmla="*/ 695983 h 1338360"/>
                  <a:gd name="connsiteX61" fmla="*/ 126090 w 136337"/>
                  <a:gd name="connsiteY61" fmla="*/ 707447 h 1338360"/>
                  <a:gd name="connsiteX62" fmla="*/ 97987 w 136337"/>
                  <a:gd name="connsiteY62" fmla="*/ 718911 h 1338360"/>
                  <a:gd name="connsiteX63" fmla="*/ 69884 w 136337"/>
                  <a:gd name="connsiteY63" fmla="*/ 707447 h 1338360"/>
                  <a:gd name="connsiteX64" fmla="*/ 97987 w 136337"/>
                  <a:gd name="connsiteY64" fmla="*/ 695983 h 1338360"/>
                  <a:gd name="connsiteX65" fmla="*/ 56535 w 136337"/>
                  <a:gd name="connsiteY65" fmla="*/ 656347 h 1338360"/>
                  <a:gd name="connsiteX66" fmla="*/ 84638 w 136337"/>
                  <a:gd name="connsiteY66" fmla="*/ 667811 h 1338360"/>
                  <a:gd name="connsiteX67" fmla="*/ 56535 w 136337"/>
                  <a:gd name="connsiteY67" fmla="*/ 679275 h 1338360"/>
                  <a:gd name="connsiteX68" fmla="*/ 28432 w 136337"/>
                  <a:gd name="connsiteY68" fmla="*/ 667811 h 1338360"/>
                  <a:gd name="connsiteX69" fmla="*/ 56535 w 136337"/>
                  <a:gd name="connsiteY69" fmla="*/ 656347 h 1338360"/>
                  <a:gd name="connsiteX70" fmla="*/ 56206 w 136337"/>
                  <a:gd name="connsiteY70" fmla="*/ 583912 h 1338360"/>
                  <a:gd name="connsiteX71" fmla="*/ 84309 w 136337"/>
                  <a:gd name="connsiteY71" fmla="*/ 595376 h 1338360"/>
                  <a:gd name="connsiteX72" fmla="*/ 56206 w 136337"/>
                  <a:gd name="connsiteY72" fmla="*/ 606840 h 1338360"/>
                  <a:gd name="connsiteX73" fmla="*/ 28103 w 136337"/>
                  <a:gd name="connsiteY73" fmla="*/ 595376 h 1338360"/>
                  <a:gd name="connsiteX74" fmla="*/ 56206 w 136337"/>
                  <a:gd name="connsiteY74" fmla="*/ 583912 h 1338360"/>
                  <a:gd name="connsiteX75" fmla="*/ 64502 w 136337"/>
                  <a:gd name="connsiteY75" fmla="*/ 537150 h 1338360"/>
                  <a:gd name="connsiteX76" fmla="*/ 92605 w 136337"/>
                  <a:gd name="connsiteY76" fmla="*/ 548614 h 1338360"/>
                  <a:gd name="connsiteX77" fmla="*/ 64502 w 136337"/>
                  <a:gd name="connsiteY77" fmla="*/ 560078 h 1338360"/>
                  <a:gd name="connsiteX78" fmla="*/ 36399 w 136337"/>
                  <a:gd name="connsiteY78" fmla="*/ 548614 h 1338360"/>
                  <a:gd name="connsiteX79" fmla="*/ 64502 w 136337"/>
                  <a:gd name="connsiteY79" fmla="*/ 537150 h 1338360"/>
                  <a:gd name="connsiteX80" fmla="*/ 96811 w 136337"/>
                  <a:gd name="connsiteY80" fmla="*/ 491789 h 1338360"/>
                  <a:gd name="connsiteX81" fmla="*/ 124914 w 136337"/>
                  <a:gd name="connsiteY81" fmla="*/ 503253 h 1338360"/>
                  <a:gd name="connsiteX82" fmla="*/ 96811 w 136337"/>
                  <a:gd name="connsiteY82" fmla="*/ 514717 h 1338360"/>
                  <a:gd name="connsiteX83" fmla="*/ 68708 w 136337"/>
                  <a:gd name="connsiteY83" fmla="*/ 503253 h 1338360"/>
                  <a:gd name="connsiteX84" fmla="*/ 96811 w 136337"/>
                  <a:gd name="connsiteY84" fmla="*/ 491789 h 1338360"/>
                  <a:gd name="connsiteX85" fmla="*/ 56823 w 136337"/>
                  <a:gd name="connsiteY85" fmla="*/ 450826 h 1338360"/>
                  <a:gd name="connsiteX86" fmla="*/ 84926 w 136337"/>
                  <a:gd name="connsiteY86" fmla="*/ 462290 h 1338360"/>
                  <a:gd name="connsiteX87" fmla="*/ 56823 w 136337"/>
                  <a:gd name="connsiteY87" fmla="*/ 473754 h 1338360"/>
                  <a:gd name="connsiteX88" fmla="*/ 28720 w 136337"/>
                  <a:gd name="connsiteY88" fmla="*/ 462290 h 1338360"/>
                  <a:gd name="connsiteX89" fmla="*/ 56823 w 136337"/>
                  <a:gd name="connsiteY89" fmla="*/ 450826 h 1338360"/>
                  <a:gd name="connsiteX90" fmla="*/ 71061 w 136337"/>
                  <a:gd name="connsiteY90" fmla="*/ 398608 h 1338360"/>
                  <a:gd name="connsiteX91" fmla="*/ 99164 w 136337"/>
                  <a:gd name="connsiteY91" fmla="*/ 410072 h 1338360"/>
                  <a:gd name="connsiteX92" fmla="*/ 71061 w 136337"/>
                  <a:gd name="connsiteY92" fmla="*/ 421536 h 1338360"/>
                  <a:gd name="connsiteX93" fmla="*/ 42958 w 136337"/>
                  <a:gd name="connsiteY93" fmla="*/ 410072 h 1338360"/>
                  <a:gd name="connsiteX94" fmla="*/ 71061 w 136337"/>
                  <a:gd name="connsiteY94" fmla="*/ 398608 h 1338360"/>
                  <a:gd name="connsiteX95" fmla="*/ 36399 w 136337"/>
                  <a:gd name="connsiteY95" fmla="*/ 352017 h 1338360"/>
                  <a:gd name="connsiteX96" fmla="*/ 64502 w 136337"/>
                  <a:gd name="connsiteY96" fmla="*/ 363481 h 1338360"/>
                  <a:gd name="connsiteX97" fmla="*/ 36399 w 136337"/>
                  <a:gd name="connsiteY97" fmla="*/ 374945 h 1338360"/>
                  <a:gd name="connsiteX98" fmla="*/ 8296 w 136337"/>
                  <a:gd name="connsiteY98" fmla="*/ 363481 h 1338360"/>
                  <a:gd name="connsiteX99" fmla="*/ 36399 w 136337"/>
                  <a:gd name="connsiteY99" fmla="*/ 352017 h 1338360"/>
                  <a:gd name="connsiteX100" fmla="*/ 101847 w 136337"/>
                  <a:gd name="connsiteY100" fmla="*/ 307679 h 1338360"/>
                  <a:gd name="connsiteX101" fmla="*/ 129950 w 136337"/>
                  <a:gd name="connsiteY101" fmla="*/ 319143 h 1338360"/>
                  <a:gd name="connsiteX102" fmla="*/ 101847 w 136337"/>
                  <a:gd name="connsiteY102" fmla="*/ 330607 h 1338360"/>
                  <a:gd name="connsiteX103" fmla="*/ 73744 w 136337"/>
                  <a:gd name="connsiteY103" fmla="*/ 319143 h 1338360"/>
                  <a:gd name="connsiteX104" fmla="*/ 101847 w 136337"/>
                  <a:gd name="connsiteY104" fmla="*/ 307679 h 1338360"/>
                  <a:gd name="connsiteX105" fmla="*/ 48494 w 136337"/>
                  <a:gd name="connsiteY105" fmla="*/ 275936 h 1338360"/>
                  <a:gd name="connsiteX106" fmla="*/ 76597 w 136337"/>
                  <a:gd name="connsiteY106" fmla="*/ 287400 h 1338360"/>
                  <a:gd name="connsiteX107" fmla="*/ 48494 w 136337"/>
                  <a:gd name="connsiteY107" fmla="*/ 298864 h 1338360"/>
                  <a:gd name="connsiteX108" fmla="*/ 20391 w 136337"/>
                  <a:gd name="connsiteY108" fmla="*/ 287400 h 1338360"/>
                  <a:gd name="connsiteX109" fmla="*/ 48494 w 136337"/>
                  <a:gd name="connsiteY109" fmla="*/ 275936 h 1338360"/>
                  <a:gd name="connsiteX110" fmla="*/ 92529 w 136337"/>
                  <a:gd name="connsiteY110" fmla="*/ 211161 h 1338360"/>
                  <a:gd name="connsiteX111" fmla="*/ 120632 w 136337"/>
                  <a:gd name="connsiteY111" fmla="*/ 222625 h 1338360"/>
                  <a:gd name="connsiteX112" fmla="*/ 92529 w 136337"/>
                  <a:gd name="connsiteY112" fmla="*/ 234089 h 1338360"/>
                  <a:gd name="connsiteX113" fmla="*/ 64426 w 136337"/>
                  <a:gd name="connsiteY113" fmla="*/ 222625 h 1338360"/>
                  <a:gd name="connsiteX114" fmla="*/ 92529 w 136337"/>
                  <a:gd name="connsiteY114" fmla="*/ 211161 h 1338360"/>
                  <a:gd name="connsiteX115" fmla="*/ 36323 w 136337"/>
                  <a:gd name="connsiteY115" fmla="*/ 181831 h 1338360"/>
                  <a:gd name="connsiteX116" fmla="*/ 64426 w 136337"/>
                  <a:gd name="connsiteY116" fmla="*/ 193295 h 1338360"/>
                  <a:gd name="connsiteX117" fmla="*/ 36323 w 136337"/>
                  <a:gd name="connsiteY117" fmla="*/ 204759 h 1338360"/>
                  <a:gd name="connsiteX118" fmla="*/ 8220 w 136337"/>
                  <a:gd name="connsiteY118" fmla="*/ 193295 h 1338360"/>
                  <a:gd name="connsiteX119" fmla="*/ 36323 w 136337"/>
                  <a:gd name="connsiteY119" fmla="*/ 181831 h 1338360"/>
                  <a:gd name="connsiteX120" fmla="*/ 108234 w 136337"/>
                  <a:gd name="connsiteY120" fmla="*/ 126574 h 1338360"/>
                  <a:gd name="connsiteX121" fmla="*/ 136337 w 136337"/>
                  <a:gd name="connsiteY121" fmla="*/ 138038 h 1338360"/>
                  <a:gd name="connsiteX122" fmla="*/ 108234 w 136337"/>
                  <a:gd name="connsiteY122" fmla="*/ 149502 h 1338360"/>
                  <a:gd name="connsiteX123" fmla="*/ 80131 w 136337"/>
                  <a:gd name="connsiteY123" fmla="*/ 138038 h 1338360"/>
                  <a:gd name="connsiteX124" fmla="*/ 108234 w 136337"/>
                  <a:gd name="connsiteY124" fmla="*/ 126574 h 1338360"/>
                  <a:gd name="connsiteX125" fmla="*/ 41724 w 136337"/>
                  <a:gd name="connsiteY125" fmla="*/ 83330 h 1338360"/>
                  <a:gd name="connsiteX126" fmla="*/ 69827 w 136337"/>
                  <a:gd name="connsiteY126" fmla="*/ 94794 h 1338360"/>
                  <a:gd name="connsiteX127" fmla="*/ 41724 w 136337"/>
                  <a:gd name="connsiteY127" fmla="*/ 106258 h 1338360"/>
                  <a:gd name="connsiteX128" fmla="*/ 13621 w 136337"/>
                  <a:gd name="connsiteY128" fmla="*/ 94794 h 1338360"/>
                  <a:gd name="connsiteX129" fmla="*/ 41724 w 136337"/>
                  <a:gd name="connsiteY129" fmla="*/ 83330 h 1338360"/>
                  <a:gd name="connsiteX130" fmla="*/ 84309 w 136337"/>
                  <a:gd name="connsiteY130" fmla="*/ 40975 h 1338360"/>
                  <a:gd name="connsiteX131" fmla="*/ 112412 w 136337"/>
                  <a:gd name="connsiteY131" fmla="*/ 52439 h 1338360"/>
                  <a:gd name="connsiteX132" fmla="*/ 84309 w 136337"/>
                  <a:gd name="connsiteY132" fmla="*/ 63903 h 1338360"/>
                  <a:gd name="connsiteX133" fmla="*/ 56206 w 136337"/>
                  <a:gd name="connsiteY133" fmla="*/ 52439 h 1338360"/>
                  <a:gd name="connsiteX134" fmla="*/ 84309 w 136337"/>
                  <a:gd name="connsiteY134" fmla="*/ 40975 h 1338360"/>
                  <a:gd name="connsiteX135" fmla="*/ 28103 w 136337"/>
                  <a:gd name="connsiteY135" fmla="*/ 0 h 1338360"/>
                  <a:gd name="connsiteX136" fmla="*/ 56206 w 136337"/>
                  <a:gd name="connsiteY136" fmla="*/ 11464 h 1338360"/>
                  <a:gd name="connsiteX137" fmla="*/ 28103 w 136337"/>
                  <a:gd name="connsiteY137" fmla="*/ 22928 h 1338360"/>
                  <a:gd name="connsiteX138" fmla="*/ 0 w 136337"/>
                  <a:gd name="connsiteY138" fmla="*/ 11464 h 1338360"/>
                  <a:gd name="connsiteX139" fmla="*/ 28103 w 136337"/>
                  <a:gd name="connsiteY139" fmla="*/ 0 h 1338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36337" h="1338360">
                    <a:moveTo>
                      <a:pt x="70985" y="1315432"/>
                    </a:moveTo>
                    <a:cubicBezTo>
                      <a:pt x="86506" y="1315432"/>
                      <a:pt x="99088" y="1320565"/>
                      <a:pt x="99088" y="1326896"/>
                    </a:cubicBezTo>
                    <a:cubicBezTo>
                      <a:pt x="99088" y="1333227"/>
                      <a:pt x="86506" y="1338360"/>
                      <a:pt x="70985" y="1338360"/>
                    </a:cubicBezTo>
                    <a:cubicBezTo>
                      <a:pt x="55464" y="1338360"/>
                      <a:pt x="42882" y="1333227"/>
                      <a:pt x="42882" y="1326896"/>
                    </a:cubicBezTo>
                    <a:cubicBezTo>
                      <a:pt x="42882" y="1320565"/>
                      <a:pt x="55464" y="1315432"/>
                      <a:pt x="70985" y="1315432"/>
                    </a:cubicBezTo>
                    <a:close/>
                    <a:moveTo>
                      <a:pt x="79281" y="1268670"/>
                    </a:moveTo>
                    <a:cubicBezTo>
                      <a:pt x="94802" y="1268670"/>
                      <a:pt x="107384" y="1273803"/>
                      <a:pt x="107384" y="1280134"/>
                    </a:cubicBezTo>
                    <a:cubicBezTo>
                      <a:pt x="107384" y="1286465"/>
                      <a:pt x="94802" y="1291598"/>
                      <a:pt x="79281" y="1291598"/>
                    </a:cubicBezTo>
                    <a:cubicBezTo>
                      <a:pt x="63760" y="1291598"/>
                      <a:pt x="51178" y="1286465"/>
                      <a:pt x="51178" y="1280134"/>
                    </a:cubicBezTo>
                    <a:cubicBezTo>
                      <a:pt x="51178" y="1273803"/>
                      <a:pt x="63760" y="1268670"/>
                      <a:pt x="79281" y="1268670"/>
                    </a:cubicBezTo>
                    <a:close/>
                    <a:moveTo>
                      <a:pt x="80174" y="1196952"/>
                    </a:moveTo>
                    <a:cubicBezTo>
                      <a:pt x="95695" y="1196952"/>
                      <a:pt x="108277" y="1202085"/>
                      <a:pt x="108277" y="1208416"/>
                    </a:cubicBezTo>
                    <a:cubicBezTo>
                      <a:pt x="108277" y="1214747"/>
                      <a:pt x="95695" y="1219880"/>
                      <a:pt x="80174" y="1219880"/>
                    </a:cubicBezTo>
                    <a:cubicBezTo>
                      <a:pt x="64653" y="1219880"/>
                      <a:pt x="52071" y="1214747"/>
                      <a:pt x="52071" y="1208416"/>
                    </a:cubicBezTo>
                    <a:cubicBezTo>
                      <a:pt x="52071" y="1202085"/>
                      <a:pt x="64653" y="1196952"/>
                      <a:pt x="80174" y="1196952"/>
                    </a:cubicBezTo>
                    <a:close/>
                    <a:moveTo>
                      <a:pt x="84850" y="1107041"/>
                    </a:moveTo>
                    <a:cubicBezTo>
                      <a:pt x="100371" y="1107041"/>
                      <a:pt x="112953" y="1112174"/>
                      <a:pt x="112953" y="1118505"/>
                    </a:cubicBezTo>
                    <a:cubicBezTo>
                      <a:pt x="112953" y="1124836"/>
                      <a:pt x="100371" y="1129969"/>
                      <a:pt x="84850" y="1129969"/>
                    </a:cubicBezTo>
                    <a:cubicBezTo>
                      <a:pt x="69329" y="1129969"/>
                      <a:pt x="56747" y="1124836"/>
                      <a:pt x="56747" y="1118505"/>
                    </a:cubicBezTo>
                    <a:cubicBezTo>
                      <a:pt x="56747" y="1112174"/>
                      <a:pt x="69329" y="1107041"/>
                      <a:pt x="84850" y="1107041"/>
                    </a:cubicBezTo>
                    <a:close/>
                    <a:moveTo>
                      <a:pt x="56206" y="1056415"/>
                    </a:moveTo>
                    <a:cubicBezTo>
                      <a:pt x="71727" y="1056415"/>
                      <a:pt x="84309" y="1061548"/>
                      <a:pt x="84309" y="1067879"/>
                    </a:cubicBezTo>
                    <a:cubicBezTo>
                      <a:pt x="84309" y="1074210"/>
                      <a:pt x="71727" y="1079343"/>
                      <a:pt x="56206" y="1079343"/>
                    </a:cubicBezTo>
                    <a:cubicBezTo>
                      <a:pt x="40685" y="1079343"/>
                      <a:pt x="28103" y="1074210"/>
                      <a:pt x="28103" y="1067879"/>
                    </a:cubicBezTo>
                    <a:cubicBezTo>
                      <a:pt x="28103" y="1061548"/>
                      <a:pt x="40685" y="1056415"/>
                      <a:pt x="56206" y="1056415"/>
                    </a:cubicBezTo>
                    <a:close/>
                    <a:moveTo>
                      <a:pt x="64426" y="1008232"/>
                    </a:moveTo>
                    <a:cubicBezTo>
                      <a:pt x="79947" y="1008232"/>
                      <a:pt x="92529" y="1013365"/>
                      <a:pt x="92529" y="1019696"/>
                    </a:cubicBezTo>
                    <a:cubicBezTo>
                      <a:pt x="92529" y="1026027"/>
                      <a:pt x="79947" y="1031160"/>
                      <a:pt x="64426" y="1031160"/>
                    </a:cubicBezTo>
                    <a:cubicBezTo>
                      <a:pt x="48905" y="1031160"/>
                      <a:pt x="36323" y="1026027"/>
                      <a:pt x="36323" y="1019696"/>
                    </a:cubicBezTo>
                    <a:cubicBezTo>
                      <a:pt x="36323" y="1013365"/>
                      <a:pt x="48905" y="1008232"/>
                      <a:pt x="64426" y="1008232"/>
                    </a:cubicBezTo>
                    <a:close/>
                    <a:moveTo>
                      <a:pt x="72356" y="969722"/>
                    </a:moveTo>
                    <a:cubicBezTo>
                      <a:pt x="87877" y="969722"/>
                      <a:pt x="100459" y="974855"/>
                      <a:pt x="100459" y="981186"/>
                    </a:cubicBezTo>
                    <a:cubicBezTo>
                      <a:pt x="100459" y="987517"/>
                      <a:pt x="87877" y="992650"/>
                      <a:pt x="72356" y="992650"/>
                    </a:cubicBezTo>
                    <a:cubicBezTo>
                      <a:pt x="56835" y="992650"/>
                      <a:pt x="44253" y="987517"/>
                      <a:pt x="44253" y="981186"/>
                    </a:cubicBezTo>
                    <a:cubicBezTo>
                      <a:pt x="44253" y="974855"/>
                      <a:pt x="56835" y="969722"/>
                      <a:pt x="72356" y="969722"/>
                    </a:cubicBezTo>
                    <a:close/>
                    <a:moveTo>
                      <a:pt x="93178" y="932359"/>
                    </a:moveTo>
                    <a:cubicBezTo>
                      <a:pt x="108699" y="932359"/>
                      <a:pt x="121281" y="937492"/>
                      <a:pt x="121281" y="943823"/>
                    </a:cubicBezTo>
                    <a:cubicBezTo>
                      <a:pt x="121281" y="950154"/>
                      <a:pt x="108699" y="955287"/>
                      <a:pt x="93178" y="955287"/>
                    </a:cubicBezTo>
                    <a:cubicBezTo>
                      <a:pt x="77657" y="955287"/>
                      <a:pt x="65075" y="950154"/>
                      <a:pt x="65075" y="943823"/>
                    </a:cubicBezTo>
                    <a:cubicBezTo>
                      <a:pt x="65075" y="937492"/>
                      <a:pt x="77657" y="932359"/>
                      <a:pt x="93178" y="932359"/>
                    </a:cubicBezTo>
                    <a:close/>
                    <a:moveTo>
                      <a:pt x="92529" y="879159"/>
                    </a:moveTo>
                    <a:cubicBezTo>
                      <a:pt x="108050" y="879159"/>
                      <a:pt x="120632" y="884292"/>
                      <a:pt x="120632" y="890623"/>
                    </a:cubicBezTo>
                    <a:cubicBezTo>
                      <a:pt x="120632" y="896954"/>
                      <a:pt x="108050" y="902087"/>
                      <a:pt x="92529" y="902087"/>
                    </a:cubicBezTo>
                    <a:cubicBezTo>
                      <a:pt x="77008" y="902087"/>
                      <a:pt x="64426" y="896954"/>
                      <a:pt x="64426" y="890623"/>
                    </a:cubicBezTo>
                    <a:cubicBezTo>
                      <a:pt x="64426" y="884292"/>
                      <a:pt x="77008" y="879159"/>
                      <a:pt x="92529" y="879159"/>
                    </a:cubicBezTo>
                    <a:close/>
                    <a:moveTo>
                      <a:pt x="65075" y="838205"/>
                    </a:moveTo>
                    <a:cubicBezTo>
                      <a:pt x="80596" y="838205"/>
                      <a:pt x="93178" y="843338"/>
                      <a:pt x="93178" y="849669"/>
                    </a:cubicBezTo>
                    <a:cubicBezTo>
                      <a:pt x="93178" y="856000"/>
                      <a:pt x="80596" y="861133"/>
                      <a:pt x="65075" y="861133"/>
                    </a:cubicBezTo>
                    <a:cubicBezTo>
                      <a:pt x="49554" y="861133"/>
                      <a:pt x="36972" y="856000"/>
                      <a:pt x="36972" y="849669"/>
                    </a:cubicBezTo>
                    <a:cubicBezTo>
                      <a:pt x="36972" y="843338"/>
                      <a:pt x="49554" y="838205"/>
                      <a:pt x="65075" y="838205"/>
                    </a:cubicBezTo>
                    <a:close/>
                    <a:moveTo>
                      <a:pt x="69158" y="782093"/>
                    </a:moveTo>
                    <a:cubicBezTo>
                      <a:pt x="84679" y="782093"/>
                      <a:pt x="97261" y="787226"/>
                      <a:pt x="97261" y="793557"/>
                    </a:cubicBezTo>
                    <a:cubicBezTo>
                      <a:pt x="97261" y="799888"/>
                      <a:pt x="84679" y="805021"/>
                      <a:pt x="69158" y="805021"/>
                    </a:cubicBezTo>
                    <a:cubicBezTo>
                      <a:pt x="53637" y="805021"/>
                      <a:pt x="41055" y="799888"/>
                      <a:pt x="41055" y="793557"/>
                    </a:cubicBezTo>
                    <a:cubicBezTo>
                      <a:pt x="41055" y="787226"/>
                      <a:pt x="53637" y="782093"/>
                      <a:pt x="69158" y="782093"/>
                    </a:cubicBezTo>
                    <a:close/>
                    <a:moveTo>
                      <a:pt x="93178" y="732586"/>
                    </a:moveTo>
                    <a:cubicBezTo>
                      <a:pt x="108699" y="732586"/>
                      <a:pt x="121281" y="737719"/>
                      <a:pt x="121281" y="744050"/>
                    </a:cubicBezTo>
                    <a:cubicBezTo>
                      <a:pt x="121281" y="750381"/>
                      <a:pt x="108699" y="755514"/>
                      <a:pt x="93178" y="755514"/>
                    </a:cubicBezTo>
                    <a:cubicBezTo>
                      <a:pt x="77657" y="755514"/>
                      <a:pt x="65075" y="750381"/>
                      <a:pt x="65075" y="744050"/>
                    </a:cubicBezTo>
                    <a:cubicBezTo>
                      <a:pt x="65075" y="737719"/>
                      <a:pt x="77657" y="732586"/>
                      <a:pt x="93178" y="732586"/>
                    </a:cubicBezTo>
                    <a:close/>
                    <a:moveTo>
                      <a:pt x="97987" y="695983"/>
                    </a:moveTo>
                    <a:cubicBezTo>
                      <a:pt x="113508" y="695983"/>
                      <a:pt x="126090" y="701116"/>
                      <a:pt x="126090" y="707447"/>
                    </a:cubicBezTo>
                    <a:cubicBezTo>
                      <a:pt x="126090" y="713778"/>
                      <a:pt x="113508" y="718911"/>
                      <a:pt x="97987" y="718911"/>
                    </a:cubicBezTo>
                    <a:cubicBezTo>
                      <a:pt x="82466" y="718911"/>
                      <a:pt x="69884" y="713778"/>
                      <a:pt x="69884" y="707447"/>
                    </a:cubicBezTo>
                    <a:cubicBezTo>
                      <a:pt x="69884" y="701116"/>
                      <a:pt x="82466" y="695983"/>
                      <a:pt x="97987" y="695983"/>
                    </a:cubicBezTo>
                    <a:close/>
                    <a:moveTo>
                      <a:pt x="56535" y="656347"/>
                    </a:moveTo>
                    <a:cubicBezTo>
                      <a:pt x="72056" y="656347"/>
                      <a:pt x="84638" y="661480"/>
                      <a:pt x="84638" y="667811"/>
                    </a:cubicBezTo>
                    <a:cubicBezTo>
                      <a:pt x="84638" y="674142"/>
                      <a:pt x="72056" y="679275"/>
                      <a:pt x="56535" y="679275"/>
                    </a:cubicBezTo>
                    <a:cubicBezTo>
                      <a:pt x="41014" y="679275"/>
                      <a:pt x="28432" y="674142"/>
                      <a:pt x="28432" y="667811"/>
                    </a:cubicBezTo>
                    <a:cubicBezTo>
                      <a:pt x="28432" y="661480"/>
                      <a:pt x="41014" y="656347"/>
                      <a:pt x="56535" y="656347"/>
                    </a:cubicBezTo>
                    <a:close/>
                    <a:moveTo>
                      <a:pt x="56206" y="583912"/>
                    </a:moveTo>
                    <a:cubicBezTo>
                      <a:pt x="71727" y="583912"/>
                      <a:pt x="84309" y="589045"/>
                      <a:pt x="84309" y="595376"/>
                    </a:cubicBezTo>
                    <a:cubicBezTo>
                      <a:pt x="84309" y="601707"/>
                      <a:pt x="71727" y="606840"/>
                      <a:pt x="56206" y="606840"/>
                    </a:cubicBezTo>
                    <a:cubicBezTo>
                      <a:pt x="40685" y="606840"/>
                      <a:pt x="28103" y="601707"/>
                      <a:pt x="28103" y="595376"/>
                    </a:cubicBezTo>
                    <a:cubicBezTo>
                      <a:pt x="28103" y="589045"/>
                      <a:pt x="40685" y="583912"/>
                      <a:pt x="56206" y="583912"/>
                    </a:cubicBezTo>
                    <a:close/>
                    <a:moveTo>
                      <a:pt x="64502" y="537150"/>
                    </a:moveTo>
                    <a:cubicBezTo>
                      <a:pt x="80023" y="537150"/>
                      <a:pt x="92605" y="542283"/>
                      <a:pt x="92605" y="548614"/>
                    </a:cubicBezTo>
                    <a:cubicBezTo>
                      <a:pt x="92605" y="554945"/>
                      <a:pt x="80023" y="560078"/>
                      <a:pt x="64502" y="560078"/>
                    </a:cubicBezTo>
                    <a:cubicBezTo>
                      <a:pt x="48981" y="560078"/>
                      <a:pt x="36399" y="554945"/>
                      <a:pt x="36399" y="548614"/>
                    </a:cubicBezTo>
                    <a:cubicBezTo>
                      <a:pt x="36399" y="542283"/>
                      <a:pt x="48981" y="537150"/>
                      <a:pt x="64502" y="537150"/>
                    </a:cubicBezTo>
                    <a:close/>
                    <a:moveTo>
                      <a:pt x="96811" y="491789"/>
                    </a:moveTo>
                    <a:cubicBezTo>
                      <a:pt x="112332" y="491789"/>
                      <a:pt x="124914" y="496922"/>
                      <a:pt x="124914" y="503253"/>
                    </a:cubicBezTo>
                    <a:cubicBezTo>
                      <a:pt x="124914" y="509584"/>
                      <a:pt x="112332" y="514717"/>
                      <a:pt x="96811" y="514717"/>
                    </a:cubicBezTo>
                    <a:cubicBezTo>
                      <a:pt x="81290" y="514717"/>
                      <a:pt x="68708" y="509584"/>
                      <a:pt x="68708" y="503253"/>
                    </a:cubicBezTo>
                    <a:cubicBezTo>
                      <a:pt x="68708" y="496922"/>
                      <a:pt x="81290" y="491789"/>
                      <a:pt x="96811" y="491789"/>
                    </a:cubicBezTo>
                    <a:close/>
                    <a:moveTo>
                      <a:pt x="56823" y="450826"/>
                    </a:moveTo>
                    <a:cubicBezTo>
                      <a:pt x="72344" y="450826"/>
                      <a:pt x="84926" y="455959"/>
                      <a:pt x="84926" y="462290"/>
                    </a:cubicBezTo>
                    <a:cubicBezTo>
                      <a:pt x="84926" y="468621"/>
                      <a:pt x="72344" y="473754"/>
                      <a:pt x="56823" y="473754"/>
                    </a:cubicBezTo>
                    <a:cubicBezTo>
                      <a:pt x="41302" y="473754"/>
                      <a:pt x="28720" y="468621"/>
                      <a:pt x="28720" y="462290"/>
                    </a:cubicBezTo>
                    <a:cubicBezTo>
                      <a:pt x="28720" y="455959"/>
                      <a:pt x="41302" y="450826"/>
                      <a:pt x="56823" y="450826"/>
                    </a:cubicBezTo>
                    <a:close/>
                    <a:moveTo>
                      <a:pt x="71061" y="398608"/>
                    </a:moveTo>
                    <a:cubicBezTo>
                      <a:pt x="86582" y="398608"/>
                      <a:pt x="99164" y="403741"/>
                      <a:pt x="99164" y="410072"/>
                    </a:cubicBezTo>
                    <a:cubicBezTo>
                      <a:pt x="99164" y="416403"/>
                      <a:pt x="86582" y="421536"/>
                      <a:pt x="71061" y="421536"/>
                    </a:cubicBezTo>
                    <a:cubicBezTo>
                      <a:pt x="55540" y="421536"/>
                      <a:pt x="42958" y="416403"/>
                      <a:pt x="42958" y="410072"/>
                    </a:cubicBezTo>
                    <a:cubicBezTo>
                      <a:pt x="42958" y="403741"/>
                      <a:pt x="55540" y="398608"/>
                      <a:pt x="71061" y="398608"/>
                    </a:cubicBezTo>
                    <a:close/>
                    <a:moveTo>
                      <a:pt x="36399" y="352017"/>
                    </a:moveTo>
                    <a:cubicBezTo>
                      <a:pt x="51920" y="352017"/>
                      <a:pt x="64502" y="357150"/>
                      <a:pt x="64502" y="363481"/>
                    </a:cubicBezTo>
                    <a:cubicBezTo>
                      <a:pt x="64502" y="369812"/>
                      <a:pt x="51920" y="374945"/>
                      <a:pt x="36399" y="374945"/>
                    </a:cubicBezTo>
                    <a:cubicBezTo>
                      <a:pt x="20878" y="374945"/>
                      <a:pt x="8296" y="369812"/>
                      <a:pt x="8296" y="363481"/>
                    </a:cubicBezTo>
                    <a:cubicBezTo>
                      <a:pt x="8296" y="357150"/>
                      <a:pt x="20878" y="352017"/>
                      <a:pt x="36399" y="352017"/>
                    </a:cubicBezTo>
                    <a:close/>
                    <a:moveTo>
                      <a:pt x="101847" y="307679"/>
                    </a:moveTo>
                    <a:cubicBezTo>
                      <a:pt x="117368" y="307679"/>
                      <a:pt x="129950" y="312812"/>
                      <a:pt x="129950" y="319143"/>
                    </a:cubicBezTo>
                    <a:cubicBezTo>
                      <a:pt x="129950" y="325474"/>
                      <a:pt x="117368" y="330607"/>
                      <a:pt x="101847" y="330607"/>
                    </a:cubicBezTo>
                    <a:cubicBezTo>
                      <a:pt x="86326" y="330607"/>
                      <a:pt x="73744" y="325474"/>
                      <a:pt x="73744" y="319143"/>
                    </a:cubicBezTo>
                    <a:cubicBezTo>
                      <a:pt x="73744" y="312812"/>
                      <a:pt x="86326" y="307679"/>
                      <a:pt x="101847" y="307679"/>
                    </a:cubicBezTo>
                    <a:close/>
                    <a:moveTo>
                      <a:pt x="48494" y="275936"/>
                    </a:moveTo>
                    <a:cubicBezTo>
                      <a:pt x="64015" y="275936"/>
                      <a:pt x="76597" y="281069"/>
                      <a:pt x="76597" y="287400"/>
                    </a:cubicBezTo>
                    <a:cubicBezTo>
                      <a:pt x="76597" y="293731"/>
                      <a:pt x="64015" y="298864"/>
                      <a:pt x="48494" y="298864"/>
                    </a:cubicBezTo>
                    <a:cubicBezTo>
                      <a:pt x="32973" y="298864"/>
                      <a:pt x="20391" y="293731"/>
                      <a:pt x="20391" y="287400"/>
                    </a:cubicBezTo>
                    <a:cubicBezTo>
                      <a:pt x="20391" y="281069"/>
                      <a:pt x="32973" y="275936"/>
                      <a:pt x="48494" y="275936"/>
                    </a:cubicBezTo>
                    <a:close/>
                    <a:moveTo>
                      <a:pt x="92529" y="211161"/>
                    </a:moveTo>
                    <a:cubicBezTo>
                      <a:pt x="108050" y="211161"/>
                      <a:pt x="120632" y="216294"/>
                      <a:pt x="120632" y="222625"/>
                    </a:cubicBezTo>
                    <a:cubicBezTo>
                      <a:pt x="120632" y="228956"/>
                      <a:pt x="108050" y="234089"/>
                      <a:pt x="92529" y="234089"/>
                    </a:cubicBezTo>
                    <a:cubicBezTo>
                      <a:pt x="77008" y="234089"/>
                      <a:pt x="64426" y="228956"/>
                      <a:pt x="64426" y="222625"/>
                    </a:cubicBezTo>
                    <a:cubicBezTo>
                      <a:pt x="64426" y="216294"/>
                      <a:pt x="77008" y="211161"/>
                      <a:pt x="92529" y="211161"/>
                    </a:cubicBezTo>
                    <a:close/>
                    <a:moveTo>
                      <a:pt x="36323" y="181831"/>
                    </a:moveTo>
                    <a:cubicBezTo>
                      <a:pt x="51844" y="181831"/>
                      <a:pt x="64426" y="186964"/>
                      <a:pt x="64426" y="193295"/>
                    </a:cubicBezTo>
                    <a:cubicBezTo>
                      <a:pt x="64426" y="199626"/>
                      <a:pt x="51844" y="204759"/>
                      <a:pt x="36323" y="204759"/>
                    </a:cubicBezTo>
                    <a:cubicBezTo>
                      <a:pt x="20802" y="204759"/>
                      <a:pt x="8220" y="199626"/>
                      <a:pt x="8220" y="193295"/>
                    </a:cubicBezTo>
                    <a:cubicBezTo>
                      <a:pt x="8220" y="186964"/>
                      <a:pt x="20802" y="181831"/>
                      <a:pt x="36323" y="181831"/>
                    </a:cubicBezTo>
                    <a:close/>
                    <a:moveTo>
                      <a:pt x="108234" y="126574"/>
                    </a:moveTo>
                    <a:cubicBezTo>
                      <a:pt x="123755" y="126574"/>
                      <a:pt x="136337" y="131707"/>
                      <a:pt x="136337" y="138038"/>
                    </a:cubicBezTo>
                    <a:cubicBezTo>
                      <a:pt x="136337" y="144369"/>
                      <a:pt x="123755" y="149502"/>
                      <a:pt x="108234" y="149502"/>
                    </a:cubicBezTo>
                    <a:cubicBezTo>
                      <a:pt x="92713" y="149502"/>
                      <a:pt x="80131" y="144369"/>
                      <a:pt x="80131" y="138038"/>
                    </a:cubicBezTo>
                    <a:cubicBezTo>
                      <a:pt x="80131" y="131707"/>
                      <a:pt x="92713" y="126574"/>
                      <a:pt x="108234" y="126574"/>
                    </a:cubicBezTo>
                    <a:close/>
                    <a:moveTo>
                      <a:pt x="41724" y="83330"/>
                    </a:moveTo>
                    <a:cubicBezTo>
                      <a:pt x="57245" y="83330"/>
                      <a:pt x="69827" y="88463"/>
                      <a:pt x="69827" y="94794"/>
                    </a:cubicBezTo>
                    <a:cubicBezTo>
                      <a:pt x="69827" y="101125"/>
                      <a:pt x="57245" y="106258"/>
                      <a:pt x="41724" y="106258"/>
                    </a:cubicBezTo>
                    <a:cubicBezTo>
                      <a:pt x="26203" y="106258"/>
                      <a:pt x="13621" y="101125"/>
                      <a:pt x="13621" y="94794"/>
                    </a:cubicBezTo>
                    <a:cubicBezTo>
                      <a:pt x="13621" y="88463"/>
                      <a:pt x="26203" y="83330"/>
                      <a:pt x="41724" y="83330"/>
                    </a:cubicBezTo>
                    <a:close/>
                    <a:moveTo>
                      <a:pt x="84309" y="40975"/>
                    </a:moveTo>
                    <a:cubicBezTo>
                      <a:pt x="99830" y="40975"/>
                      <a:pt x="112412" y="46108"/>
                      <a:pt x="112412" y="52439"/>
                    </a:cubicBezTo>
                    <a:cubicBezTo>
                      <a:pt x="112412" y="58770"/>
                      <a:pt x="99830" y="63903"/>
                      <a:pt x="84309" y="63903"/>
                    </a:cubicBezTo>
                    <a:cubicBezTo>
                      <a:pt x="68788" y="63903"/>
                      <a:pt x="56206" y="58770"/>
                      <a:pt x="56206" y="52439"/>
                    </a:cubicBezTo>
                    <a:cubicBezTo>
                      <a:pt x="56206" y="46108"/>
                      <a:pt x="68788" y="40975"/>
                      <a:pt x="84309" y="40975"/>
                    </a:cubicBezTo>
                    <a:close/>
                    <a:moveTo>
                      <a:pt x="28103" y="0"/>
                    </a:moveTo>
                    <a:cubicBezTo>
                      <a:pt x="43624" y="0"/>
                      <a:pt x="56206" y="5133"/>
                      <a:pt x="56206" y="11464"/>
                    </a:cubicBezTo>
                    <a:cubicBezTo>
                      <a:pt x="56206" y="17795"/>
                      <a:pt x="43624" y="22928"/>
                      <a:pt x="28103" y="22928"/>
                    </a:cubicBezTo>
                    <a:cubicBezTo>
                      <a:pt x="12582" y="22928"/>
                      <a:pt x="0" y="17795"/>
                      <a:pt x="0" y="11464"/>
                    </a:cubicBezTo>
                    <a:cubicBezTo>
                      <a:pt x="0" y="5133"/>
                      <a:pt x="12582" y="0"/>
                      <a:pt x="28103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0E408A37-6A7B-46FD-800C-965C47C648B7}"/>
                </a:ext>
              </a:extLst>
            </p:cNvPr>
            <p:cNvGrpSpPr/>
            <p:nvPr/>
          </p:nvGrpSpPr>
          <p:grpSpPr>
            <a:xfrm rot="596639" flipH="1">
              <a:off x="3004809" y="2981609"/>
              <a:ext cx="158471" cy="1743732"/>
              <a:chOff x="2702749" y="2939735"/>
              <a:chExt cx="158471" cy="1743732"/>
            </a:xfrm>
          </p:grpSpPr>
          <p:sp>
            <p:nvSpPr>
              <p:cNvPr id="103" name="台形 102">
                <a:extLst>
                  <a:ext uri="{FF2B5EF4-FFF2-40B4-BE49-F238E27FC236}">
                    <a16:creationId xmlns:a16="http://schemas.microsoft.com/office/drawing/2014/main" id="{716F4E6E-E1AD-4932-BADB-57BB7343CB6A}"/>
                  </a:ext>
                </a:extLst>
              </p:cNvPr>
              <p:cNvSpPr/>
              <p:nvPr/>
            </p:nvSpPr>
            <p:spPr bwMode="auto">
              <a:xfrm rot="10800000">
                <a:off x="2702749" y="2939735"/>
                <a:ext cx="158471" cy="1743732"/>
              </a:xfrm>
              <a:prstGeom prst="trapezoid">
                <a:avLst>
                  <a:gd name="adj" fmla="val 32514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B5FABB35-8518-4952-8F86-86A21AB69883}"/>
                  </a:ext>
                </a:extLst>
              </p:cNvPr>
              <p:cNvSpPr/>
              <p:nvPr/>
            </p:nvSpPr>
            <p:spPr bwMode="auto">
              <a:xfrm>
                <a:off x="2710580" y="2981024"/>
                <a:ext cx="136337" cy="1338360"/>
              </a:xfrm>
              <a:custGeom>
                <a:avLst/>
                <a:gdLst>
                  <a:gd name="connsiteX0" fmla="*/ 70985 w 136337"/>
                  <a:gd name="connsiteY0" fmla="*/ 1315432 h 1338360"/>
                  <a:gd name="connsiteX1" fmla="*/ 99088 w 136337"/>
                  <a:gd name="connsiteY1" fmla="*/ 1326896 h 1338360"/>
                  <a:gd name="connsiteX2" fmla="*/ 70985 w 136337"/>
                  <a:gd name="connsiteY2" fmla="*/ 1338360 h 1338360"/>
                  <a:gd name="connsiteX3" fmla="*/ 42882 w 136337"/>
                  <a:gd name="connsiteY3" fmla="*/ 1326896 h 1338360"/>
                  <a:gd name="connsiteX4" fmla="*/ 70985 w 136337"/>
                  <a:gd name="connsiteY4" fmla="*/ 1315432 h 1338360"/>
                  <a:gd name="connsiteX5" fmla="*/ 79281 w 136337"/>
                  <a:gd name="connsiteY5" fmla="*/ 1268670 h 1338360"/>
                  <a:gd name="connsiteX6" fmla="*/ 107384 w 136337"/>
                  <a:gd name="connsiteY6" fmla="*/ 1280134 h 1338360"/>
                  <a:gd name="connsiteX7" fmla="*/ 79281 w 136337"/>
                  <a:gd name="connsiteY7" fmla="*/ 1291598 h 1338360"/>
                  <a:gd name="connsiteX8" fmla="*/ 51178 w 136337"/>
                  <a:gd name="connsiteY8" fmla="*/ 1280134 h 1338360"/>
                  <a:gd name="connsiteX9" fmla="*/ 79281 w 136337"/>
                  <a:gd name="connsiteY9" fmla="*/ 1268670 h 1338360"/>
                  <a:gd name="connsiteX10" fmla="*/ 80174 w 136337"/>
                  <a:gd name="connsiteY10" fmla="*/ 1196952 h 1338360"/>
                  <a:gd name="connsiteX11" fmla="*/ 108277 w 136337"/>
                  <a:gd name="connsiteY11" fmla="*/ 1208416 h 1338360"/>
                  <a:gd name="connsiteX12" fmla="*/ 80174 w 136337"/>
                  <a:gd name="connsiteY12" fmla="*/ 1219880 h 1338360"/>
                  <a:gd name="connsiteX13" fmla="*/ 52071 w 136337"/>
                  <a:gd name="connsiteY13" fmla="*/ 1208416 h 1338360"/>
                  <a:gd name="connsiteX14" fmla="*/ 80174 w 136337"/>
                  <a:gd name="connsiteY14" fmla="*/ 1196952 h 1338360"/>
                  <a:gd name="connsiteX15" fmla="*/ 84850 w 136337"/>
                  <a:gd name="connsiteY15" fmla="*/ 1107041 h 1338360"/>
                  <a:gd name="connsiteX16" fmla="*/ 112953 w 136337"/>
                  <a:gd name="connsiteY16" fmla="*/ 1118505 h 1338360"/>
                  <a:gd name="connsiteX17" fmla="*/ 84850 w 136337"/>
                  <a:gd name="connsiteY17" fmla="*/ 1129969 h 1338360"/>
                  <a:gd name="connsiteX18" fmla="*/ 56747 w 136337"/>
                  <a:gd name="connsiteY18" fmla="*/ 1118505 h 1338360"/>
                  <a:gd name="connsiteX19" fmla="*/ 84850 w 136337"/>
                  <a:gd name="connsiteY19" fmla="*/ 1107041 h 1338360"/>
                  <a:gd name="connsiteX20" fmla="*/ 56206 w 136337"/>
                  <a:gd name="connsiteY20" fmla="*/ 1056415 h 1338360"/>
                  <a:gd name="connsiteX21" fmla="*/ 84309 w 136337"/>
                  <a:gd name="connsiteY21" fmla="*/ 1067879 h 1338360"/>
                  <a:gd name="connsiteX22" fmla="*/ 56206 w 136337"/>
                  <a:gd name="connsiteY22" fmla="*/ 1079343 h 1338360"/>
                  <a:gd name="connsiteX23" fmla="*/ 28103 w 136337"/>
                  <a:gd name="connsiteY23" fmla="*/ 1067879 h 1338360"/>
                  <a:gd name="connsiteX24" fmla="*/ 56206 w 136337"/>
                  <a:gd name="connsiteY24" fmla="*/ 1056415 h 1338360"/>
                  <a:gd name="connsiteX25" fmla="*/ 64426 w 136337"/>
                  <a:gd name="connsiteY25" fmla="*/ 1008232 h 1338360"/>
                  <a:gd name="connsiteX26" fmla="*/ 92529 w 136337"/>
                  <a:gd name="connsiteY26" fmla="*/ 1019696 h 1338360"/>
                  <a:gd name="connsiteX27" fmla="*/ 64426 w 136337"/>
                  <a:gd name="connsiteY27" fmla="*/ 1031160 h 1338360"/>
                  <a:gd name="connsiteX28" fmla="*/ 36323 w 136337"/>
                  <a:gd name="connsiteY28" fmla="*/ 1019696 h 1338360"/>
                  <a:gd name="connsiteX29" fmla="*/ 64426 w 136337"/>
                  <a:gd name="connsiteY29" fmla="*/ 1008232 h 1338360"/>
                  <a:gd name="connsiteX30" fmla="*/ 72356 w 136337"/>
                  <a:gd name="connsiteY30" fmla="*/ 969722 h 1338360"/>
                  <a:gd name="connsiteX31" fmla="*/ 100459 w 136337"/>
                  <a:gd name="connsiteY31" fmla="*/ 981186 h 1338360"/>
                  <a:gd name="connsiteX32" fmla="*/ 72356 w 136337"/>
                  <a:gd name="connsiteY32" fmla="*/ 992650 h 1338360"/>
                  <a:gd name="connsiteX33" fmla="*/ 44253 w 136337"/>
                  <a:gd name="connsiteY33" fmla="*/ 981186 h 1338360"/>
                  <a:gd name="connsiteX34" fmla="*/ 72356 w 136337"/>
                  <a:gd name="connsiteY34" fmla="*/ 969722 h 1338360"/>
                  <a:gd name="connsiteX35" fmla="*/ 93178 w 136337"/>
                  <a:gd name="connsiteY35" fmla="*/ 932359 h 1338360"/>
                  <a:gd name="connsiteX36" fmla="*/ 121281 w 136337"/>
                  <a:gd name="connsiteY36" fmla="*/ 943823 h 1338360"/>
                  <a:gd name="connsiteX37" fmla="*/ 93178 w 136337"/>
                  <a:gd name="connsiteY37" fmla="*/ 955287 h 1338360"/>
                  <a:gd name="connsiteX38" fmla="*/ 65075 w 136337"/>
                  <a:gd name="connsiteY38" fmla="*/ 943823 h 1338360"/>
                  <a:gd name="connsiteX39" fmla="*/ 93178 w 136337"/>
                  <a:gd name="connsiteY39" fmla="*/ 932359 h 1338360"/>
                  <a:gd name="connsiteX40" fmla="*/ 92529 w 136337"/>
                  <a:gd name="connsiteY40" fmla="*/ 879159 h 1338360"/>
                  <a:gd name="connsiteX41" fmla="*/ 120632 w 136337"/>
                  <a:gd name="connsiteY41" fmla="*/ 890623 h 1338360"/>
                  <a:gd name="connsiteX42" fmla="*/ 92529 w 136337"/>
                  <a:gd name="connsiteY42" fmla="*/ 902087 h 1338360"/>
                  <a:gd name="connsiteX43" fmla="*/ 64426 w 136337"/>
                  <a:gd name="connsiteY43" fmla="*/ 890623 h 1338360"/>
                  <a:gd name="connsiteX44" fmla="*/ 92529 w 136337"/>
                  <a:gd name="connsiteY44" fmla="*/ 879159 h 1338360"/>
                  <a:gd name="connsiteX45" fmla="*/ 65075 w 136337"/>
                  <a:gd name="connsiteY45" fmla="*/ 838205 h 1338360"/>
                  <a:gd name="connsiteX46" fmla="*/ 93178 w 136337"/>
                  <a:gd name="connsiteY46" fmla="*/ 849669 h 1338360"/>
                  <a:gd name="connsiteX47" fmla="*/ 65075 w 136337"/>
                  <a:gd name="connsiteY47" fmla="*/ 861133 h 1338360"/>
                  <a:gd name="connsiteX48" fmla="*/ 36972 w 136337"/>
                  <a:gd name="connsiteY48" fmla="*/ 849669 h 1338360"/>
                  <a:gd name="connsiteX49" fmla="*/ 65075 w 136337"/>
                  <a:gd name="connsiteY49" fmla="*/ 838205 h 1338360"/>
                  <a:gd name="connsiteX50" fmla="*/ 69158 w 136337"/>
                  <a:gd name="connsiteY50" fmla="*/ 782093 h 1338360"/>
                  <a:gd name="connsiteX51" fmla="*/ 97261 w 136337"/>
                  <a:gd name="connsiteY51" fmla="*/ 793557 h 1338360"/>
                  <a:gd name="connsiteX52" fmla="*/ 69158 w 136337"/>
                  <a:gd name="connsiteY52" fmla="*/ 805021 h 1338360"/>
                  <a:gd name="connsiteX53" fmla="*/ 41055 w 136337"/>
                  <a:gd name="connsiteY53" fmla="*/ 793557 h 1338360"/>
                  <a:gd name="connsiteX54" fmla="*/ 69158 w 136337"/>
                  <a:gd name="connsiteY54" fmla="*/ 782093 h 1338360"/>
                  <a:gd name="connsiteX55" fmla="*/ 93178 w 136337"/>
                  <a:gd name="connsiteY55" fmla="*/ 732586 h 1338360"/>
                  <a:gd name="connsiteX56" fmla="*/ 121281 w 136337"/>
                  <a:gd name="connsiteY56" fmla="*/ 744050 h 1338360"/>
                  <a:gd name="connsiteX57" fmla="*/ 93178 w 136337"/>
                  <a:gd name="connsiteY57" fmla="*/ 755514 h 1338360"/>
                  <a:gd name="connsiteX58" fmla="*/ 65075 w 136337"/>
                  <a:gd name="connsiteY58" fmla="*/ 744050 h 1338360"/>
                  <a:gd name="connsiteX59" fmla="*/ 93178 w 136337"/>
                  <a:gd name="connsiteY59" fmla="*/ 732586 h 1338360"/>
                  <a:gd name="connsiteX60" fmla="*/ 97987 w 136337"/>
                  <a:gd name="connsiteY60" fmla="*/ 695983 h 1338360"/>
                  <a:gd name="connsiteX61" fmla="*/ 126090 w 136337"/>
                  <a:gd name="connsiteY61" fmla="*/ 707447 h 1338360"/>
                  <a:gd name="connsiteX62" fmla="*/ 97987 w 136337"/>
                  <a:gd name="connsiteY62" fmla="*/ 718911 h 1338360"/>
                  <a:gd name="connsiteX63" fmla="*/ 69884 w 136337"/>
                  <a:gd name="connsiteY63" fmla="*/ 707447 h 1338360"/>
                  <a:gd name="connsiteX64" fmla="*/ 97987 w 136337"/>
                  <a:gd name="connsiteY64" fmla="*/ 695983 h 1338360"/>
                  <a:gd name="connsiteX65" fmla="*/ 56535 w 136337"/>
                  <a:gd name="connsiteY65" fmla="*/ 656347 h 1338360"/>
                  <a:gd name="connsiteX66" fmla="*/ 84638 w 136337"/>
                  <a:gd name="connsiteY66" fmla="*/ 667811 h 1338360"/>
                  <a:gd name="connsiteX67" fmla="*/ 56535 w 136337"/>
                  <a:gd name="connsiteY67" fmla="*/ 679275 h 1338360"/>
                  <a:gd name="connsiteX68" fmla="*/ 28432 w 136337"/>
                  <a:gd name="connsiteY68" fmla="*/ 667811 h 1338360"/>
                  <a:gd name="connsiteX69" fmla="*/ 56535 w 136337"/>
                  <a:gd name="connsiteY69" fmla="*/ 656347 h 1338360"/>
                  <a:gd name="connsiteX70" fmla="*/ 56206 w 136337"/>
                  <a:gd name="connsiteY70" fmla="*/ 583912 h 1338360"/>
                  <a:gd name="connsiteX71" fmla="*/ 84309 w 136337"/>
                  <a:gd name="connsiteY71" fmla="*/ 595376 h 1338360"/>
                  <a:gd name="connsiteX72" fmla="*/ 56206 w 136337"/>
                  <a:gd name="connsiteY72" fmla="*/ 606840 h 1338360"/>
                  <a:gd name="connsiteX73" fmla="*/ 28103 w 136337"/>
                  <a:gd name="connsiteY73" fmla="*/ 595376 h 1338360"/>
                  <a:gd name="connsiteX74" fmla="*/ 56206 w 136337"/>
                  <a:gd name="connsiteY74" fmla="*/ 583912 h 1338360"/>
                  <a:gd name="connsiteX75" fmla="*/ 64502 w 136337"/>
                  <a:gd name="connsiteY75" fmla="*/ 537150 h 1338360"/>
                  <a:gd name="connsiteX76" fmla="*/ 92605 w 136337"/>
                  <a:gd name="connsiteY76" fmla="*/ 548614 h 1338360"/>
                  <a:gd name="connsiteX77" fmla="*/ 64502 w 136337"/>
                  <a:gd name="connsiteY77" fmla="*/ 560078 h 1338360"/>
                  <a:gd name="connsiteX78" fmla="*/ 36399 w 136337"/>
                  <a:gd name="connsiteY78" fmla="*/ 548614 h 1338360"/>
                  <a:gd name="connsiteX79" fmla="*/ 64502 w 136337"/>
                  <a:gd name="connsiteY79" fmla="*/ 537150 h 1338360"/>
                  <a:gd name="connsiteX80" fmla="*/ 96811 w 136337"/>
                  <a:gd name="connsiteY80" fmla="*/ 491789 h 1338360"/>
                  <a:gd name="connsiteX81" fmla="*/ 124914 w 136337"/>
                  <a:gd name="connsiteY81" fmla="*/ 503253 h 1338360"/>
                  <a:gd name="connsiteX82" fmla="*/ 96811 w 136337"/>
                  <a:gd name="connsiteY82" fmla="*/ 514717 h 1338360"/>
                  <a:gd name="connsiteX83" fmla="*/ 68708 w 136337"/>
                  <a:gd name="connsiteY83" fmla="*/ 503253 h 1338360"/>
                  <a:gd name="connsiteX84" fmla="*/ 96811 w 136337"/>
                  <a:gd name="connsiteY84" fmla="*/ 491789 h 1338360"/>
                  <a:gd name="connsiteX85" fmla="*/ 56823 w 136337"/>
                  <a:gd name="connsiteY85" fmla="*/ 450826 h 1338360"/>
                  <a:gd name="connsiteX86" fmla="*/ 84926 w 136337"/>
                  <a:gd name="connsiteY86" fmla="*/ 462290 h 1338360"/>
                  <a:gd name="connsiteX87" fmla="*/ 56823 w 136337"/>
                  <a:gd name="connsiteY87" fmla="*/ 473754 h 1338360"/>
                  <a:gd name="connsiteX88" fmla="*/ 28720 w 136337"/>
                  <a:gd name="connsiteY88" fmla="*/ 462290 h 1338360"/>
                  <a:gd name="connsiteX89" fmla="*/ 56823 w 136337"/>
                  <a:gd name="connsiteY89" fmla="*/ 450826 h 1338360"/>
                  <a:gd name="connsiteX90" fmla="*/ 71061 w 136337"/>
                  <a:gd name="connsiteY90" fmla="*/ 398608 h 1338360"/>
                  <a:gd name="connsiteX91" fmla="*/ 99164 w 136337"/>
                  <a:gd name="connsiteY91" fmla="*/ 410072 h 1338360"/>
                  <a:gd name="connsiteX92" fmla="*/ 71061 w 136337"/>
                  <a:gd name="connsiteY92" fmla="*/ 421536 h 1338360"/>
                  <a:gd name="connsiteX93" fmla="*/ 42958 w 136337"/>
                  <a:gd name="connsiteY93" fmla="*/ 410072 h 1338360"/>
                  <a:gd name="connsiteX94" fmla="*/ 71061 w 136337"/>
                  <a:gd name="connsiteY94" fmla="*/ 398608 h 1338360"/>
                  <a:gd name="connsiteX95" fmla="*/ 36399 w 136337"/>
                  <a:gd name="connsiteY95" fmla="*/ 352017 h 1338360"/>
                  <a:gd name="connsiteX96" fmla="*/ 64502 w 136337"/>
                  <a:gd name="connsiteY96" fmla="*/ 363481 h 1338360"/>
                  <a:gd name="connsiteX97" fmla="*/ 36399 w 136337"/>
                  <a:gd name="connsiteY97" fmla="*/ 374945 h 1338360"/>
                  <a:gd name="connsiteX98" fmla="*/ 8296 w 136337"/>
                  <a:gd name="connsiteY98" fmla="*/ 363481 h 1338360"/>
                  <a:gd name="connsiteX99" fmla="*/ 36399 w 136337"/>
                  <a:gd name="connsiteY99" fmla="*/ 352017 h 1338360"/>
                  <a:gd name="connsiteX100" fmla="*/ 101847 w 136337"/>
                  <a:gd name="connsiteY100" fmla="*/ 307679 h 1338360"/>
                  <a:gd name="connsiteX101" fmla="*/ 129950 w 136337"/>
                  <a:gd name="connsiteY101" fmla="*/ 319143 h 1338360"/>
                  <a:gd name="connsiteX102" fmla="*/ 101847 w 136337"/>
                  <a:gd name="connsiteY102" fmla="*/ 330607 h 1338360"/>
                  <a:gd name="connsiteX103" fmla="*/ 73744 w 136337"/>
                  <a:gd name="connsiteY103" fmla="*/ 319143 h 1338360"/>
                  <a:gd name="connsiteX104" fmla="*/ 101847 w 136337"/>
                  <a:gd name="connsiteY104" fmla="*/ 307679 h 1338360"/>
                  <a:gd name="connsiteX105" fmla="*/ 48494 w 136337"/>
                  <a:gd name="connsiteY105" fmla="*/ 275936 h 1338360"/>
                  <a:gd name="connsiteX106" fmla="*/ 76597 w 136337"/>
                  <a:gd name="connsiteY106" fmla="*/ 287400 h 1338360"/>
                  <a:gd name="connsiteX107" fmla="*/ 48494 w 136337"/>
                  <a:gd name="connsiteY107" fmla="*/ 298864 h 1338360"/>
                  <a:gd name="connsiteX108" fmla="*/ 20391 w 136337"/>
                  <a:gd name="connsiteY108" fmla="*/ 287400 h 1338360"/>
                  <a:gd name="connsiteX109" fmla="*/ 48494 w 136337"/>
                  <a:gd name="connsiteY109" fmla="*/ 275936 h 1338360"/>
                  <a:gd name="connsiteX110" fmla="*/ 92529 w 136337"/>
                  <a:gd name="connsiteY110" fmla="*/ 211161 h 1338360"/>
                  <a:gd name="connsiteX111" fmla="*/ 120632 w 136337"/>
                  <a:gd name="connsiteY111" fmla="*/ 222625 h 1338360"/>
                  <a:gd name="connsiteX112" fmla="*/ 92529 w 136337"/>
                  <a:gd name="connsiteY112" fmla="*/ 234089 h 1338360"/>
                  <a:gd name="connsiteX113" fmla="*/ 64426 w 136337"/>
                  <a:gd name="connsiteY113" fmla="*/ 222625 h 1338360"/>
                  <a:gd name="connsiteX114" fmla="*/ 92529 w 136337"/>
                  <a:gd name="connsiteY114" fmla="*/ 211161 h 1338360"/>
                  <a:gd name="connsiteX115" fmla="*/ 36323 w 136337"/>
                  <a:gd name="connsiteY115" fmla="*/ 181831 h 1338360"/>
                  <a:gd name="connsiteX116" fmla="*/ 64426 w 136337"/>
                  <a:gd name="connsiteY116" fmla="*/ 193295 h 1338360"/>
                  <a:gd name="connsiteX117" fmla="*/ 36323 w 136337"/>
                  <a:gd name="connsiteY117" fmla="*/ 204759 h 1338360"/>
                  <a:gd name="connsiteX118" fmla="*/ 8220 w 136337"/>
                  <a:gd name="connsiteY118" fmla="*/ 193295 h 1338360"/>
                  <a:gd name="connsiteX119" fmla="*/ 36323 w 136337"/>
                  <a:gd name="connsiteY119" fmla="*/ 181831 h 1338360"/>
                  <a:gd name="connsiteX120" fmla="*/ 108234 w 136337"/>
                  <a:gd name="connsiteY120" fmla="*/ 126574 h 1338360"/>
                  <a:gd name="connsiteX121" fmla="*/ 136337 w 136337"/>
                  <a:gd name="connsiteY121" fmla="*/ 138038 h 1338360"/>
                  <a:gd name="connsiteX122" fmla="*/ 108234 w 136337"/>
                  <a:gd name="connsiteY122" fmla="*/ 149502 h 1338360"/>
                  <a:gd name="connsiteX123" fmla="*/ 80131 w 136337"/>
                  <a:gd name="connsiteY123" fmla="*/ 138038 h 1338360"/>
                  <a:gd name="connsiteX124" fmla="*/ 108234 w 136337"/>
                  <a:gd name="connsiteY124" fmla="*/ 126574 h 1338360"/>
                  <a:gd name="connsiteX125" fmla="*/ 41724 w 136337"/>
                  <a:gd name="connsiteY125" fmla="*/ 83330 h 1338360"/>
                  <a:gd name="connsiteX126" fmla="*/ 69827 w 136337"/>
                  <a:gd name="connsiteY126" fmla="*/ 94794 h 1338360"/>
                  <a:gd name="connsiteX127" fmla="*/ 41724 w 136337"/>
                  <a:gd name="connsiteY127" fmla="*/ 106258 h 1338360"/>
                  <a:gd name="connsiteX128" fmla="*/ 13621 w 136337"/>
                  <a:gd name="connsiteY128" fmla="*/ 94794 h 1338360"/>
                  <a:gd name="connsiteX129" fmla="*/ 41724 w 136337"/>
                  <a:gd name="connsiteY129" fmla="*/ 83330 h 1338360"/>
                  <a:gd name="connsiteX130" fmla="*/ 84309 w 136337"/>
                  <a:gd name="connsiteY130" fmla="*/ 40975 h 1338360"/>
                  <a:gd name="connsiteX131" fmla="*/ 112412 w 136337"/>
                  <a:gd name="connsiteY131" fmla="*/ 52439 h 1338360"/>
                  <a:gd name="connsiteX132" fmla="*/ 84309 w 136337"/>
                  <a:gd name="connsiteY132" fmla="*/ 63903 h 1338360"/>
                  <a:gd name="connsiteX133" fmla="*/ 56206 w 136337"/>
                  <a:gd name="connsiteY133" fmla="*/ 52439 h 1338360"/>
                  <a:gd name="connsiteX134" fmla="*/ 84309 w 136337"/>
                  <a:gd name="connsiteY134" fmla="*/ 40975 h 1338360"/>
                  <a:gd name="connsiteX135" fmla="*/ 28103 w 136337"/>
                  <a:gd name="connsiteY135" fmla="*/ 0 h 1338360"/>
                  <a:gd name="connsiteX136" fmla="*/ 56206 w 136337"/>
                  <a:gd name="connsiteY136" fmla="*/ 11464 h 1338360"/>
                  <a:gd name="connsiteX137" fmla="*/ 28103 w 136337"/>
                  <a:gd name="connsiteY137" fmla="*/ 22928 h 1338360"/>
                  <a:gd name="connsiteX138" fmla="*/ 0 w 136337"/>
                  <a:gd name="connsiteY138" fmla="*/ 11464 h 1338360"/>
                  <a:gd name="connsiteX139" fmla="*/ 28103 w 136337"/>
                  <a:gd name="connsiteY139" fmla="*/ 0 h 1338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36337" h="1338360">
                    <a:moveTo>
                      <a:pt x="70985" y="1315432"/>
                    </a:moveTo>
                    <a:cubicBezTo>
                      <a:pt x="86506" y="1315432"/>
                      <a:pt x="99088" y="1320565"/>
                      <a:pt x="99088" y="1326896"/>
                    </a:cubicBezTo>
                    <a:cubicBezTo>
                      <a:pt x="99088" y="1333227"/>
                      <a:pt x="86506" y="1338360"/>
                      <a:pt x="70985" y="1338360"/>
                    </a:cubicBezTo>
                    <a:cubicBezTo>
                      <a:pt x="55464" y="1338360"/>
                      <a:pt x="42882" y="1333227"/>
                      <a:pt x="42882" y="1326896"/>
                    </a:cubicBezTo>
                    <a:cubicBezTo>
                      <a:pt x="42882" y="1320565"/>
                      <a:pt x="55464" y="1315432"/>
                      <a:pt x="70985" y="1315432"/>
                    </a:cubicBezTo>
                    <a:close/>
                    <a:moveTo>
                      <a:pt x="79281" y="1268670"/>
                    </a:moveTo>
                    <a:cubicBezTo>
                      <a:pt x="94802" y="1268670"/>
                      <a:pt x="107384" y="1273803"/>
                      <a:pt x="107384" y="1280134"/>
                    </a:cubicBezTo>
                    <a:cubicBezTo>
                      <a:pt x="107384" y="1286465"/>
                      <a:pt x="94802" y="1291598"/>
                      <a:pt x="79281" y="1291598"/>
                    </a:cubicBezTo>
                    <a:cubicBezTo>
                      <a:pt x="63760" y="1291598"/>
                      <a:pt x="51178" y="1286465"/>
                      <a:pt x="51178" y="1280134"/>
                    </a:cubicBezTo>
                    <a:cubicBezTo>
                      <a:pt x="51178" y="1273803"/>
                      <a:pt x="63760" y="1268670"/>
                      <a:pt x="79281" y="1268670"/>
                    </a:cubicBezTo>
                    <a:close/>
                    <a:moveTo>
                      <a:pt x="80174" y="1196952"/>
                    </a:moveTo>
                    <a:cubicBezTo>
                      <a:pt x="95695" y="1196952"/>
                      <a:pt x="108277" y="1202085"/>
                      <a:pt x="108277" y="1208416"/>
                    </a:cubicBezTo>
                    <a:cubicBezTo>
                      <a:pt x="108277" y="1214747"/>
                      <a:pt x="95695" y="1219880"/>
                      <a:pt x="80174" y="1219880"/>
                    </a:cubicBezTo>
                    <a:cubicBezTo>
                      <a:pt x="64653" y="1219880"/>
                      <a:pt x="52071" y="1214747"/>
                      <a:pt x="52071" y="1208416"/>
                    </a:cubicBezTo>
                    <a:cubicBezTo>
                      <a:pt x="52071" y="1202085"/>
                      <a:pt x="64653" y="1196952"/>
                      <a:pt x="80174" y="1196952"/>
                    </a:cubicBezTo>
                    <a:close/>
                    <a:moveTo>
                      <a:pt x="84850" y="1107041"/>
                    </a:moveTo>
                    <a:cubicBezTo>
                      <a:pt x="100371" y="1107041"/>
                      <a:pt x="112953" y="1112174"/>
                      <a:pt x="112953" y="1118505"/>
                    </a:cubicBezTo>
                    <a:cubicBezTo>
                      <a:pt x="112953" y="1124836"/>
                      <a:pt x="100371" y="1129969"/>
                      <a:pt x="84850" y="1129969"/>
                    </a:cubicBezTo>
                    <a:cubicBezTo>
                      <a:pt x="69329" y="1129969"/>
                      <a:pt x="56747" y="1124836"/>
                      <a:pt x="56747" y="1118505"/>
                    </a:cubicBezTo>
                    <a:cubicBezTo>
                      <a:pt x="56747" y="1112174"/>
                      <a:pt x="69329" y="1107041"/>
                      <a:pt x="84850" y="1107041"/>
                    </a:cubicBezTo>
                    <a:close/>
                    <a:moveTo>
                      <a:pt x="56206" y="1056415"/>
                    </a:moveTo>
                    <a:cubicBezTo>
                      <a:pt x="71727" y="1056415"/>
                      <a:pt x="84309" y="1061548"/>
                      <a:pt x="84309" y="1067879"/>
                    </a:cubicBezTo>
                    <a:cubicBezTo>
                      <a:pt x="84309" y="1074210"/>
                      <a:pt x="71727" y="1079343"/>
                      <a:pt x="56206" y="1079343"/>
                    </a:cubicBezTo>
                    <a:cubicBezTo>
                      <a:pt x="40685" y="1079343"/>
                      <a:pt x="28103" y="1074210"/>
                      <a:pt x="28103" y="1067879"/>
                    </a:cubicBezTo>
                    <a:cubicBezTo>
                      <a:pt x="28103" y="1061548"/>
                      <a:pt x="40685" y="1056415"/>
                      <a:pt x="56206" y="1056415"/>
                    </a:cubicBezTo>
                    <a:close/>
                    <a:moveTo>
                      <a:pt x="64426" y="1008232"/>
                    </a:moveTo>
                    <a:cubicBezTo>
                      <a:pt x="79947" y="1008232"/>
                      <a:pt x="92529" y="1013365"/>
                      <a:pt x="92529" y="1019696"/>
                    </a:cubicBezTo>
                    <a:cubicBezTo>
                      <a:pt x="92529" y="1026027"/>
                      <a:pt x="79947" y="1031160"/>
                      <a:pt x="64426" y="1031160"/>
                    </a:cubicBezTo>
                    <a:cubicBezTo>
                      <a:pt x="48905" y="1031160"/>
                      <a:pt x="36323" y="1026027"/>
                      <a:pt x="36323" y="1019696"/>
                    </a:cubicBezTo>
                    <a:cubicBezTo>
                      <a:pt x="36323" y="1013365"/>
                      <a:pt x="48905" y="1008232"/>
                      <a:pt x="64426" y="1008232"/>
                    </a:cubicBezTo>
                    <a:close/>
                    <a:moveTo>
                      <a:pt x="72356" y="969722"/>
                    </a:moveTo>
                    <a:cubicBezTo>
                      <a:pt x="87877" y="969722"/>
                      <a:pt x="100459" y="974855"/>
                      <a:pt x="100459" y="981186"/>
                    </a:cubicBezTo>
                    <a:cubicBezTo>
                      <a:pt x="100459" y="987517"/>
                      <a:pt x="87877" y="992650"/>
                      <a:pt x="72356" y="992650"/>
                    </a:cubicBezTo>
                    <a:cubicBezTo>
                      <a:pt x="56835" y="992650"/>
                      <a:pt x="44253" y="987517"/>
                      <a:pt x="44253" y="981186"/>
                    </a:cubicBezTo>
                    <a:cubicBezTo>
                      <a:pt x="44253" y="974855"/>
                      <a:pt x="56835" y="969722"/>
                      <a:pt x="72356" y="969722"/>
                    </a:cubicBezTo>
                    <a:close/>
                    <a:moveTo>
                      <a:pt x="93178" y="932359"/>
                    </a:moveTo>
                    <a:cubicBezTo>
                      <a:pt x="108699" y="932359"/>
                      <a:pt x="121281" y="937492"/>
                      <a:pt x="121281" y="943823"/>
                    </a:cubicBezTo>
                    <a:cubicBezTo>
                      <a:pt x="121281" y="950154"/>
                      <a:pt x="108699" y="955287"/>
                      <a:pt x="93178" y="955287"/>
                    </a:cubicBezTo>
                    <a:cubicBezTo>
                      <a:pt x="77657" y="955287"/>
                      <a:pt x="65075" y="950154"/>
                      <a:pt x="65075" y="943823"/>
                    </a:cubicBezTo>
                    <a:cubicBezTo>
                      <a:pt x="65075" y="937492"/>
                      <a:pt x="77657" y="932359"/>
                      <a:pt x="93178" y="932359"/>
                    </a:cubicBezTo>
                    <a:close/>
                    <a:moveTo>
                      <a:pt x="92529" y="879159"/>
                    </a:moveTo>
                    <a:cubicBezTo>
                      <a:pt x="108050" y="879159"/>
                      <a:pt x="120632" y="884292"/>
                      <a:pt x="120632" y="890623"/>
                    </a:cubicBezTo>
                    <a:cubicBezTo>
                      <a:pt x="120632" y="896954"/>
                      <a:pt x="108050" y="902087"/>
                      <a:pt x="92529" y="902087"/>
                    </a:cubicBezTo>
                    <a:cubicBezTo>
                      <a:pt x="77008" y="902087"/>
                      <a:pt x="64426" y="896954"/>
                      <a:pt x="64426" y="890623"/>
                    </a:cubicBezTo>
                    <a:cubicBezTo>
                      <a:pt x="64426" y="884292"/>
                      <a:pt x="77008" y="879159"/>
                      <a:pt x="92529" y="879159"/>
                    </a:cubicBezTo>
                    <a:close/>
                    <a:moveTo>
                      <a:pt x="65075" y="838205"/>
                    </a:moveTo>
                    <a:cubicBezTo>
                      <a:pt x="80596" y="838205"/>
                      <a:pt x="93178" y="843338"/>
                      <a:pt x="93178" y="849669"/>
                    </a:cubicBezTo>
                    <a:cubicBezTo>
                      <a:pt x="93178" y="856000"/>
                      <a:pt x="80596" y="861133"/>
                      <a:pt x="65075" y="861133"/>
                    </a:cubicBezTo>
                    <a:cubicBezTo>
                      <a:pt x="49554" y="861133"/>
                      <a:pt x="36972" y="856000"/>
                      <a:pt x="36972" y="849669"/>
                    </a:cubicBezTo>
                    <a:cubicBezTo>
                      <a:pt x="36972" y="843338"/>
                      <a:pt x="49554" y="838205"/>
                      <a:pt x="65075" y="838205"/>
                    </a:cubicBezTo>
                    <a:close/>
                    <a:moveTo>
                      <a:pt x="69158" y="782093"/>
                    </a:moveTo>
                    <a:cubicBezTo>
                      <a:pt x="84679" y="782093"/>
                      <a:pt x="97261" y="787226"/>
                      <a:pt x="97261" y="793557"/>
                    </a:cubicBezTo>
                    <a:cubicBezTo>
                      <a:pt x="97261" y="799888"/>
                      <a:pt x="84679" y="805021"/>
                      <a:pt x="69158" y="805021"/>
                    </a:cubicBezTo>
                    <a:cubicBezTo>
                      <a:pt x="53637" y="805021"/>
                      <a:pt x="41055" y="799888"/>
                      <a:pt x="41055" y="793557"/>
                    </a:cubicBezTo>
                    <a:cubicBezTo>
                      <a:pt x="41055" y="787226"/>
                      <a:pt x="53637" y="782093"/>
                      <a:pt x="69158" y="782093"/>
                    </a:cubicBezTo>
                    <a:close/>
                    <a:moveTo>
                      <a:pt x="93178" y="732586"/>
                    </a:moveTo>
                    <a:cubicBezTo>
                      <a:pt x="108699" y="732586"/>
                      <a:pt x="121281" y="737719"/>
                      <a:pt x="121281" y="744050"/>
                    </a:cubicBezTo>
                    <a:cubicBezTo>
                      <a:pt x="121281" y="750381"/>
                      <a:pt x="108699" y="755514"/>
                      <a:pt x="93178" y="755514"/>
                    </a:cubicBezTo>
                    <a:cubicBezTo>
                      <a:pt x="77657" y="755514"/>
                      <a:pt x="65075" y="750381"/>
                      <a:pt x="65075" y="744050"/>
                    </a:cubicBezTo>
                    <a:cubicBezTo>
                      <a:pt x="65075" y="737719"/>
                      <a:pt x="77657" y="732586"/>
                      <a:pt x="93178" y="732586"/>
                    </a:cubicBezTo>
                    <a:close/>
                    <a:moveTo>
                      <a:pt x="97987" y="695983"/>
                    </a:moveTo>
                    <a:cubicBezTo>
                      <a:pt x="113508" y="695983"/>
                      <a:pt x="126090" y="701116"/>
                      <a:pt x="126090" y="707447"/>
                    </a:cubicBezTo>
                    <a:cubicBezTo>
                      <a:pt x="126090" y="713778"/>
                      <a:pt x="113508" y="718911"/>
                      <a:pt x="97987" y="718911"/>
                    </a:cubicBezTo>
                    <a:cubicBezTo>
                      <a:pt x="82466" y="718911"/>
                      <a:pt x="69884" y="713778"/>
                      <a:pt x="69884" y="707447"/>
                    </a:cubicBezTo>
                    <a:cubicBezTo>
                      <a:pt x="69884" y="701116"/>
                      <a:pt x="82466" y="695983"/>
                      <a:pt x="97987" y="695983"/>
                    </a:cubicBezTo>
                    <a:close/>
                    <a:moveTo>
                      <a:pt x="56535" y="656347"/>
                    </a:moveTo>
                    <a:cubicBezTo>
                      <a:pt x="72056" y="656347"/>
                      <a:pt x="84638" y="661480"/>
                      <a:pt x="84638" y="667811"/>
                    </a:cubicBezTo>
                    <a:cubicBezTo>
                      <a:pt x="84638" y="674142"/>
                      <a:pt x="72056" y="679275"/>
                      <a:pt x="56535" y="679275"/>
                    </a:cubicBezTo>
                    <a:cubicBezTo>
                      <a:pt x="41014" y="679275"/>
                      <a:pt x="28432" y="674142"/>
                      <a:pt x="28432" y="667811"/>
                    </a:cubicBezTo>
                    <a:cubicBezTo>
                      <a:pt x="28432" y="661480"/>
                      <a:pt x="41014" y="656347"/>
                      <a:pt x="56535" y="656347"/>
                    </a:cubicBezTo>
                    <a:close/>
                    <a:moveTo>
                      <a:pt x="56206" y="583912"/>
                    </a:moveTo>
                    <a:cubicBezTo>
                      <a:pt x="71727" y="583912"/>
                      <a:pt x="84309" y="589045"/>
                      <a:pt x="84309" y="595376"/>
                    </a:cubicBezTo>
                    <a:cubicBezTo>
                      <a:pt x="84309" y="601707"/>
                      <a:pt x="71727" y="606840"/>
                      <a:pt x="56206" y="606840"/>
                    </a:cubicBezTo>
                    <a:cubicBezTo>
                      <a:pt x="40685" y="606840"/>
                      <a:pt x="28103" y="601707"/>
                      <a:pt x="28103" y="595376"/>
                    </a:cubicBezTo>
                    <a:cubicBezTo>
                      <a:pt x="28103" y="589045"/>
                      <a:pt x="40685" y="583912"/>
                      <a:pt x="56206" y="583912"/>
                    </a:cubicBezTo>
                    <a:close/>
                    <a:moveTo>
                      <a:pt x="64502" y="537150"/>
                    </a:moveTo>
                    <a:cubicBezTo>
                      <a:pt x="80023" y="537150"/>
                      <a:pt x="92605" y="542283"/>
                      <a:pt x="92605" y="548614"/>
                    </a:cubicBezTo>
                    <a:cubicBezTo>
                      <a:pt x="92605" y="554945"/>
                      <a:pt x="80023" y="560078"/>
                      <a:pt x="64502" y="560078"/>
                    </a:cubicBezTo>
                    <a:cubicBezTo>
                      <a:pt x="48981" y="560078"/>
                      <a:pt x="36399" y="554945"/>
                      <a:pt x="36399" y="548614"/>
                    </a:cubicBezTo>
                    <a:cubicBezTo>
                      <a:pt x="36399" y="542283"/>
                      <a:pt x="48981" y="537150"/>
                      <a:pt x="64502" y="537150"/>
                    </a:cubicBezTo>
                    <a:close/>
                    <a:moveTo>
                      <a:pt x="96811" y="491789"/>
                    </a:moveTo>
                    <a:cubicBezTo>
                      <a:pt x="112332" y="491789"/>
                      <a:pt x="124914" y="496922"/>
                      <a:pt x="124914" y="503253"/>
                    </a:cubicBezTo>
                    <a:cubicBezTo>
                      <a:pt x="124914" y="509584"/>
                      <a:pt x="112332" y="514717"/>
                      <a:pt x="96811" y="514717"/>
                    </a:cubicBezTo>
                    <a:cubicBezTo>
                      <a:pt x="81290" y="514717"/>
                      <a:pt x="68708" y="509584"/>
                      <a:pt x="68708" y="503253"/>
                    </a:cubicBezTo>
                    <a:cubicBezTo>
                      <a:pt x="68708" y="496922"/>
                      <a:pt x="81290" y="491789"/>
                      <a:pt x="96811" y="491789"/>
                    </a:cubicBezTo>
                    <a:close/>
                    <a:moveTo>
                      <a:pt x="56823" y="450826"/>
                    </a:moveTo>
                    <a:cubicBezTo>
                      <a:pt x="72344" y="450826"/>
                      <a:pt x="84926" y="455959"/>
                      <a:pt x="84926" y="462290"/>
                    </a:cubicBezTo>
                    <a:cubicBezTo>
                      <a:pt x="84926" y="468621"/>
                      <a:pt x="72344" y="473754"/>
                      <a:pt x="56823" y="473754"/>
                    </a:cubicBezTo>
                    <a:cubicBezTo>
                      <a:pt x="41302" y="473754"/>
                      <a:pt x="28720" y="468621"/>
                      <a:pt x="28720" y="462290"/>
                    </a:cubicBezTo>
                    <a:cubicBezTo>
                      <a:pt x="28720" y="455959"/>
                      <a:pt x="41302" y="450826"/>
                      <a:pt x="56823" y="450826"/>
                    </a:cubicBezTo>
                    <a:close/>
                    <a:moveTo>
                      <a:pt x="71061" y="398608"/>
                    </a:moveTo>
                    <a:cubicBezTo>
                      <a:pt x="86582" y="398608"/>
                      <a:pt x="99164" y="403741"/>
                      <a:pt x="99164" y="410072"/>
                    </a:cubicBezTo>
                    <a:cubicBezTo>
                      <a:pt x="99164" y="416403"/>
                      <a:pt x="86582" y="421536"/>
                      <a:pt x="71061" y="421536"/>
                    </a:cubicBezTo>
                    <a:cubicBezTo>
                      <a:pt x="55540" y="421536"/>
                      <a:pt x="42958" y="416403"/>
                      <a:pt x="42958" y="410072"/>
                    </a:cubicBezTo>
                    <a:cubicBezTo>
                      <a:pt x="42958" y="403741"/>
                      <a:pt x="55540" y="398608"/>
                      <a:pt x="71061" y="398608"/>
                    </a:cubicBezTo>
                    <a:close/>
                    <a:moveTo>
                      <a:pt x="36399" y="352017"/>
                    </a:moveTo>
                    <a:cubicBezTo>
                      <a:pt x="51920" y="352017"/>
                      <a:pt x="64502" y="357150"/>
                      <a:pt x="64502" y="363481"/>
                    </a:cubicBezTo>
                    <a:cubicBezTo>
                      <a:pt x="64502" y="369812"/>
                      <a:pt x="51920" y="374945"/>
                      <a:pt x="36399" y="374945"/>
                    </a:cubicBezTo>
                    <a:cubicBezTo>
                      <a:pt x="20878" y="374945"/>
                      <a:pt x="8296" y="369812"/>
                      <a:pt x="8296" y="363481"/>
                    </a:cubicBezTo>
                    <a:cubicBezTo>
                      <a:pt x="8296" y="357150"/>
                      <a:pt x="20878" y="352017"/>
                      <a:pt x="36399" y="352017"/>
                    </a:cubicBezTo>
                    <a:close/>
                    <a:moveTo>
                      <a:pt x="101847" y="307679"/>
                    </a:moveTo>
                    <a:cubicBezTo>
                      <a:pt x="117368" y="307679"/>
                      <a:pt x="129950" y="312812"/>
                      <a:pt x="129950" y="319143"/>
                    </a:cubicBezTo>
                    <a:cubicBezTo>
                      <a:pt x="129950" y="325474"/>
                      <a:pt x="117368" y="330607"/>
                      <a:pt x="101847" y="330607"/>
                    </a:cubicBezTo>
                    <a:cubicBezTo>
                      <a:pt x="86326" y="330607"/>
                      <a:pt x="73744" y="325474"/>
                      <a:pt x="73744" y="319143"/>
                    </a:cubicBezTo>
                    <a:cubicBezTo>
                      <a:pt x="73744" y="312812"/>
                      <a:pt x="86326" y="307679"/>
                      <a:pt x="101847" y="307679"/>
                    </a:cubicBezTo>
                    <a:close/>
                    <a:moveTo>
                      <a:pt x="48494" y="275936"/>
                    </a:moveTo>
                    <a:cubicBezTo>
                      <a:pt x="64015" y="275936"/>
                      <a:pt x="76597" y="281069"/>
                      <a:pt x="76597" y="287400"/>
                    </a:cubicBezTo>
                    <a:cubicBezTo>
                      <a:pt x="76597" y="293731"/>
                      <a:pt x="64015" y="298864"/>
                      <a:pt x="48494" y="298864"/>
                    </a:cubicBezTo>
                    <a:cubicBezTo>
                      <a:pt x="32973" y="298864"/>
                      <a:pt x="20391" y="293731"/>
                      <a:pt x="20391" y="287400"/>
                    </a:cubicBezTo>
                    <a:cubicBezTo>
                      <a:pt x="20391" y="281069"/>
                      <a:pt x="32973" y="275936"/>
                      <a:pt x="48494" y="275936"/>
                    </a:cubicBezTo>
                    <a:close/>
                    <a:moveTo>
                      <a:pt x="92529" y="211161"/>
                    </a:moveTo>
                    <a:cubicBezTo>
                      <a:pt x="108050" y="211161"/>
                      <a:pt x="120632" y="216294"/>
                      <a:pt x="120632" y="222625"/>
                    </a:cubicBezTo>
                    <a:cubicBezTo>
                      <a:pt x="120632" y="228956"/>
                      <a:pt x="108050" y="234089"/>
                      <a:pt x="92529" y="234089"/>
                    </a:cubicBezTo>
                    <a:cubicBezTo>
                      <a:pt x="77008" y="234089"/>
                      <a:pt x="64426" y="228956"/>
                      <a:pt x="64426" y="222625"/>
                    </a:cubicBezTo>
                    <a:cubicBezTo>
                      <a:pt x="64426" y="216294"/>
                      <a:pt x="77008" y="211161"/>
                      <a:pt x="92529" y="211161"/>
                    </a:cubicBezTo>
                    <a:close/>
                    <a:moveTo>
                      <a:pt x="36323" y="181831"/>
                    </a:moveTo>
                    <a:cubicBezTo>
                      <a:pt x="51844" y="181831"/>
                      <a:pt x="64426" y="186964"/>
                      <a:pt x="64426" y="193295"/>
                    </a:cubicBezTo>
                    <a:cubicBezTo>
                      <a:pt x="64426" y="199626"/>
                      <a:pt x="51844" y="204759"/>
                      <a:pt x="36323" y="204759"/>
                    </a:cubicBezTo>
                    <a:cubicBezTo>
                      <a:pt x="20802" y="204759"/>
                      <a:pt x="8220" y="199626"/>
                      <a:pt x="8220" y="193295"/>
                    </a:cubicBezTo>
                    <a:cubicBezTo>
                      <a:pt x="8220" y="186964"/>
                      <a:pt x="20802" y="181831"/>
                      <a:pt x="36323" y="181831"/>
                    </a:cubicBezTo>
                    <a:close/>
                    <a:moveTo>
                      <a:pt x="108234" y="126574"/>
                    </a:moveTo>
                    <a:cubicBezTo>
                      <a:pt x="123755" y="126574"/>
                      <a:pt x="136337" y="131707"/>
                      <a:pt x="136337" y="138038"/>
                    </a:cubicBezTo>
                    <a:cubicBezTo>
                      <a:pt x="136337" y="144369"/>
                      <a:pt x="123755" y="149502"/>
                      <a:pt x="108234" y="149502"/>
                    </a:cubicBezTo>
                    <a:cubicBezTo>
                      <a:pt x="92713" y="149502"/>
                      <a:pt x="80131" y="144369"/>
                      <a:pt x="80131" y="138038"/>
                    </a:cubicBezTo>
                    <a:cubicBezTo>
                      <a:pt x="80131" y="131707"/>
                      <a:pt x="92713" y="126574"/>
                      <a:pt x="108234" y="126574"/>
                    </a:cubicBezTo>
                    <a:close/>
                    <a:moveTo>
                      <a:pt x="41724" y="83330"/>
                    </a:moveTo>
                    <a:cubicBezTo>
                      <a:pt x="57245" y="83330"/>
                      <a:pt x="69827" y="88463"/>
                      <a:pt x="69827" y="94794"/>
                    </a:cubicBezTo>
                    <a:cubicBezTo>
                      <a:pt x="69827" y="101125"/>
                      <a:pt x="57245" y="106258"/>
                      <a:pt x="41724" y="106258"/>
                    </a:cubicBezTo>
                    <a:cubicBezTo>
                      <a:pt x="26203" y="106258"/>
                      <a:pt x="13621" y="101125"/>
                      <a:pt x="13621" y="94794"/>
                    </a:cubicBezTo>
                    <a:cubicBezTo>
                      <a:pt x="13621" y="88463"/>
                      <a:pt x="26203" y="83330"/>
                      <a:pt x="41724" y="83330"/>
                    </a:cubicBezTo>
                    <a:close/>
                    <a:moveTo>
                      <a:pt x="84309" y="40975"/>
                    </a:moveTo>
                    <a:cubicBezTo>
                      <a:pt x="99830" y="40975"/>
                      <a:pt x="112412" y="46108"/>
                      <a:pt x="112412" y="52439"/>
                    </a:cubicBezTo>
                    <a:cubicBezTo>
                      <a:pt x="112412" y="58770"/>
                      <a:pt x="99830" y="63903"/>
                      <a:pt x="84309" y="63903"/>
                    </a:cubicBezTo>
                    <a:cubicBezTo>
                      <a:pt x="68788" y="63903"/>
                      <a:pt x="56206" y="58770"/>
                      <a:pt x="56206" y="52439"/>
                    </a:cubicBezTo>
                    <a:cubicBezTo>
                      <a:pt x="56206" y="46108"/>
                      <a:pt x="68788" y="40975"/>
                      <a:pt x="84309" y="40975"/>
                    </a:cubicBezTo>
                    <a:close/>
                    <a:moveTo>
                      <a:pt x="28103" y="0"/>
                    </a:moveTo>
                    <a:cubicBezTo>
                      <a:pt x="43624" y="0"/>
                      <a:pt x="56206" y="5133"/>
                      <a:pt x="56206" y="11464"/>
                    </a:cubicBezTo>
                    <a:cubicBezTo>
                      <a:pt x="56206" y="17795"/>
                      <a:pt x="43624" y="22928"/>
                      <a:pt x="28103" y="22928"/>
                    </a:cubicBezTo>
                    <a:cubicBezTo>
                      <a:pt x="12582" y="22928"/>
                      <a:pt x="0" y="17795"/>
                      <a:pt x="0" y="11464"/>
                    </a:cubicBezTo>
                    <a:cubicBezTo>
                      <a:pt x="0" y="5133"/>
                      <a:pt x="12582" y="0"/>
                      <a:pt x="28103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BFA2C558-245E-4418-8BCA-083E76926E2D}"/>
              </a:ext>
            </a:extLst>
          </p:cNvPr>
          <p:cNvGrpSpPr/>
          <p:nvPr/>
        </p:nvGrpSpPr>
        <p:grpSpPr>
          <a:xfrm>
            <a:off x="4242334" y="2978396"/>
            <a:ext cx="1419025" cy="1288984"/>
            <a:chOff x="4242334" y="2978396"/>
            <a:chExt cx="1419025" cy="1288984"/>
          </a:xfrm>
        </p:grpSpPr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99034ABE-133B-46B2-A48A-9235F7382F11}"/>
                </a:ext>
              </a:extLst>
            </p:cNvPr>
            <p:cNvGrpSpPr/>
            <p:nvPr/>
          </p:nvGrpSpPr>
          <p:grpSpPr>
            <a:xfrm>
              <a:off x="4527379" y="2978396"/>
              <a:ext cx="732327" cy="646631"/>
              <a:chOff x="7383271" y="3197088"/>
              <a:chExt cx="678540" cy="599138"/>
            </a:xfrm>
          </p:grpSpPr>
          <p:sp>
            <p:nvSpPr>
              <p:cNvPr id="121" name="楕円 120">
                <a:extLst>
                  <a:ext uri="{FF2B5EF4-FFF2-40B4-BE49-F238E27FC236}">
                    <a16:creationId xmlns:a16="http://schemas.microsoft.com/office/drawing/2014/main" id="{6744EF05-8F69-4A05-8464-A7E336D3D248}"/>
                  </a:ext>
                </a:extLst>
              </p:cNvPr>
              <p:cNvSpPr/>
              <p:nvPr/>
            </p:nvSpPr>
            <p:spPr bwMode="auto">
              <a:xfrm>
                <a:off x="7383271" y="3246085"/>
                <a:ext cx="678540" cy="550141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星: 5 pt 121">
                <a:extLst>
                  <a:ext uri="{FF2B5EF4-FFF2-40B4-BE49-F238E27FC236}">
                    <a16:creationId xmlns:a16="http://schemas.microsoft.com/office/drawing/2014/main" id="{6E47BFE4-DF13-4483-AE91-2AD9CCC4C120}"/>
                  </a:ext>
                </a:extLst>
              </p:cNvPr>
              <p:cNvSpPr/>
              <p:nvPr/>
            </p:nvSpPr>
            <p:spPr bwMode="auto">
              <a:xfrm>
                <a:off x="7605101" y="3197088"/>
                <a:ext cx="234879" cy="130489"/>
              </a:xfrm>
              <a:prstGeom prst="star5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643FE3DF-B0AD-451F-8F29-6273A8446EAC}"/>
                </a:ext>
              </a:extLst>
            </p:cNvPr>
            <p:cNvGrpSpPr/>
            <p:nvPr/>
          </p:nvGrpSpPr>
          <p:grpSpPr>
            <a:xfrm>
              <a:off x="4929032" y="3286044"/>
              <a:ext cx="732327" cy="646631"/>
              <a:chOff x="7383271" y="3197088"/>
              <a:chExt cx="678540" cy="599138"/>
            </a:xfrm>
          </p:grpSpPr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A5BD3358-B320-4652-82EB-13EF149C4521}"/>
                  </a:ext>
                </a:extLst>
              </p:cNvPr>
              <p:cNvSpPr/>
              <p:nvPr/>
            </p:nvSpPr>
            <p:spPr bwMode="auto">
              <a:xfrm>
                <a:off x="7383271" y="3246085"/>
                <a:ext cx="678540" cy="550141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星: 5 pt 119">
                <a:extLst>
                  <a:ext uri="{FF2B5EF4-FFF2-40B4-BE49-F238E27FC236}">
                    <a16:creationId xmlns:a16="http://schemas.microsoft.com/office/drawing/2014/main" id="{BFAD3289-44A7-4331-A86E-B0D62A1544FB}"/>
                  </a:ext>
                </a:extLst>
              </p:cNvPr>
              <p:cNvSpPr/>
              <p:nvPr/>
            </p:nvSpPr>
            <p:spPr bwMode="auto">
              <a:xfrm>
                <a:off x="7605101" y="3197088"/>
                <a:ext cx="234879" cy="130489"/>
              </a:xfrm>
              <a:prstGeom prst="star5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9589881C-4E5A-40F7-B395-18800D48F408}"/>
                </a:ext>
              </a:extLst>
            </p:cNvPr>
            <p:cNvGrpSpPr/>
            <p:nvPr/>
          </p:nvGrpSpPr>
          <p:grpSpPr>
            <a:xfrm>
              <a:off x="4242334" y="3620749"/>
              <a:ext cx="732327" cy="646631"/>
              <a:chOff x="7383271" y="3197088"/>
              <a:chExt cx="678540" cy="599138"/>
            </a:xfrm>
          </p:grpSpPr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91699FC4-268D-4A9D-89F8-ABAE34A14477}"/>
                  </a:ext>
                </a:extLst>
              </p:cNvPr>
              <p:cNvSpPr/>
              <p:nvPr/>
            </p:nvSpPr>
            <p:spPr bwMode="auto">
              <a:xfrm>
                <a:off x="7383271" y="3246085"/>
                <a:ext cx="678540" cy="550141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星: 5 pt 117">
                <a:extLst>
                  <a:ext uri="{FF2B5EF4-FFF2-40B4-BE49-F238E27FC236}">
                    <a16:creationId xmlns:a16="http://schemas.microsoft.com/office/drawing/2014/main" id="{6809CEB5-1C3F-4959-94CC-734796539C82}"/>
                  </a:ext>
                </a:extLst>
              </p:cNvPr>
              <p:cNvSpPr/>
              <p:nvPr/>
            </p:nvSpPr>
            <p:spPr bwMode="auto">
              <a:xfrm>
                <a:off x="7605101" y="3197088"/>
                <a:ext cx="234879" cy="130489"/>
              </a:xfrm>
              <a:prstGeom prst="star5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CA938046-806F-4D5F-9EDA-28CEA50385FF}"/>
              </a:ext>
            </a:extLst>
          </p:cNvPr>
          <p:cNvGrpSpPr/>
          <p:nvPr/>
        </p:nvGrpSpPr>
        <p:grpSpPr>
          <a:xfrm>
            <a:off x="5962074" y="3246883"/>
            <a:ext cx="1639982" cy="742005"/>
            <a:chOff x="5962074" y="3246883"/>
            <a:chExt cx="1639982" cy="742005"/>
          </a:xfrm>
        </p:grpSpPr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1BD451C1-C50A-4384-98F8-30CAFF6C1AF8}"/>
                </a:ext>
              </a:extLst>
            </p:cNvPr>
            <p:cNvGrpSpPr/>
            <p:nvPr/>
          </p:nvGrpSpPr>
          <p:grpSpPr>
            <a:xfrm rot="3453300">
              <a:off x="6569159" y="2648344"/>
              <a:ext cx="434357" cy="1631436"/>
              <a:chOff x="3298159" y="3338931"/>
              <a:chExt cx="434357" cy="1631436"/>
            </a:xfrm>
          </p:grpSpPr>
          <p:grpSp>
            <p:nvGrpSpPr>
              <p:cNvPr id="135" name="グループ化 134">
                <a:extLst>
                  <a:ext uri="{FF2B5EF4-FFF2-40B4-BE49-F238E27FC236}">
                    <a16:creationId xmlns:a16="http://schemas.microsoft.com/office/drawing/2014/main" id="{60272CBA-31CD-44AF-B4B2-F58C16B20FC3}"/>
                  </a:ext>
                </a:extLst>
              </p:cNvPr>
              <p:cNvGrpSpPr/>
              <p:nvPr/>
            </p:nvGrpSpPr>
            <p:grpSpPr>
              <a:xfrm rot="21431751">
                <a:off x="3298159" y="3388243"/>
                <a:ext cx="212107" cy="1568898"/>
                <a:chOff x="4411956" y="1588102"/>
                <a:chExt cx="212107" cy="1568898"/>
              </a:xfrm>
              <a:solidFill>
                <a:srgbClr val="92D050"/>
              </a:solidFill>
            </p:grpSpPr>
            <p:sp>
              <p:nvSpPr>
                <p:cNvPr id="142" name="台形 141">
                  <a:extLst>
                    <a:ext uri="{FF2B5EF4-FFF2-40B4-BE49-F238E27FC236}">
                      <a16:creationId xmlns:a16="http://schemas.microsoft.com/office/drawing/2014/main" id="{32AAA367-6A79-41C2-A6F0-7888CA20696D}"/>
                    </a:ext>
                  </a:extLst>
                </p:cNvPr>
                <p:cNvSpPr/>
                <p:nvPr/>
              </p:nvSpPr>
              <p:spPr bwMode="auto">
                <a:xfrm rot="10800000">
                  <a:off x="4411956" y="1588102"/>
                  <a:ext cx="212107" cy="1568898"/>
                </a:xfrm>
                <a:prstGeom prst="trapezoid">
                  <a:avLst/>
                </a:pr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62236755-EA4E-4001-AA6E-20D3453B372C}"/>
                    </a:ext>
                  </a:extLst>
                </p:cNvPr>
                <p:cNvSpPr/>
                <p:nvPr/>
              </p:nvSpPr>
              <p:spPr bwMode="auto">
                <a:xfrm rot="10800000">
                  <a:off x="4445688" y="2574403"/>
                  <a:ext cx="144642" cy="582597"/>
                </a:xfrm>
                <a:custGeom>
                  <a:avLst/>
                  <a:gdLst>
                    <a:gd name="connsiteX0" fmla="*/ 76181 w 144642"/>
                    <a:gd name="connsiteY0" fmla="*/ 582597 h 582597"/>
                    <a:gd name="connsiteX1" fmla="*/ 44251 w 144642"/>
                    <a:gd name="connsiteY1" fmla="*/ 549314 h 582597"/>
                    <a:gd name="connsiteX2" fmla="*/ 5932 w 144642"/>
                    <a:gd name="connsiteY2" fmla="*/ 576185 h 582597"/>
                    <a:gd name="connsiteX3" fmla="*/ 0 w 144642"/>
                    <a:gd name="connsiteY3" fmla="*/ 566810 h 582597"/>
                    <a:gd name="connsiteX4" fmla="*/ 19157 w 144642"/>
                    <a:gd name="connsiteY4" fmla="*/ 0 h 582597"/>
                    <a:gd name="connsiteX5" fmla="*/ 125210 w 144642"/>
                    <a:gd name="connsiteY5" fmla="*/ 0 h 582597"/>
                    <a:gd name="connsiteX6" fmla="*/ 144642 w 144642"/>
                    <a:gd name="connsiteY6" fmla="*/ 574931 h 582597"/>
                    <a:gd name="connsiteX7" fmla="*/ 108111 w 144642"/>
                    <a:gd name="connsiteY7" fmla="*/ 549314 h 582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4642" h="582597">
                      <a:moveTo>
                        <a:pt x="76181" y="582597"/>
                      </a:moveTo>
                      <a:lnTo>
                        <a:pt x="44251" y="549314"/>
                      </a:lnTo>
                      <a:lnTo>
                        <a:pt x="5932" y="576185"/>
                      </a:lnTo>
                      <a:lnTo>
                        <a:pt x="0" y="566810"/>
                      </a:lnTo>
                      <a:lnTo>
                        <a:pt x="19157" y="0"/>
                      </a:lnTo>
                      <a:lnTo>
                        <a:pt x="125210" y="0"/>
                      </a:lnTo>
                      <a:lnTo>
                        <a:pt x="144642" y="574931"/>
                      </a:lnTo>
                      <a:lnTo>
                        <a:pt x="108111" y="549314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46B404CB-0B3D-4EAA-9CB1-8CAA6E7F917E}"/>
                  </a:ext>
                </a:extLst>
              </p:cNvPr>
              <p:cNvGrpSpPr/>
              <p:nvPr/>
            </p:nvGrpSpPr>
            <p:grpSpPr>
              <a:xfrm rot="168249" flipH="1">
                <a:off x="3520409" y="3388243"/>
                <a:ext cx="212107" cy="1568898"/>
                <a:chOff x="4411956" y="1588102"/>
                <a:chExt cx="212107" cy="1568898"/>
              </a:xfrm>
              <a:solidFill>
                <a:srgbClr val="92D050"/>
              </a:solidFill>
            </p:grpSpPr>
            <p:sp>
              <p:nvSpPr>
                <p:cNvPr id="140" name="台形 139">
                  <a:extLst>
                    <a:ext uri="{FF2B5EF4-FFF2-40B4-BE49-F238E27FC236}">
                      <a16:creationId xmlns:a16="http://schemas.microsoft.com/office/drawing/2014/main" id="{B21FD821-BC4A-4459-AAB3-77DF4D36B155}"/>
                    </a:ext>
                  </a:extLst>
                </p:cNvPr>
                <p:cNvSpPr/>
                <p:nvPr/>
              </p:nvSpPr>
              <p:spPr bwMode="auto">
                <a:xfrm rot="10800000">
                  <a:off x="4411956" y="1588102"/>
                  <a:ext cx="212107" cy="1568898"/>
                </a:xfrm>
                <a:prstGeom prst="trapezoid">
                  <a:avLst/>
                </a:pr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B851656A-B926-43DC-8FA6-F993E4B9AAD0}"/>
                    </a:ext>
                  </a:extLst>
                </p:cNvPr>
                <p:cNvSpPr/>
                <p:nvPr/>
              </p:nvSpPr>
              <p:spPr bwMode="auto">
                <a:xfrm rot="10800000">
                  <a:off x="4445688" y="2574403"/>
                  <a:ext cx="144642" cy="582597"/>
                </a:xfrm>
                <a:custGeom>
                  <a:avLst/>
                  <a:gdLst>
                    <a:gd name="connsiteX0" fmla="*/ 76181 w 144642"/>
                    <a:gd name="connsiteY0" fmla="*/ 582597 h 582597"/>
                    <a:gd name="connsiteX1" fmla="*/ 44251 w 144642"/>
                    <a:gd name="connsiteY1" fmla="*/ 549314 h 582597"/>
                    <a:gd name="connsiteX2" fmla="*/ 5932 w 144642"/>
                    <a:gd name="connsiteY2" fmla="*/ 576185 h 582597"/>
                    <a:gd name="connsiteX3" fmla="*/ 0 w 144642"/>
                    <a:gd name="connsiteY3" fmla="*/ 566810 h 582597"/>
                    <a:gd name="connsiteX4" fmla="*/ 19157 w 144642"/>
                    <a:gd name="connsiteY4" fmla="*/ 0 h 582597"/>
                    <a:gd name="connsiteX5" fmla="*/ 125210 w 144642"/>
                    <a:gd name="connsiteY5" fmla="*/ 0 h 582597"/>
                    <a:gd name="connsiteX6" fmla="*/ 144642 w 144642"/>
                    <a:gd name="connsiteY6" fmla="*/ 574931 h 582597"/>
                    <a:gd name="connsiteX7" fmla="*/ 108111 w 144642"/>
                    <a:gd name="connsiteY7" fmla="*/ 549314 h 582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4642" h="582597">
                      <a:moveTo>
                        <a:pt x="76181" y="582597"/>
                      </a:moveTo>
                      <a:lnTo>
                        <a:pt x="44251" y="549314"/>
                      </a:lnTo>
                      <a:lnTo>
                        <a:pt x="5932" y="576185"/>
                      </a:lnTo>
                      <a:lnTo>
                        <a:pt x="0" y="566810"/>
                      </a:lnTo>
                      <a:lnTo>
                        <a:pt x="19157" y="0"/>
                      </a:lnTo>
                      <a:lnTo>
                        <a:pt x="125210" y="0"/>
                      </a:lnTo>
                      <a:lnTo>
                        <a:pt x="144642" y="574931"/>
                      </a:lnTo>
                      <a:lnTo>
                        <a:pt x="108111" y="549314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01E3F4B9-9742-4A74-8AC3-09250B43B062}"/>
                  </a:ext>
                </a:extLst>
              </p:cNvPr>
              <p:cNvGrpSpPr/>
              <p:nvPr/>
            </p:nvGrpSpPr>
            <p:grpSpPr>
              <a:xfrm>
                <a:off x="3415325" y="3338931"/>
                <a:ext cx="212107" cy="1631436"/>
                <a:chOff x="4411956" y="1588102"/>
                <a:chExt cx="212107" cy="1568898"/>
              </a:xfrm>
              <a:solidFill>
                <a:srgbClr val="92D050"/>
              </a:solidFill>
            </p:grpSpPr>
            <p:sp>
              <p:nvSpPr>
                <p:cNvPr id="138" name="台形 137">
                  <a:extLst>
                    <a:ext uri="{FF2B5EF4-FFF2-40B4-BE49-F238E27FC236}">
                      <a16:creationId xmlns:a16="http://schemas.microsoft.com/office/drawing/2014/main" id="{FE8EBF87-E134-42DF-8188-162145B8CC41}"/>
                    </a:ext>
                  </a:extLst>
                </p:cNvPr>
                <p:cNvSpPr/>
                <p:nvPr/>
              </p:nvSpPr>
              <p:spPr bwMode="auto">
                <a:xfrm rot="10800000">
                  <a:off x="4411956" y="1588102"/>
                  <a:ext cx="212107" cy="1568898"/>
                </a:xfrm>
                <a:prstGeom prst="trapezoid">
                  <a:avLst/>
                </a:prstGeom>
                <a:solidFill>
                  <a:srgbClr val="00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31F9C176-4488-4410-9075-EBBC9EA1B710}"/>
                    </a:ext>
                  </a:extLst>
                </p:cNvPr>
                <p:cNvSpPr/>
                <p:nvPr/>
              </p:nvSpPr>
              <p:spPr bwMode="auto">
                <a:xfrm rot="10800000">
                  <a:off x="4445688" y="2574403"/>
                  <a:ext cx="144642" cy="582597"/>
                </a:xfrm>
                <a:custGeom>
                  <a:avLst/>
                  <a:gdLst>
                    <a:gd name="connsiteX0" fmla="*/ 76181 w 144642"/>
                    <a:gd name="connsiteY0" fmla="*/ 582597 h 582597"/>
                    <a:gd name="connsiteX1" fmla="*/ 44251 w 144642"/>
                    <a:gd name="connsiteY1" fmla="*/ 549314 h 582597"/>
                    <a:gd name="connsiteX2" fmla="*/ 5932 w 144642"/>
                    <a:gd name="connsiteY2" fmla="*/ 576185 h 582597"/>
                    <a:gd name="connsiteX3" fmla="*/ 0 w 144642"/>
                    <a:gd name="connsiteY3" fmla="*/ 566810 h 582597"/>
                    <a:gd name="connsiteX4" fmla="*/ 19157 w 144642"/>
                    <a:gd name="connsiteY4" fmla="*/ 0 h 582597"/>
                    <a:gd name="connsiteX5" fmla="*/ 125210 w 144642"/>
                    <a:gd name="connsiteY5" fmla="*/ 0 h 582597"/>
                    <a:gd name="connsiteX6" fmla="*/ 144642 w 144642"/>
                    <a:gd name="connsiteY6" fmla="*/ 574931 h 582597"/>
                    <a:gd name="connsiteX7" fmla="*/ 108111 w 144642"/>
                    <a:gd name="connsiteY7" fmla="*/ 549314 h 582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4642" h="582597">
                      <a:moveTo>
                        <a:pt x="76181" y="582597"/>
                      </a:moveTo>
                      <a:lnTo>
                        <a:pt x="44251" y="549314"/>
                      </a:lnTo>
                      <a:lnTo>
                        <a:pt x="5932" y="576185"/>
                      </a:lnTo>
                      <a:lnTo>
                        <a:pt x="0" y="566810"/>
                      </a:lnTo>
                      <a:lnTo>
                        <a:pt x="19157" y="0"/>
                      </a:lnTo>
                      <a:lnTo>
                        <a:pt x="125210" y="0"/>
                      </a:lnTo>
                      <a:lnTo>
                        <a:pt x="144642" y="574931"/>
                      </a:lnTo>
                      <a:lnTo>
                        <a:pt x="108111" y="549314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40F3ACC2-B4F9-4235-A178-BB54528D4453}"/>
                </a:ext>
              </a:extLst>
            </p:cNvPr>
            <p:cNvGrpSpPr/>
            <p:nvPr/>
          </p:nvGrpSpPr>
          <p:grpSpPr>
            <a:xfrm rot="3453300">
              <a:off x="6560613" y="2955992"/>
              <a:ext cx="434357" cy="1631436"/>
              <a:chOff x="3298159" y="3338931"/>
              <a:chExt cx="434357" cy="1631436"/>
            </a:xfrm>
          </p:grpSpPr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7A4128FF-5BF1-41D0-AB2F-381EDD7ACD80}"/>
                  </a:ext>
                </a:extLst>
              </p:cNvPr>
              <p:cNvGrpSpPr/>
              <p:nvPr/>
            </p:nvGrpSpPr>
            <p:grpSpPr>
              <a:xfrm rot="21431751">
                <a:off x="3298159" y="3388243"/>
                <a:ext cx="212107" cy="1568898"/>
                <a:chOff x="4411956" y="1588102"/>
                <a:chExt cx="212107" cy="1568898"/>
              </a:xfrm>
              <a:solidFill>
                <a:srgbClr val="92D050"/>
              </a:solidFill>
            </p:grpSpPr>
            <p:sp>
              <p:nvSpPr>
                <p:cNvPr id="133" name="台形 132">
                  <a:extLst>
                    <a:ext uri="{FF2B5EF4-FFF2-40B4-BE49-F238E27FC236}">
                      <a16:creationId xmlns:a16="http://schemas.microsoft.com/office/drawing/2014/main" id="{3084734C-0E01-4D03-B704-247691B8577F}"/>
                    </a:ext>
                  </a:extLst>
                </p:cNvPr>
                <p:cNvSpPr/>
                <p:nvPr/>
              </p:nvSpPr>
              <p:spPr bwMode="auto">
                <a:xfrm rot="10800000">
                  <a:off x="4411956" y="1588102"/>
                  <a:ext cx="212107" cy="1568898"/>
                </a:xfrm>
                <a:prstGeom prst="trapezoid">
                  <a:avLst/>
                </a:pr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B65A3F5F-DAC5-4482-93E0-00645C7A0DD5}"/>
                    </a:ext>
                  </a:extLst>
                </p:cNvPr>
                <p:cNvSpPr/>
                <p:nvPr/>
              </p:nvSpPr>
              <p:spPr bwMode="auto">
                <a:xfrm rot="10800000">
                  <a:off x="4445688" y="2574403"/>
                  <a:ext cx="144642" cy="582597"/>
                </a:xfrm>
                <a:custGeom>
                  <a:avLst/>
                  <a:gdLst>
                    <a:gd name="connsiteX0" fmla="*/ 76181 w 144642"/>
                    <a:gd name="connsiteY0" fmla="*/ 582597 h 582597"/>
                    <a:gd name="connsiteX1" fmla="*/ 44251 w 144642"/>
                    <a:gd name="connsiteY1" fmla="*/ 549314 h 582597"/>
                    <a:gd name="connsiteX2" fmla="*/ 5932 w 144642"/>
                    <a:gd name="connsiteY2" fmla="*/ 576185 h 582597"/>
                    <a:gd name="connsiteX3" fmla="*/ 0 w 144642"/>
                    <a:gd name="connsiteY3" fmla="*/ 566810 h 582597"/>
                    <a:gd name="connsiteX4" fmla="*/ 19157 w 144642"/>
                    <a:gd name="connsiteY4" fmla="*/ 0 h 582597"/>
                    <a:gd name="connsiteX5" fmla="*/ 125210 w 144642"/>
                    <a:gd name="connsiteY5" fmla="*/ 0 h 582597"/>
                    <a:gd name="connsiteX6" fmla="*/ 144642 w 144642"/>
                    <a:gd name="connsiteY6" fmla="*/ 574931 h 582597"/>
                    <a:gd name="connsiteX7" fmla="*/ 108111 w 144642"/>
                    <a:gd name="connsiteY7" fmla="*/ 549314 h 582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4642" h="582597">
                      <a:moveTo>
                        <a:pt x="76181" y="582597"/>
                      </a:moveTo>
                      <a:lnTo>
                        <a:pt x="44251" y="549314"/>
                      </a:lnTo>
                      <a:lnTo>
                        <a:pt x="5932" y="576185"/>
                      </a:lnTo>
                      <a:lnTo>
                        <a:pt x="0" y="566810"/>
                      </a:lnTo>
                      <a:lnTo>
                        <a:pt x="19157" y="0"/>
                      </a:lnTo>
                      <a:lnTo>
                        <a:pt x="125210" y="0"/>
                      </a:lnTo>
                      <a:lnTo>
                        <a:pt x="144642" y="574931"/>
                      </a:lnTo>
                      <a:lnTo>
                        <a:pt x="108111" y="549314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23CD9533-67E8-45A9-9091-70741E25FF2A}"/>
                  </a:ext>
                </a:extLst>
              </p:cNvPr>
              <p:cNvGrpSpPr/>
              <p:nvPr/>
            </p:nvGrpSpPr>
            <p:grpSpPr>
              <a:xfrm rot="168249" flipH="1">
                <a:off x="3520409" y="3388243"/>
                <a:ext cx="212107" cy="1568898"/>
                <a:chOff x="4411956" y="1588102"/>
                <a:chExt cx="212107" cy="1568898"/>
              </a:xfrm>
              <a:solidFill>
                <a:srgbClr val="92D050"/>
              </a:solidFill>
            </p:grpSpPr>
            <p:sp>
              <p:nvSpPr>
                <p:cNvPr id="131" name="台形 130">
                  <a:extLst>
                    <a:ext uri="{FF2B5EF4-FFF2-40B4-BE49-F238E27FC236}">
                      <a16:creationId xmlns:a16="http://schemas.microsoft.com/office/drawing/2014/main" id="{ABAF1595-606C-4132-964A-82737468D646}"/>
                    </a:ext>
                  </a:extLst>
                </p:cNvPr>
                <p:cNvSpPr/>
                <p:nvPr/>
              </p:nvSpPr>
              <p:spPr bwMode="auto">
                <a:xfrm rot="10800000">
                  <a:off x="4411956" y="1588102"/>
                  <a:ext cx="212107" cy="1568898"/>
                </a:xfrm>
                <a:prstGeom prst="trapezoid">
                  <a:avLst/>
                </a:pr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75D80BA5-6CA7-4361-929B-94AB9B2C462B}"/>
                    </a:ext>
                  </a:extLst>
                </p:cNvPr>
                <p:cNvSpPr/>
                <p:nvPr/>
              </p:nvSpPr>
              <p:spPr bwMode="auto">
                <a:xfrm rot="10800000">
                  <a:off x="4445688" y="2574403"/>
                  <a:ext cx="144642" cy="582597"/>
                </a:xfrm>
                <a:custGeom>
                  <a:avLst/>
                  <a:gdLst>
                    <a:gd name="connsiteX0" fmla="*/ 76181 w 144642"/>
                    <a:gd name="connsiteY0" fmla="*/ 582597 h 582597"/>
                    <a:gd name="connsiteX1" fmla="*/ 44251 w 144642"/>
                    <a:gd name="connsiteY1" fmla="*/ 549314 h 582597"/>
                    <a:gd name="connsiteX2" fmla="*/ 5932 w 144642"/>
                    <a:gd name="connsiteY2" fmla="*/ 576185 h 582597"/>
                    <a:gd name="connsiteX3" fmla="*/ 0 w 144642"/>
                    <a:gd name="connsiteY3" fmla="*/ 566810 h 582597"/>
                    <a:gd name="connsiteX4" fmla="*/ 19157 w 144642"/>
                    <a:gd name="connsiteY4" fmla="*/ 0 h 582597"/>
                    <a:gd name="connsiteX5" fmla="*/ 125210 w 144642"/>
                    <a:gd name="connsiteY5" fmla="*/ 0 h 582597"/>
                    <a:gd name="connsiteX6" fmla="*/ 144642 w 144642"/>
                    <a:gd name="connsiteY6" fmla="*/ 574931 h 582597"/>
                    <a:gd name="connsiteX7" fmla="*/ 108111 w 144642"/>
                    <a:gd name="connsiteY7" fmla="*/ 549314 h 582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4642" h="582597">
                      <a:moveTo>
                        <a:pt x="76181" y="582597"/>
                      </a:moveTo>
                      <a:lnTo>
                        <a:pt x="44251" y="549314"/>
                      </a:lnTo>
                      <a:lnTo>
                        <a:pt x="5932" y="576185"/>
                      </a:lnTo>
                      <a:lnTo>
                        <a:pt x="0" y="566810"/>
                      </a:lnTo>
                      <a:lnTo>
                        <a:pt x="19157" y="0"/>
                      </a:lnTo>
                      <a:lnTo>
                        <a:pt x="125210" y="0"/>
                      </a:lnTo>
                      <a:lnTo>
                        <a:pt x="144642" y="574931"/>
                      </a:lnTo>
                      <a:lnTo>
                        <a:pt x="108111" y="549314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C3973210-485D-409C-9620-55D1B93952EF}"/>
                  </a:ext>
                </a:extLst>
              </p:cNvPr>
              <p:cNvGrpSpPr/>
              <p:nvPr/>
            </p:nvGrpSpPr>
            <p:grpSpPr>
              <a:xfrm>
                <a:off x="3415325" y="3338931"/>
                <a:ext cx="212107" cy="1631436"/>
                <a:chOff x="4411956" y="1588102"/>
                <a:chExt cx="212107" cy="1568898"/>
              </a:xfrm>
              <a:solidFill>
                <a:srgbClr val="92D050"/>
              </a:solidFill>
            </p:grpSpPr>
            <p:sp>
              <p:nvSpPr>
                <p:cNvPr id="129" name="台形 128">
                  <a:extLst>
                    <a:ext uri="{FF2B5EF4-FFF2-40B4-BE49-F238E27FC236}">
                      <a16:creationId xmlns:a16="http://schemas.microsoft.com/office/drawing/2014/main" id="{C0591867-F6EA-4514-9A81-735733C3B949}"/>
                    </a:ext>
                  </a:extLst>
                </p:cNvPr>
                <p:cNvSpPr/>
                <p:nvPr/>
              </p:nvSpPr>
              <p:spPr bwMode="auto">
                <a:xfrm rot="10800000">
                  <a:off x="4411956" y="1588102"/>
                  <a:ext cx="212107" cy="1568898"/>
                </a:xfrm>
                <a:prstGeom prst="trapezoid">
                  <a:avLst/>
                </a:prstGeom>
                <a:solidFill>
                  <a:srgbClr val="00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EE7BF343-18C0-46B5-B611-E1F2944CEB1C}"/>
                    </a:ext>
                  </a:extLst>
                </p:cNvPr>
                <p:cNvSpPr/>
                <p:nvPr/>
              </p:nvSpPr>
              <p:spPr bwMode="auto">
                <a:xfrm rot="10800000">
                  <a:off x="4445688" y="2574403"/>
                  <a:ext cx="144642" cy="582597"/>
                </a:xfrm>
                <a:custGeom>
                  <a:avLst/>
                  <a:gdLst>
                    <a:gd name="connsiteX0" fmla="*/ 76181 w 144642"/>
                    <a:gd name="connsiteY0" fmla="*/ 582597 h 582597"/>
                    <a:gd name="connsiteX1" fmla="*/ 44251 w 144642"/>
                    <a:gd name="connsiteY1" fmla="*/ 549314 h 582597"/>
                    <a:gd name="connsiteX2" fmla="*/ 5932 w 144642"/>
                    <a:gd name="connsiteY2" fmla="*/ 576185 h 582597"/>
                    <a:gd name="connsiteX3" fmla="*/ 0 w 144642"/>
                    <a:gd name="connsiteY3" fmla="*/ 566810 h 582597"/>
                    <a:gd name="connsiteX4" fmla="*/ 19157 w 144642"/>
                    <a:gd name="connsiteY4" fmla="*/ 0 h 582597"/>
                    <a:gd name="connsiteX5" fmla="*/ 125210 w 144642"/>
                    <a:gd name="connsiteY5" fmla="*/ 0 h 582597"/>
                    <a:gd name="connsiteX6" fmla="*/ 144642 w 144642"/>
                    <a:gd name="connsiteY6" fmla="*/ 574931 h 582597"/>
                    <a:gd name="connsiteX7" fmla="*/ 108111 w 144642"/>
                    <a:gd name="connsiteY7" fmla="*/ 549314 h 582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4642" h="582597">
                      <a:moveTo>
                        <a:pt x="76181" y="582597"/>
                      </a:moveTo>
                      <a:lnTo>
                        <a:pt x="44251" y="549314"/>
                      </a:lnTo>
                      <a:lnTo>
                        <a:pt x="5932" y="576185"/>
                      </a:lnTo>
                      <a:lnTo>
                        <a:pt x="0" y="566810"/>
                      </a:lnTo>
                      <a:lnTo>
                        <a:pt x="19157" y="0"/>
                      </a:lnTo>
                      <a:lnTo>
                        <a:pt x="125210" y="0"/>
                      </a:lnTo>
                      <a:lnTo>
                        <a:pt x="144642" y="574931"/>
                      </a:lnTo>
                      <a:lnTo>
                        <a:pt x="108111" y="549314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2D3BC4D6-CFFD-4FEB-B95B-79F925F9621E}"/>
              </a:ext>
            </a:extLst>
          </p:cNvPr>
          <p:cNvGrpSpPr/>
          <p:nvPr/>
        </p:nvGrpSpPr>
        <p:grpSpPr>
          <a:xfrm>
            <a:off x="7842399" y="3100875"/>
            <a:ext cx="1660496" cy="1019637"/>
            <a:chOff x="7842398" y="2958313"/>
            <a:chExt cx="1892661" cy="1162199"/>
          </a:xfrm>
        </p:grpSpPr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FBE100D0-08EB-410A-8CDD-74366DEFDC4E}"/>
                </a:ext>
              </a:extLst>
            </p:cNvPr>
            <p:cNvGrpSpPr/>
            <p:nvPr/>
          </p:nvGrpSpPr>
          <p:grpSpPr>
            <a:xfrm rot="3600000">
              <a:off x="8442639" y="2426439"/>
              <a:ext cx="538356" cy="1602104"/>
              <a:chOff x="3961655" y="1032819"/>
              <a:chExt cx="518815" cy="1543952"/>
            </a:xfrm>
          </p:grpSpPr>
          <p:sp>
            <p:nvSpPr>
              <p:cNvPr id="156" name="台形 155">
                <a:extLst>
                  <a:ext uri="{FF2B5EF4-FFF2-40B4-BE49-F238E27FC236}">
                    <a16:creationId xmlns:a16="http://schemas.microsoft.com/office/drawing/2014/main" id="{D4C476BD-F42F-4CCC-BC7D-A44BA233307C}"/>
                  </a:ext>
                </a:extLst>
              </p:cNvPr>
              <p:cNvSpPr/>
              <p:nvPr/>
            </p:nvSpPr>
            <p:spPr bwMode="auto">
              <a:xfrm rot="10800000">
                <a:off x="4162785" y="1032819"/>
                <a:ext cx="119935" cy="385367"/>
              </a:xfrm>
              <a:prstGeom prst="trapezoid">
                <a:avLst/>
              </a:pr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台形 156">
                <a:extLst>
                  <a:ext uri="{FF2B5EF4-FFF2-40B4-BE49-F238E27FC236}">
                    <a16:creationId xmlns:a16="http://schemas.microsoft.com/office/drawing/2014/main" id="{FC5C7311-8380-469C-B5A4-EB11826B483E}"/>
                  </a:ext>
                </a:extLst>
              </p:cNvPr>
              <p:cNvSpPr/>
              <p:nvPr/>
            </p:nvSpPr>
            <p:spPr bwMode="auto">
              <a:xfrm rot="9900000">
                <a:off x="4083294" y="1040768"/>
                <a:ext cx="119935" cy="385367"/>
              </a:xfrm>
              <a:prstGeom prst="trapezoid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台形 157">
                <a:extLst>
                  <a:ext uri="{FF2B5EF4-FFF2-40B4-BE49-F238E27FC236}">
                    <a16:creationId xmlns:a16="http://schemas.microsoft.com/office/drawing/2014/main" id="{2C76D69B-5C5D-4762-A8BB-317551BA1FA2}"/>
                  </a:ext>
                </a:extLst>
              </p:cNvPr>
              <p:cNvSpPr/>
              <p:nvPr/>
            </p:nvSpPr>
            <p:spPr bwMode="auto">
              <a:xfrm rot="11700000" flipH="1">
                <a:off x="4247830" y="1040768"/>
                <a:ext cx="119935" cy="385367"/>
              </a:xfrm>
              <a:prstGeom prst="trapezoid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楕円 72">
                <a:extLst>
                  <a:ext uri="{FF2B5EF4-FFF2-40B4-BE49-F238E27FC236}">
                    <a16:creationId xmlns:a16="http://schemas.microsoft.com/office/drawing/2014/main" id="{F54C6196-036C-4C9C-8F3F-1525091442F0}"/>
                  </a:ext>
                </a:extLst>
              </p:cNvPr>
              <p:cNvSpPr/>
              <p:nvPr/>
            </p:nvSpPr>
            <p:spPr bwMode="auto">
              <a:xfrm>
                <a:off x="3961655" y="1358864"/>
                <a:ext cx="518815" cy="1217907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6" h="724604">
                    <a:moveTo>
                      <a:pt x="0" y="236060"/>
                    </a:moveTo>
                    <a:cubicBezTo>
                      <a:pt x="0" y="-33755"/>
                      <a:pt x="118271" y="1516"/>
                      <a:pt x="279833" y="1516"/>
                    </a:cubicBezTo>
                    <a:cubicBezTo>
                      <a:pt x="441395" y="1516"/>
                      <a:pt x="585066" y="-33755"/>
                      <a:pt x="585066" y="236060"/>
                    </a:cubicBezTo>
                    <a:cubicBezTo>
                      <a:pt x="585066" y="505875"/>
                      <a:pt x="454095" y="724604"/>
                      <a:pt x="292533" y="724604"/>
                    </a:cubicBezTo>
                    <a:cubicBezTo>
                      <a:pt x="130971" y="724604"/>
                      <a:pt x="0" y="505875"/>
                      <a:pt x="0" y="236060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55F6C914-F752-4DC5-9E27-100EDD36383E}"/>
                </a:ext>
              </a:extLst>
            </p:cNvPr>
            <p:cNvGrpSpPr/>
            <p:nvPr/>
          </p:nvGrpSpPr>
          <p:grpSpPr>
            <a:xfrm rot="3600000">
              <a:off x="8374272" y="2793908"/>
              <a:ext cx="538356" cy="1602104"/>
              <a:chOff x="3961655" y="1032819"/>
              <a:chExt cx="518815" cy="1543952"/>
            </a:xfrm>
          </p:grpSpPr>
          <p:sp>
            <p:nvSpPr>
              <p:cNvPr id="152" name="台形 151">
                <a:extLst>
                  <a:ext uri="{FF2B5EF4-FFF2-40B4-BE49-F238E27FC236}">
                    <a16:creationId xmlns:a16="http://schemas.microsoft.com/office/drawing/2014/main" id="{DD141604-2D0F-4623-9870-1C5A5AEC8A0E}"/>
                  </a:ext>
                </a:extLst>
              </p:cNvPr>
              <p:cNvSpPr/>
              <p:nvPr/>
            </p:nvSpPr>
            <p:spPr bwMode="auto">
              <a:xfrm rot="10800000">
                <a:off x="4162785" y="1032819"/>
                <a:ext cx="119935" cy="385367"/>
              </a:xfrm>
              <a:prstGeom prst="trapezoid">
                <a:avLst/>
              </a:pr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台形 152">
                <a:extLst>
                  <a:ext uri="{FF2B5EF4-FFF2-40B4-BE49-F238E27FC236}">
                    <a16:creationId xmlns:a16="http://schemas.microsoft.com/office/drawing/2014/main" id="{221BCCD8-9160-4F31-9576-A2828915938F}"/>
                  </a:ext>
                </a:extLst>
              </p:cNvPr>
              <p:cNvSpPr/>
              <p:nvPr/>
            </p:nvSpPr>
            <p:spPr bwMode="auto">
              <a:xfrm rot="9900000">
                <a:off x="4083294" y="1040768"/>
                <a:ext cx="119935" cy="385367"/>
              </a:xfrm>
              <a:prstGeom prst="trapezoid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台形 153">
                <a:extLst>
                  <a:ext uri="{FF2B5EF4-FFF2-40B4-BE49-F238E27FC236}">
                    <a16:creationId xmlns:a16="http://schemas.microsoft.com/office/drawing/2014/main" id="{5364F118-4EB4-4FC4-A327-085494B0EB43}"/>
                  </a:ext>
                </a:extLst>
              </p:cNvPr>
              <p:cNvSpPr/>
              <p:nvPr/>
            </p:nvSpPr>
            <p:spPr bwMode="auto">
              <a:xfrm rot="11700000" flipH="1">
                <a:off x="4247830" y="1040768"/>
                <a:ext cx="119935" cy="385367"/>
              </a:xfrm>
              <a:prstGeom prst="trapezoid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楕円 72">
                <a:extLst>
                  <a:ext uri="{FF2B5EF4-FFF2-40B4-BE49-F238E27FC236}">
                    <a16:creationId xmlns:a16="http://schemas.microsoft.com/office/drawing/2014/main" id="{33A7BF55-20AA-45FF-A549-A4C29A306E45}"/>
                  </a:ext>
                </a:extLst>
              </p:cNvPr>
              <p:cNvSpPr/>
              <p:nvPr/>
            </p:nvSpPr>
            <p:spPr bwMode="auto">
              <a:xfrm>
                <a:off x="3961655" y="1358864"/>
                <a:ext cx="518815" cy="1217907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6" h="724604">
                    <a:moveTo>
                      <a:pt x="0" y="236060"/>
                    </a:moveTo>
                    <a:cubicBezTo>
                      <a:pt x="0" y="-33755"/>
                      <a:pt x="118271" y="1516"/>
                      <a:pt x="279833" y="1516"/>
                    </a:cubicBezTo>
                    <a:cubicBezTo>
                      <a:pt x="441395" y="1516"/>
                      <a:pt x="585066" y="-33755"/>
                      <a:pt x="585066" y="236060"/>
                    </a:cubicBezTo>
                    <a:cubicBezTo>
                      <a:pt x="585066" y="505875"/>
                      <a:pt x="454095" y="724604"/>
                      <a:pt x="292533" y="724604"/>
                    </a:cubicBezTo>
                    <a:cubicBezTo>
                      <a:pt x="130971" y="724604"/>
                      <a:pt x="0" y="505875"/>
                      <a:pt x="0" y="236060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A6E01D7D-3417-48E2-B800-AEBAFDD8EE95}"/>
                </a:ext>
              </a:extLst>
            </p:cNvPr>
            <p:cNvGrpSpPr/>
            <p:nvPr/>
          </p:nvGrpSpPr>
          <p:grpSpPr>
            <a:xfrm rot="4635147">
              <a:off x="8664829" y="3050282"/>
              <a:ext cx="538356" cy="1602104"/>
              <a:chOff x="3961655" y="1032819"/>
              <a:chExt cx="518815" cy="1543952"/>
            </a:xfrm>
          </p:grpSpPr>
          <p:sp>
            <p:nvSpPr>
              <p:cNvPr id="148" name="台形 147">
                <a:extLst>
                  <a:ext uri="{FF2B5EF4-FFF2-40B4-BE49-F238E27FC236}">
                    <a16:creationId xmlns:a16="http://schemas.microsoft.com/office/drawing/2014/main" id="{B1942DBB-3E89-4705-B650-2A5F556E0FCC}"/>
                  </a:ext>
                </a:extLst>
              </p:cNvPr>
              <p:cNvSpPr/>
              <p:nvPr/>
            </p:nvSpPr>
            <p:spPr bwMode="auto">
              <a:xfrm rot="10800000">
                <a:off x="4162785" y="1032819"/>
                <a:ext cx="119935" cy="385367"/>
              </a:xfrm>
              <a:prstGeom prst="trapezoid">
                <a:avLst/>
              </a:pr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台形 148">
                <a:extLst>
                  <a:ext uri="{FF2B5EF4-FFF2-40B4-BE49-F238E27FC236}">
                    <a16:creationId xmlns:a16="http://schemas.microsoft.com/office/drawing/2014/main" id="{49A162E9-6641-473A-BA36-8510D564EDB5}"/>
                  </a:ext>
                </a:extLst>
              </p:cNvPr>
              <p:cNvSpPr/>
              <p:nvPr/>
            </p:nvSpPr>
            <p:spPr bwMode="auto">
              <a:xfrm rot="9900000">
                <a:off x="4083294" y="1040768"/>
                <a:ext cx="119935" cy="385367"/>
              </a:xfrm>
              <a:prstGeom prst="trapezoid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台形 149">
                <a:extLst>
                  <a:ext uri="{FF2B5EF4-FFF2-40B4-BE49-F238E27FC236}">
                    <a16:creationId xmlns:a16="http://schemas.microsoft.com/office/drawing/2014/main" id="{2CA3AE42-74D9-4C8D-8BD9-2F3F39018DF0}"/>
                  </a:ext>
                </a:extLst>
              </p:cNvPr>
              <p:cNvSpPr/>
              <p:nvPr/>
            </p:nvSpPr>
            <p:spPr bwMode="auto">
              <a:xfrm rot="11700000" flipH="1">
                <a:off x="4247830" y="1040768"/>
                <a:ext cx="119935" cy="385367"/>
              </a:xfrm>
              <a:prstGeom prst="trapezoid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楕円 72">
                <a:extLst>
                  <a:ext uri="{FF2B5EF4-FFF2-40B4-BE49-F238E27FC236}">
                    <a16:creationId xmlns:a16="http://schemas.microsoft.com/office/drawing/2014/main" id="{6AD2F227-CB3D-4886-A1D4-D7BF1B99FD6F}"/>
                  </a:ext>
                </a:extLst>
              </p:cNvPr>
              <p:cNvSpPr/>
              <p:nvPr/>
            </p:nvSpPr>
            <p:spPr bwMode="auto">
              <a:xfrm>
                <a:off x="3961655" y="1358864"/>
                <a:ext cx="518815" cy="1217907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6" h="724604">
                    <a:moveTo>
                      <a:pt x="0" y="236060"/>
                    </a:moveTo>
                    <a:cubicBezTo>
                      <a:pt x="0" y="-33755"/>
                      <a:pt x="118271" y="1516"/>
                      <a:pt x="279833" y="1516"/>
                    </a:cubicBezTo>
                    <a:cubicBezTo>
                      <a:pt x="441395" y="1516"/>
                      <a:pt x="585066" y="-33755"/>
                      <a:pt x="585066" y="236060"/>
                    </a:cubicBezTo>
                    <a:cubicBezTo>
                      <a:pt x="585066" y="505875"/>
                      <a:pt x="454095" y="724604"/>
                      <a:pt x="292533" y="724604"/>
                    </a:cubicBezTo>
                    <a:cubicBezTo>
                      <a:pt x="130971" y="724604"/>
                      <a:pt x="0" y="505875"/>
                      <a:pt x="0" y="236060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873E8AAE-32F3-41AD-8E6A-DFA6D2320F1A}"/>
              </a:ext>
            </a:extLst>
          </p:cNvPr>
          <p:cNvGrpSpPr/>
          <p:nvPr/>
        </p:nvGrpSpPr>
        <p:grpSpPr>
          <a:xfrm>
            <a:off x="7927719" y="5062084"/>
            <a:ext cx="1657798" cy="1252535"/>
            <a:chOff x="7927719" y="5062084"/>
            <a:chExt cx="1657798" cy="1252535"/>
          </a:xfrm>
        </p:grpSpPr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BB5A2F84-492F-4FB4-A879-34C52D7EF49F}"/>
                </a:ext>
              </a:extLst>
            </p:cNvPr>
            <p:cNvGrpSpPr/>
            <p:nvPr/>
          </p:nvGrpSpPr>
          <p:grpSpPr>
            <a:xfrm>
              <a:off x="7927719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49DB3906-C07C-485B-9693-38E4AA6D976D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180" name="楕円 31">
                  <a:extLst>
                    <a:ext uri="{FF2B5EF4-FFF2-40B4-BE49-F238E27FC236}">
                      <a16:creationId xmlns:a16="http://schemas.microsoft.com/office/drawing/2014/main" id="{FA7B41E1-E435-40A2-B07A-EF5EA55C7FDB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楕円 180">
                  <a:extLst>
                    <a:ext uri="{FF2B5EF4-FFF2-40B4-BE49-F238E27FC236}">
                      <a16:creationId xmlns:a16="http://schemas.microsoft.com/office/drawing/2014/main" id="{3FF268B5-B081-45B7-AF17-49DCA86ECC8A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楕円 181">
                  <a:extLst>
                    <a:ext uri="{FF2B5EF4-FFF2-40B4-BE49-F238E27FC236}">
                      <a16:creationId xmlns:a16="http://schemas.microsoft.com/office/drawing/2014/main" id="{3D81AC90-2E9A-4024-A455-34570C673FDA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9" name="楕円 178">
                <a:extLst>
                  <a:ext uri="{FF2B5EF4-FFF2-40B4-BE49-F238E27FC236}">
                    <a16:creationId xmlns:a16="http://schemas.microsoft.com/office/drawing/2014/main" id="{1A8264CB-F7C8-4960-8DB6-5CB89D3BEF7D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6ABF502A-773E-4ED2-B7F5-A661999317D9}"/>
                </a:ext>
              </a:extLst>
            </p:cNvPr>
            <p:cNvGrpSpPr/>
            <p:nvPr/>
          </p:nvGrpSpPr>
          <p:grpSpPr>
            <a:xfrm rot="21167492">
              <a:off x="8009656" y="5062084"/>
              <a:ext cx="1575861" cy="967667"/>
              <a:chOff x="7842398" y="2958313"/>
              <a:chExt cx="1892661" cy="1162199"/>
            </a:xfrm>
          </p:grpSpPr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1ED54DCF-365B-4B85-A699-25FF80E73212}"/>
                  </a:ext>
                </a:extLst>
              </p:cNvPr>
              <p:cNvGrpSpPr/>
              <p:nvPr/>
            </p:nvGrpSpPr>
            <p:grpSpPr>
              <a:xfrm rot="3600000">
                <a:off x="8442639" y="2426439"/>
                <a:ext cx="538356" cy="1602104"/>
                <a:chOff x="3961655" y="1032819"/>
                <a:chExt cx="518815" cy="1543952"/>
              </a:xfrm>
            </p:grpSpPr>
            <p:sp>
              <p:nvSpPr>
                <p:cNvPr id="174" name="台形 173">
                  <a:extLst>
                    <a:ext uri="{FF2B5EF4-FFF2-40B4-BE49-F238E27FC236}">
                      <a16:creationId xmlns:a16="http://schemas.microsoft.com/office/drawing/2014/main" id="{FED00E6D-F8F9-45E4-A5B8-FFDCD39BF661}"/>
                    </a:ext>
                  </a:extLst>
                </p:cNvPr>
                <p:cNvSpPr/>
                <p:nvPr/>
              </p:nvSpPr>
              <p:spPr bwMode="auto">
                <a:xfrm rot="10800000">
                  <a:off x="4162785" y="1032819"/>
                  <a:ext cx="119935" cy="385367"/>
                </a:xfrm>
                <a:prstGeom prst="trapezoid">
                  <a:avLst/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台形 174">
                  <a:extLst>
                    <a:ext uri="{FF2B5EF4-FFF2-40B4-BE49-F238E27FC236}">
                      <a16:creationId xmlns:a16="http://schemas.microsoft.com/office/drawing/2014/main" id="{FEE68160-4480-405B-BAE0-C90ED0F7EA0E}"/>
                    </a:ext>
                  </a:extLst>
                </p:cNvPr>
                <p:cNvSpPr/>
                <p:nvPr/>
              </p:nvSpPr>
              <p:spPr bwMode="auto">
                <a:xfrm rot="9900000">
                  <a:off x="4083294" y="1040768"/>
                  <a:ext cx="119935" cy="385367"/>
                </a:xfrm>
                <a:prstGeom prst="trapezoid">
                  <a:avLst/>
                </a:pr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台形 175">
                  <a:extLst>
                    <a:ext uri="{FF2B5EF4-FFF2-40B4-BE49-F238E27FC236}">
                      <a16:creationId xmlns:a16="http://schemas.microsoft.com/office/drawing/2014/main" id="{799B9D43-85E2-4F13-8848-066DA1E7AADC}"/>
                    </a:ext>
                  </a:extLst>
                </p:cNvPr>
                <p:cNvSpPr/>
                <p:nvPr/>
              </p:nvSpPr>
              <p:spPr bwMode="auto">
                <a:xfrm rot="11700000" flipH="1">
                  <a:off x="4247830" y="1040768"/>
                  <a:ext cx="119935" cy="385367"/>
                </a:xfrm>
                <a:prstGeom prst="trapezoid">
                  <a:avLst/>
                </a:pr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楕円 72">
                  <a:extLst>
                    <a:ext uri="{FF2B5EF4-FFF2-40B4-BE49-F238E27FC236}">
                      <a16:creationId xmlns:a16="http://schemas.microsoft.com/office/drawing/2014/main" id="{CCD3B0A9-515B-4E98-BD2E-F1792CFF7230}"/>
                    </a:ext>
                  </a:extLst>
                </p:cNvPr>
                <p:cNvSpPr/>
                <p:nvPr/>
              </p:nvSpPr>
              <p:spPr bwMode="auto">
                <a:xfrm>
                  <a:off x="3961655" y="1358864"/>
                  <a:ext cx="518815" cy="1217907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C600D8E1-6FE0-44F5-BD78-122D6622DF08}"/>
                  </a:ext>
                </a:extLst>
              </p:cNvPr>
              <p:cNvGrpSpPr/>
              <p:nvPr/>
            </p:nvGrpSpPr>
            <p:grpSpPr>
              <a:xfrm rot="3600000">
                <a:off x="8374272" y="2793908"/>
                <a:ext cx="538356" cy="1602104"/>
                <a:chOff x="3961655" y="1032819"/>
                <a:chExt cx="518815" cy="1543952"/>
              </a:xfrm>
            </p:grpSpPr>
            <p:sp>
              <p:nvSpPr>
                <p:cNvPr id="170" name="台形 169">
                  <a:extLst>
                    <a:ext uri="{FF2B5EF4-FFF2-40B4-BE49-F238E27FC236}">
                      <a16:creationId xmlns:a16="http://schemas.microsoft.com/office/drawing/2014/main" id="{17434CFF-0161-4313-BA1F-858BA2296700}"/>
                    </a:ext>
                  </a:extLst>
                </p:cNvPr>
                <p:cNvSpPr/>
                <p:nvPr/>
              </p:nvSpPr>
              <p:spPr bwMode="auto">
                <a:xfrm rot="10800000">
                  <a:off x="4162785" y="1032819"/>
                  <a:ext cx="119935" cy="385367"/>
                </a:xfrm>
                <a:prstGeom prst="trapezoid">
                  <a:avLst/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台形 170">
                  <a:extLst>
                    <a:ext uri="{FF2B5EF4-FFF2-40B4-BE49-F238E27FC236}">
                      <a16:creationId xmlns:a16="http://schemas.microsoft.com/office/drawing/2014/main" id="{7D21779E-BBB0-478B-A367-33C43808EC82}"/>
                    </a:ext>
                  </a:extLst>
                </p:cNvPr>
                <p:cNvSpPr/>
                <p:nvPr/>
              </p:nvSpPr>
              <p:spPr bwMode="auto">
                <a:xfrm rot="9900000">
                  <a:off x="4083294" y="1040768"/>
                  <a:ext cx="119935" cy="385367"/>
                </a:xfrm>
                <a:prstGeom prst="trapezoid">
                  <a:avLst/>
                </a:pr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台形 171">
                  <a:extLst>
                    <a:ext uri="{FF2B5EF4-FFF2-40B4-BE49-F238E27FC236}">
                      <a16:creationId xmlns:a16="http://schemas.microsoft.com/office/drawing/2014/main" id="{61044C5B-2B6B-455A-ABC9-96ECFFBEBDF3}"/>
                    </a:ext>
                  </a:extLst>
                </p:cNvPr>
                <p:cNvSpPr/>
                <p:nvPr/>
              </p:nvSpPr>
              <p:spPr bwMode="auto">
                <a:xfrm rot="11700000" flipH="1">
                  <a:off x="4247830" y="1040768"/>
                  <a:ext cx="119935" cy="385367"/>
                </a:xfrm>
                <a:prstGeom prst="trapezoid">
                  <a:avLst/>
                </a:pr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楕円 72">
                  <a:extLst>
                    <a:ext uri="{FF2B5EF4-FFF2-40B4-BE49-F238E27FC236}">
                      <a16:creationId xmlns:a16="http://schemas.microsoft.com/office/drawing/2014/main" id="{1B4451E1-1009-4EBE-9A8E-D9EF10747A5B}"/>
                    </a:ext>
                  </a:extLst>
                </p:cNvPr>
                <p:cNvSpPr/>
                <p:nvPr/>
              </p:nvSpPr>
              <p:spPr bwMode="auto">
                <a:xfrm>
                  <a:off x="3961655" y="1358864"/>
                  <a:ext cx="518815" cy="1217907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5" name="グループ化 164">
                <a:extLst>
                  <a:ext uri="{FF2B5EF4-FFF2-40B4-BE49-F238E27FC236}">
                    <a16:creationId xmlns:a16="http://schemas.microsoft.com/office/drawing/2014/main" id="{9EC4B8C1-55C4-492D-AB6C-0C8D10428891}"/>
                  </a:ext>
                </a:extLst>
              </p:cNvPr>
              <p:cNvGrpSpPr/>
              <p:nvPr/>
            </p:nvGrpSpPr>
            <p:grpSpPr>
              <a:xfrm rot="4635147">
                <a:off x="8664829" y="3050282"/>
                <a:ext cx="538356" cy="1602104"/>
                <a:chOff x="3961655" y="1032819"/>
                <a:chExt cx="518815" cy="1543952"/>
              </a:xfrm>
            </p:grpSpPr>
            <p:sp>
              <p:nvSpPr>
                <p:cNvPr id="166" name="台形 165">
                  <a:extLst>
                    <a:ext uri="{FF2B5EF4-FFF2-40B4-BE49-F238E27FC236}">
                      <a16:creationId xmlns:a16="http://schemas.microsoft.com/office/drawing/2014/main" id="{B2774E55-09C5-4328-A43E-F74E91C0161F}"/>
                    </a:ext>
                  </a:extLst>
                </p:cNvPr>
                <p:cNvSpPr/>
                <p:nvPr/>
              </p:nvSpPr>
              <p:spPr bwMode="auto">
                <a:xfrm rot="10800000">
                  <a:off x="4162785" y="1032819"/>
                  <a:ext cx="119935" cy="385367"/>
                </a:xfrm>
                <a:prstGeom prst="trapezoid">
                  <a:avLst/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台形 166">
                  <a:extLst>
                    <a:ext uri="{FF2B5EF4-FFF2-40B4-BE49-F238E27FC236}">
                      <a16:creationId xmlns:a16="http://schemas.microsoft.com/office/drawing/2014/main" id="{0F7400F7-8F3F-4384-BD80-3F76D3A9C93F}"/>
                    </a:ext>
                  </a:extLst>
                </p:cNvPr>
                <p:cNvSpPr/>
                <p:nvPr/>
              </p:nvSpPr>
              <p:spPr bwMode="auto">
                <a:xfrm rot="9900000">
                  <a:off x="4083294" y="1040768"/>
                  <a:ext cx="119935" cy="385367"/>
                </a:xfrm>
                <a:prstGeom prst="trapezoid">
                  <a:avLst/>
                </a:pr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台形 167">
                  <a:extLst>
                    <a:ext uri="{FF2B5EF4-FFF2-40B4-BE49-F238E27FC236}">
                      <a16:creationId xmlns:a16="http://schemas.microsoft.com/office/drawing/2014/main" id="{304493D2-7465-4375-B4BD-335371806188}"/>
                    </a:ext>
                  </a:extLst>
                </p:cNvPr>
                <p:cNvSpPr/>
                <p:nvPr/>
              </p:nvSpPr>
              <p:spPr bwMode="auto">
                <a:xfrm rot="11700000" flipH="1">
                  <a:off x="4247830" y="1040768"/>
                  <a:ext cx="119935" cy="385367"/>
                </a:xfrm>
                <a:prstGeom prst="trapezoid">
                  <a:avLst/>
                </a:pr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楕円 72">
                  <a:extLst>
                    <a:ext uri="{FF2B5EF4-FFF2-40B4-BE49-F238E27FC236}">
                      <a16:creationId xmlns:a16="http://schemas.microsoft.com/office/drawing/2014/main" id="{B146907C-C012-4DDB-8D0D-98340326D6ED}"/>
                    </a:ext>
                  </a:extLst>
                </p:cNvPr>
                <p:cNvSpPr/>
                <p:nvPr/>
              </p:nvSpPr>
              <p:spPr bwMode="auto">
                <a:xfrm>
                  <a:off x="3961655" y="1358864"/>
                  <a:ext cx="518815" cy="1217907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C4F5AFFE-0C26-465A-B705-73765FDFF9F7}"/>
              </a:ext>
            </a:extLst>
          </p:cNvPr>
          <p:cNvGrpSpPr/>
          <p:nvPr/>
        </p:nvGrpSpPr>
        <p:grpSpPr>
          <a:xfrm>
            <a:off x="6035419" y="5184195"/>
            <a:ext cx="1651793" cy="1130424"/>
            <a:chOff x="6035419" y="5184195"/>
            <a:chExt cx="1651793" cy="1130424"/>
          </a:xfrm>
        </p:grpSpPr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579EAD3D-76FC-4E31-B150-3FEA006FCBA9}"/>
                </a:ext>
              </a:extLst>
            </p:cNvPr>
            <p:cNvGrpSpPr/>
            <p:nvPr/>
          </p:nvGrpSpPr>
          <p:grpSpPr>
            <a:xfrm>
              <a:off x="6035419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216" name="グループ化 215">
                <a:extLst>
                  <a:ext uri="{FF2B5EF4-FFF2-40B4-BE49-F238E27FC236}">
                    <a16:creationId xmlns:a16="http://schemas.microsoft.com/office/drawing/2014/main" id="{1EF8536D-53D8-4D68-9092-C4AE97295992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218" name="楕円 31">
                  <a:extLst>
                    <a:ext uri="{FF2B5EF4-FFF2-40B4-BE49-F238E27FC236}">
                      <a16:creationId xmlns:a16="http://schemas.microsoft.com/office/drawing/2014/main" id="{52507E07-DB72-4187-809C-B6F59ABB90E4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楕円 218">
                  <a:extLst>
                    <a:ext uri="{FF2B5EF4-FFF2-40B4-BE49-F238E27FC236}">
                      <a16:creationId xmlns:a16="http://schemas.microsoft.com/office/drawing/2014/main" id="{B9431286-CEEB-4CB5-968D-18BF6EF05A88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楕円 219">
                  <a:extLst>
                    <a:ext uri="{FF2B5EF4-FFF2-40B4-BE49-F238E27FC236}">
                      <a16:creationId xmlns:a16="http://schemas.microsoft.com/office/drawing/2014/main" id="{C65480B1-5460-434D-99D3-95A786B4A3AA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7" name="楕円 216">
                <a:extLst>
                  <a:ext uri="{FF2B5EF4-FFF2-40B4-BE49-F238E27FC236}">
                    <a16:creationId xmlns:a16="http://schemas.microsoft.com/office/drawing/2014/main" id="{A4FB8951-0D6E-4EC3-A842-D21D1E37D9AC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5" name="グループ化 184">
              <a:extLst>
                <a:ext uri="{FF2B5EF4-FFF2-40B4-BE49-F238E27FC236}">
                  <a16:creationId xmlns:a16="http://schemas.microsoft.com/office/drawing/2014/main" id="{234C9C22-AA4F-47CD-B4E4-CCB7A88151B3}"/>
                </a:ext>
              </a:extLst>
            </p:cNvPr>
            <p:cNvGrpSpPr/>
            <p:nvPr/>
          </p:nvGrpSpPr>
          <p:grpSpPr>
            <a:xfrm rot="518385">
              <a:off x="6124649" y="5192593"/>
              <a:ext cx="1562563" cy="782287"/>
              <a:chOff x="6158335" y="5121320"/>
              <a:chExt cx="1562563" cy="782287"/>
            </a:xfrm>
          </p:grpSpPr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5B4B91FC-334E-4896-8D0E-F6AF6100CA4A}"/>
                  </a:ext>
                </a:extLst>
              </p:cNvPr>
              <p:cNvGrpSpPr/>
              <p:nvPr/>
            </p:nvGrpSpPr>
            <p:grpSpPr>
              <a:xfrm rot="3453300">
                <a:off x="6672663" y="4623139"/>
                <a:ext cx="361528" cy="1357890"/>
                <a:chOff x="3298159" y="3338931"/>
                <a:chExt cx="434357" cy="1631436"/>
              </a:xfrm>
            </p:grpSpPr>
            <p:grpSp>
              <p:nvGrpSpPr>
                <p:cNvPr id="207" name="グループ化 206">
                  <a:extLst>
                    <a:ext uri="{FF2B5EF4-FFF2-40B4-BE49-F238E27FC236}">
                      <a16:creationId xmlns:a16="http://schemas.microsoft.com/office/drawing/2014/main" id="{6786B757-9C41-4C88-9E9A-07616B916F95}"/>
                    </a:ext>
                  </a:extLst>
                </p:cNvPr>
                <p:cNvGrpSpPr/>
                <p:nvPr/>
              </p:nvGrpSpPr>
              <p:grpSpPr>
                <a:xfrm rot="21431751">
                  <a:off x="329815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214" name="台形 213">
                    <a:extLst>
                      <a:ext uri="{FF2B5EF4-FFF2-40B4-BE49-F238E27FC236}">
                        <a16:creationId xmlns:a16="http://schemas.microsoft.com/office/drawing/2014/main" id="{2D2B8E58-12CE-4272-8D05-89DE10D1813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15" name="フリーフォーム: 図形 214">
                    <a:extLst>
                      <a:ext uri="{FF2B5EF4-FFF2-40B4-BE49-F238E27FC236}">
                        <a16:creationId xmlns:a16="http://schemas.microsoft.com/office/drawing/2014/main" id="{24BDCC5F-8D0F-40A9-95F6-AE6BFFBC865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8" name="グループ化 207">
                  <a:extLst>
                    <a:ext uri="{FF2B5EF4-FFF2-40B4-BE49-F238E27FC236}">
                      <a16:creationId xmlns:a16="http://schemas.microsoft.com/office/drawing/2014/main" id="{07969C75-061E-4EBF-A169-BC98B71A6E5B}"/>
                    </a:ext>
                  </a:extLst>
                </p:cNvPr>
                <p:cNvGrpSpPr/>
                <p:nvPr/>
              </p:nvGrpSpPr>
              <p:grpSpPr>
                <a:xfrm rot="168249" flipH="1">
                  <a:off x="352040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212" name="台形 211">
                    <a:extLst>
                      <a:ext uri="{FF2B5EF4-FFF2-40B4-BE49-F238E27FC236}">
                        <a16:creationId xmlns:a16="http://schemas.microsoft.com/office/drawing/2014/main" id="{1B237ED7-75FE-4EAB-9E54-773520723F87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" name="フリーフォーム: 図形 212">
                    <a:extLst>
                      <a:ext uri="{FF2B5EF4-FFF2-40B4-BE49-F238E27FC236}">
                        <a16:creationId xmlns:a16="http://schemas.microsoft.com/office/drawing/2014/main" id="{9F2F41AC-F0EE-4CAB-9467-D1DD764C48B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9" name="グループ化 208">
                  <a:extLst>
                    <a:ext uri="{FF2B5EF4-FFF2-40B4-BE49-F238E27FC236}">
                      <a16:creationId xmlns:a16="http://schemas.microsoft.com/office/drawing/2014/main" id="{5B244713-F470-4B11-A813-9998512045B4}"/>
                    </a:ext>
                  </a:extLst>
                </p:cNvPr>
                <p:cNvGrpSpPr/>
                <p:nvPr/>
              </p:nvGrpSpPr>
              <p:grpSpPr>
                <a:xfrm>
                  <a:off x="3415325" y="3338931"/>
                  <a:ext cx="212107" cy="1631436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210" name="台形 209">
                    <a:extLst>
                      <a:ext uri="{FF2B5EF4-FFF2-40B4-BE49-F238E27FC236}">
                        <a16:creationId xmlns:a16="http://schemas.microsoft.com/office/drawing/2014/main" id="{12A43A8B-D93E-4AFA-89E9-86D433482344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" name="フリーフォーム: 図形 210">
                    <a:extLst>
                      <a:ext uri="{FF2B5EF4-FFF2-40B4-BE49-F238E27FC236}">
                        <a16:creationId xmlns:a16="http://schemas.microsoft.com/office/drawing/2014/main" id="{8DC664EB-57D9-447E-B666-255722B6D2D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8A2C404B-D4F0-4791-94B3-51712AF4F86C}"/>
                  </a:ext>
                </a:extLst>
              </p:cNvPr>
              <p:cNvGrpSpPr/>
              <p:nvPr/>
            </p:nvGrpSpPr>
            <p:grpSpPr>
              <a:xfrm rot="3453300">
                <a:off x="6656516" y="4870375"/>
                <a:ext cx="361528" cy="1357890"/>
                <a:chOff x="3298159" y="3338931"/>
                <a:chExt cx="434357" cy="1631436"/>
              </a:xfrm>
            </p:grpSpPr>
            <p:grpSp>
              <p:nvGrpSpPr>
                <p:cNvPr id="198" name="グループ化 197">
                  <a:extLst>
                    <a:ext uri="{FF2B5EF4-FFF2-40B4-BE49-F238E27FC236}">
                      <a16:creationId xmlns:a16="http://schemas.microsoft.com/office/drawing/2014/main" id="{955BE492-F46D-4596-9C2F-A0C817265508}"/>
                    </a:ext>
                  </a:extLst>
                </p:cNvPr>
                <p:cNvGrpSpPr/>
                <p:nvPr/>
              </p:nvGrpSpPr>
              <p:grpSpPr>
                <a:xfrm rot="21431751">
                  <a:off x="329815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205" name="台形 204">
                    <a:extLst>
                      <a:ext uri="{FF2B5EF4-FFF2-40B4-BE49-F238E27FC236}">
                        <a16:creationId xmlns:a16="http://schemas.microsoft.com/office/drawing/2014/main" id="{01C17949-7286-4437-BC55-826D9ACA3D0E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06" name="フリーフォーム: 図形 205">
                    <a:extLst>
                      <a:ext uri="{FF2B5EF4-FFF2-40B4-BE49-F238E27FC236}">
                        <a16:creationId xmlns:a16="http://schemas.microsoft.com/office/drawing/2014/main" id="{413ED9B3-E889-418A-88F1-6F59944B7474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9" name="グループ化 198">
                  <a:extLst>
                    <a:ext uri="{FF2B5EF4-FFF2-40B4-BE49-F238E27FC236}">
                      <a16:creationId xmlns:a16="http://schemas.microsoft.com/office/drawing/2014/main" id="{BA365AEA-A36C-4566-9B59-65C7ED758ADD}"/>
                    </a:ext>
                  </a:extLst>
                </p:cNvPr>
                <p:cNvGrpSpPr/>
                <p:nvPr/>
              </p:nvGrpSpPr>
              <p:grpSpPr>
                <a:xfrm rot="168249" flipH="1">
                  <a:off x="352040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203" name="台形 202">
                    <a:extLst>
                      <a:ext uri="{FF2B5EF4-FFF2-40B4-BE49-F238E27FC236}">
                        <a16:creationId xmlns:a16="http://schemas.microsoft.com/office/drawing/2014/main" id="{F07DA4BE-0902-4814-9D99-57A99473A6E6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" name="フリーフォーム: 図形 203">
                    <a:extLst>
                      <a:ext uri="{FF2B5EF4-FFF2-40B4-BE49-F238E27FC236}">
                        <a16:creationId xmlns:a16="http://schemas.microsoft.com/office/drawing/2014/main" id="{863FBB1B-A8F6-4A33-840E-B449B0C2C8BF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0" name="グループ化 199">
                  <a:extLst>
                    <a:ext uri="{FF2B5EF4-FFF2-40B4-BE49-F238E27FC236}">
                      <a16:creationId xmlns:a16="http://schemas.microsoft.com/office/drawing/2014/main" id="{1C3739CD-2161-4FBA-93F7-F7D0C6242B5F}"/>
                    </a:ext>
                  </a:extLst>
                </p:cNvPr>
                <p:cNvGrpSpPr/>
                <p:nvPr/>
              </p:nvGrpSpPr>
              <p:grpSpPr>
                <a:xfrm>
                  <a:off x="3415325" y="3338931"/>
                  <a:ext cx="212107" cy="1631436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201" name="台形 200">
                    <a:extLst>
                      <a:ext uri="{FF2B5EF4-FFF2-40B4-BE49-F238E27FC236}">
                        <a16:creationId xmlns:a16="http://schemas.microsoft.com/office/drawing/2014/main" id="{862DA1CB-2149-4D20-8369-C37198D36498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" name="フリーフォーム: 図形 201">
                    <a:extLst>
                      <a:ext uri="{FF2B5EF4-FFF2-40B4-BE49-F238E27FC236}">
                        <a16:creationId xmlns:a16="http://schemas.microsoft.com/office/drawing/2014/main" id="{C293FD51-49E9-4030-96EE-E86784C5BADE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ED5CCBCB-3B3A-4FFB-81E7-19F9CCF86A7C}"/>
                  </a:ext>
                </a:extLst>
              </p:cNvPr>
              <p:cNvGrpSpPr/>
              <p:nvPr/>
            </p:nvGrpSpPr>
            <p:grpSpPr>
              <a:xfrm rot="4018356">
                <a:off x="6861189" y="5043898"/>
                <a:ext cx="361528" cy="1357890"/>
                <a:chOff x="3298159" y="3338931"/>
                <a:chExt cx="434357" cy="1631436"/>
              </a:xfrm>
            </p:grpSpPr>
            <p:grpSp>
              <p:nvGrpSpPr>
                <p:cNvPr id="189" name="グループ化 188">
                  <a:extLst>
                    <a:ext uri="{FF2B5EF4-FFF2-40B4-BE49-F238E27FC236}">
                      <a16:creationId xmlns:a16="http://schemas.microsoft.com/office/drawing/2014/main" id="{9FFE588E-C1B4-4F2C-8D49-51AC7FFB8690}"/>
                    </a:ext>
                  </a:extLst>
                </p:cNvPr>
                <p:cNvGrpSpPr/>
                <p:nvPr/>
              </p:nvGrpSpPr>
              <p:grpSpPr>
                <a:xfrm rot="21431751">
                  <a:off x="329815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196" name="台形 195">
                    <a:extLst>
                      <a:ext uri="{FF2B5EF4-FFF2-40B4-BE49-F238E27FC236}">
                        <a16:creationId xmlns:a16="http://schemas.microsoft.com/office/drawing/2014/main" id="{186A1AA1-8BEA-4736-8C9F-B7248473E6C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97" name="フリーフォーム: 図形 196">
                    <a:extLst>
                      <a:ext uri="{FF2B5EF4-FFF2-40B4-BE49-F238E27FC236}">
                        <a16:creationId xmlns:a16="http://schemas.microsoft.com/office/drawing/2014/main" id="{7E1C18EB-EA01-4473-907D-1F9C43CACB26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0" name="グループ化 189">
                  <a:extLst>
                    <a:ext uri="{FF2B5EF4-FFF2-40B4-BE49-F238E27FC236}">
                      <a16:creationId xmlns:a16="http://schemas.microsoft.com/office/drawing/2014/main" id="{AD88F272-C852-4BA6-863B-5AFC0E083BA4}"/>
                    </a:ext>
                  </a:extLst>
                </p:cNvPr>
                <p:cNvGrpSpPr/>
                <p:nvPr/>
              </p:nvGrpSpPr>
              <p:grpSpPr>
                <a:xfrm rot="168249" flipH="1">
                  <a:off x="352040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194" name="台形 193">
                    <a:extLst>
                      <a:ext uri="{FF2B5EF4-FFF2-40B4-BE49-F238E27FC236}">
                        <a16:creationId xmlns:a16="http://schemas.microsoft.com/office/drawing/2014/main" id="{71BEEDA6-CBAE-4691-9493-012EDA38306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5" name="フリーフォーム: 図形 194">
                    <a:extLst>
                      <a:ext uri="{FF2B5EF4-FFF2-40B4-BE49-F238E27FC236}">
                        <a16:creationId xmlns:a16="http://schemas.microsoft.com/office/drawing/2014/main" id="{4BB2047B-4C38-429C-A2E2-350E4884A6D4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1" name="グループ化 190">
                  <a:extLst>
                    <a:ext uri="{FF2B5EF4-FFF2-40B4-BE49-F238E27FC236}">
                      <a16:creationId xmlns:a16="http://schemas.microsoft.com/office/drawing/2014/main" id="{5D13E65F-3B48-4A06-B0A3-A415C2B252F6}"/>
                    </a:ext>
                  </a:extLst>
                </p:cNvPr>
                <p:cNvGrpSpPr/>
                <p:nvPr/>
              </p:nvGrpSpPr>
              <p:grpSpPr>
                <a:xfrm>
                  <a:off x="3415325" y="3338931"/>
                  <a:ext cx="212107" cy="1631436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192" name="台形 191">
                    <a:extLst>
                      <a:ext uri="{FF2B5EF4-FFF2-40B4-BE49-F238E27FC236}">
                        <a16:creationId xmlns:a16="http://schemas.microsoft.com/office/drawing/2014/main" id="{20DA9B55-327F-45E6-A0D8-396E378E0AB8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3" name="フリーフォーム: 図形 192">
                    <a:extLst>
                      <a:ext uri="{FF2B5EF4-FFF2-40B4-BE49-F238E27FC236}">
                        <a16:creationId xmlns:a16="http://schemas.microsoft.com/office/drawing/2014/main" id="{45371693-DF19-40A6-B06A-E6B884C6AFD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221" name="グループ化 220">
            <a:extLst>
              <a:ext uri="{FF2B5EF4-FFF2-40B4-BE49-F238E27FC236}">
                <a16:creationId xmlns:a16="http://schemas.microsoft.com/office/drawing/2014/main" id="{AA84A796-8948-47B0-AF6B-91BF63161662}"/>
              </a:ext>
            </a:extLst>
          </p:cNvPr>
          <p:cNvGrpSpPr/>
          <p:nvPr/>
        </p:nvGrpSpPr>
        <p:grpSpPr>
          <a:xfrm>
            <a:off x="4182810" y="5088886"/>
            <a:ext cx="1575175" cy="1225733"/>
            <a:chOff x="4182810" y="5088886"/>
            <a:chExt cx="1575175" cy="1225733"/>
          </a:xfrm>
        </p:grpSpPr>
        <p:grpSp>
          <p:nvGrpSpPr>
            <p:cNvPr id="222" name="グループ化 221">
              <a:extLst>
                <a:ext uri="{FF2B5EF4-FFF2-40B4-BE49-F238E27FC236}">
                  <a16:creationId xmlns:a16="http://schemas.microsoft.com/office/drawing/2014/main" id="{10CDB10E-21E9-48F5-BD53-6E76AC76F325}"/>
                </a:ext>
              </a:extLst>
            </p:cNvPr>
            <p:cNvGrpSpPr/>
            <p:nvPr/>
          </p:nvGrpSpPr>
          <p:grpSpPr>
            <a:xfrm>
              <a:off x="4182810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2ED47EAF-B41F-4F58-93EB-D126DC88FF53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240" name="楕円 31">
                  <a:extLst>
                    <a:ext uri="{FF2B5EF4-FFF2-40B4-BE49-F238E27FC236}">
                      <a16:creationId xmlns:a16="http://schemas.microsoft.com/office/drawing/2014/main" id="{58D262F3-535E-48F3-A057-BCE6A1AE4214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楕円 240">
                  <a:extLst>
                    <a:ext uri="{FF2B5EF4-FFF2-40B4-BE49-F238E27FC236}">
                      <a16:creationId xmlns:a16="http://schemas.microsoft.com/office/drawing/2014/main" id="{BA47AC8A-4527-41B4-A192-651DB0031FCB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楕円 241">
                  <a:extLst>
                    <a:ext uri="{FF2B5EF4-FFF2-40B4-BE49-F238E27FC236}">
                      <a16:creationId xmlns:a16="http://schemas.microsoft.com/office/drawing/2014/main" id="{1D8BF2A5-FDF3-4EBB-980D-C2F392B50E6B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9" name="楕円 238">
                <a:extLst>
                  <a:ext uri="{FF2B5EF4-FFF2-40B4-BE49-F238E27FC236}">
                    <a16:creationId xmlns:a16="http://schemas.microsoft.com/office/drawing/2014/main" id="{A6037379-95F5-4C8B-B939-AAA69DD21E21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537935E9-6548-41D2-8C0E-0C6CB84E0C1C}"/>
                </a:ext>
              </a:extLst>
            </p:cNvPr>
            <p:cNvGrpSpPr/>
            <p:nvPr/>
          </p:nvGrpSpPr>
          <p:grpSpPr>
            <a:xfrm>
              <a:off x="4524346" y="5088886"/>
              <a:ext cx="579444" cy="511638"/>
              <a:chOff x="7383271" y="3197088"/>
              <a:chExt cx="678540" cy="599138"/>
            </a:xfrm>
          </p:grpSpPr>
          <p:sp>
            <p:nvSpPr>
              <p:cNvPr id="236" name="楕円 235">
                <a:extLst>
                  <a:ext uri="{FF2B5EF4-FFF2-40B4-BE49-F238E27FC236}">
                    <a16:creationId xmlns:a16="http://schemas.microsoft.com/office/drawing/2014/main" id="{C25B96F0-96D4-4E36-8D08-68226A648350}"/>
                  </a:ext>
                </a:extLst>
              </p:cNvPr>
              <p:cNvSpPr/>
              <p:nvPr/>
            </p:nvSpPr>
            <p:spPr bwMode="auto">
              <a:xfrm>
                <a:off x="7383271" y="3246085"/>
                <a:ext cx="678540" cy="550141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星: 5 pt 236">
                <a:extLst>
                  <a:ext uri="{FF2B5EF4-FFF2-40B4-BE49-F238E27FC236}">
                    <a16:creationId xmlns:a16="http://schemas.microsoft.com/office/drawing/2014/main" id="{EEB03714-50F6-47DC-B7DD-9F2F0F055347}"/>
                  </a:ext>
                </a:extLst>
              </p:cNvPr>
              <p:cNvSpPr/>
              <p:nvPr/>
            </p:nvSpPr>
            <p:spPr bwMode="auto">
              <a:xfrm>
                <a:off x="7605101" y="3197088"/>
                <a:ext cx="234879" cy="130489"/>
              </a:xfrm>
              <a:prstGeom prst="star5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E8C4A9FD-C786-4205-B65B-9C419007ED7A}"/>
                </a:ext>
              </a:extLst>
            </p:cNvPr>
            <p:cNvGrpSpPr/>
            <p:nvPr/>
          </p:nvGrpSpPr>
          <p:grpSpPr>
            <a:xfrm>
              <a:off x="4994365" y="5268348"/>
              <a:ext cx="579444" cy="511638"/>
              <a:chOff x="7383271" y="3197088"/>
              <a:chExt cx="678540" cy="599138"/>
            </a:xfrm>
          </p:grpSpPr>
          <p:sp>
            <p:nvSpPr>
              <p:cNvPr id="234" name="楕円 233">
                <a:extLst>
                  <a:ext uri="{FF2B5EF4-FFF2-40B4-BE49-F238E27FC236}">
                    <a16:creationId xmlns:a16="http://schemas.microsoft.com/office/drawing/2014/main" id="{4F25EE23-E025-430E-BFFE-26A914A5C37E}"/>
                  </a:ext>
                </a:extLst>
              </p:cNvPr>
              <p:cNvSpPr/>
              <p:nvPr/>
            </p:nvSpPr>
            <p:spPr bwMode="auto">
              <a:xfrm>
                <a:off x="7383271" y="3246085"/>
                <a:ext cx="678540" cy="550141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星: 5 pt 234">
                <a:extLst>
                  <a:ext uri="{FF2B5EF4-FFF2-40B4-BE49-F238E27FC236}">
                    <a16:creationId xmlns:a16="http://schemas.microsoft.com/office/drawing/2014/main" id="{89E4705F-40B7-4D0A-8221-27072B3F125E}"/>
                  </a:ext>
                </a:extLst>
              </p:cNvPr>
              <p:cNvSpPr/>
              <p:nvPr/>
            </p:nvSpPr>
            <p:spPr bwMode="auto">
              <a:xfrm>
                <a:off x="7605101" y="3197088"/>
                <a:ext cx="234879" cy="130489"/>
              </a:xfrm>
              <a:prstGeom prst="star5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3BCCCFF0-358C-4B24-B194-75C5286B14C3}"/>
                </a:ext>
              </a:extLst>
            </p:cNvPr>
            <p:cNvGrpSpPr/>
            <p:nvPr/>
          </p:nvGrpSpPr>
          <p:grpSpPr>
            <a:xfrm>
              <a:off x="4259427" y="5405081"/>
              <a:ext cx="579444" cy="511638"/>
              <a:chOff x="7383271" y="3197088"/>
              <a:chExt cx="678540" cy="599138"/>
            </a:xfrm>
          </p:grpSpPr>
          <p:sp>
            <p:nvSpPr>
              <p:cNvPr id="232" name="楕円 231">
                <a:extLst>
                  <a:ext uri="{FF2B5EF4-FFF2-40B4-BE49-F238E27FC236}">
                    <a16:creationId xmlns:a16="http://schemas.microsoft.com/office/drawing/2014/main" id="{CF212DEC-F8B2-4F3B-B941-EEB3C24041D2}"/>
                  </a:ext>
                </a:extLst>
              </p:cNvPr>
              <p:cNvSpPr/>
              <p:nvPr/>
            </p:nvSpPr>
            <p:spPr bwMode="auto">
              <a:xfrm>
                <a:off x="7383271" y="3246085"/>
                <a:ext cx="678540" cy="550141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星: 5 pt 232">
                <a:extLst>
                  <a:ext uri="{FF2B5EF4-FFF2-40B4-BE49-F238E27FC236}">
                    <a16:creationId xmlns:a16="http://schemas.microsoft.com/office/drawing/2014/main" id="{61BA4F55-9EF2-4996-A6A0-6E20FF7D3EF5}"/>
                  </a:ext>
                </a:extLst>
              </p:cNvPr>
              <p:cNvSpPr/>
              <p:nvPr/>
            </p:nvSpPr>
            <p:spPr bwMode="auto">
              <a:xfrm>
                <a:off x="7605101" y="3197088"/>
                <a:ext cx="234879" cy="130489"/>
              </a:xfrm>
              <a:prstGeom prst="star5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6" name="グループ化 225">
              <a:extLst>
                <a:ext uri="{FF2B5EF4-FFF2-40B4-BE49-F238E27FC236}">
                  <a16:creationId xmlns:a16="http://schemas.microsoft.com/office/drawing/2014/main" id="{BEAA468B-8E7A-4D37-BB54-E0718CD00825}"/>
                </a:ext>
              </a:extLst>
            </p:cNvPr>
            <p:cNvGrpSpPr/>
            <p:nvPr/>
          </p:nvGrpSpPr>
          <p:grpSpPr>
            <a:xfrm>
              <a:off x="4994365" y="5516176"/>
              <a:ext cx="579444" cy="511638"/>
              <a:chOff x="7383271" y="3197088"/>
              <a:chExt cx="678540" cy="599138"/>
            </a:xfrm>
          </p:grpSpPr>
          <p:sp>
            <p:nvSpPr>
              <p:cNvPr id="230" name="楕円 229">
                <a:extLst>
                  <a:ext uri="{FF2B5EF4-FFF2-40B4-BE49-F238E27FC236}">
                    <a16:creationId xmlns:a16="http://schemas.microsoft.com/office/drawing/2014/main" id="{786DABE6-5B8A-40BF-B57E-55F81E2F3A29}"/>
                  </a:ext>
                </a:extLst>
              </p:cNvPr>
              <p:cNvSpPr/>
              <p:nvPr/>
            </p:nvSpPr>
            <p:spPr bwMode="auto">
              <a:xfrm>
                <a:off x="7383271" y="3246085"/>
                <a:ext cx="678540" cy="550141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星: 5 pt 230">
                <a:extLst>
                  <a:ext uri="{FF2B5EF4-FFF2-40B4-BE49-F238E27FC236}">
                    <a16:creationId xmlns:a16="http://schemas.microsoft.com/office/drawing/2014/main" id="{FF2EB337-BAEA-42FB-B658-38C95ADC978A}"/>
                  </a:ext>
                </a:extLst>
              </p:cNvPr>
              <p:cNvSpPr/>
              <p:nvPr/>
            </p:nvSpPr>
            <p:spPr bwMode="auto">
              <a:xfrm>
                <a:off x="7605101" y="3197088"/>
                <a:ext cx="234879" cy="130489"/>
              </a:xfrm>
              <a:prstGeom prst="star5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CED7DA66-989A-4BE8-B9CB-8DBFDFED56AA}"/>
                </a:ext>
              </a:extLst>
            </p:cNvPr>
            <p:cNvGrpSpPr/>
            <p:nvPr/>
          </p:nvGrpSpPr>
          <p:grpSpPr>
            <a:xfrm>
              <a:off x="4626896" y="5627271"/>
              <a:ext cx="579444" cy="511638"/>
              <a:chOff x="7383271" y="3197088"/>
              <a:chExt cx="678540" cy="599138"/>
            </a:xfrm>
          </p:grpSpPr>
          <p:sp>
            <p:nvSpPr>
              <p:cNvPr id="228" name="楕円 227">
                <a:extLst>
                  <a:ext uri="{FF2B5EF4-FFF2-40B4-BE49-F238E27FC236}">
                    <a16:creationId xmlns:a16="http://schemas.microsoft.com/office/drawing/2014/main" id="{F5543234-2C2B-4F0F-9566-02AC111F33E9}"/>
                  </a:ext>
                </a:extLst>
              </p:cNvPr>
              <p:cNvSpPr/>
              <p:nvPr/>
            </p:nvSpPr>
            <p:spPr bwMode="auto">
              <a:xfrm>
                <a:off x="7383271" y="3246085"/>
                <a:ext cx="678540" cy="550141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星: 5 pt 228">
                <a:extLst>
                  <a:ext uri="{FF2B5EF4-FFF2-40B4-BE49-F238E27FC236}">
                    <a16:creationId xmlns:a16="http://schemas.microsoft.com/office/drawing/2014/main" id="{4A1EAB8A-163D-4572-B584-40724FAAD94D}"/>
                  </a:ext>
                </a:extLst>
              </p:cNvPr>
              <p:cNvSpPr/>
              <p:nvPr/>
            </p:nvSpPr>
            <p:spPr bwMode="auto">
              <a:xfrm>
                <a:off x="7605101" y="3197088"/>
                <a:ext cx="234879" cy="130489"/>
              </a:xfrm>
              <a:prstGeom prst="star5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3" name="グループ化 242">
            <a:extLst>
              <a:ext uri="{FF2B5EF4-FFF2-40B4-BE49-F238E27FC236}">
                <a16:creationId xmlns:a16="http://schemas.microsoft.com/office/drawing/2014/main" id="{162AD0DF-AAFA-4741-9C54-E0301EBB41D6}"/>
              </a:ext>
            </a:extLst>
          </p:cNvPr>
          <p:cNvGrpSpPr/>
          <p:nvPr/>
        </p:nvGrpSpPr>
        <p:grpSpPr>
          <a:xfrm>
            <a:off x="2301619" y="5184195"/>
            <a:ext cx="1610697" cy="1130424"/>
            <a:chOff x="2301619" y="5184195"/>
            <a:chExt cx="1610697" cy="1130424"/>
          </a:xfrm>
        </p:grpSpPr>
        <p:grpSp>
          <p:nvGrpSpPr>
            <p:cNvPr id="244" name="グループ化 243">
              <a:extLst>
                <a:ext uri="{FF2B5EF4-FFF2-40B4-BE49-F238E27FC236}">
                  <a16:creationId xmlns:a16="http://schemas.microsoft.com/office/drawing/2014/main" id="{3A450EAC-4D4A-45F5-AEC6-5DC868BE64BC}"/>
                </a:ext>
              </a:extLst>
            </p:cNvPr>
            <p:cNvGrpSpPr/>
            <p:nvPr/>
          </p:nvGrpSpPr>
          <p:grpSpPr>
            <a:xfrm>
              <a:off x="2301619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277" name="グループ化 276">
                <a:extLst>
                  <a:ext uri="{FF2B5EF4-FFF2-40B4-BE49-F238E27FC236}">
                    <a16:creationId xmlns:a16="http://schemas.microsoft.com/office/drawing/2014/main" id="{106A0175-3437-451B-99DC-77A2EE1D0587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279" name="楕円 31">
                  <a:extLst>
                    <a:ext uri="{FF2B5EF4-FFF2-40B4-BE49-F238E27FC236}">
                      <a16:creationId xmlns:a16="http://schemas.microsoft.com/office/drawing/2014/main" id="{831FD336-8C78-4DA7-8956-E267B5E6BAE5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楕円 279">
                  <a:extLst>
                    <a:ext uri="{FF2B5EF4-FFF2-40B4-BE49-F238E27FC236}">
                      <a16:creationId xmlns:a16="http://schemas.microsoft.com/office/drawing/2014/main" id="{FEFD9D59-C065-41A7-9E95-31A10E6DF4DB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楕円 280">
                  <a:extLst>
                    <a:ext uri="{FF2B5EF4-FFF2-40B4-BE49-F238E27FC236}">
                      <a16:creationId xmlns:a16="http://schemas.microsoft.com/office/drawing/2014/main" id="{C27CD8BB-C474-479E-9EFD-C98475C13519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8" name="楕円 277">
                <a:extLst>
                  <a:ext uri="{FF2B5EF4-FFF2-40B4-BE49-F238E27FC236}">
                    <a16:creationId xmlns:a16="http://schemas.microsoft.com/office/drawing/2014/main" id="{61FC50EB-F44C-42DE-A228-2CAC3EEBD2D8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F92DD39A-0F0A-4246-BCEA-C16F1E802DA4}"/>
                </a:ext>
              </a:extLst>
            </p:cNvPr>
            <p:cNvGrpSpPr/>
            <p:nvPr/>
          </p:nvGrpSpPr>
          <p:grpSpPr>
            <a:xfrm rot="3600000">
              <a:off x="2777187" y="4831488"/>
              <a:ext cx="585492" cy="1372760"/>
              <a:chOff x="2401707" y="2939734"/>
              <a:chExt cx="761572" cy="1785608"/>
            </a:xfrm>
          </p:grpSpPr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86BB41D2-5A18-465A-AA0A-333EB39A360C}"/>
                  </a:ext>
                </a:extLst>
              </p:cNvPr>
              <p:cNvGrpSpPr/>
              <p:nvPr/>
            </p:nvGrpSpPr>
            <p:grpSpPr>
              <a:xfrm>
                <a:off x="2702743" y="2939734"/>
                <a:ext cx="158470" cy="1743731"/>
                <a:chOff x="2702749" y="2939735"/>
                <a:chExt cx="158471" cy="1743732"/>
              </a:xfrm>
            </p:grpSpPr>
            <p:sp>
              <p:nvSpPr>
                <p:cNvPr id="275" name="台形 274">
                  <a:extLst>
                    <a:ext uri="{FF2B5EF4-FFF2-40B4-BE49-F238E27FC236}">
                      <a16:creationId xmlns:a16="http://schemas.microsoft.com/office/drawing/2014/main" id="{69F4F0B3-3FA9-46C5-8778-AAC3B6A0D69D}"/>
                    </a:ext>
                  </a:extLst>
                </p:cNvPr>
                <p:cNvSpPr/>
                <p:nvPr/>
              </p:nvSpPr>
              <p:spPr bwMode="auto">
                <a:xfrm rot="10800000">
                  <a:off x="2702749" y="2939735"/>
                  <a:ext cx="158471" cy="1743732"/>
                </a:xfrm>
                <a:prstGeom prst="trapezoid">
                  <a:avLst>
                    <a:gd name="adj" fmla="val 32514"/>
                  </a:avLst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22D11984-853A-4986-A497-30E16EB0D801}"/>
                    </a:ext>
                  </a:extLst>
                </p:cNvPr>
                <p:cNvSpPr/>
                <p:nvPr/>
              </p:nvSpPr>
              <p:spPr bwMode="auto">
                <a:xfrm>
                  <a:off x="2710580" y="2981024"/>
                  <a:ext cx="136337" cy="1338360"/>
                </a:xfrm>
                <a:custGeom>
                  <a:avLst/>
                  <a:gdLst>
                    <a:gd name="connsiteX0" fmla="*/ 70985 w 136337"/>
                    <a:gd name="connsiteY0" fmla="*/ 1315432 h 1338360"/>
                    <a:gd name="connsiteX1" fmla="*/ 99088 w 136337"/>
                    <a:gd name="connsiteY1" fmla="*/ 1326896 h 1338360"/>
                    <a:gd name="connsiteX2" fmla="*/ 70985 w 136337"/>
                    <a:gd name="connsiteY2" fmla="*/ 1338360 h 1338360"/>
                    <a:gd name="connsiteX3" fmla="*/ 42882 w 136337"/>
                    <a:gd name="connsiteY3" fmla="*/ 1326896 h 1338360"/>
                    <a:gd name="connsiteX4" fmla="*/ 70985 w 136337"/>
                    <a:gd name="connsiteY4" fmla="*/ 1315432 h 1338360"/>
                    <a:gd name="connsiteX5" fmla="*/ 79281 w 136337"/>
                    <a:gd name="connsiteY5" fmla="*/ 1268670 h 1338360"/>
                    <a:gd name="connsiteX6" fmla="*/ 107384 w 136337"/>
                    <a:gd name="connsiteY6" fmla="*/ 1280134 h 1338360"/>
                    <a:gd name="connsiteX7" fmla="*/ 79281 w 136337"/>
                    <a:gd name="connsiteY7" fmla="*/ 1291598 h 1338360"/>
                    <a:gd name="connsiteX8" fmla="*/ 51178 w 136337"/>
                    <a:gd name="connsiteY8" fmla="*/ 1280134 h 1338360"/>
                    <a:gd name="connsiteX9" fmla="*/ 79281 w 136337"/>
                    <a:gd name="connsiteY9" fmla="*/ 1268670 h 1338360"/>
                    <a:gd name="connsiteX10" fmla="*/ 80174 w 136337"/>
                    <a:gd name="connsiteY10" fmla="*/ 1196952 h 1338360"/>
                    <a:gd name="connsiteX11" fmla="*/ 108277 w 136337"/>
                    <a:gd name="connsiteY11" fmla="*/ 1208416 h 1338360"/>
                    <a:gd name="connsiteX12" fmla="*/ 80174 w 136337"/>
                    <a:gd name="connsiteY12" fmla="*/ 1219880 h 1338360"/>
                    <a:gd name="connsiteX13" fmla="*/ 52071 w 136337"/>
                    <a:gd name="connsiteY13" fmla="*/ 1208416 h 1338360"/>
                    <a:gd name="connsiteX14" fmla="*/ 80174 w 136337"/>
                    <a:gd name="connsiteY14" fmla="*/ 1196952 h 1338360"/>
                    <a:gd name="connsiteX15" fmla="*/ 84850 w 136337"/>
                    <a:gd name="connsiteY15" fmla="*/ 1107041 h 1338360"/>
                    <a:gd name="connsiteX16" fmla="*/ 112953 w 136337"/>
                    <a:gd name="connsiteY16" fmla="*/ 1118505 h 1338360"/>
                    <a:gd name="connsiteX17" fmla="*/ 84850 w 136337"/>
                    <a:gd name="connsiteY17" fmla="*/ 1129969 h 1338360"/>
                    <a:gd name="connsiteX18" fmla="*/ 56747 w 136337"/>
                    <a:gd name="connsiteY18" fmla="*/ 1118505 h 1338360"/>
                    <a:gd name="connsiteX19" fmla="*/ 84850 w 136337"/>
                    <a:gd name="connsiteY19" fmla="*/ 1107041 h 1338360"/>
                    <a:gd name="connsiteX20" fmla="*/ 56206 w 136337"/>
                    <a:gd name="connsiteY20" fmla="*/ 1056415 h 1338360"/>
                    <a:gd name="connsiteX21" fmla="*/ 84309 w 136337"/>
                    <a:gd name="connsiteY21" fmla="*/ 1067879 h 1338360"/>
                    <a:gd name="connsiteX22" fmla="*/ 56206 w 136337"/>
                    <a:gd name="connsiteY22" fmla="*/ 1079343 h 1338360"/>
                    <a:gd name="connsiteX23" fmla="*/ 28103 w 136337"/>
                    <a:gd name="connsiteY23" fmla="*/ 1067879 h 1338360"/>
                    <a:gd name="connsiteX24" fmla="*/ 56206 w 136337"/>
                    <a:gd name="connsiteY24" fmla="*/ 1056415 h 1338360"/>
                    <a:gd name="connsiteX25" fmla="*/ 64426 w 136337"/>
                    <a:gd name="connsiteY25" fmla="*/ 1008232 h 1338360"/>
                    <a:gd name="connsiteX26" fmla="*/ 92529 w 136337"/>
                    <a:gd name="connsiteY26" fmla="*/ 1019696 h 1338360"/>
                    <a:gd name="connsiteX27" fmla="*/ 64426 w 136337"/>
                    <a:gd name="connsiteY27" fmla="*/ 1031160 h 1338360"/>
                    <a:gd name="connsiteX28" fmla="*/ 36323 w 136337"/>
                    <a:gd name="connsiteY28" fmla="*/ 1019696 h 1338360"/>
                    <a:gd name="connsiteX29" fmla="*/ 64426 w 136337"/>
                    <a:gd name="connsiteY29" fmla="*/ 1008232 h 1338360"/>
                    <a:gd name="connsiteX30" fmla="*/ 72356 w 136337"/>
                    <a:gd name="connsiteY30" fmla="*/ 969722 h 1338360"/>
                    <a:gd name="connsiteX31" fmla="*/ 100459 w 136337"/>
                    <a:gd name="connsiteY31" fmla="*/ 981186 h 1338360"/>
                    <a:gd name="connsiteX32" fmla="*/ 72356 w 136337"/>
                    <a:gd name="connsiteY32" fmla="*/ 992650 h 1338360"/>
                    <a:gd name="connsiteX33" fmla="*/ 44253 w 136337"/>
                    <a:gd name="connsiteY33" fmla="*/ 981186 h 1338360"/>
                    <a:gd name="connsiteX34" fmla="*/ 72356 w 136337"/>
                    <a:gd name="connsiteY34" fmla="*/ 969722 h 1338360"/>
                    <a:gd name="connsiteX35" fmla="*/ 93178 w 136337"/>
                    <a:gd name="connsiteY35" fmla="*/ 932359 h 1338360"/>
                    <a:gd name="connsiteX36" fmla="*/ 121281 w 136337"/>
                    <a:gd name="connsiteY36" fmla="*/ 943823 h 1338360"/>
                    <a:gd name="connsiteX37" fmla="*/ 93178 w 136337"/>
                    <a:gd name="connsiteY37" fmla="*/ 955287 h 1338360"/>
                    <a:gd name="connsiteX38" fmla="*/ 65075 w 136337"/>
                    <a:gd name="connsiteY38" fmla="*/ 943823 h 1338360"/>
                    <a:gd name="connsiteX39" fmla="*/ 93178 w 136337"/>
                    <a:gd name="connsiteY39" fmla="*/ 932359 h 1338360"/>
                    <a:gd name="connsiteX40" fmla="*/ 92529 w 136337"/>
                    <a:gd name="connsiteY40" fmla="*/ 879159 h 1338360"/>
                    <a:gd name="connsiteX41" fmla="*/ 120632 w 136337"/>
                    <a:gd name="connsiteY41" fmla="*/ 890623 h 1338360"/>
                    <a:gd name="connsiteX42" fmla="*/ 92529 w 136337"/>
                    <a:gd name="connsiteY42" fmla="*/ 902087 h 1338360"/>
                    <a:gd name="connsiteX43" fmla="*/ 64426 w 136337"/>
                    <a:gd name="connsiteY43" fmla="*/ 890623 h 1338360"/>
                    <a:gd name="connsiteX44" fmla="*/ 92529 w 136337"/>
                    <a:gd name="connsiteY44" fmla="*/ 879159 h 1338360"/>
                    <a:gd name="connsiteX45" fmla="*/ 65075 w 136337"/>
                    <a:gd name="connsiteY45" fmla="*/ 838205 h 1338360"/>
                    <a:gd name="connsiteX46" fmla="*/ 93178 w 136337"/>
                    <a:gd name="connsiteY46" fmla="*/ 849669 h 1338360"/>
                    <a:gd name="connsiteX47" fmla="*/ 65075 w 136337"/>
                    <a:gd name="connsiteY47" fmla="*/ 861133 h 1338360"/>
                    <a:gd name="connsiteX48" fmla="*/ 36972 w 136337"/>
                    <a:gd name="connsiteY48" fmla="*/ 849669 h 1338360"/>
                    <a:gd name="connsiteX49" fmla="*/ 65075 w 136337"/>
                    <a:gd name="connsiteY49" fmla="*/ 838205 h 1338360"/>
                    <a:gd name="connsiteX50" fmla="*/ 69158 w 136337"/>
                    <a:gd name="connsiteY50" fmla="*/ 782093 h 1338360"/>
                    <a:gd name="connsiteX51" fmla="*/ 97261 w 136337"/>
                    <a:gd name="connsiteY51" fmla="*/ 793557 h 1338360"/>
                    <a:gd name="connsiteX52" fmla="*/ 69158 w 136337"/>
                    <a:gd name="connsiteY52" fmla="*/ 805021 h 1338360"/>
                    <a:gd name="connsiteX53" fmla="*/ 41055 w 136337"/>
                    <a:gd name="connsiteY53" fmla="*/ 793557 h 1338360"/>
                    <a:gd name="connsiteX54" fmla="*/ 69158 w 136337"/>
                    <a:gd name="connsiteY54" fmla="*/ 782093 h 1338360"/>
                    <a:gd name="connsiteX55" fmla="*/ 93178 w 136337"/>
                    <a:gd name="connsiteY55" fmla="*/ 732586 h 1338360"/>
                    <a:gd name="connsiteX56" fmla="*/ 121281 w 136337"/>
                    <a:gd name="connsiteY56" fmla="*/ 744050 h 1338360"/>
                    <a:gd name="connsiteX57" fmla="*/ 93178 w 136337"/>
                    <a:gd name="connsiteY57" fmla="*/ 755514 h 1338360"/>
                    <a:gd name="connsiteX58" fmla="*/ 65075 w 136337"/>
                    <a:gd name="connsiteY58" fmla="*/ 744050 h 1338360"/>
                    <a:gd name="connsiteX59" fmla="*/ 93178 w 136337"/>
                    <a:gd name="connsiteY59" fmla="*/ 732586 h 1338360"/>
                    <a:gd name="connsiteX60" fmla="*/ 97987 w 136337"/>
                    <a:gd name="connsiteY60" fmla="*/ 695983 h 1338360"/>
                    <a:gd name="connsiteX61" fmla="*/ 126090 w 136337"/>
                    <a:gd name="connsiteY61" fmla="*/ 707447 h 1338360"/>
                    <a:gd name="connsiteX62" fmla="*/ 97987 w 136337"/>
                    <a:gd name="connsiteY62" fmla="*/ 718911 h 1338360"/>
                    <a:gd name="connsiteX63" fmla="*/ 69884 w 136337"/>
                    <a:gd name="connsiteY63" fmla="*/ 707447 h 1338360"/>
                    <a:gd name="connsiteX64" fmla="*/ 97987 w 136337"/>
                    <a:gd name="connsiteY64" fmla="*/ 695983 h 1338360"/>
                    <a:gd name="connsiteX65" fmla="*/ 56535 w 136337"/>
                    <a:gd name="connsiteY65" fmla="*/ 656347 h 1338360"/>
                    <a:gd name="connsiteX66" fmla="*/ 84638 w 136337"/>
                    <a:gd name="connsiteY66" fmla="*/ 667811 h 1338360"/>
                    <a:gd name="connsiteX67" fmla="*/ 56535 w 136337"/>
                    <a:gd name="connsiteY67" fmla="*/ 679275 h 1338360"/>
                    <a:gd name="connsiteX68" fmla="*/ 28432 w 136337"/>
                    <a:gd name="connsiteY68" fmla="*/ 667811 h 1338360"/>
                    <a:gd name="connsiteX69" fmla="*/ 56535 w 136337"/>
                    <a:gd name="connsiteY69" fmla="*/ 656347 h 1338360"/>
                    <a:gd name="connsiteX70" fmla="*/ 56206 w 136337"/>
                    <a:gd name="connsiteY70" fmla="*/ 583912 h 1338360"/>
                    <a:gd name="connsiteX71" fmla="*/ 84309 w 136337"/>
                    <a:gd name="connsiteY71" fmla="*/ 595376 h 1338360"/>
                    <a:gd name="connsiteX72" fmla="*/ 56206 w 136337"/>
                    <a:gd name="connsiteY72" fmla="*/ 606840 h 1338360"/>
                    <a:gd name="connsiteX73" fmla="*/ 28103 w 136337"/>
                    <a:gd name="connsiteY73" fmla="*/ 595376 h 1338360"/>
                    <a:gd name="connsiteX74" fmla="*/ 56206 w 136337"/>
                    <a:gd name="connsiteY74" fmla="*/ 583912 h 1338360"/>
                    <a:gd name="connsiteX75" fmla="*/ 64502 w 136337"/>
                    <a:gd name="connsiteY75" fmla="*/ 537150 h 1338360"/>
                    <a:gd name="connsiteX76" fmla="*/ 92605 w 136337"/>
                    <a:gd name="connsiteY76" fmla="*/ 548614 h 1338360"/>
                    <a:gd name="connsiteX77" fmla="*/ 64502 w 136337"/>
                    <a:gd name="connsiteY77" fmla="*/ 560078 h 1338360"/>
                    <a:gd name="connsiteX78" fmla="*/ 36399 w 136337"/>
                    <a:gd name="connsiteY78" fmla="*/ 548614 h 1338360"/>
                    <a:gd name="connsiteX79" fmla="*/ 64502 w 136337"/>
                    <a:gd name="connsiteY79" fmla="*/ 537150 h 1338360"/>
                    <a:gd name="connsiteX80" fmla="*/ 96811 w 136337"/>
                    <a:gd name="connsiteY80" fmla="*/ 491789 h 1338360"/>
                    <a:gd name="connsiteX81" fmla="*/ 124914 w 136337"/>
                    <a:gd name="connsiteY81" fmla="*/ 503253 h 1338360"/>
                    <a:gd name="connsiteX82" fmla="*/ 96811 w 136337"/>
                    <a:gd name="connsiteY82" fmla="*/ 514717 h 1338360"/>
                    <a:gd name="connsiteX83" fmla="*/ 68708 w 136337"/>
                    <a:gd name="connsiteY83" fmla="*/ 503253 h 1338360"/>
                    <a:gd name="connsiteX84" fmla="*/ 96811 w 136337"/>
                    <a:gd name="connsiteY84" fmla="*/ 491789 h 1338360"/>
                    <a:gd name="connsiteX85" fmla="*/ 56823 w 136337"/>
                    <a:gd name="connsiteY85" fmla="*/ 450826 h 1338360"/>
                    <a:gd name="connsiteX86" fmla="*/ 84926 w 136337"/>
                    <a:gd name="connsiteY86" fmla="*/ 462290 h 1338360"/>
                    <a:gd name="connsiteX87" fmla="*/ 56823 w 136337"/>
                    <a:gd name="connsiteY87" fmla="*/ 473754 h 1338360"/>
                    <a:gd name="connsiteX88" fmla="*/ 28720 w 136337"/>
                    <a:gd name="connsiteY88" fmla="*/ 462290 h 1338360"/>
                    <a:gd name="connsiteX89" fmla="*/ 56823 w 136337"/>
                    <a:gd name="connsiteY89" fmla="*/ 450826 h 1338360"/>
                    <a:gd name="connsiteX90" fmla="*/ 71061 w 136337"/>
                    <a:gd name="connsiteY90" fmla="*/ 398608 h 1338360"/>
                    <a:gd name="connsiteX91" fmla="*/ 99164 w 136337"/>
                    <a:gd name="connsiteY91" fmla="*/ 410072 h 1338360"/>
                    <a:gd name="connsiteX92" fmla="*/ 71061 w 136337"/>
                    <a:gd name="connsiteY92" fmla="*/ 421536 h 1338360"/>
                    <a:gd name="connsiteX93" fmla="*/ 42958 w 136337"/>
                    <a:gd name="connsiteY93" fmla="*/ 410072 h 1338360"/>
                    <a:gd name="connsiteX94" fmla="*/ 71061 w 136337"/>
                    <a:gd name="connsiteY94" fmla="*/ 398608 h 1338360"/>
                    <a:gd name="connsiteX95" fmla="*/ 36399 w 136337"/>
                    <a:gd name="connsiteY95" fmla="*/ 352017 h 1338360"/>
                    <a:gd name="connsiteX96" fmla="*/ 64502 w 136337"/>
                    <a:gd name="connsiteY96" fmla="*/ 363481 h 1338360"/>
                    <a:gd name="connsiteX97" fmla="*/ 36399 w 136337"/>
                    <a:gd name="connsiteY97" fmla="*/ 374945 h 1338360"/>
                    <a:gd name="connsiteX98" fmla="*/ 8296 w 136337"/>
                    <a:gd name="connsiteY98" fmla="*/ 363481 h 1338360"/>
                    <a:gd name="connsiteX99" fmla="*/ 36399 w 136337"/>
                    <a:gd name="connsiteY99" fmla="*/ 352017 h 1338360"/>
                    <a:gd name="connsiteX100" fmla="*/ 101847 w 136337"/>
                    <a:gd name="connsiteY100" fmla="*/ 307679 h 1338360"/>
                    <a:gd name="connsiteX101" fmla="*/ 129950 w 136337"/>
                    <a:gd name="connsiteY101" fmla="*/ 319143 h 1338360"/>
                    <a:gd name="connsiteX102" fmla="*/ 101847 w 136337"/>
                    <a:gd name="connsiteY102" fmla="*/ 330607 h 1338360"/>
                    <a:gd name="connsiteX103" fmla="*/ 73744 w 136337"/>
                    <a:gd name="connsiteY103" fmla="*/ 319143 h 1338360"/>
                    <a:gd name="connsiteX104" fmla="*/ 101847 w 136337"/>
                    <a:gd name="connsiteY104" fmla="*/ 307679 h 1338360"/>
                    <a:gd name="connsiteX105" fmla="*/ 48494 w 136337"/>
                    <a:gd name="connsiteY105" fmla="*/ 275936 h 1338360"/>
                    <a:gd name="connsiteX106" fmla="*/ 76597 w 136337"/>
                    <a:gd name="connsiteY106" fmla="*/ 287400 h 1338360"/>
                    <a:gd name="connsiteX107" fmla="*/ 48494 w 136337"/>
                    <a:gd name="connsiteY107" fmla="*/ 298864 h 1338360"/>
                    <a:gd name="connsiteX108" fmla="*/ 20391 w 136337"/>
                    <a:gd name="connsiteY108" fmla="*/ 287400 h 1338360"/>
                    <a:gd name="connsiteX109" fmla="*/ 48494 w 136337"/>
                    <a:gd name="connsiteY109" fmla="*/ 275936 h 1338360"/>
                    <a:gd name="connsiteX110" fmla="*/ 92529 w 136337"/>
                    <a:gd name="connsiteY110" fmla="*/ 211161 h 1338360"/>
                    <a:gd name="connsiteX111" fmla="*/ 120632 w 136337"/>
                    <a:gd name="connsiteY111" fmla="*/ 222625 h 1338360"/>
                    <a:gd name="connsiteX112" fmla="*/ 92529 w 136337"/>
                    <a:gd name="connsiteY112" fmla="*/ 234089 h 1338360"/>
                    <a:gd name="connsiteX113" fmla="*/ 64426 w 136337"/>
                    <a:gd name="connsiteY113" fmla="*/ 222625 h 1338360"/>
                    <a:gd name="connsiteX114" fmla="*/ 92529 w 136337"/>
                    <a:gd name="connsiteY114" fmla="*/ 211161 h 1338360"/>
                    <a:gd name="connsiteX115" fmla="*/ 36323 w 136337"/>
                    <a:gd name="connsiteY115" fmla="*/ 181831 h 1338360"/>
                    <a:gd name="connsiteX116" fmla="*/ 64426 w 136337"/>
                    <a:gd name="connsiteY116" fmla="*/ 193295 h 1338360"/>
                    <a:gd name="connsiteX117" fmla="*/ 36323 w 136337"/>
                    <a:gd name="connsiteY117" fmla="*/ 204759 h 1338360"/>
                    <a:gd name="connsiteX118" fmla="*/ 8220 w 136337"/>
                    <a:gd name="connsiteY118" fmla="*/ 193295 h 1338360"/>
                    <a:gd name="connsiteX119" fmla="*/ 36323 w 136337"/>
                    <a:gd name="connsiteY119" fmla="*/ 181831 h 1338360"/>
                    <a:gd name="connsiteX120" fmla="*/ 108234 w 136337"/>
                    <a:gd name="connsiteY120" fmla="*/ 126574 h 1338360"/>
                    <a:gd name="connsiteX121" fmla="*/ 136337 w 136337"/>
                    <a:gd name="connsiteY121" fmla="*/ 138038 h 1338360"/>
                    <a:gd name="connsiteX122" fmla="*/ 108234 w 136337"/>
                    <a:gd name="connsiteY122" fmla="*/ 149502 h 1338360"/>
                    <a:gd name="connsiteX123" fmla="*/ 80131 w 136337"/>
                    <a:gd name="connsiteY123" fmla="*/ 138038 h 1338360"/>
                    <a:gd name="connsiteX124" fmla="*/ 108234 w 136337"/>
                    <a:gd name="connsiteY124" fmla="*/ 126574 h 1338360"/>
                    <a:gd name="connsiteX125" fmla="*/ 41724 w 136337"/>
                    <a:gd name="connsiteY125" fmla="*/ 83330 h 1338360"/>
                    <a:gd name="connsiteX126" fmla="*/ 69827 w 136337"/>
                    <a:gd name="connsiteY126" fmla="*/ 94794 h 1338360"/>
                    <a:gd name="connsiteX127" fmla="*/ 41724 w 136337"/>
                    <a:gd name="connsiteY127" fmla="*/ 106258 h 1338360"/>
                    <a:gd name="connsiteX128" fmla="*/ 13621 w 136337"/>
                    <a:gd name="connsiteY128" fmla="*/ 94794 h 1338360"/>
                    <a:gd name="connsiteX129" fmla="*/ 41724 w 136337"/>
                    <a:gd name="connsiteY129" fmla="*/ 83330 h 1338360"/>
                    <a:gd name="connsiteX130" fmla="*/ 84309 w 136337"/>
                    <a:gd name="connsiteY130" fmla="*/ 40975 h 1338360"/>
                    <a:gd name="connsiteX131" fmla="*/ 112412 w 136337"/>
                    <a:gd name="connsiteY131" fmla="*/ 52439 h 1338360"/>
                    <a:gd name="connsiteX132" fmla="*/ 84309 w 136337"/>
                    <a:gd name="connsiteY132" fmla="*/ 63903 h 1338360"/>
                    <a:gd name="connsiteX133" fmla="*/ 56206 w 136337"/>
                    <a:gd name="connsiteY133" fmla="*/ 52439 h 1338360"/>
                    <a:gd name="connsiteX134" fmla="*/ 84309 w 136337"/>
                    <a:gd name="connsiteY134" fmla="*/ 40975 h 1338360"/>
                    <a:gd name="connsiteX135" fmla="*/ 28103 w 136337"/>
                    <a:gd name="connsiteY135" fmla="*/ 0 h 1338360"/>
                    <a:gd name="connsiteX136" fmla="*/ 56206 w 136337"/>
                    <a:gd name="connsiteY136" fmla="*/ 11464 h 1338360"/>
                    <a:gd name="connsiteX137" fmla="*/ 28103 w 136337"/>
                    <a:gd name="connsiteY137" fmla="*/ 22928 h 1338360"/>
                    <a:gd name="connsiteX138" fmla="*/ 0 w 136337"/>
                    <a:gd name="connsiteY138" fmla="*/ 11464 h 1338360"/>
                    <a:gd name="connsiteX139" fmla="*/ 28103 w 136337"/>
                    <a:gd name="connsiteY139" fmla="*/ 0 h 1338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</a:cxnLst>
                  <a:rect l="l" t="t" r="r" b="b"/>
                  <a:pathLst>
                    <a:path w="136337" h="1338360">
                      <a:moveTo>
                        <a:pt x="70985" y="1315432"/>
                      </a:moveTo>
                      <a:cubicBezTo>
                        <a:pt x="86506" y="1315432"/>
                        <a:pt x="99088" y="1320565"/>
                        <a:pt x="99088" y="1326896"/>
                      </a:cubicBezTo>
                      <a:cubicBezTo>
                        <a:pt x="99088" y="1333227"/>
                        <a:pt x="86506" y="1338360"/>
                        <a:pt x="70985" y="1338360"/>
                      </a:cubicBezTo>
                      <a:cubicBezTo>
                        <a:pt x="55464" y="1338360"/>
                        <a:pt x="42882" y="1333227"/>
                        <a:pt x="42882" y="1326896"/>
                      </a:cubicBezTo>
                      <a:cubicBezTo>
                        <a:pt x="42882" y="1320565"/>
                        <a:pt x="55464" y="1315432"/>
                        <a:pt x="70985" y="1315432"/>
                      </a:cubicBezTo>
                      <a:close/>
                      <a:moveTo>
                        <a:pt x="79281" y="1268670"/>
                      </a:moveTo>
                      <a:cubicBezTo>
                        <a:pt x="94802" y="1268670"/>
                        <a:pt x="107384" y="1273803"/>
                        <a:pt x="107384" y="1280134"/>
                      </a:cubicBezTo>
                      <a:cubicBezTo>
                        <a:pt x="107384" y="1286465"/>
                        <a:pt x="94802" y="1291598"/>
                        <a:pt x="79281" y="1291598"/>
                      </a:cubicBezTo>
                      <a:cubicBezTo>
                        <a:pt x="63760" y="1291598"/>
                        <a:pt x="51178" y="1286465"/>
                        <a:pt x="51178" y="1280134"/>
                      </a:cubicBezTo>
                      <a:cubicBezTo>
                        <a:pt x="51178" y="1273803"/>
                        <a:pt x="63760" y="1268670"/>
                        <a:pt x="79281" y="1268670"/>
                      </a:cubicBezTo>
                      <a:close/>
                      <a:moveTo>
                        <a:pt x="80174" y="1196952"/>
                      </a:moveTo>
                      <a:cubicBezTo>
                        <a:pt x="95695" y="1196952"/>
                        <a:pt x="108277" y="1202085"/>
                        <a:pt x="108277" y="1208416"/>
                      </a:cubicBezTo>
                      <a:cubicBezTo>
                        <a:pt x="108277" y="1214747"/>
                        <a:pt x="95695" y="1219880"/>
                        <a:pt x="80174" y="1219880"/>
                      </a:cubicBezTo>
                      <a:cubicBezTo>
                        <a:pt x="64653" y="1219880"/>
                        <a:pt x="52071" y="1214747"/>
                        <a:pt x="52071" y="1208416"/>
                      </a:cubicBezTo>
                      <a:cubicBezTo>
                        <a:pt x="52071" y="1202085"/>
                        <a:pt x="64653" y="1196952"/>
                        <a:pt x="80174" y="1196952"/>
                      </a:cubicBezTo>
                      <a:close/>
                      <a:moveTo>
                        <a:pt x="84850" y="1107041"/>
                      </a:moveTo>
                      <a:cubicBezTo>
                        <a:pt x="100371" y="1107041"/>
                        <a:pt x="112953" y="1112174"/>
                        <a:pt x="112953" y="1118505"/>
                      </a:cubicBezTo>
                      <a:cubicBezTo>
                        <a:pt x="112953" y="1124836"/>
                        <a:pt x="100371" y="1129969"/>
                        <a:pt x="84850" y="1129969"/>
                      </a:cubicBezTo>
                      <a:cubicBezTo>
                        <a:pt x="69329" y="1129969"/>
                        <a:pt x="56747" y="1124836"/>
                        <a:pt x="56747" y="1118505"/>
                      </a:cubicBezTo>
                      <a:cubicBezTo>
                        <a:pt x="56747" y="1112174"/>
                        <a:pt x="69329" y="1107041"/>
                        <a:pt x="84850" y="1107041"/>
                      </a:cubicBezTo>
                      <a:close/>
                      <a:moveTo>
                        <a:pt x="56206" y="1056415"/>
                      </a:moveTo>
                      <a:cubicBezTo>
                        <a:pt x="71727" y="1056415"/>
                        <a:pt x="84309" y="1061548"/>
                        <a:pt x="84309" y="1067879"/>
                      </a:cubicBezTo>
                      <a:cubicBezTo>
                        <a:pt x="84309" y="1074210"/>
                        <a:pt x="71727" y="1079343"/>
                        <a:pt x="56206" y="1079343"/>
                      </a:cubicBezTo>
                      <a:cubicBezTo>
                        <a:pt x="40685" y="1079343"/>
                        <a:pt x="28103" y="1074210"/>
                        <a:pt x="28103" y="1067879"/>
                      </a:cubicBezTo>
                      <a:cubicBezTo>
                        <a:pt x="28103" y="1061548"/>
                        <a:pt x="40685" y="1056415"/>
                        <a:pt x="56206" y="1056415"/>
                      </a:cubicBezTo>
                      <a:close/>
                      <a:moveTo>
                        <a:pt x="64426" y="1008232"/>
                      </a:moveTo>
                      <a:cubicBezTo>
                        <a:pt x="79947" y="1008232"/>
                        <a:pt x="92529" y="1013365"/>
                        <a:pt x="92529" y="1019696"/>
                      </a:cubicBezTo>
                      <a:cubicBezTo>
                        <a:pt x="92529" y="1026027"/>
                        <a:pt x="79947" y="1031160"/>
                        <a:pt x="64426" y="1031160"/>
                      </a:cubicBezTo>
                      <a:cubicBezTo>
                        <a:pt x="48905" y="1031160"/>
                        <a:pt x="36323" y="1026027"/>
                        <a:pt x="36323" y="1019696"/>
                      </a:cubicBezTo>
                      <a:cubicBezTo>
                        <a:pt x="36323" y="1013365"/>
                        <a:pt x="48905" y="1008232"/>
                        <a:pt x="64426" y="1008232"/>
                      </a:cubicBezTo>
                      <a:close/>
                      <a:moveTo>
                        <a:pt x="72356" y="969722"/>
                      </a:moveTo>
                      <a:cubicBezTo>
                        <a:pt x="87877" y="969722"/>
                        <a:pt x="100459" y="974855"/>
                        <a:pt x="100459" y="981186"/>
                      </a:cubicBezTo>
                      <a:cubicBezTo>
                        <a:pt x="100459" y="987517"/>
                        <a:pt x="87877" y="992650"/>
                        <a:pt x="72356" y="992650"/>
                      </a:cubicBezTo>
                      <a:cubicBezTo>
                        <a:pt x="56835" y="992650"/>
                        <a:pt x="44253" y="987517"/>
                        <a:pt x="44253" y="981186"/>
                      </a:cubicBezTo>
                      <a:cubicBezTo>
                        <a:pt x="44253" y="974855"/>
                        <a:pt x="56835" y="969722"/>
                        <a:pt x="72356" y="969722"/>
                      </a:cubicBezTo>
                      <a:close/>
                      <a:moveTo>
                        <a:pt x="93178" y="932359"/>
                      </a:moveTo>
                      <a:cubicBezTo>
                        <a:pt x="108699" y="932359"/>
                        <a:pt x="121281" y="937492"/>
                        <a:pt x="121281" y="943823"/>
                      </a:cubicBezTo>
                      <a:cubicBezTo>
                        <a:pt x="121281" y="950154"/>
                        <a:pt x="108699" y="955287"/>
                        <a:pt x="93178" y="955287"/>
                      </a:cubicBezTo>
                      <a:cubicBezTo>
                        <a:pt x="77657" y="955287"/>
                        <a:pt x="65075" y="950154"/>
                        <a:pt x="65075" y="943823"/>
                      </a:cubicBezTo>
                      <a:cubicBezTo>
                        <a:pt x="65075" y="937492"/>
                        <a:pt x="77657" y="932359"/>
                        <a:pt x="93178" y="932359"/>
                      </a:cubicBezTo>
                      <a:close/>
                      <a:moveTo>
                        <a:pt x="92529" y="879159"/>
                      </a:moveTo>
                      <a:cubicBezTo>
                        <a:pt x="108050" y="879159"/>
                        <a:pt x="120632" y="884292"/>
                        <a:pt x="120632" y="890623"/>
                      </a:cubicBezTo>
                      <a:cubicBezTo>
                        <a:pt x="120632" y="896954"/>
                        <a:pt x="108050" y="902087"/>
                        <a:pt x="92529" y="902087"/>
                      </a:cubicBezTo>
                      <a:cubicBezTo>
                        <a:pt x="77008" y="902087"/>
                        <a:pt x="64426" y="896954"/>
                        <a:pt x="64426" y="890623"/>
                      </a:cubicBezTo>
                      <a:cubicBezTo>
                        <a:pt x="64426" y="884292"/>
                        <a:pt x="77008" y="879159"/>
                        <a:pt x="92529" y="879159"/>
                      </a:cubicBezTo>
                      <a:close/>
                      <a:moveTo>
                        <a:pt x="65075" y="838205"/>
                      </a:moveTo>
                      <a:cubicBezTo>
                        <a:pt x="80596" y="838205"/>
                        <a:pt x="93178" y="843338"/>
                        <a:pt x="93178" y="849669"/>
                      </a:cubicBezTo>
                      <a:cubicBezTo>
                        <a:pt x="93178" y="856000"/>
                        <a:pt x="80596" y="861133"/>
                        <a:pt x="65075" y="861133"/>
                      </a:cubicBezTo>
                      <a:cubicBezTo>
                        <a:pt x="49554" y="861133"/>
                        <a:pt x="36972" y="856000"/>
                        <a:pt x="36972" y="849669"/>
                      </a:cubicBezTo>
                      <a:cubicBezTo>
                        <a:pt x="36972" y="843338"/>
                        <a:pt x="49554" y="838205"/>
                        <a:pt x="65075" y="838205"/>
                      </a:cubicBezTo>
                      <a:close/>
                      <a:moveTo>
                        <a:pt x="69158" y="782093"/>
                      </a:moveTo>
                      <a:cubicBezTo>
                        <a:pt x="84679" y="782093"/>
                        <a:pt x="97261" y="787226"/>
                        <a:pt x="97261" y="793557"/>
                      </a:cubicBezTo>
                      <a:cubicBezTo>
                        <a:pt x="97261" y="799888"/>
                        <a:pt x="84679" y="805021"/>
                        <a:pt x="69158" y="805021"/>
                      </a:cubicBezTo>
                      <a:cubicBezTo>
                        <a:pt x="53637" y="805021"/>
                        <a:pt x="41055" y="799888"/>
                        <a:pt x="41055" y="793557"/>
                      </a:cubicBezTo>
                      <a:cubicBezTo>
                        <a:pt x="41055" y="787226"/>
                        <a:pt x="53637" y="782093"/>
                        <a:pt x="69158" y="782093"/>
                      </a:cubicBezTo>
                      <a:close/>
                      <a:moveTo>
                        <a:pt x="93178" y="732586"/>
                      </a:moveTo>
                      <a:cubicBezTo>
                        <a:pt x="108699" y="732586"/>
                        <a:pt x="121281" y="737719"/>
                        <a:pt x="121281" y="744050"/>
                      </a:cubicBezTo>
                      <a:cubicBezTo>
                        <a:pt x="121281" y="750381"/>
                        <a:pt x="108699" y="755514"/>
                        <a:pt x="93178" y="755514"/>
                      </a:cubicBezTo>
                      <a:cubicBezTo>
                        <a:pt x="77657" y="755514"/>
                        <a:pt x="65075" y="750381"/>
                        <a:pt x="65075" y="744050"/>
                      </a:cubicBezTo>
                      <a:cubicBezTo>
                        <a:pt x="65075" y="737719"/>
                        <a:pt x="77657" y="732586"/>
                        <a:pt x="93178" y="732586"/>
                      </a:cubicBezTo>
                      <a:close/>
                      <a:moveTo>
                        <a:pt x="97987" y="695983"/>
                      </a:moveTo>
                      <a:cubicBezTo>
                        <a:pt x="113508" y="695983"/>
                        <a:pt x="126090" y="701116"/>
                        <a:pt x="126090" y="707447"/>
                      </a:cubicBezTo>
                      <a:cubicBezTo>
                        <a:pt x="126090" y="713778"/>
                        <a:pt x="113508" y="718911"/>
                        <a:pt x="97987" y="718911"/>
                      </a:cubicBezTo>
                      <a:cubicBezTo>
                        <a:pt x="82466" y="718911"/>
                        <a:pt x="69884" y="713778"/>
                        <a:pt x="69884" y="707447"/>
                      </a:cubicBezTo>
                      <a:cubicBezTo>
                        <a:pt x="69884" y="701116"/>
                        <a:pt x="82466" y="695983"/>
                        <a:pt x="97987" y="695983"/>
                      </a:cubicBezTo>
                      <a:close/>
                      <a:moveTo>
                        <a:pt x="56535" y="656347"/>
                      </a:moveTo>
                      <a:cubicBezTo>
                        <a:pt x="72056" y="656347"/>
                        <a:pt x="84638" y="661480"/>
                        <a:pt x="84638" y="667811"/>
                      </a:cubicBezTo>
                      <a:cubicBezTo>
                        <a:pt x="84638" y="674142"/>
                        <a:pt x="72056" y="679275"/>
                        <a:pt x="56535" y="679275"/>
                      </a:cubicBezTo>
                      <a:cubicBezTo>
                        <a:pt x="41014" y="679275"/>
                        <a:pt x="28432" y="674142"/>
                        <a:pt x="28432" y="667811"/>
                      </a:cubicBezTo>
                      <a:cubicBezTo>
                        <a:pt x="28432" y="661480"/>
                        <a:pt x="41014" y="656347"/>
                        <a:pt x="56535" y="656347"/>
                      </a:cubicBezTo>
                      <a:close/>
                      <a:moveTo>
                        <a:pt x="56206" y="583912"/>
                      </a:moveTo>
                      <a:cubicBezTo>
                        <a:pt x="71727" y="583912"/>
                        <a:pt x="84309" y="589045"/>
                        <a:pt x="84309" y="595376"/>
                      </a:cubicBezTo>
                      <a:cubicBezTo>
                        <a:pt x="84309" y="601707"/>
                        <a:pt x="71727" y="606840"/>
                        <a:pt x="56206" y="606840"/>
                      </a:cubicBezTo>
                      <a:cubicBezTo>
                        <a:pt x="40685" y="606840"/>
                        <a:pt x="28103" y="601707"/>
                        <a:pt x="28103" y="595376"/>
                      </a:cubicBezTo>
                      <a:cubicBezTo>
                        <a:pt x="28103" y="589045"/>
                        <a:pt x="40685" y="583912"/>
                        <a:pt x="56206" y="583912"/>
                      </a:cubicBezTo>
                      <a:close/>
                      <a:moveTo>
                        <a:pt x="64502" y="537150"/>
                      </a:moveTo>
                      <a:cubicBezTo>
                        <a:pt x="80023" y="537150"/>
                        <a:pt x="92605" y="542283"/>
                        <a:pt x="92605" y="548614"/>
                      </a:cubicBezTo>
                      <a:cubicBezTo>
                        <a:pt x="92605" y="554945"/>
                        <a:pt x="80023" y="560078"/>
                        <a:pt x="64502" y="560078"/>
                      </a:cubicBezTo>
                      <a:cubicBezTo>
                        <a:pt x="48981" y="560078"/>
                        <a:pt x="36399" y="554945"/>
                        <a:pt x="36399" y="548614"/>
                      </a:cubicBezTo>
                      <a:cubicBezTo>
                        <a:pt x="36399" y="542283"/>
                        <a:pt x="48981" y="537150"/>
                        <a:pt x="64502" y="537150"/>
                      </a:cubicBezTo>
                      <a:close/>
                      <a:moveTo>
                        <a:pt x="96811" y="491789"/>
                      </a:moveTo>
                      <a:cubicBezTo>
                        <a:pt x="112332" y="491789"/>
                        <a:pt x="124914" y="496922"/>
                        <a:pt x="124914" y="503253"/>
                      </a:cubicBezTo>
                      <a:cubicBezTo>
                        <a:pt x="124914" y="509584"/>
                        <a:pt x="112332" y="514717"/>
                        <a:pt x="96811" y="514717"/>
                      </a:cubicBezTo>
                      <a:cubicBezTo>
                        <a:pt x="81290" y="514717"/>
                        <a:pt x="68708" y="509584"/>
                        <a:pt x="68708" y="503253"/>
                      </a:cubicBezTo>
                      <a:cubicBezTo>
                        <a:pt x="68708" y="496922"/>
                        <a:pt x="81290" y="491789"/>
                        <a:pt x="96811" y="491789"/>
                      </a:cubicBezTo>
                      <a:close/>
                      <a:moveTo>
                        <a:pt x="56823" y="450826"/>
                      </a:moveTo>
                      <a:cubicBezTo>
                        <a:pt x="72344" y="450826"/>
                        <a:pt x="84926" y="455959"/>
                        <a:pt x="84926" y="462290"/>
                      </a:cubicBezTo>
                      <a:cubicBezTo>
                        <a:pt x="84926" y="468621"/>
                        <a:pt x="72344" y="473754"/>
                        <a:pt x="56823" y="473754"/>
                      </a:cubicBezTo>
                      <a:cubicBezTo>
                        <a:pt x="41302" y="473754"/>
                        <a:pt x="28720" y="468621"/>
                        <a:pt x="28720" y="462290"/>
                      </a:cubicBezTo>
                      <a:cubicBezTo>
                        <a:pt x="28720" y="455959"/>
                        <a:pt x="41302" y="450826"/>
                        <a:pt x="56823" y="450826"/>
                      </a:cubicBezTo>
                      <a:close/>
                      <a:moveTo>
                        <a:pt x="71061" y="398608"/>
                      </a:moveTo>
                      <a:cubicBezTo>
                        <a:pt x="86582" y="398608"/>
                        <a:pt x="99164" y="403741"/>
                        <a:pt x="99164" y="410072"/>
                      </a:cubicBezTo>
                      <a:cubicBezTo>
                        <a:pt x="99164" y="416403"/>
                        <a:pt x="86582" y="421536"/>
                        <a:pt x="71061" y="421536"/>
                      </a:cubicBezTo>
                      <a:cubicBezTo>
                        <a:pt x="55540" y="421536"/>
                        <a:pt x="42958" y="416403"/>
                        <a:pt x="42958" y="410072"/>
                      </a:cubicBezTo>
                      <a:cubicBezTo>
                        <a:pt x="42958" y="403741"/>
                        <a:pt x="55540" y="398608"/>
                        <a:pt x="71061" y="398608"/>
                      </a:cubicBezTo>
                      <a:close/>
                      <a:moveTo>
                        <a:pt x="36399" y="352017"/>
                      </a:moveTo>
                      <a:cubicBezTo>
                        <a:pt x="51920" y="352017"/>
                        <a:pt x="64502" y="357150"/>
                        <a:pt x="64502" y="363481"/>
                      </a:cubicBezTo>
                      <a:cubicBezTo>
                        <a:pt x="64502" y="369812"/>
                        <a:pt x="51920" y="374945"/>
                        <a:pt x="36399" y="374945"/>
                      </a:cubicBezTo>
                      <a:cubicBezTo>
                        <a:pt x="20878" y="374945"/>
                        <a:pt x="8296" y="369812"/>
                        <a:pt x="8296" y="363481"/>
                      </a:cubicBezTo>
                      <a:cubicBezTo>
                        <a:pt x="8296" y="357150"/>
                        <a:pt x="20878" y="352017"/>
                        <a:pt x="36399" y="352017"/>
                      </a:cubicBezTo>
                      <a:close/>
                      <a:moveTo>
                        <a:pt x="101847" y="307679"/>
                      </a:moveTo>
                      <a:cubicBezTo>
                        <a:pt x="117368" y="307679"/>
                        <a:pt x="129950" y="312812"/>
                        <a:pt x="129950" y="319143"/>
                      </a:cubicBezTo>
                      <a:cubicBezTo>
                        <a:pt x="129950" y="325474"/>
                        <a:pt x="117368" y="330607"/>
                        <a:pt x="101847" y="330607"/>
                      </a:cubicBezTo>
                      <a:cubicBezTo>
                        <a:pt x="86326" y="330607"/>
                        <a:pt x="73744" y="325474"/>
                        <a:pt x="73744" y="319143"/>
                      </a:cubicBezTo>
                      <a:cubicBezTo>
                        <a:pt x="73744" y="312812"/>
                        <a:pt x="86326" y="307679"/>
                        <a:pt x="101847" y="307679"/>
                      </a:cubicBezTo>
                      <a:close/>
                      <a:moveTo>
                        <a:pt x="48494" y="275936"/>
                      </a:moveTo>
                      <a:cubicBezTo>
                        <a:pt x="64015" y="275936"/>
                        <a:pt x="76597" y="281069"/>
                        <a:pt x="76597" y="287400"/>
                      </a:cubicBezTo>
                      <a:cubicBezTo>
                        <a:pt x="76597" y="293731"/>
                        <a:pt x="64015" y="298864"/>
                        <a:pt x="48494" y="298864"/>
                      </a:cubicBezTo>
                      <a:cubicBezTo>
                        <a:pt x="32973" y="298864"/>
                        <a:pt x="20391" y="293731"/>
                        <a:pt x="20391" y="287400"/>
                      </a:cubicBezTo>
                      <a:cubicBezTo>
                        <a:pt x="20391" y="281069"/>
                        <a:pt x="32973" y="275936"/>
                        <a:pt x="48494" y="275936"/>
                      </a:cubicBezTo>
                      <a:close/>
                      <a:moveTo>
                        <a:pt x="92529" y="211161"/>
                      </a:moveTo>
                      <a:cubicBezTo>
                        <a:pt x="108050" y="211161"/>
                        <a:pt x="120632" y="216294"/>
                        <a:pt x="120632" y="222625"/>
                      </a:cubicBezTo>
                      <a:cubicBezTo>
                        <a:pt x="120632" y="228956"/>
                        <a:pt x="108050" y="234089"/>
                        <a:pt x="92529" y="234089"/>
                      </a:cubicBezTo>
                      <a:cubicBezTo>
                        <a:pt x="77008" y="234089"/>
                        <a:pt x="64426" y="228956"/>
                        <a:pt x="64426" y="222625"/>
                      </a:cubicBezTo>
                      <a:cubicBezTo>
                        <a:pt x="64426" y="216294"/>
                        <a:pt x="77008" y="211161"/>
                        <a:pt x="92529" y="211161"/>
                      </a:cubicBezTo>
                      <a:close/>
                      <a:moveTo>
                        <a:pt x="36323" y="181831"/>
                      </a:moveTo>
                      <a:cubicBezTo>
                        <a:pt x="51844" y="181831"/>
                        <a:pt x="64426" y="186964"/>
                        <a:pt x="64426" y="193295"/>
                      </a:cubicBezTo>
                      <a:cubicBezTo>
                        <a:pt x="64426" y="199626"/>
                        <a:pt x="51844" y="204759"/>
                        <a:pt x="36323" y="204759"/>
                      </a:cubicBezTo>
                      <a:cubicBezTo>
                        <a:pt x="20802" y="204759"/>
                        <a:pt x="8220" y="199626"/>
                        <a:pt x="8220" y="193295"/>
                      </a:cubicBezTo>
                      <a:cubicBezTo>
                        <a:pt x="8220" y="186964"/>
                        <a:pt x="20802" y="181831"/>
                        <a:pt x="36323" y="181831"/>
                      </a:cubicBezTo>
                      <a:close/>
                      <a:moveTo>
                        <a:pt x="108234" y="126574"/>
                      </a:moveTo>
                      <a:cubicBezTo>
                        <a:pt x="123755" y="126574"/>
                        <a:pt x="136337" y="131707"/>
                        <a:pt x="136337" y="138038"/>
                      </a:cubicBezTo>
                      <a:cubicBezTo>
                        <a:pt x="136337" y="144369"/>
                        <a:pt x="123755" y="149502"/>
                        <a:pt x="108234" y="149502"/>
                      </a:cubicBezTo>
                      <a:cubicBezTo>
                        <a:pt x="92713" y="149502"/>
                        <a:pt x="80131" y="144369"/>
                        <a:pt x="80131" y="138038"/>
                      </a:cubicBezTo>
                      <a:cubicBezTo>
                        <a:pt x="80131" y="131707"/>
                        <a:pt x="92713" y="126574"/>
                        <a:pt x="108234" y="126574"/>
                      </a:cubicBezTo>
                      <a:close/>
                      <a:moveTo>
                        <a:pt x="41724" y="83330"/>
                      </a:moveTo>
                      <a:cubicBezTo>
                        <a:pt x="57245" y="83330"/>
                        <a:pt x="69827" y="88463"/>
                        <a:pt x="69827" y="94794"/>
                      </a:cubicBezTo>
                      <a:cubicBezTo>
                        <a:pt x="69827" y="101125"/>
                        <a:pt x="57245" y="106258"/>
                        <a:pt x="41724" y="106258"/>
                      </a:cubicBezTo>
                      <a:cubicBezTo>
                        <a:pt x="26203" y="106258"/>
                        <a:pt x="13621" y="101125"/>
                        <a:pt x="13621" y="94794"/>
                      </a:cubicBezTo>
                      <a:cubicBezTo>
                        <a:pt x="13621" y="88463"/>
                        <a:pt x="26203" y="83330"/>
                        <a:pt x="41724" y="83330"/>
                      </a:cubicBezTo>
                      <a:close/>
                      <a:moveTo>
                        <a:pt x="84309" y="40975"/>
                      </a:moveTo>
                      <a:cubicBezTo>
                        <a:pt x="99830" y="40975"/>
                        <a:pt x="112412" y="46108"/>
                        <a:pt x="112412" y="52439"/>
                      </a:cubicBezTo>
                      <a:cubicBezTo>
                        <a:pt x="112412" y="58770"/>
                        <a:pt x="99830" y="63903"/>
                        <a:pt x="84309" y="63903"/>
                      </a:cubicBezTo>
                      <a:cubicBezTo>
                        <a:pt x="68788" y="63903"/>
                        <a:pt x="56206" y="58770"/>
                        <a:pt x="56206" y="52439"/>
                      </a:cubicBezTo>
                      <a:cubicBezTo>
                        <a:pt x="56206" y="46108"/>
                        <a:pt x="68788" y="40975"/>
                        <a:pt x="84309" y="40975"/>
                      </a:cubicBezTo>
                      <a:close/>
                      <a:moveTo>
                        <a:pt x="28103" y="0"/>
                      </a:moveTo>
                      <a:cubicBezTo>
                        <a:pt x="43624" y="0"/>
                        <a:pt x="56206" y="5133"/>
                        <a:pt x="56206" y="11464"/>
                      </a:cubicBezTo>
                      <a:cubicBezTo>
                        <a:pt x="56206" y="17795"/>
                        <a:pt x="43624" y="22928"/>
                        <a:pt x="28103" y="22928"/>
                      </a:cubicBezTo>
                      <a:cubicBezTo>
                        <a:pt x="12582" y="22928"/>
                        <a:pt x="0" y="17795"/>
                        <a:pt x="0" y="11464"/>
                      </a:cubicBezTo>
                      <a:cubicBezTo>
                        <a:pt x="0" y="5133"/>
                        <a:pt x="12582" y="0"/>
                        <a:pt x="28103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97F1B97E-5236-4544-807E-DE41CD610EC2}"/>
                  </a:ext>
                </a:extLst>
              </p:cNvPr>
              <p:cNvGrpSpPr/>
              <p:nvPr/>
            </p:nvGrpSpPr>
            <p:grpSpPr>
              <a:xfrm rot="21323726">
                <a:off x="2549374" y="2943029"/>
                <a:ext cx="158470" cy="1743731"/>
                <a:chOff x="2702749" y="2939735"/>
                <a:chExt cx="158471" cy="1743732"/>
              </a:xfrm>
            </p:grpSpPr>
            <p:sp>
              <p:nvSpPr>
                <p:cNvPr id="273" name="台形 272">
                  <a:extLst>
                    <a:ext uri="{FF2B5EF4-FFF2-40B4-BE49-F238E27FC236}">
                      <a16:creationId xmlns:a16="http://schemas.microsoft.com/office/drawing/2014/main" id="{B3AA2B45-DEEB-4C70-8B7A-F07FD387D5CF}"/>
                    </a:ext>
                  </a:extLst>
                </p:cNvPr>
                <p:cNvSpPr/>
                <p:nvPr/>
              </p:nvSpPr>
              <p:spPr bwMode="auto">
                <a:xfrm rot="10800000">
                  <a:off x="2702749" y="2939735"/>
                  <a:ext cx="158471" cy="1743732"/>
                </a:xfrm>
                <a:prstGeom prst="trapezoid">
                  <a:avLst>
                    <a:gd name="adj" fmla="val 32514"/>
                  </a:avLst>
                </a:prstGeom>
                <a:solidFill>
                  <a:srgbClr val="FF99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586B45F3-11A7-4546-8984-36A386C35697}"/>
                    </a:ext>
                  </a:extLst>
                </p:cNvPr>
                <p:cNvSpPr/>
                <p:nvPr/>
              </p:nvSpPr>
              <p:spPr bwMode="auto">
                <a:xfrm>
                  <a:off x="2710580" y="2981024"/>
                  <a:ext cx="136337" cy="1338360"/>
                </a:xfrm>
                <a:custGeom>
                  <a:avLst/>
                  <a:gdLst>
                    <a:gd name="connsiteX0" fmla="*/ 70985 w 136337"/>
                    <a:gd name="connsiteY0" fmla="*/ 1315432 h 1338360"/>
                    <a:gd name="connsiteX1" fmla="*/ 99088 w 136337"/>
                    <a:gd name="connsiteY1" fmla="*/ 1326896 h 1338360"/>
                    <a:gd name="connsiteX2" fmla="*/ 70985 w 136337"/>
                    <a:gd name="connsiteY2" fmla="*/ 1338360 h 1338360"/>
                    <a:gd name="connsiteX3" fmla="*/ 42882 w 136337"/>
                    <a:gd name="connsiteY3" fmla="*/ 1326896 h 1338360"/>
                    <a:gd name="connsiteX4" fmla="*/ 70985 w 136337"/>
                    <a:gd name="connsiteY4" fmla="*/ 1315432 h 1338360"/>
                    <a:gd name="connsiteX5" fmla="*/ 79281 w 136337"/>
                    <a:gd name="connsiteY5" fmla="*/ 1268670 h 1338360"/>
                    <a:gd name="connsiteX6" fmla="*/ 107384 w 136337"/>
                    <a:gd name="connsiteY6" fmla="*/ 1280134 h 1338360"/>
                    <a:gd name="connsiteX7" fmla="*/ 79281 w 136337"/>
                    <a:gd name="connsiteY7" fmla="*/ 1291598 h 1338360"/>
                    <a:gd name="connsiteX8" fmla="*/ 51178 w 136337"/>
                    <a:gd name="connsiteY8" fmla="*/ 1280134 h 1338360"/>
                    <a:gd name="connsiteX9" fmla="*/ 79281 w 136337"/>
                    <a:gd name="connsiteY9" fmla="*/ 1268670 h 1338360"/>
                    <a:gd name="connsiteX10" fmla="*/ 80174 w 136337"/>
                    <a:gd name="connsiteY10" fmla="*/ 1196952 h 1338360"/>
                    <a:gd name="connsiteX11" fmla="*/ 108277 w 136337"/>
                    <a:gd name="connsiteY11" fmla="*/ 1208416 h 1338360"/>
                    <a:gd name="connsiteX12" fmla="*/ 80174 w 136337"/>
                    <a:gd name="connsiteY12" fmla="*/ 1219880 h 1338360"/>
                    <a:gd name="connsiteX13" fmla="*/ 52071 w 136337"/>
                    <a:gd name="connsiteY13" fmla="*/ 1208416 h 1338360"/>
                    <a:gd name="connsiteX14" fmla="*/ 80174 w 136337"/>
                    <a:gd name="connsiteY14" fmla="*/ 1196952 h 1338360"/>
                    <a:gd name="connsiteX15" fmla="*/ 84850 w 136337"/>
                    <a:gd name="connsiteY15" fmla="*/ 1107041 h 1338360"/>
                    <a:gd name="connsiteX16" fmla="*/ 112953 w 136337"/>
                    <a:gd name="connsiteY16" fmla="*/ 1118505 h 1338360"/>
                    <a:gd name="connsiteX17" fmla="*/ 84850 w 136337"/>
                    <a:gd name="connsiteY17" fmla="*/ 1129969 h 1338360"/>
                    <a:gd name="connsiteX18" fmla="*/ 56747 w 136337"/>
                    <a:gd name="connsiteY18" fmla="*/ 1118505 h 1338360"/>
                    <a:gd name="connsiteX19" fmla="*/ 84850 w 136337"/>
                    <a:gd name="connsiteY19" fmla="*/ 1107041 h 1338360"/>
                    <a:gd name="connsiteX20" fmla="*/ 56206 w 136337"/>
                    <a:gd name="connsiteY20" fmla="*/ 1056415 h 1338360"/>
                    <a:gd name="connsiteX21" fmla="*/ 84309 w 136337"/>
                    <a:gd name="connsiteY21" fmla="*/ 1067879 h 1338360"/>
                    <a:gd name="connsiteX22" fmla="*/ 56206 w 136337"/>
                    <a:gd name="connsiteY22" fmla="*/ 1079343 h 1338360"/>
                    <a:gd name="connsiteX23" fmla="*/ 28103 w 136337"/>
                    <a:gd name="connsiteY23" fmla="*/ 1067879 h 1338360"/>
                    <a:gd name="connsiteX24" fmla="*/ 56206 w 136337"/>
                    <a:gd name="connsiteY24" fmla="*/ 1056415 h 1338360"/>
                    <a:gd name="connsiteX25" fmla="*/ 64426 w 136337"/>
                    <a:gd name="connsiteY25" fmla="*/ 1008232 h 1338360"/>
                    <a:gd name="connsiteX26" fmla="*/ 92529 w 136337"/>
                    <a:gd name="connsiteY26" fmla="*/ 1019696 h 1338360"/>
                    <a:gd name="connsiteX27" fmla="*/ 64426 w 136337"/>
                    <a:gd name="connsiteY27" fmla="*/ 1031160 h 1338360"/>
                    <a:gd name="connsiteX28" fmla="*/ 36323 w 136337"/>
                    <a:gd name="connsiteY28" fmla="*/ 1019696 h 1338360"/>
                    <a:gd name="connsiteX29" fmla="*/ 64426 w 136337"/>
                    <a:gd name="connsiteY29" fmla="*/ 1008232 h 1338360"/>
                    <a:gd name="connsiteX30" fmla="*/ 72356 w 136337"/>
                    <a:gd name="connsiteY30" fmla="*/ 969722 h 1338360"/>
                    <a:gd name="connsiteX31" fmla="*/ 100459 w 136337"/>
                    <a:gd name="connsiteY31" fmla="*/ 981186 h 1338360"/>
                    <a:gd name="connsiteX32" fmla="*/ 72356 w 136337"/>
                    <a:gd name="connsiteY32" fmla="*/ 992650 h 1338360"/>
                    <a:gd name="connsiteX33" fmla="*/ 44253 w 136337"/>
                    <a:gd name="connsiteY33" fmla="*/ 981186 h 1338360"/>
                    <a:gd name="connsiteX34" fmla="*/ 72356 w 136337"/>
                    <a:gd name="connsiteY34" fmla="*/ 969722 h 1338360"/>
                    <a:gd name="connsiteX35" fmla="*/ 93178 w 136337"/>
                    <a:gd name="connsiteY35" fmla="*/ 932359 h 1338360"/>
                    <a:gd name="connsiteX36" fmla="*/ 121281 w 136337"/>
                    <a:gd name="connsiteY36" fmla="*/ 943823 h 1338360"/>
                    <a:gd name="connsiteX37" fmla="*/ 93178 w 136337"/>
                    <a:gd name="connsiteY37" fmla="*/ 955287 h 1338360"/>
                    <a:gd name="connsiteX38" fmla="*/ 65075 w 136337"/>
                    <a:gd name="connsiteY38" fmla="*/ 943823 h 1338360"/>
                    <a:gd name="connsiteX39" fmla="*/ 93178 w 136337"/>
                    <a:gd name="connsiteY39" fmla="*/ 932359 h 1338360"/>
                    <a:gd name="connsiteX40" fmla="*/ 92529 w 136337"/>
                    <a:gd name="connsiteY40" fmla="*/ 879159 h 1338360"/>
                    <a:gd name="connsiteX41" fmla="*/ 120632 w 136337"/>
                    <a:gd name="connsiteY41" fmla="*/ 890623 h 1338360"/>
                    <a:gd name="connsiteX42" fmla="*/ 92529 w 136337"/>
                    <a:gd name="connsiteY42" fmla="*/ 902087 h 1338360"/>
                    <a:gd name="connsiteX43" fmla="*/ 64426 w 136337"/>
                    <a:gd name="connsiteY43" fmla="*/ 890623 h 1338360"/>
                    <a:gd name="connsiteX44" fmla="*/ 92529 w 136337"/>
                    <a:gd name="connsiteY44" fmla="*/ 879159 h 1338360"/>
                    <a:gd name="connsiteX45" fmla="*/ 65075 w 136337"/>
                    <a:gd name="connsiteY45" fmla="*/ 838205 h 1338360"/>
                    <a:gd name="connsiteX46" fmla="*/ 93178 w 136337"/>
                    <a:gd name="connsiteY46" fmla="*/ 849669 h 1338360"/>
                    <a:gd name="connsiteX47" fmla="*/ 65075 w 136337"/>
                    <a:gd name="connsiteY47" fmla="*/ 861133 h 1338360"/>
                    <a:gd name="connsiteX48" fmla="*/ 36972 w 136337"/>
                    <a:gd name="connsiteY48" fmla="*/ 849669 h 1338360"/>
                    <a:gd name="connsiteX49" fmla="*/ 65075 w 136337"/>
                    <a:gd name="connsiteY49" fmla="*/ 838205 h 1338360"/>
                    <a:gd name="connsiteX50" fmla="*/ 69158 w 136337"/>
                    <a:gd name="connsiteY50" fmla="*/ 782093 h 1338360"/>
                    <a:gd name="connsiteX51" fmla="*/ 97261 w 136337"/>
                    <a:gd name="connsiteY51" fmla="*/ 793557 h 1338360"/>
                    <a:gd name="connsiteX52" fmla="*/ 69158 w 136337"/>
                    <a:gd name="connsiteY52" fmla="*/ 805021 h 1338360"/>
                    <a:gd name="connsiteX53" fmla="*/ 41055 w 136337"/>
                    <a:gd name="connsiteY53" fmla="*/ 793557 h 1338360"/>
                    <a:gd name="connsiteX54" fmla="*/ 69158 w 136337"/>
                    <a:gd name="connsiteY54" fmla="*/ 782093 h 1338360"/>
                    <a:gd name="connsiteX55" fmla="*/ 93178 w 136337"/>
                    <a:gd name="connsiteY55" fmla="*/ 732586 h 1338360"/>
                    <a:gd name="connsiteX56" fmla="*/ 121281 w 136337"/>
                    <a:gd name="connsiteY56" fmla="*/ 744050 h 1338360"/>
                    <a:gd name="connsiteX57" fmla="*/ 93178 w 136337"/>
                    <a:gd name="connsiteY57" fmla="*/ 755514 h 1338360"/>
                    <a:gd name="connsiteX58" fmla="*/ 65075 w 136337"/>
                    <a:gd name="connsiteY58" fmla="*/ 744050 h 1338360"/>
                    <a:gd name="connsiteX59" fmla="*/ 93178 w 136337"/>
                    <a:gd name="connsiteY59" fmla="*/ 732586 h 1338360"/>
                    <a:gd name="connsiteX60" fmla="*/ 97987 w 136337"/>
                    <a:gd name="connsiteY60" fmla="*/ 695983 h 1338360"/>
                    <a:gd name="connsiteX61" fmla="*/ 126090 w 136337"/>
                    <a:gd name="connsiteY61" fmla="*/ 707447 h 1338360"/>
                    <a:gd name="connsiteX62" fmla="*/ 97987 w 136337"/>
                    <a:gd name="connsiteY62" fmla="*/ 718911 h 1338360"/>
                    <a:gd name="connsiteX63" fmla="*/ 69884 w 136337"/>
                    <a:gd name="connsiteY63" fmla="*/ 707447 h 1338360"/>
                    <a:gd name="connsiteX64" fmla="*/ 97987 w 136337"/>
                    <a:gd name="connsiteY64" fmla="*/ 695983 h 1338360"/>
                    <a:gd name="connsiteX65" fmla="*/ 56535 w 136337"/>
                    <a:gd name="connsiteY65" fmla="*/ 656347 h 1338360"/>
                    <a:gd name="connsiteX66" fmla="*/ 84638 w 136337"/>
                    <a:gd name="connsiteY66" fmla="*/ 667811 h 1338360"/>
                    <a:gd name="connsiteX67" fmla="*/ 56535 w 136337"/>
                    <a:gd name="connsiteY67" fmla="*/ 679275 h 1338360"/>
                    <a:gd name="connsiteX68" fmla="*/ 28432 w 136337"/>
                    <a:gd name="connsiteY68" fmla="*/ 667811 h 1338360"/>
                    <a:gd name="connsiteX69" fmla="*/ 56535 w 136337"/>
                    <a:gd name="connsiteY69" fmla="*/ 656347 h 1338360"/>
                    <a:gd name="connsiteX70" fmla="*/ 56206 w 136337"/>
                    <a:gd name="connsiteY70" fmla="*/ 583912 h 1338360"/>
                    <a:gd name="connsiteX71" fmla="*/ 84309 w 136337"/>
                    <a:gd name="connsiteY71" fmla="*/ 595376 h 1338360"/>
                    <a:gd name="connsiteX72" fmla="*/ 56206 w 136337"/>
                    <a:gd name="connsiteY72" fmla="*/ 606840 h 1338360"/>
                    <a:gd name="connsiteX73" fmla="*/ 28103 w 136337"/>
                    <a:gd name="connsiteY73" fmla="*/ 595376 h 1338360"/>
                    <a:gd name="connsiteX74" fmla="*/ 56206 w 136337"/>
                    <a:gd name="connsiteY74" fmla="*/ 583912 h 1338360"/>
                    <a:gd name="connsiteX75" fmla="*/ 64502 w 136337"/>
                    <a:gd name="connsiteY75" fmla="*/ 537150 h 1338360"/>
                    <a:gd name="connsiteX76" fmla="*/ 92605 w 136337"/>
                    <a:gd name="connsiteY76" fmla="*/ 548614 h 1338360"/>
                    <a:gd name="connsiteX77" fmla="*/ 64502 w 136337"/>
                    <a:gd name="connsiteY77" fmla="*/ 560078 h 1338360"/>
                    <a:gd name="connsiteX78" fmla="*/ 36399 w 136337"/>
                    <a:gd name="connsiteY78" fmla="*/ 548614 h 1338360"/>
                    <a:gd name="connsiteX79" fmla="*/ 64502 w 136337"/>
                    <a:gd name="connsiteY79" fmla="*/ 537150 h 1338360"/>
                    <a:gd name="connsiteX80" fmla="*/ 96811 w 136337"/>
                    <a:gd name="connsiteY80" fmla="*/ 491789 h 1338360"/>
                    <a:gd name="connsiteX81" fmla="*/ 124914 w 136337"/>
                    <a:gd name="connsiteY81" fmla="*/ 503253 h 1338360"/>
                    <a:gd name="connsiteX82" fmla="*/ 96811 w 136337"/>
                    <a:gd name="connsiteY82" fmla="*/ 514717 h 1338360"/>
                    <a:gd name="connsiteX83" fmla="*/ 68708 w 136337"/>
                    <a:gd name="connsiteY83" fmla="*/ 503253 h 1338360"/>
                    <a:gd name="connsiteX84" fmla="*/ 96811 w 136337"/>
                    <a:gd name="connsiteY84" fmla="*/ 491789 h 1338360"/>
                    <a:gd name="connsiteX85" fmla="*/ 56823 w 136337"/>
                    <a:gd name="connsiteY85" fmla="*/ 450826 h 1338360"/>
                    <a:gd name="connsiteX86" fmla="*/ 84926 w 136337"/>
                    <a:gd name="connsiteY86" fmla="*/ 462290 h 1338360"/>
                    <a:gd name="connsiteX87" fmla="*/ 56823 w 136337"/>
                    <a:gd name="connsiteY87" fmla="*/ 473754 h 1338360"/>
                    <a:gd name="connsiteX88" fmla="*/ 28720 w 136337"/>
                    <a:gd name="connsiteY88" fmla="*/ 462290 h 1338360"/>
                    <a:gd name="connsiteX89" fmla="*/ 56823 w 136337"/>
                    <a:gd name="connsiteY89" fmla="*/ 450826 h 1338360"/>
                    <a:gd name="connsiteX90" fmla="*/ 71061 w 136337"/>
                    <a:gd name="connsiteY90" fmla="*/ 398608 h 1338360"/>
                    <a:gd name="connsiteX91" fmla="*/ 99164 w 136337"/>
                    <a:gd name="connsiteY91" fmla="*/ 410072 h 1338360"/>
                    <a:gd name="connsiteX92" fmla="*/ 71061 w 136337"/>
                    <a:gd name="connsiteY92" fmla="*/ 421536 h 1338360"/>
                    <a:gd name="connsiteX93" fmla="*/ 42958 w 136337"/>
                    <a:gd name="connsiteY93" fmla="*/ 410072 h 1338360"/>
                    <a:gd name="connsiteX94" fmla="*/ 71061 w 136337"/>
                    <a:gd name="connsiteY94" fmla="*/ 398608 h 1338360"/>
                    <a:gd name="connsiteX95" fmla="*/ 36399 w 136337"/>
                    <a:gd name="connsiteY95" fmla="*/ 352017 h 1338360"/>
                    <a:gd name="connsiteX96" fmla="*/ 64502 w 136337"/>
                    <a:gd name="connsiteY96" fmla="*/ 363481 h 1338360"/>
                    <a:gd name="connsiteX97" fmla="*/ 36399 w 136337"/>
                    <a:gd name="connsiteY97" fmla="*/ 374945 h 1338360"/>
                    <a:gd name="connsiteX98" fmla="*/ 8296 w 136337"/>
                    <a:gd name="connsiteY98" fmla="*/ 363481 h 1338360"/>
                    <a:gd name="connsiteX99" fmla="*/ 36399 w 136337"/>
                    <a:gd name="connsiteY99" fmla="*/ 352017 h 1338360"/>
                    <a:gd name="connsiteX100" fmla="*/ 101847 w 136337"/>
                    <a:gd name="connsiteY100" fmla="*/ 307679 h 1338360"/>
                    <a:gd name="connsiteX101" fmla="*/ 129950 w 136337"/>
                    <a:gd name="connsiteY101" fmla="*/ 319143 h 1338360"/>
                    <a:gd name="connsiteX102" fmla="*/ 101847 w 136337"/>
                    <a:gd name="connsiteY102" fmla="*/ 330607 h 1338360"/>
                    <a:gd name="connsiteX103" fmla="*/ 73744 w 136337"/>
                    <a:gd name="connsiteY103" fmla="*/ 319143 h 1338360"/>
                    <a:gd name="connsiteX104" fmla="*/ 101847 w 136337"/>
                    <a:gd name="connsiteY104" fmla="*/ 307679 h 1338360"/>
                    <a:gd name="connsiteX105" fmla="*/ 48494 w 136337"/>
                    <a:gd name="connsiteY105" fmla="*/ 275936 h 1338360"/>
                    <a:gd name="connsiteX106" fmla="*/ 76597 w 136337"/>
                    <a:gd name="connsiteY106" fmla="*/ 287400 h 1338360"/>
                    <a:gd name="connsiteX107" fmla="*/ 48494 w 136337"/>
                    <a:gd name="connsiteY107" fmla="*/ 298864 h 1338360"/>
                    <a:gd name="connsiteX108" fmla="*/ 20391 w 136337"/>
                    <a:gd name="connsiteY108" fmla="*/ 287400 h 1338360"/>
                    <a:gd name="connsiteX109" fmla="*/ 48494 w 136337"/>
                    <a:gd name="connsiteY109" fmla="*/ 275936 h 1338360"/>
                    <a:gd name="connsiteX110" fmla="*/ 92529 w 136337"/>
                    <a:gd name="connsiteY110" fmla="*/ 211161 h 1338360"/>
                    <a:gd name="connsiteX111" fmla="*/ 120632 w 136337"/>
                    <a:gd name="connsiteY111" fmla="*/ 222625 h 1338360"/>
                    <a:gd name="connsiteX112" fmla="*/ 92529 w 136337"/>
                    <a:gd name="connsiteY112" fmla="*/ 234089 h 1338360"/>
                    <a:gd name="connsiteX113" fmla="*/ 64426 w 136337"/>
                    <a:gd name="connsiteY113" fmla="*/ 222625 h 1338360"/>
                    <a:gd name="connsiteX114" fmla="*/ 92529 w 136337"/>
                    <a:gd name="connsiteY114" fmla="*/ 211161 h 1338360"/>
                    <a:gd name="connsiteX115" fmla="*/ 36323 w 136337"/>
                    <a:gd name="connsiteY115" fmla="*/ 181831 h 1338360"/>
                    <a:gd name="connsiteX116" fmla="*/ 64426 w 136337"/>
                    <a:gd name="connsiteY116" fmla="*/ 193295 h 1338360"/>
                    <a:gd name="connsiteX117" fmla="*/ 36323 w 136337"/>
                    <a:gd name="connsiteY117" fmla="*/ 204759 h 1338360"/>
                    <a:gd name="connsiteX118" fmla="*/ 8220 w 136337"/>
                    <a:gd name="connsiteY118" fmla="*/ 193295 h 1338360"/>
                    <a:gd name="connsiteX119" fmla="*/ 36323 w 136337"/>
                    <a:gd name="connsiteY119" fmla="*/ 181831 h 1338360"/>
                    <a:gd name="connsiteX120" fmla="*/ 108234 w 136337"/>
                    <a:gd name="connsiteY120" fmla="*/ 126574 h 1338360"/>
                    <a:gd name="connsiteX121" fmla="*/ 136337 w 136337"/>
                    <a:gd name="connsiteY121" fmla="*/ 138038 h 1338360"/>
                    <a:gd name="connsiteX122" fmla="*/ 108234 w 136337"/>
                    <a:gd name="connsiteY122" fmla="*/ 149502 h 1338360"/>
                    <a:gd name="connsiteX123" fmla="*/ 80131 w 136337"/>
                    <a:gd name="connsiteY123" fmla="*/ 138038 h 1338360"/>
                    <a:gd name="connsiteX124" fmla="*/ 108234 w 136337"/>
                    <a:gd name="connsiteY124" fmla="*/ 126574 h 1338360"/>
                    <a:gd name="connsiteX125" fmla="*/ 41724 w 136337"/>
                    <a:gd name="connsiteY125" fmla="*/ 83330 h 1338360"/>
                    <a:gd name="connsiteX126" fmla="*/ 69827 w 136337"/>
                    <a:gd name="connsiteY126" fmla="*/ 94794 h 1338360"/>
                    <a:gd name="connsiteX127" fmla="*/ 41724 w 136337"/>
                    <a:gd name="connsiteY127" fmla="*/ 106258 h 1338360"/>
                    <a:gd name="connsiteX128" fmla="*/ 13621 w 136337"/>
                    <a:gd name="connsiteY128" fmla="*/ 94794 h 1338360"/>
                    <a:gd name="connsiteX129" fmla="*/ 41724 w 136337"/>
                    <a:gd name="connsiteY129" fmla="*/ 83330 h 1338360"/>
                    <a:gd name="connsiteX130" fmla="*/ 84309 w 136337"/>
                    <a:gd name="connsiteY130" fmla="*/ 40975 h 1338360"/>
                    <a:gd name="connsiteX131" fmla="*/ 112412 w 136337"/>
                    <a:gd name="connsiteY131" fmla="*/ 52439 h 1338360"/>
                    <a:gd name="connsiteX132" fmla="*/ 84309 w 136337"/>
                    <a:gd name="connsiteY132" fmla="*/ 63903 h 1338360"/>
                    <a:gd name="connsiteX133" fmla="*/ 56206 w 136337"/>
                    <a:gd name="connsiteY133" fmla="*/ 52439 h 1338360"/>
                    <a:gd name="connsiteX134" fmla="*/ 84309 w 136337"/>
                    <a:gd name="connsiteY134" fmla="*/ 40975 h 1338360"/>
                    <a:gd name="connsiteX135" fmla="*/ 28103 w 136337"/>
                    <a:gd name="connsiteY135" fmla="*/ 0 h 1338360"/>
                    <a:gd name="connsiteX136" fmla="*/ 56206 w 136337"/>
                    <a:gd name="connsiteY136" fmla="*/ 11464 h 1338360"/>
                    <a:gd name="connsiteX137" fmla="*/ 28103 w 136337"/>
                    <a:gd name="connsiteY137" fmla="*/ 22928 h 1338360"/>
                    <a:gd name="connsiteX138" fmla="*/ 0 w 136337"/>
                    <a:gd name="connsiteY138" fmla="*/ 11464 h 1338360"/>
                    <a:gd name="connsiteX139" fmla="*/ 28103 w 136337"/>
                    <a:gd name="connsiteY139" fmla="*/ 0 h 1338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</a:cxnLst>
                  <a:rect l="l" t="t" r="r" b="b"/>
                  <a:pathLst>
                    <a:path w="136337" h="1338360">
                      <a:moveTo>
                        <a:pt x="70985" y="1315432"/>
                      </a:moveTo>
                      <a:cubicBezTo>
                        <a:pt x="86506" y="1315432"/>
                        <a:pt x="99088" y="1320565"/>
                        <a:pt x="99088" y="1326896"/>
                      </a:cubicBezTo>
                      <a:cubicBezTo>
                        <a:pt x="99088" y="1333227"/>
                        <a:pt x="86506" y="1338360"/>
                        <a:pt x="70985" y="1338360"/>
                      </a:cubicBezTo>
                      <a:cubicBezTo>
                        <a:pt x="55464" y="1338360"/>
                        <a:pt x="42882" y="1333227"/>
                        <a:pt x="42882" y="1326896"/>
                      </a:cubicBezTo>
                      <a:cubicBezTo>
                        <a:pt x="42882" y="1320565"/>
                        <a:pt x="55464" y="1315432"/>
                        <a:pt x="70985" y="1315432"/>
                      </a:cubicBezTo>
                      <a:close/>
                      <a:moveTo>
                        <a:pt x="79281" y="1268670"/>
                      </a:moveTo>
                      <a:cubicBezTo>
                        <a:pt x="94802" y="1268670"/>
                        <a:pt x="107384" y="1273803"/>
                        <a:pt x="107384" y="1280134"/>
                      </a:cubicBezTo>
                      <a:cubicBezTo>
                        <a:pt x="107384" y="1286465"/>
                        <a:pt x="94802" y="1291598"/>
                        <a:pt x="79281" y="1291598"/>
                      </a:cubicBezTo>
                      <a:cubicBezTo>
                        <a:pt x="63760" y="1291598"/>
                        <a:pt x="51178" y="1286465"/>
                        <a:pt x="51178" y="1280134"/>
                      </a:cubicBezTo>
                      <a:cubicBezTo>
                        <a:pt x="51178" y="1273803"/>
                        <a:pt x="63760" y="1268670"/>
                        <a:pt x="79281" y="1268670"/>
                      </a:cubicBezTo>
                      <a:close/>
                      <a:moveTo>
                        <a:pt x="80174" y="1196952"/>
                      </a:moveTo>
                      <a:cubicBezTo>
                        <a:pt x="95695" y="1196952"/>
                        <a:pt x="108277" y="1202085"/>
                        <a:pt x="108277" y="1208416"/>
                      </a:cubicBezTo>
                      <a:cubicBezTo>
                        <a:pt x="108277" y="1214747"/>
                        <a:pt x="95695" y="1219880"/>
                        <a:pt x="80174" y="1219880"/>
                      </a:cubicBezTo>
                      <a:cubicBezTo>
                        <a:pt x="64653" y="1219880"/>
                        <a:pt x="52071" y="1214747"/>
                        <a:pt x="52071" y="1208416"/>
                      </a:cubicBezTo>
                      <a:cubicBezTo>
                        <a:pt x="52071" y="1202085"/>
                        <a:pt x="64653" y="1196952"/>
                        <a:pt x="80174" y="1196952"/>
                      </a:cubicBezTo>
                      <a:close/>
                      <a:moveTo>
                        <a:pt x="84850" y="1107041"/>
                      </a:moveTo>
                      <a:cubicBezTo>
                        <a:pt x="100371" y="1107041"/>
                        <a:pt x="112953" y="1112174"/>
                        <a:pt x="112953" y="1118505"/>
                      </a:cubicBezTo>
                      <a:cubicBezTo>
                        <a:pt x="112953" y="1124836"/>
                        <a:pt x="100371" y="1129969"/>
                        <a:pt x="84850" y="1129969"/>
                      </a:cubicBezTo>
                      <a:cubicBezTo>
                        <a:pt x="69329" y="1129969"/>
                        <a:pt x="56747" y="1124836"/>
                        <a:pt x="56747" y="1118505"/>
                      </a:cubicBezTo>
                      <a:cubicBezTo>
                        <a:pt x="56747" y="1112174"/>
                        <a:pt x="69329" y="1107041"/>
                        <a:pt x="84850" y="1107041"/>
                      </a:cubicBezTo>
                      <a:close/>
                      <a:moveTo>
                        <a:pt x="56206" y="1056415"/>
                      </a:moveTo>
                      <a:cubicBezTo>
                        <a:pt x="71727" y="1056415"/>
                        <a:pt x="84309" y="1061548"/>
                        <a:pt x="84309" y="1067879"/>
                      </a:cubicBezTo>
                      <a:cubicBezTo>
                        <a:pt x="84309" y="1074210"/>
                        <a:pt x="71727" y="1079343"/>
                        <a:pt x="56206" y="1079343"/>
                      </a:cubicBezTo>
                      <a:cubicBezTo>
                        <a:pt x="40685" y="1079343"/>
                        <a:pt x="28103" y="1074210"/>
                        <a:pt x="28103" y="1067879"/>
                      </a:cubicBezTo>
                      <a:cubicBezTo>
                        <a:pt x="28103" y="1061548"/>
                        <a:pt x="40685" y="1056415"/>
                        <a:pt x="56206" y="1056415"/>
                      </a:cubicBezTo>
                      <a:close/>
                      <a:moveTo>
                        <a:pt x="64426" y="1008232"/>
                      </a:moveTo>
                      <a:cubicBezTo>
                        <a:pt x="79947" y="1008232"/>
                        <a:pt x="92529" y="1013365"/>
                        <a:pt x="92529" y="1019696"/>
                      </a:cubicBezTo>
                      <a:cubicBezTo>
                        <a:pt x="92529" y="1026027"/>
                        <a:pt x="79947" y="1031160"/>
                        <a:pt x="64426" y="1031160"/>
                      </a:cubicBezTo>
                      <a:cubicBezTo>
                        <a:pt x="48905" y="1031160"/>
                        <a:pt x="36323" y="1026027"/>
                        <a:pt x="36323" y="1019696"/>
                      </a:cubicBezTo>
                      <a:cubicBezTo>
                        <a:pt x="36323" y="1013365"/>
                        <a:pt x="48905" y="1008232"/>
                        <a:pt x="64426" y="1008232"/>
                      </a:cubicBezTo>
                      <a:close/>
                      <a:moveTo>
                        <a:pt x="72356" y="969722"/>
                      </a:moveTo>
                      <a:cubicBezTo>
                        <a:pt x="87877" y="969722"/>
                        <a:pt x="100459" y="974855"/>
                        <a:pt x="100459" y="981186"/>
                      </a:cubicBezTo>
                      <a:cubicBezTo>
                        <a:pt x="100459" y="987517"/>
                        <a:pt x="87877" y="992650"/>
                        <a:pt x="72356" y="992650"/>
                      </a:cubicBezTo>
                      <a:cubicBezTo>
                        <a:pt x="56835" y="992650"/>
                        <a:pt x="44253" y="987517"/>
                        <a:pt x="44253" y="981186"/>
                      </a:cubicBezTo>
                      <a:cubicBezTo>
                        <a:pt x="44253" y="974855"/>
                        <a:pt x="56835" y="969722"/>
                        <a:pt x="72356" y="969722"/>
                      </a:cubicBezTo>
                      <a:close/>
                      <a:moveTo>
                        <a:pt x="93178" y="932359"/>
                      </a:moveTo>
                      <a:cubicBezTo>
                        <a:pt x="108699" y="932359"/>
                        <a:pt x="121281" y="937492"/>
                        <a:pt x="121281" y="943823"/>
                      </a:cubicBezTo>
                      <a:cubicBezTo>
                        <a:pt x="121281" y="950154"/>
                        <a:pt x="108699" y="955287"/>
                        <a:pt x="93178" y="955287"/>
                      </a:cubicBezTo>
                      <a:cubicBezTo>
                        <a:pt x="77657" y="955287"/>
                        <a:pt x="65075" y="950154"/>
                        <a:pt x="65075" y="943823"/>
                      </a:cubicBezTo>
                      <a:cubicBezTo>
                        <a:pt x="65075" y="937492"/>
                        <a:pt x="77657" y="932359"/>
                        <a:pt x="93178" y="932359"/>
                      </a:cubicBezTo>
                      <a:close/>
                      <a:moveTo>
                        <a:pt x="92529" y="879159"/>
                      </a:moveTo>
                      <a:cubicBezTo>
                        <a:pt x="108050" y="879159"/>
                        <a:pt x="120632" y="884292"/>
                        <a:pt x="120632" y="890623"/>
                      </a:cubicBezTo>
                      <a:cubicBezTo>
                        <a:pt x="120632" y="896954"/>
                        <a:pt x="108050" y="902087"/>
                        <a:pt x="92529" y="902087"/>
                      </a:cubicBezTo>
                      <a:cubicBezTo>
                        <a:pt x="77008" y="902087"/>
                        <a:pt x="64426" y="896954"/>
                        <a:pt x="64426" y="890623"/>
                      </a:cubicBezTo>
                      <a:cubicBezTo>
                        <a:pt x="64426" y="884292"/>
                        <a:pt x="77008" y="879159"/>
                        <a:pt x="92529" y="879159"/>
                      </a:cubicBezTo>
                      <a:close/>
                      <a:moveTo>
                        <a:pt x="65075" y="838205"/>
                      </a:moveTo>
                      <a:cubicBezTo>
                        <a:pt x="80596" y="838205"/>
                        <a:pt x="93178" y="843338"/>
                        <a:pt x="93178" y="849669"/>
                      </a:cubicBezTo>
                      <a:cubicBezTo>
                        <a:pt x="93178" y="856000"/>
                        <a:pt x="80596" y="861133"/>
                        <a:pt x="65075" y="861133"/>
                      </a:cubicBezTo>
                      <a:cubicBezTo>
                        <a:pt x="49554" y="861133"/>
                        <a:pt x="36972" y="856000"/>
                        <a:pt x="36972" y="849669"/>
                      </a:cubicBezTo>
                      <a:cubicBezTo>
                        <a:pt x="36972" y="843338"/>
                        <a:pt x="49554" y="838205"/>
                        <a:pt x="65075" y="838205"/>
                      </a:cubicBezTo>
                      <a:close/>
                      <a:moveTo>
                        <a:pt x="69158" y="782093"/>
                      </a:moveTo>
                      <a:cubicBezTo>
                        <a:pt x="84679" y="782093"/>
                        <a:pt x="97261" y="787226"/>
                        <a:pt x="97261" y="793557"/>
                      </a:cubicBezTo>
                      <a:cubicBezTo>
                        <a:pt x="97261" y="799888"/>
                        <a:pt x="84679" y="805021"/>
                        <a:pt x="69158" y="805021"/>
                      </a:cubicBezTo>
                      <a:cubicBezTo>
                        <a:pt x="53637" y="805021"/>
                        <a:pt x="41055" y="799888"/>
                        <a:pt x="41055" y="793557"/>
                      </a:cubicBezTo>
                      <a:cubicBezTo>
                        <a:pt x="41055" y="787226"/>
                        <a:pt x="53637" y="782093"/>
                        <a:pt x="69158" y="782093"/>
                      </a:cubicBezTo>
                      <a:close/>
                      <a:moveTo>
                        <a:pt x="93178" y="732586"/>
                      </a:moveTo>
                      <a:cubicBezTo>
                        <a:pt x="108699" y="732586"/>
                        <a:pt x="121281" y="737719"/>
                        <a:pt x="121281" y="744050"/>
                      </a:cubicBezTo>
                      <a:cubicBezTo>
                        <a:pt x="121281" y="750381"/>
                        <a:pt x="108699" y="755514"/>
                        <a:pt x="93178" y="755514"/>
                      </a:cubicBezTo>
                      <a:cubicBezTo>
                        <a:pt x="77657" y="755514"/>
                        <a:pt x="65075" y="750381"/>
                        <a:pt x="65075" y="744050"/>
                      </a:cubicBezTo>
                      <a:cubicBezTo>
                        <a:pt x="65075" y="737719"/>
                        <a:pt x="77657" y="732586"/>
                        <a:pt x="93178" y="732586"/>
                      </a:cubicBezTo>
                      <a:close/>
                      <a:moveTo>
                        <a:pt x="97987" y="695983"/>
                      </a:moveTo>
                      <a:cubicBezTo>
                        <a:pt x="113508" y="695983"/>
                        <a:pt x="126090" y="701116"/>
                        <a:pt x="126090" y="707447"/>
                      </a:cubicBezTo>
                      <a:cubicBezTo>
                        <a:pt x="126090" y="713778"/>
                        <a:pt x="113508" y="718911"/>
                        <a:pt x="97987" y="718911"/>
                      </a:cubicBezTo>
                      <a:cubicBezTo>
                        <a:pt x="82466" y="718911"/>
                        <a:pt x="69884" y="713778"/>
                        <a:pt x="69884" y="707447"/>
                      </a:cubicBezTo>
                      <a:cubicBezTo>
                        <a:pt x="69884" y="701116"/>
                        <a:pt x="82466" y="695983"/>
                        <a:pt x="97987" y="695983"/>
                      </a:cubicBezTo>
                      <a:close/>
                      <a:moveTo>
                        <a:pt x="56535" y="656347"/>
                      </a:moveTo>
                      <a:cubicBezTo>
                        <a:pt x="72056" y="656347"/>
                        <a:pt x="84638" y="661480"/>
                        <a:pt x="84638" y="667811"/>
                      </a:cubicBezTo>
                      <a:cubicBezTo>
                        <a:pt x="84638" y="674142"/>
                        <a:pt x="72056" y="679275"/>
                        <a:pt x="56535" y="679275"/>
                      </a:cubicBezTo>
                      <a:cubicBezTo>
                        <a:pt x="41014" y="679275"/>
                        <a:pt x="28432" y="674142"/>
                        <a:pt x="28432" y="667811"/>
                      </a:cubicBezTo>
                      <a:cubicBezTo>
                        <a:pt x="28432" y="661480"/>
                        <a:pt x="41014" y="656347"/>
                        <a:pt x="56535" y="656347"/>
                      </a:cubicBezTo>
                      <a:close/>
                      <a:moveTo>
                        <a:pt x="56206" y="583912"/>
                      </a:moveTo>
                      <a:cubicBezTo>
                        <a:pt x="71727" y="583912"/>
                        <a:pt x="84309" y="589045"/>
                        <a:pt x="84309" y="595376"/>
                      </a:cubicBezTo>
                      <a:cubicBezTo>
                        <a:pt x="84309" y="601707"/>
                        <a:pt x="71727" y="606840"/>
                        <a:pt x="56206" y="606840"/>
                      </a:cubicBezTo>
                      <a:cubicBezTo>
                        <a:pt x="40685" y="606840"/>
                        <a:pt x="28103" y="601707"/>
                        <a:pt x="28103" y="595376"/>
                      </a:cubicBezTo>
                      <a:cubicBezTo>
                        <a:pt x="28103" y="589045"/>
                        <a:pt x="40685" y="583912"/>
                        <a:pt x="56206" y="583912"/>
                      </a:cubicBezTo>
                      <a:close/>
                      <a:moveTo>
                        <a:pt x="64502" y="537150"/>
                      </a:moveTo>
                      <a:cubicBezTo>
                        <a:pt x="80023" y="537150"/>
                        <a:pt x="92605" y="542283"/>
                        <a:pt x="92605" y="548614"/>
                      </a:cubicBezTo>
                      <a:cubicBezTo>
                        <a:pt x="92605" y="554945"/>
                        <a:pt x="80023" y="560078"/>
                        <a:pt x="64502" y="560078"/>
                      </a:cubicBezTo>
                      <a:cubicBezTo>
                        <a:pt x="48981" y="560078"/>
                        <a:pt x="36399" y="554945"/>
                        <a:pt x="36399" y="548614"/>
                      </a:cubicBezTo>
                      <a:cubicBezTo>
                        <a:pt x="36399" y="542283"/>
                        <a:pt x="48981" y="537150"/>
                        <a:pt x="64502" y="537150"/>
                      </a:cubicBezTo>
                      <a:close/>
                      <a:moveTo>
                        <a:pt x="96811" y="491789"/>
                      </a:moveTo>
                      <a:cubicBezTo>
                        <a:pt x="112332" y="491789"/>
                        <a:pt x="124914" y="496922"/>
                        <a:pt x="124914" y="503253"/>
                      </a:cubicBezTo>
                      <a:cubicBezTo>
                        <a:pt x="124914" y="509584"/>
                        <a:pt x="112332" y="514717"/>
                        <a:pt x="96811" y="514717"/>
                      </a:cubicBezTo>
                      <a:cubicBezTo>
                        <a:pt x="81290" y="514717"/>
                        <a:pt x="68708" y="509584"/>
                        <a:pt x="68708" y="503253"/>
                      </a:cubicBezTo>
                      <a:cubicBezTo>
                        <a:pt x="68708" y="496922"/>
                        <a:pt x="81290" y="491789"/>
                        <a:pt x="96811" y="491789"/>
                      </a:cubicBezTo>
                      <a:close/>
                      <a:moveTo>
                        <a:pt x="56823" y="450826"/>
                      </a:moveTo>
                      <a:cubicBezTo>
                        <a:pt x="72344" y="450826"/>
                        <a:pt x="84926" y="455959"/>
                        <a:pt x="84926" y="462290"/>
                      </a:cubicBezTo>
                      <a:cubicBezTo>
                        <a:pt x="84926" y="468621"/>
                        <a:pt x="72344" y="473754"/>
                        <a:pt x="56823" y="473754"/>
                      </a:cubicBezTo>
                      <a:cubicBezTo>
                        <a:pt x="41302" y="473754"/>
                        <a:pt x="28720" y="468621"/>
                        <a:pt x="28720" y="462290"/>
                      </a:cubicBezTo>
                      <a:cubicBezTo>
                        <a:pt x="28720" y="455959"/>
                        <a:pt x="41302" y="450826"/>
                        <a:pt x="56823" y="450826"/>
                      </a:cubicBezTo>
                      <a:close/>
                      <a:moveTo>
                        <a:pt x="71061" y="398608"/>
                      </a:moveTo>
                      <a:cubicBezTo>
                        <a:pt x="86582" y="398608"/>
                        <a:pt x="99164" y="403741"/>
                        <a:pt x="99164" y="410072"/>
                      </a:cubicBezTo>
                      <a:cubicBezTo>
                        <a:pt x="99164" y="416403"/>
                        <a:pt x="86582" y="421536"/>
                        <a:pt x="71061" y="421536"/>
                      </a:cubicBezTo>
                      <a:cubicBezTo>
                        <a:pt x="55540" y="421536"/>
                        <a:pt x="42958" y="416403"/>
                        <a:pt x="42958" y="410072"/>
                      </a:cubicBezTo>
                      <a:cubicBezTo>
                        <a:pt x="42958" y="403741"/>
                        <a:pt x="55540" y="398608"/>
                        <a:pt x="71061" y="398608"/>
                      </a:cubicBezTo>
                      <a:close/>
                      <a:moveTo>
                        <a:pt x="36399" y="352017"/>
                      </a:moveTo>
                      <a:cubicBezTo>
                        <a:pt x="51920" y="352017"/>
                        <a:pt x="64502" y="357150"/>
                        <a:pt x="64502" y="363481"/>
                      </a:cubicBezTo>
                      <a:cubicBezTo>
                        <a:pt x="64502" y="369812"/>
                        <a:pt x="51920" y="374945"/>
                        <a:pt x="36399" y="374945"/>
                      </a:cubicBezTo>
                      <a:cubicBezTo>
                        <a:pt x="20878" y="374945"/>
                        <a:pt x="8296" y="369812"/>
                        <a:pt x="8296" y="363481"/>
                      </a:cubicBezTo>
                      <a:cubicBezTo>
                        <a:pt x="8296" y="357150"/>
                        <a:pt x="20878" y="352017"/>
                        <a:pt x="36399" y="352017"/>
                      </a:cubicBezTo>
                      <a:close/>
                      <a:moveTo>
                        <a:pt x="101847" y="307679"/>
                      </a:moveTo>
                      <a:cubicBezTo>
                        <a:pt x="117368" y="307679"/>
                        <a:pt x="129950" y="312812"/>
                        <a:pt x="129950" y="319143"/>
                      </a:cubicBezTo>
                      <a:cubicBezTo>
                        <a:pt x="129950" y="325474"/>
                        <a:pt x="117368" y="330607"/>
                        <a:pt x="101847" y="330607"/>
                      </a:cubicBezTo>
                      <a:cubicBezTo>
                        <a:pt x="86326" y="330607"/>
                        <a:pt x="73744" y="325474"/>
                        <a:pt x="73744" y="319143"/>
                      </a:cubicBezTo>
                      <a:cubicBezTo>
                        <a:pt x="73744" y="312812"/>
                        <a:pt x="86326" y="307679"/>
                        <a:pt x="101847" y="307679"/>
                      </a:cubicBezTo>
                      <a:close/>
                      <a:moveTo>
                        <a:pt x="48494" y="275936"/>
                      </a:moveTo>
                      <a:cubicBezTo>
                        <a:pt x="64015" y="275936"/>
                        <a:pt x="76597" y="281069"/>
                        <a:pt x="76597" y="287400"/>
                      </a:cubicBezTo>
                      <a:cubicBezTo>
                        <a:pt x="76597" y="293731"/>
                        <a:pt x="64015" y="298864"/>
                        <a:pt x="48494" y="298864"/>
                      </a:cubicBezTo>
                      <a:cubicBezTo>
                        <a:pt x="32973" y="298864"/>
                        <a:pt x="20391" y="293731"/>
                        <a:pt x="20391" y="287400"/>
                      </a:cubicBezTo>
                      <a:cubicBezTo>
                        <a:pt x="20391" y="281069"/>
                        <a:pt x="32973" y="275936"/>
                        <a:pt x="48494" y="275936"/>
                      </a:cubicBezTo>
                      <a:close/>
                      <a:moveTo>
                        <a:pt x="92529" y="211161"/>
                      </a:moveTo>
                      <a:cubicBezTo>
                        <a:pt x="108050" y="211161"/>
                        <a:pt x="120632" y="216294"/>
                        <a:pt x="120632" y="222625"/>
                      </a:cubicBezTo>
                      <a:cubicBezTo>
                        <a:pt x="120632" y="228956"/>
                        <a:pt x="108050" y="234089"/>
                        <a:pt x="92529" y="234089"/>
                      </a:cubicBezTo>
                      <a:cubicBezTo>
                        <a:pt x="77008" y="234089"/>
                        <a:pt x="64426" y="228956"/>
                        <a:pt x="64426" y="222625"/>
                      </a:cubicBezTo>
                      <a:cubicBezTo>
                        <a:pt x="64426" y="216294"/>
                        <a:pt x="77008" y="211161"/>
                        <a:pt x="92529" y="211161"/>
                      </a:cubicBezTo>
                      <a:close/>
                      <a:moveTo>
                        <a:pt x="36323" y="181831"/>
                      </a:moveTo>
                      <a:cubicBezTo>
                        <a:pt x="51844" y="181831"/>
                        <a:pt x="64426" y="186964"/>
                        <a:pt x="64426" y="193295"/>
                      </a:cubicBezTo>
                      <a:cubicBezTo>
                        <a:pt x="64426" y="199626"/>
                        <a:pt x="51844" y="204759"/>
                        <a:pt x="36323" y="204759"/>
                      </a:cubicBezTo>
                      <a:cubicBezTo>
                        <a:pt x="20802" y="204759"/>
                        <a:pt x="8220" y="199626"/>
                        <a:pt x="8220" y="193295"/>
                      </a:cubicBezTo>
                      <a:cubicBezTo>
                        <a:pt x="8220" y="186964"/>
                        <a:pt x="20802" y="181831"/>
                        <a:pt x="36323" y="181831"/>
                      </a:cubicBezTo>
                      <a:close/>
                      <a:moveTo>
                        <a:pt x="108234" y="126574"/>
                      </a:moveTo>
                      <a:cubicBezTo>
                        <a:pt x="123755" y="126574"/>
                        <a:pt x="136337" y="131707"/>
                        <a:pt x="136337" y="138038"/>
                      </a:cubicBezTo>
                      <a:cubicBezTo>
                        <a:pt x="136337" y="144369"/>
                        <a:pt x="123755" y="149502"/>
                        <a:pt x="108234" y="149502"/>
                      </a:cubicBezTo>
                      <a:cubicBezTo>
                        <a:pt x="92713" y="149502"/>
                        <a:pt x="80131" y="144369"/>
                        <a:pt x="80131" y="138038"/>
                      </a:cubicBezTo>
                      <a:cubicBezTo>
                        <a:pt x="80131" y="131707"/>
                        <a:pt x="92713" y="126574"/>
                        <a:pt x="108234" y="126574"/>
                      </a:cubicBezTo>
                      <a:close/>
                      <a:moveTo>
                        <a:pt x="41724" y="83330"/>
                      </a:moveTo>
                      <a:cubicBezTo>
                        <a:pt x="57245" y="83330"/>
                        <a:pt x="69827" y="88463"/>
                        <a:pt x="69827" y="94794"/>
                      </a:cubicBezTo>
                      <a:cubicBezTo>
                        <a:pt x="69827" y="101125"/>
                        <a:pt x="57245" y="106258"/>
                        <a:pt x="41724" y="106258"/>
                      </a:cubicBezTo>
                      <a:cubicBezTo>
                        <a:pt x="26203" y="106258"/>
                        <a:pt x="13621" y="101125"/>
                        <a:pt x="13621" y="94794"/>
                      </a:cubicBezTo>
                      <a:cubicBezTo>
                        <a:pt x="13621" y="88463"/>
                        <a:pt x="26203" y="83330"/>
                        <a:pt x="41724" y="83330"/>
                      </a:cubicBezTo>
                      <a:close/>
                      <a:moveTo>
                        <a:pt x="84309" y="40975"/>
                      </a:moveTo>
                      <a:cubicBezTo>
                        <a:pt x="99830" y="40975"/>
                        <a:pt x="112412" y="46108"/>
                        <a:pt x="112412" y="52439"/>
                      </a:cubicBezTo>
                      <a:cubicBezTo>
                        <a:pt x="112412" y="58770"/>
                        <a:pt x="99830" y="63903"/>
                        <a:pt x="84309" y="63903"/>
                      </a:cubicBezTo>
                      <a:cubicBezTo>
                        <a:pt x="68788" y="63903"/>
                        <a:pt x="56206" y="58770"/>
                        <a:pt x="56206" y="52439"/>
                      </a:cubicBezTo>
                      <a:cubicBezTo>
                        <a:pt x="56206" y="46108"/>
                        <a:pt x="68788" y="40975"/>
                        <a:pt x="84309" y="40975"/>
                      </a:cubicBezTo>
                      <a:close/>
                      <a:moveTo>
                        <a:pt x="28103" y="0"/>
                      </a:moveTo>
                      <a:cubicBezTo>
                        <a:pt x="43624" y="0"/>
                        <a:pt x="56206" y="5133"/>
                        <a:pt x="56206" y="11464"/>
                      </a:cubicBezTo>
                      <a:cubicBezTo>
                        <a:pt x="56206" y="17795"/>
                        <a:pt x="43624" y="22928"/>
                        <a:pt x="28103" y="22928"/>
                      </a:cubicBezTo>
                      <a:cubicBezTo>
                        <a:pt x="12582" y="22928"/>
                        <a:pt x="0" y="17795"/>
                        <a:pt x="0" y="11464"/>
                      </a:cubicBezTo>
                      <a:cubicBezTo>
                        <a:pt x="0" y="5133"/>
                        <a:pt x="12582" y="0"/>
                        <a:pt x="28103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4" name="グループ化 263">
                <a:extLst>
                  <a:ext uri="{FF2B5EF4-FFF2-40B4-BE49-F238E27FC236}">
                    <a16:creationId xmlns:a16="http://schemas.microsoft.com/office/drawing/2014/main" id="{012D5E6C-DEF8-4DB6-B5C9-4E56DE4C9A27}"/>
                  </a:ext>
                </a:extLst>
              </p:cNvPr>
              <p:cNvGrpSpPr/>
              <p:nvPr/>
            </p:nvGrpSpPr>
            <p:grpSpPr>
              <a:xfrm rot="276274" flipH="1">
                <a:off x="2856110" y="2943030"/>
                <a:ext cx="158470" cy="1743732"/>
                <a:chOff x="2702749" y="2939735"/>
                <a:chExt cx="158471" cy="1743732"/>
              </a:xfrm>
            </p:grpSpPr>
            <p:sp>
              <p:nvSpPr>
                <p:cNvPr id="271" name="台形 270">
                  <a:extLst>
                    <a:ext uri="{FF2B5EF4-FFF2-40B4-BE49-F238E27FC236}">
                      <a16:creationId xmlns:a16="http://schemas.microsoft.com/office/drawing/2014/main" id="{3E6A3947-9DEF-4488-8648-FCB9604CD401}"/>
                    </a:ext>
                  </a:extLst>
                </p:cNvPr>
                <p:cNvSpPr/>
                <p:nvPr/>
              </p:nvSpPr>
              <p:spPr bwMode="auto">
                <a:xfrm rot="10800000">
                  <a:off x="2702749" y="2939735"/>
                  <a:ext cx="158471" cy="1743732"/>
                </a:xfrm>
                <a:prstGeom prst="trapezoid">
                  <a:avLst>
                    <a:gd name="adj" fmla="val 32514"/>
                  </a:avLst>
                </a:prstGeom>
                <a:solidFill>
                  <a:srgbClr val="FF99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4B7E3B0C-FBCA-4B7F-8988-72034AE0D99D}"/>
                    </a:ext>
                  </a:extLst>
                </p:cNvPr>
                <p:cNvSpPr/>
                <p:nvPr/>
              </p:nvSpPr>
              <p:spPr bwMode="auto">
                <a:xfrm>
                  <a:off x="2710580" y="2981024"/>
                  <a:ext cx="136337" cy="1338360"/>
                </a:xfrm>
                <a:custGeom>
                  <a:avLst/>
                  <a:gdLst>
                    <a:gd name="connsiteX0" fmla="*/ 70985 w 136337"/>
                    <a:gd name="connsiteY0" fmla="*/ 1315432 h 1338360"/>
                    <a:gd name="connsiteX1" fmla="*/ 99088 w 136337"/>
                    <a:gd name="connsiteY1" fmla="*/ 1326896 h 1338360"/>
                    <a:gd name="connsiteX2" fmla="*/ 70985 w 136337"/>
                    <a:gd name="connsiteY2" fmla="*/ 1338360 h 1338360"/>
                    <a:gd name="connsiteX3" fmla="*/ 42882 w 136337"/>
                    <a:gd name="connsiteY3" fmla="*/ 1326896 h 1338360"/>
                    <a:gd name="connsiteX4" fmla="*/ 70985 w 136337"/>
                    <a:gd name="connsiteY4" fmla="*/ 1315432 h 1338360"/>
                    <a:gd name="connsiteX5" fmla="*/ 79281 w 136337"/>
                    <a:gd name="connsiteY5" fmla="*/ 1268670 h 1338360"/>
                    <a:gd name="connsiteX6" fmla="*/ 107384 w 136337"/>
                    <a:gd name="connsiteY6" fmla="*/ 1280134 h 1338360"/>
                    <a:gd name="connsiteX7" fmla="*/ 79281 w 136337"/>
                    <a:gd name="connsiteY7" fmla="*/ 1291598 h 1338360"/>
                    <a:gd name="connsiteX8" fmla="*/ 51178 w 136337"/>
                    <a:gd name="connsiteY8" fmla="*/ 1280134 h 1338360"/>
                    <a:gd name="connsiteX9" fmla="*/ 79281 w 136337"/>
                    <a:gd name="connsiteY9" fmla="*/ 1268670 h 1338360"/>
                    <a:gd name="connsiteX10" fmla="*/ 80174 w 136337"/>
                    <a:gd name="connsiteY10" fmla="*/ 1196952 h 1338360"/>
                    <a:gd name="connsiteX11" fmla="*/ 108277 w 136337"/>
                    <a:gd name="connsiteY11" fmla="*/ 1208416 h 1338360"/>
                    <a:gd name="connsiteX12" fmla="*/ 80174 w 136337"/>
                    <a:gd name="connsiteY12" fmla="*/ 1219880 h 1338360"/>
                    <a:gd name="connsiteX13" fmla="*/ 52071 w 136337"/>
                    <a:gd name="connsiteY13" fmla="*/ 1208416 h 1338360"/>
                    <a:gd name="connsiteX14" fmla="*/ 80174 w 136337"/>
                    <a:gd name="connsiteY14" fmla="*/ 1196952 h 1338360"/>
                    <a:gd name="connsiteX15" fmla="*/ 84850 w 136337"/>
                    <a:gd name="connsiteY15" fmla="*/ 1107041 h 1338360"/>
                    <a:gd name="connsiteX16" fmla="*/ 112953 w 136337"/>
                    <a:gd name="connsiteY16" fmla="*/ 1118505 h 1338360"/>
                    <a:gd name="connsiteX17" fmla="*/ 84850 w 136337"/>
                    <a:gd name="connsiteY17" fmla="*/ 1129969 h 1338360"/>
                    <a:gd name="connsiteX18" fmla="*/ 56747 w 136337"/>
                    <a:gd name="connsiteY18" fmla="*/ 1118505 h 1338360"/>
                    <a:gd name="connsiteX19" fmla="*/ 84850 w 136337"/>
                    <a:gd name="connsiteY19" fmla="*/ 1107041 h 1338360"/>
                    <a:gd name="connsiteX20" fmla="*/ 56206 w 136337"/>
                    <a:gd name="connsiteY20" fmla="*/ 1056415 h 1338360"/>
                    <a:gd name="connsiteX21" fmla="*/ 84309 w 136337"/>
                    <a:gd name="connsiteY21" fmla="*/ 1067879 h 1338360"/>
                    <a:gd name="connsiteX22" fmla="*/ 56206 w 136337"/>
                    <a:gd name="connsiteY22" fmla="*/ 1079343 h 1338360"/>
                    <a:gd name="connsiteX23" fmla="*/ 28103 w 136337"/>
                    <a:gd name="connsiteY23" fmla="*/ 1067879 h 1338360"/>
                    <a:gd name="connsiteX24" fmla="*/ 56206 w 136337"/>
                    <a:gd name="connsiteY24" fmla="*/ 1056415 h 1338360"/>
                    <a:gd name="connsiteX25" fmla="*/ 64426 w 136337"/>
                    <a:gd name="connsiteY25" fmla="*/ 1008232 h 1338360"/>
                    <a:gd name="connsiteX26" fmla="*/ 92529 w 136337"/>
                    <a:gd name="connsiteY26" fmla="*/ 1019696 h 1338360"/>
                    <a:gd name="connsiteX27" fmla="*/ 64426 w 136337"/>
                    <a:gd name="connsiteY27" fmla="*/ 1031160 h 1338360"/>
                    <a:gd name="connsiteX28" fmla="*/ 36323 w 136337"/>
                    <a:gd name="connsiteY28" fmla="*/ 1019696 h 1338360"/>
                    <a:gd name="connsiteX29" fmla="*/ 64426 w 136337"/>
                    <a:gd name="connsiteY29" fmla="*/ 1008232 h 1338360"/>
                    <a:gd name="connsiteX30" fmla="*/ 72356 w 136337"/>
                    <a:gd name="connsiteY30" fmla="*/ 969722 h 1338360"/>
                    <a:gd name="connsiteX31" fmla="*/ 100459 w 136337"/>
                    <a:gd name="connsiteY31" fmla="*/ 981186 h 1338360"/>
                    <a:gd name="connsiteX32" fmla="*/ 72356 w 136337"/>
                    <a:gd name="connsiteY32" fmla="*/ 992650 h 1338360"/>
                    <a:gd name="connsiteX33" fmla="*/ 44253 w 136337"/>
                    <a:gd name="connsiteY33" fmla="*/ 981186 h 1338360"/>
                    <a:gd name="connsiteX34" fmla="*/ 72356 w 136337"/>
                    <a:gd name="connsiteY34" fmla="*/ 969722 h 1338360"/>
                    <a:gd name="connsiteX35" fmla="*/ 93178 w 136337"/>
                    <a:gd name="connsiteY35" fmla="*/ 932359 h 1338360"/>
                    <a:gd name="connsiteX36" fmla="*/ 121281 w 136337"/>
                    <a:gd name="connsiteY36" fmla="*/ 943823 h 1338360"/>
                    <a:gd name="connsiteX37" fmla="*/ 93178 w 136337"/>
                    <a:gd name="connsiteY37" fmla="*/ 955287 h 1338360"/>
                    <a:gd name="connsiteX38" fmla="*/ 65075 w 136337"/>
                    <a:gd name="connsiteY38" fmla="*/ 943823 h 1338360"/>
                    <a:gd name="connsiteX39" fmla="*/ 93178 w 136337"/>
                    <a:gd name="connsiteY39" fmla="*/ 932359 h 1338360"/>
                    <a:gd name="connsiteX40" fmla="*/ 92529 w 136337"/>
                    <a:gd name="connsiteY40" fmla="*/ 879159 h 1338360"/>
                    <a:gd name="connsiteX41" fmla="*/ 120632 w 136337"/>
                    <a:gd name="connsiteY41" fmla="*/ 890623 h 1338360"/>
                    <a:gd name="connsiteX42" fmla="*/ 92529 w 136337"/>
                    <a:gd name="connsiteY42" fmla="*/ 902087 h 1338360"/>
                    <a:gd name="connsiteX43" fmla="*/ 64426 w 136337"/>
                    <a:gd name="connsiteY43" fmla="*/ 890623 h 1338360"/>
                    <a:gd name="connsiteX44" fmla="*/ 92529 w 136337"/>
                    <a:gd name="connsiteY44" fmla="*/ 879159 h 1338360"/>
                    <a:gd name="connsiteX45" fmla="*/ 65075 w 136337"/>
                    <a:gd name="connsiteY45" fmla="*/ 838205 h 1338360"/>
                    <a:gd name="connsiteX46" fmla="*/ 93178 w 136337"/>
                    <a:gd name="connsiteY46" fmla="*/ 849669 h 1338360"/>
                    <a:gd name="connsiteX47" fmla="*/ 65075 w 136337"/>
                    <a:gd name="connsiteY47" fmla="*/ 861133 h 1338360"/>
                    <a:gd name="connsiteX48" fmla="*/ 36972 w 136337"/>
                    <a:gd name="connsiteY48" fmla="*/ 849669 h 1338360"/>
                    <a:gd name="connsiteX49" fmla="*/ 65075 w 136337"/>
                    <a:gd name="connsiteY49" fmla="*/ 838205 h 1338360"/>
                    <a:gd name="connsiteX50" fmla="*/ 69158 w 136337"/>
                    <a:gd name="connsiteY50" fmla="*/ 782093 h 1338360"/>
                    <a:gd name="connsiteX51" fmla="*/ 97261 w 136337"/>
                    <a:gd name="connsiteY51" fmla="*/ 793557 h 1338360"/>
                    <a:gd name="connsiteX52" fmla="*/ 69158 w 136337"/>
                    <a:gd name="connsiteY52" fmla="*/ 805021 h 1338360"/>
                    <a:gd name="connsiteX53" fmla="*/ 41055 w 136337"/>
                    <a:gd name="connsiteY53" fmla="*/ 793557 h 1338360"/>
                    <a:gd name="connsiteX54" fmla="*/ 69158 w 136337"/>
                    <a:gd name="connsiteY54" fmla="*/ 782093 h 1338360"/>
                    <a:gd name="connsiteX55" fmla="*/ 93178 w 136337"/>
                    <a:gd name="connsiteY55" fmla="*/ 732586 h 1338360"/>
                    <a:gd name="connsiteX56" fmla="*/ 121281 w 136337"/>
                    <a:gd name="connsiteY56" fmla="*/ 744050 h 1338360"/>
                    <a:gd name="connsiteX57" fmla="*/ 93178 w 136337"/>
                    <a:gd name="connsiteY57" fmla="*/ 755514 h 1338360"/>
                    <a:gd name="connsiteX58" fmla="*/ 65075 w 136337"/>
                    <a:gd name="connsiteY58" fmla="*/ 744050 h 1338360"/>
                    <a:gd name="connsiteX59" fmla="*/ 93178 w 136337"/>
                    <a:gd name="connsiteY59" fmla="*/ 732586 h 1338360"/>
                    <a:gd name="connsiteX60" fmla="*/ 97987 w 136337"/>
                    <a:gd name="connsiteY60" fmla="*/ 695983 h 1338360"/>
                    <a:gd name="connsiteX61" fmla="*/ 126090 w 136337"/>
                    <a:gd name="connsiteY61" fmla="*/ 707447 h 1338360"/>
                    <a:gd name="connsiteX62" fmla="*/ 97987 w 136337"/>
                    <a:gd name="connsiteY62" fmla="*/ 718911 h 1338360"/>
                    <a:gd name="connsiteX63" fmla="*/ 69884 w 136337"/>
                    <a:gd name="connsiteY63" fmla="*/ 707447 h 1338360"/>
                    <a:gd name="connsiteX64" fmla="*/ 97987 w 136337"/>
                    <a:gd name="connsiteY64" fmla="*/ 695983 h 1338360"/>
                    <a:gd name="connsiteX65" fmla="*/ 56535 w 136337"/>
                    <a:gd name="connsiteY65" fmla="*/ 656347 h 1338360"/>
                    <a:gd name="connsiteX66" fmla="*/ 84638 w 136337"/>
                    <a:gd name="connsiteY66" fmla="*/ 667811 h 1338360"/>
                    <a:gd name="connsiteX67" fmla="*/ 56535 w 136337"/>
                    <a:gd name="connsiteY67" fmla="*/ 679275 h 1338360"/>
                    <a:gd name="connsiteX68" fmla="*/ 28432 w 136337"/>
                    <a:gd name="connsiteY68" fmla="*/ 667811 h 1338360"/>
                    <a:gd name="connsiteX69" fmla="*/ 56535 w 136337"/>
                    <a:gd name="connsiteY69" fmla="*/ 656347 h 1338360"/>
                    <a:gd name="connsiteX70" fmla="*/ 56206 w 136337"/>
                    <a:gd name="connsiteY70" fmla="*/ 583912 h 1338360"/>
                    <a:gd name="connsiteX71" fmla="*/ 84309 w 136337"/>
                    <a:gd name="connsiteY71" fmla="*/ 595376 h 1338360"/>
                    <a:gd name="connsiteX72" fmla="*/ 56206 w 136337"/>
                    <a:gd name="connsiteY72" fmla="*/ 606840 h 1338360"/>
                    <a:gd name="connsiteX73" fmla="*/ 28103 w 136337"/>
                    <a:gd name="connsiteY73" fmla="*/ 595376 h 1338360"/>
                    <a:gd name="connsiteX74" fmla="*/ 56206 w 136337"/>
                    <a:gd name="connsiteY74" fmla="*/ 583912 h 1338360"/>
                    <a:gd name="connsiteX75" fmla="*/ 64502 w 136337"/>
                    <a:gd name="connsiteY75" fmla="*/ 537150 h 1338360"/>
                    <a:gd name="connsiteX76" fmla="*/ 92605 w 136337"/>
                    <a:gd name="connsiteY76" fmla="*/ 548614 h 1338360"/>
                    <a:gd name="connsiteX77" fmla="*/ 64502 w 136337"/>
                    <a:gd name="connsiteY77" fmla="*/ 560078 h 1338360"/>
                    <a:gd name="connsiteX78" fmla="*/ 36399 w 136337"/>
                    <a:gd name="connsiteY78" fmla="*/ 548614 h 1338360"/>
                    <a:gd name="connsiteX79" fmla="*/ 64502 w 136337"/>
                    <a:gd name="connsiteY79" fmla="*/ 537150 h 1338360"/>
                    <a:gd name="connsiteX80" fmla="*/ 96811 w 136337"/>
                    <a:gd name="connsiteY80" fmla="*/ 491789 h 1338360"/>
                    <a:gd name="connsiteX81" fmla="*/ 124914 w 136337"/>
                    <a:gd name="connsiteY81" fmla="*/ 503253 h 1338360"/>
                    <a:gd name="connsiteX82" fmla="*/ 96811 w 136337"/>
                    <a:gd name="connsiteY82" fmla="*/ 514717 h 1338360"/>
                    <a:gd name="connsiteX83" fmla="*/ 68708 w 136337"/>
                    <a:gd name="connsiteY83" fmla="*/ 503253 h 1338360"/>
                    <a:gd name="connsiteX84" fmla="*/ 96811 w 136337"/>
                    <a:gd name="connsiteY84" fmla="*/ 491789 h 1338360"/>
                    <a:gd name="connsiteX85" fmla="*/ 56823 w 136337"/>
                    <a:gd name="connsiteY85" fmla="*/ 450826 h 1338360"/>
                    <a:gd name="connsiteX86" fmla="*/ 84926 w 136337"/>
                    <a:gd name="connsiteY86" fmla="*/ 462290 h 1338360"/>
                    <a:gd name="connsiteX87" fmla="*/ 56823 w 136337"/>
                    <a:gd name="connsiteY87" fmla="*/ 473754 h 1338360"/>
                    <a:gd name="connsiteX88" fmla="*/ 28720 w 136337"/>
                    <a:gd name="connsiteY88" fmla="*/ 462290 h 1338360"/>
                    <a:gd name="connsiteX89" fmla="*/ 56823 w 136337"/>
                    <a:gd name="connsiteY89" fmla="*/ 450826 h 1338360"/>
                    <a:gd name="connsiteX90" fmla="*/ 71061 w 136337"/>
                    <a:gd name="connsiteY90" fmla="*/ 398608 h 1338360"/>
                    <a:gd name="connsiteX91" fmla="*/ 99164 w 136337"/>
                    <a:gd name="connsiteY91" fmla="*/ 410072 h 1338360"/>
                    <a:gd name="connsiteX92" fmla="*/ 71061 w 136337"/>
                    <a:gd name="connsiteY92" fmla="*/ 421536 h 1338360"/>
                    <a:gd name="connsiteX93" fmla="*/ 42958 w 136337"/>
                    <a:gd name="connsiteY93" fmla="*/ 410072 h 1338360"/>
                    <a:gd name="connsiteX94" fmla="*/ 71061 w 136337"/>
                    <a:gd name="connsiteY94" fmla="*/ 398608 h 1338360"/>
                    <a:gd name="connsiteX95" fmla="*/ 36399 w 136337"/>
                    <a:gd name="connsiteY95" fmla="*/ 352017 h 1338360"/>
                    <a:gd name="connsiteX96" fmla="*/ 64502 w 136337"/>
                    <a:gd name="connsiteY96" fmla="*/ 363481 h 1338360"/>
                    <a:gd name="connsiteX97" fmla="*/ 36399 w 136337"/>
                    <a:gd name="connsiteY97" fmla="*/ 374945 h 1338360"/>
                    <a:gd name="connsiteX98" fmla="*/ 8296 w 136337"/>
                    <a:gd name="connsiteY98" fmla="*/ 363481 h 1338360"/>
                    <a:gd name="connsiteX99" fmla="*/ 36399 w 136337"/>
                    <a:gd name="connsiteY99" fmla="*/ 352017 h 1338360"/>
                    <a:gd name="connsiteX100" fmla="*/ 101847 w 136337"/>
                    <a:gd name="connsiteY100" fmla="*/ 307679 h 1338360"/>
                    <a:gd name="connsiteX101" fmla="*/ 129950 w 136337"/>
                    <a:gd name="connsiteY101" fmla="*/ 319143 h 1338360"/>
                    <a:gd name="connsiteX102" fmla="*/ 101847 w 136337"/>
                    <a:gd name="connsiteY102" fmla="*/ 330607 h 1338360"/>
                    <a:gd name="connsiteX103" fmla="*/ 73744 w 136337"/>
                    <a:gd name="connsiteY103" fmla="*/ 319143 h 1338360"/>
                    <a:gd name="connsiteX104" fmla="*/ 101847 w 136337"/>
                    <a:gd name="connsiteY104" fmla="*/ 307679 h 1338360"/>
                    <a:gd name="connsiteX105" fmla="*/ 48494 w 136337"/>
                    <a:gd name="connsiteY105" fmla="*/ 275936 h 1338360"/>
                    <a:gd name="connsiteX106" fmla="*/ 76597 w 136337"/>
                    <a:gd name="connsiteY106" fmla="*/ 287400 h 1338360"/>
                    <a:gd name="connsiteX107" fmla="*/ 48494 w 136337"/>
                    <a:gd name="connsiteY107" fmla="*/ 298864 h 1338360"/>
                    <a:gd name="connsiteX108" fmla="*/ 20391 w 136337"/>
                    <a:gd name="connsiteY108" fmla="*/ 287400 h 1338360"/>
                    <a:gd name="connsiteX109" fmla="*/ 48494 w 136337"/>
                    <a:gd name="connsiteY109" fmla="*/ 275936 h 1338360"/>
                    <a:gd name="connsiteX110" fmla="*/ 92529 w 136337"/>
                    <a:gd name="connsiteY110" fmla="*/ 211161 h 1338360"/>
                    <a:gd name="connsiteX111" fmla="*/ 120632 w 136337"/>
                    <a:gd name="connsiteY111" fmla="*/ 222625 h 1338360"/>
                    <a:gd name="connsiteX112" fmla="*/ 92529 w 136337"/>
                    <a:gd name="connsiteY112" fmla="*/ 234089 h 1338360"/>
                    <a:gd name="connsiteX113" fmla="*/ 64426 w 136337"/>
                    <a:gd name="connsiteY113" fmla="*/ 222625 h 1338360"/>
                    <a:gd name="connsiteX114" fmla="*/ 92529 w 136337"/>
                    <a:gd name="connsiteY114" fmla="*/ 211161 h 1338360"/>
                    <a:gd name="connsiteX115" fmla="*/ 36323 w 136337"/>
                    <a:gd name="connsiteY115" fmla="*/ 181831 h 1338360"/>
                    <a:gd name="connsiteX116" fmla="*/ 64426 w 136337"/>
                    <a:gd name="connsiteY116" fmla="*/ 193295 h 1338360"/>
                    <a:gd name="connsiteX117" fmla="*/ 36323 w 136337"/>
                    <a:gd name="connsiteY117" fmla="*/ 204759 h 1338360"/>
                    <a:gd name="connsiteX118" fmla="*/ 8220 w 136337"/>
                    <a:gd name="connsiteY118" fmla="*/ 193295 h 1338360"/>
                    <a:gd name="connsiteX119" fmla="*/ 36323 w 136337"/>
                    <a:gd name="connsiteY119" fmla="*/ 181831 h 1338360"/>
                    <a:gd name="connsiteX120" fmla="*/ 108234 w 136337"/>
                    <a:gd name="connsiteY120" fmla="*/ 126574 h 1338360"/>
                    <a:gd name="connsiteX121" fmla="*/ 136337 w 136337"/>
                    <a:gd name="connsiteY121" fmla="*/ 138038 h 1338360"/>
                    <a:gd name="connsiteX122" fmla="*/ 108234 w 136337"/>
                    <a:gd name="connsiteY122" fmla="*/ 149502 h 1338360"/>
                    <a:gd name="connsiteX123" fmla="*/ 80131 w 136337"/>
                    <a:gd name="connsiteY123" fmla="*/ 138038 h 1338360"/>
                    <a:gd name="connsiteX124" fmla="*/ 108234 w 136337"/>
                    <a:gd name="connsiteY124" fmla="*/ 126574 h 1338360"/>
                    <a:gd name="connsiteX125" fmla="*/ 41724 w 136337"/>
                    <a:gd name="connsiteY125" fmla="*/ 83330 h 1338360"/>
                    <a:gd name="connsiteX126" fmla="*/ 69827 w 136337"/>
                    <a:gd name="connsiteY126" fmla="*/ 94794 h 1338360"/>
                    <a:gd name="connsiteX127" fmla="*/ 41724 w 136337"/>
                    <a:gd name="connsiteY127" fmla="*/ 106258 h 1338360"/>
                    <a:gd name="connsiteX128" fmla="*/ 13621 w 136337"/>
                    <a:gd name="connsiteY128" fmla="*/ 94794 h 1338360"/>
                    <a:gd name="connsiteX129" fmla="*/ 41724 w 136337"/>
                    <a:gd name="connsiteY129" fmla="*/ 83330 h 1338360"/>
                    <a:gd name="connsiteX130" fmla="*/ 84309 w 136337"/>
                    <a:gd name="connsiteY130" fmla="*/ 40975 h 1338360"/>
                    <a:gd name="connsiteX131" fmla="*/ 112412 w 136337"/>
                    <a:gd name="connsiteY131" fmla="*/ 52439 h 1338360"/>
                    <a:gd name="connsiteX132" fmla="*/ 84309 w 136337"/>
                    <a:gd name="connsiteY132" fmla="*/ 63903 h 1338360"/>
                    <a:gd name="connsiteX133" fmla="*/ 56206 w 136337"/>
                    <a:gd name="connsiteY133" fmla="*/ 52439 h 1338360"/>
                    <a:gd name="connsiteX134" fmla="*/ 84309 w 136337"/>
                    <a:gd name="connsiteY134" fmla="*/ 40975 h 1338360"/>
                    <a:gd name="connsiteX135" fmla="*/ 28103 w 136337"/>
                    <a:gd name="connsiteY135" fmla="*/ 0 h 1338360"/>
                    <a:gd name="connsiteX136" fmla="*/ 56206 w 136337"/>
                    <a:gd name="connsiteY136" fmla="*/ 11464 h 1338360"/>
                    <a:gd name="connsiteX137" fmla="*/ 28103 w 136337"/>
                    <a:gd name="connsiteY137" fmla="*/ 22928 h 1338360"/>
                    <a:gd name="connsiteX138" fmla="*/ 0 w 136337"/>
                    <a:gd name="connsiteY138" fmla="*/ 11464 h 1338360"/>
                    <a:gd name="connsiteX139" fmla="*/ 28103 w 136337"/>
                    <a:gd name="connsiteY139" fmla="*/ 0 h 1338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</a:cxnLst>
                  <a:rect l="l" t="t" r="r" b="b"/>
                  <a:pathLst>
                    <a:path w="136337" h="1338360">
                      <a:moveTo>
                        <a:pt x="70985" y="1315432"/>
                      </a:moveTo>
                      <a:cubicBezTo>
                        <a:pt x="86506" y="1315432"/>
                        <a:pt x="99088" y="1320565"/>
                        <a:pt x="99088" y="1326896"/>
                      </a:cubicBezTo>
                      <a:cubicBezTo>
                        <a:pt x="99088" y="1333227"/>
                        <a:pt x="86506" y="1338360"/>
                        <a:pt x="70985" y="1338360"/>
                      </a:cubicBezTo>
                      <a:cubicBezTo>
                        <a:pt x="55464" y="1338360"/>
                        <a:pt x="42882" y="1333227"/>
                        <a:pt x="42882" y="1326896"/>
                      </a:cubicBezTo>
                      <a:cubicBezTo>
                        <a:pt x="42882" y="1320565"/>
                        <a:pt x="55464" y="1315432"/>
                        <a:pt x="70985" y="1315432"/>
                      </a:cubicBezTo>
                      <a:close/>
                      <a:moveTo>
                        <a:pt x="79281" y="1268670"/>
                      </a:moveTo>
                      <a:cubicBezTo>
                        <a:pt x="94802" y="1268670"/>
                        <a:pt x="107384" y="1273803"/>
                        <a:pt x="107384" y="1280134"/>
                      </a:cubicBezTo>
                      <a:cubicBezTo>
                        <a:pt x="107384" y="1286465"/>
                        <a:pt x="94802" y="1291598"/>
                        <a:pt x="79281" y="1291598"/>
                      </a:cubicBezTo>
                      <a:cubicBezTo>
                        <a:pt x="63760" y="1291598"/>
                        <a:pt x="51178" y="1286465"/>
                        <a:pt x="51178" y="1280134"/>
                      </a:cubicBezTo>
                      <a:cubicBezTo>
                        <a:pt x="51178" y="1273803"/>
                        <a:pt x="63760" y="1268670"/>
                        <a:pt x="79281" y="1268670"/>
                      </a:cubicBezTo>
                      <a:close/>
                      <a:moveTo>
                        <a:pt x="80174" y="1196952"/>
                      </a:moveTo>
                      <a:cubicBezTo>
                        <a:pt x="95695" y="1196952"/>
                        <a:pt x="108277" y="1202085"/>
                        <a:pt x="108277" y="1208416"/>
                      </a:cubicBezTo>
                      <a:cubicBezTo>
                        <a:pt x="108277" y="1214747"/>
                        <a:pt x="95695" y="1219880"/>
                        <a:pt x="80174" y="1219880"/>
                      </a:cubicBezTo>
                      <a:cubicBezTo>
                        <a:pt x="64653" y="1219880"/>
                        <a:pt x="52071" y="1214747"/>
                        <a:pt x="52071" y="1208416"/>
                      </a:cubicBezTo>
                      <a:cubicBezTo>
                        <a:pt x="52071" y="1202085"/>
                        <a:pt x="64653" y="1196952"/>
                        <a:pt x="80174" y="1196952"/>
                      </a:cubicBezTo>
                      <a:close/>
                      <a:moveTo>
                        <a:pt x="84850" y="1107041"/>
                      </a:moveTo>
                      <a:cubicBezTo>
                        <a:pt x="100371" y="1107041"/>
                        <a:pt x="112953" y="1112174"/>
                        <a:pt x="112953" y="1118505"/>
                      </a:cubicBezTo>
                      <a:cubicBezTo>
                        <a:pt x="112953" y="1124836"/>
                        <a:pt x="100371" y="1129969"/>
                        <a:pt x="84850" y="1129969"/>
                      </a:cubicBezTo>
                      <a:cubicBezTo>
                        <a:pt x="69329" y="1129969"/>
                        <a:pt x="56747" y="1124836"/>
                        <a:pt x="56747" y="1118505"/>
                      </a:cubicBezTo>
                      <a:cubicBezTo>
                        <a:pt x="56747" y="1112174"/>
                        <a:pt x="69329" y="1107041"/>
                        <a:pt x="84850" y="1107041"/>
                      </a:cubicBezTo>
                      <a:close/>
                      <a:moveTo>
                        <a:pt x="56206" y="1056415"/>
                      </a:moveTo>
                      <a:cubicBezTo>
                        <a:pt x="71727" y="1056415"/>
                        <a:pt x="84309" y="1061548"/>
                        <a:pt x="84309" y="1067879"/>
                      </a:cubicBezTo>
                      <a:cubicBezTo>
                        <a:pt x="84309" y="1074210"/>
                        <a:pt x="71727" y="1079343"/>
                        <a:pt x="56206" y="1079343"/>
                      </a:cubicBezTo>
                      <a:cubicBezTo>
                        <a:pt x="40685" y="1079343"/>
                        <a:pt x="28103" y="1074210"/>
                        <a:pt x="28103" y="1067879"/>
                      </a:cubicBezTo>
                      <a:cubicBezTo>
                        <a:pt x="28103" y="1061548"/>
                        <a:pt x="40685" y="1056415"/>
                        <a:pt x="56206" y="1056415"/>
                      </a:cubicBezTo>
                      <a:close/>
                      <a:moveTo>
                        <a:pt x="64426" y="1008232"/>
                      </a:moveTo>
                      <a:cubicBezTo>
                        <a:pt x="79947" y="1008232"/>
                        <a:pt x="92529" y="1013365"/>
                        <a:pt x="92529" y="1019696"/>
                      </a:cubicBezTo>
                      <a:cubicBezTo>
                        <a:pt x="92529" y="1026027"/>
                        <a:pt x="79947" y="1031160"/>
                        <a:pt x="64426" y="1031160"/>
                      </a:cubicBezTo>
                      <a:cubicBezTo>
                        <a:pt x="48905" y="1031160"/>
                        <a:pt x="36323" y="1026027"/>
                        <a:pt x="36323" y="1019696"/>
                      </a:cubicBezTo>
                      <a:cubicBezTo>
                        <a:pt x="36323" y="1013365"/>
                        <a:pt x="48905" y="1008232"/>
                        <a:pt x="64426" y="1008232"/>
                      </a:cubicBezTo>
                      <a:close/>
                      <a:moveTo>
                        <a:pt x="72356" y="969722"/>
                      </a:moveTo>
                      <a:cubicBezTo>
                        <a:pt x="87877" y="969722"/>
                        <a:pt x="100459" y="974855"/>
                        <a:pt x="100459" y="981186"/>
                      </a:cubicBezTo>
                      <a:cubicBezTo>
                        <a:pt x="100459" y="987517"/>
                        <a:pt x="87877" y="992650"/>
                        <a:pt x="72356" y="992650"/>
                      </a:cubicBezTo>
                      <a:cubicBezTo>
                        <a:pt x="56835" y="992650"/>
                        <a:pt x="44253" y="987517"/>
                        <a:pt x="44253" y="981186"/>
                      </a:cubicBezTo>
                      <a:cubicBezTo>
                        <a:pt x="44253" y="974855"/>
                        <a:pt x="56835" y="969722"/>
                        <a:pt x="72356" y="969722"/>
                      </a:cubicBezTo>
                      <a:close/>
                      <a:moveTo>
                        <a:pt x="93178" y="932359"/>
                      </a:moveTo>
                      <a:cubicBezTo>
                        <a:pt x="108699" y="932359"/>
                        <a:pt x="121281" y="937492"/>
                        <a:pt x="121281" y="943823"/>
                      </a:cubicBezTo>
                      <a:cubicBezTo>
                        <a:pt x="121281" y="950154"/>
                        <a:pt x="108699" y="955287"/>
                        <a:pt x="93178" y="955287"/>
                      </a:cubicBezTo>
                      <a:cubicBezTo>
                        <a:pt x="77657" y="955287"/>
                        <a:pt x="65075" y="950154"/>
                        <a:pt x="65075" y="943823"/>
                      </a:cubicBezTo>
                      <a:cubicBezTo>
                        <a:pt x="65075" y="937492"/>
                        <a:pt x="77657" y="932359"/>
                        <a:pt x="93178" y="932359"/>
                      </a:cubicBezTo>
                      <a:close/>
                      <a:moveTo>
                        <a:pt x="92529" y="879159"/>
                      </a:moveTo>
                      <a:cubicBezTo>
                        <a:pt x="108050" y="879159"/>
                        <a:pt x="120632" y="884292"/>
                        <a:pt x="120632" y="890623"/>
                      </a:cubicBezTo>
                      <a:cubicBezTo>
                        <a:pt x="120632" y="896954"/>
                        <a:pt x="108050" y="902087"/>
                        <a:pt x="92529" y="902087"/>
                      </a:cubicBezTo>
                      <a:cubicBezTo>
                        <a:pt x="77008" y="902087"/>
                        <a:pt x="64426" y="896954"/>
                        <a:pt x="64426" y="890623"/>
                      </a:cubicBezTo>
                      <a:cubicBezTo>
                        <a:pt x="64426" y="884292"/>
                        <a:pt x="77008" y="879159"/>
                        <a:pt x="92529" y="879159"/>
                      </a:cubicBezTo>
                      <a:close/>
                      <a:moveTo>
                        <a:pt x="65075" y="838205"/>
                      </a:moveTo>
                      <a:cubicBezTo>
                        <a:pt x="80596" y="838205"/>
                        <a:pt x="93178" y="843338"/>
                        <a:pt x="93178" y="849669"/>
                      </a:cubicBezTo>
                      <a:cubicBezTo>
                        <a:pt x="93178" y="856000"/>
                        <a:pt x="80596" y="861133"/>
                        <a:pt x="65075" y="861133"/>
                      </a:cubicBezTo>
                      <a:cubicBezTo>
                        <a:pt x="49554" y="861133"/>
                        <a:pt x="36972" y="856000"/>
                        <a:pt x="36972" y="849669"/>
                      </a:cubicBezTo>
                      <a:cubicBezTo>
                        <a:pt x="36972" y="843338"/>
                        <a:pt x="49554" y="838205"/>
                        <a:pt x="65075" y="838205"/>
                      </a:cubicBezTo>
                      <a:close/>
                      <a:moveTo>
                        <a:pt x="69158" y="782093"/>
                      </a:moveTo>
                      <a:cubicBezTo>
                        <a:pt x="84679" y="782093"/>
                        <a:pt x="97261" y="787226"/>
                        <a:pt x="97261" y="793557"/>
                      </a:cubicBezTo>
                      <a:cubicBezTo>
                        <a:pt x="97261" y="799888"/>
                        <a:pt x="84679" y="805021"/>
                        <a:pt x="69158" y="805021"/>
                      </a:cubicBezTo>
                      <a:cubicBezTo>
                        <a:pt x="53637" y="805021"/>
                        <a:pt x="41055" y="799888"/>
                        <a:pt x="41055" y="793557"/>
                      </a:cubicBezTo>
                      <a:cubicBezTo>
                        <a:pt x="41055" y="787226"/>
                        <a:pt x="53637" y="782093"/>
                        <a:pt x="69158" y="782093"/>
                      </a:cubicBezTo>
                      <a:close/>
                      <a:moveTo>
                        <a:pt x="93178" y="732586"/>
                      </a:moveTo>
                      <a:cubicBezTo>
                        <a:pt x="108699" y="732586"/>
                        <a:pt x="121281" y="737719"/>
                        <a:pt x="121281" y="744050"/>
                      </a:cubicBezTo>
                      <a:cubicBezTo>
                        <a:pt x="121281" y="750381"/>
                        <a:pt x="108699" y="755514"/>
                        <a:pt x="93178" y="755514"/>
                      </a:cubicBezTo>
                      <a:cubicBezTo>
                        <a:pt x="77657" y="755514"/>
                        <a:pt x="65075" y="750381"/>
                        <a:pt x="65075" y="744050"/>
                      </a:cubicBezTo>
                      <a:cubicBezTo>
                        <a:pt x="65075" y="737719"/>
                        <a:pt x="77657" y="732586"/>
                        <a:pt x="93178" y="732586"/>
                      </a:cubicBezTo>
                      <a:close/>
                      <a:moveTo>
                        <a:pt x="97987" y="695983"/>
                      </a:moveTo>
                      <a:cubicBezTo>
                        <a:pt x="113508" y="695983"/>
                        <a:pt x="126090" y="701116"/>
                        <a:pt x="126090" y="707447"/>
                      </a:cubicBezTo>
                      <a:cubicBezTo>
                        <a:pt x="126090" y="713778"/>
                        <a:pt x="113508" y="718911"/>
                        <a:pt x="97987" y="718911"/>
                      </a:cubicBezTo>
                      <a:cubicBezTo>
                        <a:pt x="82466" y="718911"/>
                        <a:pt x="69884" y="713778"/>
                        <a:pt x="69884" y="707447"/>
                      </a:cubicBezTo>
                      <a:cubicBezTo>
                        <a:pt x="69884" y="701116"/>
                        <a:pt x="82466" y="695983"/>
                        <a:pt x="97987" y="695983"/>
                      </a:cubicBezTo>
                      <a:close/>
                      <a:moveTo>
                        <a:pt x="56535" y="656347"/>
                      </a:moveTo>
                      <a:cubicBezTo>
                        <a:pt x="72056" y="656347"/>
                        <a:pt x="84638" y="661480"/>
                        <a:pt x="84638" y="667811"/>
                      </a:cubicBezTo>
                      <a:cubicBezTo>
                        <a:pt x="84638" y="674142"/>
                        <a:pt x="72056" y="679275"/>
                        <a:pt x="56535" y="679275"/>
                      </a:cubicBezTo>
                      <a:cubicBezTo>
                        <a:pt x="41014" y="679275"/>
                        <a:pt x="28432" y="674142"/>
                        <a:pt x="28432" y="667811"/>
                      </a:cubicBezTo>
                      <a:cubicBezTo>
                        <a:pt x="28432" y="661480"/>
                        <a:pt x="41014" y="656347"/>
                        <a:pt x="56535" y="656347"/>
                      </a:cubicBezTo>
                      <a:close/>
                      <a:moveTo>
                        <a:pt x="56206" y="583912"/>
                      </a:moveTo>
                      <a:cubicBezTo>
                        <a:pt x="71727" y="583912"/>
                        <a:pt x="84309" y="589045"/>
                        <a:pt x="84309" y="595376"/>
                      </a:cubicBezTo>
                      <a:cubicBezTo>
                        <a:pt x="84309" y="601707"/>
                        <a:pt x="71727" y="606840"/>
                        <a:pt x="56206" y="606840"/>
                      </a:cubicBezTo>
                      <a:cubicBezTo>
                        <a:pt x="40685" y="606840"/>
                        <a:pt x="28103" y="601707"/>
                        <a:pt x="28103" y="595376"/>
                      </a:cubicBezTo>
                      <a:cubicBezTo>
                        <a:pt x="28103" y="589045"/>
                        <a:pt x="40685" y="583912"/>
                        <a:pt x="56206" y="583912"/>
                      </a:cubicBezTo>
                      <a:close/>
                      <a:moveTo>
                        <a:pt x="64502" y="537150"/>
                      </a:moveTo>
                      <a:cubicBezTo>
                        <a:pt x="80023" y="537150"/>
                        <a:pt x="92605" y="542283"/>
                        <a:pt x="92605" y="548614"/>
                      </a:cubicBezTo>
                      <a:cubicBezTo>
                        <a:pt x="92605" y="554945"/>
                        <a:pt x="80023" y="560078"/>
                        <a:pt x="64502" y="560078"/>
                      </a:cubicBezTo>
                      <a:cubicBezTo>
                        <a:pt x="48981" y="560078"/>
                        <a:pt x="36399" y="554945"/>
                        <a:pt x="36399" y="548614"/>
                      </a:cubicBezTo>
                      <a:cubicBezTo>
                        <a:pt x="36399" y="542283"/>
                        <a:pt x="48981" y="537150"/>
                        <a:pt x="64502" y="537150"/>
                      </a:cubicBezTo>
                      <a:close/>
                      <a:moveTo>
                        <a:pt x="96811" y="491789"/>
                      </a:moveTo>
                      <a:cubicBezTo>
                        <a:pt x="112332" y="491789"/>
                        <a:pt x="124914" y="496922"/>
                        <a:pt x="124914" y="503253"/>
                      </a:cubicBezTo>
                      <a:cubicBezTo>
                        <a:pt x="124914" y="509584"/>
                        <a:pt x="112332" y="514717"/>
                        <a:pt x="96811" y="514717"/>
                      </a:cubicBezTo>
                      <a:cubicBezTo>
                        <a:pt x="81290" y="514717"/>
                        <a:pt x="68708" y="509584"/>
                        <a:pt x="68708" y="503253"/>
                      </a:cubicBezTo>
                      <a:cubicBezTo>
                        <a:pt x="68708" y="496922"/>
                        <a:pt x="81290" y="491789"/>
                        <a:pt x="96811" y="491789"/>
                      </a:cubicBezTo>
                      <a:close/>
                      <a:moveTo>
                        <a:pt x="56823" y="450826"/>
                      </a:moveTo>
                      <a:cubicBezTo>
                        <a:pt x="72344" y="450826"/>
                        <a:pt x="84926" y="455959"/>
                        <a:pt x="84926" y="462290"/>
                      </a:cubicBezTo>
                      <a:cubicBezTo>
                        <a:pt x="84926" y="468621"/>
                        <a:pt x="72344" y="473754"/>
                        <a:pt x="56823" y="473754"/>
                      </a:cubicBezTo>
                      <a:cubicBezTo>
                        <a:pt x="41302" y="473754"/>
                        <a:pt x="28720" y="468621"/>
                        <a:pt x="28720" y="462290"/>
                      </a:cubicBezTo>
                      <a:cubicBezTo>
                        <a:pt x="28720" y="455959"/>
                        <a:pt x="41302" y="450826"/>
                        <a:pt x="56823" y="450826"/>
                      </a:cubicBezTo>
                      <a:close/>
                      <a:moveTo>
                        <a:pt x="71061" y="398608"/>
                      </a:moveTo>
                      <a:cubicBezTo>
                        <a:pt x="86582" y="398608"/>
                        <a:pt x="99164" y="403741"/>
                        <a:pt x="99164" y="410072"/>
                      </a:cubicBezTo>
                      <a:cubicBezTo>
                        <a:pt x="99164" y="416403"/>
                        <a:pt x="86582" y="421536"/>
                        <a:pt x="71061" y="421536"/>
                      </a:cubicBezTo>
                      <a:cubicBezTo>
                        <a:pt x="55540" y="421536"/>
                        <a:pt x="42958" y="416403"/>
                        <a:pt x="42958" y="410072"/>
                      </a:cubicBezTo>
                      <a:cubicBezTo>
                        <a:pt x="42958" y="403741"/>
                        <a:pt x="55540" y="398608"/>
                        <a:pt x="71061" y="398608"/>
                      </a:cubicBezTo>
                      <a:close/>
                      <a:moveTo>
                        <a:pt x="36399" y="352017"/>
                      </a:moveTo>
                      <a:cubicBezTo>
                        <a:pt x="51920" y="352017"/>
                        <a:pt x="64502" y="357150"/>
                        <a:pt x="64502" y="363481"/>
                      </a:cubicBezTo>
                      <a:cubicBezTo>
                        <a:pt x="64502" y="369812"/>
                        <a:pt x="51920" y="374945"/>
                        <a:pt x="36399" y="374945"/>
                      </a:cubicBezTo>
                      <a:cubicBezTo>
                        <a:pt x="20878" y="374945"/>
                        <a:pt x="8296" y="369812"/>
                        <a:pt x="8296" y="363481"/>
                      </a:cubicBezTo>
                      <a:cubicBezTo>
                        <a:pt x="8296" y="357150"/>
                        <a:pt x="20878" y="352017"/>
                        <a:pt x="36399" y="352017"/>
                      </a:cubicBezTo>
                      <a:close/>
                      <a:moveTo>
                        <a:pt x="101847" y="307679"/>
                      </a:moveTo>
                      <a:cubicBezTo>
                        <a:pt x="117368" y="307679"/>
                        <a:pt x="129950" y="312812"/>
                        <a:pt x="129950" y="319143"/>
                      </a:cubicBezTo>
                      <a:cubicBezTo>
                        <a:pt x="129950" y="325474"/>
                        <a:pt x="117368" y="330607"/>
                        <a:pt x="101847" y="330607"/>
                      </a:cubicBezTo>
                      <a:cubicBezTo>
                        <a:pt x="86326" y="330607"/>
                        <a:pt x="73744" y="325474"/>
                        <a:pt x="73744" y="319143"/>
                      </a:cubicBezTo>
                      <a:cubicBezTo>
                        <a:pt x="73744" y="312812"/>
                        <a:pt x="86326" y="307679"/>
                        <a:pt x="101847" y="307679"/>
                      </a:cubicBezTo>
                      <a:close/>
                      <a:moveTo>
                        <a:pt x="48494" y="275936"/>
                      </a:moveTo>
                      <a:cubicBezTo>
                        <a:pt x="64015" y="275936"/>
                        <a:pt x="76597" y="281069"/>
                        <a:pt x="76597" y="287400"/>
                      </a:cubicBezTo>
                      <a:cubicBezTo>
                        <a:pt x="76597" y="293731"/>
                        <a:pt x="64015" y="298864"/>
                        <a:pt x="48494" y="298864"/>
                      </a:cubicBezTo>
                      <a:cubicBezTo>
                        <a:pt x="32973" y="298864"/>
                        <a:pt x="20391" y="293731"/>
                        <a:pt x="20391" y="287400"/>
                      </a:cubicBezTo>
                      <a:cubicBezTo>
                        <a:pt x="20391" y="281069"/>
                        <a:pt x="32973" y="275936"/>
                        <a:pt x="48494" y="275936"/>
                      </a:cubicBezTo>
                      <a:close/>
                      <a:moveTo>
                        <a:pt x="92529" y="211161"/>
                      </a:moveTo>
                      <a:cubicBezTo>
                        <a:pt x="108050" y="211161"/>
                        <a:pt x="120632" y="216294"/>
                        <a:pt x="120632" y="222625"/>
                      </a:cubicBezTo>
                      <a:cubicBezTo>
                        <a:pt x="120632" y="228956"/>
                        <a:pt x="108050" y="234089"/>
                        <a:pt x="92529" y="234089"/>
                      </a:cubicBezTo>
                      <a:cubicBezTo>
                        <a:pt x="77008" y="234089"/>
                        <a:pt x="64426" y="228956"/>
                        <a:pt x="64426" y="222625"/>
                      </a:cubicBezTo>
                      <a:cubicBezTo>
                        <a:pt x="64426" y="216294"/>
                        <a:pt x="77008" y="211161"/>
                        <a:pt x="92529" y="211161"/>
                      </a:cubicBezTo>
                      <a:close/>
                      <a:moveTo>
                        <a:pt x="36323" y="181831"/>
                      </a:moveTo>
                      <a:cubicBezTo>
                        <a:pt x="51844" y="181831"/>
                        <a:pt x="64426" y="186964"/>
                        <a:pt x="64426" y="193295"/>
                      </a:cubicBezTo>
                      <a:cubicBezTo>
                        <a:pt x="64426" y="199626"/>
                        <a:pt x="51844" y="204759"/>
                        <a:pt x="36323" y="204759"/>
                      </a:cubicBezTo>
                      <a:cubicBezTo>
                        <a:pt x="20802" y="204759"/>
                        <a:pt x="8220" y="199626"/>
                        <a:pt x="8220" y="193295"/>
                      </a:cubicBezTo>
                      <a:cubicBezTo>
                        <a:pt x="8220" y="186964"/>
                        <a:pt x="20802" y="181831"/>
                        <a:pt x="36323" y="181831"/>
                      </a:cubicBezTo>
                      <a:close/>
                      <a:moveTo>
                        <a:pt x="108234" y="126574"/>
                      </a:moveTo>
                      <a:cubicBezTo>
                        <a:pt x="123755" y="126574"/>
                        <a:pt x="136337" y="131707"/>
                        <a:pt x="136337" y="138038"/>
                      </a:cubicBezTo>
                      <a:cubicBezTo>
                        <a:pt x="136337" y="144369"/>
                        <a:pt x="123755" y="149502"/>
                        <a:pt x="108234" y="149502"/>
                      </a:cubicBezTo>
                      <a:cubicBezTo>
                        <a:pt x="92713" y="149502"/>
                        <a:pt x="80131" y="144369"/>
                        <a:pt x="80131" y="138038"/>
                      </a:cubicBezTo>
                      <a:cubicBezTo>
                        <a:pt x="80131" y="131707"/>
                        <a:pt x="92713" y="126574"/>
                        <a:pt x="108234" y="126574"/>
                      </a:cubicBezTo>
                      <a:close/>
                      <a:moveTo>
                        <a:pt x="41724" y="83330"/>
                      </a:moveTo>
                      <a:cubicBezTo>
                        <a:pt x="57245" y="83330"/>
                        <a:pt x="69827" y="88463"/>
                        <a:pt x="69827" y="94794"/>
                      </a:cubicBezTo>
                      <a:cubicBezTo>
                        <a:pt x="69827" y="101125"/>
                        <a:pt x="57245" y="106258"/>
                        <a:pt x="41724" y="106258"/>
                      </a:cubicBezTo>
                      <a:cubicBezTo>
                        <a:pt x="26203" y="106258"/>
                        <a:pt x="13621" y="101125"/>
                        <a:pt x="13621" y="94794"/>
                      </a:cubicBezTo>
                      <a:cubicBezTo>
                        <a:pt x="13621" y="88463"/>
                        <a:pt x="26203" y="83330"/>
                        <a:pt x="41724" y="83330"/>
                      </a:cubicBezTo>
                      <a:close/>
                      <a:moveTo>
                        <a:pt x="84309" y="40975"/>
                      </a:moveTo>
                      <a:cubicBezTo>
                        <a:pt x="99830" y="40975"/>
                        <a:pt x="112412" y="46108"/>
                        <a:pt x="112412" y="52439"/>
                      </a:cubicBezTo>
                      <a:cubicBezTo>
                        <a:pt x="112412" y="58770"/>
                        <a:pt x="99830" y="63903"/>
                        <a:pt x="84309" y="63903"/>
                      </a:cubicBezTo>
                      <a:cubicBezTo>
                        <a:pt x="68788" y="63903"/>
                        <a:pt x="56206" y="58770"/>
                        <a:pt x="56206" y="52439"/>
                      </a:cubicBezTo>
                      <a:cubicBezTo>
                        <a:pt x="56206" y="46108"/>
                        <a:pt x="68788" y="40975"/>
                        <a:pt x="84309" y="40975"/>
                      </a:cubicBezTo>
                      <a:close/>
                      <a:moveTo>
                        <a:pt x="28103" y="0"/>
                      </a:moveTo>
                      <a:cubicBezTo>
                        <a:pt x="43624" y="0"/>
                        <a:pt x="56206" y="5133"/>
                        <a:pt x="56206" y="11464"/>
                      </a:cubicBezTo>
                      <a:cubicBezTo>
                        <a:pt x="56206" y="17795"/>
                        <a:pt x="43624" y="22928"/>
                        <a:pt x="28103" y="22928"/>
                      </a:cubicBezTo>
                      <a:cubicBezTo>
                        <a:pt x="12582" y="22928"/>
                        <a:pt x="0" y="17795"/>
                        <a:pt x="0" y="11464"/>
                      </a:cubicBezTo>
                      <a:cubicBezTo>
                        <a:pt x="0" y="5133"/>
                        <a:pt x="12582" y="0"/>
                        <a:pt x="28103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5" name="グループ化 264">
                <a:extLst>
                  <a:ext uri="{FF2B5EF4-FFF2-40B4-BE49-F238E27FC236}">
                    <a16:creationId xmlns:a16="http://schemas.microsoft.com/office/drawing/2014/main" id="{8ED61425-8C77-403F-B249-155C8BE8EFFA}"/>
                  </a:ext>
                </a:extLst>
              </p:cNvPr>
              <p:cNvGrpSpPr/>
              <p:nvPr/>
            </p:nvGrpSpPr>
            <p:grpSpPr>
              <a:xfrm rot="21003361">
                <a:off x="2401707" y="2981608"/>
                <a:ext cx="158470" cy="1743732"/>
                <a:chOff x="2702749" y="2939735"/>
                <a:chExt cx="158471" cy="1743732"/>
              </a:xfrm>
            </p:grpSpPr>
            <p:sp>
              <p:nvSpPr>
                <p:cNvPr id="269" name="台形 268">
                  <a:extLst>
                    <a:ext uri="{FF2B5EF4-FFF2-40B4-BE49-F238E27FC236}">
                      <a16:creationId xmlns:a16="http://schemas.microsoft.com/office/drawing/2014/main" id="{B4977D59-9B75-4531-B763-3BC26E8573FE}"/>
                    </a:ext>
                  </a:extLst>
                </p:cNvPr>
                <p:cNvSpPr/>
                <p:nvPr/>
              </p:nvSpPr>
              <p:spPr bwMode="auto">
                <a:xfrm rot="10800000">
                  <a:off x="2702749" y="2939735"/>
                  <a:ext cx="158471" cy="1743732"/>
                </a:xfrm>
                <a:prstGeom prst="trapezoid">
                  <a:avLst>
                    <a:gd name="adj" fmla="val 32514"/>
                  </a:avLst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916FE03E-4753-4324-9839-64BC1CEF8556}"/>
                    </a:ext>
                  </a:extLst>
                </p:cNvPr>
                <p:cNvSpPr/>
                <p:nvPr/>
              </p:nvSpPr>
              <p:spPr bwMode="auto">
                <a:xfrm>
                  <a:off x="2710580" y="2981024"/>
                  <a:ext cx="136337" cy="1338360"/>
                </a:xfrm>
                <a:custGeom>
                  <a:avLst/>
                  <a:gdLst>
                    <a:gd name="connsiteX0" fmla="*/ 70985 w 136337"/>
                    <a:gd name="connsiteY0" fmla="*/ 1315432 h 1338360"/>
                    <a:gd name="connsiteX1" fmla="*/ 99088 w 136337"/>
                    <a:gd name="connsiteY1" fmla="*/ 1326896 h 1338360"/>
                    <a:gd name="connsiteX2" fmla="*/ 70985 w 136337"/>
                    <a:gd name="connsiteY2" fmla="*/ 1338360 h 1338360"/>
                    <a:gd name="connsiteX3" fmla="*/ 42882 w 136337"/>
                    <a:gd name="connsiteY3" fmla="*/ 1326896 h 1338360"/>
                    <a:gd name="connsiteX4" fmla="*/ 70985 w 136337"/>
                    <a:gd name="connsiteY4" fmla="*/ 1315432 h 1338360"/>
                    <a:gd name="connsiteX5" fmla="*/ 79281 w 136337"/>
                    <a:gd name="connsiteY5" fmla="*/ 1268670 h 1338360"/>
                    <a:gd name="connsiteX6" fmla="*/ 107384 w 136337"/>
                    <a:gd name="connsiteY6" fmla="*/ 1280134 h 1338360"/>
                    <a:gd name="connsiteX7" fmla="*/ 79281 w 136337"/>
                    <a:gd name="connsiteY7" fmla="*/ 1291598 h 1338360"/>
                    <a:gd name="connsiteX8" fmla="*/ 51178 w 136337"/>
                    <a:gd name="connsiteY8" fmla="*/ 1280134 h 1338360"/>
                    <a:gd name="connsiteX9" fmla="*/ 79281 w 136337"/>
                    <a:gd name="connsiteY9" fmla="*/ 1268670 h 1338360"/>
                    <a:gd name="connsiteX10" fmla="*/ 80174 w 136337"/>
                    <a:gd name="connsiteY10" fmla="*/ 1196952 h 1338360"/>
                    <a:gd name="connsiteX11" fmla="*/ 108277 w 136337"/>
                    <a:gd name="connsiteY11" fmla="*/ 1208416 h 1338360"/>
                    <a:gd name="connsiteX12" fmla="*/ 80174 w 136337"/>
                    <a:gd name="connsiteY12" fmla="*/ 1219880 h 1338360"/>
                    <a:gd name="connsiteX13" fmla="*/ 52071 w 136337"/>
                    <a:gd name="connsiteY13" fmla="*/ 1208416 h 1338360"/>
                    <a:gd name="connsiteX14" fmla="*/ 80174 w 136337"/>
                    <a:gd name="connsiteY14" fmla="*/ 1196952 h 1338360"/>
                    <a:gd name="connsiteX15" fmla="*/ 84850 w 136337"/>
                    <a:gd name="connsiteY15" fmla="*/ 1107041 h 1338360"/>
                    <a:gd name="connsiteX16" fmla="*/ 112953 w 136337"/>
                    <a:gd name="connsiteY16" fmla="*/ 1118505 h 1338360"/>
                    <a:gd name="connsiteX17" fmla="*/ 84850 w 136337"/>
                    <a:gd name="connsiteY17" fmla="*/ 1129969 h 1338360"/>
                    <a:gd name="connsiteX18" fmla="*/ 56747 w 136337"/>
                    <a:gd name="connsiteY18" fmla="*/ 1118505 h 1338360"/>
                    <a:gd name="connsiteX19" fmla="*/ 84850 w 136337"/>
                    <a:gd name="connsiteY19" fmla="*/ 1107041 h 1338360"/>
                    <a:gd name="connsiteX20" fmla="*/ 56206 w 136337"/>
                    <a:gd name="connsiteY20" fmla="*/ 1056415 h 1338360"/>
                    <a:gd name="connsiteX21" fmla="*/ 84309 w 136337"/>
                    <a:gd name="connsiteY21" fmla="*/ 1067879 h 1338360"/>
                    <a:gd name="connsiteX22" fmla="*/ 56206 w 136337"/>
                    <a:gd name="connsiteY22" fmla="*/ 1079343 h 1338360"/>
                    <a:gd name="connsiteX23" fmla="*/ 28103 w 136337"/>
                    <a:gd name="connsiteY23" fmla="*/ 1067879 h 1338360"/>
                    <a:gd name="connsiteX24" fmla="*/ 56206 w 136337"/>
                    <a:gd name="connsiteY24" fmla="*/ 1056415 h 1338360"/>
                    <a:gd name="connsiteX25" fmla="*/ 64426 w 136337"/>
                    <a:gd name="connsiteY25" fmla="*/ 1008232 h 1338360"/>
                    <a:gd name="connsiteX26" fmla="*/ 92529 w 136337"/>
                    <a:gd name="connsiteY26" fmla="*/ 1019696 h 1338360"/>
                    <a:gd name="connsiteX27" fmla="*/ 64426 w 136337"/>
                    <a:gd name="connsiteY27" fmla="*/ 1031160 h 1338360"/>
                    <a:gd name="connsiteX28" fmla="*/ 36323 w 136337"/>
                    <a:gd name="connsiteY28" fmla="*/ 1019696 h 1338360"/>
                    <a:gd name="connsiteX29" fmla="*/ 64426 w 136337"/>
                    <a:gd name="connsiteY29" fmla="*/ 1008232 h 1338360"/>
                    <a:gd name="connsiteX30" fmla="*/ 72356 w 136337"/>
                    <a:gd name="connsiteY30" fmla="*/ 969722 h 1338360"/>
                    <a:gd name="connsiteX31" fmla="*/ 100459 w 136337"/>
                    <a:gd name="connsiteY31" fmla="*/ 981186 h 1338360"/>
                    <a:gd name="connsiteX32" fmla="*/ 72356 w 136337"/>
                    <a:gd name="connsiteY32" fmla="*/ 992650 h 1338360"/>
                    <a:gd name="connsiteX33" fmla="*/ 44253 w 136337"/>
                    <a:gd name="connsiteY33" fmla="*/ 981186 h 1338360"/>
                    <a:gd name="connsiteX34" fmla="*/ 72356 w 136337"/>
                    <a:gd name="connsiteY34" fmla="*/ 969722 h 1338360"/>
                    <a:gd name="connsiteX35" fmla="*/ 93178 w 136337"/>
                    <a:gd name="connsiteY35" fmla="*/ 932359 h 1338360"/>
                    <a:gd name="connsiteX36" fmla="*/ 121281 w 136337"/>
                    <a:gd name="connsiteY36" fmla="*/ 943823 h 1338360"/>
                    <a:gd name="connsiteX37" fmla="*/ 93178 w 136337"/>
                    <a:gd name="connsiteY37" fmla="*/ 955287 h 1338360"/>
                    <a:gd name="connsiteX38" fmla="*/ 65075 w 136337"/>
                    <a:gd name="connsiteY38" fmla="*/ 943823 h 1338360"/>
                    <a:gd name="connsiteX39" fmla="*/ 93178 w 136337"/>
                    <a:gd name="connsiteY39" fmla="*/ 932359 h 1338360"/>
                    <a:gd name="connsiteX40" fmla="*/ 92529 w 136337"/>
                    <a:gd name="connsiteY40" fmla="*/ 879159 h 1338360"/>
                    <a:gd name="connsiteX41" fmla="*/ 120632 w 136337"/>
                    <a:gd name="connsiteY41" fmla="*/ 890623 h 1338360"/>
                    <a:gd name="connsiteX42" fmla="*/ 92529 w 136337"/>
                    <a:gd name="connsiteY42" fmla="*/ 902087 h 1338360"/>
                    <a:gd name="connsiteX43" fmla="*/ 64426 w 136337"/>
                    <a:gd name="connsiteY43" fmla="*/ 890623 h 1338360"/>
                    <a:gd name="connsiteX44" fmla="*/ 92529 w 136337"/>
                    <a:gd name="connsiteY44" fmla="*/ 879159 h 1338360"/>
                    <a:gd name="connsiteX45" fmla="*/ 65075 w 136337"/>
                    <a:gd name="connsiteY45" fmla="*/ 838205 h 1338360"/>
                    <a:gd name="connsiteX46" fmla="*/ 93178 w 136337"/>
                    <a:gd name="connsiteY46" fmla="*/ 849669 h 1338360"/>
                    <a:gd name="connsiteX47" fmla="*/ 65075 w 136337"/>
                    <a:gd name="connsiteY47" fmla="*/ 861133 h 1338360"/>
                    <a:gd name="connsiteX48" fmla="*/ 36972 w 136337"/>
                    <a:gd name="connsiteY48" fmla="*/ 849669 h 1338360"/>
                    <a:gd name="connsiteX49" fmla="*/ 65075 w 136337"/>
                    <a:gd name="connsiteY49" fmla="*/ 838205 h 1338360"/>
                    <a:gd name="connsiteX50" fmla="*/ 69158 w 136337"/>
                    <a:gd name="connsiteY50" fmla="*/ 782093 h 1338360"/>
                    <a:gd name="connsiteX51" fmla="*/ 97261 w 136337"/>
                    <a:gd name="connsiteY51" fmla="*/ 793557 h 1338360"/>
                    <a:gd name="connsiteX52" fmla="*/ 69158 w 136337"/>
                    <a:gd name="connsiteY52" fmla="*/ 805021 h 1338360"/>
                    <a:gd name="connsiteX53" fmla="*/ 41055 w 136337"/>
                    <a:gd name="connsiteY53" fmla="*/ 793557 h 1338360"/>
                    <a:gd name="connsiteX54" fmla="*/ 69158 w 136337"/>
                    <a:gd name="connsiteY54" fmla="*/ 782093 h 1338360"/>
                    <a:gd name="connsiteX55" fmla="*/ 93178 w 136337"/>
                    <a:gd name="connsiteY55" fmla="*/ 732586 h 1338360"/>
                    <a:gd name="connsiteX56" fmla="*/ 121281 w 136337"/>
                    <a:gd name="connsiteY56" fmla="*/ 744050 h 1338360"/>
                    <a:gd name="connsiteX57" fmla="*/ 93178 w 136337"/>
                    <a:gd name="connsiteY57" fmla="*/ 755514 h 1338360"/>
                    <a:gd name="connsiteX58" fmla="*/ 65075 w 136337"/>
                    <a:gd name="connsiteY58" fmla="*/ 744050 h 1338360"/>
                    <a:gd name="connsiteX59" fmla="*/ 93178 w 136337"/>
                    <a:gd name="connsiteY59" fmla="*/ 732586 h 1338360"/>
                    <a:gd name="connsiteX60" fmla="*/ 97987 w 136337"/>
                    <a:gd name="connsiteY60" fmla="*/ 695983 h 1338360"/>
                    <a:gd name="connsiteX61" fmla="*/ 126090 w 136337"/>
                    <a:gd name="connsiteY61" fmla="*/ 707447 h 1338360"/>
                    <a:gd name="connsiteX62" fmla="*/ 97987 w 136337"/>
                    <a:gd name="connsiteY62" fmla="*/ 718911 h 1338360"/>
                    <a:gd name="connsiteX63" fmla="*/ 69884 w 136337"/>
                    <a:gd name="connsiteY63" fmla="*/ 707447 h 1338360"/>
                    <a:gd name="connsiteX64" fmla="*/ 97987 w 136337"/>
                    <a:gd name="connsiteY64" fmla="*/ 695983 h 1338360"/>
                    <a:gd name="connsiteX65" fmla="*/ 56535 w 136337"/>
                    <a:gd name="connsiteY65" fmla="*/ 656347 h 1338360"/>
                    <a:gd name="connsiteX66" fmla="*/ 84638 w 136337"/>
                    <a:gd name="connsiteY66" fmla="*/ 667811 h 1338360"/>
                    <a:gd name="connsiteX67" fmla="*/ 56535 w 136337"/>
                    <a:gd name="connsiteY67" fmla="*/ 679275 h 1338360"/>
                    <a:gd name="connsiteX68" fmla="*/ 28432 w 136337"/>
                    <a:gd name="connsiteY68" fmla="*/ 667811 h 1338360"/>
                    <a:gd name="connsiteX69" fmla="*/ 56535 w 136337"/>
                    <a:gd name="connsiteY69" fmla="*/ 656347 h 1338360"/>
                    <a:gd name="connsiteX70" fmla="*/ 56206 w 136337"/>
                    <a:gd name="connsiteY70" fmla="*/ 583912 h 1338360"/>
                    <a:gd name="connsiteX71" fmla="*/ 84309 w 136337"/>
                    <a:gd name="connsiteY71" fmla="*/ 595376 h 1338360"/>
                    <a:gd name="connsiteX72" fmla="*/ 56206 w 136337"/>
                    <a:gd name="connsiteY72" fmla="*/ 606840 h 1338360"/>
                    <a:gd name="connsiteX73" fmla="*/ 28103 w 136337"/>
                    <a:gd name="connsiteY73" fmla="*/ 595376 h 1338360"/>
                    <a:gd name="connsiteX74" fmla="*/ 56206 w 136337"/>
                    <a:gd name="connsiteY74" fmla="*/ 583912 h 1338360"/>
                    <a:gd name="connsiteX75" fmla="*/ 64502 w 136337"/>
                    <a:gd name="connsiteY75" fmla="*/ 537150 h 1338360"/>
                    <a:gd name="connsiteX76" fmla="*/ 92605 w 136337"/>
                    <a:gd name="connsiteY76" fmla="*/ 548614 h 1338360"/>
                    <a:gd name="connsiteX77" fmla="*/ 64502 w 136337"/>
                    <a:gd name="connsiteY77" fmla="*/ 560078 h 1338360"/>
                    <a:gd name="connsiteX78" fmla="*/ 36399 w 136337"/>
                    <a:gd name="connsiteY78" fmla="*/ 548614 h 1338360"/>
                    <a:gd name="connsiteX79" fmla="*/ 64502 w 136337"/>
                    <a:gd name="connsiteY79" fmla="*/ 537150 h 1338360"/>
                    <a:gd name="connsiteX80" fmla="*/ 96811 w 136337"/>
                    <a:gd name="connsiteY80" fmla="*/ 491789 h 1338360"/>
                    <a:gd name="connsiteX81" fmla="*/ 124914 w 136337"/>
                    <a:gd name="connsiteY81" fmla="*/ 503253 h 1338360"/>
                    <a:gd name="connsiteX82" fmla="*/ 96811 w 136337"/>
                    <a:gd name="connsiteY82" fmla="*/ 514717 h 1338360"/>
                    <a:gd name="connsiteX83" fmla="*/ 68708 w 136337"/>
                    <a:gd name="connsiteY83" fmla="*/ 503253 h 1338360"/>
                    <a:gd name="connsiteX84" fmla="*/ 96811 w 136337"/>
                    <a:gd name="connsiteY84" fmla="*/ 491789 h 1338360"/>
                    <a:gd name="connsiteX85" fmla="*/ 56823 w 136337"/>
                    <a:gd name="connsiteY85" fmla="*/ 450826 h 1338360"/>
                    <a:gd name="connsiteX86" fmla="*/ 84926 w 136337"/>
                    <a:gd name="connsiteY86" fmla="*/ 462290 h 1338360"/>
                    <a:gd name="connsiteX87" fmla="*/ 56823 w 136337"/>
                    <a:gd name="connsiteY87" fmla="*/ 473754 h 1338360"/>
                    <a:gd name="connsiteX88" fmla="*/ 28720 w 136337"/>
                    <a:gd name="connsiteY88" fmla="*/ 462290 h 1338360"/>
                    <a:gd name="connsiteX89" fmla="*/ 56823 w 136337"/>
                    <a:gd name="connsiteY89" fmla="*/ 450826 h 1338360"/>
                    <a:gd name="connsiteX90" fmla="*/ 71061 w 136337"/>
                    <a:gd name="connsiteY90" fmla="*/ 398608 h 1338360"/>
                    <a:gd name="connsiteX91" fmla="*/ 99164 w 136337"/>
                    <a:gd name="connsiteY91" fmla="*/ 410072 h 1338360"/>
                    <a:gd name="connsiteX92" fmla="*/ 71061 w 136337"/>
                    <a:gd name="connsiteY92" fmla="*/ 421536 h 1338360"/>
                    <a:gd name="connsiteX93" fmla="*/ 42958 w 136337"/>
                    <a:gd name="connsiteY93" fmla="*/ 410072 h 1338360"/>
                    <a:gd name="connsiteX94" fmla="*/ 71061 w 136337"/>
                    <a:gd name="connsiteY94" fmla="*/ 398608 h 1338360"/>
                    <a:gd name="connsiteX95" fmla="*/ 36399 w 136337"/>
                    <a:gd name="connsiteY95" fmla="*/ 352017 h 1338360"/>
                    <a:gd name="connsiteX96" fmla="*/ 64502 w 136337"/>
                    <a:gd name="connsiteY96" fmla="*/ 363481 h 1338360"/>
                    <a:gd name="connsiteX97" fmla="*/ 36399 w 136337"/>
                    <a:gd name="connsiteY97" fmla="*/ 374945 h 1338360"/>
                    <a:gd name="connsiteX98" fmla="*/ 8296 w 136337"/>
                    <a:gd name="connsiteY98" fmla="*/ 363481 h 1338360"/>
                    <a:gd name="connsiteX99" fmla="*/ 36399 w 136337"/>
                    <a:gd name="connsiteY99" fmla="*/ 352017 h 1338360"/>
                    <a:gd name="connsiteX100" fmla="*/ 101847 w 136337"/>
                    <a:gd name="connsiteY100" fmla="*/ 307679 h 1338360"/>
                    <a:gd name="connsiteX101" fmla="*/ 129950 w 136337"/>
                    <a:gd name="connsiteY101" fmla="*/ 319143 h 1338360"/>
                    <a:gd name="connsiteX102" fmla="*/ 101847 w 136337"/>
                    <a:gd name="connsiteY102" fmla="*/ 330607 h 1338360"/>
                    <a:gd name="connsiteX103" fmla="*/ 73744 w 136337"/>
                    <a:gd name="connsiteY103" fmla="*/ 319143 h 1338360"/>
                    <a:gd name="connsiteX104" fmla="*/ 101847 w 136337"/>
                    <a:gd name="connsiteY104" fmla="*/ 307679 h 1338360"/>
                    <a:gd name="connsiteX105" fmla="*/ 48494 w 136337"/>
                    <a:gd name="connsiteY105" fmla="*/ 275936 h 1338360"/>
                    <a:gd name="connsiteX106" fmla="*/ 76597 w 136337"/>
                    <a:gd name="connsiteY106" fmla="*/ 287400 h 1338360"/>
                    <a:gd name="connsiteX107" fmla="*/ 48494 w 136337"/>
                    <a:gd name="connsiteY107" fmla="*/ 298864 h 1338360"/>
                    <a:gd name="connsiteX108" fmla="*/ 20391 w 136337"/>
                    <a:gd name="connsiteY108" fmla="*/ 287400 h 1338360"/>
                    <a:gd name="connsiteX109" fmla="*/ 48494 w 136337"/>
                    <a:gd name="connsiteY109" fmla="*/ 275936 h 1338360"/>
                    <a:gd name="connsiteX110" fmla="*/ 92529 w 136337"/>
                    <a:gd name="connsiteY110" fmla="*/ 211161 h 1338360"/>
                    <a:gd name="connsiteX111" fmla="*/ 120632 w 136337"/>
                    <a:gd name="connsiteY111" fmla="*/ 222625 h 1338360"/>
                    <a:gd name="connsiteX112" fmla="*/ 92529 w 136337"/>
                    <a:gd name="connsiteY112" fmla="*/ 234089 h 1338360"/>
                    <a:gd name="connsiteX113" fmla="*/ 64426 w 136337"/>
                    <a:gd name="connsiteY113" fmla="*/ 222625 h 1338360"/>
                    <a:gd name="connsiteX114" fmla="*/ 92529 w 136337"/>
                    <a:gd name="connsiteY114" fmla="*/ 211161 h 1338360"/>
                    <a:gd name="connsiteX115" fmla="*/ 36323 w 136337"/>
                    <a:gd name="connsiteY115" fmla="*/ 181831 h 1338360"/>
                    <a:gd name="connsiteX116" fmla="*/ 64426 w 136337"/>
                    <a:gd name="connsiteY116" fmla="*/ 193295 h 1338360"/>
                    <a:gd name="connsiteX117" fmla="*/ 36323 w 136337"/>
                    <a:gd name="connsiteY117" fmla="*/ 204759 h 1338360"/>
                    <a:gd name="connsiteX118" fmla="*/ 8220 w 136337"/>
                    <a:gd name="connsiteY118" fmla="*/ 193295 h 1338360"/>
                    <a:gd name="connsiteX119" fmla="*/ 36323 w 136337"/>
                    <a:gd name="connsiteY119" fmla="*/ 181831 h 1338360"/>
                    <a:gd name="connsiteX120" fmla="*/ 108234 w 136337"/>
                    <a:gd name="connsiteY120" fmla="*/ 126574 h 1338360"/>
                    <a:gd name="connsiteX121" fmla="*/ 136337 w 136337"/>
                    <a:gd name="connsiteY121" fmla="*/ 138038 h 1338360"/>
                    <a:gd name="connsiteX122" fmla="*/ 108234 w 136337"/>
                    <a:gd name="connsiteY122" fmla="*/ 149502 h 1338360"/>
                    <a:gd name="connsiteX123" fmla="*/ 80131 w 136337"/>
                    <a:gd name="connsiteY123" fmla="*/ 138038 h 1338360"/>
                    <a:gd name="connsiteX124" fmla="*/ 108234 w 136337"/>
                    <a:gd name="connsiteY124" fmla="*/ 126574 h 1338360"/>
                    <a:gd name="connsiteX125" fmla="*/ 41724 w 136337"/>
                    <a:gd name="connsiteY125" fmla="*/ 83330 h 1338360"/>
                    <a:gd name="connsiteX126" fmla="*/ 69827 w 136337"/>
                    <a:gd name="connsiteY126" fmla="*/ 94794 h 1338360"/>
                    <a:gd name="connsiteX127" fmla="*/ 41724 w 136337"/>
                    <a:gd name="connsiteY127" fmla="*/ 106258 h 1338360"/>
                    <a:gd name="connsiteX128" fmla="*/ 13621 w 136337"/>
                    <a:gd name="connsiteY128" fmla="*/ 94794 h 1338360"/>
                    <a:gd name="connsiteX129" fmla="*/ 41724 w 136337"/>
                    <a:gd name="connsiteY129" fmla="*/ 83330 h 1338360"/>
                    <a:gd name="connsiteX130" fmla="*/ 84309 w 136337"/>
                    <a:gd name="connsiteY130" fmla="*/ 40975 h 1338360"/>
                    <a:gd name="connsiteX131" fmla="*/ 112412 w 136337"/>
                    <a:gd name="connsiteY131" fmla="*/ 52439 h 1338360"/>
                    <a:gd name="connsiteX132" fmla="*/ 84309 w 136337"/>
                    <a:gd name="connsiteY132" fmla="*/ 63903 h 1338360"/>
                    <a:gd name="connsiteX133" fmla="*/ 56206 w 136337"/>
                    <a:gd name="connsiteY133" fmla="*/ 52439 h 1338360"/>
                    <a:gd name="connsiteX134" fmla="*/ 84309 w 136337"/>
                    <a:gd name="connsiteY134" fmla="*/ 40975 h 1338360"/>
                    <a:gd name="connsiteX135" fmla="*/ 28103 w 136337"/>
                    <a:gd name="connsiteY135" fmla="*/ 0 h 1338360"/>
                    <a:gd name="connsiteX136" fmla="*/ 56206 w 136337"/>
                    <a:gd name="connsiteY136" fmla="*/ 11464 h 1338360"/>
                    <a:gd name="connsiteX137" fmla="*/ 28103 w 136337"/>
                    <a:gd name="connsiteY137" fmla="*/ 22928 h 1338360"/>
                    <a:gd name="connsiteX138" fmla="*/ 0 w 136337"/>
                    <a:gd name="connsiteY138" fmla="*/ 11464 h 1338360"/>
                    <a:gd name="connsiteX139" fmla="*/ 28103 w 136337"/>
                    <a:gd name="connsiteY139" fmla="*/ 0 h 1338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</a:cxnLst>
                  <a:rect l="l" t="t" r="r" b="b"/>
                  <a:pathLst>
                    <a:path w="136337" h="1338360">
                      <a:moveTo>
                        <a:pt x="70985" y="1315432"/>
                      </a:moveTo>
                      <a:cubicBezTo>
                        <a:pt x="86506" y="1315432"/>
                        <a:pt x="99088" y="1320565"/>
                        <a:pt x="99088" y="1326896"/>
                      </a:cubicBezTo>
                      <a:cubicBezTo>
                        <a:pt x="99088" y="1333227"/>
                        <a:pt x="86506" y="1338360"/>
                        <a:pt x="70985" y="1338360"/>
                      </a:cubicBezTo>
                      <a:cubicBezTo>
                        <a:pt x="55464" y="1338360"/>
                        <a:pt x="42882" y="1333227"/>
                        <a:pt x="42882" y="1326896"/>
                      </a:cubicBezTo>
                      <a:cubicBezTo>
                        <a:pt x="42882" y="1320565"/>
                        <a:pt x="55464" y="1315432"/>
                        <a:pt x="70985" y="1315432"/>
                      </a:cubicBezTo>
                      <a:close/>
                      <a:moveTo>
                        <a:pt x="79281" y="1268670"/>
                      </a:moveTo>
                      <a:cubicBezTo>
                        <a:pt x="94802" y="1268670"/>
                        <a:pt x="107384" y="1273803"/>
                        <a:pt x="107384" y="1280134"/>
                      </a:cubicBezTo>
                      <a:cubicBezTo>
                        <a:pt x="107384" y="1286465"/>
                        <a:pt x="94802" y="1291598"/>
                        <a:pt x="79281" y="1291598"/>
                      </a:cubicBezTo>
                      <a:cubicBezTo>
                        <a:pt x="63760" y="1291598"/>
                        <a:pt x="51178" y="1286465"/>
                        <a:pt x="51178" y="1280134"/>
                      </a:cubicBezTo>
                      <a:cubicBezTo>
                        <a:pt x="51178" y="1273803"/>
                        <a:pt x="63760" y="1268670"/>
                        <a:pt x="79281" y="1268670"/>
                      </a:cubicBezTo>
                      <a:close/>
                      <a:moveTo>
                        <a:pt x="80174" y="1196952"/>
                      </a:moveTo>
                      <a:cubicBezTo>
                        <a:pt x="95695" y="1196952"/>
                        <a:pt x="108277" y="1202085"/>
                        <a:pt x="108277" y="1208416"/>
                      </a:cubicBezTo>
                      <a:cubicBezTo>
                        <a:pt x="108277" y="1214747"/>
                        <a:pt x="95695" y="1219880"/>
                        <a:pt x="80174" y="1219880"/>
                      </a:cubicBezTo>
                      <a:cubicBezTo>
                        <a:pt x="64653" y="1219880"/>
                        <a:pt x="52071" y="1214747"/>
                        <a:pt x="52071" y="1208416"/>
                      </a:cubicBezTo>
                      <a:cubicBezTo>
                        <a:pt x="52071" y="1202085"/>
                        <a:pt x="64653" y="1196952"/>
                        <a:pt x="80174" y="1196952"/>
                      </a:cubicBezTo>
                      <a:close/>
                      <a:moveTo>
                        <a:pt x="84850" y="1107041"/>
                      </a:moveTo>
                      <a:cubicBezTo>
                        <a:pt x="100371" y="1107041"/>
                        <a:pt x="112953" y="1112174"/>
                        <a:pt x="112953" y="1118505"/>
                      </a:cubicBezTo>
                      <a:cubicBezTo>
                        <a:pt x="112953" y="1124836"/>
                        <a:pt x="100371" y="1129969"/>
                        <a:pt x="84850" y="1129969"/>
                      </a:cubicBezTo>
                      <a:cubicBezTo>
                        <a:pt x="69329" y="1129969"/>
                        <a:pt x="56747" y="1124836"/>
                        <a:pt x="56747" y="1118505"/>
                      </a:cubicBezTo>
                      <a:cubicBezTo>
                        <a:pt x="56747" y="1112174"/>
                        <a:pt x="69329" y="1107041"/>
                        <a:pt x="84850" y="1107041"/>
                      </a:cubicBezTo>
                      <a:close/>
                      <a:moveTo>
                        <a:pt x="56206" y="1056415"/>
                      </a:moveTo>
                      <a:cubicBezTo>
                        <a:pt x="71727" y="1056415"/>
                        <a:pt x="84309" y="1061548"/>
                        <a:pt x="84309" y="1067879"/>
                      </a:cubicBezTo>
                      <a:cubicBezTo>
                        <a:pt x="84309" y="1074210"/>
                        <a:pt x="71727" y="1079343"/>
                        <a:pt x="56206" y="1079343"/>
                      </a:cubicBezTo>
                      <a:cubicBezTo>
                        <a:pt x="40685" y="1079343"/>
                        <a:pt x="28103" y="1074210"/>
                        <a:pt x="28103" y="1067879"/>
                      </a:cubicBezTo>
                      <a:cubicBezTo>
                        <a:pt x="28103" y="1061548"/>
                        <a:pt x="40685" y="1056415"/>
                        <a:pt x="56206" y="1056415"/>
                      </a:cubicBezTo>
                      <a:close/>
                      <a:moveTo>
                        <a:pt x="64426" y="1008232"/>
                      </a:moveTo>
                      <a:cubicBezTo>
                        <a:pt x="79947" y="1008232"/>
                        <a:pt x="92529" y="1013365"/>
                        <a:pt x="92529" y="1019696"/>
                      </a:cubicBezTo>
                      <a:cubicBezTo>
                        <a:pt x="92529" y="1026027"/>
                        <a:pt x="79947" y="1031160"/>
                        <a:pt x="64426" y="1031160"/>
                      </a:cubicBezTo>
                      <a:cubicBezTo>
                        <a:pt x="48905" y="1031160"/>
                        <a:pt x="36323" y="1026027"/>
                        <a:pt x="36323" y="1019696"/>
                      </a:cubicBezTo>
                      <a:cubicBezTo>
                        <a:pt x="36323" y="1013365"/>
                        <a:pt x="48905" y="1008232"/>
                        <a:pt x="64426" y="1008232"/>
                      </a:cubicBezTo>
                      <a:close/>
                      <a:moveTo>
                        <a:pt x="72356" y="969722"/>
                      </a:moveTo>
                      <a:cubicBezTo>
                        <a:pt x="87877" y="969722"/>
                        <a:pt x="100459" y="974855"/>
                        <a:pt x="100459" y="981186"/>
                      </a:cubicBezTo>
                      <a:cubicBezTo>
                        <a:pt x="100459" y="987517"/>
                        <a:pt x="87877" y="992650"/>
                        <a:pt x="72356" y="992650"/>
                      </a:cubicBezTo>
                      <a:cubicBezTo>
                        <a:pt x="56835" y="992650"/>
                        <a:pt x="44253" y="987517"/>
                        <a:pt x="44253" y="981186"/>
                      </a:cubicBezTo>
                      <a:cubicBezTo>
                        <a:pt x="44253" y="974855"/>
                        <a:pt x="56835" y="969722"/>
                        <a:pt x="72356" y="969722"/>
                      </a:cubicBezTo>
                      <a:close/>
                      <a:moveTo>
                        <a:pt x="93178" y="932359"/>
                      </a:moveTo>
                      <a:cubicBezTo>
                        <a:pt x="108699" y="932359"/>
                        <a:pt x="121281" y="937492"/>
                        <a:pt x="121281" y="943823"/>
                      </a:cubicBezTo>
                      <a:cubicBezTo>
                        <a:pt x="121281" y="950154"/>
                        <a:pt x="108699" y="955287"/>
                        <a:pt x="93178" y="955287"/>
                      </a:cubicBezTo>
                      <a:cubicBezTo>
                        <a:pt x="77657" y="955287"/>
                        <a:pt x="65075" y="950154"/>
                        <a:pt x="65075" y="943823"/>
                      </a:cubicBezTo>
                      <a:cubicBezTo>
                        <a:pt x="65075" y="937492"/>
                        <a:pt x="77657" y="932359"/>
                        <a:pt x="93178" y="932359"/>
                      </a:cubicBezTo>
                      <a:close/>
                      <a:moveTo>
                        <a:pt x="92529" y="879159"/>
                      </a:moveTo>
                      <a:cubicBezTo>
                        <a:pt x="108050" y="879159"/>
                        <a:pt x="120632" y="884292"/>
                        <a:pt x="120632" y="890623"/>
                      </a:cubicBezTo>
                      <a:cubicBezTo>
                        <a:pt x="120632" y="896954"/>
                        <a:pt x="108050" y="902087"/>
                        <a:pt x="92529" y="902087"/>
                      </a:cubicBezTo>
                      <a:cubicBezTo>
                        <a:pt x="77008" y="902087"/>
                        <a:pt x="64426" y="896954"/>
                        <a:pt x="64426" y="890623"/>
                      </a:cubicBezTo>
                      <a:cubicBezTo>
                        <a:pt x="64426" y="884292"/>
                        <a:pt x="77008" y="879159"/>
                        <a:pt x="92529" y="879159"/>
                      </a:cubicBezTo>
                      <a:close/>
                      <a:moveTo>
                        <a:pt x="65075" y="838205"/>
                      </a:moveTo>
                      <a:cubicBezTo>
                        <a:pt x="80596" y="838205"/>
                        <a:pt x="93178" y="843338"/>
                        <a:pt x="93178" y="849669"/>
                      </a:cubicBezTo>
                      <a:cubicBezTo>
                        <a:pt x="93178" y="856000"/>
                        <a:pt x="80596" y="861133"/>
                        <a:pt x="65075" y="861133"/>
                      </a:cubicBezTo>
                      <a:cubicBezTo>
                        <a:pt x="49554" y="861133"/>
                        <a:pt x="36972" y="856000"/>
                        <a:pt x="36972" y="849669"/>
                      </a:cubicBezTo>
                      <a:cubicBezTo>
                        <a:pt x="36972" y="843338"/>
                        <a:pt x="49554" y="838205"/>
                        <a:pt x="65075" y="838205"/>
                      </a:cubicBezTo>
                      <a:close/>
                      <a:moveTo>
                        <a:pt x="69158" y="782093"/>
                      </a:moveTo>
                      <a:cubicBezTo>
                        <a:pt x="84679" y="782093"/>
                        <a:pt x="97261" y="787226"/>
                        <a:pt x="97261" y="793557"/>
                      </a:cubicBezTo>
                      <a:cubicBezTo>
                        <a:pt x="97261" y="799888"/>
                        <a:pt x="84679" y="805021"/>
                        <a:pt x="69158" y="805021"/>
                      </a:cubicBezTo>
                      <a:cubicBezTo>
                        <a:pt x="53637" y="805021"/>
                        <a:pt x="41055" y="799888"/>
                        <a:pt x="41055" y="793557"/>
                      </a:cubicBezTo>
                      <a:cubicBezTo>
                        <a:pt x="41055" y="787226"/>
                        <a:pt x="53637" y="782093"/>
                        <a:pt x="69158" y="782093"/>
                      </a:cubicBezTo>
                      <a:close/>
                      <a:moveTo>
                        <a:pt x="93178" y="732586"/>
                      </a:moveTo>
                      <a:cubicBezTo>
                        <a:pt x="108699" y="732586"/>
                        <a:pt x="121281" y="737719"/>
                        <a:pt x="121281" y="744050"/>
                      </a:cubicBezTo>
                      <a:cubicBezTo>
                        <a:pt x="121281" y="750381"/>
                        <a:pt x="108699" y="755514"/>
                        <a:pt x="93178" y="755514"/>
                      </a:cubicBezTo>
                      <a:cubicBezTo>
                        <a:pt x="77657" y="755514"/>
                        <a:pt x="65075" y="750381"/>
                        <a:pt x="65075" y="744050"/>
                      </a:cubicBezTo>
                      <a:cubicBezTo>
                        <a:pt x="65075" y="737719"/>
                        <a:pt x="77657" y="732586"/>
                        <a:pt x="93178" y="732586"/>
                      </a:cubicBezTo>
                      <a:close/>
                      <a:moveTo>
                        <a:pt x="97987" y="695983"/>
                      </a:moveTo>
                      <a:cubicBezTo>
                        <a:pt x="113508" y="695983"/>
                        <a:pt x="126090" y="701116"/>
                        <a:pt x="126090" y="707447"/>
                      </a:cubicBezTo>
                      <a:cubicBezTo>
                        <a:pt x="126090" y="713778"/>
                        <a:pt x="113508" y="718911"/>
                        <a:pt x="97987" y="718911"/>
                      </a:cubicBezTo>
                      <a:cubicBezTo>
                        <a:pt x="82466" y="718911"/>
                        <a:pt x="69884" y="713778"/>
                        <a:pt x="69884" y="707447"/>
                      </a:cubicBezTo>
                      <a:cubicBezTo>
                        <a:pt x="69884" y="701116"/>
                        <a:pt x="82466" y="695983"/>
                        <a:pt x="97987" y="695983"/>
                      </a:cubicBezTo>
                      <a:close/>
                      <a:moveTo>
                        <a:pt x="56535" y="656347"/>
                      </a:moveTo>
                      <a:cubicBezTo>
                        <a:pt x="72056" y="656347"/>
                        <a:pt x="84638" y="661480"/>
                        <a:pt x="84638" y="667811"/>
                      </a:cubicBezTo>
                      <a:cubicBezTo>
                        <a:pt x="84638" y="674142"/>
                        <a:pt x="72056" y="679275"/>
                        <a:pt x="56535" y="679275"/>
                      </a:cubicBezTo>
                      <a:cubicBezTo>
                        <a:pt x="41014" y="679275"/>
                        <a:pt x="28432" y="674142"/>
                        <a:pt x="28432" y="667811"/>
                      </a:cubicBezTo>
                      <a:cubicBezTo>
                        <a:pt x="28432" y="661480"/>
                        <a:pt x="41014" y="656347"/>
                        <a:pt x="56535" y="656347"/>
                      </a:cubicBezTo>
                      <a:close/>
                      <a:moveTo>
                        <a:pt x="56206" y="583912"/>
                      </a:moveTo>
                      <a:cubicBezTo>
                        <a:pt x="71727" y="583912"/>
                        <a:pt x="84309" y="589045"/>
                        <a:pt x="84309" y="595376"/>
                      </a:cubicBezTo>
                      <a:cubicBezTo>
                        <a:pt x="84309" y="601707"/>
                        <a:pt x="71727" y="606840"/>
                        <a:pt x="56206" y="606840"/>
                      </a:cubicBezTo>
                      <a:cubicBezTo>
                        <a:pt x="40685" y="606840"/>
                        <a:pt x="28103" y="601707"/>
                        <a:pt x="28103" y="595376"/>
                      </a:cubicBezTo>
                      <a:cubicBezTo>
                        <a:pt x="28103" y="589045"/>
                        <a:pt x="40685" y="583912"/>
                        <a:pt x="56206" y="583912"/>
                      </a:cubicBezTo>
                      <a:close/>
                      <a:moveTo>
                        <a:pt x="64502" y="537150"/>
                      </a:moveTo>
                      <a:cubicBezTo>
                        <a:pt x="80023" y="537150"/>
                        <a:pt x="92605" y="542283"/>
                        <a:pt x="92605" y="548614"/>
                      </a:cubicBezTo>
                      <a:cubicBezTo>
                        <a:pt x="92605" y="554945"/>
                        <a:pt x="80023" y="560078"/>
                        <a:pt x="64502" y="560078"/>
                      </a:cubicBezTo>
                      <a:cubicBezTo>
                        <a:pt x="48981" y="560078"/>
                        <a:pt x="36399" y="554945"/>
                        <a:pt x="36399" y="548614"/>
                      </a:cubicBezTo>
                      <a:cubicBezTo>
                        <a:pt x="36399" y="542283"/>
                        <a:pt x="48981" y="537150"/>
                        <a:pt x="64502" y="537150"/>
                      </a:cubicBezTo>
                      <a:close/>
                      <a:moveTo>
                        <a:pt x="96811" y="491789"/>
                      </a:moveTo>
                      <a:cubicBezTo>
                        <a:pt x="112332" y="491789"/>
                        <a:pt x="124914" y="496922"/>
                        <a:pt x="124914" y="503253"/>
                      </a:cubicBezTo>
                      <a:cubicBezTo>
                        <a:pt x="124914" y="509584"/>
                        <a:pt x="112332" y="514717"/>
                        <a:pt x="96811" y="514717"/>
                      </a:cubicBezTo>
                      <a:cubicBezTo>
                        <a:pt x="81290" y="514717"/>
                        <a:pt x="68708" y="509584"/>
                        <a:pt x="68708" y="503253"/>
                      </a:cubicBezTo>
                      <a:cubicBezTo>
                        <a:pt x="68708" y="496922"/>
                        <a:pt x="81290" y="491789"/>
                        <a:pt x="96811" y="491789"/>
                      </a:cubicBezTo>
                      <a:close/>
                      <a:moveTo>
                        <a:pt x="56823" y="450826"/>
                      </a:moveTo>
                      <a:cubicBezTo>
                        <a:pt x="72344" y="450826"/>
                        <a:pt x="84926" y="455959"/>
                        <a:pt x="84926" y="462290"/>
                      </a:cubicBezTo>
                      <a:cubicBezTo>
                        <a:pt x="84926" y="468621"/>
                        <a:pt x="72344" y="473754"/>
                        <a:pt x="56823" y="473754"/>
                      </a:cubicBezTo>
                      <a:cubicBezTo>
                        <a:pt x="41302" y="473754"/>
                        <a:pt x="28720" y="468621"/>
                        <a:pt x="28720" y="462290"/>
                      </a:cubicBezTo>
                      <a:cubicBezTo>
                        <a:pt x="28720" y="455959"/>
                        <a:pt x="41302" y="450826"/>
                        <a:pt x="56823" y="450826"/>
                      </a:cubicBezTo>
                      <a:close/>
                      <a:moveTo>
                        <a:pt x="71061" y="398608"/>
                      </a:moveTo>
                      <a:cubicBezTo>
                        <a:pt x="86582" y="398608"/>
                        <a:pt x="99164" y="403741"/>
                        <a:pt x="99164" y="410072"/>
                      </a:cubicBezTo>
                      <a:cubicBezTo>
                        <a:pt x="99164" y="416403"/>
                        <a:pt x="86582" y="421536"/>
                        <a:pt x="71061" y="421536"/>
                      </a:cubicBezTo>
                      <a:cubicBezTo>
                        <a:pt x="55540" y="421536"/>
                        <a:pt x="42958" y="416403"/>
                        <a:pt x="42958" y="410072"/>
                      </a:cubicBezTo>
                      <a:cubicBezTo>
                        <a:pt x="42958" y="403741"/>
                        <a:pt x="55540" y="398608"/>
                        <a:pt x="71061" y="398608"/>
                      </a:cubicBezTo>
                      <a:close/>
                      <a:moveTo>
                        <a:pt x="36399" y="352017"/>
                      </a:moveTo>
                      <a:cubicBezTo>
                        <a:pt x="51920" y="352017"/>
                        <a:pt x="64502" y="357150"/>
                        <a:pt x="64502" y="363481"/>
                      </a:cubicBezTo>
                      <a:cubicBezTo>
                        <a:pt x="64502" y="369812"/>
                        <a:pt x="51920" y="374945"/>
                        <a:pt x="36399" y="374945"/>
                      </a:cubicBezTo>
                      <a:cubicBezTo>
                        <a:pt x="20878" y="374945"/>
                        <a:pt x="8296" y="369812"/>
                        <a:pt x="8296" y="363481"/>
                      </a:cubicBezTo>
                      <a:cubicBezTo>
                        <a:pt x="8296" y="357150"/>
                        <a:pt x="20878" y="352017"/>
                        <a:pt x="36399" y="352017"/>
                      </a:cubicBezTo>
                      <a:close/>
                      <a:moveTo>
                        <a:pt x="101847" y="307679"/>
                      </a:moveTo>
                      <a:cubicBezTo>
                        <a:pt x="117368" y="307679"/>
                        <a:pt x="129950" y="312812"/>
                        <a:pt x="129950" y="319143"/>
                      </a:cubicBezTo>
                      <a:cubicBezTo>
                        <a:pt x="129950" y="325474"/>
                        <a:pt x="117368" y="330607"/>
                        <a:pt x="101847" y="330607"/>
                      </a:cubicBezTo>
                      <a:cubicBezTo>
                        <a:pt x="86326" y="330607"/>
                        <a:pt x="73744" y="325474"/>
                        <a:pt x="73744" y="319143"/>
                      </a:cubicBezTo>
                      <a:cubicBezTo>
                        <a:pt x="73744" y="312812"/>
                        <a:pt x="86326" y="307679"/>
                        <a:pt x="101847" y="307679"/>
                      </a:cubicBezTo>
                      <a:close/>
                      <a:moveTo>
                        <a:pt x="48494" y="275936"/>
                      </a:moveTo>
                      <a:cubicBezTo>
                        <a:pt x="64015" y="275936"/>
                        <a:pt x="76597" y="281069"/>
                        <a:pt x="76597" y="287400"/>
                      </a:cubicBezTo>
                      <a:cubicBezTo>
                        <a:pt x="76597" y="293731"/>
                        <a:pt x="64015" y="298864"/>
                        <a:pt x="48494" y="298864"/>
                      </a:cubicBezTo>
                      <a:cubicBezTo>
                        <a:pt x="32973" y="298864"/>
                        <a:pt x="20391" y="293731"/>
                        <a:pt x="20391" y="287400"/>
                      </a:cubicBezTo>
                      <a:cubicBezTo>
                        <a:pt x="20391" y="281069"/>
                        <a:pt x="32973" y="275936"/>
                        <a:pt x="48494" y="275936"/>
                      </a:cubicBezTo>
                      <a:close/>
                      <a:moveTo>
                        <a:pt x="92529" y="211161"/>
                      </a:moveTo>
                      <a:cubicBezTo>
                        <a:pt x="108050" y="211161"/>
                        <a:pt x="120632" y="216294"/>
                        <a:pt x="120632" y="222625"/>
                      </a:cubicBezTo>
                      <a:cubicBezTo>
                        <a:pt x="120632" y="228956"/>
                        <a:pt x="108050" y="234089"/>
                        <a:pt x="92529" y="234089"/>
                      </a:cubicBezTo>
                      <a:cubicBezTo>
                        <a:pt x="77008" y="234089"/>
                        <a:pt x="64426" y="228956"/>
                        <a:pt x="64426" y="222625"/>
                      </a:cubicBezTo>
                      <a:cubicBezTo>
                        <a:pt x="64426" y="216294"/>
                        <a:pt x="77008" y="211161"/>
                        <a:pt x="92529" y="211161"/>
                      </a:cubicBezTo>
                      <a:close/>
                      <a:moveTo>
                        <a:pt x="36323" y="181831"/>
                      </a:moveTo>
                      <a:cubicBezTo>
                        <a:pt x="51844" y="181831"/>
                        <a:pt x="64426" y="186964"/>
                        <a:pt x="64426" y="193295"/>
                      </a:cubicBezTo>
                      <a:cubicBezTo>
                        <a:pt x="64426" y="199626"/>
                        <a:pt x="51844" y="204759"/>
                        <a:pt x="36323" y="204759"/>
                      </a:cubicBezTo>
                      <a:cubicBezTo>
                        <a:pt x="20802" y="204759"/>
                        <a:pt x="8220" y="199626"/>
                        <a:pt x="8220" y="193295"/>
                      </a:cubicBezTo>
                      <a:cubicBezTo>
                        <a:pt x="8220" y="186964"/>
                        <a:pt x="20802" y="181831"/>
                        <a:pt x="36323" y="181831"/>
                      </a:cubicBezTo>
                      <a:close/>
                      <a:moveTo>
                        <a:pt x="108234" y="126574"/>
                      </a:moveTo>
                      <a:cubicBezTo>
                        <a:pt x="123755" y="126574"/>
                        <a:pt x="136337" y="131707"/>
                        <a:pt x="136337" y="138038"/>
                      </a:cubicBezTo>
                      <a:cubicBezTo>
                        <a:pt x="136337" y="144369"/>
                        <a:pt x="123755" y="149502"/>
                        <a:pt x="108234" y="149502"/>
                      </a:cubicBezTo>
                      <a:cubicBezTo>
                        <a:pt x="92713" y="149502"/>
                        <a:pt x="80131" y="144369"/>
                        <a:pt x="80131" y="138038"/>
                      </a:cubicBezTo>
                      <a:cubicBezTo>
                        <a:pt x="80131" y="131707"/>
                        <a:pt x="92713" y="126574"/>
                        <a:pt x="108234" y="126574"/>
                      </a:cubicBezTo>
                      <a:close/>
                      <a:moveTo>
                        <a:pt x="41724" y="83330"/>
                      </a:moveTo>
                      <a:cubicBezTo>
                        <a:pt x="57245" y="83330"/>
                        <a:pt x="69827" y="88463"/>
                        <a:pt x="69827" y="94794"/>
                      </a:cubicBezTo>
                      <a:cubicBezTo>
                        <a:pt x="69827" y="101125"/>
                        <a:pt x="57245" y="106258"/>
                        <a:pt x="41724" y="106258"/>
                      </a:cubicBezTo>
                      <a:cubicBezTo>
                        <a:pt x="26203" y="106258"/>
                        <a:pt x="13621" y="101125"/>
                        <a:pt x="13621" y="94794"/>
                      </a:cubicBezTo>
                      <a:cubicBezTo>
                        <a:pt x="13621" y="88463"/>
                        <a:pt x="26203" y="83330"/>
                        <a:pt x="41724" y="83330"/>
                      </a:cubicBezTo>
                      <a:close/>
                      <a:moveTo>
                        <a:pt x="84309" y="40975"/>
                      </a:moveTo>
                      <a:cubicBezTo>
                        <a:pt x="99830" y="40975"/>
                        <a:pt x="112412" y="46108"/>
                        <a:pt x="112412" y="52439"/>
                      </a:cubicBezTo>
                      <a:cubicBezTo>
                        <a:pt x="112412" y="58770"/>
                        <a:pt x="99830" y="63903"/>
                        <a:pt x="84309" y="63903"/>
                      </a:cubicBezTo>
                      <a:cubicBezTo>
                        <a:pt x="68788" y="63903"/>
                        <a:pt x="56206" y="58770"/>
                        <a:pt x="56206" y="52439"/>
                      </a:cubicBezTo>
                      <a:cubicBezTo>
                        <a:pt x="56206" y="46108"/>
                        <a:pt x="68788" y="40975"/>
                        <a:pt x="84309" y="40975"/>
                      </a:cubicBezTo>
                      <a:close/>
                      <a:moveTo>
                        <a:pt x="28103" y="0"/>
                      </a:moveTo>
                      <a:cubicBezTo>
                        <a:pt x="43624" y="0"/>
                        <a:pt x="56206" y="5133"/>
                        <a:pt x="56206" y="11464"/>
                      </a:cubicBezTo>
                      <a:cubicBezTo>
                        <a:pt x="56206" y="17795"/>
                        <a:pt x="43624" y="22928"/>
                        <a:pt x="28103" y="22928"/>
                      </a:cubicBezTo>
                      <a:cubicBezTo>
                        <a:pt x="12582" y="22928"/>
                        <a:pt x="0" y="17795"/>
                        <a:pt x="0" y="11464"/>
                      </a:cubicBezTo>
                      <a:cubicBezTo>
                        <a:pt x="0" y="5133"/>
                        <a:pt x="12582" y="0"/>
                        <a:pt x="28103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6" name="グループ化 265">
                <a:extLst>
                  <a:ext uri="{FF2B5EF4-FFF2-40B4-BE49-F238E27FC236}">
                    <a16:creationId xmlns:a16="http://schemas.microsoft.com/office/drawing/2014/main" id="{C187544E-AD1F-4996-BB93-E17038CC71CB}"/>
                  </a:ext>
                </a:extLst>
              </p:cNvPr>
              <p:cNvGrpSpPr/>
              <p:nvPr/>
            </p:nvGrpSpPr>
            <p:grpSpPr>
              <a:xfrm rot="596639" flipH="1">
                <a:off x="3004809" y="2981610"/>
                <a:ext cx="158470" cy="1743732"/>
                <a:chOff x="2702749" y="2939735"/>
                <a:chExt cx="158471" cy="1743732"/>
              </a:xfrm>
            </p:grpSpPr>
            <p:sp>
              <p:nvSpPr>
                <p:cNvPr id="267" name="台形 266">
                  <a:extLst>
                    <a:ext uri="{FF2B5EF4-FFF2-40B4-BE49-F238E27FC236}">
                      <a16:creationId xmlns:a16="http://schemas.microsoft.com/office/drawing/2014/main" id="{3DCAA86F-4B6E-496F-8E61-35B54478215F}"/>
                    </a:ext>
                  </a:extLst>
                </p:cNvPr>
                <p:cNvSpPr/>
                <p:nvPr/>
              </p:nvSpPr>
              <p:spPr bwMode="auto">
                <a:xfrm rot="10800000">
                  <a:off x="2702749" y="2939735"/>
                  <a:ext cx="158471" cy="1743732"/>
                </a:xfrm>
                <a:prstGeom prst="trapezoid">
                  <a:avLst>
                    <a:gd name="adj" fmla="val 32514"/>
                  </a:avLst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24A368A4-AE43-4516-A3BC-8DCE9B153E1A}"/>
                    </a:ext>
                  </a:extLst>
                </p:cNvPr>
                <p:cNvSpPr/>
                <p:nvPr/>
              </p:nvSpPr>
              <p:spPr bwMode="auto">
                <a:xfrm>
                  <a:off x="2710580" y="2981024"/>
                  <a:ext cx="136337" cy="1338360"/>
                </a:xfrm>
                <a:custGeom>
                  <a:avLst/>
                  <a:gdLst>
                    <a:gd name="connsiteX0" fmla="*/ 70985 w 136337"/>
                    <a:gd name="connsiteY0" fmla="*/ 1315432 h 1338360"/>
                    <a:gd name="connsiteX1" fmla="*/ 99088 w 136337"/>
                    <a:gd name="connsiteY1" fmla="*/ 1326896 h 1338360"/>
                    <a:gd name="connsiteX2" fmla="*/ 70985 w 136337"/>
                    <a:gd name="connsiteY2" fmla="*/ 1338360 h 1338360"/>
                    <a:gd name="connsiteX3" fmla="*/ 42882 w 136337"/>
                    <a:gd name="connsiteY3" fmla="*/ 1326896 h 1338360"/>
                    <a:gd name="connsiteX4" fmla="*/ 70985 w 136337"/>
                    <a:gd name="connsiteY4" fmla="*/ 1315432 h 1338360"/>
                    <a:gd name="connsiteX5" fmla="*/ 79281 w 136337"/>
                    <a:gd name="connsiteY5" fmla="*/ 1268670 h 1338360"/>
                    <a:gd name="connsiteX6" fmla="*/ 107384 w 136337"/>
                    <a:gd name="connsiteY6" fmla="*/ 1280134 h 1338360"/>
                    <a:gd name="connsiteX7" fmla="*/ 79281 w 136337"/>
                    <a:gd name="connsiteY7" fmla="*/ 1291598 h 1338360"/>
                    <a:gd name="connsiteX8" fmla="*/ 51178 w 136337"/>
                    <a:gd name="connsiteY8" fmla="*/ 1280134 h 1338360"/>
                    <a:gd name="connsiteX9" fmla="*/ 79281 w 136337"/>
                    <a:gd name="connsiteY9" fmla="*/ 1268670 h 1338360"/>
                    <a:gd name="connsiteX10" fmla="*/ 80174 w 136337"/>
                    <a:gd name="connsiteY10" fmla="*/ 1196952 h 1338360"/>
                    <a:gd name="connsiteX11" fmla="*/ 108277 w 136337"/>
                    <a:gd name="connsiteY11" fmla="*/ 1208416 h 1338360"/>
                    <a:gd name="connsiteX12" fmla="*/ 80174 w 136337"/>
                    <a:gd name="connsiteY12" fmla="*/ 1219880 h 1338360"/>
                    <a:gd name="connsiteX13" fmla="*/ 52071 w 136337"/>
                    <a:gd name="connsiteY13" fmla="*/ 1208416 h 1338360"/>
                    <a:gd name="connsiteX14" fmla="*/ 80174 w 136337"/>
                    <a:gd name="connsiteY14" fmla="*/ 1196952 h 1338360"/>
                    <a:gd name="connsiteX15" fmla="*/ 84850 w 136337"/>
                    <a:gd name="connsiteY15" fmla="*/ 1107041 h 1338360"/>
                    <a:gd name="connsiteX16" fmla="*/ 112953 w 136337"/>
                    <a:gd name="connsiteY16" fmla="*/ 1118505 h 1338360"/>
                    <a:gd name="connsiteX17" fmla="*/ 84850 w 136337"/>
                    <a:gd name="connsiteY17" fmla="*/ 1129969 h 1338360"/>
                    <a:gd name="connsiteX18" fmla="*/ 56747 w 136337"/>
                    <a:gd name="connsiteY18" fmla="*/ 1118505 h 1338360"/>
                    <a:gd name="connsiteX19" fmla="*/ 84850 w 136337"/>
                    <a:gd name="connsiteY19" fmla="*/ 1107041 h 1338360"/>
                    <a:gd name="connsiteX20" fmla="*/ 56206 w 136337"/>
                    <a:gd name="connsiteY20" fmla="*/ 1056415 h 1338360"/>
                    <a:gd name="connsiteX21" fmla="*/ 84309 w 136337"/>
                    <a:gd name="connsiteY21" fmla="*/ 1067879 h 1338360"/>
                    <a:gd name="connsiteX22" fmla="*/ 56206 w 136337"/>
                    <a:gd name="connsiteY22" fmla="*/ 1079343 h 1338360"/>
                    <a:gd name="connsiteX23" fmla="*/ 28103 w 136337"/>
                    <a:gd name="connsiteY23" fmla="*/ 1067879 h 1338360"/>
                    <a:gd name="connsiteX24" fmla="*/ 56206 w 136337"/>
                    <a:gd name="connsiteY24" fmla="*/ 1056415 h 1338360"/>
                    <a:gd name="connsiteX25" fmla="*/ 64426 w 136337"/>
                    <a:gd name="connsiteY25" fmla="*/ 1008232 h 1338360"/>
                    <a:gd name="connsiteX26" fmla="*/ 92529 w 136337"/>
                    <a:gd name="connsiteY26" fmla="*/ 1019696 h 1338360"/>
                    <a:gd name="connsiteX27" fmla="*/ 64426 w 136337"/>
                    <a:gd name="connsiteY27" fmla="*/ 1031160 h 1338360"/>
                    <a:gd name="connsiteX28" fmla="*/ 36323 w 136337"/>
                    <a:gd name="connsiteY28" fmla="*/ 1019696 h 1338360"/>
                    <a:gd name="connsiteX29" fmla="*/ 64426 w 136337"/>
                    <a:gd name="connsiteY29" fmla="*/ 1008232 h 1338360"/>
                    <a:gd name="connsiteX30" fmla="*/ 72356 w 136337"/>
                    <a:gd name="connsiteY30" fmla="*/ 969722 h 1338360"/>
                    <a:gd name="connsiteX31" fmla="*/ 100459 w 136337"/>
                    <a:gd name="connsiteY31" fmla="*/ 981186 h 1338360"/>
                    <a:gd name="connsiteX32" fmla="*/ 72356 w 136337"/>
                    <a:gd name="connsiteY32" fmla="*/ 992650 h 1338360"/>
                    <a:gd name="connsiteX33" fmla="*/ 44253 w 136337"/>
                    <a:gd name="connsiteY33" fmla="*/ 981186 h 1338360"/>
                    <a:gd name="connsiteX34" fmla="*/ 72356 w 136337"/>
                    <a:gd name="connsiteY34" fmla="*/ 969722 h 1338360"/>
                    <a:gd name="connsiteX35" fmla="*/ 93178 w 136337"/>
                    <a:gd name="connsiteY35" fmla="*/ 932359 h 1338360"/>
                    <a:gd name="connsiteX36" fmla="*/ 121281 w 136337"/>
                    <a:gd name="connsiteY36" fmla="*/ 943823 h 1338360"/>
                    <a:gd name="connsiteX37" fmla="*/ 93178 w 136337"/>
                    <a:gd name="connsiteY37" fmla="*/ 955287 h 1338360"/>
                    <a:gd name="connsiteX38" fmla="*/ 65075 w 136337"/>
                    <a:gd name="connsiteY38" fmla="*/ 943823 h 1338360"/>
                    <a:gd name="connsiteX39" fmla="*/ 93178 w 136337"/>
                    <a:gd name="connsiteY39" fmla="*/ 932359 h 1338360"/>
                    <a:gd name="connsiteX40" fmla="*/ 92529 w 136337"/>
                    <a:gd name="connsiteY40" fmla="*/ 879159 h 1338360"/>
                    <a:gd name="connsiteX41" fmla="*/ 120632 w 136337"/>
                    <a:gd name="connsiteY41" fmla="*/ 890623 h 1338360"/>
                    <a:gd name="connsiteX42" fmla="*/ 92529 w 136337"/>
                    <a:gd name="connsiteY42" fmla="*/ 902087 h 1338360"/>
                    <a:gd name="connsiteX43" fmla="*/ 64426 w 136337"/>
                    <a:gd name="connsiteY43" fmla="*/ 890623 h 1338360"/>
                    <a:gd name="connsiteX44" fmla="*/ 92529 w 136337"/>
                    <a:gd name="connsiteY44" fmla="*/ 879159 h 1338360"/>
                    <a:gd name="connsiteX45" fmla="*/ 65075 w 136337"/>
                    <a:gd name="connsiteY45" fmla="*/ 838205 h 1338360"/>
                    <a:gd name="connsiteX46" fmla="*/ 93178 w 136337"/>
                    <a:gd name="connsiteY46" fmla="*/ 849669 h 1338360"/>
                    <a:gd name="connsiteX47" fmla="*/ 65075 w 136337"/>
                    <a:gd name="connsiteY47" fmla="*/ 861133 h 1338360"/>
                    <a:gd name="connsiteX48" fmla="*/ 36972 w 136337"/>
                    <a:gd name="connsiteY48" fmla="*/ 849669 h 1338360"/>
                    <a:gd name="connsiteX49" fmla="*/ 65075 w 136337"/>
                    <a:gd name="connsiteY49" fmla="*/ 838205 h 1338360"/>
                    <a:gd name="connsiteX50" fmla="*/ 69158 w 136337"/>
                    <a:gd name="connsiteY50" fmla="*/ 782093 h 1338360"/>
                    <a:gd name="connsiteX51" fmla="*/ 97261 w 136337"/>
                    <a:gd name="connsiteY51" fmla="*/ 793557 h 1338360"/>
                    <a:gd name="connsiteX52" fmla="*/ 69158 w 136337"/>
                    <a:gd name="connsiteY52" fmla="*/ 805021 h 1338360"/>
                    <a:gd name="connsiteX53" fmla="*/ 41055 w 136337"/>
                    <a:gd name="connsiteY53" fmla="*/ 793557 h 1338360"/>
                    <a:gd name="connsiteX54" fmla="*/ 69158 w 136337"/>
                    <a:gd name="connsiteY54" fmla="*/ 782093 h 1338360"/>
                    <a:gd name="connsiteX55" fmla="*/ 93178 w 136337"/>
                    <a:gd name="connsiteY55" fmla="*/ 732586 h 1338360"/>
                    <a:gd name="connsiteX56" fmla="*/ 121281 w 136337"/>
                    <a:gd name="connsiteY56" fmla="*/ 744050 h 1338360"/>
                    <a:gd name="connsiteX57" fmla="*/ 93178 w 136337"/>
                    <a:gd name="connsiteY57" fmla="*/ 755514 h 1338360"/>
                    <a:gd name="connsiteX58" fmla="*/ 65075 w 136337"/>
                    <a:gd name="connsiteY58" fmla="*/ 744050 h 1338360"/>
                    <a:gd name="connsiteX59" fmla="*/ 93178 w 136337"/>
                    <a:gd name="connsiteY59" fmla="*/ 732586 h 1338360"/>
                    <a:gd name="connsiteX60" fmla="*/ 97987 w 136337"/>
                    <a:gd name="connsiteY60" fmla="*/ 695983 h 1338360"/>
                    <a:gd name="connsiteX61" fmla="*/ 126090 w 136337"/>
                    <a:gd name="connsiteY61" fmla="*/ 707447 h 1338360"/>
                    <a:gd name="connsiteX62" fmla="*/ 97987 w 136337"/>
                    <a:gd name="connsiteY62" fmla="*/ 718911 h 1338360"/>
                    <a:gd name="connsiteX63" fmla="*/ 69884 w 136337"/>
                    <a:gd name="connsiteY63" fmla="*/ 707447 h 1338360"/>
                    <a:gd name="connsiteX64" fmla="*/ 97987 w 136337"/>
                    <a:gd name="connsiteY64" fmla="*/ 695983 h 1338360"/>
                    <a:gd name="connsiteX65" fmla="*/ 56535 w 136337"/>
                    <a:gd name="connsiteY65" fmla="*/ 656347 h 1338360"/>
                    <a:gd name="connsiteX66" fmla="*/ 84638 w 136337"/>
                    <a:gd name="connsiteY66" fmla="*/ 667811 h 1338360"/>
                    <a:gd name="connsiteX67" fmla="*/ 56535 w 136337"/>
                    <a:gd name="connsiteY67" fmla="*/ 679275 h 1338360"/>
                    <a:gd name="connsiteX68" fmla="*/ 28432 w 136337"/>
                    <a:gd name="connsiteY68" fmla="*/ 667811 h 1338360"/>
                    <a:gd name="connsiteX69" fmla="*/ 56535 w 136337"/>
                    <a:gd name="connsiteY69" fmla="*/ 656347 h 1338360"/>
                    <a:gd name="connsiteX70" fmla="*/ 56206 w 136337"/>
                    <a:gd name="connsiteY70" fmla="*/ 583912 h 1338360"/>
                    <a:gd name="connsiteX71" fmla="*/ 84309 w 136337"/>
                    <a:gd name="connsiteY71" fmla="*/ 595376 h 1338360"/>
                    <a:gd name="connsiteX72" fmla="*/ 56206 w 136337"/>
                    <a:gd name="connsiteY72" fmla="*/ 606840 h 1338360"/>
                    <a:gd name="connsiteX73" fmla="*/ 28103 w 136337"/>
                    <a:gd name="connsiteY73" fmla="*/ 595376 h 1338360"/>
                    <a:gd name="connsiteX74" fmla="*/ 56206 w 136337"/>
                    <a:gd name="connsiteY74" fmla="*/ 583912 h 1338360"/>
                    <a:gd name="connsiteX75" fmla="*/ 64502 w 136337"/>
                    <a:gd name="connsiteY75" fmla="*/ 537150 h 1338360"/>
                    <a:gd name="connsiteX76" fmla="*/ 92605 w 136337"/>
                    <a:gd name="connsiteY76" fmla="*/ 548614 h 1338360"/>
                    <a:gd name="connsiteX77" fmla="*/ 64502 w 136337"/>
                    <a:gd name="connsiteY77" fmla="*/ 560078 h 1338360"/>
                    <a:gd name="connsiteX78" fmla="*/ 36399 w 136337"/>
                    <a:gd name="connsiteY78" fmla="*/ 548614 h 1338360"/>
                    <a:gd name="connsiteX79" fmla="*/ 64502 w 136337"/>
                    <a:gd name="connsiteY79" fmla="*/ 537150 h 1338360"/>
                    <a:gd name="connsiteX80" fmla="*/ 96811 w 136337"/>
                    <a:gd name="connsiteY80" fmla="*/ 491789 h 1338360"/>
                    <a:gd name="connsiteX81" fmla="*/ 124914 w 136337"/>
                    <a:gd name="connsiteY81" fmla="*/ 503253 h 1338360"/>
                    <a:gd name="connsiteX82" fmla="*/ 96811 w 136337"/>
                    <a:gd name="connsiteY82" fmla="*/ 514717 h 1338360"/>
                    <a:gd name="connsiteX83" fmla="*/ 68708 w 136337"/>
                    <a:gd name="connsiteY83" fmla="*/ 503253 h 1338360"/>
                    <a:gd name="connsiteX84" fmla="*/ 96811 w 136337"/>
                    <a:gd name="connsiteY84" fmla="*/ 491789 h 1338360"/>
                    <a:gd name="connsiteX85" fmla="*/ 56823 w 136337"/>
                    <a:gd name="connsiteY85" fmla="*/ 450826 h 1338360"/>
                    <a:gd name="connsiteX86" fmla="*/ 84926 w 136337"/>
                    <a:gd name="connsiteY86" fmla="*/ 462290 h 1338360"/>
                    <a:gd name="connsiteX87" fmla="*/ 56823 w 136337"/>
                    <a:gd name="connsiteY87" fmla="*/ 473754 h 1338360"/>
                    <a:gd name="connsiteX88" fmla="*/ 28720 w 136337"/>
                    <a:gd name="connsiteY88" fmla="*/ 462290 h 1338360"/>
                    <a:gd name="connsiteX89" fmla="*/ 56823 w 136337"/>
                    <a:gd name="connsiteY89" fmla="*/ 450826 h 1338360"/>
                    <a:gd name="connsiteX90" fmla="*/ 71061 w 136337"/>
                    <a:gd name="connsiteY90" fmla="*/ 398608 h 1338360"/>
                    <a:gd name="connsiteX91" fmla="*/ 99164 w 136337"/>
                    <a:gd name="connsiteY91" fmla="*/ 410072 h 1338360"/>
                    <a:gd name="connsiteX92" fmla="*/ 71061 w 136337"/>
                    <a:gd name="connsiteY92" fmla="*/ 421536 h 1338360"/>
                    <a:gd name="connsiteX93" fmla="*/ 42958 w 136337"/>
                    <a:gd name="connsiteY93" fmla="*/ 410072 h 1338360"/>
                    <a:gd name="connsiteX94" fmla="*/ 71061 w 136337"/>
                    <a:gd name="connsiteY94" fmla="*/ 398608 h 1338360"/>
                    <a:gd name="connsiteX95" fmla="*/ 36399 w 136337"/>
                    <a:gd name="connsiteY95" fmla="*/ 352017 h 1338360"/>
                    <a:gd name="connsiteX96" fmla="*/ 64502 w 136337"/>
                    <a:gd name="connsiteY96" fmla="*/ 363481 h 1338360"/>
                    <a:gd name="connsiteX97" fmla="*/ 36399 w 136337"/>
                    <a:gd name="connsiteY97" fmla="*/ 374945 h 1338360"/>
                    <a:gd name="connsiteX98" fmla="*/ 8296 w 136337"/>
                    <a:gd name="connsiteY98" fmla="*/ 363481 h 1338360"/>
                    <a:gd name="connsiteX99" fmla="*/ 36399 w 136337"/>
                    <a:gd name="connsiteY99" fmla="*/ 352017 h 1338360"/>
                    <a:gd name="connsiteX100" fmla="*/ 101847 w 136337"/>
                    <a:gd name="connsiteY100" fmla="*/ 307679 h 1338360"/>
                    <a:gd name="connsiteX101" fmla="*/ 129950 w 136337"/>
                    <a:gd name="connsiteY101" fmla="*/ 319143 h 1338360"/>
                    <a:gd name="connsiteX102" fmla="*/ 101847 w 136337"/>
                    <a:gd name="connsiteY102" fmla="*/ 330607 h 1338360"/>
                    <a:gd name="connsiteX103" fmla="*/ 73744 w 136337"/>
                    <a:gd name="connsiteY103" fmla="*/ 319143 h 1338360"/>
                    <a:gd name="connsiteX104" fmla="*/ 101847 w 136337"/>
                    <a:gd name="connsiteY104" fmla="*/ 307679 h 1338360"/>
                    <a:gd name="connsiteX105" fmla="*/ 48494 w 136337"/>
                    <a:gd name="connsiteY105" fmla="*/ 275936 h 1338360"/>
                    <a:gd name="connsiteX106" fmla="*/ 76597 w 136337"/>
                    <a:gd name="connsiteY106" fmla="*/ 287400 h 1338360"/>
                    <a:gd name="connsiteX107" fmla="*/ 48494 w 136337"/>
                    <a:gd name="connsiteY107" fmla="*/ 298864 h 1338360"/>
                    <a:gd name="connsiteX108" fmla="*/ 20391 w 136337"/>
                    <a:gd name="connsiteY108" fmla="*/ 287400 h 1338360"/>
                    <a:gd name="connsiteX109" fmla="*/ 48494 w 136337"/>
                    <a:gd name="connsiteY109" fmla="*/ 275936 h 1338360"/>
                    <a:gd name="connsiteX110" fmla="*/ 92529 w 136337"/>
                    <a:gd name="connsiteY110" fmla="*/ 211161 h 1338360"/>
                    <a:gd name="connsiteX111" fmla="*/ 120632 w 136337"/>
                    <a:gd name="connsiteY111" fmla="*/ 222625 h 1338360"/>
                    <a:gd name="connsiteX112" fmla="*/ 92529 w 136337"/>
                    <a:gd name="connsiteY112" fmla="*/ 234089 h 1338360"/>
                    <a:gd name="connsiteX113" fmla="*/ 64426 w 136337"/>
                    <a:gd name="connsiteY113" fmla="*/ 222625 h 1338360"/>
                    <a:gd name="connsiteX114" fmla="*/ 92529 w 136337"/>
                    <a:gd name="connsiteY114" fmla="*/ 211161 h 1338360"/>
                    <a:gd name="connsiteX115" fmla="*/ 36323 w 136337"/>
                    <a:gd name="connsiteY115" fmla="*/ 181831 h 1338360"/>
                    <a:gd name="connsiteX116" fmla="*/ 64426 w 136337"/>
                    <a:gd name="connsiteY116" fmla="*/ 193295 h 1338360"/>
                    <a:gd name="connsiteX117" fmla="*/ 36323 w 136337"/>
                    <a:gd name="connsiteY117" fmla="*/ 204759 h 1338360"/>
                    <a:gd name="connsiteX118" fmla="*/ 8220 w 136337"/>
                    <a:gd name="connsiteY118" fmla="*/ 193295 h 1338360"/>
                    <a:gd name="connsiteX119" fmla="*/ 36323 w 136337"/>
                    <a:gd name="connsiteY119" fmla="*/ 181831 h 1338360"/>
                    <a:gd name="connsiteX120" fmla="*/ 108234 w 136337"/>
                    <a:gd name="connsiteY120" fmla="*/ 126574 h 1338360"/>
                    <a:gd name="connsiteX121" fmla="*/ 136337 w 136337"/>
                    <a:gd name="connsiteY121" fmla="*/ 138038 h 1338360"/>
                    <a:gd name="connsiteX122" fmla="*/ 108234 w 136337"/>
                    <a:gd name="connsiteY122" fmla="*/ 149502 h 1338360"/>
                    <a:gd name="connsiteX123" fmla="*/ 80131 w 136337"/>
                    <a:gd name="connsiteY123" fmla="*/ 138038 h 1338360"/>
                    <a:gd name="connsiteX124" fmla="*/ 108234 w 136337"/>
                    <a:gd name="connsiteY124" fmla="*/ 126574 h 1338360"/>
                    <a:gd name="connsiteX125" fmla="*/ 41724 w 136337"/>
                    <a:gd name="connsiteY125" fmla="*/ 83330 h 1338360"/>
                    <a:gd name="connsiteX126" fmla="*/ 69827 w 136337"/>
                    <a:gd name="connsiteY126" fmla="*/ 94794 h 1338360"/>
                    <a:gd name="connsiteX127" fmla="*/ 41724 w 136337"/>
                    <a:gd name="connsiteY127" fmla="*/ 106258 h 1338360"/>
                    <a:gd name="connsiteX128" fmla="*/ 13621 w 136337"/>
                    <a:gd name="connsiteY128" fmla="*/ 94794 h 1338360"/>
                    <a:gd name="connsiteX129" fmla="*/ 41724 w 136337"/>
                    <a:gd name="connsiteY129" fmla="*/ 83330 h 1338360"/>
                    <a:gd name="connsiteX130" fmla="*/ 84309 w 136337"/>
                    <a:gd name="connsiteY130" fmla="*/ 40975 h 1338360"/>
                    <a:gd name="connsiteX131" fmla="*/ 112412 w 136337"/>
                    <a:gd name="connsiteY131" fmla="*/ 52439 h 1338360"/>
                    <a:gd name="connsiteX132" fmla="*/ 84309 w 136337"/>
                    <a:gd name="connsiteY132" fmla="*/ 63903 h 1338360"/>
                    <a:gd name="connsiteX133" fmla="*/ 56206 w 136337"/>
                    <a:gd name="connsiteY133" fmla="*/ 52439 h 1338360"/>
                    <a:gd name="connsiteX134" fmla="*/ 84309 w 136337"/>
                    <a:gd name="connsiteY134" fmla="*/ 40975 h 1338360"/>
                    <a:gd name="connsiteX135" fmla="*/ 28103 w 136337"/>
                    <a:gd name="connsiteY135" fmla="*/ 0 h 1338360"/>
                    <a:gd name="connsiteX136" fmla="*/ 56206 w 136337"/>
                    <a:gd name="connsiteY136" fmla="*/ 11464 h 1338360"/>
                    <a:gd name="connsiteX137" fmla="*/ 28103 w 136337"/>
                    <a:gd name="connsiteY137" fmla="*/ 22928 h 1338360"/>
                    <a:gd name="connsiteX138" fmla="*/ 0 w 136337"/>
                    <a:gd name="connsiteY138" fmla="*/ 11464 h 1338360"/>
                    <a:gd name="connsiteX139" fmla="*/ 28103 w 136337"/>
                    <a:gd name="connsiteY139" fmla="*/ 0 h 1338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</a:cxnLst>
                  <a:rect l="l" t="t" r="r" b="b"/>
                  <a:pathLst>
                    <a:path w="136337" h="1338360">
                      <a:moveTo>
                        <a:pt x="70985" y="1315432"/>
                      </a:moveTo>
                      <a:cubicBezTo>
                        <a:pt x="86506" y="1315432"/>
                        <a:pt x="99088" y="1320565"/>
                        <a:pt x="99088" y="1326896"/>
                      </a:cubicBezTo>
                      <a:cubicBezTo>
                        <a:pt x="99088" y="1333227"/>
                        <a:pt x="86506" y="1338360"/>
                        <a:pt x="70985" y="1338360"/>
                      </a:cubicBezTo>
                      <a:cubicBezTo>
                        <a:pt x="55464" y="1338360"/>
                        <a:pt x="42882" y="1333227"/>
                        <a:pt x="42882" y="1326896"/>
                      </a:cubicBezTo>
                      <a:cubicBezTo>
                        <a:pt x="42882" y="1320565"/>
                        <a:pt x="55464" y="1315432"/>
                        <a:pt x="70985" y="1315432"/>
                      </a:cubicBezTo>
                      <a:close/>
                      <a:moveTo>
                        <a:pt x="79281" y="1268670"/>
                      </a:moveTo>
                      <a:cubicBezTo>
                        <a:pt x="94802" y="1268670"/>
                        <a:pt x="107384" y="1273803"/>
                        <a:pt x="107384" y="1280134"/>
                      </a:cubicBezTo>
                      <a:cubicBezTo>
                        <a:pt x="107384" y="1286465"/>
                        <a:pt x="94802" y="1291598"/>
                        <a:pt x="79281" y="1291598"/>
                      </a:cubicBezTo>
                      <a:cubicBezTo>
                        <a:pt x="63760" y="1291598"/>
                        <a:pt x="51178" y="1286465"/>
                        <a:pt x="51178" y="1280134"/>
                      </a:cubicBezTo>
                      <a:cubicBezTo>
                        <a:pt x="51178" y="1273803"/>
                        <a:pt x="63760" y="1268670"/>
                        <a:pt x="79281" y="1268670"/>
                      </a:cubicBezTo>
                      <a:close/>
                      <a:moveTo>
                        <a:pt x="80174" y="1196952"/>
                      </a:moveTo>
                      <a:cubicBezTo>
                        <a:pt x="95695" y="1196952"/>
                        <a:pt x="108277" y="1202085"/>
                        <a:pt x="108277" y="1208416"/>
                      </a:cubicBezTo>
                      <a:cubicBezTo>
                        <a:pt x="108277" y="1214747"/>
                        <a:pt x="95695" y="1219880"/>
                        <a:pt x="80174" y="1219880"/>
                      </a:cubicBezTo>
                      <a:cubicBezTo>
                        <a:pt x="64653" y="1219880"/>
                        <a:pt x="52071" y="1214747"/>
                        <a:pt x="52071" y="1208416"/>
                      </a:cubicBezTo>
                      <a:cubicBezTo>
                        <a:pt x="52071" y="1202085"/>
                        <a:pt x="64653" y="1196952"/>
                        <a:pt x="80174" y="1196952"/>
                      </a:cubicBezTo>
                      <a:close/>
                      <a:moveTo>
                        <a:pt x="84850" y="1107041"/>
                      </a:moveTo>
                      <a:cubicBezTo>
                        <a:pt x="100371" y="1107041"/>
                        <a:pt x="112953" y="1112174"/>
                        <a:pt x="112953" y="1118505"/>
                      </a:cubicBezTo>
                      <a:cubicBezTo>
                        <a:pt x="112953" y="1124836"/>
                        <a:pt x="100371" y="1129969"/>
                        <a:pt x="84850" y="1129969"/>
                      </a:cubicBezTo>
                      <a:cubicBezTo>
                        <a:pt x="69329" y="1129969"/>
                        <a:pt x="56747" y="1124836"/>
                        <a:pt x="56747" y="1118505"/>
                      </a:cubicBezTo>
                      <a:cubicBezTo>
                        <a:pt x="56747" y="1112174"/>
                        <a:pt x="69329" y="1107041"/>
                        <a:pt x="84850" y="1107041"/>
                      </a:cubicBezTo>
                      <a:close/>
                      <a:moveTo>
                        <a:pt x="56206" y="1056415"/>
                      </a:moveTo>
                      <a:cubicBezTo>
                        <a:pt x="71727" y="1056415"/>
                        <a:pt x="84309" y="1061548"/>
                        <a:pt x="84309" y="1067879"/>
                      </a:cubicBezTo>
                      <a:cubicBezTo>
                        <a:pt x="84309" y="1074210"/>
                        <a:pt x="71727" y="1079343"/>
                        <a:pt x="56206" y="1079343"/>
                      </a:cubicBezTo>
                      <a:cubicBezTo>
                        <a:pt x="40685" y="1079343"/>
                        <a:pt x="28103" y="1074210"/>
                        <a:pt x="28103" y="1067879"/>
                      </a:cubicBezTo>
                      <a:cubicBezTo>
                        <a:pt x="28103" y="1061548"/>
                        <a:pt x="40685" y="1056415"/>
                        <a:pt x="56206" y="1056415"/>
                      </a:cubicBezTo>
                      <a:close/>
                      <a:moveTo>
                        <a:pt x="64426" y="1008232"/>
                      </a:moveTo>
                      <a:cubicBezTo>
                        <a:pt x="79947" y="1008232"/>
                        <a:pt x="92529" y="1013365"/>
                        <a:pt x="92529" y="1019696"/>
                      </a:cubicBezTo>
                      <a:cubicBezTo>
                        <a:pt x="92529" y="1026027"/>
                        <a:pt x="79947" y="1031160"/>
                        <a:pt x="64426" y="1031160"/>
                      </a:cubicBezTo>
                      <a:cubicBezTo>
                        <a:pt x="48905" y="1031160"/>
                        <a:pt x="36323" y="1026027"/>
                        <a:pt x="36323" y="1019696"/>
                      </a:cubicBezTo>
                      <a:cubicBezTo>
                        <a:pt x="36323" y="1013365"/>
                        <a:pt x="48905" y="1008232"/>
                        <a:pt x="64426" y="1008232"/>
                      </a:cubicBezTo>
                      <a:close/>
                      <a:moveTo>
                        <a:pt x="72356" y="969722"/>
                      </a:moveTo>
                      <a:cubicBezTo>
                        <a:pt x="87877" y="969722"/>
                        <a:pt x="100459" y="974855"/>
                        <a:pt x="100459" y="981186"/>
                      </a:cubicBezTo>
                      <a:cubicBezTo>
                        <a:pt x="100459" y="987517"/>
                        <a:pt x="87877" y="992650"/>
                        <a:pt x="72356" y="992650"/>
                      </a:cubicBezTo>
                      <a:cubicBezTo>
                        <a:pt x="56835" y="992650"/>
                        <a:pt x="44253" y="987517"/>
                        <a:pt x="44253" y="981186"/>
                      </a:cubicBezTo>
                      <a:cubicBezTo>
                        <a:pt x="44253" y="974855"/>
                        <a:pt x="56835" y="969722"/>
                        <a:pt x="72356" y="969722"/>
                      </a:cubicBezTo>
                      <a:close/>
                      <a:moveTo>
                        <a:pt x="93178" y="932359"/>
                      </a:moveTo>
                      <a:cubicBezTo>
                        <a:pt x="108699" y="932359"/>
                        <a:pt x="121281" y="937492"/>
                        <a:pt x="121281" y="943823"/>
                      </a:cubicBezTo>
                      <a:cubicBezTo>
                        <a:pt x="121281" y="950154"/>
                        <a:pt x="108699" y="955287"/>
                        <a:pt x="93178" y="955287"/>
                      </a:cubicBezTo>
                      <a:cubicBezTo>
                        <a:pt x="77657" y="955287"/>
                        <a:pt x="65075" y="950154"/>
                        <a:pt x="65075" y="943823"/>
                      </a:cubicBezTo>
                      <a:cubicBezTo>
                        <a:pt x="65075" y="937492"/>
                        <a:pt x="77657" y="932359"/>
                        <a:pt x="93178" y="932359"/>
                      </a:cubicBezTo>
                      <a:close/>
                      <a:moveTo>
                        <a:pt x="92529" y="879159"/>
                      </a:moveTo>
                      <a:cubicBezTo>
                        <a:pt x="108050" y="879159"/>
                        <a:pt x="120632" y="884292"/>
                        <a:pt x="120632" y="890623"/>
                      </a:cubicBezTo>
                      <a:cubicBezTo>
                        <a:pt x="120632" y="896954"/>
                        <a:pt x="108050" y="902087"/>
                        <a:pt x="92529" y="902087"/>
                      </a:cubicBezTo>
                      <a:cubicBezTo>
                        <a:pt x="77008" y="902087"/>
                        <a:pt x="64426" y="896954"/>
                        <a:pt x="64426" y="890623"/>
                      </a:cubicBezTo>
                      <a:cubicBezTo>
                        <a:pt x="64426" y="884292"/>
                        <a:pt x="77008" y="879159"/>
                        <a:pt x="92529" y="879159"/>
                      </a:cubicBezTo>
                      <a:close/>
                      <a:moveTo>
                        <a:pt x="65075" y="838205"/>
                      </a:moveTo>
                      <a:cubicBezTo>
                        <a:pt x="80596" y="838205"/>
                        <a:pt x="93178" y="843338"/>
                        <a:pt x="93178" y="849669"/>
                      </a:cubicBezTo>
                      <a:cubicBezTo>
                        <a:pt x="93178" y="856000"/>
                        <a:pt x="80596" y="861133"/>
                        <a:pt x="65075" y="861133"/>
                      </a:cubicBezTo>
                      <a:cubicBezTo>
                        <a:pt x="49554" y="861133"/>
                        <a:pt x="36972" y="856000"/>
                        <a:pt x="36972" y="849669"/>
                      </a:cubicBezTo>
                      <a:cubicBezTo>
                        <a:pt x="36972" y="843338"/>
                        <a:pt x="49554" y="838205"/>
                        <a:pt x="65075" y="838205"/>
                      </a:cubicBezTo>
                      <a:close/>
                      <a:moveTo>
                        <a:pt x="69158" y="782093"/>
                      </a:moveTo>
                      <a:cubicBezTo>
                        <a:pt x="84679" y="782093"/>
                        <a:pt x="97261" y="787226"/>
                        <a:pt x="97261" y="793557"/>
                      </a:cubicBezTo>
                      <a:cubicBezTo>
                        <a:pt x="97261" y="799888"/>
                        <a:pt x="84679" y="805021"/>
                        <a:pt x="69158" y="805021"/>
                      </a:cubicBezTo>
                      <a:cubicBezTo>
                        <a:pt x="53637" y="805021"/>
                        <a:pt x="41055" y="799888"/>
                        <a:pt x="41055" y="793557"/>
                      </a:cubicBezTo>
                      <a:cubicBezTo>
                        <a:pt x="41055" y="787226"/>
                        <a:pt x="53637" y="782093"/>
                        <a:pt x="69158" y="782093"/>
                      </a:cubicBezTo>
                      <a:close/>
                      <a:moveTo>
                        <a:pt x="93178" y="732586"/>
                      </a:moveTo>
                      <a:cubicBezTo>
                        <a:pt x="108699" y="732586"/>
                        <a:pt x="121281" y="737719"/>
                        <a:pt x="121281" y="744050"/>
                      </a:cubicBezTo>
                      <a:cubicBezTo>
                        <a:pt x="121281" y="750381"/>
                        <a:pt x="108699" y="755514"/>
                        <a:pt x="93178" y="755514"/>
                      </a:cubicBezTo>
                      <a:cubicBezTo>
                        <a:pt x="77657" y="755514"/>
                        <a:pt x="65075" y="750381"/>
                        <a:pt x="65075" y="744050"/>
                      </a:cubicBezTo>
                      <a:cubicBezTo>
                        <a:pt x="65075" y="737719"/>
                        <a:pt x="77657" y="732586"/>
                        <a:pt x="93178" y="732586"/>
                      </a:cubicBezTo>
                      <a:close/>
                      <a:moveTo>
                        <a:pt x="97987" y="695983"/>
                      </a:moveTo>
                      <a:cubicBezTo>
                        <a:pt x="113508" y="695983"/>
                        <a:pt x="126090" y="701116"/>
                        <a:pt x="126090" y="707447"/>
                      </a:cubicBezTo>
                      <a:cubicBezTo>
                        <a:pt x="126090" y="713778"/>
                        <a:pt x="113508" y="718911"/>
                        <a:pt x="97987" y="718911"/>
                      </a:cubicBezTo>
                      <a:cubicBezTo>
                        <a:pt x="82466" y="718911"/>
                        <a:pt x="69884" y="713778"/>
                        <a:pt x="69884" y="707447"/>
                      </a:cubicBezTo>
                      <a:cubicBezTo>
                        <a:pt x="69884" y="701116"/>
                        <a:pt x="82466" y="695983"/>
                        <a:pt x="97987" y="695983"/>
                      </a:cubicBezTo>
                      <a:close/>
                      <a:moveTo>
                        <a:pt x="56535" y="656347"/>
                      </a:moveTo>
                      <a:cubicBezTo>
                        <a:pt x="72056" y="656347"/>
                        <a:pt x="84638" y="661480"/>
                        <a:pt x="84638" y="667811"/>
                      </a:cubicBezTo>
                      <a:cubicBezTo>
                        <a:pt x="84638" y="674142"/>
                        <a:pt x="72056" y="679275"/>
                        <a:pt x="56535" y="679275"/>
                      </a:cubicBezTo>
                      <a:cubicBezTo>
                        <a:pt x="41014" y="679275"/>
                        <a:pt x="28432" y="674142"/>
                        <a:pt x="28432" y="667811"/>
                      </a:cubicBezTo>
                      <a:cubicBezTo>
                        <a:pt x="28432" y="661480"/>
                        <a:pt x="41014" y="656347"/>
                        <a:pt x="56535" y="656347"/>
                      </a:cubicBezTo>
                      <a:close/>
                      <a:moveTo>
                        <a:pt x="56206" y="583912"/>
                      </a:moveTo>
                      <a:cubicBezTo>
                        <a:pt x="71727" y="583912"/>
                        <a:pt x="84309" y="589045"/>
                        <a:pt x="84309" y="595376"/>
                      </a:cubicBezTo>
                      <a:cubicBezTo>
                        <a:pt x="84309" y="601707"/>
                        <a:pt x="71727" y="606840"/>
                        <a:pt x="56206" y="606840"/>
                      </a:cubicBezTo>
                      <a:cubicBezTo>
                        <a:pt x="40685" y="606840"/>
                        <a:pt x="28103" y="601707"/>
                        <a:pt x="28103" y="595376"/>
                      </a:cubicBezTo>
                      <a:cubicBezTo>
                        <a:pt x="28103" y="589045"/>
                        <a:pt x="40685" y="583912"/>
                        <a:pt x="56206" y="583912"/>
                      </a:cubicBezTo>
                      <a:close/>
                      <a:moveTo>
                        <a:pt x="64502" y="537150"/>
                      </a:moveTo>
                      <a:cubicBezTo>
                        <a:pt x="80023" y="537150"/>
                        <a:pt x="92605" y="542283"/>
                        <a:pt x="92605" y="548614"/>
                      </a:cubicBezTo>
                      <a:cubicBezTo>
                        <a:pt x="92605" y="554945"/>
                        <a:pt x="80023" y="560078"/>
                        <a:pt x="64502" y="560078"/>
                      </a:cubicBezTo>
                      <a:cubicBezTo>
                        <a:pt x="48981" y="560078"/>
                        <a:pt x="36399" y="554945"/>
                        <a:pt x="36399" y="548614"/>
                      </a:cubicBezTo>
                      <a:cubicBezTo>
                        <a:pt x="36399" y="542283"/>
                        <a:pt x="48981" y="537150"/>
                        <a:pt x="64502" y="537150"/>
                      </a:cubicBezTo>
                      <a:close/>
                      <a:moveTo>
                        <a:pt x="96811" y="491789"/>
                      </a:moveTo>
                      <a:cubicBezTo>
                        <a:pt x="112332" y="491789"/>
                        <a:pt x="124914" y="496922"/>
                        <a:pt x="124914" y="503253"/>
                      </a:cubicBezTo>
                      <a:cubicBezTo>
                        <a:pt x="124914" y="509584"/>
                        <a:pt x="112332" y="514717"/>
                        <a:pt x="96811" y="514717"/>
                      </a:cubicBezTo>
                      <a:cubicBezTo>
                        <a:pt x="81290" y="514717"/>
                        <a:pt x="68708" y="509584"/>
                        <a:pt x="68708" y="503253"/>
                      </a:cubicBezTo>
                      <a:cubicBezTo>
                        <a:pt x="68708" y="496922"/>
                        <a:pt x="81290" y="491789"/>
                        <a:pt x="96811" y="491789"/>
                      </a:cubicBezTo>
                      <a:close/>
                      <a:moveTo>
                        <a:pt x="56823" y="450826"/>
                      </a:moveTo>
                      <a:cubicBezTo>
                        <a:pt x="72344" y="450826"/>
                        <a:pt x="84926" y="455959"/>
                        <a:pt x="84926" y="462290"/>
                      </a:cubicBezTo>
                      <a:cubicBezTo>
                        <a:pt x="84926" y="468621"/>
                        <a:pt x="72344" y="473754"/>
                        <a:pt x="56823" y="473754"/>
                      </a:cubicBezTo>
                      <a:cubicBezTo>
                        <a:pt x="41302" y="473754"/>
                        <a:pt x="28720" y="468621"/>
                        <a:pt x="28720" y="462290"/>
                      </a:cubicBezTo>
                      <a:cubicBezTo>
                        <a:pt x="28720" y="455959"/>
                        <a:pt x="41302" y="450826"/>
                        <a:pt x="56823" y="450826"/>
                      </a:cubicBezTo>
                      <a:close/>
                      <a:moveTo>
                        <a:pt x="71061" y="398608"/>
                      </a:moveTo>
                      <a:cubicBezTo>
                        <a:pt x="86582" y="398608"/>
                        <a:pt x="99164" y="403741"/>
                        <a:pt x="99164" y="410072"/>
                      </a:cubicBezTo>
                      <a:cubicBezTo>
                        <a:pt x="99164" y="416403"/>
                        <a:pt x="86582" y="421536"/>
                        <a:pt x="71061" y="421536"/>
                      </a:cubicBezTo>
                      <a:cubicBezTo>
                        <a:pt x="55540" y="421536"/>
                        <a:pt x="42958" y="416403"/>
                        <a:pt x="42958" y="410072"/>
                      </a:cubicBezTo>
                      <a:cubicBezTo>
                        <a:pt x="42958" y="403741"/>
                        <a:pt x="55540" y="398608"/>
                        <a:pt x="71061" y="398608"/>
                      </a:cubicBezTo>
                      <a:close/>
                      <a:moveTo>
                        <a:pt x="36399" y="352017"/>
                      </a:moveTo>
                      <a:cubicBezTo>
                        <a:pt x="51920" y="352017"/>
                        <a:pt x="64502" y="357150"/>
                        <a:pt x="64502" y="363481"/>
                      </a:cubicBezTo>
                      <a:cubicBezTo>
                        <a:pt x="64502" y="369812"/>
                        <a:pt x="51920" y="374945"/>
                        <a:pt x="36399" y="374945"/>
                      </a:cubicBezTo>
                      <a:cubicBezTo>
                        <a:pt x="20878" y="374945"/>
                        <a:pt x="8296" y="369812"/>
                        <a:pt x="8296" y="363481"/>
                      </a:cubicBezTo>
                      <a:cubicBezTo>
                        <a:pt x="8296" y="357150"/>
                        <a:pt x="20878" y="352017"/>
                        <a:pt x="36399" y="352017"/>
                      </a:cubicBezTo>
                      <a:close/>
                      <a:moveTo>
                        <a:pt x="101847" y="307679"/>
                      </a:moveTo>
                      <a:cubicBezTo>
                        <a:pt x="117368" y="307679"/>
                        <a:pt x="129950" y="312812"/>
                        <a:pt x="129950" y="319143"/>
                      </a:cubicBezTo>
                      <a:cubicBezTo>
                        <a:pt x="129950" y="325474"/>
                        <a:pt x="117368" y="330607"/>
                        <a:pt x="101847" y="330607"/>
                      </a:cubicBezTo>
                      <a:cubicBezTo>
                        <a:pt x="86326" y="330607"/>
                        <a:pt x="73744" y="325474"/>
                        <a:pt x="73744" y="319143"/>
                      </a:cubicBezTo>
                      <a:cubicBezTo>
                        <a:pt x="73744" y="312812"/>
                        <a:pt x="86326" y="307679"/>
                        <a:pt x="101847" y="307679"/>
                      </a:cubicBezTo>
                      <a:close/>
                      <a:moveTo>
                        <a:pt x="48494" y="275936"/>
                      </a:moveTo>
                      <a:cubicBezTo>
                        <a:pt x="64015" y="275936"/>
                        <a:pt x="76597" y="281069"/>
                        <a:pt x="76597" y="287400"/>
                      </a:cubicBezTo>
                      <a:cubicBezTo>
                        <a:pt x="76597" y="293731"/>
                        <a:pt x="64015" y="298864"/>
                        <a:pt x="48494" y="298864"/>
                      </a:cubicBezTo>
                      <a:cubicBezTo>
                        <a:pt x="32973" y="298864"/>
                        <a:pt x="20391" y="293731"/>
                        <a:pt x="20391" y="287400"/>
                      </a:cubicBezTo>
                      <a:cubicBezTo>
                        <a:pt x="20391" y="281069"/>
                        <a:pt x="32973" y="275936"/>
                        <a:pt x="48494" y="275936"/>
                      </a:cubicBezTo>
                      <a:close/>
                      <a:moveTo>
                        <a:pt x="92529" y="211161"/>
                      </a:moveTo>
                      <a:cubicBezTo>
                        <a:pt x="108050" y="211161"/>
                        <a:pt x="120632" y="216294"/>
                        <a:pt x="120632" y="222625"/>
                      </a:cubicBezTo>
                      <a:cubicBezTo>
                        <a:pt x="120632" y="228956"/>
                        <a:pt x="108050" y="234089"/>
                        <a:pt x="92529" y="234089"/>
                      </a:cubicBezTo>
                      <a:cubicBezTo>
                        <a:pt x="77008" y="234089"/>
                        <a:pt x="64426" y="228956"/>
                        <a:pt x="64426" y="222625"/>
                      </a:cubicBezTo>
                      <a:cubicBezTo>
                        <a:pt x="64426" y="216294"/>
                        <a:pt x="77008" y="211161"/>
                        <a:pt x="92529" y="211161"/>
                      </a:cubicBezTo>
                      <a:close/>
                      <a:moveTo>
                        <a:pt x="36323" y="181831"/>
                      </a:moveTo>
                      <a:cubicBezTo>
                        <a:pt x="51844" y="181831"/>
                        <a:pt x="64426" y="186964"/>
                        <a:pt x="64426" y="193295"/>
                      </a:cubicBezTo>
                      <a:cubicBezTo>
                        <a:pt x="64426" y="199626"/>
                        <a:pt x="51844" y="204759"/>
                        <a:pt x="36323" y="204759"/>
                      </a:cubicBezTo>
                      <a:cubicBezTo>
                        <a:pt x="20802" y="204759"/>
                        <a:pt x="8220" y="199626"/>
                        <a:pt x="8220" y="193295"/>
                      </a:cubicBezTo>
                      <a:cubicBezTo>
                        <a:pt x="8220" y="186964"/>
                        <a:pt x="20802" y="181831"/>
                        <a:pt x="36323" y="181831"/>
                      </a:cubicBezTo>
                      <a:close/>
                      <a:moveTo>
                        <a:pt x="108234" y="126574"/>
                      </a:moveTo>
                      <a:cubicBezTo>
                        <a:pt x="123755" y="126574"/>
                        <a:pt x="136337" y="131707"/>
                        <a:pt x="136337" y="138038"/>
                      </a:cubicBezTo>
                      <a:cubicBezTo>
                        <a:pt x="136337" y="144369"/>
                        <a:pt x="123755" y="149502"/>
                        <a:pt x="108234" y="149502"/>
                      </a:cubicBezTo>
                      <a:cubicBezTo>
                        <a:pt x="92713" y="149502"/>
                        <a:pt x="80131" y="144369"/>
                        <a:pt x="80131" y="138038"/>
                      </a:cubicBezTo>
                      <a:cubicBezTo>
                        <a:pt x="80131" y="131707"/>
                        <a:pt x="92713" y="126574"/>
                        <a:pt x="108234" y="126574"/>
                      </a:cubicBezTo>
                      <a:close/>
                      <a:moveTo>
                        <a:pt x="41724" y="83330"/>
                      </a:moveTo>
                      <a:cubicBezTo>
                        <a:pt x="57245" y="83330"/>
                        <a:pt x="69827" y="88463"/>
                        <a:pt x="69827" y="94794"/>
                      </a:cubicBezTo>
                      <a:cubicBezTo>
                        <a:pt x="69827" y="101125"/>
                        <a:pt x="57245" y="106258"/>
                        <a:pt x="41724" y="106258"/>
                      </a:cubicBezTo>
                      <a:cubicBezTo>
                        <a:pt x="26203" y="106258"/>
                        <a:pt x="13621" y="101125"/>
                        <a:pt x="13621" y="94794"/>
                      </a:cubicBezTo>
                      <a:cubicBezTo>
                        <a:pt x="13621" y="88463"/>
                        <a:pt x="26203" y="83330"/>
                        <a:pt x="41724" y="83330"/>
                      </a:cubicBezTo>
                      <a:close/>
                      <a:moveTo>
                        <a:pt x="84309" y="40975"/>
                      </a:moveTo>
                      <a:cubicBezTo>
                        <a:pt x="99830" y="40975"/>
                        <a:pt x="112412" y="46108"/>
                        <a:pt x="112412" y="52439"/>
                      </a:cubicBezTo>
                      <a:cubicBezTo>
                        <a:pt x="112412" y="58770"/>
                        <a:pt x="99830" y="63903"/>
                        <a:pt x="84309" y="63903"/>
                      </a:cubicBezTo>
                      <a:cubicBezTo>
                        <a:pt x="68788" y="63903"/>
                        <a:pt x="56206" y="58770"/>
                        <a:pt x="56206" y="52439"/>
                      </a:cubicBezTo>
                      <a:cubicBezTo>
                        <a:pt x="56206" y="46108"/>
                        <a:pt x="68788" y="40975"/>
                        <a:pt x="84309" y="40975"/>
                      </a:cubicBezTo>
                      <a:close/>
                      <a:moveTo>
                        <a:pt x="28103" y="0"/>
                      </a:moveTo>
                      <a:cubicBezTo>
                        <a:pt x="43624" y="0"/>
                        <a:pt x="56206" y="5133"/>
                        <a:pt x="56206" y="11464"/>
                      </a:cubicBezTo>
                      <a:cubicBezTo>
                        <a:pt x="56206" y="17795"/>
                        <a:pt x="43624" y="22928"/>
                        <a:pt x="28103" y="22928"/>
                      </a:cubicBezTo>
                      <a:cubicBezTo>
                        <a:pt x="12582" y="22928"/>
                        <a:pt x="0" y="17795"/>
                        <a:pt x="0" y="11464"/>
                      </a:cubicBezTo>
                      <a:cubicBezTo>
                        <a:pt x="0" y="5133"/>
                        <a:pt x="12582" y="0"/>
                        <a:pt x="28103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E9505FA0-DB52-4377-AE98-CCF6730F9CCD}"/>
                </a:ext>
              </a:extLst>
            </p:cNvPr>
            <p:cNvGrpSpPr/>
            <p:nvPr/>
          </p:nvGrpSpPr>
          <p:grpSpPr>
            <a:xfrm rot="4769120">
              <a:off x="2933190" y="4983972"/>
              <a:ext cx="585492" cy="1372760"/>
              <a:chOff x="2401707" y="2939734"/>
              <a:chExt cx="761572" cy="1785608"/>
            </a:xfrm>
          </p:grpSpPr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0A75F6A5-DFC1-46FA-8CC2-9F761525DAB1}"/>
                  </a:ext>
                </a:extLst>
              </p:cNvPr>
              <p:cNvGrpSpPr/>
              <p:nvPr/>
            </p:nvGrpSpPr>
            <p:grpSpPr>
              <a:xfrm>
                <a:off x="2702743" y="2939734"/>
                <a:ext cx="158470" cy="1743731"/>
                <a:chOff x="2702749" y="2939735"/>
                <a:chExt cx="158471" cy="1743732"/>
              </a:xfrm>
            </p:grpSpPr>
            <p:sp>
              <p:nvSpPr>
                <p:cNvPr id="260" name="台形 259">
                  <a:extLst>
                    <a:ext uri="{FF2B5EF4-FFF2-40B4-BE49-F238E27FC236}">
                      <a16:creationId xmlns:a16="http://schemas.microsoft.com/office/drawing/2014/main" id="{8EE397C2-6E26-4825-87CA-75772FCE21C9}"/>
                    </a:ext>
                  </a:extLst>
                </p:cNvPr>
                <p:cNvSpPr/>
                <p:nvPr/>
              </p:nvSpPr>
              <p:spPr bwMode="auto">
                <a:xfrm rot="10800000">
                  <a:off x="2702749" y="2939735"/>
                  <a:ext cx="158471" cy="1743732"/>
                </a:xfrm>
                <a:prstGeom prst="trapezoid">
                  <a:avLst>
                    <a:gd name="adj" fmla="val 32514"/>
                  </a:avLst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70221CB2-3E29-4BB7-B2E6-415D520ADDAB}"/>
                    </a:ext>
                  </a:extLst>
                </p:cNvPr>
                <p:cNvSpPr/>
                <p:nvPr/>
              </p:nvSpPr>
              <p:spPr bwMode="auto">
                <a:xfrm>
                  <a:off x="2710580" y="2981024"/>
                  <a:ext cx="136337" cy="1338360"/>
                </a:xfrm>
                <a:custGeom>
                  <a:avLst/>
                  <a:gdLst>
                    <a:gd name="connsiteX0" fmla="*/ 70985 w 136337"/>
                    <a:gd name="connsiteY0" fmla="*/ 1315432 h 1338360"/>
                    <a:gd name="connsiteX1" fmla="*/ 99088 w 136337"/>
                    <a:gd name="connsiteY1" fmla="*/ 1326896 h 1338360"/>
                    <a:gd name="connsiteX2" fmla="*/ 70985 w 136337"/>
                    <a:gd name="connsiteY2" fmla="*/ 1338360 h 1338360"/>
                    <a:gd name="connsiteX3" fmla="*/ 42882 w 136337"/>
                    <a:gd name="connsiteY3" fmla="*/ 1326896 h 1338360"/>
                    <a:gd name="connsiteX4" fmla="*/ 70985 w 136337"/>
                    <a:gd name="connsiteY4" fmla="*/ 1315432 h 1338360"/>
                    <a:gd name="connsiteX5" fmla="*/ 79281 w 136337"/>
                    <a:gd name="connsiteY5" fmla="*/ 1268670 h 1338360"/>
                    <a:gd name="connsiteX6" fmla="*/ 107384 w 136337"/>
                    <a:gd name="connsiteY6" fmla="*/ 1280134 h 1338360"/>
                    <a:gd name="connsiteX7" fmla="*/ 79281 w 136337"/>
                    <a:gd name="connsiteY7" fmla="*/ 1291598 h 1338360"/>
                    <a:gd name="connsiteX8" fmla="*/ 51178 w 136337"/>
                    <a:gd name="connsiteY8" fmla="*/ 1280134 h 1338360"/>
                    <a:gd name="connsiteX9" fmla="*/ 79281 w 136337"/>
                    <a:gd name="connsiteY9" fmla="*/ 1268670 h 1338360"/>
                    <a:gd name="connsiteX10" fmla="*/ 80174 w 136337"/>
                    <a:gd name="connsiteY10" fmla="*/ 1196952 h 1338360"/>
                    <a:gd name="connsiteX11" fmla="*/ 108277 w 136337"/>
                    <a:gd name="connsiteY11" fmla="*/ 1208416 h 1338360"/>
                    <a:gd name="connsiteX12" fmla="*/ 80174 w 136337"/>
                    <a:gd name="connsiteY12" fmla="*/ 1219880 h 1338360"/>
                    <a:gd name="connsiteX13" fmla="*/ 52071 w 136337"/>
                    <a:gd name="connsiteY13" fmla="*/ 1208416 h 1338360"/>
                    <a:gd name="connsiteX14" fmla="*/ 80174 w 136337"/>
                    <a:gd name="connsiteY14" fmla="*/ 1196952 h 1338360"/>
                    <a:gd name="connsiteX15" fmla="*/ 84850 w 136337"/>
                    <a:gd name="connsiteY15" fmla="*/ 1107041 h 1338360"/>
                    <a:gd name="connsiteX16" fmla="*/ 112953 w 136337"/>
                    <a:gd name="connsiteY16" fmla="*/ 1118505 h 1338360"/>
                    <a:gd name="connsiteX17" fmla="*/ 84850 w 136337"/>
                    <a:gd name="connsiteY17" fmla="*/ 1129969 h 1338360"/>
                    <a:gd name="connsiteX18" fmla="*/ 56747 w 136337"/>
                    <a:gd name="connsiteY18" fmla="*/ 1118505 h 1338360"/>
                    <a:gd name="connsiteX19" fmla="*/ 84850 w 136337"/>
                    <a:gd name="connsiteY19" fmla="*/ 1107041 h 1338360"/>
                    <a:gd name="connsiteX20" fmla="*/ 56206 w 136337"/>
                    <a:gd name="connsiteY20" fmla="*/ 1056415 h 1338360"/>
                    <a:gd name="connsiteX21" fmla="*/ 84309 w 136337"/>
                    <a:gd name="connsiteY21" fmla="*/ 1067879 h 1338360"/>
                    <a:gd name="connsiteX22" fmla="*/ 56206 w 136337"/>
                    <a:gd name="connsiteY22" fmla="*/ 1079343 h 1338360"/>
                    <a:gd name="connsiteX23" fmla="*/ 28103 w 136337"/>
                    <a:gd name="connsiteY23" fmla="*/ 1067879 h 1338360"/>
                    <a:gd name="connsiteX24" fmla="*/ 56206 w 136337"/>
                    <a:gd name="connsiteY24" fmla="*/ 1056415 h 1338360"/>
                    <a:gd name="connsiteX25" fmla="*/ 64426 w 136337"/>
                    <a:gd name="connsiteY25" fmla="*/ 1008232 h 1338360"/>
                    <a:gd name="connsiteX26" fmla="*/ 92529 w 136337"/>
                    <a:gd name="connsiteY26" fmla="*/ 1019696 h 1338360"/>
                    <a:gd name="connsiteX27" fmla="*/ 64426 w 136337"/>
                    <a:gd name="connsiteY27" fmla="*/ 1031160 h 1338360"/>
                    <a:gd name="connsiteX28" fmla="*/ 36323 w 136337"/>
                    <a:gd name="connsiteY28" fmla="*/ 1019696 h 1338360"/>
                    <a:gd name="connsiteX29" fmla="*/ 64426 w 136337"/>
                    <a:gd name="connsiteY29" fmla="*/ 1008232 h 1338360"/>
                    <a:gd name="connsiteX30" fmla="*/ 72356 w 136337"/>
                    <a:gd name="connsiteY30" fmla="*/ 969722 h 1338360"/>
                    <a:gd name="connsiteX31" fmla="*/ 100459 w 136337"/>
                    <a:gd name="connsiteY31" fmla="*/ 981186 h 1338360"/>
                    <a:gd name="connsiteX32" fmla="*/ 72356 w 136337"/>
                    <a:gd name="connsiteY32" fmla="*/ 992650 h 1338360"/>
                    <a:gd name="connsiteX33" fmla="*/ 44253 w 136337"/>
                    <a:gd name="connsiteY33" fmla="*/ 981186 h 1338360"/>
                    <a:gd name="connsiteX34" fmla="*/ 72356 w 136337"/>
                    <a:gd name="connsiteY34" fmla="*/ 969722 h 1338360"/>
                    <a:gd name="connsiteX35" fmla="*/ 93178 w 136337"/>
                    <a:gd name="connsiteY35" fmla="*/ 932359 h 1338360"/>
                    <a:gd name="connsiteX36" fmla="*/ 121281 w 136337"/>
                    <a:gd name="connsiteY36" fmla="*/ 943823 h 1338360"/>
                    <a:gd name="connsiteX37" fmla="*/ 93178 w 136337"/>
                    <a:gd name="connsiteY37" fmla="*/ 955287 h 1338360"/>
                    <a:gd name="connsiteX38" fmla="*/ 65075 w 136337"/>
                    <a:gd name="connsiteY38" fmla="*/ 943823 h 1338360"/>
                    <a:gd name="connsiteX39" fmla="*/ 93178 w 136337"/>
                    <a:gd name="connsiteY39" fmla="*/ 932359 h 1338360"/>
                    <a:gd name="connsiteX40" fmla="*/ 92529 w 136337"/>
                    <a:gd name="connsiteY40" fmla="*/ 879159 h 1338360"/>
                    <a:gd name="connsiteX41" fmla="*/ 120632 w 136337"/>
                    <a:gd name="connsiteY41" fmla="*/ 890623 h 1338360"/>
                    <a:gd name="connsiteX42" fmla="*/ 92529 w 136337"/>
                    <a:gd name="connsiteY42" fmla="*/ 902087 h 1338360"/>
                    <a:gd name="connsiteX43" fmla="*/ 64426 w 136337"/>
                    <a:gd name="connsiteY43" fmla="*/ 890623 h 1338360"/>
                    <a:gd name="connsiteX44" fmla="*/ 92529 w 136337"/>
                    <a:gd name="connsiteY44" fmla="*/ 879159 h 1338360"/>
                    <a:gd name="connsiteX45" fmla="*/ 65075 w 136337"/>
                    <a:gd name="connsiteY45" fmla="*/ 838205 h 1338360"/>
                    <a:gd name="connsiteX46" fmla="*/ 93178 w 136337"/>
                    <a:gd name="connsiteY46" fmla="*/ 849669 h 1338360"/>
                    <a:gd name="connsiteX47" fmla="*/ 65075 w 136337"/>
                    <a:gd name="connsiteY47" fmla="*/ 861133 h 1338360"/>
                    <a:gd name="connsiteX48" fmla="*/ 36972 w 136337"/>
                    <a:gd name="connsiteY48" fmla="*/ 849669 h 1338360"/>
                    <a:gd name="connsiteX49" fmla="*/ 65075 w 136337"/>
                    <a:gd name="connsiteY49" fmla="*/ 838205 h 1338360"/>
                    <a:gd name="connsiteX50" fmla="*/ 69158 w 136337"/>
                    <a:gd name="connsiteY50" fmla="*/ 782093 h 1338360"/>
                    <a:gd name="connsiteX51" fmla="*/ 97261 w 136337"/>
                    <a:gd name="connsiteY51" fmla="*/ 793557 h 1338360"/>
                    <a:gd name="connsiteX52" fmla="*/ 69158 w 136337"/>
                    <a:gd name="connsiteY52" fmla="*/ 805021 h 1338360"/>
                    <a:gd name="connsiteX53" fmla="*/ 41055 w 136337"/>
                    <a:gd name="connsiteY53" fmla="*/ 793557 h 1338360"/>
                    <a:gd name="connsiteX54" fmla="*/ 69158 w 136337"/>
                    <a:gd name="connsiteY54" fmla="*/ 782093 h 1338360"/>
                    <a:gd name="connsiteX55" fmla="*/ 93178 w 136337"/>
                    <a:gd name="connsiteY55" fmla="*/ 732586 h 1338360"/>
                    <a:gd name="connsiteX56" fmla="*/ 121281 w 136337"/>
                    <a:gd name="connsiteY56" fmla="*/ 744050 h 1338360"/>
                    <a:gd name="connsiteX57" fmla="*/ 93178 w 136337"/>
                    <a:gd name="connsiteY57" fmla="*/ 755514 h 1338360"/>
                    <a:gd name="connsiteX58" fmla="*/ 65075 w 136337"/>
                    <a:gd name="connsiteY58" fmla="*/ 744050 h 1338360"/>
                    <a:gd name="connsiteX59" fmla="*/ 93178 w 136337"/>
                    <a:gd name="connsiteY59" fmla="*/ 732586 h 1338360"/>
                    <a:gd name="connsiteX60" fmla="*/ 97987 w 136337"/>
                    <a:gd name="connsiteY60" fmla="*/ 695983 h 1338360"/>
                    <a:gd name="connsiteX61" fmla="*/ 126090 w 136337"/>
                    <a:gd name="connsiteY61" fmla="*/ 707447 h 1338360"/>
                    <a:gd name="connsiteX62" fmla="*/ 97987 w 136337"/>
                    <a:gd name="connsiteY62" fmla="*/ 718911 h 1338360"/>
                    <a:gd name="connsiteX63" fmla="*/ 69884 w 136337"/>
                    <a:gd name="connsiteY63" fmla="*/ 707447 h 1338360"/>
                    <a:gd name="connsiteX64" fmla="*/ 97987 w 136337"/>
                    <a:gd name="connsiteY64" fmla="*/ 695983 h 1338360"/>
                    <a:gd name="connsiteX65" fmla="*/ 56535 w 136337"/>
                    <a:gd name="connsiteY65" fmla="*/ 656347 h 1338360"/>
                    <a:gd name="connsiteX66" fmla="*/ 84638 w 136337"/>
                    <a:gd name="connsiteY66" fmla="*/ 667811 h 1338360"/>
                    <a:gd name="connsiteX67" fmla="*/ 56535 w 136337"/>
                    <a:gd name="connsiteY67" fmla="*/ 679275 h 1338360"/>
                    <a:gd name="connsiteX68" fmla="*/ 28432 w 136337"/>
                    <a:gd name="connsiteY68" fmla="*/ 667811 h 1338360"/>
                    <a:gd name="connsiteX69" fmla="*/ 56535 w 136337"/>
                    <a:gd name="connsiteY69" fmla="*/ 656347 h 1338360"/>
                    <a:gd name="connsiteX70" fmla="*/ 56206 w 136337"/>
                    <a:gd name="connsiteY70" fmla="*/ 583912 h 1338360"/>
                    <a:gd name="connsiteX71" fmla="*/ 84309 w 136337"/>
                    <a:gd name="connsiteY71" fmla="*/ 595376 h 1338360"/>
                    <a:gd name="connsiteX72" fmla="*/ 56206 w 136337"/>
                    <a:gd name="connsiteY72" fmla="*/ 606840 h 1338360"/>
                    <a:gd name="connsiteX73" fmla="*/ 28103 w 136337"/>
                    <a:gd name="connsiteY73" fmla="*/ 595376 h 1338360"/>
                    <a:gd name="connsiteX74" fmla="*/ 56206 w 136337"/>
                    <a:gd name="connsiteY74" fmla="*/ 583912 h 1338360"/>
                    <a:gd name="connsiteX75" fmla="*/ 64502 w 136337"/>
                    <a:gd name="connsiteY75" fmla="*/ 537150 h 1338360"/>
                    <a:gd name="connsiteX76" fmla="*/ 92605 w 136337"/>
                    <a:gd name="connsiteY76" fmla="*/ 548614 h 1338360"/>
                    <a:gd name="connsiteX77" fmla="*/ 64502 w 136337"/>
                    <a:gd name="connsiteY77" fmla="*/ 560078 h 1338360"/>
                    <a:gd name="connsiteX78" fmla="*/ 36399 w 136337"/>
                    <a:gd name="connsiteY78" fmla="*/ 548614 h 1338360"/>
                    <a:gd name="connsiteX79" fmla="*/ 64502 w 136337"/>
                    <a:gd name="connsiteY79" fmla="*/ 537150 h 1338360"/>
                    <a:gd name="connsiteX80" fmla="*/ 96811 w 136337"/>
                    <a:gd name="connsiteY80" fmla="*/ 491789 h 1338360"/>
                    <a:gd name="connsiteX81" fmla="*/ 124914 w 136337"/>
                    <a:gd name="connsiteY81" fmla="*/ 503253 h 1338360"/>
                    <a:gd name="connsiteX82" fmla="*/ 96811 w 136337"/>
                    <a:gd name="connsiteY82" fmla="*/ 514717 h 1338360"/>
                    <a:gd name="connsiteX83" fmla="*/ 68708 w 136337"/>
                    <a:gd name="connsiteY83" fmla="*/ 503253 h 1338360"/>
                    <a:gd name="connsiteX84" fmla="*/ 96811 w 136337"/>
                    <a:gd name="connsiteY84" fmla="*/ 491789 h 1338360"/>
                    <a:gd name="connsiteX85" fmla="*/ 56823 w 136337"/>
                    <a:gd name="connsiteY85" fmla="*/ 450826 h 1338360"/>
                    <a:gd name="connsiteX86" fmla="*/ 84926 w 136337"/>
                    <a:gd name="connsiteY86" fmla="*/ 462290 h 1338360"/>
                    <a:gd name="connsiteX87" fmla="*/ 56823 w 136337"/>
                    <a:gd name="connsiteY87" fmla="*/ 473754 h 1338360"/>
                    <a:gd name="connsiteX88" fmla="*/ 28720 w 136337"/>
                    <a:gd name="connsiteY88" fmla="*/ 462290 h 1338360"/>
                    <a:gd name="connsiteX89" fmla="*/ 56823 w 136337"/>
                    <a:gd name="connsiteY89" fmla="*/ 450826 h 1338360"/>
                    <a:gd name="connsiteX90" fmla="*/ 71061 w 136337"/>
                    <a:gd name="connsiteY90" fmla="*/ 398608 h 1338360"/>
                    <a:gd name="connsiteX91" fmla="*/ 99164 w 136337"/>
                    <a:gd name="connsiteY91" fmla="*/ 410072 h 1338360"/>
                    <a:gd name="connsiteX92" fmla="*/ 71061 w 136337"/>
                    <a:gd name="connsiteY92" fmla="*/ 421536 h 1338360"/>
                    <a:gd name="connsiteX93" fmla="*/ 42958 w 136337"/>
                    <a:gd name="connsiteY93" fmla="*/ 410072 h 1338360"/>
                    <a:gd name="connsiteX94" fmla="*/ 71061 w 136337"/>
                    <a:gd name="connsiteY94" fmla="*/ 398608 h 1338360"/>
                    <a:gd name="connsiteX95" fmla="*/ 36399 w 136337"/>
                    <a:gd name="connsiteY95" fmla="*/ 352017 h 1338360"/>
                    <a:gd name="connsiteX96" fmla="*/ 64502 w 136337"/>
                    <a:gd name="connsiteY96" fmla="*/ 363481 h 1338360"/>
                    <a:gd name="connsiteX97" fmla="*/ 36399 w 136337"/>
                    <a:gd name="connsiteY97" fmla="*/ 374945 h 1338360"/>
                    <a:gd name="connsiteX98" fmla="*/ 8296 w 136337"/>
                    <a:gd name="connsiteY98" fmla="*/ 363481 h 1338360"/>
                    <a:gd name="connsiteX99" fmla="*/ 36399 w 136337"/>
                    <a:gd name="connsiteY99" fmla="*/ 352017 h 1338360"/>
                    <a:gd name="connsiteX100" fmla="*/ 101847 w 136337"/>
                    <a:gd name="connsiteY100" fmla="*/ 307679 h 1338360"/>
                    <a:gd name="connsiteX101" fmla="*/ 129950 w 136337"/>
                    <a:gd name="connsiteY101" fmla="*/ 319143 h 1338360"/>
                    <a:gd name="connsiteX102" fmla="*/ 101847 w 136337"/>
                    <a:gd name="connsiteY102" fmla="*/ 330607 h 1338360"/>
                    <a:gd name="connsiteX103" fmla="*/ 73744 w 136337"/>
                    <a:gd name="connsiteY103" fmla="*/ 319143 h 1338360"/>
                    <a:gd name="connsiteX104" fmla="*/ 101847 w 136337"/>
                    <a:gd name="connsiteY104" fmla="*/ 307679 h 1338360"/>
                    <a:gd name="connsiteX105" fmla="*/ 48494 w 136337"/>
                    <a:gd name="connsiteY105" fmla="*/ 275936 h 1338360"/>
                    <a:gd name="connsiteX106" fmla="*/ 76597 w 136337"/>
                    <a:gd name="connsiteY106" fmla="*/ 287400 h 1338360"/>
                    <a:gd name="connsiteX107" fmla="*/ 48494 w 136337"/>
                    <a:gd name="connsiteY107" fmla="*/ 298864 h 1338360"/>
                    <a:gd name="connsiteX108" fmla="*/ 20391 w 136337"/>
                    <a:gd name="connsiteY108" fmla="*/ 287400 h 1338360"/>
                    <a:gd name="connsiteX109" fmla="*/ 48494 w 136337"/>
                    <a:gd name="connsiteY109" fmla="*/ 275936 h 1338360"/>
                    <a:gd name="connsiteX110" fmla="*/ 92529 w 136337"/>
                    <a:gd name="connsiteY110" fmla="*/ 211161 h 1338360"/>
                    <a:gd name="connsiteX111" fmla="*/ 120632 w 136337"/>
                    <a:gd name="connsiteY111" fmla="*/ 222625 h 1338360"/>
                    <a:gd name="connsiteX112" fmla="*/ 92529 w 136337"/>
                    <a:gd name="connsiteY112" fmla="*/ 234089 h 1338360"/>
                    <a:gd name="connsiteX113" fmla="*/ 64426 w 136337"/>
                    <a:gd name="connsiteY113" fmla="*/ 222625 h 1338360"/>
                    <a:gd name="connsiteX114" fmla="*/ 92529 w 136337"/>
                    <a:gd name="connsiteY114" fmla="*/ 211161 h 1338360"/>
                    <a:gd name="connsiteX115" fmla="*/ 36323 w 136337"/>
                    <a:gd name="connsiteY115" fmla="*/ 181831 h 1338360"/>
                    <a:gd name="connsiteX116" fmla="*/ 64426 w 136337"/>
                    <a:gd name="connsiteY116" fmla="*/ 193295 h 1338360"/>
                    <a:gd name="connsiteX117" fmla="*/ 36323 w 136337"/>
                    <a:gd name="connsiteY117" fmla="*/ 204759 h 1338360"/>
                    <a:gd name="connsiteX118" fmla="*/ 8220 w 136337"/>
                    <a:gd name="connsiteY118" fmla="*/ 193295 h 1338360"/>
                    <a:gd name="connsiteX119" fmla="*/ 36323 w 136337"/>
                    <a:gd name="connsiteY119" fmla="*/ 181831 h 1338360"/>
                    <a:gd name="connsiteX120" fmla="*/ 108234 w 136337"/>
                    <a:gd name="connsiteY120" fmla="*/ 126574 h 1338360"/>
                    <a:gd name="connsiteX121" fmla="*/ 136337 w 136337"/>
                    <a:gd name="connsiteY121" fmla="*/ 138038 h 1338360"/>
                    <a:gd name="connsiteX122" fmla="*/ 108234 w 136337"/>
                    <a:gd name="connsiteY122" fmla="*/ 149502 h 1338360"/>
                    <a:gd name="connsiteX123" fmla="*/ 80131 w 136337"/>
                    <a:gd name="connsiteY123" fmla="*/ 138038 h 1338360"/>
                    <a:gd name="connsiteX124" fmla="*/ 108234 w 136337"/>
                    <a:gd name="connsiteY124" fmla="*/ 126574 h 1338360"/>
                    <a:gd name="connsiteX125" fmla="*/ 41724 w 136337"/>
                    <a:gd name="connsiteY125" fmla="*/ 83330 h 1338360"/>
                    <a:gd name="connsiteX126" fmla="*/ 69827 w 136337"/>
                    <a:gd name="connsiteY126" fmla="*/ 94794 h 1338360"/>
                    <a:gd name="connsiteX127" fmla="*/ 41724 w 136337"/>
                    <a:gd name="connsiteY127" fmla="*/ 106258 h 1338360"/>
                    <a:gd name="connsiteX128" fmla="*/ 13621 w 136337"/>
                    <a:gd name="connsiteY128" fmla="*/ 94794 h 1338360"/>
                    <a:gd name="connsiteX129" fmla="*/ 41724 w 136337"/>
                    <a:gd name="connsiteY129" fmla="*/ 83330 h 1338360"/>
                    <a:gd name="connsiteX130" fmla="*/ 84309 w 136337"/>
                    <a:gd name="connsiteY130" fmla="*/ 40975 h 1338360"/>
                    <a:gd name="connsiteX131" fmla="*/ 112412 w 136337"/>
                    <a:gd name="connsiteY131" fmla="*/ 52439 h 1338360"/>
                    <a:gd name="connsiteX132" fmla="*/ 84309 w 136337"/>
                    <a:gd name="connsiteY132" fmla="*/ 63903 h 1338360"/>
                    <a:gd name="connsiteX133" fmla="*/ 56206 w 136337"/>
                    <a:gd name="connsiteY133" fmla="*/ 52439 h 1338360"/>
                    <a:gd name="connsiteX134" fmla="*/ 84309 w 136337"/>
                    <a:gd name="connsiteY134" fmla="*/ 40975 h 1338360"/>
                    <a:gd name="connsiteX135" fmla="*/ 28103 w 136337"/>
                    <a:gd name="connsiteY135" fmla="*/ 0 h 1338360"/>
                    <a:gd name="connsiteX136" fmla="*/ 56206 w 136337"/>
                    <a:gd name="connsiteY136" fmla="*/ 11464 h 1338360"/>
                    <a:gd name="connsiteX137" fmla="*/ 28103 w 136337"/>
                    <a:gd name="connsiteY137" fmla="*/ 22928 h 1338360"/>
                    <a:gd name="connsiteX138" fmla="*/ 0 w 136337"/>
                    <a:gd name="connsiteY138" fmla="*/ 11464 h 1338360"/>
                    <a:gd name="connsiteX139" fmla="*/ 28103 w 136337"/>
                    <a:gd name="connsiteY139" fmla="*/ 0 h 1338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</a:cxnLst>
                  <a:rect l="l" t="t" r="r" b="b"/>
                  <a:pathLst>
                    <a:path w="136337" h="1338360">
                      <a:moveTo>
                        <a:pt x="70985" y="1315432"/>
                      </a:moveTo>
                      <a:cubicBezTo>
                        <a:pt x="86506" y="1315432"/>
                        <a:pt x="99088" y="1320565"/>
                        <a:pt x="99088" y="1326896"/>
                      </a:cubicBezTo>
                      <a:cubicBezTo>
                        <a:pt x="99088" y="1333227"/>
                        <a:pt x="86506" y="1338360"/>
                        <a:pt x="70985" y="1338360"/>
                      </a:cubicBezTo>
                      <a:cubicBezTo>
                        <a:pt x="55464" y="1338360"/>
                        <a:pt x="42882" y="1333227"/>
                        <a:pt x="42882" y="1326896"/>
                      </a:cubicBezTo>
                      <a:cubicBezTo>
                        <a:pt x="42882" y="1320565"/>
                        <a:pt x="55464" y="1315432"/>
                        <a:pt x="70985" y="1315432"/>
                      </a:cubicBezTo>
                      <a:close/>
                      <a:moveTo>
                        <a:pt x="79281" y="1268670"/>
                      </a:moveTo>
                      <a:cubicBezTo>
                        <a:pt x="94802" y="1268670"/>
                        <a:pt x="107384" y="1273803"/>
                        <a:pt x="107384" y="1280134"/>
                      </a:cubicBezTo>
                      <a:cubicBezTo>
                        <a:pt x="107384" y="1286465"/>
                        <a:pt x="94802" y="1291598"/>
                        <a:pt x="79281" y="1291598"/>
                      </a:cubicBezTo>
                      <a:cubicBezTo>
                        <a:pt x="63760" y="1291598"/>
                        <a:pt x="51178" y="1286465"/>
                        <a:pt x="51178" y="1280134"/>
                      </a:cubicBezTo>
                      <a:cubicBezTo>
                        <a:pt x="51178" y="1273803"/>
                        <a:pt x="63760" y="1268670"/>
                        <a:pt x="79281" y="1268670"/>
                      </a:cubicBezTo>
                      <a:close/>
                      <a:moveTo>
                        <a:pt x="80174" y="1196952"/>
                      </a:moveTo>
                      <a:cubicBezTo>
                        <a:pt x="95695" y="1196952"/>
                        <a:pt x="108277" y="1202085"/>
                        <a:pt x="108277" y="1208416"/>
                      </a:cubicBezTo>
                      <a:cubicBezTo>
                        <a:pt x="108277" y="1214747"/>
                        <a:pt x="95695" y="1219880"/>
                        <a:pt x="80174" y="1219880"/>
                      </a:cubicBezTo>
                      <a:cubicBezTo>
                        <a:pt x="64653" y="1219880"/>
                        <a:pt x="52071" y="1214747"/>
                        <a:pt x="52071" y="1208416"/>
                      </a:cubicBezTo>
                      <a:cubicBezTo>
                        <a:pt x="52071" y="1202085"/>
                        <a:pt x="64653" y="1196952"/>
                        <a:pt x="80174" y="1196952"/>
                      </a:cubicBezTo>
                      <a:close/>
                      <a:moveTo>
                        <a:pt x="84850" y="1107041"/>
                      </a:moveTo>
                      <a:cubicBezTo>
                        <a:pt x="100371" y="1107041"/>
                        <a:pt x="112953" y="1112174"/>
                        <a:pt x="112953" y="1118505"/>
                      </a:cubicBezTo>
                      <a:cubicBezTo>
                        <a:pt x="112953" y="1124836"/>
                        <a:pt x="100371" y="1129969"/>
                        <a:pt x="84850" y="1129969"/>
                      </a:cubicBezTo>
                      <a:cubicBezTo>
                        <a:pt x="69329" y="1129969"/>
                        <a:pt x="56747" y="1124836"/>
                        <a:pt x="56747" y="1118505"/>
                      </a:cubicBezTo>
                      <a:cubicBezTo>
                        <a:pt x="56747" y="1112174"/>
                        <a:pt x="69329" y="1107041"/>
                        <a:pt x="84850" y="1107041"/>
                      </a:cubicBezTo>
                      <a:close/>
                      <a:moveTo>
                        <a:pt x="56206" y="1056415"/>
                      </a:moveTo>
                      <a:cubicBezTo>
                        <a:pt x="71727" y="1056415"/>
                        <a:pt x="84309" y="1061548"/>
                        <a:pt x="84309" y="1067879"/>
                      </a:cubicBezTo>
                      <a:cubicBezTo>
                        <a:pt x="84309" y="1074210"/>
                        <a:pt x="71727" y="1079343"/>
                        <a:pt x="56206" y="1079343"/>
                      </a:cubicBezTo>
                      <a:cubicBezTo>
                        <a:pt x="40685" y="1079343"/>
                        <a:pt x="28103" y="1074210"/>
                        <a:pt x="28103" y="1067879"/>
                      </a:cubicBezTo>
                      <a:cubicBezTo>
                        <a:pt x="28103" y="1061548"/>
                        <a:pt x="40685" y="1056415"/>
                        <a:pt x="56206" y="1056415"/>
                      </a:cubicBezTo>
                      <a:close/>
                      <a:moveTo>
                        <a:pt x="64426" y="1008232"/>
                      </a:moveTo>
                      <a:cubicBezTo>
                        <a:pt x="79947" y="1008232"/>
                        <a:pt x="92529" y="1013365"/>
                        <a:pt x="92529" y="1019696"/>
                      </a:cubicBezTo>
                      <a:cubicBezTo>
                        <a:pt x="92529" y="1026027"/>
                        <a:pt x="79947" y="1031160"/>
                        <a:pt x="64426" y="1031160"/>
                      </a:cubicBezTo>
                      <a:cubicBezTo>
                        <a:pt x="48905" y="1031160"/>
                        <a:pt x="36323" y="1026027"/>
                        <a:pt x="36323" y="1019696"/>
                      </a:cubicBezTo>
                      <a:cubicBezTo>
                        <a:pt x="36323" y="1013365"/>
                        <a:pt x="48905" y="1008232"/>
                        <a:pt x="64426" y="1008232"/>
                      </a:cubicBezTo>
                      <a:close/>
                      <a:moveTo>
                        <a:pt x="72356" y="969722"/>
                      </a:moveTo>
                      <a:cubicBezTo>
                        <a:pt x="87877" y="969722"/>
                        <a:pt x="100459" y="974855"/>
                        <a:pt x="100459" y="981186"/>
                      </a:cubicBezTo>
                      <a:cubicBezTo>
                        <a:pt x="100459" y="987517"/>
                        <a:pt x="87877" y="992650"/>
                        <a:pt x="72356" y="992650"/>
                      </a:cubicBezTo>
                      <a:cubicBezTo>
                        <a:pt x="56835" y="992650"/>
                        <a:pt x="44253" y="987517"/>
                        <a:pt x="44253" y="981186"/>
                      </a:cubicBezTo>
                      <a:cubicBezTo>
                        <a:pt x="44253" y="974855"/>
                        <a:pt x="56835" y="969722"/>
                        <a:pt x="72356" y="969722"/>
                      </a:cubicBezTo>
                      <a:close/>
                      <a:moveTo>
                        <a:pt x="93178" y="932359"/>
                      </a:moveTo>
                      <a:cubicBezTo>
                        <a:pt x="108699" y="932359"/>
                        <a:pt x="121281" y="937492"/>
                        <a:pt x="121281" y="943823"/>
                      </a:cubicBezTo>
                      <a:cubicBezTo>
                        <a:pt x="121281" y="950154"/>
                        <a:pt x="108699" y="955287"/>
                        <a:pt x="93178" y="955287"/>
                      </a:cubicBezTo>
                      <a:cubicBezTo>
                        <a:pt x="77657" y="955287"/>
                        <a:pt x="65075" y="950154"/>
                        <a:pt x="65075" y="943823"/>
                      </a:cubicBezTo>
                      <a:cubicBezTo>
                        <a:pt x="65075" y="937492"/>
                        <a:pt x="77657" y="932359"/>
                        <a:pt x="93178" y="932359"/>
                      </a:cubicBezTo>
                      <a:close/>
                      <a:moveTo>
                        <a:pt x="92529" y="879159"/>
                      </a:moveTo>
                      <a:cubicBezTo>
                        <a:pt x="108050" y="879159"/>
                        <a:pt x="120632" y="884292"/>
                        <a:pt x="120632" y="890623"/>
                      </a:cubicBezTo>
                      <a:cubicBezTo>
                        <a:pt x="120632" y="896954"/>
                        <a:pt x="108050" y="902087"/>
                        <a:pt x="92529" y="902087"/>
                      </a:cubicBezTo>
                      <a:cubicBezTo>
                        <a:pt x="77008" y="902087"/>
                        <a:pt x="64426" y="896954"/>
                        <a:pt x="64426" y="890623"/>
                      </a:cubicBezTo>
                      <a:cubicBezTo>
                        <a:pt x="64426" y="884292"/>
                        <a:pt x="77008" y="879159"/>
                        <a:pt x="92529" y="879159"/>
                      </a:cubicBezTo>
                      <a:close/>
                      <a:moveTo>
                        <a:pt x="65075" y="838205"/>
                      </a:moveTo>
                      <a:cubicBezTo>
                        <a:pt x="80596" y="838205"/>
                        <a:pt x="93178" y="843338"/>
                        <a:pt x="93178" y="849669"/>
                      </a:cubicBezTo>
                      <a:cubicBezTo>
                        <a:pt x="93178" y="856000"/>
                        <a:pt x="80596" y="861133"/>
                        <a:pt x="65075" y="861133"/>
                      </a:cubicBezTo>
                      <a:cubicBezTo>
                        <a:pt x="49554" y="861133"/>
                        <a:pt x="36972" y="856000"/>
                        <a:pt x="36972" y="849669"/>
                      </a:cubicBezTo>
                      <a:cubicBezTo>
                        <a:pt x="36972" y="843338"/>
                        <a:pt x="49554" y="838205"/>
                        <a:pt x="65075" y="838205"/>
                      </a:cubicBezTo>
                      <a:close/>
                      <a:moveTo>
                        <a:pt x="69158" y="782093"/>
                      </a:moveTo>
                      <a:cubicBezTo>
                        <a:pt x="84679" y="782093"/>
                        <a:pt x="97261" y="787226"/>
                        <a:pt x="97261" y="793557"/>
                      </a:cubicBezTo>
                      <a:cubicBezTo>
                        <a:pt x="97261" y="799888"/>
                        <a:pt x="84679" y="805021"/>
                        <a:pt x="69158" y="805021"/>
                      </a:cubicBezTo>
                      <a:cubicBezTo>
                        <a:pt x="53637" y="805021"/>
                        <a:pt x="41055" y="799888"/>
                        <a:pt x="41055" y="793557"/>
                      </a:cubicBezTo>
                      <a:cubicBezTo>
                        <a:pt x="41055" y="787226"/>
                        <a:pt x="53637" y="782093"/>
                        <a:pt x="69158" y="782093"/>
                      </a:cubicBezTo>
                      <a:close/>
                      <a:moveTo>
                        <a:pt x="93178" y="732586"/>
                      </a:moveTo>
                      <a:cubicBezTo>
                        <a:pt x="108699" y="732586"/>
                        <a:pt x="121281" y="737719"/>
                        <a:pt x="121281" y="744050"/>
                      </a:cubicBezTo>
                      <a:cubicBezTo>
                        <a:pt x="121281" y="750381"/>
                        <a:pt x="108699" y="755514"/>
                        <a:pt x="93178" y="755514"/>
                      </a:cubicBezTo>
                      <a:cubicBezTo>
                        <a:pt x="77657" y="755514"/>
                        <a:pt x="65075" y="750381"/>
                        <a:pt x="65075" y="744050"/>
                      </a:cubicBezTo>
                      <a:cubicBezTo>
                        <a:pt x="65075" y="737719"/>
                        <a:pt x="77657" y="732586"/>
                        <a:pt x="93178" y="732586"/>
                      </a:cubicBezTo>
                      <a:close/>
                      <a:moveTo>
                        <a:pt x="97987" y="695983"/>
                      </a:moveTo>
                      <a:cubicBezTo>
                        <a:pt x="113508" y="695983"/>
                        <a:pt x="126090" y="701116"/>
                        <a:pt x="126090" y="707447"/>
                      </a:cubicBezTo>
                      <a:cubicBezTo>
                        <a:pt x="126090" y="713778"/>
                        <a:pt x="113508" y="718911"/>
                        <a:pt x="97987" y="718911"/>
                      </a:cubicBezTo>
                      <a:cubicBezTo>
                        <a:pt x="82466" y="718911"/>
                        <a:pt x="69884" y="713778"/>
                        <a:pt x="69884" y="707447"/>
                      </a:cubicBezTo>
                      <a:cubicBezTo>
                        <a:pt x="69884" y="701116"/>
                        <a:pt x="82466" y="695983"/>
                        <a:pt x="97987" y="695983"/>
                      </a:cubicBezTo>
                      <a:close/>
                      <a:moveTo>
                        <a:pt x="56535" y="656347"/>
                      </a:moveTo>
                      <a:cubicBezTo>
                        <a:pt x="72056" y="656347"/>
                        <a:pt x="84638" y="661480"/>
                        <a:pt x="84638" y="667811"/>
                      </a:cubicBezTo>
                      <a:cubicBezTo>
                        <a:pt x="84638" y="674142"/>
                        <a:pt x="72056" y="679275"/>
                        <a:pt x="56535" y="679275"/>
                      </a:cubicBezTo>
                      <a:cubicBezTo>
                        <a:pt x="41014" y="679275"/>
                        <a:pt x="28432" y="674142"/>
                        <a:pt x="28432" y="667811"/>
                      </a:cubicBezTo>
                      <a:cubicBezTo>
                        <a:pt x="28432" y="661480"/>
                        <a:pt x="41014" y="656347"/>
                        <a:pt x="56535" y="656347"/>
                      </a:cubicBezTo>
                      <a:close/>
                      <a:moveTo>
                        <a:pt x="56206" y="583912"/>
                      </a:moveTo>
                      <a:cubicBezTo>
                        <a:pt x="71727" y="583912"/>
                        <a:pt x="84309" y="589045"/>
                        <a:pt x="84309" y="595376"/>
                      </a:cubicBezTo>
                      <a:cubicBezTo>
                        <a:pt x="84309" y="601707"/>
                        <a:pt x="71727" y="606840"/>
                        <a:pt x="56206" y="606840"/>
                      </a:cubicBezTo>
                      <a:cubicBezTo>
                        <a:pt x="40685" y="606840"/>
                        <a:pt x="28103" y="601707"/>
                        <a:pt x="28103" y="595376"/>
                      </a:cubicBezTo>
                      <a:cubicBezTo>
                        <a:pt x="28103" y="589045"/>
                        <a:pt x="40685" y="583912"/>
                        <a:pt x="56206" y="583912"/>
                      </a:cubicBezTo>
                      <a:close/>
                      <a:moveTo>
                        <a:pt x="64502" y="537150"/>
                      </a:moveTo>
                      <a:cubicBezTo>
                        <a:pt x="80023" y="537150"/>
                        <a:pt x="92605" y="542283"/>
                        <a:pt x="92605" y="548614"/>
                      </a:cubicBezTo>
                      <a:cubicBezTo>
                        <a:pt x="92605" y="554945"/>
                        <a:pt x="80023" y="560078"/>
                        <a:pt x="64502" y="560078"/>
                      </a:cubicBezTo>
                      <a:cubicBezTo>
                        <a:pt x="48981" y="560078"/>
                        <a:pt x="36399" y="554945"/>
                        <a:pt x="36399" y="548614"/>
                      </a:cubicBezTo>
                      <a:cubicBezTo>
                        <a:pt x="36399" y="542283"/>
                        <a:pt x="48981" y="537150"/>
                        <a:pt x="64502" y="537150"/>
                      </a:cubicBezTo>
                      <a:close/>
                      <a:moveTo>
                        <a:pt x="96811" y="491789"/>
                      </a:moveTo>
                      <a:cubicBezTo>
                        <a:pt x="112332" y="491789"/>
                        <a:pt x="124914" y="496922"/>
                        <a:pt x="124914" y="503253"/>
                      </a:cubicBezTo>
                      <a:cubicBezTo>
                        <a:pt x="124914" y="509584"/>
                        <a:pt x="112332" y="514717"/>
                        <a:pt x="96811" y="514717"/>
                      </a:cubicBezTo>
                      <a:cubicBezTo>
                        <a:pt x="81290" y="514717"/>
                        <a:pt x="68708" y="509584"/>
                        <a:pt x="68708" y="503253"/>
                      </a:cubicBezTo>
                      <a:cubicBezTo>
                        <a:pt x="68708" y="496922"/>
                        <a:pt x="81290" y="491789"/>
                        <a:pt x="96811" y="491789"/>
                      </a:cubicBezTo>
                      <a:close/>
                      <a:moveTo>
                        <a:pt x="56823" y="450826"/>
                      </a:moveTo>
                      <a:cubicBezTo>
                        <a:pt x="72344" y="450826"/>
                        <a:pt x="84926" y="455959"/>
                        <a:pt x="84926" y="462290"/>
                      </a:cubicBezTo>
                      <a:cubicBezTo>
                        <a:pt x="84926" y="468621"/>
                        <a:pt x="72344" y="473754"/>
                        <a:pt x="56823" y="473754"/>
                      </a:cubicBezTo>
                      <a:cubicBezTo>
                        <a:pt x="41302" y="473754"/>
                        <a:pt x="28720" y="468621"/>
                        <a:pt x="28720" y="462290"/>
                      </a:cubicBezTo>
                      <a:cubicBezTo>
                        <a:pt x="28720" y="455959"/>
                        <a:pt x="41302" y="450826"/>
                        <a:pt x="56823" y="450826"/>
                      </a:cubicBezTo>
                      <a:close/>
                      <a:moveTo>
                        <a:pt x="71061" y="398608"/>
                      </a:moveTo>
                      <a:cubicBezTo>
                        <a:pt x="86582" y="398608"/>
                        <a:pt x="99164" y="403741"/>
                        <a:pt x="99164" y="410072"/>
                      </a:cubicBezTo>
                      <a:cubicBezTo>
                        <a:pt x="99164" y="416403"/>
                        <a:pt x="86582" y="421536"/>
                        <a:pt x="71061" y="421536"/>
                      </a:cubicBezTo>
                      <a:cubicBezTo>
                        <a:pt x="55540" y="421536"/>
                        <a:pt x="42958" y="416403"/>
                        <a:pt x="42958" y="410072"/>
                      </a:cubicBezTo>
                      <a:cubicBezTo>
                        <a:pt x="42958" y="403741"/>
                        <a:pt x="55540" y="398608"/>
                        <a:pt x="71061" y="398608"/>
                      </a:cubicBezTo>
                      <a:close/>
                      <a:moveTo>
                        <a:pt x="36399" y="352017"/>
                      </a:moveTo>
                      <a:cubicBezTo>
                        <a:pt x="51920" y="352017"/>
                        <a:pt x="64502" y="357150"/>
                        <a:pt x="64502" y="363481"/>
                      </a:cubicBezTo>
                      <a:cubicBezTo>
                        <a:pt x="64502" y="369812"/>
                        <a:pt x="51920" y="374945"/>
                        <a:pt x="36399" y="374945"/>
                      </a:cubicBezTo>
                      <a:cubicBezTo>
                        <a:pt x="20878" y="374945"/>
                        <a:pt x="8296" y="369812"/>
                        <a:pt x="8296" y="363481"/>
                      </a:cubicBezTo>
                      <a:cubicBezTo>
                        <a:pt x="8296" y="357150"/>
                        <a:pt x="20878" y="352017"/>
                        <a:pt x="36399" y="352017"/>
                      </a:cubicBezTo>
                      <a:close/>
                      <a:moveTo>
                        <a:pt x="101847" y="307679"/>
                      </a:moveTo>
                      <a:cubicBezTo>
                        <a:pt x="117368" y="307679"/>
                        <a:pt x="129950" y="312812"/>
                        <a:pt x="129950" y="319143"/>
                      </a:cubicBezTo>
                      <a:cubicBezTo>
                        <a:pt x="129950" y="325474"/>
                        <a:pt x="117368" y="330607"/>
                        <a:pt x="101847" y="330607"/>
                      </a:cubicBezTo>
                      <a:cubicBezTo>
                        <a:pt x="86326" y="330607"/>
                        <a:pt x="73744" y="325474"/>
                        <a:pt x="73744" y="319143"/>
                      </a:cubicBezTo>
                      <a:cubicBezTo>
                        <a:pt x="73744" y="312812"/>
                        <a:pt x="86326" y="307679"/>
                        <a:pt x="101847" y="307679"/>
                      </a:cubicBezTo>
                      <a:close/>
                      <a:moveTo>
                        <a:pt x="48494" y="275936"/>
                      </a:moveTo>
                      <a:cubicBezTo>
                        <a:pt x="64015" y="275936"/>
                        <a:pt x="76597" y="281069"/>
                        <a:pt x="76597" y="287400"/>
                      </a:cubicBezTo>
                      <a:cubicBezTo>
                        <a:pt x="76597" y="293731"/>
                        <a:pt x="64015" y="298864"/>
                        <a:pt x="48494" y="298864"/>
                      </a:cubicBezTo>
                      <a:cubicBezTo>
                        <a:pt x="32973" y="298864"/>
                        <a:pt x="20391" y="293731"/>
                        <a:pt x="20391" y="287400"/>
                      </a:cubicBezTo>
                      <a:cubicBezTo>
                        <a:pt x="20391" y="281069"/>
                        <a:pt x="32973" y="275936"/>
                        <a:pt x="48494" y="275936"/>
                      </a:cubicBezTo>
                      <a:close/>
                      <a:moveTo>
                        <a:pt x="92529" y="211161"/>
                      </a:moveTo>
                      <a:cubicBezTo>
                        <a:pt x="108050" y="211161"/>
                        <a:pt x="120632" y="216294"/>
                        <a:pt x="120632" y="222625"/>
                      </a:cubicBezTo>
                      <a:cubicBezTo>
                        <a:pt x="120632" y="228956"/>
                        <a:pt x="108050" y="234089"/>
                        <a:pt x="92529" y="234089"/>
                      </a:cubicBezTo>
                      <a:cubicBezTo>
                        <a:pt x="77008" y="234089"/>
                        <a:pt x="64426" y="228956"/>
                        <a:pt x="64426" y="222625"/>
                      </a:cubicBezTo>
                      <a:cubicBezTo>
                        <a:pt x="64426" y="216294"/>
                        <a:pt x="77008" y="211161"/>
                        <a:pt x="92529" y="211161"/>
                      </a:cubicBezTo>
                      <a:close/>
                      <a:moveTo>
                        <a:pt x="36323" y="181831"/>
                      </a:moveTo>
                      <a:cubicBezTo>
                        <a:pt x="51844" y="181831"/>
                        <a:pt x="64426" y="186964"/>
                        <a:pt x="64426" y="193295"/>
                      </a:cubicBezTo>
                      <a:cubicBezTo>
                        <a:pt x="64426" y="199626"/>
                        <a:pt x="51844" y="204759"/>
                        <a:pt x="36323" y="204759"/>
                      </a:cubicBezTo>
                      <a:cubicBezTo>
                        <a:pt x="20802" y="204759"/>
                        <a:pt x="8220" y="199626"/>
                        <a:pt x="8220" y="193295"/>
                      </a:cubicBezTo>
                      <a:cubicBezTo>
                        <a:pt x="8220" y="186964"/>
                        <a:pt x="20802" y="181831"/>
                        <a:pt x="36323" y="181831"/>
                      </a:cubicBezTo>
                      <a:close/>
                      <a:moveTo>
                        <a:pt x="108234" y="126574"/>
                      </a:moveTo>
                      <a:cubicBezTo>
                        <a:pt x="123755" y="126574"/>
                        <a:pt x="136337" y="131707"/>
                        <a:pt x="136337" y="138038"/>
                      </a:cubicBezTo>
                      <a:cubicBezTo>
                        <a:pt x="136337" y="144369"/>
                        <a:pt x="123755" y="149502"/>
                        <a:pt x="108234" y="149502"/>
                      </a:cubicBezTo>
                      <a:cubicBezTo>
                        <a:pt x="92713" y="149502"/>
                        <a:pt x="80131" y="144369"/>
                        <a:pt x="80131" y="138038"/>
                      </a:cubicBezTo>
                      <a:cubicBezTo>
                        <a:pt x="80131" y="131707"/>
                        <a:pt x="92713" y="126574"/>
                        <a:pt x="108234" y="126574"/>
                      </a:cubicBezTo>
                      <a:close/>
                      <a:moveTo>
                        <a:pt x="41724" y="83330"/>
                      </a:moveTo>
                      <a:cubicBezTo>
                        <a:pt x="57245" y="83330"/>
                        <a:pt x="69827" y="88463"/>
                        <a:pt x="69827" y="94794"/>
                      </a:cubicBezTo>
                      <a:cubicBezTo>
                        <a:pt x="69827" y="101125"/>
                        <a:pt x="57245" y="106258"/>
                        <a:pt x="41724" y="106258"/>
                      </a:cubicBezTo>
                      <a:cubicBezTo>
                        <a:pt x="26203" y="106258"/>
                        <a:pt x="13621" y="101125"/>
                        <a:pt x="13621" y="94794"/>
                      </a:cubicBezTo>
                      <a:cubicBezTo>
                        <a:pt x="13621" y="88463"/>
                        <a:pt x="26203" y="83330"/>
                        <a:pt x="41724" y="83330"/>
                      </a:cubicBezTo>
                      <a:close/>
                      <a:moveTo>
                        <a:pt x="84309" y="40975"/>
                      </a:moveTo>
                      <a:cubicBezTo>
                        <a:pt x="99830" y="40975"/>
                        <a:pt x="112412" y="46108"/>
                        <a:pt x="112412" y="52439"/>
                      </a:cubicBezTo>
                      <a:cubicBezTo>
                        <a:pt x="112412" y="58770"/>
                        <a:pt x="99830" y="63903"/>
                        <a:pt x="84309" y="63903"/>
                      </a:cubicBezTo>
                      <a:cubicBezTo>
                        <a:pt x="68788" y="63903"/>
                        <a:pt x="56206" y="58770"/>
                        <a:pt x="56206" y="52439"/>
                      </a:cubicBezTo>
                      <a:cubicBezTo>
                        <a:pt x="56206" y="46108"/>
                        <a:pt x="68788" y="40975"/>
                        <a:pt x="84309" y="40975"/>
                      </a:cubicBezTo>
                      <a:close/>
                      <a:moveTo>
                        <a:pt x="28103" y="0"/>
                      </a:moveTo>
                      <a:cubicBezTo>
                        <a:pt x="43624" y="0"/>
                        <a:pt x="56206" y="5133"/>
                        <a:pt x="56206" y="11464"/>
                      </a:cubicBezTo>
                      <a:cubicBezTo>
                        <a:pt x="56206" y="17795"/>
                        <a:pt x="43624" y="22928"/>
                        <a:pt x="28103" y="22928"/>
                      </a:cubicBezTo>
                      <a:cubicBezTo>
                        <a:pt x="12582" y="22928"/>
                        <a:pt x="0" y="17795"/>
                        <a:pt x="0" y="11464"/>
                      </a:cubicBezTo>
                      <a:cubicBezTo>
                        <a:pt x="0" y="5133"/>
                        <a:pt x="12582" y="0"/>
                        <a:pt x="28103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8" name="グループ化 247">
                <a:extLst>
                  <a:ext uri="{FF2B5EF4-FFF2-40B4-BE49-F238E27FC236}">
                    <a16:creationId xmlns:a16="http://schemas.microsoft.com/office/drawing/2014/main" id="{9A388DA9-1EC6-4497-A202-4B5507E696E6}"/>
                  </a:ext>
                </a:extLst>
              </p:cNvPr>
              <p:cNvGrpSpPr/>
              <p:nvPr/>
            </p:nvGrpSpPr>
            <p:grpSpPr>
              <a:xfrm rot="21323726">
                <a:off x="2549374" y="2943029"/>
                <a:ext cx="158470" cy="1743731"/>
                <a:chOff x="2702749" y="2939735"/>
                <a:chExt cx="158471" cy="1743732"/>
              </a:xfrm>
            </p:grpSpPr>
            <p:sp>
              <p:nvSpPr>
                <p:cNvPr id="258" name="台形 257">
                  <a:extLst>
                    <a:ext uri="{FF2B5EF4-FFF2-40B4-BE49-F238E27FC236}">
                      <a16:creationId xmlns:a16="http://schemas.microsoft.com/office/drawing/2014/main" id="{B2240415-6290-47BF-96CD-96F257838CA0}"/>
                    </a:ext>
                  </a:extLst>
                </p:cNvPr>
                <p:cNvSpPr/>
                <p:nvPr/>
              </p:nvSpPr>
              <p:spPr bwMode="auto">
                <a:xfrm rot="10800000">
                  <a:off x="2702749" y="2939735"/>
                  <a:ext cx="158471" cy="1743732"/>
                </a:xfrm>
                <a:prstGeom prst="trapezoid">
                  <a:avLst>
                    <a:gd name="adj" fmla="val 32514"/>
                  </a:avLst>
                </a:prstGeom>
                <a:solidFill>
                  <a:srgbClr val="FF99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F08A3E44-0727-4EC6-A584-E9B135E796AF}"/>
                    </a:ext>
                  </a:extLst>
                </p:cNvPr>
                <p:cNvSpPr/>
                <p:nvPr/>
              </p:nvSpPr>
              <p:spPr bwMode="auto">
                <a:xfrm>
                  <a:off x="2710580" y="2981024"/>
                  <a:ext cx="136337" cy="1338360"/>
                </a:xfrm>
                <a:custGeom>
                  <a:avLst/>
                  <a:gdLst>
                    <a:gd name="connsiteX0" fmla="*/ 70985 w 136337"/>
                    <a:gd name="connsiteY0" fmla="*/ 1315432 h 1338360"/>
                    <a:gd name="connsiteX1" fmla="*/ 99088 w 136337"/>
                    <a:gd name="connsiteY1" fmla="*/ 1326896 h 1338360"/>
                    <a:gd name="connsiteX2" fmla="*/ 70985 w 136337"/>
                    <a:gd name="connsiteY2" fmla="*/ 1338360 h 1338360"/>
                    <a:gd name="connsiteX3" fmla="*/ 42882 w 136337"/>
                    <a:gd name="connsiteY3" fmla="*/ 1326896 h 1338360"/>
                    <a:gd name="connsiteX4" fmla="*/ 70985 w 136337"/>
                    <a:gd name="connsiteY4" fmla="*/ 1315432 h 1338360"/>
                    <a:gd name="connsiteX5" fmla="*/ 79281 w 136337"/>
                    <a:gd name="connsiteY5" fmla="*/ 1268670 h 1338360"/>
                    <a:gd name="connsiteX6" fmla="*/ 107384 w 136337"/>
                    <a:gd name="connsiteY6" fmla="*/ 1280134 h 1338360"/>
                    <a:gd name="connsiteX7" fmla="*/ 79281 w 136337"/>
                    <a:gd name="connsiteY7" fmla="*/ 1291598 h 1338360"/>
                    <a:gd name="connsiteX8" fmla="*/ 51178 w 136337"/>
                    <a:gd name="connsiteY8" fmla="*/ 1280134 h 1338360"/>
                    <a:gd name="connsiteX9" fmla="*/ 79281 w 136337"/>
                    <a:gd name="connsiteY9" fmla="*/ 1268670 h 1338360"/>
                    <a:gd name="connsiteX10" fmla="*/ 80174 w 136337"/>
                    <a:gd name="connsiteY10" fmla="*/ 1196952 h 1338360"/>
                    <a:gd name="connsiteX11" fmla="*/ 108277 w 136337"/>
                    <a:gd name="connsiteY11" fmla="*/ 1208416 h 1338360"/>
                    <a:gd name="connsiteX12" fmla="*/ 80174 w 136337"/>
                    <a:gd name="connsiteY12" fmla="*/ 1219880 h 1338360"/>
                    <a:gd name="connsiteX13" fmla="*/ 52071 w 136337"/>
                    <a:gd name="connsiteY13" fmla="*/ 1208416 h 1338360"/>
                    <a:gd name="connsiteX14" fmla="*/ 80174 w 136337"/>
                    <a:gd name="connsiteY14" fmla="*/ 1196952 h 1338360"/>
                    <a:gd name="connsiteX15" fmla="*/ 84850 w 136337"/>
                    <a:gd name="connsiteY15" fmla="*/ 1107041 h 1338360"/>
                    <a:gd name="connsiteX16" fmla="*/ 112953 w 136337"/>
                    <a:gd name="connsiteY16" fmla="*/ 1118505 h 1338360"/>
                    <a:gd name="connsiteX17" fmla="*/ 84850 w 136337"/>
                    <a:gd name="connsiteY17" fmla="*/ 1129969 h 1338360"/>
                    <a:gd name="connsiteX18" fmla="*/ 56747 w 136337"/>
                    <a:gd name="connsiteY18" fmla="*/ 1118505 h 1338360"/>
                    <a:gd name="connsiteX19" fmla="*/ 84850 w 136337"/>
                    <a:gd name="connsiteY19" fmla="*/ 1107041 h 1338360"/>
                    <a:gd name="connsiteX20" fmla="*/ 56206 w 136337"/>
                    <a:gd name="connsiteY20" fmla="*/ 1056415 h 1338360"/>
                    <a:gd name="connsiteX21" fmla="*/ 84309 w 136337"/>
                    <a:gd name="connsiteY21" fmla="*/ 1067879 h 1338360"/>
                    <a:gd name="connsiteX22" fmla="*/ 56206 w 136337"/>
                    <a:gd name="connsiteY22" fmla="*/ 1079343 h 1338360"/>
                    <a:gd name="connsiteX23" fmla="*/ 28103 w 136337"/>
                    <a:gd name="connsiteY23" fmla="*/ 1067879 h 1338360"/>
                    <a:gd name="connsiteX24" fmla="*/ 56206 w 136337"/>
                    <a:gd name="connsiteY24" fmla="*/ 1056415 h 1338360"/>
                    <a:gd name="connsiteX25" fmla="*/ 64426 w 136337"/>
                    <a:gd name="connsiteY25" fmla="*/ 1008232 h 1338360"/>
                    <a:gd name="connsiteX26" fmla="*/ 92529 w 136337"/>
                    <a:gd name="connsiteY26" fmla="*/ 1019696 h 1338360"/>
                    <a:gd name="connsiteX27" fmla="*/ 64426 w 136337"/>
                    <a:gd name="connsiteY27" fmla="*/ 1031160 h 1338360"/>
                    <a:gd name="connsiteX28" fmla="*/ 36323 w 136337"/>
                    <a:gd name="connsiteY28" fmla="*/ 1019696 h 1338360"/>
                    <a:gd name="connsiteX29" fmla="*/ 64426 w 136337"/>
                    <a:gd name="connsiteY29" fmla="*/ 1008232 h 1338360"/>
                    <a:gd name="connsiteX30" fmla="*/ 72356 w 136337"/>
                    <a:gd name="connsiteY30" fmla="*/ 969722 h 1338360"/>
                    <a:gd name="connsiteX31" fmla="*/ 100459 w 136337"/>
                    <a:gd name="connsiteY31" fmla="*/ 981186 h 1338360"/>
                    <a:gd name="connsiteX32" fmla="*/ 72356 w 136337"/>
                    <a:gd name="connsiteY32" fmla="*/ 992650 h 1338360"/>
                    <a:gd name="connsiteX33" fmla="*/ 44253 w 136337"/>
                    <a:gd name="connsiteY33" fmla="*/ 981186 h 1338360"/>
                    <a:gd name="connsiteX34" fmla="*/ 72356 w 136337"/>
                    <a:gd name="connsiteY34" fmla="*/ 969722 h 1338360"/>
                    <a:gd name="connsiteX35" fmla="*/ 93178 w 136337"/>
                    <a:gd name="connsiteY35" fmla="*/ 932359 h 1338360"/>
                    <a:gd name="connsiteX36" fmla="*/ 121281 w 136337"/>
                    <a:gd name="connsiteY36" fmla="*/ 943823 h 1338360"/>
                    <a:gd name="connsiteX37" fmla="*/ 93178 w 136337"/>
                    <a:gd name="connsiteY37" fmla="*/ 955287 h 1338360"/>
                    <a:gd name="connsiteX38" fmla="*/ 65075 w 136337"/>
                    <a:gd name="connsiteY38" fmla="*/ 943823 h 1338360"/>
                    <a:gd name="connsiteX39" fmla="*/ 93178 w 136337"/>
                    <a:gd name="connsiteY39" fmla="*/ 932359 h 1338360"/>
                    <a:gd name="connsiteX40" fmla="*/ 92529 w 136337"/>
                    <a:gd name="connsiteY40" fmla="*/ 879159 h 1338360"/>
                    <a:gd name="connsiteX41" fmla="*/ 120632 w 136337"/>
                    <a:gd name="connsiteY41" fmla="*/ 890623 h 1338360"/>
                    <a:gd name="connsiteX42" fmla="*/ 92529 w 136337"/>
                    <a:gd name="connsiteY42" fmla="*/ 902087 h 1338360"/>
                    <a:gd name="connsiteX43" fmla="*/ 64426 w 136337"/>
                    <a:gd name="connsiteY43" fmla="*/ 890623 h 1338360"/>
                    <a:gd name="connsiteX44" fmla="*/ 92529 w 136337"/>
                    <a:gd name="connsiteY44" fmla="*/ 879159 h 1338360"/>
                    <a:gd name="connsiteX45" fmla="*/ 65075 w 136337"/>
                    <a:gd name="connsiteY45" fmla="*/ 838205 h 1338360"/>
                    <a:gd name="connsiteX46" fmla="*/ 93178 w 136337"/>
                    <a:gd name="connsiteY46" fmla="*/ 849669 h 1338360"/>
                    <a:gd name="connsiteX47" fmla="*/ 65075 w 136337"/>
                    <a:gd name="connsiteY47" fmla="*/ 861133 h 1338360"/>
                    <a:gd name="connsiteX48" fmla="*/ 36972 w 136337"/>
                    <a:gd name="connsiteY48" fmla="*/ 849669 h 1338360"/>
                    <a:gd name="connsiteX49" fmla="*/ 65075 w 136337"/>
                    <a:gd name="connsiteY49" fmla="*/ 838205 h 1338360"/>
                    <a:gd name="connsiteX50" fmla="*/ 69158 w 136337"/>
                    <a:gd name="connsiteY50" fmla="*/ 782093 h 1338360"/>
                    <a:gd name="connsiteX51" fmla="*/ 97261 w 136337"/>
                    <a:gd name="connsiteY51" fmla="*/ 793557 h 1338360"/>
                    <a:gd name="connsiteX52" fmla="*/ 69158 w 136337"/>
                    <a:gd name="connsiteY52" fmla="*/ 805021 h 1338360"/>
                    <a:gd name="connsiteX53" fmla="*/ 41055 w 136337"/>
                    <a:gd name="connsiteY53" fmla="*/ 793557 h 1338360"/>
                    <a:gd name="connsiteX54" fmla="*/ 69158 w 136337"/>
                    <a:gd name="connsiteY54" fmla="*/ 782093 h 1338360"/>
                    <a:gd name="connsiteX55" fmla="*/ 93178 w 136337"/>
                    <a:gd name="connsiteY55" fmla="*/ 732586 h 1338360"/>
                    <a:gd name="connsiteX56" fmla="*/ 121281 w 136337"/>
                    <a:gd name="connsiteY56" fmla="*/ 744050 h 1338360"/>
                    <a:gd name="connsiteX57" fmla="*/ 93178 w 136337"/>
                    <a:gd name="connsiteY57" fmla="*/ 755514 h 1338360"/>
                    <a:gd name="connsiteX58" fmla="*/ 65075 w 136337"/>
                    <a:gd name="connsiteY58" fmla="*/ 744050 h 1338360"/>
                    <a:gd name="connsiteX59" fmla="*/ 93178 w 136337"/>
                    <a:gd name="connsiteY59" fmla="*/ 732586 h 1338360"/>
                    <a:gd name="connsiteX60" fmla="*/ 97987 w 136337"/>
                    <a:gd name="connsiteY60" fmla="*/ 695983 h 1338360"/>
                    <a:gd name="connsiteX61" fmla="*/ 126090 w 136337"/>
                    <a:gd name="connsiteY61" fmla="*/ 707447 h 1338360"/>
                    <a:gd name="connsiteX62" fmla="*/ 97987 w 136337"/>
                    <a:gd name="connsiteY62" fmla="*/ 718911 h 1338360"/>
                    <a:gd name="connsiteX63" fmla="*/ 69884 w 136337"/>
                    <a:gd name="connsiteY63" fmla="*/ 707447 h 1338360"/>
                    <a:gd name="connsiteX64" fmla="*/ 97987 w 136337"/>
                    <a:gd name="connsiteY64" fmla="*/ 695983 h 1338360"/>
                    <a:gd name="connsiteX65" fmla="*/ 56535 w 136337"/>
                    <a:gd name="connsiteY65" fmla="*/ 656347 h 1338360"/>
                    <a:gd name="connsiteX66" fmla="*/ 84638 w 136337"/>
                    <a:gd name="connsiteY66" fmla="*/ 667811 h 1338360"/>
                    <a:gd name="connsiteX67" fmla="*/ 56535 w 136337"/>
                    <a:gd name="connsiteY67" fmla="*/ 679275 h 1338360"/>
                    <a:gd name="connsiteX68" fmla="*/ 28432 w 136337"/>
                    <a:gd name="connsiteY68" fmla="*/ 667811 h 1338360"/>
                    <a:gd name="connsiteX69" fmla="*/ 56535 w 136337"/>
                    <a:gd name="connsiteY69" fmla="*/ 656347 h 1338360"/>
                    <a:gd name="connsiteX70" fmla="*/ 56206 w 136337"/>
                    <a:gd name="connsiteY70" fmla="*/ 583912 h 1338360"/>
                    <a:gd name="connsiteX71" fmla="*/ 84309 w 136337"/>
                    <a:gd name="connsiteY71" fmla="*/ 595376 h 1338360"/>
                    <a:gd name="connsiteX72" fmla="*/ 56206 w 136337"/>
                    <a:gd name="connsiteY72" fmla="*/ 606840 h 1338360"/>
                    <a:gd name="connsiteX73" fmla="*/ 28103 w 136337"/>
                    <a:gd name="connsiteY73" fmla="*/ 595376 h 1338360"/>
                    <a:gd name="connsiteX74" fmla="*/ 56206 w 136337"/>
                    <a:gd name="connsiteY74" fmla="*/ 583912 h 1338360"/>
                    <a:gd name="connsiteX75" fmla="*/ 64502 w 136337"/>
                    <a:gd name="connsiteY75" fmla="*/ 537150 h 1338360"/>
                    <a:gd name="connsiteX76" fmla="*/ 92605 w 136337"/>
                    <a:gd name="connsiteY76" fmla="*/ 548614 h 1338360"/>
                    <a:gd name="connsiteX77" fmla="*/ 64502 w 136337"/>
                    <a:gd name="connsiteY77" fmla="*/ 560078 h 1338360"/>
                    <a:gd name="connsiteX78" fmla="*/ 36399 w 136337"/>
                    <a:gd name="connsiteY78" fmla="*/ 548614 h 1338360"/>
                    <a:gd name="connsiteX79" fmla="*/ 64502 w 136337"/>
                    <a:gd name="connsiteY79" fmla="*/ 537150 h 1338360"/>
                    <a:gd name="connsiteX80" fmla="*/ 96811 w 136337"/>
                    <a:gd name="connsiteY80" fmla="*/ 491789 h 1338360"/>
                    <a:gd name="connsiteX81" fmla="*/ 124914 w 136337"/>
                    <a:gd name="connsiteY81" fmla="*/ 503253 h 1338360"/>
                    <a:gd name="connsiteX82" fmla="*/ 96811 w 136337"/>
                    <a:gd name="connsiteY82" fmla="*/ 514717 h 1338360"/>
                    <a:gd name="connsiteX83" fmla="*/ 68708 w 136337"/>
                    <a:gd name="connsiteY83" fmla="*/ 503253 h 1338360"/>
                    <a:gd name="connsiteX84" fmla="*/ 96811 w 136337"/>
                    <a:gd name="connsiteY84" fmla="*/ 491789 h 1338360"/>
                    <a:gd name="connsiteX85" fmla="*/ 56823 w 136337"/>
                    <a:gd name="connsiteY85" fmla="*/ 450826 h 1338360"/>
                    <a:gd name="connsiteX86" fmla="*/ 84926 w 136337"/>
                    <a:gd name="connsiteY86" fmla="*/ 462290 h 1338360"/>
                    <a:gd name="connsiteX87" fmla="*/ 56823 w 136337"/>
                    <a:gd name="connsiteY87" fmla="*/ 473754 h 1338360"/>
                    <a:gd name="connsiteX88" fmla="*/ 28720 w 136337"/>
                    <a:gd name="connsiteY88" fmla="*/ 462290 h 1338360"/>
                    <a:gd name="connsiteX89" fmla="*/ 56823 w 136337"/>
                    <a:gd name="connsiteY89" fmla="*/ 450826 h 1338360"/>
                    <a:gd name="connsiteX90" fmla="*/ 71061 w 136337"/>
                    <a:gd name="connsiteY90" fmla="*/ 398608 h 1338360"/>
                    <a:gd name="connsiteX91" fmla="*/ 99164 w 136337"/>
                    <a:gd name="connsiteY91" fmla="*/ 410072 h 1338360"/>
                    <a:gd name="connsiteX92" fmla="*/ 71061 w 136337"/>
                    <a:gd name="connsiteY92" fmla="*/ 421536 h 1338360"/>
                    <a:gd name="connsiteX93" fmla="*/ 42958 w 136337"/>
                    <a:gd name="connsiteY93" fmla="*/ 410072 h 1338360"/>
                    <a:gd name="connsiteX94" fmla="*/ 71061 w 136337"/>
                    <a:gd name="connsiteY94" fmla="*/ 398608 h 1338360"/>
                    <a:gd name="connsiteX95" fmla="*/ 36399 w 136337"/>
                    <a:gd name="connsiteY95" fmla="*/ 352017 h 1338360"/>
                    <a:gd name="connsiteX96" fmla="*/ 64502 w 136337"/>
                    <a:gd name="connsiteY96" fmla="*/ 363481 h 1338360"/>
                    <a:gd name="connsiteX97" fmla="*/ 36399 w 136337"/>
                    <a:gd name="connsiteY97" fmla="*/ 374945 h 1338360"/>
                    <a:gd name="connsiteX98" fmla="*/ 8296 w 136337"/>
                    <a:gd name="connsiteY98" fmla="*/ 363481 h 1338360"/>
                    <a:gd name="connsiteX99" fmla="*/ 36399 w 136337"/>
                    <a:gd name="connsiteY99" fmla="*/ 352017 h 1338360"/>
                    <a:gd name="connsiteX100" fmla="*/ 101847 w 136337"/>
                    <a:gd name="connsiteY100" fmla="*/ 307679 h 1338360"/>
                    <a:gd name="connsiteX101" fmla="*/ 129950 w 136337"/>
                    <a:gd name="connsiteY101" fmla="*/ 319143 h 1338360"/>
                    <a:gd name="connsiteX102" fmla="*/ 101847 w 136337"/>
                    <a:gd name="connsiteY102" fmla="*/ 330607 h 1338360"/>
                    <a:gd name="connsiteX103" fmla="*/ 73744 w 136337"/>
                    <a:gd name="connsiteY103" fmla="*/ 319143 h 1338360"/>
                    <a:gd name="connsiteX104" fmla="*/ 101847 w 136337"/>
                    <a:gd name="connsiteY104" fmla="*/ 307679 h 1338360"/>
                    <a:gd name="connsiteX105" fmla="*/ 48494 w 136337"/>
                    <a:gd name="connsiteY105" fmla="*/ 275936 h 1338360"/>
                    <a:gd name="connsiteX106" fmla="*/ 76597 w 136337"/>
                    <a:gd name="connsiteY106" fmla="*/ 287400 h 1338360"/>
                    <a:gd name="connsiteX107" fmla="*/ 48494 w 136337"/>
                    <a:gd name="connsiteY107" fmla="*/ 298864 h 1338360"/>
                    <a:gd name="connsiteX108" fmla="*/ 20391 w 136337"/>
                    <a:gd name="connsiteY108" fmla="*/ 287400 h 1338360"/>
                    <a:gd name="connsiteX109" fmla="*/ 48494 w 136337"/>
                    <a:gd name="connsiteY109" fmla="*/ 275936 h 1338360"/>
                    <a:gd name="connsiteX110" fmla="*/ 92529 w 136337"/>
                    <a:gd name="connsiteY110" fmla="*/ 211161 h 1338360"/>
                    <a:gd name="connsiteX111" fmla="*/ 120632 w 136337"/>
                    <a:gd name="connsiteY111" fmla="*/ 222625 h 1338360"/>
                    <a:gd name="connsiteX112" fmla="*/ 92529 w 136337"/>
                    <a:gd name="connsiteY112" fmla="*/ 234089 h 1338360"/>
                    <a:gd name="connsiteX113" fmla="*/ 64426 w 136337"/>
                    <a:gd name="connsiteY113" fmla="*/ 222625 h 1338360"/>
                    <a:gd name="connsiteX114" fmla="*/ 92529 w 136337"/>
                    <a:gd name="connsiteY114" fmla="*/ 211161 h 1338360"/>
                    <a:gd name="connsiteX115" fmla="*/ 36323 w 136337"/>
                    <a:gd name="connsiteY115" fmla="*/ 181831 h 1338360"/>
                    <a:gd name="connsiteX116" fmla="*/ 64426 w 136337"/>
                    <a:gd name="connsiteY116" fmla="*/ 193295 h 1338360"/>
                    <a:gd name="connsiteX117" fmla="*/ 36323 w 136337"/>
                    <a:gd name="connsiteY117" fmla="*/ 204759 h 1338360"/>
                    <a:gd name="connsiteX118" fmla="*/ 8220 w 136337"/>
                    <a:gd name="connsiteY118" fmla="*/ 193295 h 1338360"/>
                    <a:gd name="connsiteX119" fmla="*/ 36323 w 136337"/>
                    <a:gd name="connsiteY119" fmla="*/ 181831 h 1338360"/>
                    <a:gd name="connsiteX120" fmla="*/ 108234 w 136337"/>
                    <a:gd name="connsiteY120" fmla="*/ 126574 h 1338360"/>
                    <a:gd name="connsiteX121" fmla="*/ 136337 w 136337"/>
                    <a:gd name="connsiteY121" fmla="*/ 138038 h 1338360"/>
                    <a:gd name="connsiteX122" fmla="*/ 108234 w 136337"/>
                    <a:gd name="connsiteY122" fmla="*/ 149502 h 1338360"/>
                    <a:gd name="connsiteX123" fmla="*/ 80131 w 136337"/>
                    <a:gd name="connsiteY123" fmla="*/ 138038 h 1338360"/>
                    <a:gd name="connsiteX124" fmla="*/ 108234 w 136337"/>
                    <a:gd name="connsiteY124" fmla="*/ 126574 h 1338360"/>
                    <a:gd name="connsiteX125" fmla="*/ 41724 w 136337"/>
                    <a:gd name="connsiteY125" fmla="*/ 83330 h 1338360"/>
                    <a:gd name="connsiteX126" fmla="*/ 69827 w 136337"/>
                    <a:gd name="connsiteY126" fmla="*/ 94794 h 1338360"/>
                    <a:gd name="connsiteX127" fmla="*/ 41724 w 136337"/>
                    <a:gd name="connsiteY127" fmla="*/ 106258 h 1338360"/>
                    <a:gd name="connsiteX128" fmla="*/ 13621 w 136337"/>
                    <a:gd name="connsiteY128" fmla="*/ 94794 h 1338360"/>
                    <a:gd name="connsiteX129" fmla="*/ 41724 w 136337"/>
                    <a:gd name="connsiteY129" fmla="*/ 83330 h 1338360"/>
                    <a:gd name="connsiteX130" fmla="*/ 84309 w 136337"/>
                    <a:gd name="connsiteY130" fmla="*/ 40975 h 1338360"/>
                    <a:gd name="connsiteX131" fmla="*/ 112412 w 136337"/>
                    <a:gd name="connsiteY131" fmla="*/ 52439 h 1338360"/>
                    <a:gd name="connsiteX132" fmla="*/ 84309 w 136337"/>
                    <a:gd name="connsiteY132" fmla="*/ 63903 h 1338360"/>
                    <a:gd name="connsiteX133" fmla="*/ 56206 w 136337"/>
                    <a:gd name="connsiteY133" fmla="*/ 52439 h 1338360"/>
                    <a:gd name="connsiteX134" fmla="*/ 84309 w 136337"/>
                    <a:gd name="connsiteY134" fmla="*/ 40975 h 1338360"/>
                    <a:gd name="connsiteX135" fmla="*/ 28103 w 136337"/>
                    <a:gd name="connsiteY135" fmla="*/ 0 h 1338360"/>
                    <a:gd name="connsiteX136" fmla="*/ 56206 w 136337"/>
                    <a:gd name="connsiteY136" fmla="*/ 11464 h 1338360"/>
                    <a:gd name="connsiteX137" fmla="*/ 28103 w 136337"/>
                    <a:gd name="connsiteY137" fmla="*/ 22928 h 1338360"/>
                    <a:gd name="connsiteX138" fmla="*/ 0 w 136337"/>
                    <a:gd name="connsiteY138" fmla="*/ 11464 h 1338360"/>
                    <a:gd name="connsiteX139" fmla="*/ 28103 w 136337"/>
                    <a:gd name="connsiteY139" fmla="*/ 0 h 1338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</a:cxnLst>
                  <a:rect l="l" t="t" r="r" b="b"/>
                  <a:pathLst>
                    <a:path w="136337" h="1338360">
                      <a:moveTo>
                        <a:pt x="70985" y="1315432"/>
                      </a:moveTo>
                      <a:cubicBezTo>
                        <a:pt x="86506" y="1315432"/>
                        <a:pt x="99088" y="1320565"/>
                        <a:pt x="99088" y="1326896"/>
                      </a:cubicBezTo>
                      <a:cubicBezTo>
                        <a:pt x="99088" y="1333227"/>
                        <a:pt x="86506" y="1338360"/>
                        <a:pt x="70985" y="1338360"/>
                      </a:cubicBezTo>
                      <a:cubicBezTo>
                        <a:pt x="55464" y="1338360"/>
                        <a:pt x="42882" y="1333227"/>
                        <a:pt x="42882" y="1326896"/>
                      </a:cubicBezTo>
                      <a:cubicBezTo>
                        <a:pt x="42882" y="1320565"/>
                        <a:pt x="55464" y="1315432"/>
                        <a:pt x="70985" y="1315432"/>
                      </a:cubicBezTo>
                      <a:close/>
                      <a:moveTo>
                        <a:pt x="79281" y="1268670"/>
                      </a:moveTo>
                      <a:cubicBezTo>
                        <a:pt x="94802" y="1268670"/>
                        <a:pt x="107384" y="1273803"/>
                        <a:pt x="107384" y="1280134"/>
                      </a:cubicBezTo>
                      <a:cubicBezTo>
                        <a:pt x="107384" y="1286465"/>
                        <a:pt x="94802" y="1291598"/>
                        <a:pt x="79281" y="1291598"/>
                      </a:cubicBezTo>
                      <a:cubicBezTo>
                        <a:pt x="63760" y="1291598"/>
                        <a:pt x="51178" y="1286465"/>
                        <a:pt x="51178" y="1280134"/>
                      </a:cubicBezTo>
                      <a:cubicBezTo>
                        <a:pt x="51178" y="1273803"/>
                        <a:pt x="63760" y="1268670"/>
                        <a:pt x="79281" y="1268670"/>
                      </a:cubicBezTo>
                      <a:close/>
                      <a:moveTo>
                        <a:pt x="80174" y="1196952"/>
                      </a:moveTo>
                      <a:cubicBezTo>
                        <a:pt x="95695" y="1196952"/>
                        <a:pt x="108277" y="1202085"/>
                        <a:pt x="108277" y="1208416"/>
                      </a:cubicBezTo>
                      <a:cubicBezTo>
                        <a:pt x="108277" y="1214747"/>
                        <a:pt x="95695" y="1219880"/>
                        <a:pt x="80174" y="1219880"/>
                      </a:cubicBezTo>
                      <a:cubicBezTo>
                        <a:pt x="64653" y="1219880"/>
                        <a:pt x="52071" y="1214747"/>
                        <a:pt x="52071" y="1208416"/>
                      </a:cubicBezTo>
                      <a:cubicBezTo>
                        <a:pt x="52071" y="1202085"/>
                        <a:pt x="64653" y="1196952"/>
                        <a:pt x="80174" y="1196952"/>
                      </a:cubicBezTo>
                      <a:close/>
                      <a:moveTo>
                        <a:pt x="84850" y="1107041"/>
                      </a:moveTo>
                      <a:cubicBezTo>
                        <a:pt x="100371" y="1107041"/>
                        <a:pt x="112953" y="1112174"/>
                        <a:pt x="112953" y="1118505"/>
                      </a:cubicBezTo>
                      <a:cubicBezTo>
                        <a:pt x="112953" y="1124836"/>
                        <a:pt x="100371" y="1129969"/>
                        <a:pt x="84850" y="1129969"/>
                      </a:cubicBezTo>
                      <a:cubicBezTo>
                        <a:pt x="69329" y="1129969"/>
                        <a:pt x="56747" y="1124836"/>
                        <a:pt x="56747" y="1118505"/>
                      </a:cubicBezTo>
                      <a:cubicBezTo>
                        <a:pt x="56747" y="1112174"/>
                        <a:pt x="69329" y="1107041"/>
                        <a:pt x="84850" y="1107041"/>
                      </a:cubicBezTo>
                      <a:close/>
                      <a:moveTo>
                        <a:pt x="56206" y="1056415"/>
                      </a:moveTo>
                      <a:cubicBezTo>
                        <a:pt x="71727" y="1056415"/>
                        <a:pt x="84309" y="1061548"/>
                        <a:pt x="84309" y="1067879"/>
                      </a:cubicBezTo>
                      <a:cubicBezTo>
                        <a:pt x="84309" y="1074210"/>
                        <a:pt x="71727" y="1079343"/>
                        <a:pt x="56206" y="1079343"/>
                      </a:cubicBezTo>
                      <a:cubicBezTo>
                        <a:pt x="40685" y="1079343"/>
                        <a:pt x="28103" y="1074210"/>
                        <a:pt x="28103" y="1067879"/>
                      </a:cubicBezTo>
                      <a:cubicBezTo>
                        <a:pt x="28103" y="1061548"/>
                        <a:pt x="40685" y="1056415"/>
                        <a:pt x="56206" y="1056415"/>
                      </a:cubicBezTo>
                      <a:close/>
                      <a:moveTo>
                        <a:pt x="64426" y="1008232"/>
                      </a:moveTo>
                      <a:cubicBezTo>
                        <a:pt x="79947" y="1008232"/>
                        <a:pt x="92529" y="1013365"/>
                        <a:pt x="92529" y="1019696"/>
                      </a:cubicBezTo>
                      <a:cubicBezTo>
                        <a:pt x="92529" y="1026027"/>
                        <a:pt x="79947" y="1031160"/>
                        <a:pt x="64426" y="1031160"/>
                      </a:cubicBezTo>
                      <a:cubicBezTo>
                        <a:pt x="48905" y="1031160"/>
                        <a:pt x="36323" y="1026027"/>
                        <a:pt x="36323" y="1019696"/>
                      </a:cubicBezTo>
                      <a:cubicBezTo>
                        <a:pt x="36323" y="1013365"/>
                        <a:pt x="48905" y="1008232"/>
                        <a:pt x="64426" y="1008232"/>
                      </a:cubicBezTo>
                      <a:close/>
                      <a:moveTo>
                        <a:pt x="72356" y="969722"/>
                      </a:moveTo>
                      <a:cubicBezTo>
                        <a:pt x="87877" y="969722"/>
                        <a:pt x="100459" y="974855"/>
                        <a:pt x="100459" y="981186"/>
                      </a:cubicBezTo>
                      <a:cubicBezTo>
                        <a:pt x="100459" y="987517"/>
                        <a:pt x="87877" y="992650"/>
                        <a:pt x="72356" y="992650"/>
                      </a:cubicBezTo>
                      <a:cubicBezTo>
                        <a:pt x="56835" y="992650"/>
                        <a:pt x="44253" y="987517"/>
                        <a:pt x="44253" y="981186"/>
                      </a:cubicBezTo>
                      <a:cubicBezTo>
                        <a:pt x="44253" y="974855"/>
                        <a:pt x="56835" y="969722"/>
                        <a:pt x="72356" y="969722"/>
                      </a:cubicBezTo>
                      <a:close/>
                      <a:moveTo>
                        <a:pt x="93178" y="932359"/>
                      </a:moveTo>
                      <a:cubicBezTo>
                        <a:pt x="108699" y="932359"/>
                        <a:pt x="121281" y="937492"/>
                        <a:pt x="121281" y="943823"/>
                      </a:cubicBezTo>
                      <a:cubicBezTo>
                        <a:pt x="121281" y="950154"/>
                        <a:pt x="108699" y="955287"/>
                        <a:pt x="93178" y="955287"/>
                      </a:cubicBezTo>
                      <a:cubicBezTo>
                        <a:pt x="77657" y="955287"/>
                        <a:pt x="65075" y="950154"/>
                        <a:pt x="65075" y="943823"/>
                      </a:cubicBezTo>
                      <a:cubicBezTo>
                        <a:pt x="65075" y="937492"/>
                        <a:pt x="77657" y="932359"/>
                        <a:pt x="93178" y="932359"/>
                      </a:cubicBezTo>
                      <a:close/>
                      <a:moveTo>
                        <a:pt x="92529" y="879159"/>
                      </a:moveTo>
                      <a:cubicBezTo>
                        <a:pt x="108050" y="879159"/>
                        <a:pt x="120632" y="884292"/>
                        <a:pt x="120632" y="890623"/>
                      </a:cubicBezTo>
                      <a:cubicBezTo>
                        <a:pt x="120632" y="896954"/>
                        <a:pt x="108050" y="902087"/>
                        <a:pt x="92529" y="902087"/>
                      </a:cubicBezTo>
                      <a:cubicBezTo>
                        <a:pt x="77008" y="902087"/>
                        <a:pt x="64426" y="896954"/>
                        <a:pt x="64426" y="890623"/>
                      </a:cubicBezTo>
                      <a:cubicBezTo>
                        <a:pt x="64426" y="884292"/>
                        <a:pt x="77008" y="879159"/>
                        <a:pt x="92529" y="879159"/>
                      </a:cubicBezTo>
                      <a:close/>
                      <a:moveTo>
                        <a:pt x="65075" y="838205"/>
                      </a:moveTo>
                      <a:cubicBezTo>
                        <a:pt x="80596" y="838205"/>
                        <a:pt x="93178" y="843338"/>
                        <a:pt x="93178" y="849669"/>
                      </a:cubicBezTo>
                      <a:cubicBezTo>
                        <a:pt x="93178" y="856000"/>
                        <a:pt x="80596" y="861133"/>
                        <a:pt x="65075" y="861133"/>
                      </a:cubicBezTo>
                      <a:cubicBezTo>
                        <a:pt x="49554" y="861133"/>
                        <a:pt x="36972" y="856000"/>
                        <a:pt x="36972" y="849669"/>
                      </a:cubicBezTo>
                      <a:cubicBezTo>
                        <a:pt x="36972" y="843338"/>
                        <a:pt x="49554" y="838205"/>
                        <a:pt x="65075" y="838205"/>
                      </a:cubicBezTo>
                      <a:close/>
                      <a:moveTo>
                        <a:pt x="69158" y="782093"/>
                      </a:moveTo>
                      <a:cubicBezTo>
                        <a:pt x="84679" y="782093"/>
                        <a:pt x="97261" y="787226"/>
                        <a:pt x="97261" y="793557"/>
                      </a:cubicBezTo>
                      <a:cubicBezTo>
                        <a:pt x="97261" y="799888"/>
                        <a:pt x="84679" y="805021"/>
                        <a:pt x="69158" y="805021"/>
                      </a:cubicBezTo>
                      <a:cubicBezTo>
                        <a:pt x="53637" y="805021"/>
                        <a:pt x="41055" y="799888"/>
                        <a:pt x="41055" y="793557"/>
                      </a:cubicBezTo>
                      <a:cubicBezTo>
                        <a:pt x="41055" y="787226"/>
                        <a:pt x="53637" y="782093"/>
                        <a:pt x="69158" y="782093"/>
                      </a:cubicBezTo>
                      <a:close/>
                      <a:moveTo>
                        <a:pt x="93178" y="732586"/>
                      </a:moveTo>
                      <a:cubicBezTo>
                        <a:pt x="108699" y="732586"/>
                        <a:pt x="121281" y="737719"/>
                        <a:pt x="121281" y="744050"/>
                      </a:cubicBezTo>
                      <a:cubicBezTo>
                        <a:pt x="121281" y="750381"/>
                        <a:pt x="108699" y="755514"/>
                        <a:pt x="93178" y="755514"/>
                      </a:cubicBezTo>
                      <a:cubicBezTo>
                        <a:pt x="77657" y="755514"/>
                        <a:pt x="65075" y="750381"/>
                        <a:pt x="65075" y="744050"/>
                      </a:cubicBezTo>
                      <a:cubicBezTo>
                        <a:pt x="65075" y="737719"/>
                        <a:pt x="77657" y="732586"/>
                        <a:pt x="93178" y="732586"/>
                      </a:cubicBezTo>
                      <a:close/>
                      <a:moveTo>
                        <a:pt x="97987" y="695983"/>
                      </a:moveTo>
                      <a:cubicBezTo>
                        <a:pt x="113508" y="695983"/>
                        <a:pt x="126090" y="701116"/>
                        <a:pt x="126090" y="707447"/>
                      </a:cubicBezTo>
                      <a:cubicBezTo>
                        <a:pt x="126090" y="713778"/>
                        <a:pt x="113508" y="718911"/>
                        <a:pt x="97987" y="718911"/>
                      </a:cubicBezTo>
                      <a:cubicBezTo>
                        <a:pt x="82466" y="718911"/>
                        <a:pt x="69884" y="713778"/>
                        <a:pt x="69884" y="707447"/>
                      </a:cubicBezTo>
                      <a:cubicBezTo>
                        <a:pt x="69884" y="701116"/>
                        <a:pt x="82466" y="695983"/>
                        <a:pt x="97987" y="695983"/>
                      </a:cubicBezTo>
                      <a:close/>
                      <a:moveTo>
                        <a:pt x="56535" y="656347"/>
                      </a:moveTo>
                      <a:cubicBezTo>
                        <a:pt x="72056" y="656347"/>
                        <a:pt x="84638" y="661480"/>
                        <a:pt x="84638" y="667811"/>
                      </a:cubicBezTo>
                      <a:cubicBezTo>
                        <a:pt x="84638" y="674142"/>
                        <a:pt x="72056" y="679275"/>
                        <a:pt x="56535" y="679275"/>
                      </a:cubicBezTo>
                      <a:cubicBezTo>
                        <a:pt x="41014" y="679275"/>
                        <a:pt x="28432" y="674142"/>
                        <a:pt x="28432" y="667811"/>
                      </a:cubicBezTo>
                      <a:cubicBezTo>
                        <a:pt x="28432" y="661480"/>
                        <a:pt x="41014" y="656347"/>
                        <a:pt x="56535" y="656347"/>
                      </a:cubicBezTo>
                      <a:close/>
                      <a:moveTo>
                        <a:pt x="56206" y="583912"/>
                      </a:moveTo>
                      <a:cubicBezTo>
                        <a:pt x="71727" y="583912"/>
                        <a:pt x="84309" y="589045"/>
                        <a:pt x="84309" y="595376"/>
                      </a:cubicBezTo>
                      <a:cubicBezTo>
                        <a:pt x="84309" y="601707"/>
                        <a:pt x="71727" y="606840"/>
                        <a:pt x="56206" y="606840"/>
                      </a:cubicBezTo>
                      <a:cubicBezTo>
                        <a:pt x="40685" y="606840"/>
                        <a:pt x="28103" y="601707"/>
                        <a:pt x="28103" y="595376"/>
                      </a:cubicBezTo>
                      <a:cubicBezTo>
                        <a:pt x="28103" y="589045"/>
                        <a:pt x="40685" y="583912"/>
                        <a:pt x="56206" y="583912"/>
                      </a:cubicBezTo>
                      <a:close/>
                      <a:moveTo>
                        <a:pt x="64502" y="537150"/>
                      </a:moveTo>
                      <a:cubicBezTo>
                        <a:pt x="80023" y="537150"/>
                        <a:pt x="92605" y="542283"/>
                        <a:pt x="92605" y="548614"/>
                      </a:cubicBezTo>
                      <a:cubicBezTo>
                        <a:pt x="92605" y="554945"/>
                        <a:pt x="80023" y="560078"/>
                        <a:pt x="64502" y="560078"/>
                      </a:cubicBezTo>
                      <a:cubicBezTo>
                        <a:pt x="48981" y="560078"/>
                        <a:pt x="36399" y="554945"/>
                        <a:pt x="36399" y="548614"/>
                      </a:cubicBezTo>
                      <a:cubicBezTo>
                        <a:pt x="36399" y="542283"/>
                        <a:pt x="48981" y="537150"/>
                        <a:pt x="64502" y="537150"/>
                      </a:cubicBezTo>
                      <a:close/>
                      <a:moveTo>
                        <a:pt x="96811" y="491789"/>
                      </a:moveTo>
                      <a:cubicBezTo>
                        <a:pt x="112332" y="491789"/>
                        <a:pt x="124914" y="496922"/>
                        <a:pt x="124914" y="503253"/>
                      </a:cubicBezTo>
                      <a:cubicBezTo>
                        <a:pt x="124914" y="509584"/>
                        <a:pt x="112332" y="514717"/>
                        <a:pt x="96811" y="514717"/>
                      </a:cubicBezTo>
                      <a:cubicBezTo>
                        <a:pt x="81290" y="514717"/>
                        <a:pt x="68708" y="509584"/>
                        <a:pt x="68708" y="503253"/>
                      </a:cubicBezTo>
                      <a:cubicBezTo>
                        <a:pt x="68708" y="496922"/>
                        <a:pt x="81290" y="491789"/>
                        <a:pt x="96811" y="491789"/>
                      </a:cubicBezTo>
                      <a:close/>
                      <a:moveTo>
                        <a:pt x="56823" y="450826"/>
                      </a:moveTo>
                      <a:cubicBezTo>
                        <a:pt x="72344" y="450826"/>
                        <a:pt x="84926" y="455959"/>
                        <a:pt x="84926" y="462290"/>
                      </a:cubicBezTo>
                      <a:cubicBezTo>
                        <a:pt x="84926" y="468621"/>
                        <a:pt x="72344" y="473754"/>
                        <a:pt x="56823" y="473754"/>
                      </a:cubicBezTo>
                      <a:cubicBezTo>
                        <a:pt x="41302" y="473754"/>
                        <a:pt x="28720" y="468621"/>
                        <a:pt x="28720" y="462290"/>
                      </a:cubicBezTo>
                      <a:cubicBezTo>
                        <a:pt x="28720" y="455959"/>
                        <a:pt x="41302" y="450826"/>
                        <a:pt x="56823" y="450826"/>
                      </a:cubicBezTo>
                      <a:close/>
                      <a:moveTo>
                        <a:pt x="71061" y="398608"/>
                      </a:moveTo>
                      <a:cubicBezTo>
                        <a:pt x="86582" y="398608"/>
                        <a:pt x="99164" y="403741"/>
                        <a:pt x="99164" y="410072"/>
                      </a:cubicBezTo>
                      <a:cubicBezTo>
                        <a:pt x="99164" y="416403"/>
                        <a:pt x="86582" y="421536"/>
                        <a:pt x="71061" y="421536"/>
                      </a:cubicBezTo>
                      <a:cubicBezTo>
                        <a:pt x="55540" y="421536"/>
                        <a:pt x="42958" y="416403"/>
                        <a:pt x="42958" y="410072"/>
                      </a:cubicBezTo>
                      <a:cubicBezTo>
                        <a:pt x="42958" y="403741"/>
                        <a:pt x="55540" y="398608"/>
                        <a:pt x="71061" y="398608"/>
                      </a:cubicBezTo>
                      <a:close/>
                      <a:moveTo>
                        <a:pt x="36399" y="352017"/>
                      </a:moveTo>
                      <a:cubicBezTo>
                        <a:pt x="51920" y="352017"/>
                        <a:pt x="64502" y="357150"/>
                        <a:pt x="64502" y="363481"/>
                      </a:cubicBezTo>
                      <a:cubicBezTo>
                        <a:pt x="64502" y="369812"/>
                        <a:pt x="51920" y="374945"/>
                        <a:pt x="36399" y="374945"/>
                      </a:cubicBezTo>
                      <a:cubicBezTo>
                        <a:pt x="20878" y="374945"/>
                        <a:pt x="8296" y="369812"/>
                        <a:pt x="8296" y="363481"/>
                      </a:cubicBezTo>
                      <a:cubicBezTo>
                        <a:pt x="8296" y="357150"/>
                        <a:pt x="20878" y="352017"/>
                        <a:pt x="36399" y="352017"/>
                      </a:cubicBezTo>
                      <a:close/>
                      <a:moveTo>
                        <a:pt x="101847" y="307679"/>
                      </a:moveTo>
                      <a:cubicBezTo>
                        <a:pt x="117368" y="307679"/>
                        <a:pt x="129950" y="312812"/>
                        <a:pt x="129950" y="319143"/>
                      </a:cubicBezTo>
                      <a:cubicBezTo>
                        <a:pt x="129950" y="325474"/>
                        <a:pt x="117368" y="330607"/>
                        <a:pt x="101847" y="330607"/>
                      </a:cubicBezTo>
                      <a:cubicBezTo>
                        <a:pt x="86326" y="330607"/>
                        <a:pt x="73744" y="325474"/>
                        <a:pt x="73744" y="319143"/>
                      </a:cubicBezTo>
                      <a:cubicBezTo>
                        <a:pt x="73744" y="312812"/>
                        <a:pt x="86326" y="307679"/>
                        <a:pt x="101847" y="307679"/>
                      </a:cubicBezTo>
                      <a:close/>
                      <a:moveTo>
                        <a:pt x="48494" y="275936"/>
                      </a:moveTo>
                      <a:cubicBezTo>
                        <a:pt x="64015" y="275936"/>
                        <a:pt x="76597" y="281069"/>
                        <a:pt x="76597" y="287400"/>
                      </a:cubicBezTo>
                      <a:cubicBezTo>
                        <a:pt x="76597" y="293731"/>
                        <a:pt x="64015" y="298864"/>
                        <a:pt x="48494" y="298864"/>
                      </a:cubicBezTo>
                      <a:cubicBezTo>
                        <a:pt x="32973" y="298864"/>
                        <a:pt x="20391" y="293731"/>
                        <a:pt x="20391" y="287400"/>
                      </a:cubicBezTo>
                      <a:cubicBezTo>
                        <a:pt x="20391" y="281069"/>
                        <a:pt x="32973" y="275936"/>
                        <a:pt x="48494" y="275936"/>
                      </a:cubicBezTo>
                      <a:close/>
                      <a:moveTo>
                        <a:pt x="92529" y="211161"/>
                      </a:moveTo>
                      <a:cubicBezTo>
                        <a:pt x="108050" y="211161"/>
                        <a:pt x="120632" y="216294"/>
                        <a:pt x="120632" y="222625"/>
                      </a:cubicBezTo>
                      <a:cubicBezTo>
                        <a:pt x="120632" y="228956"/>
                        <a:pt x="108050" y="234089"/>
                        <a:pt x="92529" y="234089"/>
                      </a:cubicBezTo>
                      <a:cubicBezTo>
                        <a:pt x="77008" y="234089"/>
                        <a:pt x="64426" y="228956"/>
                        <a:pt x="64426" y="222625"/>
                      </a:cubicBezTo>
                      <a:cubicBezTo>
                        <a:pt x="64426" y="216294"/>
                        <a:pt x="77008" y="211161"/>
                        <a:pt x="92529" y="211161"/>
                      </a:cubicBezTo>
                      <a:close/>
                      <a:moveTo>
                        <a:pt x="36323" y="181831"/>
                      </a:moveTo>
                      <a:cubicBezTo>
                        <a:pt x="51844" y="181831"/>
                        <a:pt x="64426" y="186964"/>
                        <a:pt x="64426" y="193295"/>
                      </a:cubicBezTo>
                      <a:cubicBezTo>
                        <a:pt x="64426" y="199626"/>
                        <a:pt x="51844" y="204759"/>
                        <a:pt x="36323" y="204759"/>
                      </a:cubicBezTo>
                      <a:cubicBezTo>
                        <a:pt x="20802" y="204759"/>
                        <a:pt x="8220" y="199626"/>
                        <a:pt x="8220" y="193295"/>
                      </a:cubicBezTo>
                      <a:cubicBezTo>
                        <a:pt x="8220" y="186964"/>
                        <a:pt x="20802" y="181831"/>
                        <a:pt x="36323" y="181831"/>
                      </a:cubicBezTo>
                      <a:close/>
                      <a:moveTo>
                        <a:pt x="108234" y="126574"/>
                      </a:moveTo>
                      <a:cubicBezTo>
                        <a:pt x="123755" y="126574"/>
                        <a:pt x="136337" y="131707"/>
                        <a:pt x="136337" y="138038"/>
                      </a:cubicBezTo>
                      <a:cubicBezTo>
                        <a:pt x="136337" y="144369"/>
                        <a:pt x="123755" y="149502"/>
                        <a:pt x="108234" y="149502"/>
                      </a:cubicBezTo>
                      <a:cubicBezTo>
                        <a:pt x="92713" y="149502"/>
                        <a:pt x="80131" y="144369"/>
                        <a:pt x="80131" y="138038"/>
                      </a:cubicBezTo>
                      <a:cubicBezTo>
                        <a:pt x="80131" y="131707"/>
                        <a:pt x="92713" y="126574"/>
                        <a:pt x="108234" y="126574"/>
                      </a:cubicBezTo>
                      <a:close/>
                      <a:moveTo>
                        <a:pt x="41724" y="83330"/>
                      </a:moveTo>
                      <a:cubicBezTo>
                        <a:pt x="57245" y="83330"/>
                        <a:pt x="69827" y="88463"/>
                        <a:pt x="69827" y="94794"/>
                      </a:cubicBezTo>
                      <a:cubicBezTo>
                        <a:pt x="69827" y="101125"/>
                        <a:pt x="57245" y="106258"/>
                        <a:pt x="41724" y="106258"/>
                      </a:cubicBezTo>
                      <a:cubicBezTo>
                        <a:pt x="26203" y="106258"/>
                        <a:pt x="13621" y="101125"/>
                        <a:pt x="13621" y="94794"/>
                      </a:cubicBezTo>
                      <a:cubicBezTo>
                        <a:pt x="13621" y="88463"/>
                        <a:pt x="26203" y="83330"/>
                        <a:pt x="41724" y="83330"/>
                      </a:cubicBezTo>
                      <a:close/>
                      <a:moveTo>
                        <a:pt x="84309" y="40975"/>
                      </a:moveTo>
                      <a:cubicBezTo>
                        <a:pt x="99830" y="40975"/>
                        <a:pt x="112412" y="46108"/>
                        <a:pt x="112412" y="52439"/>
                      </a:cubicBezTo>
                      <a:cubicBezTo>
                        <a:pt x="112412" y="58770"/>
                        <a:pt x="99830" y="63903"/>
                        <a:pt x="84309" y="63903"/>
                      </a:cubicBezTo>
                      <a:cubicBezTo>
                        <a:pt x="68788" y="63903"/>
                        <a:pt x="56206" y="58770"/>
                        <a:pt x="56206" y="52439"/>
                      </a:cubicBezTo>
                      <a:cubicBezTo>
                        <a:pt x="56206" y="46108"/>
                        <a:pt x="68788" y="40975"/>
                        <a:pt x="84309" y="40975"/>
                      </a:cubicBezTo>
                      <a:close/>
                      <a:moveTo>
                        <a:pt x="28103" y="0"/>
                      </a:moveTo>
                      <a:cubicBezTo>
                        <a:pt x="43624" y="0"/>
                        <a:pt x="56206" y="5133"/>
                        <a:pt x="56206" y="11464"/>
                      </a:cubicBezTo>
                      <a:cubicBezTo>
                        <a:pt x="56206" y="17795"/>
                        <a:pt x="43624" y="22928"/>
                        <a:pt x="28103" y="22928"/>
                      </a:cubicBezTo>
                      <a:cubicBezTo>
                        <a:pt x="12582" y="22928"/>
                        <a:pt x="0" y="17795"/>
                        <a:pt x="0" y="11464"/>
                      </a:cubicBezTo>
                      <a:cubicBezTo>
                        <a:pt x="0" y="5133"/>
                        <a:pt x="12582" y="0"/>
                        <a:pt x="28103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9" name="グループ化 248">
                <a:extLst>
                  <a:ext uri="{FF2B5EF4-FFF2-40B4-BE49-F238E27FC236}">
                    <a16:creationId xmlns:a16="http://schemas.microsoft.com/office/drawing/2014/main" id="{D4F84058-687B-4756-85F1-07B56CA247F6}"/>
                  </a:ext>
                </a:extLst>
              </p:cNvPr>
              <p:cNvGrpSpPr/>
              <p:nvPr/>
            </p:nvGrpSpPr>
            <p:grpSpPr>
              <a:xfrm rot="276274" flipH="1">
                <a:off x="2856110" y="2943030"/>
                <a:ext cx="158470" cy="1743732"/>
                <a:chOff x="2702749" y="2939735"/>
                <a:chExt cx="158471" cy="1743732"/>
              </a:xfrm>
            </p:grpSpPr>
            <p:sp>
              <p:nvSpPr>
                <p:cNvPr id="256" name="台形 255">
                  <a:extLst>
                    <a:ext uri="{FF2B5EF4-FFF2-40B4-BE49-F238E27FC236}">
                      <a16:creationId xmlns:a16="http://schemas.microsoft.com/office/drawing/2014/main" id="{B4FDD727-2824-4E38-9EA4-1F0AD6BDB791}"/>
                    </a:ext>
                  </a:extLst>
                </p:cNvPr>
                <p:cNvSpPr/>
                <p:nvPr/>
              </p:nvSpPr>
              <p:spPr bwMode="auto">
                <a:xfrm rot="10800000">
                  <a:off x="2702749" y="2939735"/>
                  <a:ext cx="158471" cy="1743732"/>
                </a:xfrm>
                <a:prstGeom prst="trapezoid">
                  <a:avLst>
                    <a:gd name="adj" fmla="val 32514"/>
                  </a:avLst>
                </a:prstGeom>
                <a:solidFill>
                  <a:srgbClr val="FF99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B3454212-F73A-4479-83D0-F2AE70AA8B97}"/>
                    </a:ext>
                  </a:extLst>
                </p:cNvPr>
                <p:cNvSpPr/>
                <p:nvPr/>
              </p:nvSpPr>
              <p:spPr bwMode="auto">
                <a:xfrm>
                  <a:off x="2710580" y="2981024"/>
                  <a:ext cx="136337" cy="1338360"/>
                </a:xfrm>
                <a:custGeom>
                  <a:avLst/>
                  <a:gdLst>
                    <a:gd name="connsiteX0" fmla="*/ 70985 w 136337"/>
                    <a:gd name="connsiteY0" fmla="*/ 1315432 h 1338360"/>
                    <a:gd name="connsiteX1" fmla="*/ 99088 w 136337"/>
                    <a:gd name="connsiteY1" fmla="*/ 1326896 h 1338360"/>
                    <a:gd name="connsiteX2" fmla="*/ 70985 w 136337"/>
                    <a:gd name="connsiteY2" fmla="*/ 1338360 h 1338360"/>
                    <a:gd name="connsiteX3" fmla="*/ 42882 w 136337"/>
                    <a:gd name="connsiteY3" fmla="*/ 1326896 h 1338360"/>
                    <a:gd name="connsiteX4" fmla="*/ 70985 w 136337"/>
                    <a:gd name="connsiteY4" fmla="*/ 1315432 h 1338360"/>
                    <a:gd name="connsiteX5" fmla="*/ 79281 w 136337"/>
                    <a:gd name="connsiteY5" fmla="*/ 1268670 h 1338360"/>
                    <a:gd name="connsiteX6" fmla="*/ 107384 w 136337"/>
                    <a:gd name="connsiteY6" fmla="*/ 1280134 h 1338360"/>
                    <a:gd name="connsiteX7" fmla="*/ 79281 w 136337"/>
                    <a:gd name="connsiteY7" fmla="*/ 1291598 h 1338360"/>
                    <a:gd name="connsiteX8" fmla="*/ 51178 w 136337"/>
                    <a:gd name="connsiteY8" fmla="*/ 1280134 h 1338360"/>
                    <a:gd name="connsiteX9" fmla="*/ 79281 w 136337"/>
                    <a:gd name="connsiteY9" fmla="*/ 1268670 h 1338360"/>
                    <a:gd name="connsiteX10" fmla="*/ 80174 w 136337"/>
                    <a:gd name="connsiteY10" fmla="*/ 1196952 h 1338360"/>
                    <a:gd name="connsiteX11" fmla="*/ 108277 w 136337"/>
                    <a:gd name="connsiteY11" fmla="*/ 1208416 h 1338360"/>
                    <a:gd name="connsiteX12" fmla="*/ 80174 w 136337"/>
                    <a:gd name="connsiteY12" fmla="*/ 1219880 h 1338360"/>
                    <a:gd name="connsiteX13" fmla="*/ 52071 w 136337"/>
                    <a:gd name="connsiteY13" fmla="*/ 1208416 h 1338360"/>
                    <a:gd name="connsiteX14" fmla="*/ 80174 w 136337"/>
                    <a:gd name="connsiteY14" fmla="*/ 1196952 h 1338360"/>
                    <a:gd name="connsiteX15" fmla="*/ 84850 w 136337"/>
                    <a:gd name="connsiteY15" fmla="*/ 1107041 h 1338360"/>
                    <a:gd name="connsiteX16" fmla="*/ 112953 w 136337"/>
                    <a:gd name="connsiteY16" fmla="*/ 1118505 h 1338360"/>
                    <a:gd name="connsiteX17" fmla="*/ 84850 w 136337"/>
                    <a:gd name="connsiteY17" fmla="*/ 1129969 h 1338360"/>
                    <a:gd name="connsiteX18" fmla="*/ 56747 w 136337"/>
                    <a:gd name="connsiteY18" fmla="*/ 1118505 h 1338360"/>
                    <a:gd name="connsiteX19" fmla="*/ 84850 w 136337"/>
                    <a:gd name="connsiteY19" fmla="*/ 1107041 h 1338360"/>
                    <a:gd name="connsiteX20" fmla="*/ 56206 w 136337"/>
                    <a:gd name="connsiteY20" fmla="*/ 1056415 h 1338360"/>
                    <a:gd name="connsiteX21" fmla="*/ 84309 w 136337"/>
                    <a:gd name="connsiteY21" fmla="*/ 1067879 h 1338360"/>
                    <a:gd name="connsiteX22" fmla="*/ 56206 w 136337"/>
                    <a:gd name="connsiteY22" fmla="*/ 1079343 h 1338360"/>
                    <a:gd name="connsiteX23" fmla="*/ 28103 w 136337"/>
                    <a:gd name="connsiteY23" fmla="*/ 1067879 h 1338360"/>
                    <a:gd name="connsiteX24" fmla="*/ 56206 w 136337"/>
                    <a:gd name="connsiteY24" fmla="*/ 1056415 h 1338360"/>
                    <a:gd name="connsiteX25" fmla="*/ 64426 w 136337"/>
                    <a:gd name="connsiteY25" fmla="*/ 1008232 h 1338360"/>
                    <a:gd name="connsiteX26" fmla="*/ 92529 w 136337"/>
                    <a:gd name="connsiteY26" fmla="*/ 1019696 h 1338360"/>
                    <a:gd name="connsiteX27" fmla="*/ 64426 w 136337"/>
                    <a:gd name="connsiteY27" fmla="*/ 1031160 h 1338360"/>
                    <a:gd name="connsiteX28" fmla="*/ 36323 w 136337"/>
                    <a:gd name="connsiteY28" fmla="*/ 1019696 h 1338360"/>
                    <a:gd name="connsiteX29" fmla="*/ 64426 w 136337"/>
                    <a:gd name="connsiteY29" fmla="*/ 1008232 h 1338360"/>
                    <a:gd name="connsiteX30" fmla="*/ 72356 w 136337"/>
                    <a:gd name="connsiteY30" fmla="*/ 969722 h 1338360"/>
                    <a:gd name="connsiteX31" fmla="*/ 100459 w 136337"/>
                    <a:gd name="connsiteY31" fmla="*/ 981186 h 1338360"/>
                    <a:gd name="connsiteX32" fmla="*/ 72356 w 136337"/>
                    <a:gd name="connsiteY32" fmla="*/ 992650 h 1338360"/>
                    <a:gd name="connsiteX33" fmla="*/ 44253 w 136337"/>
                    <a:gd name="connsiteY33" fmla="*/ 981186 h 1338360"/>
                    <a:gd name="connsiteX34" fmla="*/ 72356 w 136337"/>
                    <a:gd name="connsiteY34" fmla="*/ 969722 h 1338360"/>
                    <a:gd name="connsiteX35" fmla="*/ 93178 w 136337"/>
                    <a:gd name="connsiteY35" fmla="*/ 932359 h 1338360"/>
                    <a:gd name="connsiteX36" fmla="*/ 121281 w 136337"/>
                    <a:gd name="connsiteY36" fmla="*/ 943823 h 1338360"/>
                    <a:gd name="connsiteX37" fmla="*/ 93178 w 136337"/>
                    <a:gd name="connsiteY37" fmla="*/ 955287 h 1338360"/>
                    <a:gd name="connsiteX38" fmla="*/ 65075 w 136337"/>
                    <a:gd name="connsiteY38" fmla="*/ 943823 h 1338360"/>
                    <a:gd name="connsiteX39" fmla="*/ 93178 w 136337"/>
                    <a:gd name="connsiteY39" fmla="*/ 932359 h 1338360"/>
                    <a:gd name="connsiteX40" fmla="*/ 92529 w 136337"/>
                    <a:gd name="connsiteY40" fmla="*/ 879159 h 1338360"/>
                    <a:gd name="connsiteX41" fmla="*/ 120632 w 136337"/>
                    <a:gd name="connsiteY41" fmla="*/ 890623 h 1338360"/>
                    <a:gd name="connsiteX42" fmla="*/ 92529 w 136337"/>
                    <a:gd name="connsiteY42" fmla="*/ 902087 h 1338360"/>
                    <a:gd name="connsiteX43" fmla="*/ 64426 w 136337"/>
                    <a:gd name="connsiteY43" fmla="*/ 890623 h 1338360"/>
                    <a:gd name="connsiteX44" fmla="*/ 92529 w 136337"/>
                    <a:gd name="connsiteY44" fmla="*/ 879159 h 1338360"/>
                    <a:gd name="connsiteX45" fmla="*/ 65075 w 136337"/>
                    <a:gd name="connsiteY45" fmla="*/ 838205 h 1338360"/>
                    <a:gd name="connsiteX46" fmla="*/ 93178 w 136337"/>
                    <a:gd name="connsiteY46" fmla="*/ 849669 h 1338360"/>
                    <a:gd name="connsiteX47" fmla="*/ 65075 w 136337"/>
                    <a:gd name="connsiteY47" fmla="*/ 861133 h 1338360"/>
                    <a:gd name="connsiteX48" fmla="*/ 36972 w 136337"/>
                    <a:gd name="connsiteY48" fmla="*/ 849669 h 1338360"/>
                    <a:gd name="connsiteX49" fmla="*/ 65075 w 136337"/>
                    <a:gd name="connsiteY49" fmla="*/ 838205 h 1338360"/>
                    <a:gd name="connsiteX50" fmla="*/ 69158 w 136337"/>
                    <a:gd name="connsiteY50" fmla="*/ 782093 h 1338360"/>
                    <a:gd name="connsiteX51" fmla="*/ 97261 w 136337"/>
                    <a:gd name="connsiteY51" fmla="*/ 793557 h 1338360"/>
                    <a:gd name="connsiteX52" fmla="*/ 69158 w 136337"/>
                    <a:gd name="connsiteY52" fmla="*/ 805021 h 1338360"/>
                    <a:gd name="connsiteX53" fmla="*/ 41055 w 136337"/>
                    <a:gd name="connsiteY53" fmla="*/ 793557 h 1338360"/>
                    <a:gd name="connsiteX54" fmla="*/ 69158 w 136337"/>
                    <a:gd name="connsiteY54" fmla="*/ 782093 h 1338360"/>
                    <a:gd name="connsiteX55" fmla="*/ 93178 w 136337"/>
                    <a:gd name="connsiteY55" fmla="*/ 732586 h 1338360"/>
                    <a:gd name="connsiteX56" fmla="*/ 121281 w 136337"/>
                    <a:gd name="connsiteY56" fmla="*/ 744050 h 1338360"/>
                    <a:gd name="connsiteX57" fmla="*/ 93178 w 136337"/>
                    <a:gd name="connsiteY57" fmla="*/ 755514 h 1338360"/>
                    <a:gd name="connsiteX58" fmla="*/ 65075 w 136337"/>
                    <a:gd name="connsiteY58" fmla="*/ 744050 h 1338360"/>
                    <a:gd name="connsiteX59" fmla="*/ 93178 w 136337"/>
                    <a:gd name="connsiteY59" fmla="*/ 732586 h 1338360"/>
                    <a:gd name="connsiteX60" fmla="*/ 97987 w 136337"/>
                    <a:gd name="connsiteY60" fmla="*/ 695983 h 1338360"/>
                    <a:gd name="connsiteX61" fmla="*/ 126090 w 136337"/>
                    <a:gd name="connsiteY61" fmla="*/ 707447 h 1338360"/>
                    <a:gd name="connsiteX62" fmla="*/ 97987 w 136337"/>
                    <a:gd name="connsiteY62" fmla="*/ 718911 h 1338360"/>
                    <a:gd name="connsiteX63" fmla="*/ 69884 w 136337"/>
                    <a:gd name="connsiteY63" fmla="*/ 707447 h 1338360"/>
                    <a:gd name="connsiteX64" fmla="*/ 97987 w 136337"/>
                    <a:gd name="connsiteY64" fmla="*/ 695983 h 1338360"/>
                    <a:gd name="connsiteX65" fmla="*/ 56535 w 136337"/>
                    <a:gd name="connsiteY65" fmla="*/ 656347 h 1338360"/>
                    <a:gd name="connsiteX66" fmla="*/ 84638 w 136337"/>
                    <a:gd name="connsiteY66" fmla="*/ 667811 h 1338360"/>
                    <a:gd name="connsiteX67" fmla="*/ 56535 w 136337"/>
                    <a:gd name="connsiteY67" fmla="*/ 679275 h 1338360"/>
                    <a:gd name="connsiteX68" fmla="*/ 28432 w 136337"/>
                    <a:gd name="connsiteY68" fmla="*/ 667811 h 1338360"/>
                    <a:gd name="connsiteX69" fmla="*/ 56535 w 136337"/>
                    <a:gd name="connsiteY69" fmla="*/ 656347 h 1338360"/>
                    <a:gd name="connsiteX70" fmla="*/ 56206 w 136337"/>
                    <a:gd name="connsiteY70" fmla="*/ 583912 h 1338360"/>
                    <a:gd name="connsiteX71" fmla="*/ 84309 w 136337"/>
                    <a:gd name="connsiteY71" fmla="*/ 595376 h 1338360"/>
                    <a:gd name="connsiteX72" fmla="*/ 56206 w 136337"/>
                    <a:gd name="connsiteY72" fmla="*/ 606840 h 1338360"/>
                    <a:gd name="connsiteX73" fmla="*/ 28103 w 136337"/>
                    <a:gd name="connsiteY73" fmla="*/ 595376 h 1338360"/>
                    <a:gd name="connsiteX74" fmla="*/ 56206 w 136337"/>
                    <a:gd name="connsiteY74" fmla="*/ 583912 h 1338360"/>
                    <a:gd name="connsiteX75" fmla="*/ 64502 w 136337"/>
                    <a:gd name="connsiteY75" fmla="*/ 537150 h 1338360"/>
                    <a:gd name="connsiteX76" fmla="*/ 92605 w 136337"/>
                    <a:gd name="connsiteY76" fmla="*/ 548614 h 1338360"/>
                    <a:gd name="connsiteX77" fmla="*/ 64502 w 136337"/>
                    <a:gd name="connsiteY77" fmla="*/ 560078 h 1338360"/>
                    <a:gd name="connsiteX78" fmla="*/ 36399 w 136337"/>
                    <a:gd name="connsiteY78" fmla="*/ 548614 h 1338360"/>
                    <a:gd name="connsiteX79" fmla="*/ 64502 w 136337"/>
                    <a:gd name="connsiteY79" fmla="*/ 537150 h 1338360"/>
                    <a:gd name="connsiteX80" fmla="*/ 96811 w 136337"/>
                    <a:gd name="connsiteY80" fmla="*/ 491789 h 1338360"/>
                    <a:gd name="connsiteX81" fmla="*/ 124914 w 136337"/>
                    <a:gd name="connsiteY81" fmla="*/ 503253 h 1338360"/>
                    <a:gd name="connsiteX82" fmla="*/ 96811 w 136337"/>
                    <a:gd name="connsiteY82" fmla="*/ 514717 h 1338360"/>
                    <a:gd name="connsiteX83" fmla="*/ 68708 w 136337"/>
                    <a:gd name="connsiteY83" fmla="*/ 503253 h 1338360"/>
                    <a:gd name="connsiteX84" fmla="*/ 96811 w 136337"/>
                    <a:gd name="connsiteY84" fmla="*/ 491789 h 1338360"/>
                    <a:gd name="connsiteX85" fmla="*/ 56823 w 136337"/>
                    <a:gd name="connsiteY85" fmla="*/ 450826 h 1338360"/>
                    <a:gd name="connsiteX86" fmla="*/ 84926 w 136337"/>
                    <a:gd name="connsiteY86" fmla="*/ 462290 h 1338360"/>
                    <a:gd name="connsiteX87" fmla="*/ 56823 w 136337"/>
                    <a:gd name="connsiteY87" fmla="*/ 473754 h 1338360"/>
                    <a:gd name="connsiteX88" fmla="*/ 28720 w 136337"/>
                    <a:gd name="connsiteY88" fmla="*/ 462290 h 1338360"/>
                    <a:gd name="connsiteX89" fmla="*/ 56823 w 136337"/>
                    <a:gd name="connsiteY89" fmla="*/ 450826 h 1338360"/>
                    <a:gd name="connsiteX90" fmla="*/ 71061 w 136337"/>
                    <a:gd name="connsiteY90" fmla="*/ 398608 h 1338360"/>
                    <a:gd name="connsiteX91" fmla="*/ 99164 w 136337"/>
                    <a:gd name="connsiteY91" fmla="*/ 410072 h 1338360"/>
                    <a:gd name="connsiteX92" fmla="*/ 71061 w 136337"/>
                    <a:gd name="connsiteY92" fmla="*/ 421536 h 1338360"/>
                    <a:gd name="connsiteX93" fmla="*/ 42958 w 136337"/>
                    <a:gd name="connsiteY93" fmla="*/ 410072 h 1338360"/>
                    <a:gd name="connsiteX94" fmla="*/ 71061 w 136337"/>
                    <a:gd name="connsiteY94" fmla="*/ 398608 h 1338360"/>
                    <a:gd name="connsiteX95" fmla="*/ 36399 w 136337"/>
                    <a:gd name="connsiteY95" fmla="*/ 352017 h 1338360"/>
                    <a:gd name="connsiteX96" fmla="*/ 64502 w 136337"/>
                    <a:gd name="connsiteY96" fmla="*/ 363481 h 1338360"/>
                    <a:gd name="connsiteX97" fmla="*/ 36399 w 136337"/>
                    <a:gd name="connsiteY97" fmla="*/ 374945 h 1338360"/>
                    <a:gd name="connsiteX98" fmla="*/ 8296 w 136337"/>
                    <a:gd name="connsiteY98" fmla="*/ 363481 h 1338360"/>
                    <a:gd name="connsiteX99" fmla="*/ 36399 w 136337"/>
                    <a:gd name="connsiteY99" fmla="*/ 352017 h 1338360"/>
                    <a:gd name="connsiteX100" fmla="*/ 101847 w 136337"/>
                    <a:gd name="connsiteY100" fmla="*/ 307679 h 1338360"/>
                    <a:gd name="connsiteX101" fmla="*/ 129950 w 136337"/>
                    <a:gd name="connsiteY101" fmla="*/ 319143 h 1338360"/>
                    <a:gd name="connsiteX102" fmla="*/ 101847 w 136337"/>
                    <a:gd name="connsiteY102" fmla="*/ 330607 h 1338360"/>
                    <a:gd name="connsiteX103" fmla="*/ 73744 w 136337"/>
                    <a:gd name="connsiteY103" fmla="*/ 319143 h 1338360"/>
                    <a:gd name="connsiteX104" fmla="*/ 101847 w 136337"/>
                    <a:gd name="connsiteY104" fmla="*/ 307679 h 1338360"/>
                    <a:gd name="connsiteX105" fmla="*/ 48494 w 136337"/>
                    <a:gd name="connsiteY105" fmla="*/ 275936 h 1338360"/>
                    <a:gd name="connsiteX106" fmla="*/ 76597 w 136337"/>
                    <a:gd name="connsiteY106" fmla="*/ 287400 h 1338360"/>
                    <a:gd name="connsiteX107" fmla="*/ 48494 w 136337"/>
                    <a:gd name="connsiteY107" fmla="*/ 298864 h 1338360"/>
                    <a:gd name="connsiteX108" fmla="*/ 20391 w 136337"/>
                    <a:gd name="connsiteY108" fmla="*/ 287400 h 1338360"/>
                    <a:gd name="connsiteX109" fmla="*/ 48494 w 136337"/>
                    <a:gd name="connsiteY109" fmla="*/ 275936 h 1338360"/>
                    <a:gd name="connsiteX110" fmla="*/ 92529 w 136337"/>
                    <a:gd name="connsiteY110" fmla="*/ 211161 h 1338360"/>
                    <a:gd name="connsiteX111" fmla="*/ 120632 w 136337"/>
                    <a:gd name="connsiteY111" fmla="*/ 222625 h 1338360"/>
                    <a:gd name="connsiteX112" fmla="*/ 92529 w 136337"/>
                    <a:gd name="connsiteY112" fmla="*/ 234089 h 1338360"/>
                    <a:gd name="connsiteX113" fmla="*/ 64426 w 136337"/>
                    <a:gd name="connsiteY113" fmla="*/ 222625 h 1338360"/>
                    <a:gd name="connsiteX114" fmla="*/ 92529 w 136337"/>
                    <a:gd name="connsiteY114" fmla="*/ 211161 h 1338360"/>
                    <a:gd name="connsiteX115" fmla="*/ 36323 w 136337"/>
                    <a:gd name="connsiteY115" fmla="*/ 181831 h 1338360"/>
                    <a:gd name="connsiteX116" fmla="*/ 64426 w 136337"/>
                    <a:gd name="connsiteY116" fmla="*/ 193295 h 1338360"/>
                    <a:gd name="connsiteX117" fmla="*/ 36323 w 136337"/>
                    <a:gd name="connsiteY117" fmla="*/ 204759 h 1338360"/>
                    <a:gd name="connsiteX118" fmla="*/ 8220 w 136337"/>
                    <a:gd name="connsiteY118" fmla="*/ 193295 h 1338360"/>
                    <a:gd name="connsiteX119" fmla="*/ 36323 w 136337"/>
                    <a:gd name="connsiteY119" fmla="*/ 181831 h 1338360"/>
                    <a:gd name="connsiteX120" fmla="*/ 108234 w 136337"/>
                    <a:gd name="connsiteY120" fmla="*/ 126574 h 1338360"/>
                    <a:gd name="connsiteX121" fmla="*/ 136337 w 136337"/>
                    <a:gd name="connsiteY121" fmla="*/ 138038 h 1338360"/>
                    <a:gd name="connsiteX122" fmla="*/ 108234 w 136337"/>
                    <a:gd name="connsiteY122" fmla="*/ 149502 h 1338360"/>
                    <a:gd name="connsiteX123" fmla="*/ 80131 w 136337"/>
                    <a:gd name="connsiteY123" fmla="*/ 138038 h 1338360"/>
                    <a:gd name="connsiteX124" fmla="*/ 108234 w 136337"/>
                    <a:gd name="connsiteY124" fmla="*/ 126574 h 1338360"/>
                    <a:gd name="connsiteX125" fmla="*/ 41724 w 136337"/>
                    <a:gd name="connsiteY125" fmla="*/ 83330 h 1338360"/>
                    <a:gd name="connsiteX126" fmla="*/ 69827 w 136337"/>
                    <a:gd name="connsiteY126" fmla="*/ 94794 h 1338360"/>
                    <a:gd name="connsiteX127" fmla="*/ 41724 w 136337"/>
                    <a:gd name="connsiteY127" fmla="*/ 106258 h 1338360"/>
                    <a:gd name="connsiteX128" fmla="*/ 13621 w 136337"/>
                    <a:gd name="connsiteY128" fmla="*/ 94794 h 1338360"/>
                    <a:gd name="connsiteX129" fmla="*/ 41724 w 136337"/>
                    <a:gd name="connsiteY129" fmla="*/ 83330 h 1338360"/>
                    <a:gd name="connsiteX130" fmla="*/ 84309 w 136337"/>
                    <a:gd name="connsiteY130" fmla="*/ 40975 h 1338360"/>
                    <a:gd name="connsiteX131" fmla="*/ 112412 w 136337"/>
                    <a:gd name="connsiteY131" fmla="*/ 52439 h 1338360"/>
                    <a:gd name="connsiteX132" fmla="*/ 84309 w 136337"/>
                    <a:gd name="connsiteY132" fmla="*/ 63903 h 1338360"/>
                    <a:gd name="connsiteX133" fmla="*/ 56206 w 136337"/>
                    <a:gd name="connsiteY133" fmla="*/ 52439 h 1338360"/>
                    <a:gd name="connsiteX134" fmla="*/ 84309 w 136337"/>
                    <a:gd name="connsiteY134" fmla="*/ 40975 h 1338360"/>
                    <a:gd name="connsiteX135" fmla="*/ 28103 w 136337"/>
                    <a:gd name="connsiteY135" fmla="*/ 0 h 1338360"/>
                    <a:gd name="connsiteX136" fmla="*/ 56206 w 136337"/>
                    <a:gd name="connsiteY136" fmla="*/ 11464 h 1338360"/>
                    <a:gd name="connsiteX137" fmla="*/ 28103 w 136337"/>
                    <a:gd name="connsiteY137" fmla="*/ 22928 h 1338360"/>
                    <a:gd name="connsiteX138" fmla="*/ 0 w 136337"/>
                    <a:gd name="connsiteY138" fmla="*/ 11464 h 1338360"/>
                    <a:gd name="connsiteX139" fmla="*/ 28103 w 136337"/>
                    <a:gd name="connsiteY139" fmla="*/ 0 h 1338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</a:cxnLst>
                  <a:rect l="l" t="t" r="r" b="b"/>
                  <a:pathLst>
                    <a:path w="136337" h="1338360">
                      <a:moveTo>
                        <a:pt x="70985" y="1315432"/>
                      </a:moveTo>
                      <a:cubicBezTo>
                        <a:pt x="86506" y="1315432"/>
                        <a:pt x="99088" y="1320565"/>
                        <a:pt x="99088" y="1326896"/>
                      </a:cubicBezTo>
                      <a:cubicBezTo>
                        <a:pt x="99088" y="1333227"/>
                        <a:pt x="86506" y="1338360"/>
                        <a:pt x="70985" y="1338360"/>
                      </a:cubicBezTo>
                      <a:cubicBezTo>
                        <a:pt x="55464" y="1338360"/>
                        <a:pt x="42882" y="1333227"/>
                        <a:pt x="42882" y="1326896"/>
                      </a:cubicBezTo>
                      <a:cubicBezTo>
                        <a:pt x="42882" y="1320565"/>
                        <a:pt x="55464" y="1315432"/>
                        <a:pt x="70985" y="1315432"/>
                      </a:cubicBezTo>
                      <a:close/>
                      <a:moveTo>
                        <a:pt x="79281" y="1268670"/>
                      </a:moveTo>
                      <a:cubicBezTo>
                        <a:pt x="94802" y="1268670"/>
                        <a:pt x="107384" y="1273803"/>
                        <a:pt x="107384" y="1280134"/>
                      </a:cubicBezTo>
                      <a:cubicBezTo>
                        <a:pt x="107384" y="1286465"/>
                        <a:pt x="94802" y="1291598"/>
                        <a:pt x="79281" y="1291598"/>
                      </a:cubicBezTo>
                      <a:cubicBezTo>
                        <a:pt x="63760" y="1291598"/>
                        <a:pt x="51178" y="1286465"/>
                        <a:pt x="51178" y="1280134"/>
                      </a:cubicBezTo>
                      <a:cubicBezTo>
                        <a:pt x="51178" y="1273803"/>
                        <a:pt x="63760" y="1268670"/>
                        <a:pt x="79281" y="1268670"/>
                      </a:cubicBezTo>
                      <a:close/>
                      <a:moveTo>
                        <a:pt x="80174" y="1196952"/>
                      </a:moveTo>
                      <a:cubicBezTo>
                        <a:pt x="95695" y="1196952"/>
                        <a:pt x="108277" y="1202085"/>
                        <a:pt x="108277" y="1208416"/>
                      </a:cubicBezTo>
                      <a:cubicBezTo>
                        <a:pt x="108277" y="1214747"/>
                        <a:pt x="95695" y="1219880"/>
                        <a:pt x="80174" y="1219880"/>
                      </a:cubicBezTo>
                      <a:cubicBezTo>
                        <a:pt x="64653" y="1219880"/>
                        <a:pt x="52071" y="1214747"/>
                        <a:pt x="52071" y="1208416"/>
                      </a:cubicBezTo>
                      <a:cubicBezTo>
                        <a:pt x="52071" y="1202085"/>
                        <a:pt x="64653" y="1196952"/>
                        <a:pt x="80174" y="1196952"/>
                      </a:cubicBezTo>
                      <a:close/>
                      <a:moveTo>
                        <a:pt x="84850" y="1107041"/>
                      </a:moveTo>
                      <a:cubicBezTo>
                        <a:pt x="100371" y="1107041"/>
                        <a:pt x="112953" y="1112174"/>
                        <a:pt x="112953" y="1118505"/>
                      </a:cubicBezTo>
                      <a:cubicBezTo>
                        <a:pt x="112953" y="1124836"/>
                        <a:pt x="100371" y="1129969"/>
                        <a:pt x="84850" y="1129969"/>
                      </a:cubicBezTo>
                      <a:cubicBezTo>
                        <a:pt x="69329" y="1129969"/>
                        <a:pt x="56747" y="1124836"/>
                        <a:pt x="56747" y="1118505"/>
                      </a:cubicBezTo>
                      <a:cubicBezTo>
                        <a:pt x="56747" y="1112174"/>
                        <a:pt x="69329" y="1107041"/>
                        <a:pt x="84850" y="1107041"/>
                      </a:cubicBezTo>
                      <a:close/>
                      <a:moveTo>
                        <a:pt x="56206" y="1056415"/>
                      </a:moveTo>
                      <a:cubicBezTo>
                        <a:pt x="71727" y="1056415"/>
                        <a:pt x="84309" y="1061548"/>
                        <a:pt x="84309" y="1067879"/>
                      </a:cubicBezTo>
                      <a:cubicBezTo>
                        <a:pt x="84309" y="1074210"/>
                        <a:pt x="71727" y="1079343"/>
                        <a:pt x="56206" y="1079343"/>
                      </a:cubicBezTo>
                      <a:cubicBezTo>
                        <a:pt x="40685" y="1079343"/>
                        <a:pt x="28103" y="1074210"/>
                        <a:pt x="28103" y="1067879"/>
                      </a:cubicBezTo>
                      <a:cubicBezTo>
                        <a:pt x="28103" y="1061548"/>
                        <a:pt x="40685" y="1056415"/>
                        <a:pt x="56206" y="1056415"/>
                      </a:cubicBezTo>
                      <a:close/>
                      <a:moveTo>
                        <a:pt x="64426" y="1008232"/>
                      </a:moveTo>
                      <a:cubicBezTo>
                        <a:pt x="79947" y="1008232"/>
                        <a:pt x="92529" y="1013365"/>
                        <a:pt x="92529" y="1019696"/>
                      </a:cubicBezTo>
                      <a:cubicBezTo>
                        <a:pt x="92529" y="1026027"/>
                        <a:pt x="79947" y="1031160"/>
                        <a:pt x="64426" y="1031160"/>
                      </a:cubicBezTo>
                      <a:cubicBezTo>
                        <a:pt x="48905" y="1031160"/>
                        <a:pt x="36323" y="1026027"/>
                        <a:pt x="36323" y="1019696"/>
                      </a:cubicBezTo>
                      <a:cubicBezTo>
                        <a:pt x="36323" y="1013365"/>
                        <a:pt x="48905" y="1008232"/>
                        <a:pt x="64426" y="1008232"/>
                      </a:cubicBezTo>
                      <a:close/>
                      <a:moveTo>
                        <a:pt x="72356" y="969722"/>
                      </a:moveTo>
                      <a:cubicBezTo>
                        <a:pt x="87877" y="969722"/>
                        <a:pt x="100459" y="974855"/>
                        <a:pt x="100459" y="981186"/>
                      </a:cubicBezTo>
                      <a:cubicBezTo>
                        <a:pt x="100459" y="987517"/>
                        <a:pt x="87877" y="992650"/>
                        <a:pt x="72356" y="992650"/>
                      </a:cubicBezTo>
                      <a:cubicBezTo>
                        <a:pt x="56835" y="992650"/>
                        <a:pt x="44253" y="987517"/>
                        <a:pt x="44253" y="981186"/>
                      </a:cubicBezTo>
                      <a:cubicBezTo>
                        <a:pt x="44253" y="974855"/>
                        <a:pt x="56835" y="969722"/>
                        <a:pt x="72356" y="969722"/>
                      </a:cubicBezTo>
                      <a:close/>
                      <a:moveTo>
                        <a:pt x="93178" y="932359"/>
                      </a:moveTo>
                      <a:cubicBezTo>
                        <a:pt x="108699" y="932359"/>
                        <a:pt x="121281" y="937492"/>
                        <a:pt x="121281" y="943823"/>
                      </a:cubicBezTo>
                      <a:cubicBezTo>
                        <a:pt x="121281" y="950154"/>
                        <a:pt x="108699" y="955287"/>
                        <a:pt x="93178" y="955287"/>
                      </a:cubicBezTo>
                      <a:cubicBezTo>
                        <a:pt x="77657" y="955287"/>
                        <a:pt x="65075" y="950154"/>
                        <a:pt x="65075" y="943823"/>
                      </a:cubicBezTo>
                      <a:cubicBezTo>
                        <a:pt x="65075" y="937492"/>
                        <a:pt x="77657" y="932359"/>
                        <a:pt x="93178" y="932359"/>
                      </a:cubicBezTo>
                      <a:close/>
                      <a:moveTo>
                        <a:pt x="92529" y="879159"/>
                      </a:moveTo>
                      <a:cubicBezTo>
                        <a:pt x="108050" y="879159"/>
                        <a:pt x="120632" y="884292"/>
                        <a:pt x="120632" y="890623"/>
                      </a:cubicBezTo>
                      <a:cubicBezTo>
                        <a:pt x="120632" y="896954"/>
                        <a:pt x="108050" y="902087"/>
                        <a:pt x="92529" y="902087"/>
                      </a:cubicBezTo>
                      <a:cubicBezTo>
                        <a:pt x="77008" y="902087"/>
                        <a:pt x="64426" y="896954"/>
                        <a:pt x="64426" y="890623"/>
                      </a:cubicBezTo>
                      <a:cubicBezTo>
                        <a:pt x="64426" y="884292"/>
                        <a:pt x="77008" y="879159"/>
                        <a:pt x="92529" y="879159"/>
                      </a:cubicBezTo>
                      <a:close/>
                      <a:moveTo>
                        <a:pt x="65075" y="838205"/>
                      </a:moveTo>
                      <a:cubicBezTo>
                        <a:pt x="80596" y="838205"/>
                        <a:pt x="93178" y="843338"/>
                        <a:pt x="93178" y="849669"/>
                      </a:cubicBezTo>
                      <a:cubicBezTo>
                        <a:pt x="93178" y="856000"/>
                        <a:pt x="80596" y="861133"/>
                        <a:pt x="65075" y="861133"/>
                      </a:cubicBezTo>
                      <a:cubicBezTo>
                        <a:pt x="49554" y="861133"/>
                        <a:pt x="36972" y="856000"/>
                        <a:pt x="36972" y="849669"/>
                      </a:cubicBezTo>
                      <a:cubicBezTo>
                        <a:pt x="36972" y="843338"/>
                        <a:pt x="49554" y="838205"/>
                        <a:pt x="65075" y="838205"/>
                      </a:cubicBezTo>
                      <a:close/>
                      <a:moveTo>
                        <a:pt x="69158" y="782093"/>
                      </a:moveTo>
                      <a:cubicBezTo>
                        <a:pt x="84679" y="782093"/>
                        <a:pt x="97261" y="787226"/>
                        <a:pt x="97261" y="793557"/>
                      </a:cubicBezTo>
                      <a:cubicBezTo>
                        <a:pt x="97261" y="799888"/>
                        <a:pt x="84679" y="805021"/>
                        <a:pt x="69158" y="805021"/>
                      </a:cubicBezTo>
                      <a:cubicBezTo>
                        <a:pt x="53637" y="805021"/>
                        <a:pt x="41055" y="799888"/>
                        <a:pt x="41055" y="793557"/>
                      </a:cubicBezTo>
                      <a:cubicBezTo>
                        <a:pt x="41055" y="787226"/>
                        <a:pt x="53637" y="782093"/>
                        <a:pt x="69158" y="782093"/>
                      </a:cubicBezTo>
                      <a:close/>
                      <a:moveTo>
                        <a:pt x="93178" y="732586"/>
                      </a:moveTo>
                      <a:cubicBezTo>
                        <a:pt x="108699" y="732586"/>
                        <a:pt x="121281" y="737719"/>
                        <a:pt x="121281" y="744050"/>
                      </a:cubicBezTo>
                      <a:cubicBezTo>
                        <a:pt x="121281" y="750381"/>
                        <a:pt x="108699" y="755514"/>
                        <a:pt x="93178" y="755514"/>
                      </a:cubicBezTo>
                      <a:cubicBezTo>
                        <a:pt x="77657" y="755514"/>
                        <a:pt x="65075" y="750381"/>
                        <a:pt x="65075" y="744050"/>
                      </a:cubicBezTo>
                      <a:cubicBezTo>
                        <a:pt x="65075" y="737719"/>
                        <a:pt x="77657" y="732586"/>
                        <a:pt x="93178" y="732586"/>
                      </a:cubicBezTo>
                      <a:close/>
                      <a:moveTo>
                        <a:pt x="97987" y="695983"/>
                      </a:moveTo>
                      <a:cubicBezTo>
                        <a:pt x="113508" y="695983"/>
                        <a:pt x="126090" y="701116"/>
                        <a:pt x="126090" y="707447"/>
                      </a:cubicBezTo>
                      <a:cubicBezTo>
                        <a:pt x="126090" y="713778"/>
                        <a:pt x="113508" y="718911"/>
                        <a:pt x="97987" y="718911"/>
                      </a:cubicBezTo>
                      <a:cubicBezTo>
                        <a:pt x="82466" y="718911"/>
                        <a:pt x="69884" y="713778"/>
                        <a:pt x="69884" y="707447"/>
                      </a:cubicBezTo>
                      <a:cubicBezTo>
                        <a:pt x="69884" y="701116"/>
                        <a:pt x="82466" y="695983"/>
                        <a:pt x="97987" y="695983"/>
                      </a:cubicBezTo>
                      <a:close/>
                      <a:moveTo>
                        <a:pt x="56535" y="656347"/>
                      </a:moveTo>
                      <a:cubicBezTo>
                        <a:pt x="72056" y="656347"/>
                        <a:pt x="84638" y="661480"/>
                        <a:pt x="84638" y="667811"/>
                      </a:cubicBezTo>
                      <a:cubicBezTo>
                        <a:pt x="84638" y="674142"/>
                        <a:pt x="72056" y="679275"/>
                        <a:pt x="56535" y="679275"/>
                      </a:cubicBezTo>
                      <a:cubicBezTo>
                        <a:pt x="41014" y="679275"/>
                        <a:pt x="28432" y="674142"/>
                        <a:pt x="28432" y="667811"/>
                      </a:cubicBezTo>
                      <a:cubicBezTo>
                        <a:pt x="28432" y="661480"/>
                        <a:pt x="41014" y="656347"/>
                        <a:pt x="56535" y="656347"/>
                      </a:cubicBezTo>
                      <a:close/>
                      <a:moveTo>
                        <a:pt x="56206" y="583912"/>
                      </a:moveTo>
                      <a:cubicBezTo>
                        <a:pt x="71727" y="583912"/>
                        <a:pt x="84309" y="589045"/>
                        <a:pt x="84309" y="595376"/>
                      </a:cubicBezTo>
                      <a:cubicBezTo>
                        <a:pt x="84309" y="601707"/>
                        <a:pt x="71727" y="606840"/>
                        <a:pt x="56206" y="606840"/>
                      </a:cubicBezTo>
                      <a:cubicBezTo>
                        <a:pt x="40685" y="606840"/>
                        <a:pt x="28103" y="601707"/>
                        <a:pt x="28103" y="595376"/>
                      </a:cubicBezTo>
                      <a:cubicBezTo>
                        <a:pt x="28103" y="589045"/>
                        <a:pt x="40685" y="583912"/>
                        <a:pt x="56206" y="583912"/>
                      </a:cubicBezTo>
                      <a:close/>
                      <a:moveTo>
                        <a:pt x="64502" y="537150"/>
                      </a:moveTo>
                      <a:cubicBezTo>
                        <a:pt x="80023" y="537150"/>
                        <a:pt x="92605" y="542283"/>
                        <a:pt x="92605" y="548614"/>
                      </a:cubicBezTo>
                      <a:cubicBezTo>
                        <a:pt x="92605" y="554945"/>
                        <a:pt x="80023" y="560078"/>
                        <a:pt x="64502" y="560078"/>
                      </a:cubicBezTo>
                      <a:cubicBezTo>
                        <a:pt x="48981" y="560078"/>
                        <a:pt x="36399" y="554945"/>
                        <a:pt x="36399" y="548614"/>
                      </a:cubicBezTo>
                      <a:cubicBezTo>
                        <a:pt x="36399" y="542283"/>
                        <a:pt x="48981" y="537150"/>
                        <a:pt x="64502" y="537150"/>
                      </a:cubicBezTo>
                      <a:close/>
                      <a:moveTo>
                        <a:pt x="96811" y="491789"/>
                      </a:moveTo>
                      <a:cubicBezTo>
                        <a:pt x="112332" y="491789"/>
                        <a:pt x="124914" y="496922"/>
                        <a:pt x="124914" y="503253"/>
                      </a:cubicBezTo>
                      <a:cubicBezTo>
                        <a:pt x="124914" y="509584"/>
                        <a:pt x="112332" y="514717"/>
                        <a:pt x="96811" y="514717"/>
                      </a:cubicBezTo>
                      <a:cubicBezTo>
                        <a:pt x="81290" y="514717"/>
                        <a:pt x="68708" y="509584"/>
                        <a:pt x="68708" y="503253"/>
                      </a:cubicBezTo>
                      <a:cubicBezTo>
                        <a:pt x="68708" y="496922"/>
                        <a:pt x="81290" y="491789"/>
                        <a:pt x="96811" y="491789"/>
                      </a:cubicBezTo>
                      <a:close/>
                      <a:moveTo>
                        <a:pt x="56823" y="450826"/>
                      </a:moveTo>
                      <a:cubicBezTo>
                        <a:pt x="72344" y="450826"/>
                        <a:pt x="84926" y="455959"/>
                        <a:pt x="84926" y="462290"/>
                      </a:cubicBezTo>
                      <a:cubicBezTo>
                        <a:pt x="84926" y="468621"/>
                        <a:pt x="72344" y="473754"/>
                        <a:pt x="56823" y="473754"/>
                      </a:cubicBezTo>
                      <a:cubicBezTo>
                        <a:pt x="41302" y="473754"/>
                        <a:pt x="28720" y="468621"/>
                        <a:pt x="28720" y="462290"/>
                      </a:cubicBezTo>
                      <a:cubicBezTo>
                        <a:pt x="28720" y="455959"/>
                        <a:pt x="41302" y="450826"/>
                        <a:pt x="56823" y="450826"/>
                      </a:cubicBezTo>
                      <a:close/>
                      <a:moveTo>
                        <a:pt x="71061" y="398608"/>
                      </a:moveTo>
                      <a:cubicBezTo>
                        <a:pt x="86582" y="398608"/>
                        <a:pt x="99164" y="403741"/>
                        <a:pt x="99164" y="410072"/>
                      </a:cubicBezTo>
                      <a:cubicBezTo>
                        <a:pt x="99164" y="416403"/>
                        <a:pt x="86582" y="421536"/>
                        <a:pt x="71061" y="421536"/>
                      </a:cubicBezTo>
                      <a:cubicBezTo>
                        <a:pt x="55540" y="421536"/>
                        <a:pt x="42958" y="416403"/>
                        <a:pt x="42958" y="410072"/>
                      </a:cubicBezTo>
                      <a:cubicBezTo>
                        <a:pt x="42958" y="403741"/>
                        <a:pt x="55540" y="398608"/>
                        <a:pt x="71061" y="398608"/>
                      </a:cubicBezTo>
                      <a:close/>
                      <a:moveTo>
                        <a:pt x="36399" y="352017"/>
                      </a:moveTo>
                      <a:cubicBezTo>
                        <a:pt x="51920" y="352017"/>
                        <a:pt x="64502" y="357150"/>
                        <a:pt x="64502" y="363481"/>
                      </a:cubicBezTo>
                      <a:cubicBezTo>
                        <a:pt x="64502" y="369812"/>
                        <a:pt x="51920" y="374945"/>
                        <a:pt x="36399" y="374945"/>
                      </a:cubicBezTo>
                      <a:cubicBezTo>
                        <a:pt x="20878" y="374945"/>
                        <a:pt x="8296" y="369812"/>
                        <a:pt x="8296" y="363481"/>
                      </a:cubicBezTo>
                      <a:cubicBezTo>
                        <a:pt x="8296" y="357150"/>
                        <a:pt x="20878" y="352017"/>
                        <a:pt x="36399" y="352017"/>
                      </a:cubicBezTo>
                      <a:close/>
                      <a:moveTo>
                        <a:pt x="101847" y="307679"/>
                      </a:moveTo>
                      <a:cubicBezTo>
                        <a:pt x="117368" y="307679"/>
                        <a:pt x="129950" y="312812"/>
                        <a:pt x="129950" y="319143"/>
                      </a:cubicBezTo>
                      <a:cubicBezTo>
                        <a:pt x="129950" y="325474"/>
                        <a:pt x="117368" y="330607"/>
                        <a:pt x="101847" y="330607"/>
                      </a:cubicBezTo>
                      <a:cubicBezTo>
                        <a:pt x="86326" y="330607"/>
                        <a:pt x="73744" y="325474"/>
                        <a:pt x="73744" y="319143"/>
                      </a:cubicBezTo>
                      <a:cubicBezTo>
                        <a:pt x="73744" y="312812"/>
                        <a:pt x="86326" y="307679"/>
                        <a:pt x="101847" y="307679"/>
                      </a:cubicBezTo>
                      <a:close/>
                      <a:moveTo>
                        <a:pt x="48494" y="275936"/>
                      </a:moveTo>
                      <a:cubicBezTo>
                        <a:pt x="64015" y="275936"/>
                        <a:pt x="76597" y="281069"/>
                        <a:pt x="76597" y="287400"/>
                      </a:cubicBezTo>
                      <a:cubicBezTo>
                        <a:pt x="76597" y="293731"/>
                        <a:pt x="64015" y="298864"/>
                        <a:pt x="48494" y="298864"/>
                      </a:cubicBezTo>
                      <a:cubicBezTo>
                        <a:pt x="32973" y="298864"/>
                        <a:pt x="20391" y="293731"/>
                        <a:pt x="20391" y="287400"/>
                      </a:cubicBezTo>
                      <a:cubicBezTo>
                        <a:pt x="20391" y="281069"/>
                        <a:pt x="32973" y="275936"/>
                        <a:pt x="48494" y="275936"/>
                      </a:cubicBezTo>
                      <a:close/>
                      <a:moveTo>
                        <a:pt x="92529" y="211161"/>
                      </a:moveTo>
                      <a:cubicBezTo>
                        <a:pt x="108050" y="211161"/>
                        <a:pt x="120632" y="216294"/>
                        <a:pt x="120632" y="222625"/>
                      </a:cubicBezTo>
                      <a:cubicBezTo>
                        <a:pt x="120632" y="228956"/>
                        <a:pt x="108050" y="234089"/>
                        <a:pt x="92529" y="234089"/>
                      </a:cubicBezTo>
                      <a:cubicBezTo>
                        <a:pt x="77008" y="234089"/>
                        <a:pt x="64426" y="228956"/>
                        <a:pt x="64426" y="222625"/>
                      </a:cubicBezTo>
                      <a:cubicBezTo>
                        <a:pt x="64426" y="216294"/>
                        <a:pt x="77008" y="211161"/>
                        <a:pt x="92529" y="211161"/>
                      </a:cubicBezTo>
                      <a:close/>
                      <a:moveTo>
                        <a:pt x="36323" y="181831"/>
                      </a:moveTo>
                      <a:cubicBezTo>
                        <a:pt x="51844" y="181831"/>
                        <a:pt x="64426" y="186964"/>
                        <a:pt x="64426" y="193295"/>
                      </a:cubicBezTo>
                      <a:cubicBezTo>
                        <a:pt x="64426" y="199626"/>
                        <a:pt x="51844" y="204759"/>
                        <a:pt x="36323" y="204759"/>
                      </a:cubicBezTo>
                      <a:cubicBezTo>
                        <a:pt x="20802" y="204759"/>
                        <a:pt x="8220" y="199626"/>
                        <a:pt x="8220" y="193295"/>
                      </a:cubicBezTo>
                      <a:cubicBezTo>
                        <a:pt x="8220" y="186964"/>
                        <a:pt x="20802" y="181831"/>
                        <a:pt x="36323" y="181831"/>
                      </a:cubicBezTo>
                      <a:close/>
                      <a:moveTo>
                        <a:pt x="108234" y="126574"/>
                      </a:moveTo>
                      <a:cubicBezTo>
                        <a:pt x="123755" y="126574"/>
                        <a:pt x="136337" y="131707"/>
                        <a:pt x="136337" y="138038"/>
                      </a:cubicBezTo>
                      <a:cubicBezTo>
                        <a:pt x="136337" y="144369"/>
                        <a:pt x="123755" y="149502"/>
                        <a:pt x="108234" y="149502"/>
                      </a:cubicBezTo>
                      <a:cubicBezTo>
                        <a:pt x="92713" y="149502"/>
                        <a:pt x="80131" y="144369"/>
                        <a:pt x="80131" y="138038"/>
                      </a:cubicBezTo>
                      <a:cubicBezTo>
                        <a:pt x="80131" y="131707"/>
                        <a:pt x="92713" y="126574"/>
                        <a:pt x="108234" y="126574"/>
                      </a:cubicBezTo>
                      <a:close/>
                      <a:moveTo>
                        <a:pt x="41724" y="83330"/>
                      </a:moveTo>
                      <a:cubicBezTo>
                        <a:pt x="57245" y="83330"/>
                        <a:pt x="69827" y="88463"/>
                        <a:pt x="69827" y="94794"/>
                      </a:cubicBezTo>
                      <a:cubicBezTo>
                        <a:pt x="69827" y="101125"/>
                        <a:pt x="57245" y="106258"/>
                        <a:pt x="41724" y="106258"/>
                      </a:cubicBezTo>
                      <a:cubicBezTo>
                        <a:pt x="26203" y="106258"/>
                        <a:pt x="13621" y="101125"/>
                        <a:pt x="13621" y="94794"/>
                      </a:cubicBezTo>
                      <a:cubicBezTo>
                        <a:pt x="13621" y="88463"/>
                        <a:pt x="26203" y="83330"/>
                        <a:pt x="41724" y="83330"/>
                      </a:cubicBezTo>
                      <a:close/>
                      <a:moveTo>
                        <a:pt x="84309" y="40975"/>
                      </a:moveTo>
                      <a:cubicBezTo>
                        <a:pt x="99830" y="40975"/>
                        <a:pt x="112412" y="46108"/>
                        <a:pt x="112412" y="52439"/>
                      </a:cubicBezTo>
                      <a:cubicBezTo>
                        <a:pt x="112412" y="58770"/>
                        <a:pt x="99830" y="63903"/>
                        <a:pt x="84309" y="63903"/>
                      </a:cubicBezTo>
                      <a:cubicBezTo>
                        <a:pt x="68788" y="63903"/>
                        <a:pt x="56206" y="58770"/>
                        <a:pt x="56206" y="52439"/>
                      </a:cubicBezTo>
                      <a:cubicBezTo>
                        <a:pt x="56206" y="46108"/>
                        <a:pt x="68788" y="40975"/>
                        <a:pt x="84309" y="40975"/>
                      </a:cubicBezTo>
                      <a:close/>
                      <a:moveTo>
                        <a:pt x="28103" y="0"/>
                      </a:moveTo>
                      <a:cubicBezTo>
                        <a:pt x="43624" y="0"/>
                        <a:pt x="56206" y="5133"/>
                        <a:pt x="56206" y="11464"/>
                      </a:cubicBezTo>
                      <a:cubicBezTo>
                        <a:pt x="56206" y="17795"/>
                        <a:pt x="43624" y="22928"/>
                        <a:pt x="28103" y="22928"/>
                      </a:cubicBezTo>
                      <a:cubicBezTo>
                        <a:pt x="12582" y="22928"/>
                        <a:pt x="0" y="17795"/>
                        <a:pt x="0" y="11464"/>
                      </a:cubicBezTo>
                      <a:cubicBezTo>
                        <a:pt x="0" y="5133"/>
                        <a:pt x="12582" y="0"/>
                        <a:pt x="28103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0" name="グループ化 249">
                <a:extLst>
                  <a:ext uri="{FF2B5EF4-FFF2-40B4-BE49-F238E27FC236}">
                    <a16:creationId xmlns:a16="http://schemas.microsoft.com/office/drawing/2014/main" id="{C3C23B5F-AA70-4F47-8686-8F9FAD21E255}"/>
                  </a:ext>
                </a:extLst>
              </p:cNvPr>
              <p:cNvGrpSpPr/>
              <p:nvPr/>
            </p:nvGrpSpPr>
            <p:grpSpPr>
              <a:xfrm rot="21003361">
                <a:off x="2401707" y="2981608"/>
                <a:ext cx="158470" cy="1743732"/>
                <a:chOff x="2702749" y="2939735"/>
                <a:chExt cx="158471" cy="1743732"/>
              </a:xfrm>
            </p:grpSpPr>
            <p:sp>
              <p:nvSpPr>
                <p:cNvPr id="254" name="台形 253">
                  <a:extLst>
                    <a:ext uri="{FF2B5EF4-FFF2-40B4-BE49-F238E27FC236}">
                      <a16:creationId xmlns:a16="http://schemas.microsoft.com/office/drawing/2014/main" id="{34AE03BB-F0CE-4390-8AAA-7FF68AC5C388}"/>
                    </a:ext>
                  </a:extLst>
                </p:cNvPr>
                <p:cNvSpPr/>
                <p:nvPr/>
              </p:nvSpPr>
              <p:spPr bwMode="auto">
                <a:xfrm rot="10800000">
                  <a:off x="2702749" y="2939735"/>
                  <a:ext cx="158471" cy="1743732"/>
                </a:xfrm>
                <a:prstGeom prst="trapezoid">
                  <a:avLst>
                    <a:gd name="adj" fmla="val 32514"/>
                  </a:avLst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2ED66748-24F4-4F85-8E45-20C6AD8A9ED1}"/>
                    </a:ext>
                  </a:extLst>
                </p:cNvPr>
                <p:cNvSpPr/>
                <p:nvPr/>
              </p:nvSpPr>
              <p:spPr bwMode="auto">
                <a:xfrm>
                  <a:off x="2710580" y="2981024"/>
                  <a:ext cx="136337" cy="1338360"/>
                </a:xfrm>
                <a:custGeom>
                  <a:avLst/>
                  <a:gdLst>
                    <a:gd name="connsiteX0" fmla="*/ 70985 w 136337"/>
                    <a:gd name="connsiteY0" fmla="*/ 1315432 h 1338360"/>
                    <a:gd name="connsiteX1" fmla="*/ 99088 w 136337"/>
                    <a:gd name="connsiteY1" fmla="*/ 1326896 h 1338360"/>
                    <a:gd name="connsiteX2" fmla="*/ 70985 w 136337"/>
                    <a:gd name="connsiteY2" fmla="*/ 1338360 h 1338360"/>
                    <a:gd name="connsiteX3" fmla="*/ 42882 w 136337"/>
                    <a:gd name="connsiteY3" fmla="*/ 1326896 h 1338360"/>
                    <a:gd name="connsiteX4" fmla="*/ 70985 w 136337"/>
                    <a:gd name="connsiteY4" fmla="*/ 1315432 h 1338360"/>
                    <a:gd name="connsiteX5" fmla="*/ 79281 w 136337"/>
                    <a:gd name="connsiteY5" fmla="*/ 1268670 h 1338360"/>
                    <a:gd name="connsiteX6" fmla="*/ 107384 w 136337"/>
                    <a:gd name="connsiteY6" fmla="*/ 1280134 h 1338360"/>
                    <a:gd name="connsiteX7" fmla="*/ 79281 w 136337"/>
                    <a:gd name="connsiteY7" fmla="*/ 1291598 h 1338360"/>
                    <a:gd name="connsiteX8" fmla="*/ 51178 w 136337"/>
                    <a:gd name="connsiteY8" fmla="*/ 1280134 h 1338360"/>
                    <a:gd name="connsiteX9" fmla="*/ 79281 w 136337"/>
                    <a:gd name="connsiteY9" fmla="*/ 1268670 h 1338360"/>
                    <a:gd name="connsiteX10" fmla="*/ 80174 w 136337"/>
                    <a:gd name="connsiteY10" fmla="*/ 1196952 h 1338360"/>
                    <a:gd name="connsiteX11" fmla="*/ 108277 w 136337"/>
                    <a:gd name="connsiteY11" fmla="*/ 1208416 h 1338360"/>
                    <a:gd name="connsiteX12" fmla="*/ 80174 w 136337"/>
                    <a:gd name="connsiteY12" fmla="*/ 1219880 h 1338360"/>
                    <a:gd name="connsiteX13" fmla="*/ 52071 w 136337"/>
                    <a:gd name="connsiteY13" fmla="*/ 1208416 h 1338360"/>
                    <a:gd name="connsiteX14" fmla="*/ 80174 w 136337"/>
                    <a:gd name="connsiteY14" fmla="*/ 1196952 h 1338360"/>
                    <a:gd name="connsiteX15" fmla="*/ 84850 w 136337"/>
                    <a:gd name="connsiteY15" fmla="*/ 1107041 h 1338360"/>
                    <a:gd name="connsiteX16" fmla="*/ 112953 w 136337"/>
                    <a:gd name="connsiteY16" fmla="*/ 1118505 h 1338360"/>
                    <a:gd name="connsiteX17" fmla="*/ 84850 w 136337"/>
                    <a:gd name="connsiteY17" fmla="*/ 1129969 h 1338360"/>
                    <a:gd name="connsiteX18" fmla="*/ 56747 w 136337"/>
                    <a:gd name="connsiteY18" fmla="*/ 1118505 h 1338360"/>
                    <a:gd name="connsiteX19" fmla="*/ 84850 w 136337"/>
                    <a:gd name="connsiteY19" fmla="*/ 1107041 h 1338360"/>
                    <a:gd name="connsiteX20" fmla="*/ 56206 w 136337"/>
                    <a:gd name="connsiteY20" fmla="*/ 1056415 h 1338360"/>
                    <a:gd name="connsiteX21" fmla="*/ 84309 w 136337"/>
                    <a:gd name="connsiteY21" fmla="*/ 1067879 h 1338360"/>
                    <a:gd name="connsiteX22" fmla="*/ 56206 w 136337"/>
                    <a:gd name="connsiteY22" fmla="*/ 1079343 h 1338360"/>
                    <a:gd name="connsiteX23" fmla="*/ 28103 w 136337"/>
                    <a:gd name="connsiteY23" fmla="*/ 1067879 h 1338360"/>
                    <a:gd name="connsiteX24" fmla="*/ 56206 w 136337"/>
                    <a:gd name="connsiteY24" fmla="*/ 1056415 h 1338360"/>
                    <a:gd name="connsiteX25" fmla="*/ 64426 w 136337"/>
                    <a:gd name="connsiteY25" fmla="*/ 1008232 h 1338360"/>
                    <a:gd name="connsiteX26" fmla="*/ 92529 w 136337"/>
                    <a:gd name="connsiteY26" fmla="*/ 1019696 h 1338360"/>
                    <a:gd name="connsiteX27" fmla="*/ 64426 w 136337"/>
                    <a:gd name="connsiteY27" fmla="*/ 1031160 h 1338360"/>
                    <a:gd name="connsiteX28" fmla="*/ 36323 w 136337"/>
                    <a:gd name="connsiteY28" fmla="*/ 1019696 h 1338360"/>
                    <a:gd name="connsiteX29" fmla="*/ 64426 w 136337"/>
                    <a:gd name="connsiteY29" fmla="*/ 1008232 h 1338360"/>
                    <a:gd name="connsiteX30" fmla="*/ 72356 w 136337"/>
                    <a:gd name="connsiteY30" fmla="*/ 969722 h 1338360"/>
                    <a:gd name="connsiteX31" fmla="*/ 100459 w 136337"/>
                    <a:gd name="connsiteY31" fmla="*/ 981186 h 1338360"/>
                    <a:gd name="connsiteX32" fmla="*/ 72356 w 136337"/>
                    <a:gd name="connsiteY32" fmla="*/ 992650 h 1338360"/>
                    <a:gd name="connsiteX33" fmla="*/ 44253 w 136337"/>
                    <a:gd name="connsiteY33" fmla="*/ 981186 h 1338360"/>
                    <a:gd name="connsiteX34" fmla="*/ 72356 w 136337"/>
                    <a:gd name="connsiteY34" fmla="*/ 969722 h 1338360"/>
                    <a:gd name="connsiteX35" fmla="*/ 93178 w 136337"/>
                    <a:gd name="connsiteY35" fmla="*/ 932359 h 1338360"/>
                    <a:gd name="connsiteX36" fmla="*/ 121281 w 136337"/>
                    <a:gd name="connsiteY36" fmla="*/ 943823 h 1338360"/>
                    <a:gd name="connsiteX37" fmla="*/ 93178 w 136337"/>
                    <a:gd name="connsiteY37" fmla="*/ 955287 h 1338360"/>
                    <a:gd name="connsiteX38" fmla="*/ 65075 w 136337"/>
                    <a:gd name="connsiteY38" fmla="*/ 943823 h 1338360"/>
                    <a:gd name="connsiteX39" fmla="*/ 93178 w 136337"/>
                    <a:gd name="connsiteY39" fmla="*/ 932359 h 1338360"/>
                    <a:gd name="connsiteX40" fmla="*/ 92529 w 136337"/>
                    <a:gd name="connsiteY40" fmla="*/ 879159 h 1338360"/>
                    <a:gd name="connsiteX41" fmla="*/ 120632 w 136337"/>
                    <a:gd name="connsiteY41" fmla="*/ 890623 h 1338360"/>
                    <a:gd name="connsiteX42" fmla="*/ 92529 w 136337"/>
                    <a:gd name="connsiteY42" fmla="*/ 902087 h 1338360"/>
                    <a:gd name="connsiteX43" fmla="*/ 64426 w 136337"/>
                    <a:gd name="connsiteY43" fmla="*/ 890623 h 1338360"/>
                    <a:gd name="connsiteX44" fmla="*/ 92529 w 136337"/>
                    <a:gd name="connsiteY44" fmla="*/ 879159 h 1338360"/>
                    <a:gd name="connsiteX45" fmla="*/ 65075 w 136337"/>
                    <a:gd name="connsiteY45" fmla="*/ 838205 h 1338360"/>
                    <a:gd name="connsiteX46" fmla="*/ 93178 w 136337"/>
                    <a:gd name="connsiteY46" fmla="*/ 849669 h 1338360"/>
                    <a:gd name="connsiteX47" fmla="*/ 65075 w 136337"/>
                    <a:gd name="connsiteY47" fmla="*/ 861133 h 1338360"/>
                    <a:gd name="connsiteX48" fmla="*/ 36972 w 136337"/>
                    <a:gd name="connsiteY48" fmla="*/ 849669 h 1338360"/>
                    <a:gd name="connsiteX49" fmla="*/ 65075 w 136337"/>
                    <a:gd name="connsiteY49" fmla="*/ 838205 h 1338360"/>
                    <a:gd name="connsiteX50" fmla="*/ 69158 w 136337"/>
                    <a:gd name="connsiteY50" fmla="*/ 782093 h 1338360"/>
                    <a:gd name="connsiteX51" fmla="*/ 97261 w 136337"/>
                    <a:gd name="connsiteY51" fmla="*/ 793557 h 1338360"/>
                    <a:gd name="connsiteX52" fmla="*/ 69158 w 136337"/>
                    <a:gd name="connsiteY52" fmla="*/ 805021 h 1338360"/>
                    <a:gd name="connsiteX53" fmla="*/ 41055 w 136337"/>
                    <a:gd name="connsiteY53" fmla="*/ 793557 h 1338360"/>
                    <a:gd name="connsiteX54" fmla="*/ 69158 w 136337"/>
                    <a:gd name="connsiteY54" fmla="*/ 782093 h 1338360"/>
                    <a:gd name="connsiteX55" fmla="*/ 93178 w 136337"/>
                    <a:gd name="connsiteY55" fmla="*/ 732586 h 1338360"/>
                    <a:gd name="connsiteX56" fmla="*/ 121281 w 136337"/>
                    <a:gd name="connsiteY56" fmla="*/ 744050 h 1338360"/>
                    <a:gd name="connsiteX57" fmla="*/ 93178 w 136337"/>
                    <a:gd name="connsiteY57" fmla="*/ 755514 h 1338360"/>
                    <a:gd name="connsiteX58" fmla="*/ 65075 w 136337"/>
                    <a:gd name="connsiteY58" fmla="*/ 744050 h 1338360"/>
                    <a:gd name="connsiteX59" fmla="*/ 93178 w 136337"/>
                    <a:gd name="connsiteY59" fmla="*/ 732586 h 1338360"/>
                    <a:gd name="connsiteX60" fmla="*/ 97987 w 136337"/>
                    <a:gd name="connsiteY60" fmla="*/ 695983 h 1338360"/>
                    <a:gd name="connsiteX61" fmla="*/ 126090 w 136337"/>
                    <a:gd name="connsiteY61" fmla="*/ 707447 h 1338360"/>
                    <a:gd name="connsiteX62" fmla="*/ 97987 w 136337"/>
                    <a:gd name="connsiteY62" fmla="*/ 718911 h 1338360"/>
                    <a:gd name="connsiteX63" fmla="*/ 69884 w 136337"/>
                    <a:gd name="connsiteY63" fmla="*/ 707447 h 1338360"/>
                    <a:gd name="connsiteX64" fmla="*/ 97987 w 136337"/>
                    <a:gd name="connsiteY64" fmla="*/ 695983 h 1338360"/>
                    <a:gd name="connsiteX65" fmla="*/ 56535 w 136337"/>
                    <a:gd name="connsiteY65" fmla="*/ 656347 h 1338360"/>
                    <a:gd name="connsiteX66" fmla="*/ 84638 w 136337"/>
                    <a:gd name="connsiteY66" fmla="*/ 667811 h 1338360"/>
                    <a:gd name="connsiteX67" fmla="*/ 56535 w 136337"/>
                    <a:gd name="connsiteY67" fmla="*/ 679275 h 1338360"/>
                    <a:gd name="connsiteX68" fmla="*/ 28432 w 136337"/>
                    <a:gd name="connsiteY68" fmla="*/ 667811 h 1338360"/>
                    <a:gd name="connsiteX69" fmla="*/ 56535 w 136337"/>
                    <a:gd name="connsiteY69" fmla="*/ 656347 h 1338360"/>
                    <a:gd name="connsiteX70" fmla="*/ 56206 w 136337"/>
                    <a:gd name="connsiteY70" fmla="*/ 583912 h 1338360"/>
                    <a:gd name="connsiteX71" fmla="*/ 84309 w 136337"/>
                    <a:gd name="connsiteY71" fmla="*/ 595376 h 1338360"/>
                    <a:gd name="connsiteX72" fmla="*/ 56206 w 136337"/>
                    <a:gd name="connsiteY72" fmla="*/ 606840 h 1338360"/>
                    <a:gd name="connsiteX73" fmla="*/ 28103 w 136337"/>
                    <a:gd name="connsiteY73" fmla="*/ 595376 h 1338360"/>
                    <a:gd name="connsiteX74" fmla="*/ 56206 w 136337"/>
                    <a:gd name="connsiteY74" fmla="*/ 583912 h 1338360"/>
                    <a:gd name="connsiteX75" fmla="*/ 64502 w 136337"/>
                    <a:gd name="connsiteY75" fmla="*/ 537150 h 1338360"/>
                    <a:gd name="connsiteX76" fmla="*/ 92605 w 136337"/>
                    <a:gd name="connsiteY76" fmla="*/ 548614 h 1338360"/>
                    <a:gd name="connsiteX77" fmla="*/ 64502 w 136337"/>
                    <a:gd name="connsiteY77" fmla="*/ 560078 h 1338360"/>
                    <a:gd name="connsiteX78" fmla="*/ 36399 w 136337"/>
                    <a:gd name="connsiteY78" fmla="*/ 548614 h 1338360"/>
                    <a:gd name="connsiteX79" fmla="*/ 64502 w 136337"/>
                    <a:gd name="connsiteY79" fmla="*/ 537150 h 1338360"/>
                    <a:gd name="connsiteX80" fmla="*/ 96811 w 136337"/>
                    <a:gd name="connsiteY80" fmla="*/ 491789 h 1338360"/>
                    <a:gd name="connsiteX81" fmla="*/ 124914 w 136337"/>
                    <a:gd name="connsiteY81" fmla="*/ 503253 h 1338360"/>
                    <a:gd name="connsiteX82" fmla="*/ 96811 w 136337"/>
                    <a:gd name="connsiteY82" fmla="*/ 514717 h 1338360"/>
                    <a:gd name="connsiteX83" fmla="*/ 68708 w 136337"/>
                    <a:gd name="connsiteY83" fmla="*/ 503253 h 1338360"/>
                    <a:gd name="connsiteX84" fmla="*/ 96811 w 136337"/>
                    <a:gd name="connsiteY84" fmla="*/ 491789 h 1338360"/>
                    <a:gd name="connsiteX85" fmla="*/ 56823 w 136337"/>
                    <a:gd name="connsiteY85" fmla="*/ 450826 h 1338360"/>
                    <a:gd name="connsiteX86" fmla="*/ 84926 w 136337"/>
                    <a:gd name="connsiteY86" fmla="*/ 462290 h 1338360"/>
                    <a:gd name="connsiteX87" fmla="*/ 56823 w 136337"/>
                    <a:gd name="connsiteY87" fmla="*/ 473754 h 1338360"/>
                    <a:gd name="connsiteX88" fmla="*/ 28720 w 136337"/>
                    <a:gd name="connsiteY88" fmla="*/ 462290 h 1338360"/>
                    <a:gd name="connsiteX89" fmla="*/ 56823 w 136337"/>
                    <a:gd name="connsiteY89" fmla="*/ 450826 h 1338360"/>
                    <a:gd name="connsiteX90" fmla="*/ 71061 w 136337"/>
                    <a:gd name="connsiteY90" fmla="*/ 398608 h 1338360"/>
                    <a:gd name="connsiteX91" fmla="*/ 99164 w 136337"/>
                    <a:gd name="connsiteY91" fmla="*/ 410072 h 1338360"/>
                    <a:gd name="connsiteX92" fmla="*/ 71061 w 136337"/>
                    <a:gd name="connsiteY92" fmla="*/ 421536 h 1338360"/>
                    <a:gd name="connsiteX93" fmla="*/ 42958 w 136337"/>
                    <a:gd name="connsiteY93" fmla="*/ 410072 h 1338360"/>
                    <a:gd name="connsiteX94" fmla="*/ 71061 w 136337"/>
                    <a:gd name="connsiteY94" fmla="*/ 398608 h 1338360"/>
                    <a:gd name="connsiteX95" fmla="*/ 36399 w 136337"/>
                    <a:gd name="connsiteY95" fmla="*/ 352017 h 1338360"/>
                    <a:gd name="connsiteX96" fmla="*/ 64502 w 136337"/>
                    <a:gd name="connsiteY96" fmla="*/ 363481 h 1338360"/>
                    <a:gd name="connsiteX97" fmla="*/ 36399 w 136337"/>
                    <a:gd name="connsiteY97" fmla="*/ 374945 h 1338360"/>
                    <a:gd name="connsiteX98" fmla="*/ 8296 w 136337"/>
                    <a:gd name="connsiteY98" fmla="*/ 363481 h 1338360"/>
                    <a:gd name="connsiteX99" fmla="*/ 36399 w 136337"/>
                    <a:gd name="connsiteY99" fmla="*/ 352017 h 1338360"/>
                    <a:gd name="connsiteX100" fmla="*/ 101847 w 136337"/>
                    <a:gd name="connsiteY100" fmla="*/ 307679 h 1338360"/>
                    <a:gd name="connsiteX101" fmla="*/ 129950 w 136337"/>
                    <a:gd name="connsiteY101" fmla="*/ 319143 h 1338360"/>
                    <a:gd name="connsiteX102" fmla="*/ 101847 w 136337"/>
                    <a:gd name="connsiteY102" fmla="*/ 330607 h 1338360"/>
                    <a:gd name="connsiteX103" fmla="*/ 73744 w 136337"/>
                    <a:gd name="connsiteY103" fmla="*/ 319143 h 1338360"/>
                    <a:gd name="connsiteX104" fmla="*/ 101847 w 136337"/>
                    <a:gd name="connsiteY104" fmla="*/ 307679 h 1338360"/>
                    <a:gd name="connsiteX105" fmla="*/ 48494 w 136337"/>
                    <a:gd name="connsiteY105" fmla="*/ 275936 h 1338360"/>
                    <a:gd name="connsiteX106" fmla="*/ 76597 w 136337"/>
                    <a:gd name="connsiteY106" fmla="*/ 287400 h 1338360"/>
                    <a:gd name="connsiteX107" fmla="*/ 48494 w 136337"/>
                    <a:gd name="connsiteY107" fmla="*/ 298864 h 1338360"/>
                    <a:gd name="connsiteX108" fmla="*/ 20391 w 136337"/>
                    <a:gd name="connsiteY108" fmla="*/ 287400 h 1338360"/>
                    <a:gd name="connsiteX109" fmla="*/ 48494 w 136337"/>
                    <a:gd name="connsiteY109" fmla="*/ 275936 h 1338360"/>
                    <a:gd name="connsiteX110" fmla="*/ 92529 w 136337"/>
                    <a:gd name="connsiteY110" fmla="*/ 211161 h 1338360"/>
                    <a:gd name="connsiteX111" fmla="*/ 120632 w 136337"/>
                    <a:gd name="connsiteY111" fmla="*/ 222625 h 1338360"/>
                    <a:gd name="connsiteX112" fmla="*/ 92529 w 136337"/>
                    <a:gd name="connsiteY112" fmla="*/ 234089 h 1338360"/>
                    <a:gd name="connsiteX113" fmla="*/ 64426 w 136337"/>
                    <a:gd name="connsiteY113" fmla="*/ 222625 h 1338360"/>
                    <a:gd name="connsiteX114" fmla="*/ 92529 w 136337"/>
                    <a:gd name="connsiteY114" fmla="*/ 211161 h 1338360"/>
                    <a:gd name="connsiteX115" fmla="*/ 36323 w 136337"/>
                    <a:gd name="connsiteY115" fmla="*/ 181831 h 1338360"/>
                    <a:gd name="connsiteX116" fmla="*/ 64426 w 136337"/>
                    <a:gd name="connsiteY116" fmla="*/ 193295 h 1338360"/>
                    <a:gd name="connsiteX117" fmla="*/ 36323 w 136337"/>
                    <a:gd name="connsiteY117" fmla="*/ 204759 h 1338360"/>
                    <a:gd name="connsiteX118" fmla="*/ 8220 w 136337"/>
                    <a:gd name="connsiteY118" fmla="*/ 193295 h 1338360"/>
                    <a:gd name="connsiteX119" fmla="*/ 36323 w 136337"/>
                    <a:gd name="connsiteY119" fmla="*/ 181831 h 1338360"/>
                    <a:gd name="connsiteX120" fmla="*/ 108234 w 136337"/>
                    <a:gd name="connsiteY120" fmla="*/ 126574 h 1338360"/>
                    <a:gd name="connsiteX121" fmla="*/ 136337 w 136337"/>
                    <a:gd name="connsiteY121" fmla="*/ 138038 h 1338360"/>
                    <a:gd name="connsiteX122" fmla="*/ 108234 w 136337"/>
                    <a:gd name="connsiteY122" fmla="*/ 149502 h 1338360"/>
                    <a:gd name="connsiteX123" fmla="*/ 80131 w 136337"/>
                    <a:gd name="connsiteY123" fmla="*/ 138038 h 1338360"/>
                    <a:gd name="connsiteX124" fmla="*/ 108234 w 136337"/>
                    <a:gd name="connsiteY124" fmla="*/ 126574 h 1338360"/>
                    <a:gd name="connsiteX125" fmla="*/ 41724 w 136337"/>
                    <a:gd name="connsiteY125" fmla="*/ 83330 h 1338360"/>
                    <a:gd name="connsiteX126" fmla="*/ 69827 w 136337"/>
                    <a:gd name="connsiteY126" fmla="*/ 94794 h 1338360"/>
                    <a:gd name="connsiteX127" fmla="*/ 41724 w 136337"/>
                    <a:gd name="connsiteY127" fmla="*/ 106258 h 1338360"/>
                    <a:gd name="connsiteX128" fmla="*/ 13621 w 136337"/>
                    <a:gd name="connsiteY128" fmla="*/ 94794 h 1338360"/>
                    <a:gd name="connsiteX129" fmla="*/ 41724 w 136337"/>
                    <a:gd name="connsiteY129" fmla="*/ 83330 h 1338360"/>
                    <a:gd name="connsiteX130" fmla="*/ 84309 w 136337"/>
                    <a:gd name="connsiteY130" fmla="*/ 40975 h 1338360"/>
                    <a:gd name="connsiteX131" fmla="*/ 112412 w 136337"/>
                    <a:gd name="connsiteY131" fmla="*/ 52439 h 1338360"/>
                    <a:gd name="connsiteX132" fmla="*/ 84309 w 136337"/>
                    <a:gd name="connsiteY132" fmla="*/ 63903 h 1338360"/>
                    <a:gd name="connsiteX133" fmla="*/ 56206 w 136337"/>
                    <a:gd name="connsiteY133" fmla="*/ 52439 h 1338360"/>
                    <a:gd name="connsiteX134" fmla="*/ 84309 w 136337"/>
                    <a:gd name="connsiteY134" fmla="*/ 40975 h 1338360"/>
                    <a:gd name="connsiteX135" fmla="*/ 28103 w 136337"/>
                    <a:gd name="connsiteY135" fmla="*/ 0 h 1338360"/>
                    <a:gd name="connsiteX136" fmla="*/ 56206 w 136337"/>
                    <a:gd name="connsiteY136" fmla="*/ 11464 h 1338360"/>
                    <a:gd name="connsiteX137" fmla="*/ 28103 w 136337"/>
                    <a:gd name="connsiteY137" fmla="*/ 22928 h 1338360"/>
                    <a:gd name="connsiteX138" fmla="*/ 0 w 136337"/>
                    <a:gd name="connsiteY138" fmla="*/ 11464 h 1338360"/>
                    <a:gd name="connsiteX139" fmla="*/ 28103 w 136337"/>
                    <a:gd name="connsiteY139" fmla="*/ 0 h 1338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</a:cxnLst>
                  <a:rect l="l" t="t" r="r" b="b"/>
                  <a:pathLst>
                    <a:path w="136337" h="1338360">
                      <a:moveTo>
                        <a:pt x="70985" y="1315432"/>
                      </a:moveTo>
                      <a:cubicBezTo>
                        <a:pt x="86506" y="1315432"/>
                        <a:pt x="99088" y="1320565"/>
                        <a:pt x="99088" y="1326896"/>
                      </a:cubicBezTo>
                      <a:cubicBezTo>
                        <a:pt x="99088" y="1333227"/>
                        <a:pt x="86506" y="1338360"/>
                        <a:pt x="70985" y="1338360"/>
                      </a:cubicBezTo>
                      <a:cubicBezTo>
                        <a:pt x="55464" y="1338360"/>
                        <a:pt x="42882" y="1333227"/>
                        <a:pt x="42882" y="1326896"/>
                      </a:cubicBezTo>
                      <a:cubicBezTo>
                        <a:pt x="42882" y="1320565"/>
                        <a:pt x="55464" y="1315432"/>
                        <a:pt x="70985" y="1315432"/>
                      </a:cubicBezTo>
                      <a:close/>
                      <a:moveTo>
                        <a:pt x="79281" y="1268670"/>
                      </a:moveTo>
                      <a:cubicBezTo>
                        <a:pt x="94802" y="1268670"/>
                        <a:pt x="107384" y="1273803"/>
                        <a:pt x="107384" y="1280134"/>
                      </a:cubicBezTo>
                      <a:cubicBezTo>
                        <a:pt x="107384" y="1286465"/>
                        <a:pt x="94802" y="1291598"/>
                        <a:pt x="79281" y="1291598"/>
                      </a:cubicBezTo>
                      <a:cubicBezTo>
                        <a:pt x="63760" y="1291598"/>
                        <a:pt x="51178" y="1286465"/>
                        <a:pt x="51178" y="1280134"/>
                      </a:cubicBezTo>
                      <a:cubicBezTo>
                        <a:pt x="51178" y="1273803"/>
                        <a:pt x="63760" y="1268670"/>
                        <a:pt x="79281" y="1268670"/>
                      </a:cubicBezTo>
                      <a:close/>
                      <a:moveTo>
                        <a:pt x="80174" y="1196952"/>
                      </a:moveTo>
                      <a:cubicBezTo>
                        <a:pt x="95695" y="1196952"/>
                        <a:pt x="108277" y="1202085"/>
                        <a:pt x="108277" y="1208416"/>
                      </a:cubicBezTo>
                      <a:cubicBezTo>
                        <a:pt x="108277" y="1214747"/>
                        <a:pt x="95695" y="1219880"/>
                        <a:pt x="80174" y="1219880"/>
                      </a:cubicBezTo>
                      <a:cubicBezTo>
                        <a:pt x="64653" y="1219880"/>
                        <a:pt x="52071" y="1214747"/>
                        <a:pt x="52071" y="1208416"/>
                      </a:cubicBezTo>
                      <a:cubicBezTo>
                        <a:pt x="52071" y="1202085"/>
                        <a:pt x="64653" y="1196952"/>
                        <a:pt x="80174" y="1196952"/>
                      </a:cubicBezTo>
                      <a:close/>
                      <a:moveTo>
                        <a:pt x="84850" y="1107041"/>
                      </a:moveTo>
                      <a:cubicBezTo>
                        <a:pt x="100371" y="1107041"/>
                        <a:pt x="112953" y="1112174"/>
                        <a:pt x="112953" y="1118505"/>
                      </a:cubicBezTo>
                      <a:cubicBezTo>
                        <a:pt x="112953" y="1124836"/>
                        <a:pt x="100371" y="1129969"/>
                        <a:pt x="84850" y="1129969"/>
                      </a:cubicBezTo>
                      <a:cubicBezTo>
                        <a:pt x="69329" y="1129969"/>
                        <a:pt x="56747" y="1124836"/>
                        <a:pt x="56747" y="1118505"/>
                      </a:cubicBezTo>
                      <a:cubicBezTo>
                        <a:pt x="56747" y="1112174"/>
                        <a:pt x="69329" y="1107041"/>
                        <a:pt x="84850" y="1107041"/>
                      </a:cubicBezTo>
                      <a:close/>
                      <a:moveTo>
                        <a:pt x="56206" y="1056415"/>
                      </a:moveTo>
                      <a:cubicBezTo>
                        <a:pt x="71727" y="1056415"/>
                        <a:pt x="84309" y="1061548"/>
                        <a:pt x="84309" y="1067879"/>
                      </a:cubicBezTo>
                      <a:cubicBezTo>
                        <a:pt x="84309" y="1074210"/>
                        <a:pt x="71727" y="1079343"/>
                        <a:pt x="56206" y="1079343"/>
                      </a:cubicBezTo>
                      <a:cubicBezTo>
                        <a:pt x="40685" y="1079343"/>
                        <a:pt x="28103" y="1074210"/>
                        <a:pt x="28103" y="1067879"/>
                      </a:cubicBezTo>
                      <a:cubicBezTo>
                        <a:pt x="28103" y="1061548"/>
                        <a:pt x="40685" y="1056415"/>
                        <a:pt x="56206" y="1056415"/>
                      </a:cubicBezTo>
                      <a:close/>
                      <a:moveTo>
                        <a:pt x="64426" y="1008232"/>
                      </a:moveTo>
                      <a:cubicBezTo>
                        <a:pt x="79947" y="1008232"/>
                        <a:pt x="92529" y="1013365"/>
                        <a:pt x="92529" y="1019696"/>
                      </a:cubicBezTo>
                      <a:cubicBezTo>
                        <a:pt x="92529" y="1026027"/>
                        <a:pt x="79947" y="1031160"/>
                        <a:pt x="64426" y="1031160"/>
                      </a:cubicBezTo>
                      <a:cubicBezTo>
                        <a:pt x="48905" y="1031160"/>
                        <a:pt x="36323" y="1026027"/>
                        <a:pt x="36323" y="1019696"/>
                      </a:cubicBezTo>
                      <a:cubicBezTo>
                        <a:pt x="36323" y="1013365"/>
                        <a:pt x="48905" y="1008232"/>
                        <a:pt x="64426" y="1008232"/>
                      </a:cubicBezTo>
                      <a:close/>
                      <a:moveTo>
                        <a:pt x="72356" y="969722"/>
                      </a:moveTo>
                      <a:cubicBezTo>
                        <a:pt x="87877" y="969722"/>
                        <a:pt x="100459" y="974855"/>
                        <a:pt x="100459" y="981186"/>
                      </a:cubicBezTo>
                      <a:cubicBezTo>
                        <a:pt x="100459" y="987517"/>
                        <a:pt x="87877" y="992650"/>
                        <a:pt x="72356" y="992650"/>
                      </a:cubicBezTo>
                      <a:cubicBezTo>
                        <a:pt x="56835" y="992650"/>
                        <a:pt x="44253" y="987517"/>
                        <a:pt x="44253" y="981186"/>
                      </a:cubicBezTo>
                      <a:cubicBezTo>
                        <a:pt x="44253" y="974855"/>
                        <a:pt x="56835" y="969722"/>
                        <a:pt x="72356" y="969722"/>
                      </a:cubicBezTo>
                      <a:close/>
                      <a:moveTo>
                        <a:pt x="93178" y="932359"/>
                      </a:moveTo>
                      <a:cubicBezTo>
                        <a:pt x="108699" y="932359"/>
                        <a:pt x="121281" y="937492"/>
                        <a:pt x="121281" y="943823"/>
                      </a:cubicBezTo>
                      <a:cubicBezTo>
                        <a:pt x="121281" y="950154"/>
                        <a:pt x="108699" y="955287"/>
                        <a:pt x="93178" y="955287"/>
                      </a:cubicBezTo>
                      <a:cubicBezTo>
                        <a:pt x="77657" y="955287"/>
                        <a:pt x="65075" y="950154"/>
                        <a:pt x="65075" y="943823"/>
                      </a:cubicBezTo>
                      <a:cubicBezTo>
                        <a:pt x="65075" y="937492"/>
                        <a:pt x="77657" y="932359"/>
                        <a:pt x="93178" y="932359"/>
                      </a:cubicBezTo>
                      <a:close/>
                      <a:moveTo>
                        <a:pt x="92529" y="879159"/>
                      </a:moveTo>
                      <a:cubicBezTo>
                        <a:pt x="108050" y="879159"/>
                        <a:pt x="120632" y="884292"/>
                        <a:pt x="120632" y="890623"/>
                      </a:cubicBezTo>
                      <a:cubicBezTo>
                        <a:pt x="120632" y="896954"/>
                        <a:pt x="108050" y="902087"/>
                        <a:pt x="92529" y="902087"/>
                      </a:cubicBezTo>
                      <a:cubicBezTo>
                        <a:pt x="77008" y="902087"/>
                        <a:pt x="64426" y="896954"/>
                        <a:pt x="64426" y="890623"/>
                      </a:cubicBezTo>
                      <a:cubicBezTo>
                        <a:pt x="64426" y="884292"/>
                        <a:pt x="77008" y="879159"/>
                        <a:pt x="92529" y="879159"/>
                      </a:cubicBezTo>
                      <a:close/>
                      <a:moveTo>
                        <a:pt x="65075" y="838205"/>
                      </a:moveTo>
                      <a:cubicBezTo>
                        <a:pt x="80596" y="838205"/>
                        <a:pt x="93178" y="843338"/>
                        <a:pt x="93178" y="849669"/>
                      </a:cubicBezTo>
                      <a:cubicBezTo>
                        <a:pt x="93178" y="856000"/>
                        <a:pt x="80596" y="861133"/>
                        <a:pt x="65075" y="861133"/>
                      </a:cubicBezTo>
                      <a:cubicBezTo>
                        <a:pt x="49554" y="861133"/>
                        <a:pt x="36972" y="856000"/>
                        <a:pt x="36972" y="849669"/>
                      </a:cubicBezTo>
                      <a:cubicBezTo>
                        <a:pt x="36972" y="843338"/>
                        <a:pt x="49554" y="838205"/>
                        <a:pt x="65075" y="838205"/>
                      </a:cubicBezTo>
                      <a:close/>
                      <a:moveTo>
                        <a:pt x="69158" y="782093"/>
                      </a:moveTo>
                      <a:cubicBezTo>
                        <a:pt x="84679" y="782093"/>
                        <a:pt x="97261" y="787226"/>
                        <a:pt x="97261" y="793557"/>
                      </a:cubicBezTo>
                      <a:cubicBezTo>
                        <a:pt x="97261" y="799888"/>
                        <a:pt x="84679" y="805021"/>
                        <a:pt x="69158" y="805021"/>
                      </a:cubicBezTo>
                      <a:cubicBezTo>
                        <a:pt x="53637" y="805021"/>
                        <a:pt x="41055" y="799888"/>
                        <a:pt x="41055" y="793557"/>
                      </a:cubicBezTo>
                      <a:cubicBezTo>
                        <a:pt x="41055" y="787226"/>
                        <a:pt x="53637" y="782093"/>
                        <a:pt x="69158" y="782093"/>
                      </a:cubicBezTo>
                      <a:close/>
                      <a:moveTo>
                        <a:pt x="93178" y="732586"/>
                      </a:moveTo>
                      <a:cubicBezTo>
                        <a:pt x="108699" y="732586"/>
                        <a:pt x="121281" y="737719"/>
                        <a:pt x="121281" y="744050"/>
                      </a:cubicBezTo>
                      <a:cubicBezTo>
                        <a:pt x="121281" y="750381"/>
                        <a:pt x="108699" y="755514"/>
                        <a:pt x="93178" y="755514"/>
                      </a:cubicBezTo>
                      <a:cubicBezTo>
                        <a:pt x="77657" y="755514"/>
                        <a:pt x="65075" y="750381"/>
                        <a:pt x="65075" y="744050"/>
                      </a:cubicBezTo>
                      <a:cubicBezTo>
                        <a:pt x="65075" y="737719"/>
                        <a:pt x="77657" y="732586"/>
                        <a:pt x="93178" y="732586"/>
                      </a:cubicBezTo>
                      <a:close/>
                      <a:moveTo>
                        <a:pt x="97987" y="695983"/>
                      </a:moveTo>
                      <a:cubicBezTo>
                        <a:pt x="113508" y="695983"/>
                        <a:pt x="126090" y="701116"/>
                        <a:pt x="126090" y="707447"/>
                      </a:cubicBezTo>
                      <a:cubicBezTo>
                        <a:pt x="126090" y="713778"/>
                        <a:pt x="113508" y="718911"/>
                        <a:pt x="97987" y="718911"/>
                      </a:cubicBezTo>
                      <a:cubicBezTo>
                        <a:pt x="82466" y="718911"/>
                        <a:pt x="69884" y="713778"/>
                        <a:pt x="69884" y="707447"/>
                      </a:cubicBezTo>
                      <a:cubicBezTo>
                        <a:pt x="69884" y="701116"/>
                        <a:pt x="82466" y="695983"/>
                        <a:pt x="97987" y="695983"/>
                      </a:cubicBezTo>
                      <a:close/>
                      <a:moveTo>
                        <a:pt x="56535" y="656347"/>
                      </a:moveTo>
                      <a:cubicBezTo>
                        <a:pt x="72056" y="656347"/>
                        <a:pt x="84638" y="661480"/>
                        <a:pt x="84638" y="667811"/>
                      </a:cubicBezTo>
                      <a:cubicBezTo>
                        <a:pt x="84638" y="674142"/>
                        <a:pt x="72056" y="679275"/>
                        <a:pt x="56535" y="679275"/>
                      </a:cubicBezTo>
                      <a:cubicBezTo>
                        <a:pt x="41014" y="679275"/>
                        <a:pt x="28432" y="674142"/>
                        <a:pt x="28432" y="667811"/>
                      </a:cubicBezTo>
                      <a:cubicBezTo>
                        <a:pt x="28432" y="661480"/>
                        <a:pt x="41014" y="656347"/>
                        <a:pt x="56535" y="656347"/>
                      </a:cubicBezTo>
                      <a:close/>
                      <a:moveTo>
                        <a:pt x="56206" y="583912"/>
                      </a:moveTo>
                      <a:cubicBezTo>
                        <a:pt x="71727" y="583912"/>
                        <a:pt x="84309" y="589045"/>
                        <a:pt x="84309" y="595376"/>
                      </a:cubicBezTo>
                      <a:cubicBezTo>
                        <a:pt x="84309" y="601707"/>
                        <a:pt x="71727" y="606840"/>
                        <a:pt x="56206" y="606840"/>
                      </a:cubicBezTo>
                      <a:cubicBezTo>
                        <a:pt x="40685" y="606840"/>
                        <a:pt x="28103" y="601707"/>
                        <a:pt x="28103" y="595376"/>
                      </a:cubicBezTo>
                      <a:cubicBezTo>
                        <a:pt x="28103" y="589045"/>
                        <a:pt x="40685" y="583912"/>
                        <a:pt x="56206" y="583912"/>
                      </a:cubicBezTo>
                      <a:close/>
                      <a:moveTo>
                        <a:pt x="64502" y="537150"/>
                      </a:moveTo>
                      <a:cubicBezTo>
                        <a:pt x="80023" y="537150"/>
                        <a:pt x="92605" y="542283"/>
                        <a:pt x="92605" y="548614"/>
                      </a:cubicBezTo>
                      <a:cubicBezTo>
                        <a:pt x="92605" y="554945"/>
                        <a:pt x="80023" y="560078"/>
                        <a:pt x="64502" y="560078"/>
                      </a:cubicBezTo>
                      <a:cubicBezTo>
                        <a:pt x="48981" y="560078"/>
                        <a:pt x="36399" y="554945"/>
                        <a:pt x="36399" y="548614"/>
                      </a:cubicBezTo>
                      <a:cubicBezTo>
                        <a:pt x="36399" y="542283"/>
                        <a:pt x="48981" y="537150"/>
                        <a:pt x="64502" y="537150"/>
                      </a:cubicBezTo>
                      <a:close/>
                      <a:moveTo>
                        <a:pt x="96811" y="491789"/>
                      </a:moveTo>
                      <a:cubicBezTo>
                        <a:pt x="112332" y="491789"/>
                        <a:pt x="124914" y="496922"/>
                        <a:pt x="124914" y="503253"/>
                      </a:cubicBezTo>
                      <a:cubicBezTo>
                        <a:pt x="124914" y="509584"/>
                        <a:pt x="112332" y="514717"/>
                        <a:pt x="96811" y="514717"/>
                      </a:cubicBezTo>
                      <a:cubicBezTo>
                        <a:pt x="81290" y="514717"/>
                        <a:pt x="68708" y="509584"/>
                        <a:pt x="68708" y="503253"/>
                      </a:cubicBezTo>
                      <a:cubicBezTo>
                        <a:pt x="68708" y="496922"/>
                        <a:pt x="81290" y="491789"/>
                        <a:pt x="96811" y="491789"/>
                      </a:cubicBezTo>
                      <a:close/>
                      <a:moveTo>
                        <a:pt x="56823" y="450826"/>
                      </a:moveTo>
                      <a:cubicBezTo>
                        <a:pt x="72344" y="450826"/>
                        <a:pt x="84926" y="455959"/>
                        <a:pt x="84926" y="462290"/>
                      </a:cubicBezTo>
                      <a:cubicBezTo>
                        <a:pt x="84926" y="468621"/>
                        <a:pt x="72344" y="473754"/>
                        <a:pt x="56823" y="473754"/>
                      </a:cubicBezTo>
                      <a:cubicBezTo>
                        <a:pt x="41302" y="473754"/>
                        <a:pt x="28720" y="468621"/>
                        <a:pt x="28720" y="462290"/>
                      </a:cubicBezTo>
                      <a:cubicBezTo>
                        <a:pt x="28720" y="455959"/>
                        <a:pt x="41302" y="450826"/>
                        <a:pt x="56823" y="450826"/>
                      </a:cubicBezTo>
                      <a:close/>
                      <a:moveTo>
                        <a:pt x="71061" y="398608"/>
                      </a:moveTo>
                      <a:cubicBezTo>
                        <a:pt x="86582" y="398608"/>
                        <a:pt x="99164" y="403741"/>
                        <a:pt x="99164" y="410072"/>
                      </a:cubicBezTo>
                      <a:cubicBezTo>
                        <a:pt x="99164" y="416403"/>
                        <a:pt x="86582" y="421536"/>
                        <a:pt x="71061" y="421536"/>
                      </a:cubicBezTo>
                      <a:cubicBezTo>
                        <a:pt x="55540" y="421536"/>
                        <a:pt x="42958" y="416403"/>
                        <a:pt x="42958" y="410072"/>
                      </a:cubicBezTo>
                      <a:cubicBezTo>
                        <a:pt x="42958" y="403741"/>
                        <a:pt x="55540" y="398608"/>
                        <a:pt x="71061" y="398608"/>
                      </a:cubicBezTo>
                      <a:close/>
                      <a:moveTo>
                        <a:pt x="36399" y="352017"/>
                      </a:moveTo>
                      <a:cubicBezTo>
                        <a:pt x="51920" y="352017"/>
                        <a:pt x="64502" y="357150"/>
                        <a:pt x="64502" y="363481"/>
                      </a:cubicBezTo>
                      <a:cubicBezTo>
                        <a:pt x="64502" y="369812"/>
                        <a:pt x="51920" y="374945"/>
                        <a:pt x="36399" y="374945"/>
                      </a:cubicBezTo>
                      <a:cubicBezTo>
                        <a:pt x="20878" y="374945"/>
                        <a:pt x="8296" y="369812"/>
                        <a:pt x="8296" y="363481"/>
                      </a:cubicBezTo>
                      <a:cubicBezTo>
                        <a:pt x="8296" y="357150"/>
                        <a:pt x="20878" y="352017"/>
                        <a:pt x="36399" y="352017"/>
                      </a:cubicBezTo>
                      <a:close/>
                      <a:moveTo>
                        <a:pt x="101847" y="307679"/>
                      </a:moveTo>
                      <a:cubicBezTo>
                        <a:pt x="117368" y="307679"/>
                        <a:pt x="129950" y="312812"/>
                        <a:pt x="129950" y="319143"/>
                      </a:cubicBezTo>
                      <a:cubicBezTo>
                        <a:pt x="129950" y="325474"/>
                        <a:pt x="117368" y="330607"/>
                        <a:pt x="101847" y="330607"/>
                      </a:cubicBezTo>
                      <a:cubicBezTo>
                        <a:pt x="86326" y="330607"/>
                        <a:pt x="73744" y="325474"/>
                        <a:pt x="73744" y="319143"/>
                      </a:cubicBezTo>
                      <a:cubicBezTo>
                        <a:pt x="73744" y="312812"/>
                        <a:pt x="86326" y="307679"/>
                        <a:pt x="101847" y="307679"/>
                      </a:cubicBezTo>
                      <a:close/>
                      <a:moveTo>
                        <a:pt x="48494" y="275936"/>
                      </a:moveTo>
                      <a:cubicBezTo>
                        <a:pt x="64015" y="275936"/>
                        <a:pt x="76597" y="281069"/>
                        <a:pt x="76597" y="287400"/>
                      </a:cubicBezTo>
                      <a:cubicBezTo>
                        <a:pt x="76597" y="293731"/>
                        <a:pt x="64015" y="298864"/>
                        <a:pt x="48494" y="298864"/>
                      </a:cubicBezTo>
                      <a:cubicBezTo>
                        <a:pt x="32973" y="298864"/>
                        <a:pt x="20391" y="293731"/>
                        <a:pt x="20391" y="287400"/>
                      </a:cubicBezTo>
                      <a:cubicBezTo>
                        <a:pt x="20391" y="281069"/>
                        <a:pt x="32973" y="275936"/>
                        <a:pt x="48494" y="275936"/>
                      </a:cubicBezTo>
                      <a:close/>
                      <a:moveTo>
                        <a:pt x="92529" y="211161"/>
                      </a:moveTo>
                      <a:cubicBezTo>
                        <a:pt x="108050" y="211161"/>
                        <a:pt x="120632" y="216294"/>
                        <a:pt x="120632" y="222625"/>
                      </a:cubicBezTo>
                      <a:cubicBezTo>
                        <a:pt x="120632" y="228956"/>
                        <a:pt x="108050" y="234089"/>
                        <a:pt x="92529" y="234089"/>
                      </a:cubicBezTo>
                      <a:cubicBezTo>
                        <a:pt x="77008" y="234089"/>
                        <a:pt x="64426" y="228956"/>
                        <a:pt x="64426" y="222625"/>
                      </a:cubicBezTo>
                      <a:cubicBezTo>
                        <a:pt x="64426" y="216294"/>
                        <a:pt x="77008" y="211161"/>
                        <a:pt x="92529" y="211161"/>
                      </a:cubicBezTo>
                      <a:close/>
                      <a:moveTo>
                        <a:pt x="36323" y="181831"/>
                      </a:moveTo>
                      <a:cubicBezTo>
                        <a:pt x="51844" y="181831"/>
                        <a:pt x="64426" y="186964"/>
                        <a:pt x="64426" y="193295"/>
                      </a:cubicBezTo>
                      <a:cubicBezTo>
                        <a:pt x="64426" y="199626"/>
                        <a:pt x="51844" y="204759"/>
                        <a:pt x="36323" y="204759"/>
                      </a:cubicBezTo>
                      <a:cubicBezTo>
                        <a:pt x="20802" y="204759"/>
                        <a:pt x="8220" y="199626"/>
                        <a:pt x="8220" y="193295"/>
                      </a:cubicBezTo>
                      <a:cubicBezTo>
                        <a:pt x="8220" y="186964"/>
                        <a:pt x="20802" y="181831"/>
                        <a:pt x="36323" y="181831"/>
                      </a:cubicBezTo>
                      <a:close/>
                      <a:moveTo>
                        <a:pt x="108234" y="126574"/>
                      </a:moveTo>
                      <a:cubicBezTo>
                        <a:pt x="123755" y="126574"/>
                        <a:pt x="136337" y="131707"/>
                        <a:pt x="136337" y="138038"/>
                      </a:cubicBezTo>
                      <a:cubicBezTo>
                        <a:pt x="136337" y="144369"/>
                        <a:pt x="123755" y="149502"/>
                        <a:pt x="108234" y="149502"/>
                      </a:cubicBezTo>
                      <a:cubicBezTo>
                        <a:pt x="92713" y="149502"/>
                        <a:pt x="80131" y="144369"/>
                        <a:pt x="80131" y="138038"/>
                      </a:cubicBezTo>
                      <a:cubicBezTo>
                        <a:pt x="80131" y="131707"/>
                        <a:pt x="92713" y="126574"/>
                        <a:pt x="108234" y="126574"/>
                      </a:cubicBezTo>
                      <a:close/>
                      <a:moveTo>
                        <a:pt x="41724" y="83330"/>
                      </a:moveTo>
                      <a:cubicBezTo>
                        <a:pt x="57245" y="83330"/>
                        <a:pt x="69827" y="88463"/>
                        <a:pt x="69827" y="94794"/>
                      </a:cubicBezTo>
                      <a:cubicBezTo>
                        <a:pt x="69827" y="101125"/>
                        <a:pt x="57245" y="106258"/>
                        <a:pt x="41724" y="106258"/>
                      </a:cubicBezTo>
                      <a:cubicBezTo>
                        <a:pt x="26203" y="106258"/>
                        <a:pt x="13621" y="101125"/>
                        <a:pt x="13621" y="94794"/>
                      </a:cubicBezTo>
                      <a:cubicBezTo>
                        <a:pt x="13621" y="88463"/>
                        <a:pt x="26203" y="83330"/>
                        <a:pt x="41724" y="83330"/>
                      </a:cubicBezTo>
                      <a:close/>
                      <a:moveTo>
                        <a:pt x="84309" y="40975"/>
                      </a:moveTo>
                      <a:cubicBezTo>
                        <a:pt x="99830" y="40975"/>
                        <a:pt x="112412" y="46108"/>
                        <a:pt x="112412" y="52439"/>
                      </a:cubicBezTo>
                      <a:cubicBezTo>
                        <a:pt x="112412" y="58770"/>
                        <a:pt x="99830" y="63903"/>
                        <a:pt x="84309" y="63903"/>
                      </a:cubicBezTo>
                      <a:cubicBezTo>
                        <a:pt x="68788" y="63903"/>
                        <a:pt x="56206" y="58770"/>
                        <a:pt x="56206" y="52439"/>
                      </a:cubicBezTo>
                      <a:cubicBezTo>
                        <a:pt x="56206" y="46108"/>
                        <a:pt x="68788" y="40975"/>
                        <a:pt x="84309" y="40975"/>
                      </a:cubicBezTo>
                      <a:close/>
                      <a:moveTo>
                        <a:pt x="28103" y="0"/>
                      </a:moveTo>
                      <a:cubicBezTo>
                        <a:pt x="43624" y="0"/>
                        <a:pt x="56206" y="5133"/>
                        <a:pt x="56206" y="11464"/>
                      </a:cubicBezTo>
                      <a:cubicBezTo>
                        <a:pt x="56206" y="17795"/>
                        <a:pt x="43624" y="22928"/>
                        <a:pt x="28103" y="22928"/>
                      </a:cubicBezTo>
                      <a:cubicBezTo>
                        <a:pt x="12582" y="22928"/>
                        <a:pt x="0" y="17795"/>
                        <a:pt x="0" y="11464"/>
                      </a:cubicBezTo>
                      <a:cubicBezTo>
                        <a:pt x="0" y="5133"/>
                        <a:pt x="12582" y="0"/>
                        <a:pt x="28103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62A2563E-AA40-43DD-B7FC-57CAF2D9C39C}"/>
                  </a:ext>
                </a:extLst>
              </p:cNvPr>
              <p:cNvGrpSpPr/>
              <p:nvPr/>
            </p:nvGrpSpPr>
            <p:grpSpPr>
              <a:xfrm rot="596639" flipH="1">
                <a:off x="3004809" y="2981610"/>
                <a:ext cx="158470" cy="1743732"/>
                <a:chOff x="2702749" y="2939735"/>
                <a:chExt cx="158471" cy="1743732"/>
              </a:xfrm>
            </p:grpSpPr>
            <p:sp>
              <p:nvSpPr>
                <p:cNvPr id="252" name="台形 251">
                  <a:extLst>
                    <a:ext uri="{FF2B5EF4-FFF2-40B4-BE49-F238E27FC236}">
                      <a16:creationId xmlns:a16="http://schemas.microsoft.com/office/drawing/2014/main" id="{32D87DF5-D4E6-4E9E-AEF9-E921FA64E70A}"/>
                    </a:ext>
                  </a:extLst>
                </p:cNvPr>
                <p:cNvSpPr/>
                <p:nvPr/>
              </p:nvSpPr>
              <p:spPr bwMode="auto">
                <a:xfrm rot="10800000">
                  <a:off x="2702749" y="2939735"/>
                  <a:ext cx="158471" cy="1743732"/>
                </a:xfrm>
                <a:prstGeom prst="trapezoid">
                  <a:avLst>
                    <a:gd name="adj" fmla="val 32514"/>
                  </a:avLst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5E23A39F-9A18-48F2-BB61-914A8B619DDD}"/>
                    </a:ext>
                  </a:extLst>
                </p:cNvPr>
                <p:cNvSpPr/>
                <p:nvPr/>
              </p:nvSpPr>
              <p:spPr bwMode="auto">
                <a:xfrm>
                  <a:off x="2710580" y="2981024"/>
                  <a:ext cx="136337" cy="1338360"/>
                </a:xfrm>
                <a:custGeom>
                  <a:avLst/>
                  <a:gdLst>
                    <a:gd name="connsiteX0" fmla="*/ 70985 w 136337"/>
                    <a:gd name="connsiteY0" fmla="*/ 1315432 h 1338360"/>
                    <a:gd name="connsiteX1" fmla="*/ 99088 w 136337"/>
                    <a:gd name="connsiteY1" fmla="*/ 1326896 h 1338360"/>
                    <a:gd name="connsiteX2" fmla="*/ 70985 w 136337"/>
                    <a:gd name="connsiteY2" fmla="*/ 1338360 h 1338360"/>
                    <a:gd name="connsiteX3" fmla="*/ 42882 w 136337"/>
                    <a:gd name="connsiteY3" fmla="*/ 1326896 h 1338360"/>
                    <a:gd name="connsiteX4" fmla="*/ 70985 w 136337"/>
                    <a:gd name="connsiteY4" fmla="*/ 1315432 h 1338360"/>
                    <a:gd name="connsiteX5" fmla="*/ 79281 w 136337"/>
                    <a:gd name="connsiteY5" fmla="*/ 1268670 h 1338360"/>
                    <a:gd name="connsiteX6" fmla="*/ 107384 w 136337"/>
                    <a:gd name="connsiteY6" fmla="*/ 1280134 h 1338360"/>
                    <a:gd name="connsiteX7" fmla="*/ 79281 w 136337"/>
                    <a:gd name="connsiteY7" fmla="*/ 1291598 h 1338360"/>
                    <a:gd name="connsiteX8" fmla="*/ 51178 w 136337"/>
                    <a:gd name="connsiteY8" fmla="*/ 1280134 h 1338360"/>
                    <a:gd name="connsiteX9" fmla="*/ 79281 w 136337"/>
                    <a:gd name="connsiteY9" fmla="*/ 1268670 h 1338360"/>
                    <a:gd name="connsiteX10" fmla="*/ 80174 w 136337"/>
                    <a:gd name="connsiteY10" fmla="*/ 1196952 h 1338360"/>
                    <a:gd name="connsiteX11" fmla="*/ 108277 w 136337"/>
                    <a:gd name="connsiteY11" fmla="*/ 1208416 h 1338360"/>
                    <a:gd name="connsiteX12" fmla="*/ 80174 w 136337"/>
                    <a:gd name="connsiteY12" fmla="*/ 1219880 h 1338360"/>
                    <a:gd name="connsiteX13" fmla="*/ 52071 w 136337"/>
                    <a:gd name="connsiteY13" fmla="*/ 1208416 h 1338360"/>
                    <a:gd name="connsiteX14" fmla="*/ 80174 w 136337"/>
                    <a:gd name="connsiteY14" fmla="*/ 1196952 h 1338360"/>
                    <a:gd name="connsiteX15" fmla="*/ 84850 w 136337"/>
                    <a:gd name="connsiteY15" fmla="*/ 1107041 h 1338360"/>
                    <a:gd name="connsiteX16" fmla="*/ 112953 w 136337"/>
                    <a:gd name="connsiteY16" fmla="*/ 1118505 h 1338360"/>
                    <a:gd name="connsiteX17" fmla="*/ 84850 w 136337"/>
                    <a:gd name="connsiteY17" fmla="*/ 1129969 h 1338360"/>
                    <a:gd name="connsiteX18" fmla="*/ 56747 w 136337"/>
                    <a:gd name="connsiteY18" fmla="*/ 1118505 h 1338360"/>
                    <a:gd name="connsiteX19" fmla="*/ 84850 w 136337"/>
                    <a:gd name="connsiteY19" fmla="*/ 1107041 h 1338360"/>
                    <a:gd name="connsiteX20" fmla="*/ 56206 w 136337"/>
                    <a:gd name="connsiteY20" fmla="*/ 1056415 h 1338360"/>
                    <a:gd name="connsiteX21" fmla="*/ 84309 w 136337"/>
                    <a:gd name="connsiteY21" fmla="*/ 1067879 h 1338360"/>
                    <a:gd name="connsiteX22" fmla="*/ 56206 w 136337"/>
                    <a:gd name="connsiteY22" fmla="*/ 1079343 h 1338360"/>
                    <a:gd name="connsiteX23" fmla="*/ 28103 w 136337"/>
                    <a:gd name="connsiteY23" fmla="*/ 1067879 h 1338360"/>
                    <a:gd name="connsiteX24" fmla="*/ 56206 w 136337"/>
                    <a:gd name="connsiteY24" fmla="*/ 1056415 h 1338360"/>
                    <a:gd name="connsiteX25" fmla="*/ 64426 w 136337"/>
                    <a:gd name="connsiteY25" fmla="*/ 1008232 h 1338360"/>
                    <a:gd name="connsiteX26" fmla="*/ 92529 w 136337"/>
                    <a:gd name="connsiteY26" fmla="*/ 1019696 h 1338360"/>
                    <a:gd name="connsiteX27" fmla="*/ 64426 w 136337"/>
                    <a:gd name="connsiteY27" fmla="*/ 1031160 h 1338360"/>
                    <a:gd name="connsiteX28" fmla="*/ 36323 w 136337"/>
                    <a:gd name="connsiteY28" fmla="*/ 1019696 h 1338360"/>
                    <a:gd name="connsiteX29" fmla="*/ 64426 w 136337"/>
                    <a:gd name="connsiteY29" fmla="*/ 1008232 h 1338360"/>
                    <a:gd name="connsiteX30" fmla="*/ 72356 w 136337"/>
                    <a:gd name="connsiteY30" fmla="*/ 969722 h 1338360"/>
                    <a:gd name="connsiteX31" fmla="*/ 100459 w 136337"/>
                    <a:gd name="connsiteY31" fmla="*/ 981186 h 1338360"/>
                    <a:gd name="connsiteX32" fmla="*/ 72356 w 136337"/>
                    <a:gd name="connsiteY32" fmla="*/ 992650 h 1338360"/>
                    <a:gd name="connsiteX33" fmla="*/ 44253 w 136337"/>
                    <a:gd name="connsiteY33" fmla="*/ 981186 h 1338360"/>
                    <a:gd name="connsiteX34" fmla="*/ 72356 w 136337"/>
                    <a:gd name="connsiteY34" fmla="*/ 969722 h 1338360"/>
                    <a:gd name="connsiteX35" fmla="*/ 93178 w 136337"/>
                    <a:gd name="connsiteY35" fmla="*/ 932359 h 1338360"/>
                    <a:gd name="connsiteX36" fmla="*/ 121281 w 136337"/>
                    <a:gd name="connsiteY36" fmla="*/ 943823 h 1338360"/>
                    <a:gd name="connsiteX37" fmla="*/ 93178 w 136337"/>
                    <a:gd name="connsiteY37" fmla="*/ 955287 h 1338360"/>
                    <a:gd name="connsiteX38" fmla="*/ 65075 w 136337"/>
                    <a:gd name="connsiteY38" fmla="*/ 943823 h 1338360"/>
                    <a:gd name="connsiteX39" fmla="*/ 93178 w 136337"/>
                    <a:gd name="connsiteY39" fmla="*/ 932359 h 1338360"/>
                    <a:gd name="connsiteX40" fmla="*/ 92529 w 136337"/>
                    <a:gd name="connsiteY40" fmla="*/ 879159 h 1338360"/>
                    <a:gd name="connsiteX41" fmla="*/ 120632 w 136337"/>
                    <a:gd name="connsiteY41" fmla="*/ 890623 h 1338360"/>
                    <a:gd name="connsiteX42" fmla="*/ 92529 w 136337"/>
                    <a:gd name="connsiteY42" fmla="*/ 902087 h 1338360"/>
                    <a:gd name="connsiteX43" fmla="*/ 64426 w 136337"/>
                    <a:gd name="connsiteY43" fmla="*/ 890623 h 1338360"/>
                    <a:gd name="connsiteX44" fmla="*/ 92529 w 136337"/>
                    <a:gd name="connsiteY44" fmla="*/ 879159 h 1338360"/>
                    <a:gd name="connsiteX45" fmla="*/ 65075 w 136337"/>
                    <a:gd name="connsiteY45" fmla="*/ 838205 h 1338360"/>
                    <a:gd name="connsiteX46" fmla="*/ 93178 w 136337"/>
                    <a:gd name="connsiteY46" fmla="*/ 849669 h 1338360"/>
                    <a:gd name="connsiteX47" fmla="*/ 65075 w 136337"/>
                    <a:gd name="connsiteY47" fmla="*/ 861133 h 1338360"/>
                    <a:gd name="connsiteX48" fmla="*/ 36972 w 136337"/>
                    <a:gd name="connsiteY48" fmla="*/ 849669 h 1338360"/>
                    <a:gd name="connsiteX49" fmla="*/ 65075 w 136337"/>
                    <a:gd name="connsiteY49" fmla="*/ 838205 h 1338360"/>
                    <a:gd name="connsiteX50" fmla="*/ 69158 w 136337"/>
                    <a:gd name="connsiteY50" fmla="*/ 782093 h 1338360"/>
                    <a:gd name="connsiteX51" fmla="*/ 97261 w 136337"/>
                    <a:gd name="connsiteY51" fmla="*/ 793557 h 1338360"/>
                    <a:gd name="connsiteX52" fmla="*/ 69158 w 136337"/>
                    <a:gd name="connsiteY52" fmla="*/ 805021 h 1338360"/>
                    <a:gd name="connsiteX53" fmla="*/ 41055 w 136337"/>
                    <a:gd name="connsiteY53" fmla="*/ 793557 h 1338360"/>
                    <a:gd name="connsiteX54" fmla="*/ 69158 w 136337"/>
                    <a:gd name="connsiteY54" fmla="*/ 782093 h 1338360"/>
                    <a:gd name="connsiteX55" fmla="*/ 93178 w 136337"/>
                    <a:gd name="connsiteY55" fmla="*/ 732586 h 1338360"/>
                    <a:gd name="connsiteX56" fmla="*/ 121281 w 136337"/>
                    <a:gd name="connsiteY56" fmla="*/ 744050 h 1338360"/>
                    <a:gd name="connsiteX57" fmla="*/ 93178 w 136337"/>
                    <a:gd name="connsiteY57" fmla="*/ 755514 h 1338360"/>
                    <a:gd name="connsiteX58" fmla="*/ 65075 w 136337"/>
                    <a:gd name="connsiteY58" fmla="*/ 744050 h 1338360"/>
                    <a:gd name="connsiteX59" fmla="*/ 93178 w 136337"/>
                    <a:gd name="connsiteY59" fmla="*/ 732586 h 1338360"/>
                    <a:gd name="connsiteX60" fmla="*/ 97987 w 136337"/>
                    <a:gd name="connsiteY60" fmla="*/ 695983 h 1338360"/>
                    <a:gd name="connsiteX61" fmla="*/ 126090 w 136337"/>
                    <a:gd name="connsiteY61" fmla="*/ 707447 h 1338360"/>
                    <a:gd name="connsiteX62" fmla="*/ 97987 w 136337"/>
                    <a:gd name="connsiteY62" fmla="*/ 718911 h 1338360"/>
                    <a:gd name="connsiteX63" fmla="*/ 69884 w 136337"/>
                    <a:gd name="connsiteY63" fmla="*/ 707447 h 1338360"/>
                    <a:gd name="connsiteX64" fmla="*/ 97987 w 136337"/>
                    <a:gd name="connsiteY64" fmla="*/ 695983 h 1338360"/>
                    <a:gd name="connsiteX65" fmla="*/ 56535 w 136337"/>
                    <a:gd name="connsiteY65" fmla="*/ 656347 h 1338360"/>
                    <a:gd name="connsiteX66" fmla="*/ 84638 w 136337"/>
                    <a:gd name="connsiteY66" fmla="*/ 667811 h 1338360"/>
                    <a:gd name="connsiteX67" fmla="*/ 56535 w 136337"/>
                    <a:gd name="connsiteY67" fmla="*/ 679275 h 1338360"/>
                    <a:gd name="connsiteX68" fmla="*/ 28432 w 136337"/>
                    <a:gd name="connsiteY68" fmla="*/ 667811 h 1338360"/>
                    <a:gd name="connsiteX69" fmla="*/ 56535 w 136337"/>
                    <a:gd name="connsiteY69" fmla="*/ 656347 h 1338360"/>
                    <a:gd name="connsiteX70" fmla="*/ 56206 w 136337"/>
                    <a:gd name="connsiteY70" fmla="*/ 583912 h 1338360"/>
                    <a:gd name="connsiteX71" fmla="*/ 84309 w 136337"/>
                    <a:gd name="connsiteY71" fmla="*/ 595376 h 1338360"/>
                    <a:gd name="connsiteX72" fmla="*/ 56206 w 136337"/>
                    <a:gd name="connsiteY72" fmla="*/ 606840 h 1338360"/>
                    <a:gd name="connsiteX73" fmla="*/ 28103 w 136337"/>
                    <a:gd name="connsiteY73" fmla="*/ 595376 h 1338360"/>
                    <a:gd name="connsiteX74" fmla="*/ 56206 w 136337"/>
                    <a:gd name="connsiteY74" fmla="*/ 583912 h 1338360"/>
                    <a:gd name="connsiteX75" fmla="*/ 64502 w 136337"/>
                    <a:gd name="connsiteY75" fmla="*/ 537150 h 1338360"/>
                    <a:gd name="connsiteX76" fmla="*/ 92605 w 136337"/>
                    <a:gd name="connsiteY76" fmla="*/ 548614 h 1338360"/>
                    <a:gd name="connsiteX77" fmla="*/ 64502 w 136337"/>
                    <a:gd name="connsiteY77" fmla="*/ 560078 h 1338360"/>
                    <a:gd name="connsiteX78" fmla="*/ 36399 w 136337"/>
                    <a:gd name="connsiteY78" fmla="*/ 548614 h 1338360"/>
                    <a:gd name="connsiteX79" fmla="*/ 64502 w 136337"/>
                    <a:gd name="connsiteY79" fmla="*/ 537150 h 1338360"/>
                    <a:gd name="connsiteX80" fmla="*/ 96811 w 136337"/>
                    <a:gd name="connsiteY80" fmla="*/ 491789 h 1338360"/>
                    <a:gd name="connsiteX81" fmla="*/ 124914 w 136337"/>
                    <a:gd name="connsiteY81" fmla="*/ 503253 h 1338360"/>
                    <a:gd name="connsiteX82" fmla="*/ 96811 w 136337"/>
                    <a:gd name="connsiteY82" fmla="*/ 514717 h 1338360"/>
                    <a:gd name="connsiteX83" fmla="*/ 68708 w 136337"/>
                    <a:gd name="connsiteY83" fmla="*/ 503253 h 1338360"/>
                    <a:gd name="connsiteX84" fmla="*/ 96811 w 136337"/>
                    <a:gd name="connsiteY84" fmla="*/ 491789 h 1338360"/>
                    <a:gd name="connsiteX85" fmla="*/ 56823 w 136337"/>
                    <a:gd name="connsiteY85" fmla="*/ 450826 h 1338360"/>
                    <a:gd name="connsiteX86" fmla="*/ 84926 w 136337"/>
                    <a:gd name="connsiteY86" fmla="*/ 462290 h 1338360"/>
                    <a:gd name="connsiteX87" fmla="*/ 56823 w 136337"/>
                    <a:gd name="connsiteY87" fmla="*/ 473754 h 1338360"/>
                    <a:gd name="connsiteX88" fmla="*/ 28720 w 136337"/>
                    <a:gd name="connsiteY88" fmla="*/ 462290 h 1338360"/>
                    <a:gd name="connsiteX89" fmla="*/ 56823 w 136337"/>
                    <a:gd name="connsiteY89" fmla="*/ 450826 h 1338360"/>
                    <a:gd name="connsiteX90" fmla="*/ 71061 w 136337"/>
                    <a:gd name="connsiteY90" fmla="*/ 398608 h 1338360"/>
                    <a:gd name="connsiteX91" fmla="*/ 99164 w 136337"/>
                    <a:gd name="connsiteY91" fmla="*/ 410072 h 1338360"/>
                    <a:gd name="connsiteX92" fmla="*/ 71061 w 136337"/>
                    <a:gd name="connsiteY92" fmla="*/ 421536 h 1338360"/>
                    <a:gd name="connsiteX93" fmla="*/ 42958 w 136337"/>
                    <a:gd name="connsiteY93" fmla="*/ 410072 h 1338360"/>
                    <a:gd name="connsiteX94" fmla="*/ 71061 w 136337"/>
                    <a:gd name="connsiteY94" fmla="*/ 398608 h 1338360"/>
                    <a:gd name="connsiteX95" fmla="*/ 36399 w 136337"/>
                    <a:gd name="connsiteY95" fmla="*/ 352017 h 1338360"/>
                    <a:gd name="connsiteX96" fmla="*/ 64502 w 136337"/>
                    <a:gd name="connsiteY96" fmla="*/ 363481 h 1338360"/>
                    <a:gd name="connsiteX97" fmla="*/ 36399 w 136337"/>
                    <a:gd name="connsiteY97" fmla="*/ 374945 h 1338360"/>
                    <a:gd name="connsiteX98" fmla="*/ 8296 w 136337"/>
                    <a:gd name="connsiteY98" fmla="*/ 363481 h 1338360"/>
                    <a:gd name="connsiteX99" fmla="*/ 36399 w 136337"/>
                    <a:gd name="connsiteY99" fmla="*/ 352017 h 1338360"/>
                    <a:gd name="connsiteX100" fmla="*/ 101847 w 136337"/>
                    <a:gd name="connsiteY100" fmla="*/ 307679 h 1338360"/>
                    <a:gd name="connsiteX101" fmla="*/ 129950 w 136337"/>
                    <a:gd name="connsiteY101" fmla="*/ 319143 h 1338360"/>
                    <a:gd name="connsiteX102" fmla="*/ 101847 w 136337"/>
                    <a:gd name="connsiteY102" fmla="*/ 330607 h 1338360"/>
                    <a:gd name="connsiteX103" fmla="*/ 73744 w 136337"/>
                    <a:gd name="connsiteY103" fmla="*/ 319143 h 1338360"/>
                    <a:gd name="connsiteX104" fmla="*/ 101847 w 136337"/>
                    <a:gd name="connsiteY104" fmla="*/ 307679 h 1338360"/>
                    <a:gd name="connsiteX105" fmla="*/ 48494 w 136337"/>
                    <a:gd name="connsiteY105" fmla="*/ 275936 h 1338360"/>
                    <a:gd name="connsiteX106" fmla="*/ 76597 w 136337"/>
                    <a:gd name="connsiteY106" fmla="*/ 287400 h 1338360"/>
                    <a:gd name="connsiteX107" fmla="*/ 48494 w 136337"/>
                    <a:gd name="connsiteY107" fmla="*/ 298864 h 1338360"/>
                    <a:gd name="connsiteX108" fmla="*/ 20391 w 136337"/>
                    <a:gd name="connsiteY108" fmla="*/ 287400 h 1338360"/>
                    <a:gd name="connsiteX109" fmla="*/ 48494 w 136337"/>
                    <a:gd name="connsiteY109" fmla="*/ 275936 h 1338360"/>
                    <a:gd name="connsiteX110" fmla="*/ 92529 w 136337"/>
                    <a:gd name="connsiteY110" fmla="*/ 211161 h 1338360"/>
                    <a:gd name="connsiteX111" fmla="*/ 120632 w 136337"/>
                    <a:gd name="connsiteY111" fmla="*/ 222625 h 1338360"/>
                    <a:gd name="connsiteX112" fmla="*/ 92529 w 136337"/>
                    <a:gd name="connsiteY112" fmla="*/ 234089 h 1338360"/>
                    <a:gd name="connsiteX113" fmla="*/ 64426 w 136337"/>
                    <a:gd name="connsiteY113" fmla="*/ 222625 h 1338360"/>
                    <a:gd name="connsiteX114" fmla="*/ 92529 w 136337"/>
                    <a:gd name="connsiteY114" fmla="*/ 211161 h 1338360"/>
                    <a:gd name="connsiteX115" fmla="*/ 36323 w 136337"/>
                    <a:gd name="connsiteY115" fmla="*/ 181831 h 1338360"/>
                    <a:gd name="connsiteX116" fmla="*/ 64426 w 136337"/>
                    <a:gd name="connsiteY116" fmla="*/ 193295 h 1338360"/>
                    <a:gd name="connsiteX117" fmla="*/ 36323 w 136337"/>
                    <a:gd name="connsiteY117" fmla="*/ 204759 h 1338360"/>
                    <a:gd name="connsiteX118" fmla="*/ 8220 w 136337"/>
                    <a:gd name="connsiteY118" fmla="*/ 193295 h 1338360"/>
                    <a:gd name="connsiteX119" fmla="*/ 36323 w 136337"/>
                    <a:gd name="connsiteY119" fmla="*/ 181831 h 1338360"/>
                    <a:gd name="connsiteX120" fmla="*/ 108234 w 136337"/>
                    <a:gd name="connsiteY120" fmla="*/ 126574 h 1338360"/>
                    <a:gd name="connsiteX121" fmla="*/ 136337 w 136337"/>
                    <a:gd name="connsiteY121" fmla="*/ 138038 h 1338360"/>
                    <a:gd name="connsiteX122" fmla="*/ 108234 w 136337"/>
                    <a:gd name="connsiteY122" fmla="*/ 149502 h 1338360"/>
                    <a:gd name="connsiteX123" fmla="*/ 80131 w 136337"/>
                    <a:gd name="connsiteY123" fmla="*/ 138038 h 1338360"/>
                    <a:gd name="connsiteX124" fmla="*/ 108234 w 136337"/>
                    <a:gd name="connsiteY124" fmla="*/ 126574 h 1338360"/>
                    <a:gd name="connsiteX125" fmla="*/ 41724 w 136337"/>
                    <a:gd name="connsiteY125" fmla="*/ 83330 h 1338360"/>
                    <a:gd name="connsiteX126" fmla="*/ 69827 w 136337"/>
                    <a:gd name="connsiteY126" fmla="*/ 94794 h 1338360"/>
                    <a:gd name="connsiteX127" fmla="*/ 41724 w 136337"/>
                    <a:gd name="connsiteY127" fmla="*/ 106258 h 1338360"/>
                    <a:gd name="connsiteX128" fmla="*/ 13621 w 136337"/>
                    <a:gd name="connsiteY128" fmla="*/ 94794 h 1338360"/>
                    <a:gd name="connsiteX129" fmla="*/ 41724 w 136337"/>
                    <a:gd name="connsiteY129" fmla="*/ 83330 h 1338360"/>
                    <a:gd name="connsiteX130" fmla="*/ 84309 w 136337"/>
                    <a:gd name="connsiteY130" fmla="*/ 40975 h 1338360"/>
                    <a:gd name="connsiteX131" fmla="*/ 112412 w 136337"/>
                    <a:gd name="connsiteY131" fmla="*/ 52439 h 1338360"/>
                    <a:gd name="connsiteX132" fmla="*/ 84309 w 136337"/>
                    <a:gd name="connsiteY132" fmla="*/ 63903 h 1338360"/>
                    <a:gd name="connsiteX133" fmla="*/ 56206 w 136337"/>
                    <a:gd name="connsiteY133" fmla="*/ 52439 h 1338360"/>
                    <a:gd name="connsiteX134" fmla="*/ 84309 w 136337"/>
                    <a:gd name="connsiteY134" fmla="*/ 40975 h 1338360"/>
                    <a:gd name="connsiteX135" fmla="*/ 28103 w 136337"/>
                    <a:gd name="connsiteY135" fmla="*/ 0 h 1338360"/>
                    <a:gd name="connsiteX136" fmla="*/ 56206 w 136337"/>
                    <a:gd name="connsiteY136" fmla="*/ 11464 h 1338360"/>
                    <a:gd name="connsiteX137" fmla="*/ 28103 w 136337"/>
                    <a:gd name="connsiteY137" fmla="*/ 22928 h 1338360"/>
                    <a:gd name="connsiteX138" fmla="*/ 0 w 136337"/>
                    <a:gd name="connsiteY138" fmla="*/ 11464 h 1338360"/>
                    <a:gd name="connsiteX139" fmla="*/ 28103 w 136337"/>
                    <a:gd name="connsiteY139" fmla="*/ 0 h 1338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</a:cxnLst>
                  <a:rect l="l" t="t" r="r" b="b"/>
                  <a:pathLst>
                    <a:path w="136337" h="1338360">
                      <a:moveTo>
                        <a:pt x="70985" y="1315432"/>
                      </a:moveTo>
                      <a:cubicBezTo>
                        <a:pt x="86506" y="1315432"/>
                        <a:pt x="99088" y="1320565"/>
                        <a:pt x="99088" y="1326896"/>
                      </a:cubicBezTo>
                      <a:cubicBezTo>
                        <a:pt x="99088" y="1333227"/>
                        <a:pt x="86506" y="1338360"/>
                        <a:pt x="70985" y="1338360"/>
                      </a:cubicBezTo>
                      <a:cubicBezTo>
                        <a:pt x="55464" y="1338360"/>
                        <a:pt x="42882" y="1333227"/>
                        <a:pt x="42882" y="1326896"/>
                      </a:cubicBezTo>
                      <a:cubicBezTo>
                        <a:pt x="42882" y="1320565"/>
                        <a:pt x="55464" y="1315432"/>
                        <a:pt x="70985" y="1315432"/>
                      </a:cubicBezTo>
                      <a:close/>
                      <a:moveTo>
                        <a:pt x="79281" y="1268670"/>
                      </a:moveTo>
                      <a:cubicBezTo>
                        <a:pt x="94802" y="1268670"/>
                        <a:pt x="107384" y="1273803"/>
                        <a:pt x="107384" y="1280134"/>
                      </a:cubicBezTo>
                      <a:cubicBezTo>
                        <a:pt x="107384" y="1286465"/>
                        <a:pt x="94802" y="1291598"/>
                        <a:pt x="79281" y="1291598"/>
                      </a:cubicBezTo>
                      <a:cubicBezTo>
                        <a:pt x="63760" y="1291598"/>
                        <a:pt x="51178" y="1286465"/>
                        <a:pt x="51178" y="1280134"/>
                      </a:cubicBezTo>
                      <a:cubicBezTo>
                        <a:pt x="51178" y="1273803"/>
                        <a:pt x="63760" y="1268670"/>
                        <a:pt x="79281" y="1268670"/>
                      </a:cubicBezTo>
                      <a:close/>
                      <a:moveTo>
                        <a:pt x="80174" y="1196952"/>
                      </a:moveTo>
                      <a:cubicBezTo>
                        <a:pt x="95695" y="1196952"/>
                        <a:pt x="108277" y="1202085"/>
                        <a:pt x="108277" y="1208416"/>
                      </a:cubicBezTo>
                      <a:cubicBezTo>
                        <a:pt x="108277" y="1214747"/>
                        <a:pt x="95695" y="1219880"/>
                        <a:pt x="80174" y="1219880"/>
                      </a:cubicBezTo>
                      <a:cubicBezTo>
                        <a:pt x="64653" y="1219880"/>
                        <a:pt x="52071" y="1214747"/>
                        <a:pt x="52071" y="1208416"/>
                      </a:cubicBezTo>
                      <a:cubicBezTo>
                        <a:pt x="52071" y="1202085"/>
                        <a:pt x="64653" y="1196952"/>
                        <a:pt x="80174" y="1196952"/>
                      </a:cubicBezTo>
                      <a:close/>
                      <a:moveTo>
                        <a:pt x="84850" y="1107041"/>
                      </a:moveTo>
                      <a:cubicBezTo>
                        <a:pt x="100371" y="1107041"/>
                        <a:pt x="112953" y="1112174"/>
                        <a:pt x="112953" y="1118505"/>
                      </a:cubicBezTo>
                      <a:cubicBezTo>
                        <a:pt x="112953" y="1124836"/>
                        <a:pt x="100371" y="1129969"/>
                        <a:pt x="84850" y="1129969"/>
                      </a:cubicBezTo>
                      <a:cubicBezTo>
                        <a:pt x="69329" y="1129969"/>
                        <a:pt x="56747" y="1124836"/>
                        <a:pt x="56747" y="1118505"/>
                      </a:cubicBezTo>
                      <a:cubicBezTo>
                        <a:pt x="56747" y="1112174"/>
                        <a:pt x="69329" y="1107041"/>
                        <a:pt x="84850" y="1107041"/>
                      </a:cubicBezTo>
                      <a:close/>
                      <a:moveTo>
                        <a:pt x="56206" y="1056415"/>
                      </a:moveTo>
                      <a:cubicBezTo>
                        <a:pt x="71727" y="1056415"/>
                        <a:pt x="84309" y="1061548"/>
                        <a:pt x="84309" y="1067879"/>
                      </a:cubicBezTo>
                      <a:cubicBezTo>
                        <a:pt x="84309" y="1074210"/>
                        <a:pt x="71727" y="1079343"/>
                        <a:pt x="56206" y="1079343"/>
                      </a:cubicBezTo>
                      <a:cubicBezTo>
                        <a:pt x="40685" y="1079343"/>
                        <a:pt x="28103" y="1074210"/>
                        <a:pt x="28103" y="1067879"/>
                      </a:cubicBezTo>
                      <a:cubicBezTo>
                        <a:pt x="28103" y="1061548"/>
                        <a:pt x="40685" y="1056415"/>
                        <a:pt x="56206" y="1056415"/>
                      </a:cubicBezTo>
                      <a:close/>
                      <a:moveTo>
                        <a:pt x="64426" y="1008232"/>
                      </a:moveTo>
                      <a:cubicBezTo>
                        <a:pt x="79947" y="1008232"/>
                        <a:pt x="92529" y="1013365"/>
                        <a:pt x="92529" y="1019696"/>
                      </a:cubicBezTo>
                      <a:cubicBezTo>
                        <a:pt x="92529" y="1026027"/>
                        <a:pt x="79947" y="1031160"/>
                        <a:pt x="64426" y="1031160"/>
                      </a:cubicBezTo>
                      <a:cubicBezTo>
                        <a:pt x="48905" y="1031160"/>
                        <a:pt x="36323" y="1026027"/>
                        <a:pt x="36323" y="1019696"/>
                      </a:cubicBezTo>
                      <a:cubicBezTo>
                        <a:pt x="36323" y="1013365"/>
                        <a:pt x="48905" y="1008232"/>
                        <a:pt x="64426" y="1008232"/>
                      </a:cubicBezTo>
                      <a:close/>
                      <a:moveTo>
                        <a:pt x="72356" y="969722"/>
                      </a:moveTo>
                      <a:cubicBezTo>
                        <a:pt x="87877" y="969722"/>
                        <a:pt x="100459" y="974855"/>
                        <a:pt x="100459" y="981186"/>
                      </a:cubicBezTo>
                      <a:cubicBezTo>
                        <a:pt x="100459" y="987517"/>
                        <a:pt x="87877" y="992650"/>
                        <a:pt x="72356" y="992650"/>
                      </a:cubicBezTo>
                      <a:cubicBezTo>
                        <a:pt x="56835" y="992650"/>
                        <a:pt x="44253" y="987517"/>
                        <a:pt x="44253" y="981186"/>
                      </a:cubicBezTo>
                      <a:cubicBezTo>
                        <a:pt x="44253" y="974855"/>
                        <a:pt x="56835" y="969722"/>
                        <a:pt x="72356" y="969722"/>
                      </a:cubicBezTo>
                      <a:close/>
                      <a:moveTo>
                        <a:pt x="93178" y="932359"/>
                      </a:moveTo>
                      <a:cubicBezTo>
                        <a:pt x="108699" y="932359"/>
                        <a:pt x="121281" y="937492"/>
                        <a:pt x="121281" y="943823"/>
                      </a:cubicBezTo>
                      <a:cubicBezTo>
                        <a:pt x="121281" y="950154"/>
                        <a:pt x="108699" y="955287"/>
                        <a:pt x="93178" y="955287"/>
                      </a:cubicBezTo>
                      <a:cubicBezTo>
                        <a:pt x="77657" y="955287"/>
                        <a:pt x="65075" y="950154"/>
                        <a:pt x="65075" y="943823"/>
                      </a:cubicBezTo>
                      <a:cubicBezTo>
                        <a:pt x="65075" y="937492"/>
                        <a:pt x="77657" y="932359"/>
                        <a:pt x="93178" y="932359"/>
                      </a:cubicBezTo>
                      <a:close/>
                      <a:moveTo>
                        <a:pt x="92529" y="879159"/>
                      </a:moveTo>
                      <a:cubicBezTo>
                        <a:pt x="108050" y="879159"/>
                        <a:pt x="120632" y="884292"/>
                        <a:pt x="120632" y="890623"/>
                      </a:cubicBezTo>
                      <a:cubicBezTo>
                        <a:pt x="120632" y="896954"/>
                        <a:pt x="108050" y="902087"/>
                        <a:pt x="92529" y="902087"/>
                      </a:cubicBezTo>
                      <a:cubicBezTo>
                        <a:pt x="77008" y="902087"/>
                        <a:pt x="64426" y="896954"/>
                        <a:pt x="64426" y="890623"/>
                      </a:cubicBezTo>
                      <a:cubicBezTo>
                        <a:pt x="64426" y="884292"/>
                        <a:pt x="77008" y="879159"/>
                        <a:pt x="92529" y="879159"/>
                      </a:cubicBezTo>
                      <a:close/>
                      <a:moveTo>
                        <a:pt x="65075" y="838205"/>
                      </a:moveTo>
                      <a:cubicBezTo>
                        <a:pt x="80596" y="838205"/>
                        <a:pt x="93178" y="843338"/>
                        <a:pt x="93178" y="849669"/>
                      </a:cubicBezTo>
                      <a:cubicBezTo>
                        <a:pt x="93178" y="856000"/>
                        <a:pt x="80596" y="861133"/>
                        <a:pt x="65075" y="861133"/>
                      </a:cubicBezTo>
                      <a:cubicBezTo>
                        <a:pt x="49554" y="861133"/>
                        <a:pt x="36972" y="856000"/>
                        <a:pt x="36972" y="849669"/>
                      </a:cubicBezTo>
                      <a:cubicBezTo>
                        <a:pt x="36972" y="843338"/>
                        <a:pt x="49554" y="838205"/>
                        <a:pt x="65075" y="838205"/>
                      </a:cubicBezTo>
                      <a:close/>
                      <a:moveTo>
                        <a:pt x="69158" y="782093"/>
                      </a:moveTo>
                      <a:cubicBezTo>
                        <a:pt x="84679" y="782093"/>
                        <a:pt x="97261" y="787226"/>
                        <a:pt x="97261" y="793557"/>
                      </a:cubicBezTo>
                      <a:cubicBezTo>
                        <a:pt x="97261" y="799888"/>
                        <a:pt x="84679" y="805021"/>
                        <a:pt x="69158" y="805021"/>
                      </a:cubicBezTo>
                      <a:cubicBezTo>
                        <a:pt x="53637" y="805021"/>
                        <a:pt x="41055" y="799888"/>
                        <a:pt x="41055" y="793557"/>
                      </a:cubicBezTo>
                      <a:cubicBezTo>
                        <a:pt x="41055" y="787226"/>
                        <a:pt x="53637" y="782093"/>
                        <a:pt x="69158" y="782093"/>
                      </a:cubicBezTo>
                      <a:close/>
                      <a:moveTo>
                        <a:pt x="93178" y="732586"/>
                      </a:moveTo>
                      <a:cubicBezTo>
                        <a:pt x="108699" y="732586"/>
                        <a:pt x="121281" y="737719"/>
                        <a:pt x="121281" y="744050"/>
                      </a:cubicBezTo>
                      <a:cubicBezTo>
                        <a:pt x="121281" y="750381"/>
                        <a:pt x="108699" y="755514"/>
                        <a:pt x="93178" y="755514"/>
                      </a:cubicBezTo>
                      <a:cubicBezTo>
                        <a:pt x="77657" y="755514"/>
                        <a:pt x="65075" y="750381"/>
                        <a:pt x="65075" y="744050"/>
                      </a:cubicBezTo>
                      <a:cubicBezTo>
                        <a:pt x="65075" y="737719"/>
                        <a:pt x="77657" y="732586"/>
                        <a:pt x="93178" y="732586"/>
                      </a:cubicBezTo>
                      <a:close/>
                      <a:moveTo>
                        <a:pt x="97987" y="695983"/>
                      </a:moveTo>
                      <a:cubicBezTo>
                        <a:pt x="113508" y="695983"/>
                        <a:pt x="126090" y="701116"/>
                        <a:pt x="126090" y="707447"/>
                      </a:cubicBezTo>
                      <a:cubicBezTo>
                        <a:pt x="126090" y="713778"/>
                        <a:pt x="113508" y="718911"/>
                        <a:pt x="97987" y="718911"/>
                      </a:cubicBezTo>
                      <a:cubicBezTo>
                        <a:pt x="82466" y="718911"/>
                        <a:pt x="69884" y="713778"/>
                        <a:pt x="69884" y="707447"/>
                      </a:cubicBezTo>
                      <a:cubicBezTo>
                        <a:pt x="69884" y="701116"/>
                        <a:pt x="82466" y="695983"/>
                        <a:pt x="97987" y="695983"/>
                      </a:cubicBezTo>
                      <a:close/>
                      <a:moveTo>
                        <a:pt x="56535" y="656347"/>
                      </a:moveTo>
                      <a:cubicBezTo>
                        <a:pt x="72056" y="656347"/>
                        <a:pt x="84638" y="661480"/>
                        <a:pt x="84638" y="667811"/>
                      </a:cubicBezTo>
                      <a:cubicBezTo>
                        <a:pt x="84638" y="674142"/>
                        <a:pt x="72056" y="679275"/>
                        <a:pt x="56535" y="679275"/>
                      </a:cubicBezTo>
                      <a:cubicBezTo>
                        <a:pt x="41014" y="679275"/>
                        <a:pt x="28432" y="674142"/>
                        <a:pt x="28432" y="667811"/>
                      </a:cubicBezTo>
                      <a:cubicBezTo>
                        <a:pt x="28432" y="661480"/>
                        <a:pt x="41014" y="656347"/>
                        <a:pt x="56535" y="656347"/>
                      </a:cubicBezTo>
                      <a:close/>
                      <a:moveTo>
                        <a:pt x="56206" y="583912"/>
                      </a:moveTo>
                      <a:cubicBezTo>
                        <a:pt x="71727" y="583912"/>
                        <a:pt x="84309" y="589045"/>
                        <a:pt x="84309" y="595376"/>
                      </a:cubicBezTo>
                      <a:cubicBezTo>
                        <a:pt x="84309" y="601707"/>
                        <a:pt x="71727" y="606840"/>
                        <a:pt x="56206" y="606840"/>
                      </a:cubicBezTo>
                      <a:cubicBezTo>
                        <a:pt x="40685" y="606840"/>
                        <a:pt x="28103" y="601707"/>
                        <a:pt x="28103" y="595376"/>
                      </a:cubicBezTo>
                      <a:cubicBezTo>
                        <a:pt x="28103" y="589045"/>
                        <a:pt x="40685" y="583912"/>
                        <a:pt x="56206" y="583912"/>
                      </a:cubicBezTo>
                      <a:close/>
                      <a:moveTo>
                        <a:pt x="64502" y="537150"/>
                      </a:moveTo>
                      <a:cubicBezTo>
                        <a:pt x="80023" y="537150"/>
                        <a:pt x="92605" y="542283"/>
                        <a:pt x="92605" y="548614"/>
                      </a:cubicBezTo>
                      <a:cubicBezTo>
                        <a:pt x="92605" y="554945"/>
                        <a:pt x="80023" y="560078"/>
                        <a:pt x="64502" y="560078"/>
                      </a:cubicBezTo>
                      <a:cubicBezTo>
                        <a:pt x="48981" y="560078"/>
                        <a:pt x="36399" y="554945"/>
                        <a:pt x="36399" y="548614"/>
                      </a:cubicBezTo>
                      <a:cubicBezTo>
                        <a:pt x="36399" y="542283"/>
                        <a:pt x="48981" y="537150"/>
                        <a:pt x="64502" y="537150"/>
                      </a:cubicBezTo>
                      <a:close/>
                      <a:moveTo>
                        <a:pt x="96811" y="491789"/>
                      </a:moveTo>
                      <a:cubicBezTo>
                        <a:pt x="112332" y="491789"/>
                        <a:pt x="124914" y="496922"/>
                        <a:pt x="124914" y="503253"/>
                      </a:cubicBezTo>
                      <a:cubicBezTo>
                        <a:pt x="124914" y="509584"/>
                        <a:pt x="112332" y="514717"/>
                        <a:pt x="96811" y="514717"/>
                      </a:cubicBezTo>
                      <a:cubicBezTo>
                        <a:pt x="81290" y="514717"/>
                        <a:pt x="68708" y="509584"/>
                        <a:pt x="68708" y="503253"/>
                      </a:cubicBezTo>
                      <a:cubicBezTo>
                        <a:pt x="68708" y="496922"/>
                        <a:pt x="81290" y="491789"/>
                        <a:pt x="96811" y="491789"/>
                      </a:cubicBezTo>
                      <a:close/>
                      <a:moveTo>
                        <a:pt x="56823" y="450826"/>
                      </a:moveTo>
                      <a:cubicBezTo>
                        <a:pt x="72344" y="450826"/>
                        <a:pt x="84926" y="455959"/>
                        <a:pt x="84926" y="462290"/>
                      </a:cubicBezTo>
                      <a:cubicBezTo>
                        <a:pt x="84926" y="468621"/>
                        <a:pt x="72344" y="473754"/>
                        <a:pt x="56823" y="473754"/>
                      </a:cubicBezTo>
                      <a:cubicBezTo>
                        <a:pt x="41302" y="473754"/>
                        <a:pt x="28720" y="468621"/>
                        <a:pt x="28720" y="462290"/>
                      </a:cubicBezTo>
                      <a:cubicBezTo>
                        <a:pt x="28720" y="455959"/>
                        <a:pt x="41302" y="450826"/>
                        <a:pt x="56823" y="450826"/>
                      </a:cubicBezTo>
                      <a:close/>
                      <a:moveTo>
                        <a:pt x="71061" y="398608"/>
                      </a:moveTo>
                      <a:cubicBezTo>
                        <a:pt x="86582" y="398608"/>
                        <a:pt x="99164" y="403741"/>
                        <a:pt x="99164" y="410072"/>
                      </a:cubicBezTo>
                      <a:cubicBezTo>
                        <a:pt x="99164" y="416403"/>
                        <a:pt x="86582" y="421536"/>
                        <a:pt x="71061" y="421536"/>
                      </a:cubicBezTo>
                      <a:cubicBezTo>
                        <a:pt x="55540" y="421536"/>
                        <a:pt x="42958" y="416403"/>
                        <a:pt x="42958" y="410072"/>
                      </a:cubicBezTo>
                      <a:cubicBezTo>
                        <a:pt x="42958" y="403741"/>
                        <a:pt x="55540" y="398608"/>
                        <a:pt x="71061" y="398608"/>
                      </a:cubicBezTo>
                      <a:close/>
                      <a:moveTo>
                        <a:pt x="36399" y="352017"/>
                      </a:moveTo>
                      <a:cubicBezTo>
                        <a:pt x="51920" y="352017"/>
                        <a:pt x="64502" y="357150"/>
                        <a:pt x="64502" y="363481"/>
                      </a:cubicBezTo>
                      <a:cubicBezTo>
                        <a:pt x="64502" y="369812"/>
                        <a:pt x="51920" y="374945"/>
                        <a:pt x="36399" y="374945"/>
                      </a:cubicBezTo>
                      <a:cubicBezTo>
                        <a:pt x="20878" y="374945"/>
                        <a:pt x="8296" y="369812"/>
                        <a:pt x="8296" y="363481"/>
                      </a:cubicBezTo>
                      <a:cubicBezTo>
                        <a:pt x="8296" y="357150"/>
                        <a:pt x="20878" y="352017"/>
                        <a:pt x="36399" y="352017"/>
                      </a:cubicBezTo>
                      <a:close/>
                      <a:moveTo>
                        <a:pt x="101847" y="307679"/>
                      </a:moveTo>
                      <a:cubicBezTo>
                        <a:pt x="117368" y="307679"/>
                        <a:pt x="129950" y="312812"/>
                        <a:pt x="129950" y="319143"/>
                      </a:cubicBezTo>
                      <a:cubicBezTo>
                        <a:pt x="129950" y="325474"/>
                        <a:pt x="117368" y="330607"/>
                        <a:pt x="101847" y="330607"/>
                      </a:cubicBezTo>
                      <a:cubicBezTo>
                        <a:pt x="86326" y="330607"/>
                        <a:pt x="73744" y="325474"/>
                        <a:pt x="73744" y="319143"/>
                      </a:cubicBezTo>
                      <a:cubicBezTo>
                        <a:pt x="73744" y="312812"/>
                        <a:pt x="86326" y="307679"/>
                        <a:pt x="101847" y="307679"/>
                      </a:cubicBezTo>
                      <a:close/>
                      <a:moveTo>
                        <a:pt x="48494" y="275936"/>
                      </a:moveTo>
                      <a:cubicBezTo>
                        <a:pt x="64015" y="275936"/>
                        <a:pt x="76597" y="281069"/>
                        <a:pt x="76597" y="287400"/>
                      </a:cubicBezTo>
                      <a:cubicBezTo>
                        <a:pt x="76597" y="293731"/>
                        <a:pt x="64015" y="298864"/>
                        <a:pt x="48494" y="298864"/>
                      </a:cubicBezTo>
                      <a:cubicBezTo>
                        <a:pt x="32973" y="298864"/>
                        <a:pt x="20391" y="293731"/>
                        <a:pt x="20391" y="287400"/>
                      </a:cubicBezTo>
                      <a:cubicBezTo>
                        <a:pt x="20391" y="281069"/>
                        <a:pt x="32973" y="275936"/>
                        <a:pt x="48494" y="275936"/>
                      </a:cubicBezTo>
                      <a:close/>
                      <a:moveTo>
                        <a:pt x="92529" y="211161"/>
                      </a:moveTo>
                      <a:cubicBezTo>
                        <a:pt x="108050" y="211161"/>
                        <a:pt x="120632" y="216294"/>
                        <a:pt x="120632" y="222625"/>
                      </a:cubicBezTo>
                      <a:cubicBezTo>
                        <a:pt x="120632" y="228956"/>
                        <a:pt x="108050" y="234089"/>
                        <a:pt x="92529" y="234089"/>
                      </a:cubicBezTo>
                      <a:cubicBezTo>
                        <a:pt x="77008" y="234089"/>
                        <a:pt x="64426" y="228956"/>
                        <a:pt x="64426" y="222625"/>
                      </a:cubicBezTo>
                      <a:cubicBezTo>
                        <a:pt x="64426" y="216294"/>
                        <a:pt x="77008" y="211161"/>
                        <a:pt x="92529" y="211161"/>
                      </a:cubicBezTo>
                      <a:close/>
                      <a:moveTo>
                        <a:pt x="36323" y="181831"/>
                      </a:moveTo>
                      <a:cubicBezTo>
                        <a:pt x="51844" y="181831"/>
                        <a:pt x="64426" y="186964"/>
                        <a:pt x="64426" y="193295"/>
                      </a:cubicBezTo>
                      <a:cubicBezTo>
                        <a:pt x="64426" y="199626"/>
                        <a:pt x="51844" y="204759"/>
                        <a:pt x="36323" y="204759"/>
                      </a:cubicBezTo>
                      <a:cubicBezTo>
                        <a:pt x="20802" y="204759"/>
                        <a:pt x="8220" y="199626"/>
                        <a:pt x="8220" y="193295"/>
                      </a:cubicBezTo>
                      <a:cubicBezTo>
                        <a:pt x="8220" y="186964"/>
                        <a:pt x="20802" y="181831"/>
                        <a:pt x="36323" y="181831"/>
                      </a:cubicBezTo>
                      <a:close/>
                      <a:moveTo>
                        <a:pt x="108234" y="126574"/>
                      </a:moveTo>
                      <a:cubicBezTo>
                        <a:pt x="123755" y="126574"/>
                        <a:pt x="136337" y="131707"/>
                        <a:pt x="136337" y="138038"/>
                      </a:cubicBezTo>
                      <a:cubicBezTo>
                        <a:pt x="136337" y="144369"/>
                        <a:pt x="123755" y="149502"/>
                        <a:pt x="108234" y="149502"/>
                      </a:cubicBezTo>
                      <a:cubicBezTo>
                        <a:pt x="92713" y="149502"/>
                        <a:pt x="80131" y="144369"/>
                        <a:pt x="80131" y="138038"/>
                      </a:cubicBezTo>
                      <a:cubicBezTo>
                        <a:pt x="80131" y="131707"/>
                        <a:pt x="92713" y="126574"/>
                        <a:pt x="108234" y="126574"/>
                      </a:cubicBezTo>
                      <a:close/>
                      <a:moveTo>
                        <a:pt x="41724" y="83330"/>
                      </a:moveTo>
                      <a:cubicBezTo>
                        <a:pt x="57245" y="83330"/>
                        <a:pt x="69827" y="88463"/>
                        <a:pt x="69827" y="94794"/>
                      </a:cubicBezTo>
                      <a:cubicBezTo>
                        <a:pt x="69827" y="101125"/>
                        <a:pt x="57245" y="106258"/>
                        <a:pt x="41724" y="106258"/>
                      </a:cubicBezTo>
                      <a:cubicBezTo>
                        <a:pt x="26203" y="106258"/>
                        <a:pt x="13621" y="101125"/>
                        <a:pt x="13621" y="94794"/>
                      </a:cubicBezTo>
                      <a:cubicBezTo>
                        <a:pt x="13621" y="88463"/>
                        <a:pt x="26203" y="83330"/>
                        <a:pt x="41724" y="83330"/>
                      </a:cubicBezTo>
                      <a:close/>
                      <a:moveTo>
                        <a:pt x="84309" y="40975"/>
                      </a:moveTo>
                      <a:cubicBezTo>
                        <a:pt x="99830" y="40975"/>
                        <a:pt x="112412" y="46108"/>
                        <a:pt x="112412" y="52439"/>
                      </a:cubicBezTo>
                      <a:cubicBezTo>
                        <a:pt x="112412" y="58770"/>
                        <a:pt x="99830" y="63903"/>
                        <a:pt x="84309" y="63903"/>
                      </a:cubicBezTo>
                      <a:cubicBezTo>
                        <a:pt x="68788" y="63903"/>
                        <a:pt x="56206" y="58770"/>
                        <a:pt x="56206" y="52439"/>
                      </a:cubicBezTo>
                      <a:cubicBezTo>
                        <a:pt x="56206" y="46108"/>
                        <a:pt x="68788" y="40975"/>
                        <a:pt x="84309" y="40975"/>
                      </a:cubicBezTo>
                      <a:close/>
                      <a:moveTo>
                        <a:pt x="28103" y="0"/>
                      </a:moveTo>
                      <a:cubicBezTo>
                        <a:pt x="43624" y="0"/>
                        <a:pt x="56206" y="5133"/>
                        <a:pt x="56206" y="11464"/>
                      </a:cubicBezTo>
                      <a:cubicBezTo>
                        <a:pt x="56206" y="17795"/>
                        <a:pt x="43624" y="22928"/>
                        <a:pt x="28103" y="22928"/>
                      </a:cubicBezTo>
                      <a:cubicBezTo>
                        <a:pt x="12582" y="22928"/>
                        <a:pt x="0" y="17795"/>
                        <a:pt x="0" y="11464"/>
                      </a:cubicBezTo>
                      <a:cubicBezTo>
                        <a:pt x="0" y="5133"/>
                        <a:pt x="12582" y="0"/>
                        <a:pt x="28103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82" name="グループ化 281">
            <a:extLst>
              <a:ext uri="{FF2B5EF4-FFF2-40B4-BE49-F238E27FC236}">
                <a16:creationId xmlns:a16="http://schemas.microsoft.com/office/drawing/2014/main" id="{EA533278-DF49-4465-AC1A-468C965D4E43}"/>
              </a:ext>
            </a:extLst>
          </p:cNvPr>
          <p:cNvGrpSpPr/>
          <p:nvPr/>
        </p:nvGrpSpPr>
        <p:grpSpPr>
          <a:xfrm>
            <a:off x="449010" y="5179874"/>
            <a:ext cx="1586945" cy="1134745"/>
            <a:chOff x="449010" y="5179874"/>
            <a:chExt cx="1586945" cy="1134745"/>
          </a:xfrm>
        </p:grpSpPr>
        <p:grpSp>
          <p:nvGrpSpPr>
            <p:cNvPr id="283" name="グループ化 282">
              <a:extLst>
                <a:ext uri="{FF2B5EF4-FFF2-40B4-BE49-F238E27FC236}">
                  <a16:creationId xmlns:a16="http://schemas.microsoft.com/office/drawing/2014/main" id="{5EBC147B-F56F-4DB4-BAF1-0FF6D0BC95EE}"/>
                </a:ext>
              </a:extLst>
            </p:cNvPr>
            <p:cNvGrpSpPr/>
            <p:nvPr/>
          </p:nvGrpSpPr>
          <p:grpSpPr>
            <a:xfrm>
              <a:off x="449010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432" name="グループ化 431">
                <a:extLst>
                  <a:ext uri="{FF2B5EF4-FFF2-40B4-BE49-F238E27FC236}">
                    <a16:creationId xmlns:a16="http://schemas.microsoft.com/office/drawing/2014/main" id="{61E8F2DB-7CCF-49F0-8466-38FCB0D83BF0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434" name="楕円 31">
                  <a:extLst>
                    <a:ext uri="{FF2B5EF4-FFF2-40B4-BE49-F238E27FC236}">
                      <a16:creationId xmlns:a16="http://schemas.microsoft.com/office/drawing/2014/main" id="{5BF5F5DF-C587-4B86-ABA0-C5D08BEE27D5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楕円 434">
                  <a:extLst>
                    <a:ext uri="{FF2B5EF4-FFF2-40B4-BE49-F238E27FC236}">
                      <a16:creationId xmlns:a16="http://schemas.microsoft.com/office/drawing/2014/main" id="{2D7C9DBA-72DC-4412-85BA-7099B50A1CC4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6" name="楕円 435">
                  <a:extLst>
                    <a:ext uri="{FF2B5EF4-FFF2-40B4-BE49-F238E27FC236}">
                      <a16:creationId xmlns:a16="http://schemas.microsoft.com/office/drawing/2014/main" id="{88A49B9C-25F6-40BF-86E9-01F24E9D72EB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3" name="楕円 432">
                <a:extLst>
                  <a:ext uri="{FF2B5EF4-FFF2-40B4-BE49-F238E27FC236}">
                    <a16:creationId xmlns:a16="http://schemas.microsoft.com/office/drawing/2014/main" id="{7870B826-122C-4BBE-BFD4-790FD7090465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4" name="グループ化 283">
              <a:extLst>
                <a:ext uri="{FF2B5EF4-FFF2-40B4-BE49-F238E27FC236}">
                  <a16:creationId xmlns:a16="http://schemas.microsoft.com/office/drawing/2014/main" id="{C27EB098-5DAE-417C-9328-16BCCDE799A9}"/>
                </a:ext>
              </a:extLst>
            </p:cNvPr>
            <p:cNvGrpSpPr/>
            <p:nvPr/>
          </p:nvGrpSpPr>
          <p:grpSpPr>
            <a:xfrm rot="3600000">
              <a:off x="1019074" y="4765481"/>
              <a:ext cx="362908" cy="1191693"/>
              <a:chOff x="3571656" y="1966008"/>
              <a:chExt cx="682229" cy="2240258"/>
            </a:xfrm>
          </p:grpSpPr>
          <p:grpSp>
            <p:nvGrpSpPr>
              <p:cNvPr id="396" name="グループ化 395">
                <a:extLst>
                  <a:ext uri="{FF2B5EF4-FFF2-40B4-BE49-F238E27FC236}">
                    <a16:creationId xmlns:a16="http://schemas.microsoft.com/office/drawing/2014/main" id="{86B4C704-1D6C-4FB8-9120-EA6AFCFE1342}"/>
                  </a:ext>
                </a:extLst>
              </p:cNvPr>
              <p:cNvGrpSpPr/>
              <p:nvPr/>
            </p:nvGrpSpPr>
            <p:grpSpPr>
              <a:xfrm>
                <a:off x="3800276" y="1966008"/>
                <a:ext cx="225025" cy="2223888"/>
                <a:chOff x="3800276" y="1966008"/>
                <a:chExt cx="225025" cy="2223888"/>
              </a:xfrm>
            </p:grpSpPr>
            <p:sp>
              <p:nvSpPr>
                <p:cNvPr id="421" name="台形 420">
                  <a:extLst>
                    <a:ext uri="{FF2B5EF4-FFF2-40B4-BE49-F238E27FC236}">
                      <a16:creationId xmlns:a16="http://schemas.microsoft.com/office/drawing/2014/main" id="{9BD57FE6-D660-4AFC-A8B0-B67944D5665D}"/>
                    </a:ext>
                  </a:extLst>
                </p:cNvPr>
                <p:cNvSpPr/>
                <p:nvPr/>
              </p:nvSpPr>
              <p:spPr bwMode="auto">
                <a:xfrm>
                  <a:off x="3827876" y="2393885"/>
                  <a:ext cx="180020" cy="1796011"/>
                </a:xfrm>
                <a:prstGeom prst="trapezoid">
                  <a:avLst/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2" name="二等辺三角形 421">
                  <a:extLst>
                    <a:ext uri="{FF2B5EF4-FFF2-40B4-BE49-F238E27FC236}">
                      <a16:creationId xmlns:a16="http://schemas.microsoft.com/office/drawing/2014/main" id="{50ADF77B-4D52-4676-AAAA-036A2FAF8D7D}"/>
                    </a:ext>
                  </a:extLst>
                </p:cNvPr>
                <p:cNvSpPr/>
                <p:nvPr/>
              </p:nvSpPr>
              <p:spPr bwMode="auto">
                <a:xfrm>
                  <a:off x="3903264" y="29210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3" name="二等辺三角形 422">
                  <a:extLst>
                    <a:ext uri="{FF2B5EF4-FFF2-40B4-BE49-F238E27FC236}">
                      <a16:creationId xmlns:a16="http://schemas.microsoft.com/office/drawing/2014/main" id="{6C0EA602-4919-49B7-BA68-52A247B720CF}"/>
                    </a:ext>
                  </a:extLst>
                </p:cNvPr>
                <p:cNvSpPr/>
                <p:nvPr/>
              </p:nvSpPr>
              <p:spPr bwMode="auto">
                <a:xfrm>
                  <a:off x="3868339" y="26289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4" name="二等辺三角形 423">
                  <a:extLst>
                    <a:ext uri="{FF2B5EF4-FFF2-40B4-BE49-F238E27FC236}">
                      <a16:creationId xmlns:a16="http://schemas.microsoft.com/office/drawing/2014/main" id="{BDB0B64E-2861-4A10-805F-25151CA32F8D}"/>
                    </a:ext>
                  </a:extLst>
                </p:cNvPr>
                <p:cNvSpPr/>
                <p:nvPr/>
              </p:nvSpPr>
              <p:spPr bwMode="auto">
                <a:xfrm>
                  <a:off x="3861989" y="32004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5" name="二等辺三角形 424">
                  <a:extLst>
                    <a:ext uri="{FF2B5EF4-FFF2-40B4-BE49-F238E27FC236}">
                      <a16:creationId xmlns:a16="http://schemas.microsoft.com/office/drawing/2014/main" id="{D673BA6E-A5B8-4E3D-8D2F-4A50E312DF4C}"/>
                    </a:ext>
                  </a:extLst>
                </p:cNvPr>
                <p:cNvSpPr/>
                <p:nvPr/>
              </p:nvSpPr>
              <p:spPr bwMode="auto">
                <a:xfrm>
                  <a:off x="3912789" y="3463926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26" name="グループ化 425">
                  <a:extLst>
                    <a:ext uri="{FF2B5EF4-FFF2-40B4-BE49-F238E27FC236}">
                      <a16:creationId xmlns:a16="http://schemas.microsoft.com/office/drawing/2014/main" id="{E46165CA-CF5B-4BE5-8058-5E865C8B438B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508514"/>
                  <a:chOff x="2657745" y="2496782"/>
                  <a:chExt cx="296041" cy="564905"/>
                </a:xfrm>
              </p:grpSpPr>
              <p:sp>
                <p:nvSpPr>
                  <p:cNvPr id="427" name="楕円 19">
                    <a:extLst>
                      <a:ext uri="{FF2B5EF4-FFF2-40B4-BE49-F238E27FC236}">
                        <a16:creationId xmlns:a16="http://schemas.microsoft.com/office/drawing/2014/main" id="{52910F72-8BF4-4D1E-BB1F-67302A0331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2628" y="2496782"/>
                    <a:ext cx="186632" cy="303999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8" name="楕円 19">
                    <a:extLst>
                      <a:ext uri="{FF2B5EF4-FFF2-40B4-BE49-F238E27FC236}">
                        <a16:creationId xmlns:a16="http://schemas.microsoft.com/office/drawing/2014/main" id="{49BD4D09-9028-4576-AAF1-FEBF434A14AC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68793" y="2601542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9" name="楕円 19">
                    <a:extLst>
                      <a:ext uri="{FF2B5EF4-FFF2-40B4-BE49-F238E27FC236}">
                        <a16:creationId xmlns:a16="http://schemas.microsoft.com/office/drawing/2014/main" id="{6BC8FFD4-F786-4CD8-A24F-ADCF86725430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76536" y="2601544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0" name="楕円 19">
                    <a:extLst>
                      <a:ext uri="{FF2B5EF4-FFF2-40B4-BE49-F238E27FC236}">
                        <a16:creationId xmlns:a16="http://schemas.microsoft.com/office/drawing/2014/main" id="{9933DE45-A353-4337-81DD-725A67227A80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57745" y="2722075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1" name="楕円 19">
                    <a:extLst>
                      <a:ext uri="{FF2B5EF4-FFF2-40B4-BE49-F238E27FC236}">
                        <a16:creationId xmlns:a16="http://schemas.microsoft.com/office/drawing/2014/main" id="{45A8E4AC-BE11-4064-A00E-E678D75B3983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773766" y="2722077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97" name="グループ化 396">
                <a:extLst>
                  <a:ext uri="{FF2B5EF4-FFF2-40B4-BE49-F238E27FC236}">
                    <a16:creationId xmlns:a16="http://schemas.microsoft.com/office/drawing/2014/main" id="{54333CAD-19CE-47C1-B1FA-1CEBC1B56343}"/>
                  </a:ext>
                </a:extLst>
              </p:cNvPr>
              <p:cNvGrpSpPr/>
              <p:nvPr/>
            </p:nvGrpSpPr>
            <p:grpSpPr>
              <a:xfrm rot="21365964">
                <a:off x="3571656" y="1982378"/>
                <a:ext cx="225025" cy="2223888"/>
                <a:chOff x="3800276" y="1966008"/>
                <a:chExt cx="225025" cy="2223888"/>
              </a:xfrm>
            </p:grpSpPr>
            <p:sp>
              <p:nvSpPr>
                <p:cNvPr id="410" name="台形 409">
                  <a:extLst>
                    <a:ext uri="{FF2B5EF4-FFF2-40B4-BE49-F238E27FC236}">
                      <a16:creationId xmlns:a16="http://schemas.microsoft.com/office/drawing/2014/main" id="{9A870CA4-4D52-496C-A571-7BB9AB1FB1D8}"/>
                    </a:ext>
                  </a:extLst>
                </p:cNvPr>
                <p:cNvSpPr/>
                <p:nvPr/>
              </p:nvSpPr>
              <p:spPr bwMode="auto">
                <a:xfrm>
                  <a:off x="3827876" y="2393885"/>
                  <a:ext cx="180020" cy="1796011"/>
                </a:xfrm>
                <a:prstGeom prst="trapezoid">
                  <a:avLst/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1" name="二等辺三角形 410">
                  <a:extLst>
                    <a:ext uri="{FF2B5EF4-FFF2-40B4-BE49-F238E27FC236}">
                      <a16:creationId xmlns:a16="http://schemas.microsoft.com/office/drawing/2014/main" id="{E7EFAF19-BF66-4399-8793-A58B019A2087}"/>
                    </a:ext>
                  </a:extLst>
                </p:cNvPr>
                <p:cNvSpPr/>
                <p:nvPr/>
              </p:nvSpPr>
              <p:spPr bwMode="auto">
                <a:xfrm>
                  <a:off x="3903264" y="29210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2" name="二等辺三角形 411">
                  <a:extLst>
                    <a:ext uri="{FF2B5EF4-FFF2-40B4-BE49-F238E27FC236}">
                      <a16:creationId xmlns:a16="http://schemas.microsoft.com/office/drawing/2014/main" id="{AD92C797-F5BF-410E-A24B-2AE94BE12D21}"/>
                    </a:ext>
                  </a:extLst>
                </p:cNvPr>
                <p:cNvSpPr/>
                <p:nvPr/>
              </p:nvSpPr>
              <p:spPr bwMode="auto">
                <a:xfrm>
                  <a:off x="3868339" y="26289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3" name="二等辺三角形 412">
                  <a:extLst>
                    <a:ext uri="{FF2B5EF4-FFF2-40B4-BE49-F238E27FC236}">
                      <a16:creationId xmlns:a16="http://schemas.microsoft.com/office/drawing/2014/main" id="{D22F8FBB-A792-47BA-83EB-60D6AE5452B7}"/>
                    </a:ext>
                  </a:extLst>
                </p:cNvPr>
                <p:cNvSpPr/>
                <p:nvPr/>
              </p:nvSpPr>
              <p:spPr bwMode="auto">
                <a:xfrm>
                  <a:off x="3861989" y="32004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4" name="二等辺三角形 413">
                  <a:extLst>
                    <a:ext uri="{FF2B5EF4-FFF2-40B4-BE49-F238E27FC236}">
                      <a16:creationId xmlns:a16="http://schemas.microsoft.com/office/drawing/2014/main" id="{3784414E-B60F-4480-87DB-BD9B724052D9}"/>
                    </a:ext>
                  </a:extLst>
                </p:cNvPr>
                <p:cNvSpPr/>
                <p:nvPr/>
              </p:nvSpPr>
              <p:spPr bwMode="auto">
                <a:xfrm>
                  <a:off x="3912789" y="3463926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15" name="グループ化 414">
                  <a:extLst>
                    <a:ext uri="{FF2B5EF4-FFF2-40B4-BE49-F238E27FC236}">
                      <a16:creationId xmlns:a16="http://schemas.microsoft.com/office/drawing/2014/main" id="{F5EA6221-9A10-4838-9FCA-FF8353EF775D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508514"/>
                  <a:chOff x="2657745" y="2496782"/>
                  <a:chExt cx="296041" cy="564905"/>
                </a:xfrm>
              </p:grpSpPr>
              <p:sp>
                <p:nvSpPr>
                  <p:cNvPr id="416" name="楕円 19">
                    <a:extLst>
                      <a:ext uri="{FF2B5EF4-FFF2-40B4-BE49-F238E27FC236}">
                        <a16:creationId xmlns:a16="http://schemas.microsoft.com/office/drawing/2014/main" id="{B61C61EA-7B29-43BE-A5AE-6CBDDAD15F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2628" y="2496782"/>
                    <a:ext cx="186632" cy="303999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7" name="楕円 19">
                    <a:extLst>
                      <a:ext uri="{FF2B5EF4-FFF2-40B4-BE49-F238E27FC236}">
                        <a16:creationId xmlns:a16="http://schemas.microsoft.com/office/drawing/2014/main" id="{50F78724-C928-443F-B319-65DD5AC17ED7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68793" y="2601542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8" name="楕円 19">
                    <a:extLst>
                      <a:ext uri="{FF2B5EF4-FFF2-40B4-BE49-F238E27FC236}">
                        <a16:creationId xmlns:a16="http://schemas.microsoft.com/office/drawing/2014/main" id="{FA3CBD5B-C52F-43D9-A381-5D8DB5AACAAF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76536" y="2601544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9" name="楕円 19">
                    <a:extLst>
                      <a:ext uri="{FF2B5EF4-FFF2-40B4-BE49-F238E27FC236}">
                        <a16:creationId xmlns:a16="http://schemas.microsoft.com/office/drawing/2014/main" id="{94B5CE6D-88BD-4B84-A584-98BAD36F4280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57745" y="2722075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0" name="楕円 19">
                    <a:extLst>
                      <a:ext uri="{FF2B5EF4-FFF2-40B4-BE49-F238E27FC236}">
                        <a16:creationId xmlns:a16="http://schemas.microsoft.com/office/drawing/2014/main" id="{7537B899-134E-472B-A640-B77C0C9925C2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773766" y="2722077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98" name="グループ化 397">
                <a:extLst>
                  <a:ext uri="{FF2B5EF4-FFF2-40B4-BE49-F238E27FC236}">
                    <a16:creationId xmlns:a16="http://schemas.microsoft.com/office/drawing/2014/main" id="{57BB6921-2ECF-491F-AB73-D0B694509694}"/>
                  </a:ext>
                </a:extLst>
              </p:cNvPr>
              <p:cNvGrpSpPr/>
              <p:nvPr/>
            </p:nvGrpSpPr>
            <p:grpSpPr>
              <a:xfrm rot="234036" flipH="1">
                <a:off x="4028860" y="1982377"/>
                <a:ext cx="225025" cy="2223888"/>
                <a:chOff x="3800276" y="1966008"/>
                <a:chExt cx="225025" cy="2223888"/>
              </a:xfrm>
            </p:grpSpPr>
            <p:sp>
              <p:nvSpPr>
                <p:cNvPr id="399" name="台形 398">
                  <a:extLst>
                    <a:ext uri="{FF2B5EF4-FFF2-40B4-BE49-F238E27FC236}">
                      <a16:creationId xmlns:a16="http://schemas.microsoft.com/office/drawing/2014/main" id="{EC14D551-1D3F-4BFF-8303-136073146F67}"/>
                    </a:ext>
                  </a:extLst>
                </p:cNvPr>
                <p:cNvSpPr/>
                <p:nvPr/>
              </p:nvSpPr>
              <p:spPr bwMode="auto">
                <a:xfrm>
                  <a:off x="3827876" y="2393885"/>
                  <a:ext cx="180020" cy="1796011"/>
                </a:xfrm>
                <a:prstGeom prst="trapezoid">
                  <a:avLst/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0" name="二等辺三角形 399">
                  <a:extLst>
                    <a:ext uri="{FF2B5EF4-FFF2-40B4-BE49-F238E27FC236}">
                      <a16:creationId xmlns:a16="http://schemas.microsoft.com/office/drawing/2014/main" id="{8C9AD7EE-7297-4342-9F03-0E07A56B40D2}"/>
                    </a:ext>
                  </a:extLst>
                </p:cNvPr>
                <p:cNvSpPr/>
                <p:nvPr/>
              </p:nvSpPr>
              <p:spPr bwMode="auto">
                <a:xfrm>
                  <a:off x="3903264" y="29210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1" name="二等辺三角形 400">
                  <a:extLst>
                    <a:ext uri="{FF2B5EF4-FFF2-40B4-BE49-F238E27FC236}">
                      <a16:creationId xmlns:a16="http://schemas.microsoft.com/office/drawing/2014/main" id="{A52592CC-5110-4A43-AC33-7D5C72A0DA19}"/>
                    </a:ext>
                  </a:extLst>
                </p:cNvPr>
                <p:cNvSpPr/>
                <p:nvPr/>
              </p:nvSpPr>
              <p:spPr bwMode="auto">
                <a:xfrm>
                  <a:off x="3868339" y="26289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2" name="二等辺三角形 401">
                  <a:extLst>
                    <a:ext uri="{FF2B5EF4-FFF2-40B4-BE49-F238E27FC236}">
                      <a16:creationId xmlns:a16="http://schemas.microsoft.com/office/drawing/2014/main" id="{B21F9087-C0B6-4845-AF97-BEBBF3942403}"/>
                    </a:ext>
                  </a:extLst>
                </p:cNvPr>
                <p:cNvSpPr/>
                <p:nvPr/>
              </p:nvSpPr>
              <p:spPr bwMode="auto">
                <a:xfrm>
                  <a:off x="3861989" y="32004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3" name="二等辺三角形 402">
                  <a:extLst>
                    <a:ext uri="{FF2B5EF4-FFF2-40B4-BE49-F238E27FC236}">
                      <a16:creationId xmlns:a16="http://schemas.microsoft.com/office/drawing/2014/main" id="{D5F6F47A-BCF9-4C52-A39F-28314C7245E1}"/>
                    </a:ext>
                  </a:extLst>
                </p:cNvPr>
                <p:cNvSpPr/>
                <p:nvPr/>
              </p:nvSpPr>
              <p:spPr bwMode="auto">
                <a:xfrm>
                  <a:off x="3912789" y="3463926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04" name="グループ化 403">
                  <a:extLst>
                    <a:ext uri="{FF2B5EF4-FFF2-40B4-BE49-F238E27FC236}">
                      <a16:creationId xmlns:a16="http://schemas.microsoft.com/office/drawing/2014/main" id="{298CA9E1-DC88-4BBD-9136-AA4883702709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508514"/>
                  <a:chOff x="2657745" y="2496782"/>
                  <a:chExt cx="296041" cy="564905"/>
                </a:xfrm>
              </p:grpSpPr>
              <p:sp>
                <p:nvSpPr>
                  <p:cNvPr id="405" name="楕円 19">
                    <a:extLst>
                      <a:ext uri="{FF2B5EF4-FFF2-40B4-BE49-F238E27FC236}">
                        <a16:creationId xmlns:a16="http://schemas.microsoft.com/office/drawing/2014/main" id="{D5C79F2F-B527-4EC4-A88D-6D097DEAAC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2628" y="2496782"/>
                    <a:ext cx="186632" cy="303999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6" name="楕円 19">
                    <a:extLst>
                      <a:ext uri="{FF2B5EF4-FFF2-40B4-BE49-F238E27FC236}">
                        <a16:creationId xmlns:a16="http://schemas.microsoft.com/office/drawing/2014/main" id="{75B2AA7B-1F11-437C-BA39-0331BA334DF3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68793" y="2601542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7" name="楕円 19">
                    <a:extLst>
                      <a:ext uri="{FF2B5EF4-FFF2-40B4-BE49-F238E27FC236}">
                        <a16:creationId xmlns:a16="http://schemas.microsoft.com/office/drawing/2014/main" id="{0B29EC3A-CFE5-4B6D-924A-41F70699E685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76536" y="2601544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8" name="楕円 19">
                    <a:extLst>
                      <a:ext uri="{FF2B5EF4-FFF2-40B4-BE49-F238E27FC236}">
                        <a16:creationId xmlns:a16="http://schemas.microsoft.com/office/drawing/2014/main" id="{7538564D-D3C5-4AF7-824E-0FA35707EAC4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57745" y="2722075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9" name="楕円 19">
                    <a:extLst>
                      <a:ext uri="{FF2B5EF4-FFF2-40B4-BE49-F238E27FC236}">
                        <a16:creationId xmlns:a16="http://schemas.microsoft.com/office/drawing/2014/main" id="{84E2759D-2B3D-4CB0-AB75-002C6E8BE866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773766" y="2722077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285" name="グループ化 284">
              <a:extLst>
                <a:ext uri="{FF2B5EF4-FFF2-40B4-BE49-F238E27FC236}">
                  <a16:creationId xmlns:a16="http://schemas.microsoft.com/office/drawing/2014/main" id="{54D1EF2C-1249-48B4-8B7F-79F85E5FC125}"/>
                </a:ext>
              </a:extLst>
            </p:cNvPr>
            <p:cNvGrpSpPr/>
            <p:nvPr/>
          </p:nvGrpSpPr>
          <p:grpSpPr>
            <a:xfrm rot="4010478">
              <a:off x="1172898" y="4953488"/>
              <a:ext cx="362908" cy="1191693"/>
              <a:chOff x="3571656" y="1966008"/>
              <a:chExt cx="682229" cy="2240258"/>
            </a:xfrm>
          </p:grpSpPr>
          <p:grpSp>
            <p:nvGrpSpPr>
              <p:cNvPr id="360" name="グループ化 359">
                <a:extLst>
                  <a:ext uri="{FF2B5EF4-FFF2-40B4-BE49-F238E27FC236}">
                    <a16:creationId xmlns:a16="http://schemas.microsoft.com/office/drawing/2014/main" id="{ECC9992A-AE81-48FC-AA9F-6C9F775F9E38}"/>
                  </a:ext>
                </a:extLst>
              </p:cNvPr>
              <p:cNvGrpSpPr/>
              <p:nvPr/>
            </p:nvGrpSpPr>
            <p:grpSpPr>
              <a:xfrm>
                <a:off x="3800276" y="1966008"/>
                <a:ext cx="225025" cy="2223888"/>
                <a:chOff x="3800276" y="1966008"/>
                <a:chExt cx="225025" cy="2223888"/>
              </a:xfrm>
            </p:grpSpPr>
            <p:sp>
              <p:nvSpPr>
                <p:cNvPr id="385" name="台形 384">
                  <a:extLst>
                    <a:ext uri="{FF2B5EF4-FFF2-40B4-BE49-F238E27FC236}">
                      <a16:creationId xmlns:a16="http://schemas.microsoft.com/office/drawing/2014/main" id="{93BA49C4-D8B0-475F-8794-896BADA007C7}"/>
                    </a:ext>
                  </a:extLst>
                </p:cNvPr>
                <p:cNvSpPr/>
                <p:nvPr/>
              </p:nvSpPr>
              <p:spPr bwMode="auto">
                <a:xfrm>
                  <a:off x="3827876" y="2393885"/>
                  <a:ext cx="180020" cy="1796011"/>
                </a:xfrm>
                <a:prstGeom prst="trapezoid">
                  <a:avLst/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6" name="二等辺三角形 385">
                  <a:extLst>
                    <a:ext uri="{FF2B5EF4-FFF2-40B4-BE49-F238E27FC236}">
                      <a16:creationId xmlns:a16="http://schemas.microsoft.com/office/drawing/2014/main" id="{ACCE398A-E89F-40C0-AC9A-69A29E5FCFB1}"/>
                    </a:ext>
                  </a:extLst>
                </p:cNvPr>
                <p:cNvSpPr/>
                <p:nvPr/>
              </p:nvSpPr>
              <p:spPr bwMode="auto">
                <a:xfrm>
                  <a:off x="3903264" y="29210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7" name="二等辺三角形 386">
                  <a:extLst>
                    <a:ext uri="{FF2B5EF4-FFF2-40B4-BE49-F238E27FC236}">
                      <a16:creationId xmlns:a16="http://schemas.microsoft.com/office/drawing/2014/main" id="{243D59F0-443D-4F4F-8ADF-A4B0E503B8AC}"/>
                    </a:ext>
                  </a:extLst>
                </p:cNvPr>
                <p:cNvSpPr/>
                <p:nvPr/>
              </p:nvSpPr>
              <p:spPr bwMode="auto">
                <a:xfrm>
                  <a:off x="3868339" y="26289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8" name="二等辺三角形 387">
                  <a:extLst>
                    <a:ext uri="{FF2B5EF4-FFF2-40B4-BE49-F238E27FC236}">
                      <a16:creationId xmlns:a16="http://schemas.microsoft.com/office/drawing/2014/main" id="{81EC2A6F-6F36-495B-9567-4A1FC34B2DEB}"/>
                    </a:ext>
                  </a:extLst>
                </p:cNvPr>
                <p:cNvSpPr/>
                <p:nvPr/>
              </p:nvSpPr>
              <p:spPr bwMode="auto">
                <a:xfrm>
                  <a:off x="3861989" y="32004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9" name="二等辺三角形 388">
                  <a:extLst>
                    <a:ext uri="{FF2B5EF4-FFF2-40B4-BE49-F238E27FC236}">
                      <a16:creationId xmlns:a16="http://schemas.microsoft.com/office/drawing/2014/main" id="{331D8AEE-4B5A-402D-9A4D-84A0E6C5CACA}"/>
                    </a:ext>
                  </a:extLst>
                </p:cNvPr>
                <p:cNvSpPr/>
                <p:nvPr/>
              </p:nvSpPr>
              <p:spPr bwMode="auto">
                <a:xfrm>
                  <a:off x="3912789" y="3463926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90" name="グループ化 389">
                  <a:extLst>
                    <a:ext uri="{FF2B5EF4-FFF2-40B4-BE49-F238E27FC236}">
                      <a16:creationId xmlns:a16="http://schemas.microsoft.com/office/drawing/2014/main" id="{3F44D48B-52B5-4558-9B35-BE65CCD26FDA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508514"/>
                  <a:chOff x="2657745" y="2496782"/>
                  <a:chExt cx="296041" cy="564905"/>
                </a:xfrm>
              </p:grpSpPr>
              <p:sp>
                <p:nvSpPr>
                  <p:cNvPr id="391" name="楕円 19">
                    <a:extLst>
                      <a:ext uri="{FF2B5EF4-FFF2-40B4-BE49-F238E27FC236}">
                        <a16:creationId xmlns:a16="http://schemas.microsoft.com/office/drawing/2014/main" id="{86B531AC-ABB0-4BDD-9E1A-25F1C7E0CDA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2628" y="2496782"/>
                    <a:ext cx="186632" cy="303999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2" name="楕円 19">
                    <a:extLst>
                      <a:ext uri="{FF2B5EF4-FFF2-40B4-BE49-F238E27FC236}">
                        <a16:creationId xmlns:a16="http://schemas.microsoft.com/office/drawing/2014/main" id="{A85E20C0-84E8-457B-AFC7-5971B7CB7302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68793" y="2601542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3" name="楕円 19">
                    <a:extLst>
                      <a:ext uri="{FF2B5EF4-FFF2-40B4-BE49-F238E27FC236}">
                        <a16:creationId xmlns:a16="http://schemas.microsoft.com/office/drawing/2014/main" id="{6435A684-D4F9-4C83-8AC4-1D03CF92E15A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76536" y="2601544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4" name="楕円 19">
                    <a:extLst>
                      <a:ext uri="{FF2B5EF4-FFF2-40B4-BE49-F238E27FC236}">
                        <a16:creationId xmlns:a16="http://schemas.microsoft.com/office/drawing/2014/main" id="{51D4F234-F5C4-42AA-9601-8BD538653952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57745" y="2722075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5" name="楕円 19">
                    <a:extLst>
                      <a:ext uri="{FF2B5EF4-FFF2-40B4-BE49-F238E27FC236}">
                        <a16:creationId xmlns:a16="http://schemas.microsoft.com/office/drawing/2014/main" id="{55EBC31E-D8D3-48E0-B7BD-E410B4764D02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773766" y="2722077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61" name="グループ化 360">
                <a:extLst>
                  <a:ext uri="{FF2B5EF4-FFF2-40B4-BE49-F238E27FC236}">
                    <a16:creationId xmlns:a16="http://schemas.microsoft.com/office/drawing/2014/main" id="{2B4B0F07-BED4-4FCA-B985-CBEE07332F6B}"/>
                  </a:ext>
                </a:extLst>
              </p:cNvPr>
              <p:cNvGrpSpPr/>
              <p:nvPr/>
            </p:nvGrpSpPr>
            <p:grpSpPr>
              <a:xfrm rot="21365964">
                <a:off x="3571656" y="1982378"/>
                <a:ext cx="225025" cy="2223888"/>
                <a:chOff x="3800276" y="1966008"/>
                <a:chExt cx="225025" cy="2223888"/>
              </a:xfrm>
            </p:grpSpPr>
            <p:sp>
              <p:nvSpPr>
                <p:cNvPr id="374" name="台形 373">
                  <a:extLst>
                    <a:ext uri="{FF2B5EF4-FFF2-40B4-BE49-F238E27FC236}">
                      <a16:creationId xmlns:a16="http://schemas.microsoft.com/office/drawing/2014/main" id="{06FDD4D5-2842-470A-8A65-835B4A71BAB2}"/>
                    </a:ext>
                  </a:extLst>
                </p:cNvPr>
                <p:cNvSpPr/>
                <p:nvPr/>
              </p:nvSpPr>
              <p:spPr bwMode="auto">
                <a:xfrm>
                  <a:off x="3827876" y="2393885"/>
                  <a:ext cx="180020" cy="1796011"/>
                </a:xfrm>
                <a:prstGeom prst="trapezoid">
                  <a:avLst/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5" name="二等辺三角形 374">
                  <a:extLst>
                    <a:ext uri="{FF2B5EF4-FFF2-40B4-BE49-F238E27FC236}">
                      <a16:creationId xmlns:a16="http://schemas.microsoft.com/office/drawing/2014/main" id="{EA6FDCA0-4202-41E4-94E6-6DFB890C4F67}"/>
                    </a:ext>
                  </a:extLst>
                </p:cNvPr>
                <p:cNvSpPr/>
                <p:nvPr/>
              </p:nvSpPr>
              <p:spPr bwMode="auto">
                <a:xfrm>
                  <a:off x="3903264" y="29210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6" name="二等辺三角形 375">
                  <a:extLst>
                    <a:ext uri="{FF2B5EF4-FFF2-40B4-BE49-F238E27FC236}">
                      <a16:creationId xmlns:a16="http://schemas.microsoft.com/office/drawing/2014/main" id="{81D9126F-B35E-4456-9CCB-1EDD198FB6B1}"/>
                    </a:ext>
                  </a:extLst>
                </p:cNvPr>
                <p:cNvSpPr/>
                <p:nvPr/>
              </p:nvSpPr>
              <p:spPr bwMode="auto">
                <a:xfrm>
                  <a:off x="3868339" y="26289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7" name="二等辺三角形 376">
                  <a:extLst>
                    <a:ext uri="{FF2B5EF4-FFF2-40B4-BE49-F238E27FC236}">
                      <a16:creationId xmlns:a16="http://schemas.microsoft.com/office/drawing/2014/main" id="{022CDA98-D5EC-45C7-BB2F-715197784BA1}"/>
                    </a:ext>
                  </a:extLst>
                </p:cNvPr>
                <p:cNvSpPr/>
                <p:nvPr/>
              </p:nvSpPr>
              <p:spPr bwMode="auto">
                <a:xfrm>
                  <a:off x="3861989" y="32004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8" name="二等辺三角形 377">
                  <a:extLst>
                    <a:ext uri="{FF2B5EF4-FFF2-40B4-BE49-F238E27FC236}">
                      <a16:creationId xmlns:a16="http://schemas.microsoft.com/office/drawing/2014/main" id="{342462BF-9888-4361-BD68-7EB2133A5921}"/>
                    </a:ext>
                  </a:extLst>
                </p:cNvPr>
                <p:cNvSpPr/>
                <p:nvPr/>
              </p:nvSpPr>
              <p:spPr bwMode="auto">
                <a:xfrm>
                  <a:off x="3912789" y="3463926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79" name="グループ化 378">
                  <a:extLst>
                    <a:ext uri="{FF2B5EF4-FFF2-40B4-BE49-F238E27FC236}">
                      <a16:creationId xmlns:a16="http://schemas.microsoft.com/office/drawing/2014/main" id="{AA296697-440B-46E4-9C45-EC2E499F4BEA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508514"/>
                  <a:chOff x="2657745" y="2496782"/>
                  <a:chExt cx="296041" cy="564905"/>
                </a:xfrm>
              </p:grpSpPr>
              <p:sp>
                <p:nvSpPr>
                  <p:cNvPr id="380" name="楕円 19">
                    <a:extLst>
                      <a:ext uri="{FF2B5EF4-FFF2-40B4-BE49-F238E27FC236}">
                        <a16:creationId xmlns:a16="http://schemas.microsoft.com/office/drawing/2014/main" id="{8639AC62-20C3-46F0-BB42-7D7B0C2AC4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2628" y="2496782"/>
                    <a:ext cx="186632" cy="303999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1" name="楕円 19">
                    <a:extLst>
                      <a:ext uri="{FF2B5EF4-FFF2-40B4-BE49-F238E27FC236}">
                        <a16:creationId xmlns:a16="http://schemas.microsoft.com/office/drawing/2014/main" id="{AF1F91EB-D84A-4D48-81C8-C09D8D6A705E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68793" y="2601542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2" name="楕円 19">
                    <a:extLst>
                      <a:ext uri="{FF2B5EF4-FFF2-40B4-BE49-F238E27FC236}">
                        <a16:creationId xmlns:a16="http://schemas.microsoft.com/office/drawing/2014/main" id="{571184CA-8AC6-40B5-903B-A2A5DFCA7B7D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76536" y="2601544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3" name="楕円 19">
                    <a:extLst>
                      <a:ext uri="{FF2B5EF4-FFF2-40B4-BE49-F238E27FC236}">
                        <a16:creationId xmlns:a16="http://schemas.microsoft.com/office/drawing/2014/main" id="{1EE5D055-FC49-49D8-B4B5-C84368622B16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57745" y="2722075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4" name="楕円 19">
                    <a:extLst>
                      <a:ext uri="{FF2B5EF4-FFF2-40B4-BE49-F238E27FC236}">
                        <a16:creationId xmlns:a16="http://schemas.microsoft.com/office/drawing/2014/main" id="{E4FD44F3-B5DE-4B4C-8E26-ABDB76B22AE7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773766" y="2722077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62" name="グループ化 361">
                <a:extLst>
                  <a:ext uri="{FF2B5EF4-FFF2-40B4-BE49-F238E27FC236}">
                    <a16:creationId xmlns:a16="http://schemas.microsoft.com/office/drawing/2014/main" id="{737890B4-10AF-42C4-8367-EDBAF54D00BC}"/>
                  </a:ext>
                </a:extLst>
              </p:cNvPr>
              <p:cNvGrpSpPr/>
              <p:nvPr/>
            </p:nvGrpSpPr>
            <p:grpSpPr>
              <a:xfrm rot="234036" flipH="1">
                <a:off x="4028860" y="1982377"/>
                <a:ext cx="225025" cy="2223888"/>
                <a:chOff x="3800276" y="1966008"/>
                <a:chExt cx="225025" cy="2223888"/>
              </a:xfrm>
            </p:grpSpPr>
            <p:sp>
              <p:nvSpPr>
                <p:cNvPr id="363" name="台形 362">
                  <a:extLst>
                    <a:ext uri="{FF2B5EF4-FFF2-40B4-BE49-F238E27FC236}">
                      <a16:creationId xmlns:a16="http://schemas.microsoft.com/office/drawing/2014/main" id="{BAF8CDD4-A2BC-4838-BFE0-CEBEE224D2F5}"/>
                    </a:ext>
                  </a:extLst>
                </p:cNvPr>
                <p:cNvSpPr/>
                <p:nvPr/>
              </p:nvSpPr>
              <p:spPr bwMode="auto">
                <a:xfrm>
                  <a:off x="3827876" y="2393885"/>
                  <a:ext cx="180020" cy="1796011"/>
                </a:xfrm>
                <a:prstGeom prst="trapezoid">
                  <a:avLst/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4" name="二等辺三角形 363">
                  <a:extLst>
                    <a:ext uri="{FF2B5EF4-FFF2-40B4-BE49-F238E27FC236}">
                      <a16:creationId xmlns:a16="http://schemas.microsoft.com/office/drawing/2014/main" id="{2C9F0C3D-FF20-46EE-90B2-80A743786182}"/>
                    </a:ext>
                  </a:extLst>
                </p:cNvPr>
                <p:cNvSpPr/>
                <p:nvPr/>
              </p:nvSpPr>
              <p:spPr bwMode="auto">
                <a:xfrm>
                  <a:off x="3903264" y="29210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5" name="二等辺三角形 364">
                  <a:extLst>
                    <a:ext uri="{FF2B5EF4-FFF2-40B4-BE49-F238E27FC236}">
                      <a16:creationId xmlns:a16="http://schemas.microsoft.com/office/drawing/2014/main" id="{4D62D88E-01C3-49FB-B497-67737A037AAB}"/>
                    </a:ext>
                  </a:extLst>
                </p:cNvPr>
                <p:cNvSpPr/>
                <p:nvPr/>
              </p:nvSpPr>
              <p:spPr bwMode="auto">
                <a:xfrm>
                  <a:off x="3868339" y="26289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6" name="二等辺三角形 365">
                  <a:extLst>
                    <a:ext uri="{FF2B5EF4-FFF2-40B4-BE49-F238E27FC236}">
                      <a16:creationId xmlns:a16="http://schemas.microsoft.com/office/drawing/2014/main" id="{E55850E4-FCB3-4767-8AC6-467066B7B759}"/>
                    </a:ext>
                  </a:extLst>
                </p:cNvPr>
                <p:cNvSpPr/>
                <p:nvPr/>
              </p:nvSpPr>
              <p:spPr bwMode="auto">
                <a:xfrm>
                  <a:off x="3861989" y="32004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7" name="二等辺三角形 366">
                  <a:extLst>
                    <a:ext uri="{FF2B5EF4-FFF2-40B4-BE49-F238E27FC236}">
                      <a16:creationId xmlns:a16="http://schemas.microsoft.com/office/drawing/2014/main" id="{527F3ADE-0235-41AA-979B-B6E204FE1F86}"/>
                    </a:ext>
                  </a:extLst>
                </p:cNvPr>
                <p:cNvSpPr/>
                <p:nvPr/>
              </p:nvSpPr>
              <p:spPr bwMode="auto">
                <a:xfrm>
                  <a:off x="3912789" y="3463926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68" name="グループ化 367">
                  <a:extLst>
                    <a:ext uri="{FF2B5EF4-FFF2-40B4-BE49-F238E27FC236}">
                      <a16:creationId xmlns:a16="http://schemas.microsoft.com/office/drawing/2014/main" id="{838B3872-111A-4C03-B793-FE17F6D32FE1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508514"/>
                  <a:chOff x="2657745" y="2496782"/>
                  <a:chExt cx="296041" cy="564905"/>
                </a:xfrm>
              </p:grpSpPr>
              <p:sp>
                <p:nvSpPr>
                  <p:cNvPr id="369" name="楕円 19">
                    <a:extLst>
                      <a:ext uri="{FF2B5EF4-FFF2-40B4-BE49-F238E27FC236}">
                        <a16:creationId xmlns:a16="http://schemas.microsoft.com/office/drawing/2014/main" id="{953A2CC3-003B-46A1-A56C-48AA82519F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2628" y="2496782"/>
                    <a:ext cx="186632" cy="303999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0" name="楕円 19">
                    <a:extLst>
                      <a:ext uri="{FF2B5EF4-FFF2-40B4-BE49-F238E27FC236}">
                        <a16:creationId xmlns:a16="http://schemas.microsoft.com/office/drawing/2014/main" id="{6D5CFC8C-40BC-4452-AC0D-8C353913F0F9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68793" y="2601542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1" name="楕円 19">
                    <a:extLst>
                      <a:ext uri="{FF2B5EF4-FFF2-40B4-BE49-F238E27FC236}">
                        <a16:creationId xmlns:a16="http://schemas.microsoft.com/office/drawing/2014/main" id="{F06A43BF-E04C-4F6E-BA35-AF4DF038D50E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76536" y="2601544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2" name="楕円 19">
                    <a:extLst>
                      <a:ext uri="{FF2B5EF4-FFF2-40B4-BE49-F238E27FC236}">
                        <a16:creationId xmlns:a16="http://schemas.microsoft.com/office/drawing/2014/main" id="{76A85BD1-32A8-4739-97A4-3482907FD50B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57745" y="2722075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3" name="楕円 19">
                    <a:extLst>
                      <a:ext uri="{FF2B5EF4-FFF2-40B4-BE49-F238E27FC236}">
                        <a16:creationId xmlns:a16="http://schemas.microsoft.com/office/drawing/2014/main" id="{5ED976D0-24BC-4A42-ACB8-590371E77D2D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773766" y="2722077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286" name="グループ化 285">
              <a:extLst>
                <a:ext uri="{FF2B5EF4-FFF2-40B4-BE49-F238E27FC236}">
                  <a16:creationId xmlns:a16="http://schemas.microsoft.com/office/drawing/2014/main" id="{ED534745-16DE-45A9-91C5-809AAAE09328}"/>
                </a:ext>
              </a:extLst>
            </p:cNvPr>
            <p:cNvGrpSpPr/>
            <p:nvPr/>
          </p:nvGrpSpPr>
          <p:grpSpPr>
            <a:xfrm rot="4673572">
              <a:off x="1258655" y="5262792"/>
              <a:ext cx="362908" cy="1191693"/>
              <a:chOff x="3571656" y="1966008"/>
              <a:chExt cx="682229" cy="2240258"/>
            </a:xfrm>
          </p:grpSpPr>
          <p:grpSp>
            <p:nvGrpSpPr>
              <p:cNvPr id="324" name="グループ化 323">
                <a:extLst>
                  <a:ext uri="{FF2B5EF4-FFF2-40B4-BE49-F238E27FC236}">
                    <a16:creationId xmlns:a16="http://schemas.microsoft.com/office/drawing/2014/main" id="{B47137D4-D2E0-4099-931D-A1B4771B4F50}"/>
                  </a:ext>
                </a:extLst>
              </p:cNvPr>
              <p:cNvGrpSpPr/>
              <p:nvPr/>
            </p:nvGrpSpPr>
            <p:grpSpPr>
              <a:xfrm>
                <a:off x="3800276" y="1966008"/>
                <a:ext cx="225025" cy="2223888"/>
                <a:chOff x="3800276" y="1966008"/>
                <a:chExt cx="225025" cy="2223888"/>
              </a:xfrm>
            </p:grpSpPr>
            <p:sp>
              <p:nvSpPr>
                <p:cNvPr id="349" name="台形 348">
                  <a:extLst>
                    <a:ext uri="{FF2B5EF4-FFF2-40B4-BE49-F238E27FC236}">
                      <a16:creationId xmlns:a16="http://schemas.microsoft.com/office/drawing/2014/main" id="{7D7B6AFE-A85A-46B9-8F7A-ECE15C369D00}"/>
                    </a:ext>
                  </a:extLst>
                </p:cNvPr>
                <p:cNvSpPr/>
                <p:nvPr/>
              </p:nvSpPr>
              <p:spPr bwMode="auto">
                <a:xfrm>
                  <a:off x="3827876" y="2393885"/>
                  <a:ext cx="180020" cy="1796011"/>
                </a:xfrm>
                <a:prstGeom prst="trapezoid">
                  <a:avLst/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0" name="二等辺三角形 349">
                  <a:extLst>
                    <a:ext uri="{FF2B5EF4-FFF2-40B4-BE49-F238E27FC236}">
                      <a16:creationId xmlns:a16="http://schemas.microsoft.com/office/drawing/2014/main" id="{DEA0B29A-BF4A-483E-85BC-026C20E991EE}"/>
                    </a:ext>
                  </a:extLst>
                </p:cNvPr>
                <p:cNvSpPr/>
                <p:nvPr/>
              </p:nvSpPr>
              <p:spPr bwMode="auto">
                <a:xfrm>
                  <a:off x="3903264" y="29210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1" name="二等辺三角形 350">
                  <a:extLst>
                    <a:ext uri="{FF2B5EF4-FFF2-40B4-BE49-F238E27FC236}">
                      <a16:creationId xmlns:a16="http://schemas.microsoft.com/office/drawing/2014/main" id="{2429D331-A7D3-44E4-B156-0D60A3F57D5B}"/>
                    </a:ext>
                  </a:extLst>
                </p:cNvPr>
                <p:cNvSpPr/>
                <p:nvPr/>
              </p:nvSpPr>
              <p:spPr bwMode="auto">
                <a:xfrm>
                  <a:off x="3868339" y="26289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2" name="二等辺三角形 351">
                  <a:extLst>
                    <a:ext uri="{FF2B5EF4-FFF2-40B4-BE49-F238E27FC236}">
                      <a16:creationId xmlns:a16="http://schemas.microsoft.com/office/drawing/2014/main" id="{22407E78-A378-422F-809E-23ABB5DA1607}"/>
                    </a:ext>
                  </a:extLst>
                </p:cNvPr>
                <p:cNvSpPr/>
                <p:nvPr/>
              </p:nvSpPr>
              <p:spPr bwMode="auto">
                <a:xfrm>
                  <a:off x="3861989" y="32004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3" name="二等辺三角形 352">
                  <a:extLst>
                    <a:ext uri="{FF2B5EF4-FFF2-40B4-BE49-F238E27FC236}">
                      <a16:creationId xmlns:a16="http://schemas.microsoft.com/office/drawing/2014/main" id="{8E2A27E5-F2C6-4992-BB50-59DB58FCE9B4}"/>
                    </a:ext>
                  </a:extLst>
                </p:cNvPr>
                <p:cNvSpPr/>
                <p:nvPr/>
              </p:nvSpPr>
              <p:spPr bwMode="auto">
                <a:xfrm>
                  <a:off x="3912789" y="3463926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54" name="グループ化 353">
                  <a:extLst>
                    <a:ext uri="{FF2B5EF4-FFF2-40B4-BE49-F238E27FC236}">
                      <a16:creationId xmlns:a16="http://schemas.microsoft.com/office/drawing/2014/main" id="{4F27699A-9BFF-4CF4-B56F-F65FCC7163E5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508514"/>
                  <a:chOff x="2657745" y="2496782"/>
                  <a:chExt cx="296041" cy="564905"/>
                </a:xfrm>
              </p:grpSpPr>
              <p:sp>
                <p:nvSpPr>
                  <p:cNvPr id="355" name="楕円 19">
                    <a:extLst>
                      <a:ext uri="{FF2B5EF4-FFF2-40B4-BE49-F238E27FC236}">
                        <a16:creationId xmlns:a16="http://schemas.microsoft.com/office/drawing/2014/main" id="{635ADD91-93F0-4570-90EF-F7F524C6789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2628" y="2496782"/>
                    <a:ext cx="186632" cy="303999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6" name="楕円 19">
                    <a:extLst>
                      <a:ext uri="{FF2B5EF4-FFF2-40B4-BE49-F238E27FC236}">
                        <a16:creationId xmlns:a16="http://schemas.microsoft.com/office/drawing/2014/main" id="{2977923B-0F83-4E3C-A2D7-08AA2676AF7F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68793" y="2601542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7" name="楕円 19">
                    <a:extLst>
                      <a:ext uri="{FF2B5EF4-FFF2-40B4-BE49-F238E27FC236}">
                        <a16:creationId xmlns:a16="http://schemas.microsoft.com/office/drawing/2014/main" id="{AFEB2CCE-E1EE-40CC-A18B-3F07CD6490BB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76536" y="2601544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8" name="楕円 19">
                    <a:extLst>
                      <a:ext uri="{FF2B5EF4-FFF2-40B4-BE49-F238E27FC236}">
                        <a16:creationId xmlns:a16="http://schemas.microsoft.com/office/drawing/2014/main" id="{61FC2319-C3E1-4F02-902C-B4DBB115FD2E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57745" y="2722075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9" name="楕円 19">
                    <a:extLst>
                      <a:ext uri="{FF2B5EF4-FFF2-40B4-BE49-F238E27FC236}">
                        <a16:creationId xmlns:a16="http://schemas.microsoft.com/office/drawing/2014/main" id="{497CBF84-3553-4D38-B860-9481589B2AB0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773766" y="2722077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25" name="グループ化 324">
                <a:extLst>
                  <a:ext uri="{FF2B5EF4-FFF2-40B4-BE49-F238E27FC236}">
                    <a16:creationId xmlns:a16="http://schemas.microsoft.com/office/drawing/2014/main" id="{64A715A1-5AD6-42FB-AC25-E5CBD993F538}"/>
                  </a:ext>
                </a:extLst>
              </p:cNvPr>
              <p:cNvGrpSpPr/>
              <p:nvPr/>
            </p:nvGrpSpPr>
            <p:grpSpPr>
              <a:xfrm rot="21365964">
                <a:off x="3571656" y="1982378"/>
                <a:ext cx="225025" cy="2223888"/>
                <a:chOff x="3800276" y="1966008"/>
                <a:chExt cx="225025" cy="2223888"/>
              </a:xfrm>
            </p:grpSpPr>
            <p:sp>
              <p:nvSpPr>
                <p:cNvPr id="338" name="台形 337">
                  <a:extLst>
                    <a:ext uri="{FF2B5EF4-FFF2-40B4-BE49-F238E27FC236}">
                      <a16:creationId xmlns:a16="http://schemas.microsoft.com/office/drawing/2014/main" id="{D3FB95F5-A55D-47A3-AB3F-230457191E6A}"/>
                    </a:ext>
                  </a:extLst>
                </p:cNvPr>
                <p:cNvSpPr/>
                <p:nvPr/>
              </p:nvSpPr>
              <p:spPr bwMode="auto">
                <a:xfrm>
                  <a:off x="3827876" y="2393885"/>
                  <a:ext cx="180020" cy="1796011"/>
                </a:xfrm>
                <a:prstGeom prst="trapezoid">
                  <a:avLst/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9" name="二等辺三角形 338">
                  <a:extLst>
                    <a:ext uri="{FF2B5EF4-FFF2-40B4-BE49-F238E27FC236}">
                      <a16:creationId xmlns:a16="http://schemas.microsoft.com/office/drawing/2014/main" id="{66C28E0A-CB09-4D18-BC42-9ABBB8B2D14C}"/>
                    </a:ext>
                  </a:extLst>
                </p:cNvPr>
                <p:cNvSpPr/>
                <p:nvPr/>
              </p:nvSpPr>
              <p:spPr bwMode="auto">
                <a:xfrm>
                  <a:off x="3903264" y="29210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0" name="二等辺三角形 339">
                  <a:extLst>
                    <a:ext uri="{FF2B5EF4-FFF2-40B4-BE49-F238E27FC236}">
                      <a16:creationId xmlns:a16="http://schemas.microsoft.com/office/drawing/2014/main" id="{20EA59BD-2AC9-4E18-BF4E-2A7D4F312E86}"/>
                    </a:ext>
                  </a:extLst>
                </p:cNvPr>
                <p:cNvSpPr/>
                <p:nvPr/>
              </p:nvSpPr>
              <p:spPr bwMode="auto">
                <a:xfrm>
                  <a:off x="3868339" y="26289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1" name="二等辺三角形 340">
                  <a:extLst>
                    <a:ext uri="{FF2B5EF4-FFF2-40B4-BE49-F238E27FC236}">
                      <a16:creationId xmlns:a16="http://schemas.microsoft.com/office/drawing/2014/main" id="{DC678625-20C9-4498-B165-179E2CE31531}"/>
                    </a:ext>
                  </a:extLst>
                </p:cNvPr>
                <p:cNvSpPr/>
                <p:nvPr/>
              </p:nvSpPr>
              <p:spPr bwMode="auto">
                <a:xfrm>
                  <a:off x="3861989" y="32004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2" name="二等辺三角形 341">
                  <a:extLst>
                    <a:ext uri="{FF2B5EF4-FFF2-40B4-BE49-F238E27FC236}">
                      <a16:creationId xmlns:a16="http://schemas.microsoft.com/office/drawing/2014/main" id="{087CD5B5-9606-4B00-AB03-0AAD81427E96}"/>
                    </a:ext>
                  </a:extLst>
                </p:cNvPr>
                <p:cNvSpPr/>
                <p:nvPr/>
              </p:nvSpPr>
              <p:spPr bwMode="auto">
                <a:xfrm>
                  <a:off x="3912789" y="3463926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43" name="グループ化 342">
                  <a:extLst>
                    <a:ext uri="{FF2B5EF4-FFF2-40B4-BE49-F238E27FC236}">
                      <a16:creationId xmlns:a16="http://schemas.microsoft.com/office/drawing/2014/main" id="{28F83BD9-34A0-4448-A794-3A49ECEDE9F8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508514"/>
                  <a:chOff x="2657745" y="2496782"/>
                  <a:chExt cx="296041" cy="564905"/>
                </a:xfrm>
              </p:grpSpPr>
              <p:sp>
                <p:nvSpPr>
                  <p:cNvPr id="344" name="楕円 19">
                    <a:extLst>
                      <a:ext uri="{FF2B5EF4-FFF2-40B4-BE49-F238E27FC236}">
                        <a16:creationId xmlns:a16="http://schemas.microsoft.com/office/drawing/2014/main" id="{C06A090E-2B10-46D5-93B5-A194C1B7D9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2628" y="2496782"/>
                    <a:ext cx="186632" cy="303999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5" name="楕円 19">
                    <a:extLst>
                      <a:ext uri="{FF2B5EF4-FFF2-40B4-BE49-F238E27FC236}">
                        <a16:creationId xmlns:a16="http://schemas.microsoft.com/office/drawing/2014/main" id="{A1B47FA9-5834-441A-A06A-89EB2B7A472E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68793" y="2601542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6" name="楕円 19">
                    <a:extLst>
                      <a:ext uri="{FF2B5EF4-FFF2-40B4-BE49-F238E27FC236}">
                        <a16:creationId xmlns:a16="http://schemas.microsoft.com/office/drawing/2014/main" id="{1B7BC8E8-7DD8-4978-88E8-E51BC06DC2AA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76536" y="2601544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7" name="楕円 19">
                    <a:extLst>
                      <a:ext uri="{FF2B5EF4-FFF2-40B4-BE49-F238E27FC236}">
                        <a16:creationId xmlns:a16="http://schemas.microsoft.com/office/drawing/2014/main" id="{BD8018FB-F154-4C94-A794-49366ECA9A37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57745" y="2722075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8" name="楕円 19">
                    <a:extLst>
                      <a:ext uri="{FF2B5EF4-FFF2-40B4-BE49-F238E27FC236}">
                        <a16:creationId xmlns:a16="http://schemas.microsoft.com/office/drawing/2014/main" id="{2BB4BDAE-4209-47C8-B8F5-C0A63A0B7B07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773766" y="2722077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26" name="グループ化 325">
                <a:extLst>
                  <a:ext uri="{FF2B5EF4-FFF2-40B4-BE49-F238E27FC236}">
                    <a16:creationId xmlns:a16="http://schemas.microsoft.com/office/drawing/2014/main" id="{48744256-D859-4A9A-84A3-6A6296B2B7FF}"/>
                  </a:ext>
                </a:extLst>
              </p:cNvPr>
              <p:cNvGrpSpPr/>
              <p:nvPr/>
            </p:nvGrpSpPr>
            <p:grpSpPr>
              <a:xfrm rot="234036" flipH="1">
                <a:off x="4028860" y="1982377"/>
                <a:ext cx="225025" cy="2223888"/>
                <a:chOff x="3800276" y="1966008"/>
                <a:chExt cx="225025" cy="2223888"/>
              </a:xfrm>
            </p:grpSpPr>
            <p:sp>
              <p:nvSpPr>
                <p:cNvPr id="327" name="台形 326">
                  <a:extLst>
                    <a:ext uri="{FF2B5EF4-FFF2-40B4-BE49-F238E27FC236}">
                      <a16:creationId xmlns:a16="http://schemas.microsoft.com/office/drawing/2014/main" id="{271961D6-AB71-4719-85C9-690FF47723D7}"/>
                    </a:ext>
                  </a:extLst>
                </p:cNvPr>
                <p:cNvSpPr/>
                <p:nvPr/>
              </p:nvSpPr>
              <p:spPr bwMode="auto">
                <a:xfrm>
                  <a:off x="3827876" y="2393885"/>
                  <a:ext cx="180020" cy="1796011"/>
                </a:xfrm>
                <a:prstGeom prst="trapezoid">
                  <a:avLst/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8" name="二等辺三角形 327">
                  <a:extLst>
                    <a:ext uri="{FF2B5EF4-FFF2-40B4-BE49-F238E27FC236}">
                      <a16:creationId xmlns:a16="http://schemas.microsoft.com/office/drawing/2014/main" id="{B853FBB5-9058-40A5-8154-FE913B2DF3C3}"/>
                    </a:ext>
                  </a:extLst>
                </p:cNvPr>
                <p:cNvSpPr/>
                <p:nvPr/>
              </p:nvSpPr>
              <p:spPr bwMode="auto">
                <a:xfrm>
                  <a:off x="3903264" y="29210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9" name="二等辺三角形 328">
                  <a:extLst>
                    <a:ext uri="{FF2B5EF4-FFF2-40B4-BE49-F238E27FC236}">
                      <a16:creationId xmlns:a16="http://schemas.microsoft.com/office/drawing/2014/main" id="{01E0541C-69B6-4653-B91A-F7F5DF6ED2CC}"/>
                    </a:ext>
                  </a:extLst>
                </p:cNvPr>
                <p:cNvSpPr/>
                <p:nvPr/>
              </p:nvSpPr>
              <p:spPr bwMode="auto">
                <a:xfrm>
                  <a:off x="3868339" y="26289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0" name="二等辺三角形 329">
                  <a:extLst>
                    <a:ext uri="{FF2B5EF4-FFF2-40B4-BE49-F238E27FC236}">
                      <a16:creationId xmlns:a16="http://schemas.microsoft.com/office/drawing/2014/main" id="{28484DE8-EA29-49A3-98B0-6EAE86021A40}"/>
                    </a:ext>
                  </a:extLst>
                </p:cNvPr>
                <p:cNvSpPr/>
                <p:nvPr/>
              </p:nvSpPr>
              <p:spPr bwMode="auto">
                <a:xfrm>
                  <a:off x="3861989" y="32004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1" name="二等辺三角形 330">
                  <a:extLst>
                    <a:ext uri="{FF2B5EF4-FFF2-40B4-BE49-F238E27FC236}">
                      <a16:creationId xmlns:a16="http://schemas.microsoft.com/office/drawing/2014/main" id="{7EDBE21E-002E-4097-9717-86F3B12F12B0}"/>
                    </a:ext>
                  </a:extLst>
                </p:cNvPr>
                <p:cNvSpPr/>
                <p:nvPr/>
              </p:nvSpPr>
              <p:spPr bwMode="auto">
                <a:xfrm>
                  <a:off x="3912789" y="3463926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32" name="グループ化 331">
                  <a:extLst>
                    <a:ext uri="{FF2B5EF4-FFF2-40B4-BE49-F238E27FC236}">
                      <a16:creationId xmlns:a16="http://schemas.microsoft.com/office/drawing/2014/main" id="{3186C6F5-4510-4E36-A92B-E0E924AE95B7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508514"/>
                  <a:chOff x="2657745" y="2496782"/>
                  <a:chExt cx="296041" cy="564905"/>
                </a:xfrm>
              </p:grpSpPr>
              <p:sp>
                <p:nvSpPr>
                  <p:cNvPr id="333" name="楕円 19">
                    <a:extLst>
                      <a:ext uri="{FF2B5EF4-FFF2-40B4-BE49-F238E27FC236}">
                        <a16:creationId xmlns:a16="http://schemas.microsoft.com/office/drawing/2014/main" id="{3B067634-660D-4AB0-8551-37222E2D1B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2628" y="2496782"/>
                    <a:ext cx="186632" cy="303999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4" name="楕円 19">
                    <a:extLst>
                      <a:ext uri="{FF2B5EF4-FFF2-40B4-BE49-F238E27FC236}">
                        <a16:creationId xmlns:a16="http://schemas.microsoft.com/office/drawing/2014/main" id="{2C081019-36B3-4E9B-BF5A-0E5794175104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68793" y="2601542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5" name="楕円 19">
                    <a:extLst>
                      <a:ext uri="{FF2B5EF4-FFF2-40B4-BE49-F238E27FC236}">
                        <a16:creationId xmlns:a16="http://schemas.microsoft.com/office/drawing/2014/main" id="{0C625BF2-321F-4A4B-8A32-3CA2F0E53463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76536" y="2601544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6" name="楕円 19">
                    <a:extLst>
                      <a:ext uri="{FF2B5EF4-FFF2-40B4-BE49-F238E27FC236}">
                        <a16:creationId xmlns:a16="http://schemas.microsoft.com/office/drawing/2014/main" id="{FE42D939-C80D-4CC2-AE02-7829B955EF36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57745" y="2722075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7" name="楕円 19">
                    <a:extLst>
                      <a:ext uri="{FF2B5EF4-FFF2-40B4-BE49-F238E27FC236}">
                        <a16:creationId xmlns:a16="http://schemas.microsoft.com/office/drawing/2014/main" id="{0874D87A-0BFE-4186-85AE-69C86A542F24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773766" y="2722077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287" name="グループ化 286">
              <a:extLst>
                <a:ext uri="{FF2B5EF4-FFF2-40B4-BE49-F238E27FC236}">
                  <a16:creationId xmlns:a16="http://schemas.microsoft.com/office/drawing/2014/main" id="{DDCBFBDC-7CDA-467C-8705-49B942C1BAB6}"/>
                </a:ext>
              </a:extLst>
            </p:cNvPr>
            <p:cNvGrpSpPr/>
            <p:nvPr/>
          </p:nvGrpSpPr>
          <p:grpSpPr>
            <a:xfrm rot="3600000">
              <a:off x="976346" y="5004762"/>
              <a:ext cx="362908" cy="1191693"/>
              <a:chOff x="3571656" y="1966008"/>
              <a:chExt cx="682229" cy="2240258"/>
            </a:xfrm>
          </p:grpSpPr>
          <p:grpSp>
            <p:nvGrpSpPr>
              <p:cNvPr id="288" name="グループ化 287">
                <a:extLst>
                  <a:ext uri="{FF2B5EF4-FFF2-40B4-BE49-F238E27FC236}">
                    <a16:creationId xmlns:a16="http://schemas.microsoft.com/office/drawing/2014/main" id="{F67FE0B3-DE7B-4A78-9C0B-96B3721E9BDB}"/>
                  </a:ext>
                </a:extLst>
              </p:cNvPr>
              <p:cNvGrpSpPr/>
              <p:nvPr/>
            </p:nvGrpSpPr>
            <p:grpSpPr>
              <a:xfrm>
                <a:off x="3800276" y="1966008"/>
                <a:ext cx="225025" cy="2223888"/>
                <a:chOff x="3800276" y="1966008"/>
                <a:chExt cx="225025" cy="2223888"/>
              </a:xfrm>
            </p:grpSpPr>
            <p:sp>
              <p:nvSpPr>
                <p:cNvPr id="313" name="台形 312">
                  <a:extLst>
                    <a:ext uri="{FF2B5EF4-FFF2-40B4-BE49-F238E27FC236}">
                      <a16:creationId xmlns:a16="http://schemas.microsoft.com/office/drawing/2014/main" id="{E9AE36FC-1138-42C3-B62D-56360B38091D}"/>
                    </a:ext>
                  </a:extLst>
                </p:cNvPr>
                <p:cNvSpPr/>
                <p:nvPr/>
              </p:nvSpPr>
              <p:spPr bwMode="auto">
                <a:xfrm>
                  <a:off x="3827876" y="2393885"/>
                  <a:ext cx="180020" cy="1796011"/>
                </a:xfrm>
                <a:prstGeom prst="trapezoid">
                  <a:avLst/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4" name="二等辺三角形 313">
                  <a:extLst>
                    <a:ext uri="{FF2B5EF4-FFF2-40B4-BE49-F238E27FC236}">
                      <a16:creationId xmlns:a16="http://schemas.microsoft.com/office/drawing/2014/main" id="{B52F65A9-B98C-4F2B-9720-C43E19953688}"/>
                    </a:ext>
                  </a:extLst>
                </p:cNvPr>
                <p:cNvSpPr/>
                <p:nvPr/>
              </p:nvSpPr>
              <p:spPr bwMode="auto">
                <a:xfrm>
                  <a:off x="3903264" y="29210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5" name="二等辺三角形 314">
                  <a:extLst>
                    <a:ext uri="{FF2B5EF4-FFF2-40B4-BE49-F238E27FC236}">
                      <a16:creationId xmlns:a16="http://schemas.microsoft.com/office/drawing/2014/main" id="{05B6708E-57A0-4CA7-905A-95DB0F7863FC}"/>
                    </a:ext>
                  </a:extLst>
                </p:cNvPr>
                <p:cNvSpPr/>
                <p:nvPr/>
              </p:nvSpPr>
              <p:spPr bwMode="auto">
                <a:xfrm>
                  <a:off x="3868339" y="26289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6" name="二等辺三角形 315">
                  <a:extLst>
                    <a:ext uri="{FF2B5EF4-FFF2-40B4-BE49-F238E27FC236}">
                      <a16:creationId xmlns:a16="http://schemas.microsoft.com/office/drawing/2014/main" id="{3EADE050-1A5E-46EB-8AA3-BBEAAEDF73A3}"/>
                    </a:ext>
                  </a:extLst>
                </p:cNvPr>
                <p:cNvSpPr/>
                <p:nvPr/>
              </p:nvSpPr>
              <p:spPr bwMode="auto">
                <a:xfrm>
                  <a:off x="3861989" y="32004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7" name="二等辺三角形 316">
                  <a:extLst>
                    <a:ext uri="{FF2B5EF4-FFF2-40B4-BE49-F238E27FC236}">
                      <a16:creationId xmlns:a16="http://schemas.microsoft.com/office/drawing/2014/main" id="{E7A0A7BC-7C3B-4AB7-A4D2-EBFD8E61B89B}"/>
                    </a:ext>
                  </a:extLst>
                </p:cNvPr>
                <p:cNvSpPr/>
                <p:nvPr/>
              </p:nvSpPr>
              <p:spPr bwMode="auto">
                <a:xfrm>
                  <a:off x="3912789" y="3463926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18" name="グループ化 317">
                  <a:extLst>
                    <a:ext uri="{FF2B5EF4-FFF2-40B4-BE49-F238E27FC236}">
                      <a16:creationId xmlns:a16="http://schemas.microsoft.com/office/drawing/2014/main" id="{76DF3E86-C8A9-4C6F-B434-D267F874D417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508514"/>
                  <a:chOff x="2657745" y="2496782"/>
                  <a:chExt cx="296041" cy="564905"/>
                </a:xfrm>
              </p:grpSpPr>
              <p:sp>
                <p:nvSpPr>
                  <p:cNvPr id="319" name="楕円 19">
                    <a:extLst>
                      <a:ext uri="{FF2B5EF4-FFF2-40B4-BE49-F238E27FC236}">
                        <a16:creationId xmlns:a16="http://schemas.microsoft.com/office/drawing/2014/main" id="{DCC9F30D-9802-40C5-859D-BCAF5898AE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2628" y="2496782"/>
                    <a:ext cx="186632" cy="303999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0" name="楕円 19">
                    <a:extLst>
                      <a:ext uri="{FF2B5EF4-FFF2-40B4-BE49-F238E27FC236}">
                        <a16:creationId xmlns:a16="http://schemas.microsoft.com/office/drawing/2014/main" id="{5B7575E6-B9A9-405B-A077-DC6AE5B1C6AD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68793" y="2601542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1" name="楕円 19">
                    <a:extLst>
                      <a:ext uri="{FF2B5EF4-FFF2-40B4-BE49-F238E27FC236}">
                        <a16:creationId xmlns:a16="http://schemas.microsoft.com/office/drawing/2014/main" id="{C60AD3D0-0FB7-4682-B3AC-59D676EC46CD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76536" y="2601544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2" name="楕円 19">
                    <a:extLst>
                      <a:ext uri="{FF2B5EF4-FFF2-40B4-BE49-F238E27FC236}">
                        <a16:creationId xmlns:a16="http://schemas.microsoft.com/office/drawing/2014/main" id="{5D35D406-689B-4F88-B435-6B9F0F27B96D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57745" y="2722075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3" name="楕円 19">
                    <a:extLst>
                      <a:ext uri="{FF2B5EF4-FFF2-40B4-BE49-F238E27FC236}">
                        <a16:creationId xmlns:a16="http://schemas.microsoft.com/office/drawing/2014/main" id="{48210D24-8554-4739-A889-9AF223BDC5DB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773766" y="2722077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289" name="グループ化 288">
                <a:extLst>
                  <a:ext uri="{FF2B5EF4-FFF2-40B4-BE49-F238E27FC236}">
                    <a16:creationId xmlns:a16="http://schemas.microsoft.com/office/drawing/2014/main" id="{EF7B1679-B2D7-49A0-A3ED-E594A39BE857}"/>
                  </a:ext>
                </a:extLst>
              </p:cNvPr>
              <p:cNvGrpSpPr/>
              <p:nvPr/>
            </p:nvGrpSpPr>
            <p:grpSpPr>
              <a:xfrm rot="21365964">
                <a:off x="3571656" y="1982378"/>
                <a:ext cx="225025" cy="2223888"/>
                <a:chOff x="3800276" y="1966008"/>
                <a:chExt cx="225025" cy="2223888"/>
              </a:xfrm>
            </p:grpSpPr>
            <p:sp>
              <p:nvSpPr>
                <p:cNvPr id="302" name="台形 301">
                  <a:extLst>
                    <a:ext uri="{FF2B5EF4-FFF2-40B4-BE49-F238E27FC236}">
                      <a16:creationId xmlns:a16="http://schemas.microsoft.com/office/drawing/2014/main" id="{466B3AE8-F20C-41F2-BF1E-00336CA99202}"/>
                    </a:ext>
                  </a:extLst>
                </p:cNvPr>
                <p:cNvSpPr/>
                <p:nvPr/>
              </p:nvSpPr>
              <p:spPr bwMode="auto">
                <a:xfrm>
                  <a:off x="3827876" y="2393885"/>
                  <a:ext cx="180020" cy="1796011"/>
                </a:xfrm>
                <a:prstGeom prst="trapezoid">
                  <a:avLst/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3" name="二等辺三角形 302">
                  <a:extLst>
                    <a:ext uri="{FF2B5EF4-FFF2-40B4-BE49-F238E27FC236}">
                      <a16:creationId xmlns:a16="http://schemas.microsoft.com/office/drawing/2014/main" id="{83FB85F0-CF02-4B2B-8E48-1CB38D6B036C}"/>
                    </a:ext>
                  </a:extLst>
                </p:cNvPr>
                <p:cNvSpPr/>
                <p:nvPr/>
              </p:nvSpPr>
              <p:spPr bwMode="auto">
                <a:xfrm>
                  <a:off x="3903264" y="29210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4" name="二等辺三角形 303">
                  <a:extLst>
                    <a:ext uri="{FF2B5EF4-FFF2-40B4-BE49-F238E27FC236}">
                      <a16:creationId xmlns:a16="http://schemas.microsoft.com/office/drawing/2014/main" id="{A3B6B2FC-4F29-4FD2-B86B-D7C08359835A}"/>
                    </a:ext>
                  </a:extLst>
                </p:cNvPr>
                <p:cNvSpPr/>
                <p:nvPr/>
              </p:nvSpPr>
              <p:spPr bwMode="auto">
                <a:xfrm>
                  <a:off x="3868339" y="26289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5" name="二等辺三角形 304">
                  <a:extLst>
                    <a:ext uri="{FF2B5EF4-FFF2-40B4-BE49-F238E27FC236}">
                      <a16:creationId xmlns:a16="http://schemas.microsoft.com/office/drawing/2014/main" id="{775734D6-2692-4CC8-99C2-D964658A5F40}"/>
                    </a:ext>
                  </a:extLst>
                </p:cNvPr>
                <p:cNvSpPr/>
                <p:nvPr/>
              </p:nvSpPr>
              <p:spPr bwMode="auto">
                <a:xfrm>
                  <a:off x="3861989" y="32004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6" name="二等辺三角形 305">
                  <a:extLst>
                    <a:ext uri="{FF2B5EF4-FFF2-40B4-BE49-F238E27FC236}">
                      <a16:creationId xmlns:a16="http://schemas.microsoft.com/office/drawing/2014/main" id="{5A407E53-89BA-44E3-B547-C1667E60B231}"/>
                    </a:ext>
                  </a:extLst>
                </p:cNvPr>
                <p:cNvSpPr/>
                <p:nvPr/>
              </p:nvSpPr>
              <p:spPr bwMode="auto">
                <a:xfrm>
                  <a:off x="3912789" y="3463926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07" name="グループ化 306">
                  <a:extLst>
                    <a:ext uri="{FF2B5EF4-FFF2-40B4-BE49-F238E27FC236}">
                      <a16:creationId xmlns:a16="http://schemas.microsoft.com/office/drawing/2014/main" id="{CBFB96E1-E055-4915-97BD-44DD7203B77A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508514"/>
                  <a:chOff x="2657745" y="2496782"/>
                  <a:chExt cx="296041" cy="564905"/>
                </a:xfrm>
              </p:grpSpPr>
              <p:sp>
                <p:nvSpPr>
                  <p:cNvPr id="308" name="楕円 19">
                    <a:extLst>
                      <a:ext uri="{FF2B5EF4-FFF2-40B4-BE49-F238E27FC236}">
                        <a16:creationId xmlns:a16="http://schemas.microsoft.com/office/drawing/2014/main" id="{30AD2369-4829-4C3E-83E5-AC2653F0591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2628" y="2496782"/>
                    <a:ext cx="186632" cy="303999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9" name="楕円 19">
                    <a:extLst>
                      <a:ext uri="{FF2B5EF4-FFF2-40B4-BE49-F238E27FC236}">
                        <a16:creationId xmlns:a16="http://schemas.microsoft.com/office/drawing/2014/main" id="{4121325A-4B43-4D09-A4D9-DE5484709C51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68793" y="2601542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0" name="楕円 19">
                    <a:extLst>
                      <a:ext uri="{FF2B5EF4-FFF2-40B4-BE49-F238E27FC236}">
                        <a16:creationId xmlns:a16="http://schemas.microsoft.com/office/drawing/2014/main" id="{EC723017-9B64-4CA2-9C6D-5DF3224721E0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76536" y="2601544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1" name="楕円 19">
                    <a:extLst>
                      <a:ext uri="{FF2B5EF4-FFF2-40B4-BE49-F238E27FC236}">
                        <a16:creationId xmlns:a16="http://schemas.microsoft.com/office/drawing/2014/main" id="{7354BB28-142C-4383-9748-744A5EA51F2B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57745" y="2722075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2" name="楕円 19">
                    <a:extLst>
                      <a:ext uri="{FF2B5EF4-FFF2-40B4-BE49-F238E27FC236}">
                        <a16:creationId xmlns:a16="http://schemas.microsoft.com/office/drawing/2014/main" id="{C6F0479E-6854-4E98-BF11-4294C02A11D1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773766" y="2722077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95E26AC3-BCE9-4578-8239-E152353E6AB3}"/>
                  </a:ext>
                </a:extLst>
              </p:cNvPr>
              <p:cNvGrpSpPr/>
              <p:nvPr/>
            </p:nvGrpSpPr>
            <p:grpSpPr>
              <a:xfrm rot="234036" flipH="1">
                <a:off x="4028860" y="1982377"/>
                <a:ext cx="225025" cy="2223888"/>
                <a:chOff x="3800276" y="1966008"/>
                <a:chExt cx="225025" cy="2223888"/>
              </a:xfrm>
            </p:grpSpPr>
            <p:sp>
              <p:nvSpPr>
                <p:cNvPr id="291" name="台形 290">
                  <a:extLst>
                    <a:ext uri="{FF2B5EF4-FFF2-40B4-BE49-F238E27FC236}">
                      <a16:creationId xmlns:a16="http://schemas.microsoft.com/office/drawing/2014/main" id="{DB49D646-113A-4479-A98A-0901162D47FC}"/>
                    </a:ext>
                  </a:extLst>
                </p:cNvPr>
                <p:cNvSpPr/>
                <p:nvPr/>
              </p:nvSpPr>
              <p:spPr bwMode="auto">
                <a:xfrm>
                  <a:off x="3827876" y="2393885"/>
                  <a:ext cx="180020" cy="1796011"/>
                </a:xfrm>
                <a:prstGeom prst="trapezoid">
                  <a:avLst/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2" name="二等辺三角形 291">
                  <a:extLst>
                    <a:ext uri="{FF2B5EF4-FFF2-40B4-BE49-F238E27FC236}">
                      <a16:creationId xmlns:a16="http://schemas.microsoft.com/office/drawing/2014/main" id="{6539CDBF-8B15-4B4E-B7DE-0D0D2EB42F9A}"/>
                    </a:ext>
                  </a:extLst>
                </p:cNvPr>
                <p:cNvSpPr/>
                <p:nvPr/>
              </p:nvSpPr>
              <p:spPr bwMode="auto">
                <a:xfrm>
                  <a:off x="3903264" y="29210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3" name="二等辺三角形 292">
                  <a:extLst>
                    <a:ext uri="{FF2B5EF4-FFF2-40B4-BE49-F238E27FC236}">
                      <a16:creationId xmlns:a16="http://schemas.microsoft.com/office/drawing/2014/main" id="{A5241C7B-1B8E-426D-8D23-539B23F42EB9}"/>
                    </a:ext>
                  </a:extLst>
                </p:cNvPr>
                <p:cNvSpPr/>
                <p:nvPr/>
              </p:nvSpPr>
              <p:spPr bwMode="auto">
                <a:xfrm>
                  <a:off x="3868339" y="26289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4" name="二等辺三角形 293">
                  <a:extLst>
                    <a:ext uri="{FF2B5EF4-FFF2-40B4-BE49-F238E27FC236}">
                      <a16:creationId xmlns:a16="http://schemas.microsoft.com/office/drawing/2014/main" id="{2CB3E74D-9008-4D6D-ACB3-7A71881D4D72}"/>
                    </a:ext>
                  </a:extLst>
                </p:cNvPr>
                <p:cNvSpPr/>
                <p:nvPr/>
              </p:nvSpPr>
              <p:spPr bwMode="auto">
                <a:xfrm>
                  <a:off x="3861989" y="32004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5" name="二等辺三角形 294">
                  <a:extLst>
                    <a:ext uri="{FF2B5EF4-FFF2-40B4-BE49-F238E27FC236}">
                      <a16:creationId xmlns:a16="http://schemas.microsoft.com/office/drawing/2014/main" id="{156D415E-1D19-45F6-A56F-B9879ABFC5FC}"/>
                    </a:ext>
                  </a:extLst>
                </p:cNvPr>
                <p:cNvSpPr/>
                <p:nvPr/>
              </p:nvSpPr>
              <p:spPr bwMode="auto">
                <a:xfrm>
                  <a:off x="3912789" y="3463926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96" name="グループ化 295">
                  <a:extLst>
                    <a:ext uri="{FF2B5EF4-FFF2-40B4-BE49-F238E27FC236}">
                      <a16:creationId xmlns:a16="http://schemas.microsoft.com/office/drawing/2014/main" id="{31DEE651-9852-457A-8BA5-3B68CB018E2F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508514"/>
                  <a:chOff x="2657745" y="2496782"/>
                  <a:chExt cx="296041" cy="564905"/>
                </a:xfrm>
              </p:grpSpPr>
              <p:sp>
                <p:nvSpPr>
                  <p:cNvPr id="297" name="楕円 19">
                    <a:extLst>
                      <a:ext uri="{FF2B5EF4-FFF2-40B4-BE49-F238E27FC236}">
                        <a16:creationId xmlns:a16="http://schemas.microsoft.com/office/drawing/2014/main" id="{E4685A86-758D-4D45-87FA-959F104042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2628" y="2496782"/>
                    <a:ext cx="186632" cy="303999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8" name="楕円 19">
                    <a:extLst>
                      <a:ext uri="{FF2B5EF4-FFF2-40B4-BE49-F238E27FC236}">
                        <a16:creationId xmlns:a16="http://schemas.microsoft.com/office/drawing/2014/main" id="{AE6CBEDE-8C5C-4407-AE5F-867B5DEE2A29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68793" y="2601542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9" name="楕円 19">
                    <a:extLst>
                      <a:ext uri="{FF2B5EF4-FFF2-40B4-BE49-F238E27FC236}">
                        <a16:creationId xmlns:a16="http://schemas.microsoft.com/office/drawing/2014/main" id="{8D8637F0-0E07-4B8D-BEFA-484FDB668D65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76536" y="2601544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0" name="楕円 19">
                    <a:extLst>
                      <a:ext uri="{FF2B5EF4-FFF2-40B4-BE49-F238E27FC236}">
                        <a16:creationId xmlns:a16="http://schemas.microsoft.com/office/drawing/2014/main" id="{78E2A3EC-B70A-45D3-8C55-D496664F68D6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57745" y="2722075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1" name="楕円 19">
                    <a:extLst>
                      <a:ext uri="{FF2B5EF4-FFF2-40B4-BE49-F238E27FC236}">
                        <a16:creationId xmlns:a16="http://schemas.microsoft.com/office/drawing/2014/main" id="{381AAE76-6F4E-4981-8B2B-C4C63887F655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773766" y="2722077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pptx639_野菜のイラスト7</dc:title>
  <dc:subject>pptx639_野菜のイラスト7</dc:subject>
  <dc:creator>http://www.digipot.net</dc:creator>
  <cp:lastModifiedBy/>
  <cp:revision>1</cp:revision>
  <dcterms:created xsi:type="dcterms:W3CDTF">2014-01-30T05:12:09Z</dcterms:created>
  <dcterms:modified xsi:type="dcterms:W3CDTF">2017-09-08T03:35:57Z</dcterms:modified>
  <cp:category/>
  <cp:version>1</cp:version>
</cp:coreProperties>
</file>