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86" r:id="rId2"/>
    <p:sldId id="287" r:id="rId3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6600"/>
    <a:srgbClr val="002060"/>
    <a:srgbClr val="9DC3E6"/>
    <a:srgbClr val="DEEBF7"/>
    <a:srgbClr val="CCECFF"/>
    <a:srgbClr val="FFCC99"/>
    <a:srgbClr val="FF9966"/>
    <a:srgbClr val="FFCCCC"/>
    <a:srgbClr val="FF6699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363" autoAdjust="0"/>
    <p:restoredTop sz="94704" autoAdjust="0"/>
  </p:normalViewPr>
  <p:slideViewPr>
    <p:cSldViewPr>
      <p:cViewPr varScale="1">
        <p:scale>
          <a:sx n="112" d="100"/>
          <a:sy n="112" d="100"/>
        </p:scale>
        <p:origin x="1884" y="102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/>
              <a:t>Copyright©2017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8" name="Rectangle 24"/>
          <p:cNvSpPr>
            <a:spLocks noChangeArrowheads="1"/>
          </p:cNvSpPr>
          <p:nvPr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9" name="Rectangle 25"/>
          <p:cNvSpPr>
            <a:spLocks noChangeArrowheads="1"/>
          </p:cNvSpPr>
          <p:nvPr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0" name="Rectangle 26"/>
          <p:cNvSpPr>
            <a:spLocks noChangeArrowheads="1"/>
          </p:cNvSpPr>
          <p:nvPr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2" name="グループ化 61">
            <a:extLst>
              <a:ext uri="{FF2B5EF4-FFF2-40B4-BE49-F238E27FC236}">
                <a16:creationId xmlns:a16="http://schemas.microsoft.com/office/drawing/2014/main" id="{6730845B-D478-41C4-9AD3-E9B9D571CD25}"/>
              </a:ext>
            </a:extLst>
          </p:cNvPr>
          <p:cNvGrpSpPr/>
          <p:nvPr/>
        </p:nvGrpSpPr>
        <p:grpSpPr>
          <a:xfrm>
            <a:off x="1035055" y="773705"/>
            <a:ext cx="396105" cy="1610566"/>
            <a:chOff x="3656600" y="2484688"/>
            <a:chExt cx="529638" cy="2153513"/>
          </a:xfrm>
        </p:grpSpPr>
        <p:sp>
          <p:nvSpPr>
            <p:cNvPr id="63" name="楕円 24">
              <a:extLst>
                <a:ext uri="{FF2B5EF4-FFF2-40B4-BE49-F238E27FC236}">
                  <a16:creationId xmlns:a16="http://schemas.microsoft.com/office/drawing/2014/main" id="{CCFBDFD7-F5B2-45AC-BAE7-E93ABD8C352E}"/>
                </a:ext>
              </a:extLst>
            </p:cNvPr>
            <p:cNvSpPr/>
            <p:nvPr/>
          </p:nvSpPr>
          <p:spPr bwMode="auto">
            <a:xfrm>
              <a:off x="3656600" y="2522830"/>
              <a:ext cx="529638" cy="2115371"/>
            </a:xfrm>
            <a:custGeom>
              <a:avLst/>
              <a:gdLst>
                <a:gd name="connsiteX0" fmla="*/ 0 w 382343"/>
                <a:gd name="connsiteY0" fmla="*/ 1057668 h 2115335"/>
                <a:gd name="connsiteX1" fmla="*/ 191172 w 382343"/>
                <a:gd name="connsiteY1" fmla="*/ 0 h 2115335"/>
                <a:gd name="connsiteX2" fmla="*/ 382344 w 382343"/>
                <a:gd name="connsiteY2" fmla="*/ 1057668 h 2115335"/>
                <a:gd name="connsiteX3" fmla="*/ 191172 w 382343"/>
                <a:gd name="connsiteY3" fmla="*/ 2115336 h 2115335"/>
                <a:gd name="connsiteX4" fmla="*/ 0 w 382343"/>
                <a:gd name="connsiteY4" fmla="*/ 1057668 h 2115335"/>
                <a:gd name="connsiteX0" fmla="*/ 793 w 383930"/>
                <a:gd name="connsiteY0" fmla="*/ 1057668 h 2115371"/>
                <a:gd name="connsiteX1" fmla="*/ 191965 w 383930"/>
                <a:gd name="connsiteY1" fmla="*/ 0 h 2115371"/>
                <a:gd name="connsiteX2" fmla="*/ 383137 w 383930"/>
                <a:gd name="connsiteY2" fmla="*/ 1057668 h 2115371"/>
                <a:gd name="connsiteX3" fmla="*/ 191965 w 383930"/>
                <a:gd name="connsiteY3" fmla="*/ 2115336 h 2115371"/>
                <a:gd name="connsiteX4" fmla="*/ 793 w 383930"/>
                <a:gd name="connsiteY4" fmla="*/ 1057668 h 21153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3930" h="2115371">
                  <a:moveTo>
                    <a:pt x="793" y="1057668"/>
                  </a:moveTo>
                  <a:cubicBezTo>
                    <a:pt x="793" y="473534"/>
                    <a:pt x="86384" y="0"/>
                    <a:pt x="191965" y="0"/>
                  </a:cubicBezTo>
                  <a:cubicBezTo>
                    <a:pt x="297546" y="0"/>
                    <a:pt x="383137" y="473534"/>
                    <a:pt x="383137" y="1057668"/>
                  </a:cubicBezTo>
                  <a:cubicBezTo>
                    <a:pt x="383137" y="1641802"/>
                    <a:pt x="407083" y="2110574"/>
                    <a:pt x="191965" y="2115336"/>
                  </a:cubicBezTo>
                  <a:cubicBezTo>
                    <a:pt x="-23153" y="2120098"/>
                    <a:pt x="793" y="1641802"/>
                    <a:pt x="793" y="1057668"/>
                  </a:cubicBezTo>
                  <a:close/>
                </a:path>
              </a:pathLst>
            </a:custGeom>
            <a:solidFill>
              <a:srgbClr val="006600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4" name="楕円 24">
              <a:extLst>
                <a:ext uri="{FF2B5EF4-FFF2-40B4-BE49-F238E27FC236}">
                  <a16:creationId xmlns:a16="http://schemas.microsoft.com/office/drawing/2014/main" id="{609E255D-89EB-423F-B18B-672C6776FDEF}"/>
                </a:ext>
              </a:extLst>
            </p:cNvPr>
            <p:cNvSpPr/>
            <p:nvPr/>
          </p:nvSpPr>
          <p:spPr bwMode="auto">
            <a:xfrm>
              <a:off x="3728038" y="2522830"/>
              <a:ext cx="386762" cy="2115371"/>
            </a:xfrm>
            <a:custGeom>
              <a:avLst/>
              <a:gdLst>
                <a:gd name="connsiteX0" fmla="*/ 0 w 382343"/>
                <a:gd name="connsiteY0" fmla="*/ 1057668 h 2115335"/>
                <a:gd name="connsiteX1" fmla="*/ 191172 w 382343"/>
                <a:gd name="connsiteY1" fmla="*/ 0 h 2115335"/>
                <a:gd name="connsiteX2" fmla="*/ 382344 w 382343"/>
                <a:gd name="connsiteY2" fmla="*/ 1057668 h 2115335"/>
                <a:gd name="connsiteX3" fmla="*/ 191172 w 382343"/>
                <a:gd name="connsiteY3" fmla="*/ 2115336 h 2115335"/>
                <a:gd name="connsiteX4" fmla="*/ 0 w 382343"/>
                <a:gd name="connsiteY4" fmla="*/ 1057668 h 2115335"/>
                <a:gd name="connsiteX0" fmla="*/ 793 w 383930"/>
                <a:gd name="connsiteY0" fmla="*/ 1057668 h 2115371"/>
                <a:gd name="connsiteX1" fmla="*/ 191965 w 383930"/>
                <a:gd name="connsiteY1" fmla="*/ 0 h 2115371"/>
                <a:gd name="connsiteX2" fmla="*/ 383137 w 383930"/>
                <a:gd name="connsiteY2" fmla="*/ 1057668 h 2115371"/>
                <a:gd name="connsiteX3" fmla="*/ 191965 w 383930"/>
                <a:gd name="connsiteY3" fmla="*/ 2115336 h 2115371"/>
                <a:gd name="connsiteX4" fmla="*/ 793 w 383930"/>
                <a:gd name="connsiteY4" fmla="*/ 1057668 h 21153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3930" h="2115371">
                  <a:moveTo>
                    <a:pt x="793" y="1057668"/>
                  </a:moveTo>
                  <a:cubicBezTo>
                    <a:pt x="793" y="473534"/>
                    <a:pt x="86384" y="0"/>
                    <a:pt x="191965" y="0"/>
                  </a:cubicBezTo>
                  <a:cubicBezTo>
                    <a:pt x="297546" y="0"/>
                    <a:pt x="383137" y="473534"/>
                    <a:pt x="383137" y="1057668"/>
                  </a:cubicBezTo>
                  <a:cubicBezTo>
                    <a:pt x="383137" y="1641802"/>
                    <a:pt x="407083" y="2110574"/>
                    <a:pt x="191965" y="2115336"/>
                  </a:cubicBezTo>
                  <a:cubicBezTo>
                    <a:pt x="-23153" y="2120098"/>
                    <a:pt x="793" y="1641802"/>
                    <a:pt x="793" y="1057668"/>
                  </a:cubicBezTo>
                  <a:close/>
                </a:path>
              </a:pathLst>
            </a:custGeom>
            <a:solidFill>
              <a:srgbClr val="0099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5" name="楕円 24">
              <a:extLst>
                <a:ext uri="{FF2B5EF4-FFF2-40B4-BE49-F238E27FC236}">
                  <a16:creationId xmlns:a16="http://schemas.microsoft.com/office/drawing/2014/main" id="{0A55D075-78CC-41AD-A23E-36DD4201289B}"/>
                </a:ext>
              </a:extLst>
            </p:cNvPr>
            <p:cNvSpPr/>
            <p:nvPr/>
          </p:nvSpPr>
          <p:spPr bwMode="auto">
            <a:xfrm>
              <a:off x="3853693" y="2522830"/>
              <a:ext cx="151570" cy="2115371"/>
            </a:xfrm>
            <a:custGeom>
              <a:avLst/>
              <a:gdLst>
                <a:gd name="connsiteX0" fmla="*/ 0 w 382343"/>
                <a:gd name="connsiteY0" fmla="*/ 1057668 h 2115335"/>
                <a:gd name="connsiteX1" fmla="*/ 191172 w 382343"/>
                <a:gd name="connsiteY1" fmla="*/ 0 h 2115335"/>
                <a:gd name="connsiteX2" fmla="*/ 382344 w 382343"/>
                <a:gd name="connsiteY2" fmla="*/ 1057668 h 2115335"/>
                <a:gd name="connsiteX3" fmla="*/ 191172 w 382343"/>
                <a:gd name="connsiteY3" fmla="*/ 2115336 h 2115335"/>
                <a:gd name="connsiteX4" fmla="*/ 0 w 382343"/>
                <a:gd name="connsiteY4" fmla="*/ 1057668 h 2115335"/>
                <a:gd name="connsiteX0" fmla="*/ 793 w 383930"/>
                <a:gd name="connsiteY0" fmla="*/ 1057668 h 2115371"/>
                <a:gd name="connsiteX1" fmla="*/ 191965 w 383930"/>
                <a:gd name="connsiteY1" fmla="*/ 0 h 2115371"/>
                <a:gd name="connsiteX2" fmla="*/ 383137 w 383930"/>
                <a:gd name="connsiteY2" fmla="*/ 1057668 h 2115371"/>
                <a:gd name="connsiteX3" fmla="*/ 191965 w 383930"/>
                <a:gd name="connsiteY3" fmla="*/ 2115336 h 2115371"/>
                <a:gd name="connsiteX4" fmla="*/ 793 w 383930"/>
                <a:gd name="connsiteY4" fmla="*/ 1057668 h 21153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3930" h="2115371">
                  <a:moveTo>
                    <a:pt x="793" y="1057668"/>
                  </a:moveTo>
                  <a:cubicBezTo>
                    <a:pt x="793" y="473534"/>
                    <a:pt x="86384" y="0"/>
                    <a:pt x="191965" y="0"/>
                  </a:cubicBezTo>
                  <a:cubicBezTo>
                    <a:pt x="297546" y="0"/>
                    <a:pt x="383137" y="473534"/>
                    <a:pt x="383137" y="1057668"/>
                  </a:cubicBezTo>
                  <a:cubicBezTo>
                    <a:pt x="383137" y="1641802"/>
                    <a:pt x="407083" y="2110574"/>
                    <a:pt x="191965" y="2115336"/>
                  </a:cubicBezTo>
                  <a:cubicBezTo>
                    <a:pt x="-23153" y="2120098"/>
                    <a:pt x="793" y="1641802"/>
                    <a:pt x="793" y="1057668"/>
                  </a:cubicBezTo>
                  <a:close/>
                </a:path>
              </a:pathLst>
            </a:custGeom>
            <a:solidFill>
              <a:srgbClr val="33CC33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6" name="フリーフォーム: 図形 65">
              <a:extLst>
                <a:ext uri="{FF2B5EF4-FFF2-40B4-BE49-F238E27FC236}">
                  <a16:creationId xmlns:a16="http://schemas.microsoft.com/office/drawing/2014/main" id="{B28787AB-98B4-436F-A2FA-66D82A4CBB9E}"/>
                </a:ext>
              </a:extLst>
            </p:cNvPr>
            <p:cNvSpPr/>
            <p:nvPr/>
          </p:nvSpPr>
          <p:spPr bwMode="auto">
            <a:xfrm>
              <a:off x="3811381" y="2484688"/>
              <a:ext cx="220076" cy="136970"/>
            </a:xfrm>
            <a:custGeom>
              <a:avLst/>
              <a:gdLst>
                <a:gd name="connsiteX0" fmla="*/ 158432 w 324073"/>
                <a:gd name="connsiteY0" fmla="*/ 0 h 180132"/>
                <a:gd name="connsiteX1" fmla="*/ 175950 w 324073"/>
                <a:gd name="connsiteY1" fmla="*/ 7078 h 180132"/>
                <a:gd name="connsiteX2" fmla="*/ 179263 w 324073"/>
                <a:gd name="connsiteY2" fmla="*/ 11549 h 180132"/>
                <a:gd name="connsiteX3" fmla="*/ 190516 w 324073"/>
                <a:gd name="connsiteY3" fmla="*/ 3071 h 180132"/>
                <a:gd name="connsiteX4" fmla="*/ 209268 w 324073"/>
                <a:gd name="connsiteY4" fmla="*/ 5373 h 180132"/>
                <a:gd name="connsiteX5" fmla="*/ 218799 w 324073"/>
                <a:gd name="connsiteY5" fmla="*/ 12943 h 180132"/>
                <a:gd name="connsiteX6" fmla="*/ 219482 w 324073"/>
                <a:gd name="connsiteY6" fmla="*/ 12068 h 180132"/>
                <a:gd name="connsiteX7" fmla="*/ 238192 w 324073"/>
                <a:gd name="connsiteY7" fmla="*/ 9439 h 180132"/>
                <a:gd name="connsiteX8" fmla="*/ 303491 w 324073"/>
                <a:gd name="connsiteY8" fmla="*/ 67565 h 180132"/>
                <a:gd name="connsiteX9" fmla="*/ 309548 w 324073"/>
                <a:gd name="connsiteY9" fmla="*/ 168067 h 180132"/>
                <a:gd name="connsiteX10" fmla="*/ 268798 w 324073"/>
                <a:gd name="connsiteY10" fmla="*/ 161133 h 180132"/>
                <a:gd name="connsiteX11" fmla="*/ 257839 w 324073"/>
                <a:gd name="connsiteY11" fmla="*/ 151477 h 180132"/>
                <a:gd name="connsiteX12" fmla="*/ 252226 w 324073"/>
                <a:gd name="connsiteY12" fmla="*/ 165694 h 180132"/>
                <a:gd name="connsiteX13" fmla="*/ 237137 w 324073"/>
                <a:gd name="connsiteY13" fmla="*/ 177065 h 180132"/>
                <a:gd name="connsiteX14" fmla="*/ 199570 w 324073"/>
                <a:gd name="connsiteY14" fmla="*/ 159820 h 180132"/>
                <a:gd name="connsiteX15" fmla="*/ 192031 w 324073"/>
                <a:gd name="connsiteY15" fmla="*/ 148481 h 180132"/>
                <a:gd name="connsiteX16" fmla="*/ 190256 w 324073"/>
                <a:gd name="connsiteY16" fmla="*/ 153752 h 180132"/>
                <a:gd name="connsiteX17" fmla="*/ 158432 w 324073"/>
                <a:gd name="connsiteY17" fmla="*/ 180132 h 180132"/>
                <a:gd name="connsiteX18" fmla="*/ 140914 w 324073"/>
                <a:gd name="connsiteY18" fmla="*/ 173054 h 180132"/>
                <a:gd name="connsiteX19" fmla="*/ 127920 w 324073"/>
                <a:gd name="connsiteY19" fmla="*/ 155522 h 180132"/>
                <a:gd name="connsiteX20" fmla="*/ 125061 w 324073"/>
                <a:gd name="connsiteY20" fmla="*/ 159819 h 180132"/>
                <a:gd name="connsiteX21" fmla="*/ 87496 w 324073"/>
                <a:gd name="connsiteY21" fmla="*/ 177063 h 180132"/>
                <a:gd name="connsiteX22" fmla="*/ 72406 w 324073"/>
                <a:gd name="connsiteY22" fmla="*/ 165693 h 180132"/>
                <a:gd name="connsiteX23" fmla="*/ 66649 w 324073"/>
                <a:gd name="connsiteY23" fmla="*/ 151110 h 180132"/>
                <a:gd name="connsiteX24" fmla="*/ 55274 w 324073"/>
                <a:gd name="connsiteY24" fmla="*/ 161133 h 180132"/>
                <a:gd name="connsiteX25" fmla="*/ 14525 w 324073"/>
                <a:gd name="connsiteY25" fmla="*/ 168066 h 180132"/>
                <a:gd name="connsiteX26" fmla="*/ 20582 w 324073"/>
                <a:gd name="connsiteY26" fmla="*/ 67564 h 180132"/>
                <a:gd name="connsiteX27" fmla="*/ 104591 w 324073"/>
                <a:gd name="connsiteY27" fmla="*/ 12067 h 180132"/>
                <a:gd name="connsiteX28" fmla="*/ 105488 w 324073"/>
                <a:gd name="connsiteY28" fmla="*/ 13215 h 180132"/>
                <a:gd name="connsiteX29" fmla="*/ 115364 w 324073"/>
                <a:gd name="connsiteY29" fmla="*/ 5372 h 180132"/>
                <a:gd name="connsiteX30" fmla="*/ 134117 w 324073"/>
                <a:gd name="connsiteY30" fmla="*/ 3070 h 180132"/>
                <a:gd name="connsiteX31" fmla="*/ 140385 w 324073"/>
                <a:gd name="connsiteY31" fmla="*/ 7791 h 180132"/>
                <a:gd name="connsiteX32" fmla="*/ 140914 w 324073"/>
                <a:gd name="connsiteY32" fmla="*/ 7078 h 180132"/>
                <a:gd name="connsiteX33" fmla="*/ 158432 w 324073"/>
                <a:gd name="connsiteY33" fmla="*/ 0 h 180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24073" h="180132">
                  <a:moveTo>
                    <a:pt x="158432" y="0"/>
                  </a:moveTo>
                  <a:cubicBezTo>
                    <a:pt x="164646" y="0"/>
                    <a:pt x="170566" y="2521"/>
                    <a:pt x="175950" y="7078"/>
                  </a:cubicBezTo>
                  <a:lnTo>
                    <a:pt x="179263" y="11549"/>
                  </a:lnTo>
                  <a:lnTo>
                    <a:pt x="190516" y="3071"/>
                  </a:lnTo>
                  <a:cubicBezTo>
                    <a:pt x="196518" y="1462"/>
                    <a:pt x="202888" y="2364"/>
                    <a:pt x="209268" y="5373"/>
                  </a:cubicBezTo>
                  <a:lnTo>
                    <a:pt x="218799" y="12943"/>
                  </a:lnTo>
                  <a:lnTo>
                    <a:pt x="219482" y="12068"/>
                  </a:lnTo>
                  <a:cubicBezTo>
                    <a:pt x="224864" y="8961"/>
                    <a:pt x="231251" y="8183"/>
                    <a:pt x="238192" y="9439"/>
                  </a:cubicBezTo>
                  <a:cubicBezTo>
                    <a:pt x="259018" y="13203"/>
                    <a:pt x="284837" y="35256"/>
                    <a:pt x="303491" y="67565"/>
                  </a:cubicBezTo>
                  <a:cubicBezTo>
                    <a:pt x="328362" y="110643"/>
                    <a:pt x="331074" y="155639"/>
                    <a:pt x="309548" y="168067"/>
                  </a:cubicBezTo>
                  <a:cubicBezTo>
                    <a:pt x="298785" y="174281"/>
                    <a:pt x="284001" y="171176"/>
                    <a:pt x="268798" y="161133"/>
                  </a:cubicBezTo>
                  <a:lnTo>
                    <a:pt x="257839" y="151477"/>
                  </a:lnTo>
                  <a:lnTo>
                    <a:pt x="252226" y="165694"/>
                  </a:lnTo>
                  <a:cubicBezTo>
                    <a:pt x="248205" y="171490"/>
                    <a:pt x="243140" y="175456"/>
                    <a:pt x="237137" y="177065"/>
                  </a:cubicBezTo>
                  <a:cubicBezTo>
                    <a:pt x="225133" y="180281"/>
                    <a:pt x="211656" y="173456"/>
                    <a:pt x="199570" y="159820"/>
                  </a:cubicBezTo>
                  <a:lnTo>
                    <a:pt x="192031" y="148481"/>
                  </a:lnTo>
                  <a:lnTo>
                    <a:pt x="190256" y="153752"/>
                  </a:lnTo>
                  <a:cubicBezTo>
                    <a:pt x="182111" y="170051"/>
                    <a:pt x="170860" y="180132"/>
                    <a:pt x="158432" y="180132"/>
                  </a:cubicBezTo>
                  <a:cubicBezTo>
                    <a:pt x="152218" y="180133"/>
                    <a:pt x="146297" y="177612"/>
                    <a:pt x="140914" y="173054"/>
                  </a:cubicBezTo>
                  <a:lnTo>
                    <a:pt x="127920" y="155522"/>
                  </a:lnTo>
                  <a:lnTo>
                    <a:pt x="125061" y="159819"/>
                  </a:lnTo>
                  <a:cubicBezTo>
                    <a:pt x="112977" y="173455"/>
                    <a:pt x="99500" y="180280"/>
                    <a:pt x="87496" y="177063"/>
                  </a:cubicBezTo>
                  <a:cubicBezTo>
                    <a:pt x="81493" y="175455"/>
                    <a:pt x="76427" y="171489"/>
                    <a:pt x="72406" y="165693"/>
                  </a:cubicBezTo>
                  <a:lnTo>
                    <a:pt x="66649" y="151110"/>
                  </a:lnTo>
                  <a:lnTo>
                    <a:pt x="55274" y="161133"/>
                  </a:lnTo>
                  <a:cubicBezTo>
                    <a:pt x="40072" y="171175"/>
                    <a:pt x="25288" y="174280"/>
                    <a:pt x="14525" y="168066"/>
                  </a:cubicBezTo>
                  <a:cubicBezTo>
                    <a:pt x="-7001" y="155638"/>
                    <a:pt x="-4289" y="110642"/>
                    <a:pt x="20582" y="67564"/>
                  </a:cubicBezTo>
                  <a:cubicBezTo>
                    <a:pt x="45453" y="24486"/>
                    <a:pt x="83065" y="-361"/>
                    <a:pt x="104591" y="12067"/>
                  </a:cubicBezTo>
                  <a:lnTo>
                    <a:pt x="105488" y="13215"/>
                  </a:lnTo>
                  <a:lnTo>
                    <a:pt x="115364" y="5372"/>
                  </a:lnTo>
                  <a:cubicBezTo>
                    <a:pt x="121744" y="2363"/>
                    <a:pt x="128115" y="1461"/>
                    <a:pt x="134117" y="3070"/>
                  </a:cubicBezTo>
                  <a:lnTo>
                    <a:pt x="140385" y="7791"/>
                  </a:lnTo>
                  <a:lnTo>
                    <a:pt x="140914" y="7078"/>
                  </a:lnTo>
                  <a:cubicBezTo>
                    <a:pt x="146298" y="2521"/>
                    <a:pt x="152218" y="0"/>
                    <a:pt x="158432" y="0"/>
                  </a:cubicBezTo>
                  <a:close/>
                </a:path>
              </a:pathLst>
            </a:custGeom>
            <a:solidFill>
              <a:srgbClr val="92D050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67" name="グループ化 66">
            <a:extLst>
              <a:ext uri="{FF2B5EF4-FFF2-40B4-BE49-F238E27FC236}">
                <a16:creationId xmlns:a16="http://schemas.microsoft.com/office/drawing/2014/main" id="{4B72E1BC-81D4-49DC-B5BF-CB2C11CCEED4}"/>
              </a:ext>
            </a:extLst>
          </p:cNvPr>
          <p:cNvGrpSpPr/>
          <p:nvPr/>
        </p:nvGrpSpPr>
        <p:grpSpPr>
          <a:xfrm>
            <a:off x="2887664" y="773705"/>
            <a:ext cx="396105" cy="1610566"/>
            <a:chOff x="3656600" y="2484688"/>
            <a:chExt cx="529638" cy="2153513"/>
          </a:xfrm>
        </p:grpSpPr>
        <p:sp>
          <p:nvSpPr>
            <p:cNvPr id="68" name="楕円 24">
              <a:extLst>
                <a:ext uri="{FF2B5EF4-FFF2-40B4-BE49-F238E27FC236}">
                  <a16:creationId xmlns:a16="http://schemas.microsoft.com/office/drawing/2014/main" id="{B6EB11E4-5AE6-48D4-96F7-EB358A5EBA42}"/>
                </a:ext>
              </a:extLst>
            </p:cNvPr>
            <p:cNvSpPr/>
            <p:nvPr/>
          </p:nvSpPr>
          <p:spPr bwMode="auto">
            <a:xfrm>
              <a:off x="3656600" y="2522830"/>
              <a:ext cx="529638" cy="2115371"/>
            </a:xfrm>
            <a:custGeom>
              <a:avLst/>
              <a:gdLst>
                <a:gd name="connsiteX0" fmla="*/ 0 w 382343"/>
                <a:gd name="connsiteY0" fmla="*/ 1057668 h 2115335"/>
                <a:gd name="connsiteX1" fmla="*/ 191172 w 382343"/>
                <a:gd name="connsiteY1" fmla="*/ 0 h 2115335"/>
                <a:gd name="connsiteX2" fmla="*/ 382344 w 382343"/>
                <a:gd name="connsiteY2" fmla="*/ 1057668 h 2115335"/>
                <a:gd name="connsiteX3" fmla="*/ 191172 w 382343"/>
                <a:gd name="connsiteY3" fmla="*/ 2115336 h 2115335"/>
                <a:gd name="connsiteX4" fmla="*/ 0 w 382343"/>
                <a:gd name="connsiteY4" fmla="*/ 1057668 h 2115335"/>
                <a:gd name="connsiteX0" fmla="*/ 793 w 383930"/>
                <a:gd name="connsiteY0" fmla="*/ 1057668 h 2115371"/>
                <a:gd name="connsiteX1" fmla="*/ 191965 w 383930"/>
                <a:gd name="connsiteY1" fmla="*/ 0 h 2115371"/>
                <a:gd name="connsiteX2" fmla="*/ 383137 w 383930"/>
                <a:gd name="connsiteY2" fmla="*/ 1057668 h 2115371"/>
                <a:gd name="connsiteX3" fmla="*/ 191965 w 383930"/>
                <a:gd name="connsiteY3" fmla="*/ 2115336 h 2115371"/>
                <a:gd name="connsiteX4" fmla="*/ 793 w 383930"/>
                <a:gd name="connsiteY4" fmla="*/ 1057668 h 21153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3930" h="2115371">
                  <a:moveTo>
                    <a:pt x="793" y="1057668"/>
                  </a:moveTo>
                  <a:cubicBezTo>
                    <a:pt x="793" y="473534"/>
                    <a:pt x="86384" y="0"/>
                    <a:pt x="191965" y="0"/>
                  </a:cubicBezTo>
                  <a:cubicBezTo>
                    <a:pt x="297546" y="0"/>
                    <a:pt x="383137" y="473534"/>
                    <a:pt x="383137" y="1057668"/>
                  </a:cubicBezTo>
                  <a:cubicBezTo>
                    <a:pt x="383137" y="1641802"/>
                    <a:pt x="407083" y="2110574"/>
                    <a:pt x="191965" y="2115336"/>
                  </a:cubicBezTo>
                  <a:cubicBezTo>
                    <a:pt x="-23153" y="2120098"/>
                    <a:pt x="793" y="1641802"/>
                    <a:pt x="793" y="1057668"/>
                  </a:cubicBezTo>
                  <a:close/>
                </a:path>
              </a:pathLst>
            </a:custGeom>
            <a:solidFill>
              <a:srgbClr val="FFC000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9" name="楕円 24">
              <a:extLst>
                <a:ext uri="{FF2B5EF4-FFF2-40B4-BE49-F238E27FC236}">
                  <a16:creationId xmlns:a16="http://schemas.microsoft.com/office/drawing/2014/main" id="{04CBA871-412A-45A3-B0D4-95113E02AD74}"/>
                </a:ext>
              </a:extLst>
            </p:cNvPr>
            <p:cNvSpPr/>
            <p:nvPr/>
          </p:nvSpPr>
          <p:spPr bwMode="auto">
            <a:xfrm>
              <a:off x="3728038" y="2522830"/>
              <a:ext cx="386762" cy="2115371"/>
            </a:xfrm>
            <a:custGeom>
              <a:avLst/>
              <a:gdLst>
                <a:gd name="connsiteX0" fmla="*/ 0 w 382343"/>
                <a:gd name="connsiteY0" fmla="*/ 1057668 h 2115335"/>
                <a:gd name="connsiteX1" fmla="*/ 191172 w 382343"/>
                <a:gd name="connsiteY1" fmla="*/ 0 h 2115335"/>
                <a:gd name="connsiteX2" fmla="*/ 382344 w 382343"/>
                <a:gd name="connsiteY2" fmla="*/ 1057668 h 2115335"/>
                <a:gd name="connsiteX3" fmla="*/ 191172 w 382343"/>
                <a:gd name="connsiteY3" fmla="*/ 2115336 h 2115335"/>
                <a:gd name="connsiteX4" fmla="*/ 0 w 382343"/>
                <a:gd name="connsiteY4" fmla="*/ 1057668 h 2115335"/>
                <a:gd name="connsiteX0" fmla="*/ 793 w 383930"/>
                <a:gd name="connsiteY0" fmla="*/ 1057668 h 2115371"/>
                <a:gd name="connsiteX1" fmla="*/ 191965 w 383930"/>
                <a:gd name="connsiteY1" fmla="*/ 0 h 2115371"/>
                <a:gd name="connsiteX2" fmla="*/ 383137 w 383930"/>
                <a:gd name="connsiteY2" fmla="*/ 1057668 h 2115371"/>
                <a:gd name="connsiteX3" fmla="*/ 191965 w 383930"/>
                <a:gd name="connsiteY3" fmla="*/ 2115336 h 2115371"/>
                <a:gd name="connsiteX4" fmla="*/ 793 w 383930"/>
                <a:gd name="connsiteY4" fmla="*/ 1057668 h 21153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3930" h="2115371">
                  <a:moveTo>
                    <a:pt x="793" y="1057668"/>
                  </a:moveTo>
                  <a:cubicBezTo>
                    <a:pt x="793" y="473534"/>
                    <a:pt x="86384" y="0"/>
                    <a:pt x="191965" y="0"/>
                  </a:cubicBezTo>
                  <a:cubicBezTo>
                    <a:pt x="297546" y="0"/>
                    <a:pt x="383137" y="473534"/>
                    <a:pt x="383137" y="1057668"/>
                  </a:cubicBezTo>
                  <a:cubicBezTo>
                    <a:pt x="383137" y="1641802"/>
                    <a:pt x="407083" y="2110574"/>
                    <a:pt x="191965" y="2115336"/>
                  </a:cubicBezTo>
                  <a:cubicBezTo>
                    <a:pt x="-23153" y="2120098"/>
                    <a:pt x="793" y="1641802"/>
                    <a:pt x="793" y="1057668"/>
                  </a:cubicBezTo>
                  <a:close/>
                </a:path>
              </a:pathLst>
            </a:cu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70" name="楕円 24">
              <a:extLst>
                <a:ext uri="{FF2B5EF4-FFF2-40B4-BE49-F238E27FC236}">
                  <a16:creationId xmlns:a16="http://schemas.microsoft.com/office/drawing/2014/main" id="{A42349F4-A00E-4469-A3E7-0D7CC8B25D49}"/>
                </a:ext>
              </a:extLst>
            </p:cNvPr>
            <p:cNvSpPr/>
            <p:nvPr/>
          </p:nvSpPr>
          <p:spPr bwMode="auto">
            <a:xfrm>
              <a:off x="3853693" y="2522830"/>
              <a:ext cx="151570" cy="2115371"/>
            </a:xfrm>
            <a:custGeom>
              <a:avLst/>
              <a:gdLst>
                <a:gd name="connsiteX0" fmla="*/ 0 w 382343"/>
                <a:gd name="connsiteY0" fmla="*/ 1057668 h 2115335"/>
                <a:gd name="connsiteX1" fmla="*/ 191172 w 382343"/>
                <a:gd name="connsiteY1" fmla="*/ 0 h 2115335"/>
                <a:gd name="connsiteX2" fmla="*/ 382344 w 382343"/>
                <a:gd name="connsiteY2" fmla="*/ 1057668 h 2115335"/>
                <a:gd name="connsiteX3" fmla="*/ 191172 w 382343"/>
                <a:gd name="connsiteY3" fmla="*/ 2115336 h 2115335"/>
                <a:gd name="connsiteX4" fmla="*/ 0 w 382343"/>
                <a:gd name="connsiteY4" fmla="*/ 1057668 h 2115335"/>
                <a:gd name="connsiteX0" fmla="*/ 793 w 383930"/>
                <a:gd name="connsiteY0" fmla="*/ 1057668 h 2115371"/>
                <a:gd name="connsiteX1" fmla="*/ 191965 w 383930"/>
                <a:gd name="connsiteY1" fmla="*/ 0 h 2115371"/>
                <a:gd name="connsiteX2" fmla="*/ 383137 w 383930"/>
                <a:gd name="connsiteY2" fmla="*/ 1057668 h 2115371"/>
                <a:gd name="connsiteX3" fmla="*/ 191965 w 383930"/>
                <a:gd name="connsiteY3" fmla="*/ 2115336 h 2115371"/>
                <a:gd name="connsiteX4" fmla="*/ 793 w 383930"/>
                <a:gd name="connsiteY4" fmla="*/ 1057668 h 21153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3930" h="2115371">
                  <a:moveTo>
                    <a:pt x="793" y="1057668"/>
                  </a:moveTo>
                  <a:cubicBezTo>
                    <a:pt x="793" y="473534"/>
                    <a:pt x="86384" y="0"/>
                    <a:pt x="191965" y="0"/>
                  </a:cubicBezTo>
                  <a:cubicBezTo>
                    <a:pt x="297546" y="0"/>
                    <a:pt x="383137" y="473534"/>
                    <a:pt x="383137" y="1057668"/>
                  </a:cubicBezTo>
                  <a:cubicBezTo>
                    <a:pt x="383137" y="1641802"/>
                    <a:pt x="407083" y="2110574"/>
                    <a:pt x="191965" y="2115336"/>
                  </a:cubicBezTo>
                  <a:cubicBezTo>
                    <a:pt x="-23153" y="2120098"/>
                    <a:pt x="793" y="1641802"/>
                    <a:pt x="793" y="1057668"/>
                  </a:cubicBezTo>
                  <a:close/>
                </a:path>
              </a:pathLst>
            </a:custGeom>
            <a:solidFill>
              <a:srgbClr val="FFFF99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71" name="フリーフォーム: 図形 70">
              <a:extLst>
                <a:ext uri="{FF2B5EF4-FFF2-40B4-BE49-F238E27FC236}">
                  <a16:creationId xmlns:a16="http://schemas.microsoft.com/office/drawing/2014/main" id="{A3820C81-1C2E-4EFC-AFEF-66B5DF590A06}"/>
                </a:ext>
              </a:extLst>
            </p:cNvPr>
            <p:cNvSpPr/>
            <p:nvPr/>
          </p:nvSpPr>
          <p:spPr bwMode="auto">
            <a:xfrm>
              <a:off x="3811381" y="2484688"/>
              <a:ext cx="220076" cy="136970"/>
            </a:xfrm>
            <a:custGeom>
              <a:avLst/>
              <a:gdLst>
                <a:gd name="connsiteX0" fmla="*/ 158432 w 324073"/>
                <a:gd name="connsiteY0" fmla="*/ 0 h 180132"/>
                <a:gd name="connsiteX1" fmla="*/ 175950 w 324073"/>
                <a:gd name="connsiteY1" fmla="*/ 7078 h 180132"/>
                <a:gd name="connsiteX2" fmla="*/ 179263 w 324073"/>
                <a:gd name="connsiteY2" fmla="*/ 11549 h 180132"/>
                <a:gd name="connsiteX3" fmla="*/ 190516 w 324073"/>
                <a:gd name="connsiteY3" fmla="*/ 3071 h 180132"/>
                <a:gd name="connsiteX4" fmla="*/ 209268 w 324073"/>
                <a:gd name="connsiteY4" fmla="*/ 5373 h 180132"/>
                <a:gd name="connsiteX5" fmla="*/ 218799 w 324073"/>
                <a:gd name="connsiteY5" fmla="*/ 12943 h 180132"/>
                <a:gd name="connsiteX6" fmla="*/ 219482 w 324073"/>
                <a:gd name="connsiteY6" fmla="*/ 12068 h 180132"/>
                <a:gd name="connsiteX7" fmla="*/ 238192 w 324073"/>
                <a:gd name="connsiteY7" fmla="*/ 9439 h 180132"/>
                <a:gd name="connsiteX8" fmla="*/ 303491 w 324073"/>
                <a:gd name="connsiteY8" fmla="*/ 67565 h 180132"/>
                <a:gd name="connsiteX9" fmla="*/ 309548 w 324073"/>
                <a:gd name="connsiteY9" fmla="*/ 168067 h 180132"/>
                <a:gd name="connsiteX10" fmla="*/ 268798 w 324073"/>
                <a:gd name="connsiteY10" fmla="*/ 161133 h 180132"/>
                <a:gd name="connsiteX11" fmla="*/ 257839 w 324073"/>
                <a:gd name="connsiteY11" fmla="*/ 151477 h 180132"/>
                <a:gd name="connsiteX12" fmla="*/ 252226 w 324073"/>
                <a:gd name="connsiteY12" fmla="*/ 165694 h 180132"/>
                <a:gd name="connsiteX13" fmla="*/ 237137 w 324073"/>
                <a:gd name="connsiteY13" fmla="*/ 177065 h 180132"/>
                <a:gd name="connsiteX14" fmla="*/ 199570 w 324073"/>
                <a:gd name="connsiteY14" fmla="*/ 159820 h 180132"/>
                <a:gd name="connsiteX15" fmla="*/ 192031 w 324073"/>
                <a:gd name="connsiteY15" fmla="*/ 148481 h 180132"/>
                <a:gd name="connsiteX16" fmla="*/ 190256 w 324073"/>
                <a:gd name="connsiteY16" fmla="*/ 153752 h 180132"/>
                <a:gd name="connsiteX17" fmla="*/ 158432 w 324073"/>
                <a:gd name="connsiteY17" fmla="*/ 180132 h 180132"/>
                <a:gd name="connsiteX18" fmla="*/ 140914 w 324073"/>
                <a:gd name="connsiteY18" fmla="*/ 173054 h 180132"/>
                <a:gd name="connsiteX19" fmla="*/ 127920 w 324073"/>
                <a:gd name="connsiteY19" fmla="*/ 155522 h 180132"/>
                <a:gd name="connsiteX20" fmla="*/ 125061 w 324073"/>
                <a:gd name="connsiteY20" fmla="*/ 159819 h 180132"/>
                <a:gd name="connsiteX21" fmla="*/ 87496 w 324073"/>
                <a:gd name="connsiteY21" fmla="*/ 177063 h 180132"/>
                <a:gd name="connsiteX22" fmla="*/ 72406 w 324073"/>
                <a:gd name="connsiteY22" fmla="*/ 165693 h 180132"/>
                <a:gd name="connsiteX23" fmla="*/ 66649 w 324073"/>
                <a:gd name="connsiteY23" fmla="*/ 151110 h 180132"/>
                <a:gd name="connsiteX24" fmla="*/ 55274 w 324073"/>
                <a:gd name="connsiteY24" fmla="*/ 161133 h 180132"/>
                <a:gd name="connsiteX25" fmla="*/ 14525 w 324073"/>
                <a:gd name="connsiteY25" fmla="*/ 168066 h 180132"/>
                <a:gd name="connsiteX26" fmla="*/ 20582 w 324073"/>
                <a:gd name="connsiteY26" fmla="*/ 67564 h 180132"/>
                <a:gd name="connsiteX27" fmla="*/ 104591 w 324073"/>
                <a:gd name="connsiteY27" fmla="*/ 12067 h 180132"/>
                <a:gd name="connsiteX28" fmla="*/ 105488 w 324073"/>
                <a:gd name="connsiteY28" fmla="*/ 13215 h 180132"/>
                <a:gd name="connsiteX29" fmla="*/ 115364 w 324073"/>
                <a:gd name="connsiteY29" fmla="*/ 5372 h 180132"/>
                <a:gd name="connsiteX30" fmla="*/ 134117 w 324073"/>
                <a:gd name="connsiteY30" fmla="*/ 3070 h 180132"/>
                <a:gd name="connsiteX31" fmla="*/ 140385 w 324073"/>
                <a:gd name="connsiteY31" fmla="*/ 7791 h 180132"/>
                <a:gd name="connsiteX32" fmla="*/ 140914 w 324073"/>
                <a:gd name="connsiteY32" fmla="*/ 7078 h 180132"/>
                <a:gd name="connsiteX33" fmla="*/ 158432 w 324073"/>
                <a:gd name="connsiteY33" fmla="*/ 0 h 180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24073" h="180132">
                  <a:moveTo>
                    <a:pt x="158432" y="0"/>
                  </a:moveTo>
                  <a:cubicBezTo>
                    <a:pt x="164646" y="0"/>
                    <a:pt x="170566" y="2521"/>
                    <a:pt x="175950" y="7078"/>
                  </a:cubicBezTo>
                  <a:lnTo>
                    <a:pt x="179263" y="11549"/>
                  </a:lnTo>
                  <a:lnTo>
                    <a:pt x="190516" y="3071"/>
                  </a:lnTo>
                  <a:cubicBezTo>
                    <a:pt x="196518" y="1462"/>
                    <a:pt x="202888" y="2364"/>
                    <a:pt x="209268" y="5373"/>
                  </a:cubicBezTo>
                  <a:lnTo>
                    <a:pt x="218799" y="12943"/>
                  </a:lnTo>
                  <a:lnTo>
                    <a:pt x="219482" y="12068"/>
                  </a:lnTo>
                  <a:cubicBezTo>
                    <a:pt x="224864" y="8961"/>
                    <a:pt x="231251" y="8183"/>
                    <a:pt x="238192" y="9439"/>
                  </a:cubicBezTo>
                  <a:cubicBezTo>
                    <a:pt x="259018" y="13203"/>
                    <a:pt x="284837" y="35256"/>
                    <a:pt x="303491" y="67565"/>
                  </a:cubicBezTo>
                  <a:cubicBezTo>
                    <a:pt x="328362" y="110643"/>
                    <a:pt x="331074" y="155639"/>
                    <a:pt x="309548" y="168067"/>
                  </a:cubicBezTo>
                  <a:cubicBezTo>
                    <a:pt x="298785" y="174281"/>
                    <a:pt x="284001" y="171176"/>
                    <a:pt x="268798" y="161133"/>
                  </a:cubicBezTo>
                  <a:lnTo>
                    <a:pt x="257839" y="151477"/>
                  </a:lnTo>
                  <a:lnTo>
                    <a:pt x="252226" y="165694"/>
                  </a:lnTo>
                  <a:cubicBezTo>
                    <a:pt x="248205" y="171490"/>
                    <a:pt x="243140" y="175456"/>
                    <a:pt x="237137" y="177065"/>
                  </a:cubicBezTo>
                  <a:cubicBezTo>
                    <a:pt x="225133" y="180281"/>
                    <a:pt x="211656" y="173456"/>
                    <a:pt x="199570" y="159820"/>
                  </a:cubicBezTo>
                  <a:lnTo>
                    <a:pt x="192031" y="148481"/>
                  </a:lnTo>
                  <a:lnTo>
                    <a:pt x="190256" y="153752"/>
                  </a:lnTo>
                  <a:cubicBezTo>
                    <a:pt x="182111" y="170051"/>
                    <a:pt x="170860" y="180132"/>
                    <a:pt x="158432" y="180132"/>
                  </a:cubicBezTo>
                  <a:cubicBezTo>
                    <a:pt x="152218" y="180133"/>
                    <a:pt x="146297" y="177612"/>
                    <a:pt x="140914" y="173054"/>
                  </a:cubicBezTo>
                  <a:lnTo>
                    <a:pt x="127920" y="155522"/>
                  </a:lnTo>
                  <a:lnTo>
                    <a:pt x="125061" y="159819"/>
                  </a:lnTo>
                  <a:cubicBezTo>
                    <a:pt x="112977" y="173455"/>
                    <a:pt x="99500" y="180280"/>
                    <a:pt x="87496" y="177063"/>
                  </a:cubicBezTo>
                  <a:cubicBezTo>
                    <a:pt x="81493" y="175455"/>
                    <a:pt x="76427" y="171489"/>
                    <a:pt x="72406" y="165693"/>
                  </a:cubicBezTo>
                  <a:lnTo>
                    <a:pt x="66649" y="151110"/>
                  </a:lnTo>
                  <a:lnTo>
                    <a:pt x="55274" y="161133"/>
                  </a:lnTo>
                  <a:cubicBezTo>
                    <a:pt x="40072" y="171175"/>
                    <a:pt x="25288" y="174280"/>
                    <a:pt x="14525" y="168066"/>
                  </a:cubicBezTo>
                  <a:cubicBezTo>
                    <a:pt x="-7001" y="155638"/>
                    <a:pt x="-4289" y="110642"/>
                    <a:pt x="20582" y="67564"/>
                  </a:cubicBezTo>
                  <a:cubicBezTo>
                    <a:pt x="45453" y="24486"/>
                    <a:pt x="83065" y="-361"/>
                    <a:pt x="104591" y="12067"/>
                  </a:cubicBezTo>
                  <a:lnTo>
                    <a:pt x="105488" y="13215"/>
                  </a:lnTo>
                  <a:lnTo>
                    <a:pt x="115364" y="5372"/>
                  </a:lnTo>
                  <a:cubicBezTo>
                    <a:pt x="121744" y="2363"/>
                    <a:pt x="128115" y="1461"/>
                    <a:pt x="134117" y="3070"/>
                  </a:cubicBezTo>
                  <a:lnTo>
                    <a:pt x="140385" y="7791"/>
                  </a:lnTo>
                  <a:lnTo>
                    <a:pt x="140914" y="7078"/>
                  </a:lnTo>
                  <a:cubicBezTo>
                    <a:pt x="146298" y="2521"/>
                    <a:pt x="152218" y="0"/>
                    <a:pt x="158432" y="0"/>
                  </a:cubicBezTo>
                  <a:close/>
                </a:path>
              </a:pathLst>
            </a:custGeom>
            <a:solidFill>
              <a:srgbClr val="92D050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12" name="グループ化 11">
            <a:extLst>
              <a:ext uri="{FF2B5EF4-FFF2-40B4-BE49-F238E27FC236}">
                <a16:creationId xmlns:a16="http://schemas.microsoft.com/office/drawing/2014/main" id="{94F0DEA3-FDB0-40F9-8B96-B6A23563B0C7}"/>
              </a:ext>
            </a:extLst>
          </p:cNvPr>
          <p:cNvGrpSpPr/>
          <p:nvPr/>
        </p:nvGrpSpPr>
        <p:grpSpPr>
          <a:xfrm>
            <a:off x="473517" y="3339397"/>
            <a:ext cx="1529409" cy="503045"/>
            <a:chOff x="473517" y="3339397"/>
            <a:chExt cx="1529409" cy="503045"/>
          </a:xfrm>
        </p:grpSpPr>
        <p:grpSp>
          <p:nvGrpSpPr>
            <p:cNvPr id="85" name="グループ化 84">
              <a:extLst>
                <a:ext uri="{FF2B5EF4-FFF2-40B4-BE49-F238E27FC236}">
                  <a16:creationId xmlns:a16="http://schemas.microsoft.com/office/drawing/2014/main" id="{482BBE3C-9CD5-4626-AF6D-1695E085757E}"/>
                </a:ext>
              </a:extLst>
            </p:cNvPr>
            <p:cNvGrpSpPr/>
            <p:nvPr/>
          </p:nvGrpSpPr>
          <p:grpSpPr>
            <a:xfrm rot="3600000">
              <a:off x="956380" y="2856534"/>
              <a:ext cx="314979" cy="1280706"/>
              <a:chOff x="3656600" y="2484688"/>
              <a:chExt cx="529638" cy="2153513"/>
            </a:xfrm>
          </p:grpSpPr>
          <p:sp>
            <p:nvSpPr>
              <p:cNvPr id="86" name="楕円 24">
                <a:extLst>
                  <a:ext uri="{FF2B5EF4-FFF2-40B4-BE49-F238E27FC236}">
                    <a16:creationId xmlns:a16="http://schemas.microsoft.com/office/drawing/2014/main" id="{C0E08171-36EE-4339-8BA6-CE041A75CF07}"/>
                  </a:ext>
                </a:extLst>
              </p:cNvPr>
              <p:cNvSpPr/>
              <p:nvPr/>
            </p:nvSpPr>
            <p:spPr bwMode="auto">
              <a:xfrm>
                <a:off x="3656600" y="2522830"/>
                <a:ext cx="529638" cy="2115371"/>
              </a:xfrm>
              <a:custGeom>
                <a:avLst/>
                <a:gdLst>
                  <a:gd name="connsiteX0" fmla="*/ 0 w 382343"/>
                  <a:gd name="connsiteY0" fmla="*/ 1057668 h 2115335"/>
                  <a:gd name="connsiteX1" fmla="*/ 191172 w 382343"/>
                  <a:gd name="connsiteY1" fmla="*/ 0 h 2115335"/>
                  <a:gd name="connsiteX2" fmla="*/ 382344 w 382343"/>
                  <a:gd name="connsiteY2" fmla="*/ 1057668 h 2115335"/>
                  <a:gd name="connsiteX3" fmla="*/ 191172 w 382343"/>
                  <a:gd name="connsiteY3" fmla="*/ 2115336 h 2115335"/>
                  <a:gd name="connsiteX4" fmla="*/ 0 w 382343"/>
                  <a:gd name="connsiteY4" fmla="*/ 1057668 h 2115335"/>
                  <a:gd name="connsiteX0" fmla="*/ 793 w 383930"/>
                  <a:gd name="connsiteY0" fmla="*/ 1057668 h 2115371"/>
                  <a:gd name="connsiteX1" fmla="*/ 191965 w 383930"/>
                  <a:gd name="connsiteY1" fmla="*/ 0 h 2115371"/>
                  <a:gd name="connsiteX2" fmla="*/ 383137 w 383930"/>
                  <a:gd name="connsiteY2" fmla="*/ 1057668 h 2115371"/>
                  <a:gd name="connsiteX3" fmla="*/ 191965 w 383930"/>
                  <a:gd name="connsiteY3" fmla="*/ 2115336 h 2115371"/>
                  <a:gd name="connsiteX4" fmla="*/ 793 w 383930"/>
                  <a:gd name="connsiteY4" fmla="*/ 1057668 h 21153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83930" h="2115371">
                    <a:moveTo>
                      <a:pt x="793" y="1057668"/>
                    </a:moveTo>
                    <a:cubicBezTo>
                      <a:pt x="793" y="473534"/>
                      <a:pt x="86384" y="0"/>
                      <a:pt x="191965" y="0"/>
                    </a:cubicBezTo>
                    <a:cubicBezTo>
                      <a:pt x="297546" y="0"/>
                      <a:pt x="383137" y="473534"/>
                      <a:pt x="383137" y="1057668"/>
                    </a:cubicBezTo>
                    <a:cubicBezTo>
                      <a:pt x="383137" y="1641802"/>
                      <a:pt x="407083" y="2110574"/>
                      <a:pt x="191965" y="2115336"/>
                    </a:cubicBezTo>
                    <a:cubicBezTo>
                      <a:pt x="-23153" y="2120098"/>
                      <a:pt x="793" y="1641802"/>
                      <a:pt x="793" y="1057668"/>
                    </a:cubicBezTo>
                    <a:close/>
                  </a:path>
                </a:pathLst>
              </a:custGeom>
              <a:solidFill>
                <a:srgbClr val="0066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7" name="楕円 24">
                <a:extLst>
                  <a:ext uri="{FF2B5EF4-FFF2-40B4-BE49-F238E27FC236}">
                    <a16:creationId xmlns:a16="http://schemas.microsoft.com/office/drawing/2014/main" id="{35BEE8C6-05B7-4077-9584-7AA12EB27CDD}"/>
                  </a:ext>
                </a:extLst>
              </p:cNvPr>
              <p:cNvSpPr/>
              <p:nvPr/>
            </p:nvSpPr>
            <p:spPr bwMode="auto">
              <a:xfrm>
                <a:off x="3728038" y="2522830"/>
                <a:ext cx="386762" cy="2115371"/>
              </a:xfrm>
              <a:custGeom>
                <a:avLst/>
                <a:gdLst>
                  <a:gd name="connsiteX0" fmla="*/ 0 w 382343"/>
                  <a:gd name="connsiteY0" fmla="*/ 1057668 h 2115335"/>
                  <a:gd name="connsiteX1" fmla="*/ 191172 w 382343"/>
                  <a:gd name="connsiteY1" fmla="*/ 0 h 2115335"/>
                  <a:gd name="connsiteX2" fmla="*/ 382344 w 382343"/>
                  <a:gd name="connsiteY2" fmla="*/ 1057668 h 2115335"/>
                  <a:gd name="connsiteX3" fmla="*/ 191172 w 382343"/>
                  <a:gd name="connsiteY3" fmla="*/ 2115336 h 2115335"/>
                  <a:gd name="connsiteX4" fmla="*/ 0 w 382343"/>
                  <a:gd name="connsiteY4" fmla="*/ 1057668 h 2115335"/>
                  <a:gd name="connsiteX0" fmla="*/ 793 w 383930"/>
                  <a:gd name="connsiteY0" fmla="*/ 1057668 h 2115371"/>
                  <a:gd name="connsiteX1" fmla="*/ 191965 w 383930"/>
                  <a:gd name="connsiteY1" fmla="*/ 0 h 2115371"/>
                  <a:gd name="connsiteX2" fmla="*/ 383137 w 383930"/>
                  <a:gd name="connsiteY2" fmla="*/ 1057668 h 2115371"/>
                  <a:gd name="connsiteX3" fmla="*/ 191965 w 383930"/>
                  <a:gd name="connsiteY3" fmla="*/ 2115336 h 2115371"/>
                  <a:gd name="connsiteX4" fmla="*/ 793 w 383930"/>
                  <a:gd name="connsiteY4" fmla="*/ 1057668 h 21153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83930" h="2115371">
                    <a:moveTo>
                      <a:pt x="793" y="1057668"/>
                    </a:moveTo>
                    <a:cubicBezTo>
                      <a:pt x="793" y="473534"/>
                      <a:pt x="86384" y="0"/>
                      <a:pt x="191965" y="0"/>
                    </a:cubicBezTo>
                    <a:cubicBezTo>
                      <a:pt x="297546" y="0"/>
                      <a:pt x="383137" y="473534"/>
                      <a:pt x="383137" y="1057668"/>
                    </a:cubicBezTo>
                    <a:cubicBezTo>
                      <a:pt x="383137" y="1641802"/>
                      <a:pt x="407083" y="2110574"/>
                      <a:pt x="191965" y="2115336"/>
                    </a:cubicBezTo>
                    <a:cubicBezTo>
                      <a:pt x="-23153" y="2120098"/>
                      <a:pt x="793" y="1641802"/>
                      <a:pt x="793" y="1057668"/>
                    </a:cubicBezTo>
                    <a:close/>
                  </a:path>
                </a:pathLst>
              </a:custGeom>
              <a:solidFill>
                <a:srgbClr val="0099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8" name="楕円 24">
                <a:extLst>
                  <a:ext uri="{FF2B5EF4-FFF2-40B4-BE49-F238E27FC236}">
                    <a16:creationId xmlns:a16="http://schemas.microsoft.com/office/drawing/2014/main" id="{784482EC-CBE5-4395-A474-49A240445E74}"/>
                  </a:ext>
                </a:extLst>
              </p:cNvPr>
              <p:cNvSpPr/>
              <p:nvPr/>
            </p:nvSpPr>
            <p:spPr bwMode="auto">
              <a:xfrm>
                <a:off x="3853693" y="2522830"/>
                <a:ext cx="151570" cy="2115371"/>
              </a:xfrm>
              <a:custGeom>
                <a:avLst/>
                <a:gdLst>
                  <a:gd name="connsiteX0" fmla="*/ 0 w 382343"/>
                  <a:gd name="connsiteY0" fmla="*/ 1057668 h 2115335"/>
                  <a:gd name="connsiteX1" fmla="*/ 191172 w 382343"/>
                  <a:gd name="connsiteY1" fmla="*/ 0 h 2115335"/>
                  <a:gd name="connsiteX2" fmla="*/ 382344 w 382343"/>
                  <a:gd name="connsiteY2" fmla="*/ 1057668 h 2115335"/>
                  <a:gd name="connsiteX3" fmla="*/ 191172 w 382343"/>
                  <a:gd name="connsiteY3" fmla="*/ 2115336 h 2115335"/>
                  <a:gd name="connsiteX4" fmla="*/ 0 w 382343"/>
                  <a:gd name="connsiteY4" fmla="*/ 1057668 h 2115335"/>
                  <a:gd name="connsiteX0" fmla="*/ 793 w 383930"/>
                  <a:gd name="connsiteY0" fmla="*/ 1057668 h 2115371"/>
                  <a:gd name="connsiteX1" fmla="*/ 191965 w 383930"/>
                  <a:gd name="connsiteY1" fmla="*/ 0 h 2115371"/>
                  <a:gd name="connsiteX2" fmla="*/ 383137 w 383930"/>
                  <a:gd name="connsiteY2" fmla="*/ 1057668 h 2115371"/>
                  <a:gd name="connsiteX3" fmla="*/ 191965 w 383930"/>
                  <a:gd name="connsiteY3" fmla="*/ 2115336 h 2115371"/>
                  <a:gd name="connsiteX4" fmla="*/ 793 w 383930"/>
                  <a:gd name="connsiteY4" fmla="*/ 1057668 h 21153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83930" h="2115371">
                    <a:moveTo>
                      <a:pt x="793" y="1057668"/>
                    </a:moveTo>
                    <a:cubicBezTo>
                      <a:pt x="793" y="473534"/>
                      <a:pt x="86384" y="0"/>
                      <a:pt x="191965" y="0"/>
                    </a:cubicBezTo>
                    <a:cubicBezTo>
                      <a:pt x="297546" y="0"/>
                      <a:pt x="383137" y="473534"/>
                      <a:pt x="383137" y="1057668"/>
                    </a:cubicBezTo>
                    <a:cubicBezTo>
                      <a:pt x="383137" y="1641802"/>
                      <a:pt x="407083" y="2110574"/>
                      <a:pt x="191965" y="2115336"/>
                    </a:cubicBezTo>
                    <a:cubicBezTo>
                      <a:pt x="-23153" y="2120098"/>
                      <a:pt x="793" y="1641802"/>
                      <a:pt x="793" y="1057668"/>
                    </a:cubicBezTo>
                    <a:close/>
                  </a:path>
                </a:pathLst>
              </a:custGeom>
              <a:solidFill>
                <a:srgbClr val="33CC33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9" name="フリーフォーム: 図形 88">
                <a:extLst>
                  <a:ext uri="{FF2B5EF4-FFF2-40B4-BE49-F238E27FC236}">
                    <a16:creationId xmlns:a16="http://schemas.microsoft.com/office/drawing/2014/main" id="{0620A092-83E0-47B6-8926-0476F9DEE79A}"/>
                  </a:ext>
                </a:extLst>
              </p:cNvPr>
              <p:cNvSpPr/>
              <p:nvPr/>
            </p:nvSpPr>
            <p:spPr bwMode="auto">
              <a:xfrm>
                <a:off x="3811381" y="2484688"/>
                <a:ext cx="220076" cy="136970"/>
              </a:xfrm>
              <a:custGeom>
                <a:avLst/>
                <a:gdLst>
                  <a:gd name="connsiteX0" fmla="*/ 158432 w 324073"/>
                  <a:gd name="connsiteY0" fmla="*/ 0 h 180132"/>
                  <a:gd name="connsiteX1" fmla="*/ 175950 w 324073"/>
                  <a:gd name="connsiteY1" fmla="*/ 7078 h 180132"/>
                  <a:gd name="connsiteX2" fmla="*/ 179263 w 324073"/>
                  <a:gd name="connsiteY2" fmla="*/ 11549 h 180132"/>
                  <a:gd name="connsiteX3" fmla="*/ 190516 w 324073"/>
                  <a:gd name="connsiteY3" fmla="*/ 3071 h 180132"/>
                  <a:gd name="connsiteX4" fmla="*/ 209268 w 324073"/>
                  <a:gd name="connsiteY4" fmla="*/ 5373 h 180132"/>
                  <a:gd name="connsiteX5" fmla="*/ 218799 w 324073"/>
                  <a:gd name="connsiteY5" fmla="*/ 12943 h 180132"/>
                  <a:gd name="connsiteX6" fmla="*/ 219482 w 324073"/>
                  <a:gd name="connsiteY6" fmla="*/ 12068 h 180132"/>
                  <a:gd name="connsiteX7" fmla="*/ 238192 w 324073"/>
                  <a:gd name="connsiteY7" fmla="*/ 9439 h 180132"/>
                  <a:gd name="connsiteX8" fmla="*/ 303491 w 324073"/>
                  <a:gd name="connsiteY8" fmla="*/ 67565 h 180132"/>
                  <a:gd name="connsiteX9" fmla="*/ 309548 w 324073"/>
                  <a:gd name="connsiteY9" fmla="*/ 168067 h 180132"/>
                  <a:gd name="connsiteX10" fmla="*/ 268798 w 324073"/>
                  <a:gd name="connsiteY10" fmla="*/ 161133 h 180132"/>
                  <a:gd name="connsiteX11" fmla="*/ 257839 w 324073"/>
                  <a:gd name="connsiteY11" fmla="*/ 151477 h 180132"/>
                  <a:gd name="connsiteX12" fmla="*/ 252226 w 324073"/>
                  <a:gd name="connsiteY12" fmla="*/ 165694 h 180132"/>
                  <a:gd name="connsiteX13" fmla="*/ 237137 w 324073"/>
                  <a:gd name="connsiteY13" fmla="*/ 177065 h 180132"/>
                  <a:gd name="connsiteX14" fmla="*/ 199570 w 324073"/>
                  <a:gd name="connsiteY14" fmla="*/ 159820 h 180132"/>
                  <a:gd name="connsiteX15" fmla="*/ 192031 w 324073"/>
                  <a:gd name="connsiteY15" fmla="*/ 148481 h 180132"/>
                  <a:gd name="connsiteX16" fmla="*/ 190256 w 324073"/>
                  <a:gd name="connsiteY16" fmla="*/ 153752 h 180132"/>
                  <a:gd name="connsiteX17" fmla="*/ 158432 w 324073"/>
                  <a:gd name="connsiteY17" fmla="*/ 180132 h 180132"/>
                  <a:gd name="connsiteX18" fmla="*/ 140914 w 324073"/>
                  <a:gd name="connsiteY18" fmla="*/ 173054 h 180132"/>
                  <a:gd name="connsiteX19" fmla="*/ 127920 w 324073"/>
                  <a:gd name="connsiteY19" fmla="*/ 155522 h 180132"/>
                  <a:gd name="connsiteX20" fmla="*/ 125061 w 324073"/>
                  <a:gd name="connsiteY20" fmla="*/ 159819 h 180132"/>
                  <a:gd name="connsiteX21" fmla="*/ 87496 w 324073"/>
                  <a:gd name="connsiteY21" fmla="*/ 177063 h 180132"/>
                  <a:gd name="connsiteX22" fmla="*/ 72406 w 324073"/>
                  <a:gd name="connsiteY22" fmla="*/ 165693 h 180132"/>
                  <a:gd name="connsiteX23" fmla="*/ 66649 w 324073"/>
                  <a:gd name="connsiteY23" fmla="*/ 151110 h 180132"/>
                  <a:gd name="connsiteX24" fmla="*/ 55274 w 324073"/>
                  <a:gd name="connsiteY24" fmla="*/ 161133 h 180132"/>
                  <a:gd name="connsiteX25" fmla="*/ 14525 w 324073"/>
                  <a:gd name="connsiteY25" fmla="*/ 168066 h 180132"/>
                  <a:gd name="connsiteX26" fmla="*/ 20582 w 324073"/>
                  <a:gd name="connsiteY26" fmla="*/ 67564 h 180132"/>
                  <a:gd name="connsiteX27" fmla="*/ 104591 w 324073"/>
                  <a:gd name="connsiteY27" fmla="*/ 12067 h 180132"/>
                  <a:gd name="connsiteX28" fmla="*/ 105488 w 324073"/>
                  <a:gd name="connsiteY28" fmla="*/ 13215 h 180132"/>
                  <a:gd name="connsiteX29" fmla="*/ 115364 w 324073"/>
                  <a:gd name="connsiteY29" fmla="*/ 5372 h 180132"/>
                  <a:gd name="connsiteX30" fmla="*/ 134117 w 324073"/>
                  <a:gd name="connsiteY30" fmla="*/ 3070 h 180132"/>
                  <a:gd name="connsiteX31" fmla="*/ 140385 w 324073"/>
                  <a:gd name="connsiteY31" fmla="*/ 7791 h 180132"/>
                  <a:gd name="connsiteX32" fmla="*/ 140914 w 324073"/>
                  <a:gd name="connsiteY32" fmla="*/ 7078 h 180132"/>
                  <a:gd name="connsiteX33" fmla="*/ 158432 w 324073"/>
                  <a:gd name="connsiteY33" fmla="*/ 0 h 1801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324073" h="180132">
                    <a:moveTo>
                      <a:pt x="158432" y="0"/>
                    </a:moveTo>
                    <a:cubicBezTo>
                      <a:pt x="164646" y="0"/>
                      <a:pt x="170566" y="2521"/>
                      <a:pt x="175950" y="7078"/>
                    </a:cubicBezTo>
                    <a:lnTo>
                      <a:pt x="179263" y="11549"/>
                    </a:lnTo>
                    <a:lnTo>
                      <a:pt x="190516" y="3071"/>
                    </a:lnTo>
                    <a:cubicBezTo>
                      <a:pt x="196518" y="1462"/>
                      <a:pt x="202888" y="2364"/>
                      <a:pt x="209268" y="5373"/>
                    </a:cubicBezTo>
                    <a:lnTo>
                      <a:pt x="218799" y="12943"/>
                    </a:lnTo>
                    <a:lnTo>
                      <a:pt x="219482" y="12068"/>
                    </a:lnTo>
                    <a:cubicBezTo>
                      <a:pt x="224864" y="8961"/>
                      <a:pt x="231251" y="8183"/>
                      <a:pt x="238192" y="9439"/>
                    </a:cubicBezTo>
                    <a:cubicBezTo>
                      <a:pt x="259018" y="13203"/>
                      <a:pt x="284837" y="35256"/>
                      <a:pt x="303491" y="67565"/>
                    </a:cubicBezTo>
                    <a:cubicBezTo>
                      <a:pt x="328362" y="110643"/>
                      <a:pt x="331074" y="155639"/>
                      <a:pt x="309548" y="168067"/>
                    </a:cubicBezTo>
                    <a:cubicBezTo>
                      <a:pt x="298785" y="174281"/>
                      <a:pt x="284001" y="171176"/>
                      <a:pt x="268798" y="161133"/>
                    </a:cubicBezTo>
                    <a:lnTo>
                      <a:pt x="257839" y="151477"/>
                    </a:lnTo>
                    <a:lnTo>
                      <a:pt x="252226" y="165694"/>
                    </a:lnTo>
                    <a:cubicBezTo>
                      <a:pt x="248205" y="171490"/>
                      <a:pt x="243140" y="175456"/>
                      <a:pt x="237137" y="177065"/>
                    </a:cubicBezTo>
                    <a:cubicBezTo>
                      <a:pt x="225133" y="180281"/>
                      <a:pt x="211656" y="173456"/>
                      <a:pt x="199570" y="159820"/>
                    </a:cubicBezTo>
                    <a:lnTo>
                      <a:pt x="192031" y="148481"/>
                    </a:lnTo>
                    <a:lnTo>
                      <a:pt x="190256" y="153752"/>
                    </a:lnTo>
                    <a:cubicBezTo>
                      <a:pt x="182111" y="170051"/>
                      <a:pt x="170860" y="180132"/>
                      <a:pt x="158432" y="180132"/>
                    </a:cubicBezTo>
                    <a:cubicBezTo>
                      <a:pt x="152218" y="180133"/>
                      <a:pt x="146297" y="177612"/>
                      <a:pt x="140914" y="173054"/>
                    </a:cubicBezTo>
                    <a:lnTo>
                      <a:pt x="127920" y="155522"/>
                    </a:lnTo>
                    <a:lnTo>
                      <a:pt x="125061" y="159819"/>
                    </a:lnTo>
                    <a:cubicBezTo>
                      <a:pt x="112977" y="173455"/>
                      <a:pt x="99500" y="180280"/>
                      <a:pt x="87496" y="177063"/>
                    </a:cubicBezTo>
                    <a:cubicBezTo>
                      <a:pt x="81493" y="175455"/>
                      <a:pt x="76427" y="171489"/>
                      <a:pt x="72406" y="165693"/>
                    </a:cubicBezTo>
                    <a:lnTo>
                      <a:pt x="66649" y="151110"/>
                    </a:lnTo>
                    <a:lnTo>
                      <a:pt x="55274" y="161133"/>
                    </a:lnTo>
                    <a:cubicBezTo>
                      <a:pt x="40072" y="171175"/>
                      <a:pt x="25288" y="174280"/>
                      <a:pt x="14525" y="168066"/>
                    </a:cubicBezTo>
                    <a:cubicBezTo>
                      <a:pt x="-7001" y="155638"/>
                      <a:pt x="-4289" y="110642"/>
                      <a:pt x="20582" y="67564"/>
                    </a:cubicBezTo>
                    <a:cubicBezTo>
                      <a:pt x="45453" y="24486"/>
                      <a:pt x="83065" y="-361"/>
                      <a:pt x="104591" y="12067"/>
                    </a:cubicBezTo>
                    <a:lnTo>
                      <a:pt x="105488" y="13215"/>
                    </a:lnTo>
                    <a:lnTo>
                      <a:pt x="115364" y="5372"/>
                    </a:lnTo>
                    <a:cubicBezTo>
                      <a:pt x="121744" y="2363"/>
                      <a:pt x="128115" y="1461"/>
                      <a:pt x="134117" y="3070"/>
                    </a:cubicBezTo>
                    <a:lnTo>
                      <a:pt x="140385" y="7791"/>
                    </a:lnTo>
                    <a:lnTo>
                      <a:pt x="140914" y="7078"/>
                    </a:lnTo>
                    <a:cubicBezTo>
                      <a:pt x="146298" y="2521"/>
                      <a:pt x="152218" y="0"/>
                      <a:pt x="158432" y="0"/>
                    </a:cubicBezTo>
                    <a:close/>
                  </a:path>
                </a:pathLst>
              </a:custGeom>
              <a:solidFill>
                <a:srgbClr val="92D05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31" name="グループ化 130">
              <a:extLst>
                <a:ext uri="{FF2B5EF4-FFF2-40B4-BE49-F238E27FC236}">
                  <a16:creationId xmlns:a16="http://schemas.microsoft.com/office/drawing/2014/main" id="{3E18A18A-6FF2-41FB-A0DC-F180B74816C6}"/>
                </a:ext>
              </a:extLst>
            </p:cNvPr>
            <p:cNvGrpSpPr/>
            <p:nvPr/>
          </p:nvGrpSpPr>
          <p:grpSpPr>
            <a:xfrm rot="4592918">
              <a:off x="1205083" y="3044600"/>
              <a:ext cx="314979" cy="1280706"/>
              <a:chOff x="3656600" y="2484688"/>
              <a:chExt cx="529638" cy="2153513"/>
            </a:xfrm>
          </p:grpSpPr>
          <p:sp>
            <p:nvSpPr>
              <p:cNvPr id="132" name="楕円 24">
                <a:extLst>
                  <a:ext uri="{FF2B5EF4-FFF2-40B4-BE49-F238E27FC236}">
                    <a16:creationId xmlns:a16="http://schemas.microsoft.com/office/drawing/2014/main" id="{49269D73-76EF-4A19-B7E0-B2812F2F9B30}"/>
                  </a:ext>
                </a:extLst>
              </p:cNvPr>
              <p:cNvSpPr/>
              <p:nvPr/>
            </p:nvSpPr>
            <p:spPr bwMode="auto">
              <a:xfrm>
                <a:off x="3656600" y="2522830"/>
                <a:ext cx="529638" cy="2115371"/>
              </a:xfrm>
              <a:custGeom>
                <a:avLst/>
                <a:gdLst>
                  <a:gd name="connsiteX0" fmla="*/ 0 w 382343"/>
                  <a:gd name="connsiteY0" fmla="*/ 1057668 h 2115335"/>
                  <a:gd name="connsiteX1" fmla="*/ 191172 w 382343"/>
                  <a:gd name="connsiteY1" fmla="*/ 0 h 2115335"/>
                  <a:gd name="connsiteX2" fmla="*/ 382344 w 382343"/>
                  <a:gd name="connsiteY2" fmla="*/ 1057668 h 2115335"/>
                  <a:gd name="connsiteX3" fmla="*/ 191172 w 382343"/>
                  <a:gd name="connsiteY3" fmla="*/ 2115336 h 2115335"/>
                  <a:gd name="connsiteX4" fmla="*/ 0 w 382343"/>
                  <a:gd name="connsiteY4" fmla="*/ 1057668 h 2115335"/>
                  <a:gd name="connsiteX0" fmla="*/ 793 w 383930"/>
                  <a:gd name="connsiteY0" fmla="*/ 1057668 h 2115371"/>
                  <a:gd name="connsiteX1" fmla="*/ 191965 w 383930"/>
                  <a:gd name="connsiteY1" fmla="*/ 0 h 2115371"/>
                  <a:gd name="connsiteX2" fmla="*/ 383137 w 383930"/>
                  <a:gd name="connsiteY2" fmla="*/ 1057668 h 2115371"/>
                  <a:gd name="connsiteX3" fmla="*/ 191965 w 383930"/>
                  <a:gd name="connsiteY3" fmla="*/ 2115336 h 2115371"/>
                  <a:gd name="connsiteX4" fmla="*/ 793 w 383930"/>
                  <a:gd name="connsiteY4" fmla="*/ 1057668 h 21153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83930" h="2115371">
                    <a:moveTo>
                      <a:pt x="793" y="1057668"/>
                    </a:moveTo>
                    <a:cubicBezTo>
                      <a:pt x="793" y="473534"/>
                      <a:pt x="86384" y="0"/>
                      <a:pt x="191965" y="0"/>
                    </a:cubicBezTo>
                    <a:cubicBezTo>
                      <a:pt x="297546" y="0"/>
                      <a:pt x="383137" y="473534"/>
                      <a:pt x="383137" y="1057668"/>
                    </a:cubicBezTo>
                    <a:cubicBezTo>
                      <a:pt x="383137" y="1641802"/>
                      <a:pt x="407083" y="2110574"/>
                      <a:pt x="191965" y="2115336"/>
                    </a:cubicBezTo>
                    <a:cubicBezTo>
                      <a:pt x="-23153" y="2120098"/>
                      <a:pt x="793" y="1641802"/>
                      <a:pt x="793" y="1057668"/>
                    </a:cubicBezTo>
                    <a:close/>
                  </a:path>
                </a:pathLst>
              </a:custGeom>
              <a:solidFill>
                <a:srgbClr val="0066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3" name="楕円 24">
                <a:extLst>
                  <a:ext uri="{FF2B5EF4-FFF2-40B4-BE49-F238E27FC236}">
                    <a16:creationId xmlns:a16="http://schemas.microsoft.com/office/drawing/2014/main" id="{3656839A-1F27-45ED-A504-1C40E2884AD4}"/>
                  </a:ext>
                </a:extLst>
              </p:cNvPr>
              <p:cNvSpPr/>
              <p:nvPr/>
            </p:nvSpPr>
            <p:spPr bwMode="auto">
              <a:xfrm>
                <a:off x="3728038" y="2522830"/>
                <a:ext cx="386762" cy="2115371"/>
              </a:xfrm>
              <a:custGeom>
                <a:avLst/>
                <a:gdLst>
                  <a:gd name="connsiteX0" fmla="*/ 0 w 382343"/>
                  <a:gd name="connsiteY0" fmla="*/ 1057668 h 2115335"/>
                  <a:gd name="connsiteX1" fmla="*/ 191172 w 382343"/>
                  <a:gd name="connsiteY1" fmla="*/ 0 h 2115335"/>
                  <a:gd name="connsiteX2" fmla="*/ 382344 w 382343"/>
                  <a:gd name="connsiteY2" fmla="*/ 1057668 h 2115335"/>
                  <a:gd name="connsiteX3" fmla="*/ 191172 w 382343"/>
                  <a:gd name="connsiteY3" fmla="*/ 2115336 h 2115335"/>
                  <a:gd name="connsiteX4" fmla="*/ 0 w 382343"/>
                  <a:gd name="connsiteY4" fmla="*/ 1057668 h 2115335"/>
                  <a:gd name="connsiteX0" fmla="*/ 793 w 383930"/>
                  <a:gd name="connsiteY0" fmla="*/ 1057668 h 2115371"/>
                  <a:gd name="connsiteX1" fmla="*/ 191965 w 383930"/>
                  <a:gd name="connsiteY1" fmla="*/ 0 h 2115371"/>
                  <a:gd name="connsiteX2" fmla="*/ 383137 w 383930"/>
                  <a:gd name="connsiteY2" fmla="*/ 1057668 h 2115371"/>
                  <a:gd name="connsiteX3" fmla="*/ 191965 w 383930"/>
                  <a:gd name="connsiteY3" fmla="*/ 2115336 h 2115371"/>
                  <a:gd name="connsiteX4" fmla="*/ 793 w 383930"/>
                  <a:gd name="connsiteY4" fmla="*/ 1057668 h 21153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83930" h="2115371">
                    <a:moveTo>
                      <a:pt x="793" y="1057668"/>
                    </a:moveTo>
                    <a:cubicBezTo>
                      <a:pt x="793" y="473534"/>
                      <a:pt x="86384" y="0"/>
                      <a:pt x="191965" y="0"/>
                    </a:cubicBezTo>
                    <a:cubicBezTo>
                      <a:pt x="297546" y="0"/>
                      <a:pt x="383137" y="473534"/>
                      <a:pt x="383137" y="1057668"/>
                    </a:cubicBezTo>
                    <a:cubicBezTo>
                      <a:pt x="383137" y="1641802"/>
                      <a:pt x="407083" y="2110574"/>
                      <a:pt x="191965" y="2115336"/>
                    </a:cubicBezTo>
                    <a:cubicBezTo>
                      <a:pt x="-23153" y="2120098"/>
                      <a:pt x="793" y="1641802"/>
                      <a:pt x="793" y="1057668"/>
                    </a:cubicBezTo>
                    <a:close/>
                  </a:path>
                </a:pathLst>
              </a:custGeom>
              <a:solidFill>
                <a:srgbClr val="0099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4" name="楕円 24">
                <a:extLst>
                  <a:ext uri="{FF2B5EF4-FFF2-40B4-BE49-F238E27FC236}">
                    <a16:creationId xmlns:a16="http://schemas.microsoft.com/office/drawing/2014/main" id="{93D9E59A-65CF-48ED-892D-685BD7131EFB}"/>
                  </a:ext>
                </a:extLst>
              </p:cNvPr>
              <p:cNvSpPr/>
              <p:nvPr/>
            </p:nvSpPr>
            <p:spPr bwMode="auto">
              <a:xfrm>
                <a:off x="3853693" y="2522830"/>
                <a:ext cx="151570" cy="2115371"/>
              </a:xfrm>
              <a:custGeom>
                <a:avLst/>
                <a:gdLst>
                  <a:gd name="connsiteX0" fmla="*/ 0 w 382343"/>
                  <a:gd name="connsiteY0" fmla="*/ 1057668 h 2115335"/>
                  <a:gd name="connsiteX1" fmla="*/ 191172 w 382343"/>
                  <a:gd name="connsiteY1" fmla="*/ 0 h 2115335"/>
                  <a:gd name="connsiteX2" fmla="*/ 382344 w 382343"/>
                  <a:gd name="connsiteY2" fmla="*/ 1057668 h 2115335"/>
                  <a:gd name="connsiteX3" fmla="*/ 191172 w 382343"/>
                  <a:gd name="connsiteY3" fmla="*/ 2115336 h 2115335"/>
                  <a:gd name="connsiteX4" fmla="*/ 0 w 382343"/>
                  <a:gd name="connsiteY4" fmla="*/ 1057668 h 2115335"/>
                  <a:gd name="connsiteX0" fmla="*/ 793 w 383930"/>
                  <a:gd name="connsiteY0" fmla="*/ 1057668 h 2115371"/>
                  <a:gd name="connsiteX1" fmla="*/ 191965 w 383930"/>
                  <a:gd name="connsiteY1" fmla="*/ 0 h 2115371"/>
                  <a:gd name="connsiteX2" fmla="*/ 383137 w 383930"/>
                  <a:gd name="connsiteY2" fmla="*/ 1057668 h 2115371"/>
                  <a:gd name="connsiteX3" fmla="*/ 191965 w 383930"/>
                  <a:gd name="connsiteY3" fmla="*/ 2115336 h 2115371"/>
                  <a:gd name="connsiteX4" fmla="*/ 793 w 383930"/>
                  <a:gd name="connsiteY4" fmla="*/ 1057668 h 21153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83930" h="2115371">
                    <a:moveTo>
                      <a:pt x="793" y="1057668"/>
                    </a:moveTo>
                    <a:cubicBezTo>
                      <a:pt x="793" y="473534"/>
                      <a:pt x="86384" y="0"/>
                      <a:pt x="191965" y="0"/>
                    </a:cubicBezTo>
                    <a:cubicBezTo>
                      <a:pt x="297546" y="0"/>
                      <a:pt x="383137" y="473534"/>
                      <a:pt x="383137" y="1057668"/>
                    </a:cubicBezTo>
                    <a:cubicBezTo>
                      <a:pt x="383137" y="1641802"/>
                      <a:pt x="407083" y="2110574"/>
                      <a:pt x="191965" y="2115336"/>
                    </a:cubicBezTo>
                    <a:cubicBezTo>
                      <a:pt x="-23153" y="2120098"/>
                      <a:pt x="793" y="1641802"/>
                      <a:pt x="793" y="1057668"/>
                    </a:cubicBezTo>
                    <a:close/>
                  </a:path>
                </a:pathLst>
              </a:custGeom>
              <a:solidFill>
                <a:srgbClr val="33CC33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5" name="フリーフォーム: 図形 134">
                <a:extLst>
                  <a:ext uri="{FF2B5EF4-FFF2-40B4-BE49-F238E27FC236}">
                    <a16:creationId xmlns:a16="http://schemas.microsoft.com/office/drawing/2014/main" id="{3CC4082C-7A0B-4BAB-AE74-3382F63D97B5}"/>
                  </a:ext>
                </a:extLst>
              </p:cNvPr>
              <p:cNvSpPr/>
              <p:nvPr/>
            </p:nvSpPr>
            <p:spPr bwMode="auto">
              <a:xfrm>
                <a:off x="3811381" y="2484688"/>
                <a:ext cx="220076" cy="136970"/>
              </a:xfrm>
              <a:custGeom>
                <a:avLst/>
                <a:gdLst>
                  <a:gd name="connsiteX0" fmla="*/ 158432 w 324073"/>
                  <a:gd name="connsiteY0" fmla="*/ 0 h 180132"/>
                  <a:gd name="connsiteX1" fmla="*/ 175950 w 324073"/>
                  <a:gd name="connsiteY1" fmla="*/ 7078 h 180132"/>
                  <a:gd name="connsiteX2" fmla="*/ 179263 w 324073"/>
                  <a:gd name="connsiteY2" fmla="*/ 11549 h 180132"/>
                  <a:gd name="connsiteX3" fmla="*/ 190516 w 324073"/>
                  <a:gd name="connsiteY3" fmla="*/ 3071 h 180132"/>
                  <a:gd name="connsiteX4" fmla="*/ 209268 w 324073"/>
                  <a:gd name="connsiteY4" fmla="*/ 5373 h 180132"/>
                  <a:gd name="connsiteX5" fmla="*/ 218799 w 324073"/>
                  <a:gd name="connsiteY5" fmla="*/ 12943 h 180132"/>
                  <a:gd name="connsiteX6" fmla="*/ 219482 w 324073"/>
                  <a:gd name="connsiteY6" fmla="*/ 12068 h 180132"/>
                  <a:gd name="connsiteX7" fmla="*/ 238192 w 324073"/>
                  <a:gd name="connsiteY7" fmla="*/ 9439 h 180132"/>
                  <a:gd name="connsiteX8" fmla="*/ 303491 w 324073"/>
                  <a:gd name="connsiteY8" fmla="*/ 67565 h 180132"/>
                  <a:gd name="connsiteX9" fmla="*/ 309548 w 324073"/>
                  <a:gd name="connsiteY9" fmla="*/ 168067 h 180132"/>
                  <a:gd name="connsiteX10" fmla="*/ 268798 w 324073"/>
                  <a:gd name="connsiteY10" fmla="*/ 161133 h 180132"/>
                  <a:gd name="connsiteX11" fmla="*/ 257839 w 324073"/>
                  <a:gd name="connsiteY11" fmla="*/ 151477 h 180132"/>
                  <a:gd name="connsiteX12" fmla="*/ 252226 w 324073"/>
                  <a:gd name="connsiteY12" fmla="*/ 165694 h 180132"/>
                  <a:gd name="connsiteX13" fmla="*/ 237137 w 324073"/>
                  <a:gd name="connsiteY13" fmla="*/ 177065 h 180132"/>
                  <a:gd name="connsiteX14" fmla="*/ 199570 w 324073"/>
                  <a:gd name="connsiteY14" fmla="*/ 159820 h 180132"/>
                  <a:gd name="connsiteX15" fmla="*/ 192031 w 324073"/>
                  <a:gd name="connsiteY15" fmla="*/ 148481 h 180132"/>
                  <a:gd name="connsiteX16" fmla="*/ 190256 w 324073"/>
                  <a:gd name="connsiteY16" fmla="*/ 153752 h 180132"/>
                  <a:gd name="connsiteX17" fmla="*/ 158432 w 324073"/>
                  <a:gd name="connsiteY17" fmla="*/ 180132 h 180132"/>
                  <a:gd name="connsiteX18" fmla="*/ 140914 w 324073"/>
                  <a:gd name="connsiteY18" fmla="*/ 173054 h 180132"/>
                  <a:gd name="connsiteX19" fmla="*/ 127920 w 324073"/>
                  <a:gd name="connsiteY19" fmla="*/ 155522 h 180132"/>
                  <a:gd name="connsiteX20" fmla="*/ 125061 w 324073"/>
                  <a:gd name="connsiteY20" fmla="*/ 159819 h 180132"/>
                  <a:gd name="connsiteX21" fmla="*/ 87496 w 324073"/>
                  <a:gd name="connsiteY21" fmla="*/ 177063 h 180132"/>
                  <a:gd name="connsiteX22" fmla="*/ 72406 w 324073"/>
                  <a:gd name="connsiteY22" fmla="*/ 165693 h 180132"/>
                  <a:gd name="connsiteX23" fmla="*/ 66649 w 324073"/>
                  <a:gd name="connsiteY23" fmla="*/ 151110 h 180132"/>
                  <a:gd name="connsiteX24" fmla="*/ 55274 w 324073"/>
                  <a:gd name="connsiteY24" fmla="*/ 161133 h 180132"/>
                  <a:gd name="connsiteX25" fmla="*/ 14525 w 324073"/>
                  <a:gd name="connsiteY25" fmla="*/ 168066 h 180132"/>
                  <a:gd name="connsiteX26" fmla="*/ 20582 w 324073"/>
                  <a:gd name="connsiteY26" fmla="*/ 67564 h 180132"/>
                  <a:gd name="connsiteX27" fmla="*/ 104591 w 324073"/>
                  <a:gd name="connsiteY27" fmla="*/ 12067 h 180132"/>
                  <a:gd name="connsiteX28" fmla="*/ 105488 w 324073"/>
                  <a:gd name="connsiteY28" fmla="*/ 13215 h 180132"/>
                  <a:gd name="connsiteX29" fmla="*/ 115364 w 324073"/>
                  <a:gd name="connsiteY29" fmla="*/ 5372 h 180132"/>
                  <a:gd name="connsiteX30" fmla="*/ 134117 w 324073"/>
                  <a:gd name="connsiteY30" fmla="*/ 3070 h 180132"/>
                  <a:gd name="connsiteX31" fmla="*/ 140385 w 324073"/>
                  <a:gd name="connsiteY31" fmla="*/ 7791 h 180132"/>
                  <a:gd name="connsiteX32" fmla="*/ 140914 w 324073"/>
                  <a:gd name="connsiteY32" fmla="*/ 7078 h 180132"/>
                  <a:gd name="connsiteX33" fmla="*/ 158432 w 324073"/>
                  <a:gd name="connsiteY33" fmla="*/ 0 h 1801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324073" h="180132">
                    <a:moveTo>
                      <a:pt x="158432" y="0"/>
                    </a:moveTo>
                    <a:cubicBezTo>
                      <a:pt x="164646" y="0"/>
                      <a:pt x="170566" y="2521"/>
                      <a:pt x="175950" y="7078"/>
                    </a:cubicBezTo>
                    <a:lnTo>
                      <a:pt x="179263" y="11549"/>
                    </a:lnTo>
                    <a:lnTo>
                      <a:pt x="190516" y="3071"/>
                    </a:lnTo>
                    <a:cubicBezTo>
                      <a:pt x="196518" y="1462"/>
                      <a:pt x="202888" y="2364"/>
                      <a:pt x="209268" y="5373"/>
                    </a:cubicBezTo>
                    <a:lnTo>
                      <a:pt x="218799" y="12943"/>
                    </a:lnTo>
                    <a:lnTo>
                      <a:pt x="219482" y="12068"/>
                    </a:lnTo>
                    <a:cubicBezTo>
                      <a:pt x="224864" y="8961"/>
                      <a:pt x="231251" y="8183"/>
                      <a:pt x="238192" y="9439"/>
                    </a:cubicBezTo>
                    <a:cubicBezTo>
                      <a:pt x="259018" y="13203"/>
                      <a:pt x="284837" y="35256"/>
                      <a:pt x="303491" y="67565"/>
                    </a:cubicBezTo>
                    <a:cubicBezTo>
                      <a:pt x="328362" y="110643"/>
                      <a:pt x="331074" y="155639"/>
                      <a:pt x="309548" y="168067"/>
                    </a:cubicBezTo>
                    <a:cubicBezTo>
                      <a:pt x="298785" y="174281"/>
                      <a:pt x="284001" y="171176"/>
                      <a:pt x="268798" y="161133"/>
                    </a:cubicBezTo>
                    <a:lnTo>
                      <a:pt x="257839" y="151477"/>
                    </a:lnTo>
                    <a:lnTo>
                      <a:pt x="252226" y="165694"/>
                    </a:lnTo>
                    <a:cubicBezTo>
                      <a:pt x="248205" y="171490"/>
                      <a:pt x="243140" y="175456"/>
                      <a:pt x="237137" y="177065"/>
                    </a:cubicBezTo>
                    <a:cubicBezTo>
                      <a:pt x="225133" y="180281"/>
                      <a:pt x="211656" y="173456"/>
                      <a:pt x="199570" y="159820"/>
                    </a:cubicBezTo>
                    <a:lnTo>
                      <a:pt x="192031" y="148481"/>
                    </a:lnTo>
                    <a:lnTo>
                      <a:pt x="190256" y="153752"/>
                    </a:lnTo>
                    <a:cubicBezTo>
                      <a:pt x="182111" y="170051"/>
                      <a:pt x="170860" y="180132"/>
                      <a:pt x="158432" y="180132"/>
                    </a:cubicBezTo>
                    <a:cubicBezTo>
                      <a:pt x="152218" y="180133"/>
                      <a:pt x="146297" y="177612"/>
                      <a:pt x="140914" y="173054"/>
                    </a:cubicBezTo>
                    <a:lnTo>
                      <a:pt x="127920" y="155522"/>
                    </a:lnTo>
                    <a:lnTo>
                      <a:pt x="125061" y="159819"/>
                    </a:lnTo>
                    <a:cubicBezTo>
                      <a:pt x="112977" y="173455"/>
                      <a:pt x="99500" y="180280"/>
                      <a:pt x="87496" y="177063"/>
                    </a:cubicBezTo>
                    <a:cubicBezTo>
                      <a:pt x="81493" y="175455"/>
                      <a:pt x="76427" y="171489"/>
                      <a:pt x="72406" y="165693"/>
                    </a:cubicBezTo>
                    <a:lnTo>
                      <a:pt x="66649" y="151110"/>
                    </a:lnTo>
                    <a:lnTo>
                      <a:pt x="55274" y="161133"/>
                    </a:lnTo>
                    <a:cubicBezTo>
                      <a:pt x="40072" y="171175"/>
                      <a:pt x="25288" y="174280"/>
                      <a:pt x="14525" y="168066"/>
                    </a:cubicBezTo>
                    <a:cubicBezTo>
                      <a:pt x="-7001" y="155638"/>
                      <a:pt x="-4289" y="110642"/>
                      <a:pt x="20582" y="67564"/>
                    </a:cubicBezTo>
                    <a:cubicBezTo>
                      <a:pt x="45453" y="24486"/>
                      <a:pt x="83065" y="-361"/>
                      <a:pt x="104591" y="12067"/>
                    </a:cubicBezTo>
                    <a:lnTo>
                      <a:pt x="105488" y="13215"/>
                    </a:lnTo>
                    <a:lnTo>
                      <a:pt x="115364" y="5372"/>
                    </a:lnTo>
                    <a:cubicBezTo>
                      <a:pt x="121744" y="2363"/>
                      <a:pt x="128115" y="1461"/>
                      <a:pt x="134117" y="3070"/>
                    </a:cubicBezTo>
                    <a:lnTo>
                      <a:pt x="140385" y="7791"/>
                    </a:lnTo>
                    <a:lnTo>
                      <a:pt x="140914" y="7078"/>
                    </a:lnTo>
                    <a:cubicBezTo>
                      <a:pt x="146298" y="2521"/>
                      <a:pt x="152218" y="0"/>
                      <a:pt x="158432" y="0"/>
                    </a:cubicBezTo>
                    <a:close/>
                  </a:path>
                </a:pathLst>
              </a:custGeom>
              <a:solidFill>
                <a:srgbClr val="92D05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11" name="グループ化 10">
            <a:extLst>
              <a:ext uri="{FF2B5EF4-FFF2-40B4-BE49-F238E27FC236}">
                <a16:creationId xmlns:a16="http://schemas.microsoft.com/office/drawing/2014/main" id="{81388249-061C-40C2-8FE6-216A74EA6B7D}"/>
              </a:ext>
            </a:extLst>
          </p:cNvPr>
          <p:cNvGrpSpPr/>
          <p:nvPr/>
        </p:nvGrpSpPr>
        <p:grpSpPr>
          <a:xfrm>
            <a:off x="2326126" y="3339397"/>
            <a:ext cx="1529409" cy="503045"/>
            <a:chOff x="2326126" y="3339397"/>
            <a:chExt cx="1529409" cy="503045"/>
          </a:xfrm>
        </p:grpSpPr>
        <p:grpSp>
          <p:nvGrpSpPr>
            <p:cNvPr id="90" name="グループ化 89">
              <a:extLst>
                <a:ext uri="{FF2B5EF4-FFF2-40B4-BE49-F238E27FC236}">
                  <a16:creationId xmlns:a16="http://schemas.microsoft.com/office/drawing/2014/main" id="{96982F81-58C9-49A1-932F-D9F0D45B55F9}"/>
                </a:ext>
              </a:extLst>
            </p:cNvPr>
            <p:cNvGrpSpPr/>
            <p:nvPr/>
          </p:nvGrpSpPr>
          <p:grpSpPr>
            <a:xfrm rot="3600000">
              <a:off x="2808989" y="2856534"/>
              <a:ext cx="314979" cy="1280706"/>
              <a:chOff x="3656600" y="2484688"/>
              <a:chExt cx="529638" cy="2153513"/>
            </a:xfrm>
          </p:grpSpPr>
          <p:sp>
            <p:nvSpPr>
              <p:cNvPr id="91" name="楕円 24">
                <a:extLst>
                  <a:ext uri="{FF2B5EF4-FFF2-40B4-BE49-F238E27FC236}">
                    <a16:creationId xmlns:a16="http://schemas.microsoft.com/office/drawing/2014/main" id="{0DF3A5F8-3FA7-4FE5-8987-DA3903221EB9}"/>
                  </a:ext>
                </a:extLst>
              </p:cNvPr>
              <p:cNvSpPr/>
              <p:nvPr/>
            </p:nvSpPr>
            <p:spPr bwMode="auto">
              <a:xfrm>
                <a:off x="3656600" y="2522830"/>
                <a:ext cx="529638" cy="2115371"/>
              </a:xfrm>
              <a:custGeom>
                <a:avLst/>
                <a:gdLst>
                  <a:gd name="connsiteX0" fmla="*/ 0 w 382343"/>
                  <a:gd name="connsiteY0" fmla="*/ 1057668 h 2115335"/>
                  <a:gd name="connsiteX1" fmla="*/ 191172 w 382343"/>
                  <a:gd name="connsiteY1" fmla="*/ 0 h 2115335"/>
                  <a:gd name="connsiteX2" fmla="*/ 382344 w 382343"/>
                  <a:gd name="connsiteY2" fmla="*/ 1057668 h 2115335"/>
                  <a:gd name="connsiteX3" fmla="*/ 191172 w 382343"/>
                  <a:gd name="connsiteY3" fmla="*/ 2115336 h 2115335"/>
                  <a:gd name="connsiteX4" fmla="*/ 0 w 382343"/>
                  <a:gd name="connsiteY4" fmla="*/ 1057668 h 2115335"/>
                  <a:gd name="connsiteX0" fmla="*/ 793 w 383930"/>
                  <a:gd name="connsiteY0" fmla="*/ 1057668 h 2115371"/>
                  <a:gd name="connsiteX1" fmla="*/ 191965 w 383930"/>
                  <a:gd name="connsiteY1" fmla="*/ 0 h 2115371"/>
                  <a:gd name="connsiteX2" fmla="*/ 383137 w 383930"/>
                  <a:gd name="connsiteY2" fmla="*/ 1057668 h 2115371"/>
                  <a:gd name="connsiteX3" fmla="*/ 191965 w 383930"/>
                  <a:gd name="connsiteY3" fmla="*/ 2115336 h 2115371"/>
                  <a:gd name="connsiteX4" fmla="*/ 793 w 383930"/>
                  <a:gd name="connsiteY4" fmla="*/ 1057668 h 21153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83930" h="2115371">
                    <a:moveTo>
                      <a:pt x="793" y="1057668"/>
                    </a:moveTo>
                    <a:cubicBezTo>
                      <a:pt x="793" y="473534"/>
                      <a:pt x="86384" y="0"/>
                      <a:pt x="191965" y="0"/>
                    </a:cubicBezTo>
                    <a:cubicBezTo>
                      <a:pt x="297546" y="0"/>
                      <a:pt x="383137" y="473534"/>
                      <a:pt x="383137" y="1057668"/>
                    </a:cubicBezTo>
                    <a:cubicBezTo>
                      <a:pt x="383137" y="1641802"/>
                      <a:pt x="407083" y="2110574"/>
                      <a:pt x="191965" y="2115336"/>
                    </a:cubicBezTo>
                    <a:cubicBezTo>
                      <a:pt x="-23153" y="2120098"/>
                      <a:pt x="793" y="1641802"/>
                      <a:pt x="793" y="1057668"/>
                    </a:cubicBezTo>
                    <a:close/>
                  </a:path>
                </a:pathLst>
              </a:custGeom>
              <a:solidFill>
                <a:srgbClr val="FFC0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92" name="楕円 24">
                <a:extLst>
                  <a:ext uri="{FF2B5EF4-FFF2-40B4-BE49-F238E27FC236}">
                    <a16:creationId xmlns:a16="http://schemas.microsoft.com/office/drawing/2014/main" id="{F4507357-A3C6-4A9C-8C7A-787D5512CB6A}"/>
                  </a:ext>
                </a:extLst>
              </p:cNvPr>
              <p:cNvSpPr/>
              <p:nvPr/>
            </p:nvSpPr>
            <p:spPr bwMode="auto">
              <a:xfrm>
                <a:off x="3728038" y="2522830"/>
                <a:ext cx="386762" cy="2115371"/>
              </a:xfrm>
              <a:custGeom>
                <a:avLst/>
                <a:gdLst>
                  <a:gd name="connsiteX0" fmla="*/ 0 w 382343"/>
                  <a:gd name="connsiteY0" fmla="*/ 1057668 h 2115335"/>
                  <a:gd name="connsiteX1" fmla="*/ 191172 w 382343"/>
                  <a:gd name="connsiteY1" fmla="*/ 0 h 2115335"/>
                  <a:gd name="connsiteX2" fmla="*/ 382344 w 382343"/>
                  <a:gd name="connsiteY2" fmla="*/ 1057668 h 2115335"/>
                  <a:gd name="connsiteX3" fmla="*/ 191172 w 382343"/>
                  <a:gd name="connsiteY3" fmla="*/ 2115336 h 2115335"/>
                  <a:gd name="connsiteX4" fmla="*/ 0 w 382343"/>
                  <a:gd name="connsiteY4" fmla="*/ 1057668 h 2115335"/>
                  <a:gd name="connsiteX0" fmla="*/ 793 w 383930"/>
                  <a:gd name="connsiteY0" fmla="*/ 1057668 h 2115371"/>
                  <a:gd name="connsiteX1" fmla="*/ 191965 w 383930"/>
                  <a:gd name="connsiteY1" fmla="*/ 0 h 2115371"/>
                  <a:gd name="connsiteX2" fmla="*/ 383137 w 383930"/>
                  <a:gd name="connsiteY2" fmla="*/ 1057668 h 2115371"/>
                  <a:gd name="connsiteX3" fmla="*/ 191965 w 383930"/>
                  <a:gd name="connsiteY3" fmla="*/ 2115336 h 2115371"/>
                  <a:gd name="connsiteX4" fmla="*/ 793 w 383930"/>
                  <a:gd name="connsiteY4" fmla="*/ 1057668 h 21153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83930" h="2115371">
                    <a:moveTo>
                      <a:pt x="793" y="1057668"/>
                    </a:moveTo>
                    <a:cubicBezTo>
                      <a:pt x="793" y="473534"/>
                      <a:pt x="86384" y="0"/>
                      <a:pt x="191965" y="0"/>
                    </a:cubicBezTo>
                    <a:cubicBezTo>
                      <a:pt x="297546" y="0"/>
                      <a:pt x="383137" y="473534"/>
                      <a:pt x="383137" y="1057668"/>
                    </a:cubicBezTo>
                    <a:cubicBezTo>
                      <a:pt x="383137" y="1641802"/>
                      <a:pt x="407083" y="2110574"/>
                      <a:pt x="191965" y="2115336"/>
                    </a:cubicBezTo>
                    <a:cubicBezTo>
                      <a:pt x="-23153" y="2120098"/>
                      <a:pt x="793" y="1641802"/>
                      <a:pt x="793" y="1057668"/>
                    </a:cubicBezTo>
                    <a:close/>
                  </a:path>
                </a:pathLst>
              </a:cu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93" name="楕円 24">
                <a:extLst>
                  <a:ext uri="{FF2B5EF4-FFF2-40B4-BE49-F238E27FC236}">
                    <a16:creationId xmlns:a16="http://schemas.microsoft.com/office/drawing/2014/main" id="{B4C2AFDA-AE63-40C3-829F-A0FF01FEB3B0}"/>
                  </a:ext>
                </a:extLst>
              </p:cNvPr>
              <p:cNvSpPr/>
              <p:nvPr/>
            </p:nvSpPr>
            <p:spPr bwMode="auto">
              <a:xfrm>
                <a:off x="3853693" y="2522830"/>
                <a:ext cx="151570" cy="2115371"/>
              </a:xfrm>
              <a:custGeom>
                <a:avLst/>
                <a:gdLst>
                  <a:gd name="connsiteX0" fmla="*/ 0 w 382343"/>
                  <a:gd name="connsiteY0" fmla="*/ 1057668 h 2115335"/>
                  <a:gd name="connsiteX1" fmla="*/ 191172 w 382343"/>
                  <a:gd name="connsiteY1" fmla="*/ 0 h 2115335"/>
                  <a:gd name="connsiteX2" fmla="*/ 382344 w 382343"/>
                  <a:gd name="connsiteY2" fmla="*/ 1057668 h 2115335"/>
                  <a:gd name="connsiteX3" fmla="*/ 191172 w 382343"/>
                  <a:gd name="connsiteY3" fmla="*/ 2115336 h 2115335"/>
                  <a:gd name="connsiteX4" fmla="*/ 0 w 382343"/>
                  <a:gd name="connsiteY4" fmla="*/ 1057668 h 2115335"/>
                  <a:gd name="connsiteX0" fmla="*/ 793 w 383930"/>
                  <a:gd name="connsiteY0" fmla="*/ 1057668 h 2115371"/>
                  <a:gd name="connsiteX1" fmla="*/ 191965 w 383930"/>
                  <a:gd name="connsiteY1" fmla="*/ 0 h 2115371"/>
                  <a:gd name="connsiteX2" fmla="*/ 383137 w 383930"/>
                  <a:gd name="connsiteY2" fmla="*/ 1057668 h 2115371"/>
                  <a:gd name="connsiteX3" fmla="*/ 191965 w 383930"/>
                  <a:gd name="connsiteY3" fmla="*/ 2115336 h 2115371"/>
                  <a:gd name="connsiteX4" fmla="*/ 793 w 383930"/>
                  <a:gd name="connsiteY4" fmla="*/ 1057668 h 21153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83930" h="2115371">
                    <a:moveTo>
                      <a:pt x="793" y="1057668"/>
                    </a:moveTo>
                    <a:cubicBezTo>
                      <a:pt x="793" y="473534"/>
                      <a:pt x="86384" y="0"/>
                      <a:pt x="191965" y="0"/>
                    </a:cubicBezTo>
                    <a:cubicBezTo>
                      <a:pt x="297546" y="0"/>
                      <a:pt x="383137" y="473534"/>
                      <a:pt x="383137" y="1057668"/>
                    </a:cubicBezTo>
                    <a:cubicBezTo>
                      <a:pt x="383137" y="1641802"/>
                      <a:pt x="407083" y="2110574"/>
                      <a:pt x="191965" y="2115336"/>
                    </a:cubicBezTo>
                    <a:cubicBezTo>
                      <a:pt x="-23153" y="2120098"/>
                      <a:pt x="793" y="1641802"/>
                      <a:pt x="793" y="1057668"/>
                    </a:cubicBezTo>
                    <a:close/>
                  </a:path>
                </a:pathLst>
              </a:custGeom>
              <a:solidFill>
                <a:srgbClr val="FFFF99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94" name="フリーフォーム: 図形 93">
                <a:extLst>
                  <a:ext uri="{FF2B5EF4-FFF2-40B4-BE49-F238E27FC236}">
                    <a16:creationId xmlns:a16="http://schemas.microsoft.com/office/drawing/2014/main" id="{CF11C35F-0CF0-45DE-A43E-0274C9F88FB8}"/>
                  </a:ext>
                </a:extLst>
              </p:cNvPr>
              <p:cNvSpPr/>
              <p:nvPr/>
            </p:nvSpPr>
            <p:spPr bwMode="auto">
              <a:xfrm>
                <a:off x="3811381" y="2484688"/>
                <a:ext cx="220076" cy="136970"/>
              </a:xfrm>
              <a:custGeom>
                <a:avLst/>
                <a:gdLst>
                  <a:gd name="connsiteX0" fmla="*/ 158432 w 324073"/>
                  <a:gd name="connsiteY0" fmla="*/ 0 h 180132"/>
                  <a:gd name="connsiteX1" fmla="*/ 175950 w 324073"/>
                  <a:gd name="connsiteY1" fmla="*/ 7078 h 180132"/>
                  <a:gd name="connsiteX2" fmla="*/ 179263 w 324073"/>
                  <a:gd name="connsiteY2" fmla="*/ 11549 h 180132"/>
                  <a:gd name="connsiteX3" fmla="*/ 190516 w 324073"/>
                  <a:gd name="connsiteY3" fmla="*/ 3071 h 180132"/>
                  <a:gd name="connsiteX4" fmla="*/ 209268 w 324073"/>
                  <a:gd name="connsiteY4" fmla="*/ 5373 h 180132"/>
                  <a:gd name="connsiteX5" fmla="*/ 218799 w 324073"/>
                  <a:gd name="connsiteY5" fmla="*/ 12943 h 180132"/>
                  <a:gd name="connsiteX6" fmla="*/ 219482 w 324073"/>
                  <a:gd name="connsiteY6" fmla="*/ 12068 h 180132"/>
                  <a:gd name="connsiteX7" fmla="*/ 238192 w 324073"/>
                  <a:gd name="connsiteY7" fmla="*/ 9439 h 180132"/>
                  <a:gd name="connsiteX8" fmla="*/ 303491 w 324073"/>
                  <a:gd name="connsiteY8" fmla="*/ 67565 h 180132"/>
                  <a:gd name="connsiteX9" fmla="*/ 309548 w 324073"/>
                  <a:gd name="connsiteY9" fmla="*/ 168067 h 180132"/>
                  <a:gd name="connsiteX10" fmla="*/ 268798 w 324073"/>
                  <a:gd name="connsiteY10" fmla="*/ 161133 h 180132"/>
                  <a:gd name="connsiteX11" fmla="*/ 257839 w 324073"/>
                  <a:gd name="connsiteY11" fmla="*/ 151477 h 180132"/>
                  <a:gd name="connsiteX12" fmla="*/ 252226 w 324073"/>
                  <a:gd name="connsiteY12" fmla="*/ 165694 h 180132"/>
                  <a:gd name="connsiteX13" fmla="*/ 237137 w 324073"/>
                  <a:gd name="connsiteY13" fmla="*/ 177065 h 180132"/>
                  <a:gd name="connsiteX14" fmla="*/ 199570 w 324073"/>
                  <a:gd name="connsiteY14" fmla="*/ 159820 h 180132"/>
                  <a:gd name="connsiteX15" fmla="*/ 192031 w 324073"/>
                  <a:gd name="connsiteY15" fmla="*/ 148481 h 180132"/>
                  <a:gd name="connsiteX16" fmla="*/ 190256 w 324073"/>
                  <a:gd name="connsiteY16" fmla="*/ 153752 h 180132"/>
                  <a:gd name="connsiteX17" fmla="*/ 158432 w 324073"/>
                  <a:gd name="connsiteY17" fmla="*/ 180132 h 180132"/>
                  <a:gd name="connsiteX18" fmla="*/ 140914 w 324073"/>
                  <a:gd name="connsiteY18" fmla="*/ 173054 h 180132"/>
                  <a:gd name="connsiteX19" fmla="*/ 127920 w 324073"/>
                  <a:gd name="connsiteY19" fmla="*/ 155522 h 180132"/>
                  <a:gd name="connsiteX20" fmla="*/ 125061 w 324073"/>
                  <a:gd name="connsiteY20" fmla="*/ 159819 h 180132"/>
                  <a:gd name="connsiteX21" fmla="*/ 87496 w 324073"/>
                  <a:gd name="connsiteY21" fmla="*/ 177063 h 180132"/>
                  <a:gd name="connsiteX22" fmla="*/ 72406 w 324073"/>
                  <a:gd name="connsiteY22" fmla="*/ 165693 h 180132"/>
                  <a:gd name="connsiteX23" fmla="*/ 66649 w 324073"/>
                  <a:gd name="connsiteY23" fmla="*/ 151110 h 180132"/>
                  <a:gd name="connsiteX24" fmla="*/ 55274 w 324073"/>
                  <a:gd name="connsiteY24" fmla="*/ 161133 h 180132"/>
                  <a:gd name="connsiteX25" fmla="*/ 14525 w 324073"/>
                  <a:gd name="connsiteY25" fmla="*/ 168066 h 180132"/>
                  <a:gd name="connsiteX26" fmla="*/ 20582 w 324073"/>
                  <a:gd name="connsiteY26" fmla="*/ 67564 h 180132"/>
                  <a:gd name="connsiteX27" fmla="*/ 104591 w 324073"/>
                  <a:gd name="connsiteY27" fmla="*/ 12067 h 180132"/>
                  <a:gd name="connsiteX28" fmla="*/ 105488 w 324073"/>
                  <a:gd name="connsiteY28" fmla="*/ 13215 h 180132"/>
                  <a:gd name="connsiteX29" fmla="*/ 115364 w 324073"/>
                  <a:gd name="connsiteY29" fmla="*/ 5372 h 180132"/>
                  <a:gd name="connsiteX30" fmla="*/ 134117 w 324073"/>
                  <a:gd name="connsiteY30" fmla="*/ 3070 h 180132"/>
                  <a:gd name="connsiteX31" fmla="*/ 140385 w 324073"/>
                  <a:gd name="connsiteY31" fmla="*/ 7791 h 180132"/>
                  <a:gd name="connsiteX32" fmla="*/ 140914 w 324073"/>
                  <a:gd name="connsiteY32" fmla="*/ 7078 h 180132"/>
                  <a:gd name="connsiteX33" fmla="*/ 158432 w 324073"/>
                  <a:gd name="connsiteY33" fmla="*/ 0 h 1801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324073" h="180132">
                    <a:moveTo>
                      <a:pt x="158432" y="0"/>
                    </a:moveTo>
                    <a:cubicBezTo>
                      <a:pt x="164646" y="0"/>
                      <a:pt x="170566" y="2521"/>
                      <a:pt x="175950" y="7078"/>
                    </a:cubicBezTo>
                    <a:lnTo>
                      <a:pt x="179263" y="11549"/>
                    </a:lnTo>
                    <a:lnTo>
                      <a:pt x="190516" y="3071"/>
                    </a:lnTo>
                    <a:cubicBezTo>
                      <a:pt x="196518" y="1462"/>
                      <a:pt x="202888" y="2364"/>
                      <a:pt x="209268" y="5373"/>
                    </a:cubicBezTo>
                    <a:lnTo>
                      <a:pt x="218799" y="12943"/>
                    </a:lnTo>
                    <a:lnTo>
                      <a:pt x="219482" y="12068"/>
                    </a:lnTo>
                    <a:cubicBezTo>
                      <a:pt x="224864" y="8961"/>
                      <a:pt x="231251" y="8183"/>
                      <a:pt x="238192" y="9439"/>
                    </a:cubicBezTo>
                    <a:cubicBezTo>
                      <a:pt x="259018" y="13203"/>
                      <a:pt x="284837" y="35256"/>
                      <a:pt x="303491" y="67565"/>
                    </a:cubicBezTo>
                    <a:cubicBezTo>
                      <a:pt x="328362" y="110643"/>
                      <a:pt x="331074" y="155639"/>
                      <a:pt x="309548" y="168067"/>
                    </a:cubicBezTo>
                    <a:cubicBezTo>
                      <a:pt x="298785" y="174281"/>
                      <a:pt x="284001" y="171176"/>
                      <a:pt x="268798" y="161133"/>
                    </a:cubicBezTo>
                    <a:lnTo>
                      <a:pt x="257839" y="151477"/>
                    </a:lnTo>
                    <a:lnTo>
                      <a:pt x="252226" y="165694"/>
                    </a:lnTo>
                    <a:cubicBezTo>
                      <a:pt x="248205" y="171490"/>
                      <a:pt x="243140" y="175456"/>
                      <a:pt x="237137" y="177065"/>
                    </a:cubicBezTo>
                    <a:cubicBezTo>
                      <a:pt x="225133" y="180281"/>
                      <a:pt x="211656" y="173456"/>
                      <a:pt x="199570" y="159820"/>
                    </a:cubicBezTo>
                    <a:lnTo>
                      <a:pt x="192031" y="148481"/>
                    </a:lnTo>
                    <a:lnTo>
                      <a:pt x="190256" y="153752"/>
                    </a:lnTo>
                    <a:cubicBezTo>
                      <a:pt x="182111" y="170051"/>
                      <a:pt x="170860" y="180132"/>
                      <a:pt x="158432" y="180132"/>
                    </a:cubicBezTo>
                    <a:cubicBezTo>
                      <a:pt x="152218" y="180133"/>
                      <a:pt x="146297" y="177612"/>
                      <a:pt x="140914" y="173054"/>
                    </a:cubicBezTo>
                    <a:lnTo>
                      <a:pt x="127920" y="155522"/>
                    </a:lnTo>
                    <a:lnTo>
                      <a:pt x="125061" y="159819"/>
                    </a:lnTo>
                    <a:cubicBezTo>
                      <a:pt x="112977" y="173455"/>
                      <a:pt x="99500" y="180280"/>
                      <a:pt x="87496" y="177063"/>
                    </a:cubicBezTo>
                    <a:cubicBezTo>
                      <a:pt x="81493" y="175455"/>
                      <a:pt x="76427" y="171489"/>
                      <a:pt x="72406" y="165693"/>
                    </a:cubicBezTo>
                    <a:lnTo>
                      <a:pt x="66649" y="151110"/>
                    </a:lnTo>
                    <a:lnTo>
                      <a:pt x="55274" y="161133"/>
                    </a:lnTo>
                    <a:cubicBezTo>
                      <a:pt x="40072" y="171175"/>
                      <a:pt x="25288" y="174280"/>
                      <a:pt x="14525" y="168066"/>
                    </a:cubicBezTo>
                    <a:cubicBezTo>
                      <a:pt x="-7001" y="155638"/>
                      <a:pt x="-4289" y="110642"/>
                      <a:pt x="20582" y="67564"/>
                    </a:cubicBezTo>
                    <a:cubicBezTo>
                      <a:pt x="45453" y="24486"/>
                      <a:pt x="83065" y="-361"/>
                      <a:pt x="104591" y="12067"/>
                    </a:cubicBezTo>
                    <a:lnTo>
                      <a:pt x="105488" y="13215"/>
                    </a:lnTo>
                    <a:lnTo>
                      <a:pt x="115364" y="5372"/>
                    </a:lnTo>
                    <a:cubicBezTo>
                      <a:pt x="121744" y="2363"/>
                      <a:pt x="128115" y="1461"/>
                      <a:pt x="134117" y="3070"/>
                    </a:cubicBezTo>
                    <a:lnTo>
                      <a:pt x="140385" y="7791"/>
                    </a:lnTo>
                    <a:lnTo>
                      <a:pt x="140914" y="7078"/>
                    </a:lnTo>
                    <a:cubicBezTo>
                      <a:pt x="146298" y="2521"/>
                      <a:pt x="152218" y="0"/>
                      <a:pt x="158432" y="0"/>
                    </a:cubicBezTo>
                    <a:close/>
                  </a:path>
                </a:pathLst>
              </a:custGeom>
              <a:solidFill>
                <a:srgbClr val="92D05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36" name="グループ化 135">
              <a:extLst>
                <a:ext uri="{FF2B5EF4-FFF2-40B4-BE49-F238E27FC236}">
                  <a16:creationId xmlns:a16="http://schemas.microsoft.com/office/drawing/2014/main" id="{E13BDF14-E4A9-42B9-B3BB-2162CD36E685}"/>
                </a:ext>
              </a:extLst>
            </p:cNvPr>
            <p:cNvGrpSpPr/>
            <p:nvPr/>
          </p:nvGrpSpPr>
          <p:grpSpPr>
            <a:xfrm rot="4592918">
              <a:off x="3057692" y="3044600"/>
              <a:ext cx="314979" cy="1280706"/>
              <a:chOff x="3656600" y="2484688"/>
              <a:chExt cx="529638" cy="2153513"/>
            </a:xfrm>
          </p:grpSpPr>
          <p:sp>
            <p:nvSpPr>
              <p:cNvPr id="137" name="楕円 24">
                <a:extLst>
                  <a:ext uri="{FF2B5EF4-FFF2-40B4-BE49-F238E27FC236}">
                    <a16:creationId xmlns:a16="http://schemas.microsoft.com/office/drawing/2014/main" id="{5A44EDDC-2803-495C-89E9-B88431AB9666}"/>
                  </a:ext>
                </a:extLst>
              </p:cNvPr>
              <p:cNvSpPr/>
              <p:nvPr/>
            </p:nvSpPr>
            <p:spPr bwMode="auto">
              <a:xfrm>
                <a:off x="3656600" y="2522830"/>
                <a:ext cx="529638" cy="2115371"/>
              </a:xfrm>
              <a:custGeom>
                <a:avLst/>
                <a:gdLst>
                  <a:gd name="connsiteX0" fmla="*/ 0 w 382343"/>
                  <a:gd name="connsiteY0" fmla="*/ 1057668 h 2115335"/>
                  <a:gd name="connsiteX1" fmla="*/ 191172 w 382343"/>
                  <a:gd name="connsiteY1" fmla="*/ 0 h 2115335"/>
                  <a:gd name="connsiteX2" fmla="*/ 382344 w 382343"/>
                  <a:gd name="connsiteY2" fmla="*/ 1057668 h 2115335"/>
                  <a:gd name="connsiteX3" fmla="*/ 191172 w 382343"/>
                  <a:gd name="connsiteY3" fmla="*/ 2115336 h 2115335"/>
                  <a:gd name="connsiteX4" fmla="*/ 0 w 382343"/>
                  <a:gd name="connsiteY4" fmla="*/ 1057668 h 2115335"/>
                  <a:gd name="connsiteX0" fmla="*/ 793 w 383930"/>
                  <a:gd name="connsiteY0" fmla="*/ 1057668 h 2115371"/>
                  <a:gd name="connsiteX1" fmla="*/ 191965 w 383930"/>
                  <a:gd name="connsiteY1" fmla="*/ 0 h 2115371"/>
                  <a:gd name="connsiteX2" fmla="*/ 383137 w 383930"/>
                  <a:gd name="connsiteY2" fmla="*/ 1057668 h 2115371"/>
                  <a:gd name="connsiteX3" fmla="*/ 191965 w 383930"/>
                  <a:gd name="connsiteY3" fmla="*/ 2115336 h 2115371"/>
                  <a:gd name="connsiteX4" fmla="*/ 793 w 383930"/>
                  <a:gd name="connsiteY4" fmla="*/ 1057668 h 21153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83930" h="2115371">
                    <a:moveTo>
                      <a:pt x="793" y="1057668"/>
                    </a:moveTo>
                    <a:cubicBezTo>
                      <a:pt x="793" y="473534"/>
                      <a:pt x="86384" y="0"/>
                      <a:pt x="191965" y="0"/>
                    </a:cubicBezTo>
                    <a:cubicBezTo>
                      <a:pt x="297546" y="0"/>
                      <a:pt x="383137" y="473534"/>
                      <a:pt x="383137" y="1057668"/>
                    </a:cubicBezTo>
                    <a:cubicBezTo>
                      <a:pt x="383137" y="1641802"/>
                      <a:pt x="407083" y="2110574"/>
                      <a:pt x="191965" y="2115336"/>
                    </a:cubicBezTo>
                    <a:cubicBezTo>
                      <a:pt x="-23153" y="2120098"/>
                      <a:pt x="793" y="1641802"/>
                      <a:pt x="793" y="1057668"/>
                    </a:cubicBezTo>
                    <a:close/>
                  </a:path>
                </a:pathLst>
              </a:custGeom>
              <a:solidFill>
                <a:srgbClr val="FFC0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8" name="楕円 24">
                <a:extLst>
                  <a:ext uri="{FF2B5EF4-FFF2-40B4-BE49-F238E27FC236}">
                    <a16:creationId xmlns:a16="http://schemas.microsoft.com/office/drawing/2014/main" id="{CADF7009-81E9-4593-8C11-DBE3D91A4B93}"/>
                  </a:ext>
                </a:extLst>
              </p:cNvPr>
              <p:cNvSpPr/>
              <p:nvPr/>
            </p:nvSpPr>
            <p:spPr bwMode="auto">
              <a:xfrm>
                <a:off x="3728038" y="2522830"/>
                <a:ext cx="386762" cy="2115371"/>
              </a:xfrm>
              <a:custGeom>
                <a:avLst/>
                <a:gdLst>
                  <a:gd name="connsiteX0" fmla="*/ 0 w 382343"/>
                  <a:gd name="connsiteY0" fmla="*/ 1057668 h 2115335"/>
                  <a:gd name="connsiteX1" fmla="*/ 191172 w 382343"/>
                  <a:gd name="connsiteY1" fmla="*/ 0 h 2115335"/>
                  <a:gd name="connsiteX2" fmla="*/ 382344 w 382343"/>
                  <a:gd name="connsiteY2" fmla="*/ 1057668 h 2115335"/>
                  <a:gd name="connsiteX3" fmla="*/ 191172 w 382343"/>
                  <a:gd name="connsiteY3" fmla="*/ 2115336 h 2115335"/>
                  <a:gd name="connsiteX4" fmla="*/ 0 w 382343"/>
                  <a:gd name="connsiteY4" fmla="*/ 1057668 h 2115335"/>
                  <a:gd name="connsiteX0" fmla="*/ 793 w 383930"/>
                  <a:gd name="connsiteY0" fmla="*/ 1057668 h 2115371"/>
                  <a:gd name="connsiteX1" fmla="*/ 191965 w 383930"/>
                  <a:gd name="connsiteY1" fmla="*/ 0 h 2115371"/>
                  <a:gd name="connsiteX2" fmla="*/ 383137 w 383930"/>
                  <a:gd name="connsiteY2" fmla="*/ 1057668 h 2115371"/>
                  <a:gd name="connsiteX3" fmla="*/ 191965 w 383930"/>
                  <a:gd name="connsiteY3" fmla="*/ 2115336 h 2115371"/>
                  <a:gd name="connsiteX4" fmla="*/ 793 w 383930"/>
                  <a:gd name="connsiteY4" fmla="*/ 1057668 h 21153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83930" h="2115371">
                    <a:moveTo>
                      <a:pt x="793" y="1057668"/>
                    </a:moveTo>
                    <a:cubicBezTo>
                      <a:pt x="793" y="473534"/>
                      <a:pt x="86384" y="0"/>
                      <a:pt x="191965" y="0"/>
                    </a:cubicBezTo>
                    <a:cubicBezTo>
                      <a:pt x="297546" y="0"/>
                      <a:pt x="383137" y="473534"/>
                      <a:pt x="383137" y="1057668"/>
                    </a:cubicBezTo>
                    <a:cubicBezTo>
                      <a:pt x="383137" y="1641802"/>
                      <a:pt x="407083" y="2110574"/>
                      <a:pt x="191965" y="2115336"/>
                    </a:cubicBezTo>
                    <a:cubicBezTo>
                      <a:pt x="-23153" y="2120098"/>
                      <a:pt x="793" y="1641802"/>
                      <a:pt x="793" y="1057668"/>
                    </a:cubicBezTo>
                    <a:close/>
                  </a:path>
                </a:pathLst>
              </a:cu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9" name="楕円 24">
                <a:extLst>
                  <a:ext uri="{FF2B5EF4-FFF2-40B4-BE49-F238E27FC236}">
                    <a16:creationId xmlns:a16="http://schemas.microsoft.com/office/drawing/2014/main" id="{DAF7DF3F-D017-46A4-9074-9B7663935B5A}"/>
                  </a:ext>
                </a:extLst>
              </p:cNvPr>
              <p:cNvSpPr/>
              <p:nvPr/>
            </p:nvSpPr>
            <p:spPr bwMode="auto">
              <a:xfrm>
                <a:off x="3853693" y="2522830"/>
                <a:ext cx="151570" cy="2115371"/>
              </a:xfrm>
              <a:custGeom>
                <a:avLst/>
                <a:gdLst>
                  <a:gd name="connsiteX0" fmla="*/ 0 w 382343"/>
                  <a:gd name="connsiteY0" fmla="*/ 1057668 h 2115335"/>
                  <a:gd name="connsiteX1" fmla="*/ 191172 w 382343"/>
                  <a:gd name="connsiteY1" fmla="*/ 0 h 2115335"/>
                  <a:gd name="connsiteX2" fmla="*/ 382344 w 382343"/>
                  <a:gd name="connsiteY2" fmla="*/ 1057668 h 2115335"/>
                  <a:gd name="connsiteX3" fmla="*/ 191172 w 382343"/>
                  <a:gd name="connsiteY3" fmla="*/ 2115336 h 2115335"/>
                  <a:gd name="connsiteX4" fmla="*/ 0 w 382343"/>
                  <a:gd name="connsiteY4" fmla="*/ 1057668 h 2115335"/>
                  <a:gd name="connsiteX0" fmla="*/ 793 w 383930"/>
                  <a:gd name="connsiteY0" fmla="*/ 1057668 h 2115371"/>
                  <a:gd name="connsiteX1" fmla="*/ 191965 w 383930"/>
                  <a:gd name="connsiteY1" fmla="*/ 0 h 2115371"/>
                  <a:gd name="connsiteX2" fmla="*/ 383137 w 383930"/>
                  <a:gd name="connsiteY2" fmla="*/ 1057668 h 2115371"/>
                  <a:gd name="connsiteX3" fmla="*/ 191965 w 383930"/>
                  <a:gd name="connsiteY3" fmla="*/ 2115336 h 2115371"/>
                  <a:gd name="connsiteX4" fmla="*/ 793 w 383930"/>
                  <a:gd name="connsiteY4" fmla="*/ 1057668 h 21153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83930" h="2115371">
                    <a:moveTo>
                      <a:pt x="793" y="1057668"/>
                    </a:moveTo>
                    <a:cubicBezTo>
                      <a:pt x="793" y="473534"/>
                      <a:pt x="86384" y="0"/>
                      <a:pt x="191965" y="0"/>
                    </a:cubicBezTo>
                    <a:cubicBezTo>
                      <a:pt x="297546" y="0"/>
                      <a:pt x="383137" y="473534"/>
                      <a:pt x="383137" y="1057668"/>
                    </a:cubicBezTo>
                    <a:cubicBezTo>
                      <a:pt x="383137" y="1641802"/>
                      <a:pt x="407083" y="2110574"/>
                      <a:pt x="191965" y="2115336"/>
                    </a:cubicBezTo>
                    <a:cubicBezTo>
                      <a:pt x="-23153" y="2120098"/>
                      <a:pt x="793" y="1641802"/>
                      <a:pt x="793" y="1057668"/>
                    </a:cubicBezTo>
                    <a:close/>
                  </a:path>
                </a:pathLst>
              </a:custGeom>
              <a:solidFill>
                <a:srgbClr val="FFFF99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0" name="フリーフォーム: 図形 139">
                <a:extLst>
                  <a:ext uri="{FF2B5EF4-FFF2-40B4-BE49-F238E27FC236}">
                    <a16:creationId xmlns:a16="http://schemas.microsoft.com/office/drawing/2014/main" id="{F839BECA-4104-4CF7-8C48-144891281D9E}"/>
                  </a:ext>
                </a:extLst>
              </p:cNvPr>
              <p:cNvSpPr/>
              <p:nvPr/>
            </p:nvSpPr>
            <p:spPr bwMode="auto">
              <a:xfrm>
                <a:off x="3811381" y="2484688"/>
                <a:ext cx="220076" cy="136970"/>
              </a:xfrm>
              <a:custGeom>
                <a:avLst/>
                <a:gdLst>
                  <a:gd name="connsiteX0" fmla="*/ 158432 w 324073"/>
                  <a:gd name="connsiteY0" fmla="*/ 0 h 180132"/>
                  <a:gd name="connsiteX1" fmla="*/ 175950 w 324073"/>
                  <a:gd name="connsiteY1" fmla="*/ 7078 h 180132"/>
                  <a:gd name="connsiteX2" fmla="*/ 179263 w 324073"/>
                  <a:gd name="connsiteY2" fmla="*/ 11549 h 180132"/>
                  <a:gd name="connsiteX3" fmla="*/ 190516 w 324073"/>
                  <a:gd name="connsiteY3" fmla="*/ 3071 h 180132"/>
                  <a:gd name="connsiteX4" fmla="*/ 209268 w 324073"/>
                  <a:gd name="connsiteY4" fmla="*/ 5373 h 180132"/>
                  <a:gd name="connsiteX5" fmla="*/ 218799 w 324073"/>
                  <a:gd name="connsiteY5" fmla="*/ 12943 h 180132"/>
                  <a:gd name="connsiteX6" fmla="*/ 219482 w 324073"/>
                  <a:gd name="connsiteY6" fmla="*/ 12068 h 180132"/>
                  <a:gd name="connsiteX7" fmla="*/ 238192 w 324073"/>
                  <a:gd name="connsiteY7" fmla="*/ 9439 h 180132"/>
                  <a:gd name="connsiteX8" fmla="*/ 303491 w 324073"/>
                  <a:gd name="connsiteY8" fmla="*/ 67565 h 180132"/>
                  <a:gd name="connsiteX9" fmla="*/ 309548 w 324073"/>
                  <a:gd name="connsiteY9" fmla="*/ 168067 h 180132"/>
                  <a:gd name="connsiteX10" fmla="*/ 268798 w 324073"/>
                  <a:gd name="connsiteY10" fmla="*/ 161133 h 180132"/>
                  <a:gd name="connsiteX11" fmla="*/ 257839 w 324073"/>
                  <a:gd name="connsiteY11" fmla="*/ 151477 h 180132"/>
                  <a:gd name="connsiteX12" fmla="*/ 252226 w 324073"/>
                  <a:gd name="connsiteY12" fmla="*/ 165694 h 180132"/>
                  <a:gd name="connsiteX13" fmla="*/ 237137 w 324073"/>
                  <a:gd name="connsiteY13" fmla="*/ 177065 h 180132"/>
                  <a:gd name="connsiteX14" fmla="*/ 199570 w 324073"/>
                  <a:gd name="connsiteY14" fmla="*/ 159820 h 180132"/>
                  <a:gd name="connsiteX15" fmla="*/ 192031 w 324073"/>
                  <a:gd name="connsiteY15" fmla="*/ 148481 h 180132"/>
                  <a:gd name="connsiteX16" fmla="*/ 190256 w 324073"/>
                  <a:gd name="connsiteY16" fmla="*/ 153752 h 180132"/>
                  <a:gd name="connsiteX17" fmla="*/ 158432 w 324073"/>
                  <a:gd name="connsiteY17" fmla="*/ 180132 h 180132"/>
                  <a:gd name="connsiteX18" fmla="*/ 140914 w 324073"/>
                  <a:gd name="connsiteY18" fmla="*/ 173054 h 180132"/>
                  <a:gd name="connsiteX19" fmla="*/ 127920 w 324073"/>
                  <a:gd name="connsiteY19" fmla="*/ 155522 h 180132"/>
                  <a:gd name="connsiteX20" fmla="*/ 125061 w 324073"/>
                  <a:gd name="connsiteY20" fmla="*/ 159819 h 180132"/>
                  <a:gd name="connsiteX21" fmla="*/ 87496 w 324073"/>
                  <a:gd name="connsiteY21" fmla="*/ 177063 h 180132"/>
                  <a:gd name="connsiteX22" fmla="*/ 72406 w 324073"/>
                  <a:gd name="connsiteY22" fmla="*/ 165693 h 180132"/>
                  <a:gd name="connsiteX23" fmla="*/ 66649 w 324073"/>
                  <a:gd name="connsiteY23" fmla="*/ 151110 h 180132"/>
                  <a:gd name="connsiteX24" fmla="*/ 55274 w 324073"/>
                  <a:gd name="connsiteY24" fmla="*/ 161133 h 180132"/>
                  <a:gd name="connsiteX25" fmla="*/ 14525 w 324073"/>
                  <a:gd name="connsiteY25" fmla="*/ 168066 h 180132"/>
                  <a:gd name="connsiteX26" fmla="*/ 20582 w 324073"/>
                  <a:gd name="connsiteY26" fmla="*/ 67564 h 180132"/>
                  <a:gd name="connsiteX27" fmla="*/ 104591 w 324073"/>
                  <a:gd name="connsiteY27" fmla="*/ 12067 h 180132"/>
                  <a:gd name="connsiteX28" fmla="*/ 105488 w 324073"/>
                  <a:gd name="connsiteY28" fmla="*/ 13215 h 180132"/>
                  <a:gd name="connsiteX29" fmla="*/ 115364 w 324073"/>
                  <a:gd name="connsiteY29" fmla="*/ 5372 h 180132"/>
                  <a:gd name="connsiteX30" fmla="*/ 134117 w 324073"/>
                  <a:gd name="connsiteY30" fmla="*/ 3070 h 180132"/>
                  <a:gd name="connsiteX31" fmla="*/ 140385 w 324073"/>
                  <a:gd name="connsiteY31" fmla="*/ 7791 h 180132"/>
                  <a:gd name="connsiteX32" fmla="*/ 140914 w 324073"/>
                  <a:gd name="connsiteY32" fmla="*/ 7078 h 180132"/>
                  <a:gd name="connsiteX33" fmla="*/ 158432 w 324073"/>
                  <a:gd name="connsiteY33" fmla="*/ 0 h 1801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324073" h="180132">
                    <a:moveTo>
                      <a:pt x="158432" y="0"/>
                    </a:moveTo>
                    <a:cubicBezTo>
                      <a:pt x="164646" y="0"/>
                      <a:pt x="170566" y="2521"/>
                      <a:pt x="175950" y="7078"/>
                    </a:cubicBezTo>
                    <a:lnTo>
                      <a:pt x="179263" y="11549"/>
                    </a:lnTo>
                    <a:lnTo>
                      <a:pt x="190516" y="3071"/>
                    </a:lnTo>
                    <a:cubicBezTo>
                      <a:pt x="196518" y="1462"/>
                      <a:pt x="202888" y="2364"/>
                      <a:pt x="209268" y="5373"/>
                    </a:cubicBezTo>
                    <a:lnTo>
                      <a:pt x="218799" y="12943"/>
                    </a:lnTo>
                    <a:lnTo>
                      <a:pt x="219482" y="12068"/>
                    </a:lnTo>
                    <a:cubicBezTo>
                      <a:pt x="224864" y="8961"/>
                      <a:pt x="231251" y="8183"/>
                      <a:pt x="238192" y="9439"/>
                    </a:cubicBezTo>
                    <a:cubicBezTo>
                      <a:pt x="259018" y="13203"/>
                      <a:pt x="284837" y="35256"/>
                      <a:pt x="303491" y="67565"/>
                    </a:cubicBezTo>
                    <a:cubicBezTo>
                      <a:pt x="328362" y="110643"/>
                      <a:pt x="331074" y="155639"/>
                      <a:pt x="309548" y="168067"/>
                    </a:cubicBezTo>
                    <a:cubicBezTo>
                      <a:pt x="298785" y="174281"/>
                      <a:pt x="284001" y="171176"/>
                      <a:pt x="268798" y="161133"/>
                    </a:cubicBezTo>
                    <a:lnTo>
                      <a:pt x="257839" y="151477"/>
                    </a:lnTo>
                    <a:lnTo>
                      <a:pt x="252226" y="165694"/>
                    </a:lnTo>
                    <a:cubicBezTo>
                      <a:pt x="248205" y="171490"/>
                      <a:pt x="243140" y="175456"/>
                      <a:pt x="237137" y="177065"/>
                    </a:cubicBezTo>
                    <a:cubicBezTo>
                      <a:pt x="225133" y="180281"/>
                      <a:pt x="211656" y="173456"/>
                      <a:pt x="199570" y="159820"/>
                    </a:cubicBezTo>
                    <a:lnTo>
                      <a:pt x="192031" y="148481"/>
                    </a:lnTo>
                    <a:lnTo>
                      <a:pt x="190256" y="153752"/>
                    </a:lnTo>
                    <a:cubicBezTo>
                      <a:pt x="182111" y="170051"/>
                      <a:pt x="170860" y="180132"/>
                      <a:pt x="158432" y="180132"/>
                    </a:cubicBezTo>
                    <a:cubicBezTo>
                      <a:pt x="152218" y="180133"/>
                      <a:pt x="146297" y="177612"/>
                      <a:pt x="140914" y="173054"/>
                    </a:cubicBezTo>
                    <a:lnTo>
                      <a:pt x="127920" y="155522"/>
                    </a:lnTo>
                    <a:lnTo>
                      <a:pt x="125061" y="159819"/>
                    </a:lnTo>
                    <a:cubicBezTo>
                      <a:pt x="112977" y="173455"/>
                      <a:pt x="99500" y="180280"/>
                      <a:pt x="87496" y="177063"/>
                    </a:cubicBezTo>
                    <a:cubicBezTo>
                      <a:pt x="81493" y="175455"/>
                      <a:pt x="76427" y="171489"/>
                      <a:pt x="72406" y="165693"/>
                    </a:cubicBezTo>
                    <a:lnTo>
                      <a:pt x="66649" y="151110"/>
                    </a:lnTo>
                    <a:lnTo>
                      <a:pt x="55274" y="161133"/>
                    </a:lnTo>
                    <a:cubicBezTo>
                      <a:pt x="40072" y="171175"/>
                      <a:pt x="25288" y="174280"/>
                      <a:pt x="14525" y="168066"/>
                    </a:cubicBezTo>
                    <a:cubicBezTo>
                      <a:pt x="-7001" y="155638"/>
                      <a:pt x="-4289" y="110642"/>
                      <a:pt x="20582" y="67564"/>
                    </a:cubicBezTo>
                    <a:cubicBezTo>
                      <a:pt x="45453" y="24486"/>
                      <a:pt x="83065" y="-361"/>
                      <a:pt x="104591" y="12067"/>
                    </a:cubicBezTo>
                    <a:lnTo>
                      <a:pt x="105488" y="13215"/>
                    </a:lnTo>
                    <a:lnTo>
                      <a:pt x="115364" y="5372"/>
                    </a:lnTo>
                    <a:cubicBezTo>
                      <a:pt x="121744" y="2363"/>
                      <a:pt x="128115" y="1461"/>
                      <a:pt x="134117" y="3070"/>
                    </a:cubicBezTo>
                    <a:lnTo>
                      <a:pt x="140385" y="7791"/>
                    </a:lnTo>
                    <a:lnTo>
                      <a:pt x="140914" y="7078"/>
                    </a:lnTo>
                    <a:cubicBezTo>
                      <a:pt x="146298" y="2521"/>
                      <a:pt x="152218" y="0"/>
                      <a:pt x="158432" y="0"/>
                    </a:cubicBezTo>
                    <a:close/>
                  </a:path>
                </a:pathLst>
              </a:custGeom>
              <a:solidFill>
                <a:srgbClr val="92D05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13" name="グループ化 12">
            <a:extLst>
              <a:ext uri="{FF2B5EF4-FFF2-40B4-BE49-F238E27FC236}">
                <a16:creationId xmlns:a16="http://schemas.microsoft.com/office/drawing/2014/main" id="{20187646-6889-48B4-977C-3396B849A241}"/>
              </a:ext>
            </a:extLst>
          </p:cNvPr>
          <p:cNvGrpSpPr/>
          <p:nvPr/>
        </p:nvGrpSpPr>
        <p:grpSpPr>
          <a:xfrm>
            <a:off x="449010" y="5184195"/>
            <a:ext cx="1802023" cy="1130424"/>
            <a:chOff x="449010" y="5184195"/>
            <a:chExt cx="1802023" cy="1130424"/>
          </a:xfrm>
        </p:grpSpPr>
        <p:grpSp>
          <p:nvGrpSpPr>
            <p:cNvPr id="37" name="グループ化 36">
              <a:extLst>
                <a:ext uri="{FF2B5EF4-FFF2-40B4-BE49-F238E27FC236}">
                  <a16:creationId xmlns:a16="http://schemas.microsoft.com/office/drawing/2014/main" id="{371FD0E8-8EBD-4475-B988-1DF6553946F6}"/>
                </a:ext>
              </a:extLst>
            </p:cNvPr>
            <p:cNvGrpSpPr/>
            <p:nvPr/>
          </p:nvGrpSpPr>
          <p:grpSpPr>
            <a:xfrm>
              <a:off x="449010" y="5184195"/>
              <a:ext cx="1575175" cy="1130424"/>
              <a:chOff x="407495" y="3180240"/>
              <a:chExt cx="1575175" cy="1130424"/>
            </a:xfrm>
          </p:grpSpPr>
          <p:grpSp>
            <p:nvGrpSpPr>
              <p:cNvPr id="35" name="グループ化 34">
                <a:extLst>
                  <a:ext uri="{FF2B5EF4-FFF2-40B4-BE49-F238E27FC236}">
                    <a16:creationId xmlns:a16="http://schemas.microsoft.com/office/drawing/2014/main" id="{BEC105F0-F651-4AC5-A4CE-5453086B4E02}"/>
                  </a:ext>
                </a:extLst>
              </p:cNvPr>
              <p:cNvGrpSpPr/>
              <p:nvPr/>
            </p:nvGrpSpPr>
            <p:grpSpPr>
              <a:xfrm>
                <a:off x="407495" y="3180240"/>
                <a:ext cx="1575175" cy="1130424"/>
                <a:chOff x="407495" y="3180240"/>
                <a:chExt cx="1575175" cy="1130424"/>
              </a:xfrm>
              <a:solidFill>
                <a:srgbClr val="FFC000"/>
              </a:solidFill>
            </p:grpSpPr>
            <p:sp>
              <p:nvSpPr>
                <p:cNvPr id="32" name="楕円 31">
                  <a:extLst>
                    <a:ext uri="{FF2B5EF4-FFF2-40B4-BE49-F238E27FC236}">
                      <a16:creationId xmlns:a16="http://schemas.microsoft.com/office/drawing/2014/main" id="{E21AC798-03E3-4FFF-88B6-3D146EBDED3C}"/>
                    </a:ext>
                  </a:extLst>
                </p:cNvPr>
                <p:cNvSpPr/>
                <p:nvPr/>
              </p:nvSpPr>
              <p:spPr bwMode="auto">
                <a:xfrm>
                  <a:off x="447065" y="3564015"/>
                  <a:ext cx="1496036" cy="746649"/>
                </a:xfrm>
                <a:custGeom>
                  <a:avLst/>
                  <a:gdLst>
                    <a:gd name="connsiteX0" fmla="*/ 0 w 1496036"/>
                    <a:gd name="connsiteY0" fmla="*/ 554547 h 1109094"/>
                    <a:gd name="connsiteX1" fmla="*/ 748018 w 1496036"/>
                    <a:gd name="connsiteY1" fmla="*/ 0 h 1109094"/>
                    <a:gd name="connsiteX2" fmla="*/ 1496036 w 1496036"/>
                    <a:gd name="connsiteY2" fmla="*/ 554547 h 1109094"/>
                    <a:gd name="connsiteX3" fmla="*/ 748018 w 1496036"/>
                    <a:gd name="connsiteY3" fmla="*/ 1109094 h 1109094"/>
                    <a:gd name="connsiteX4" fmla="*/ 0 w 1496036"/>
                    <a:gd name="connsiteY4" fmla="*/ 554547 h 1109094"/>
                    <a:gd name="connsiteX0" fmla="*/ 0 w 1496036"/>
                    <a:gd name="connsiteY0" fmla="*/ 554547 h 1109094"/>
                    <a:gd name="connsiteX1" fmla="*/ 748018 w 1496036"/>
                    <a:gd name="connsiteY1" fmla="*/ 0 h 1109094"/>
                    <a:gd name="connsiteX2" fmla="*/ 1496036 w 1496036"/>
                    <a:gd name="connsiteY2" fmla="*/ 554547 h 1109094"/>
                    <a:gd name="connsiteX3" fmla="*/ 748018 w 1496036"/>
                    <a:gd name="connsiteY3" fmla="*/ 1109094 h 1109094"/>
                    <a:gd name="connsiteX4" fmla="*/ 0 w 1496036"/>
                    <a:gd name="connsiteY4" fmla="*/ 554547 h 1109094"/>
                    <a:gd name="connsiteX0" fmla="*/ 0 w 1496036"/>
                    <a:gd name="connsiteY0" fmla="*/ 554547 h 1109094"/>
                    <a:gd name="connsiteX1" fmla="*/ 748018 w 1496036"/>
                    <a:gd name="connsiteY1" fmla="*/ 0 h 1109094"/>
                    <a:gd name="connsiteX2" fmla="*/ 1496036 w 1496036"/>
                    <a:gd name="connsiteY2" fmla="*/ 554547 h 1109094"/>
                    <a:gd name="connsiteX3" fmla="*/ 748018 w 1496036"/>
                    <a:gd name="connsiteY3" fmla="*/ 1109094 h 1109094"/>
                    <a:gd name="connsiteX4" fmla="*/ 0 w 1496036"/>
                    <a:gd name="connsiteY4" fmla="*/ 554547 h 1109094"/>
                    <a:gd name="connsiteX0" fmla="*/ 0 w 1496036"/>
                    <a:gd name="connsiteY0" fmla="*/ 554547 h 1109094"/>
                    <a:gd name="connsiteX1" fmla="*/ 748018 w 1496036"/>
                    <a:gd name="connsiteY1" fmla="*/ 0 h 1109094"/>
                    <a:gd name="connsiteX2" fmla="*/ 1496036 w 1496036"/>
                    <a:gd name="connsiteY2" fmla="*/ 554547 h 1109094"/>
                    <a:gd name="connsiteX3" fmla="*/ 748018 w 1496036"/>
                    <a:gd name="connsiteY3" fmla="*/ 1109094 h 1109094"/>
                    <a:gd name="connsiteX4" fmla="*/ 0 w 1496036"/>
                    <a:gd name="connsiteY4" fmla="*/ 554547 h 1109094"/>
                    <a:gd name="connsiteX0" fmla="*/ 0 w 1496036"/>
                    <a:gd name="connsiteY0" fmla="*/ 192102 h 746649"/>
                    <a:gd name="connsiteX1" fmla="*/ 773418 w 1496036"/>
                    <a:gd name="connsiteY1" fmla="*/ 37605 h 746649"/>
                    <a:gd name="connsiteX2" fmla="*/ 1496036 w 1496036"/>
                    <a:gd name="connsiteY2" fmla="*/ 192102 h 746649"/>
                    <a:gd name="connsiteX3" fmla="*/ 748018 w 1496036"/>
                    <a:gd name="connsiteY3" fmla="*/ 746649 h 746649"/>
                    <a:gd name="connsiteX4" fmla="*/ 0 w 1496036"/>
                    <a:gd name="connsiteY4" fmla="*/ 192102 h 7466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96036" h="746649">
                      <a:moveTo>
                        <a:pt x="0" y="192102"/>
                      </a:moveTo>
                      <a:cubicBezTo>
                        <a:pt x="0" y="-114166"/>
                        <a:pt x="360299" y="37605"/>
                        <a:pt x="773418" y="37605"/>
                      </a:cubicBezTo>
                      <a:cubicBezTo>
                        <a:pt x="1186537" y="37605"/>
                        <a:pt x="1496036" y="-114166"/>
                        <a:pt x="1496036" y="192102"/>
                      </a:cubicBezTo>
                      <a:cubicBezTo>
                        <a:pt x="1496036" y="498370"/>
                        <a:pt x="1161137" y="746649"/>
                        <a:pt x="748018" y="746649"/>
                      </a:cubicBezTo>
                      <a:cubicBezTo>
                        <a:pt x="334899" y="746649"/>
                        <a:pt x="0" y="498370"/>
                        <a:pt x="0" y="192102"/>
                      </a:cubicBezTo>
                      <a:close/>
                    </a:path>
                  </a:pathLst>
                </a:custGeom>
                <a:solidFill>
                  <a:srgbClr val="CC6600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" name="楕円 32">
                  <a:extLst>
                    <a:ext uri="{FF2B5EF4-FFF2-40B4-BE49-F238E27FC236}">
                      <a16:creationId xmlns:a16="http://schemas.microsoft.com/office/drawing/2014/main" id="{66CBD7D0-461B-43BE-9E87-9B876AD6A6AD}"/>
                    </a:ext>
                  </a:extLst>
                </p:cNvPr>
                <p:cNvSpPr/>
                <p:nvPr/>
              </p:nvSpPr>
              <p:spPr bwMode="auto">
                <a:xfrm>
                  <a:off x="407495" y="3180240"/>
                  <a:ext cx="1575175" cy="1035115"/>
                </a:xfrm>
                <a:prstGeom prst="ellipse">
                  <a:avLst/>
                </a:prstGeom>
                <a:grpFill/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" name="楕円 33">
                  <a:extLst>
                    <a:ext uri="{FF2B5EF4-FFF2-40B4-BE49-F238E27FC236}">
                      <a16:creationId xmlns:a16="http://schemas.microsoft.com/office/drawing/2014/main" id="{13227B6E-E41E-4E03-87BF-326F641C59CA}"/>
                    </a:ext>
                  </a:extLst>
                </p:cNvPr>
                <p:cNvSpPr/>
                <p:nvPr/>
              </p:nvSpPr>
              <p:spPr bwMode="auto">
                <a:xfrm>
                  <a:off x="447066" y="3211991"/>
                  <a:ext cx="1496034" cy="953610"/>
                </a:xfrm>
                <a:prstGeom prst="ellipse">
                  <a:avLst/>
                </a:prstGeom>
                <a:pattFill prst="openDmnd">
                  <a:fgClr>
                    <a:srgbClr val="CC6600"/>
                  </a:fgClr>
                  <a:bgClr>
                    <a:srgbClr val="FFC000"/>
                  </a:bgClr>
                </a:patt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6" name="楕円 35">
                <a:extLst>
                  <a:ext uri="{FF2B5EF4-FFF2-40B4-BE49-F238E27FC236}">
                    <a16:creationId xmlns:a16="http://schemas.microsoft.com/office/drawing/2014/main" id="{FFB3D57B-4B1C-483B-B49B-90917A8C8F23}"/>
                  </a:ext>
                </a:extLst>
              </p:cNvPr>
              <p:cNvSpPr/>
              <p:nvPr/>
            </p:nvSpPr>
            <p:spPr bwMode="auto">
              <a:xfrm>
                <a:off x="677525" y="3535531"/>
                <a:ext cx="1028137" cy="630070"/>
              </a:xfrm>
              <a:prstGeom prst="ellipse">
                <a:avLst/>
              </a:prstGeom>
              <a:solidFill>
                <a:schemeClr val="tx1">
                  <a:alpha val="2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" name="グループ化 1">
              <a:extLst>
                <a:ext uri="{FF2B5EF4-FFF2-40B4-BE49-F238E27FC236}">
                  <a16:creationId xmlns:a16="http://schemas.microsoft.com/office/drawing/2014/main" id="{4F1689BF-6D9E-4268-B0A8-D3195AF63B62}"/>
                </a:ext>
              </a:extLst>
            </p:cNvPr>
            <p:cNvGrpSpPr/>
            <p:nvPr/>
          </p:nvGrpSpPr>
          <p:grpSpPr>
            <a:xfrm>
              <a:off x="576067" y="5243299"/>
              <a:ext cx="1674966" cy="610875"/>
              <a:chOff x="576067" y="5296385"/>
              <a:chExt cx="1529409" cy="557789"/>
            </a:xfrm>
          </p:grpSpPr>
          <p:grpSp>
            <p:nvGrpSpPr>
              <p:cNvPr id="154" name="グループ化 153">
                <a:extLst>
                  <a:ext uri="{FF2B5EF4-FFF2-40B4-BE49-F238E27FC236}">
                    <a16:creationId xmlns:a16="http://schemas.microsoft.com/office/drawing/2014/main" id="{1678A9FC-5DBC-4686-8DB2-4B98B8E2BE51}"/>
                  </a:ext>
                </a:extLst>
              </p:cNvPr>
              <p:cNvGrpSpPr/>
              <p:nvPr/>
            </p:nvGrpSpPr>
            <p:grpSpPr>
              <a:xfrm rot="3600000">
                <a:off x="1058930" y="4813522"/>
                <a:ext cx="314979" cy="1280706"/>
                <a:chOff x="3656600" y="2484688"/>
                <a:chExt cx="529638" cy="2153513"/>
              </a:xfrm>
            </p:grpSpPr>
            <p:sp>
              <p:nvSpPr>
                <p:cNvPr id="155" name="楕円 24">
                  <a:extLst>
                    <a:ext uri="{FF2B5EF4-FFF2-40B4-BE49-F238E27FC236}">
                      <a16:creationId xmlns:a16="http://schemas.microsoft.com/office/drawing/2014/main" id="{2D9E6E01-BA42-4560-9585-4E5CC7587FD2}"/>
                    </a:ext>
                  </a:extLst>
                </p:cNvPr>
                <p:cNvSpPr/>
                <p:nvPr/>
              </p:nvSpPr>
              <p:spPr bwMode="auto">
                <a:xfrm>
                  <a:off x="3656600" y="2522830"/>
                  <a:ext cx="529638" cy="2115371"/>
                </a:xfrm>
                <a:custGeom>
                  <a:avLst/>
                  <a:gdLst>
                    <a:gd name="connsiteX0" fmla="*/ 0 w 382343"/>
                    <a:gd name="connsiteY0" fmla="*/ 1057668 h 2115335"/>
                    <a:gd name="connsiteX1" fmla="*/ 191172 w 382343"/>
                    <a:gd name="connsiteY1" fmla="*/ 0 h 2115335"/>
                    <a:gd name="connsiteX2" fmla="*/ 382344 w 382343"/>
                    <a:gd name="connsiteY2" fmla="*/ 1057668 h 2115335"/>
                    <a:gd name="connsiteX3" fmla="*/ 191172 w 382343"/>
                    <a:gd name="connsiteY3" fmla="*/ 2115336 h 2115335"/>
                    <a:gd name="connsiteX4" fmla="*/ 0 w 382343"/>
                    <a:gd name="connsiteY4" fmla="*/ 1057668 h 2115335"/>
                    <a:gd name="connsiteX0" fmla="*/ 793 w 383930"/>
                    <a:gd name="connsiteY0" fmla="*/ 1057668 h 2115371"/>
                    <a:gd name="connsiteX1" fmla="*/ 191965 w 383930"/>
                    <a:gd name="connsiteY1" fmla="*/ 0 h 2115371"/>
                    <a:gd name="connsiteX2" fmla="*/ 383137 w 383930"/>
                    <a:gd name="connsiteY2" fmla="*/ 1057668 h 2115371"/>
                    <a:gd name="connsiteX3" fmla="*/ 191965 w 383930"/>
                    <a:gd name="connsiteY3" fmla="*/ 2115336 h 2115371"/>
                    <a:gd name="connsiteX4" fmla="*/ 793 w 383930"/>
                    <a:gd name="connsiteY4" fmla="*/ 1057668 h 21153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83930" h="2115371">
                      <a:moveTo>
                        <a:pt x="793" y="1057668"/>
                      </a:moveTo>
                      <a:cubicBezTo>
                        <a:pt x="793" y="473534"/>
                        <a:pt x="86384" y="0"/>
                        <a:pt x="191965" y="0"/>
                      </a:cubicBezTo>
                      <a:cubicBezTo>
                        <a:pt x="297546" y="0"/>
                        <a:pt x="383137" y="473534"/>
                        <a:pt x="383137" y="1057668"/>
                      </a:cubicBezTo>
                      <a:cubicBezTo>
                        <a:pt x="383137" y="1641802"/>
                        <a:pt x="407083" y="2110574"/>
                        <a:pt x="191965" y="2115336"/>
                      </a:cubicBezTo>
                      <a:cubicBezTo>
                        <a:pt x="-23153" y="2120098"/>
                        <a:pt x="793" y="1641802"/>
                        <a:pt x="793" y="1057668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56" name="楕円 24">
                  <a:extLst>
                    <a:ext uri="{FF2B5EF4-FFF2-40B4-BE49-F238E27FC236}">
                      <a16:creationId xmlns:a16="http://schemas.microsoft.com/office/drawing/2014/main" id="{E4498174-27BD-417E-B8D0-92FA41DA8F07}"/>
                    </a:ext>
                  </a:extLst>
                </p:cNvPr>
                <p:cNvSpPr/>
                <p:nvPr/>
              </p:nvSpPr>
              <p:spPr bwMode="auto">
                <a:xfrm>
                  <a:off x="3728038" y="2522830"/>
                  <a:ext cx="386762" cy="2115371"/>
                </a:xfrm>
                <a:custGeom>
                  <a:avLst/>
                  <a:gdLst>
                    <a:gd name="connsiteX0" fmla="*/ 0 w 382343"/>
                    <a:gd name="connsiteY0" fmla="*/ 1057668 h 2115335"/>
                    <a:gd name="connsiteX1" fmla="*/ 191172 w 382343"/>
                    <a:gd name="connsiteY1" fmla="*/ 0 h 2115335"/>
                    <a:gd name="connsiteX2" fmla="*/ 382344 w 382343"/>
                    <a:gd name="connsiteY2" fmla="*/ 1057668 h 2115335"/>
                    <a:gd name="connsiteX3" fmla="*/ 191172 w 382343"/>
                    <a:gd name="connsiteY3" fmla="*/ 2115336 h 2115335"/>
                    <a:gd name="connsiteX4" fmla="*/ 0 w 382343"/>
                    <a:gd name="connsiteY4" fmla="*/ 1057668 h 2115335"/>
                    <a:gd name="connsiteX0" fmla="*/ 793 w 383930"/>
                    <a:gd name="connsiteY0" fmla="*/ 1057668 h 2115371"/>
                    <a:gd name="connsiteX1" fmla="*/ 191965 w 383930"/>
                    <a:gd name="connsiteY1" fmla="*/ 0 h 2115371"/>
                    <a:gd name="connsiteX2" fmla="*/ 383137 w 383930"/>
                    <a:gd name="connsiteY2" fmla="*/ 1057668 h 2115371"/>
                    <a:gd name="connsiteX3" fmla="*/ 191965 w 383930"/>
                    <a:gd name="connsiteY3" fmla="*/ 2115336 h 2115371"/>
                    <a:gd name="connsiteX4" fmla="*/ 793 w 383930"/>
                    <a:gd name="connsiteY4" fmla="*/ 1057668 h 21153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83930" h="2115371">
                      <a:moveTo>
                        <a:pt x="793" y="1057668"/>
                      </a:moveTo>
                      <a:cubicBezTo>
                        <a:pt x="793" y="473534"/>
                        <a:pt x="86384" y="0"/>
                        <a:pt x="191965" y="0"/>
                      </a:cubicBezTo>
                      <a:cubicBezTo>
                        <a:pt x="297546" y="0"/>
                        <a:pt x="383137" y="473534"/>
                        <a:pt x="383137" y="1057668"/>
                      </a:cubicBezTo>
                      <a:cubicBezTo>
                        <a:pt x="383137" y="1641802"/>
                        <a:pt x="407083" y="2110574"/>
                        <a:pt x="191965" y="2115336"/>
                      </a:cubicBezTo>
                      <a:cubicBezTo>
                        <a:pt x="-23153" y="2120098"/>
                        <a:pt x="793" y="1641802"/>
                        <a:pt x="793" y="1057668"/>
                      </a:cubicBezTo>
                      <a:close/>
                    </a:path>
                  </a:pathLst>
                </a:custGeom>
                <a:solidFill>
                  <a:srgbClr val="0099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57" name="楕円 24">
                  <a:extLst>
                    <a:ext uri="{FF2B5EF4-FFF2-40B4-BE49-F238E27FC236}">
                      <a16:creationId xmlns:a16="http://schemas.microsoft.com/office/drawing/2014/main" id="{A0381E9F-97E6-4288-B32A-D8590D492905}"/>
                    </a:ext>
                  </a:extLst>
                </p:cNvPr>
                <p:cNvSpPr/>
                <p:nvPr/>
              </p:nvSpPr>
              <p:spPr bwMode="auto">
                <a:xfrm>
                  <a:off x="3853693" y="2522830"/>
                  <a:ext cx="151570" cy="2115371"/>
                </a:xfrm>
                <a:custGeom>
                  <a:avLst/>
                  <a:gdLst>
                    <a:gd name="connsiteX0" fmla="*/ 0 w 382343"/>
                    <a:gd name="connsiteY0" fmla="*/ 1057668 h 2115335"/>
                    <a:gd name="connsiteX1" fmla="*/ 191172 w 382343"/>
                    <a:gd name="connsiteY1" fmla="*/ 0 h 2115335"/>
                    <a:gd name="connsiteX2" fmla="*/ 382344 w 382343"/>
                    <a:gd name="connsiteY2" fmla="*/ 1057668 h 2115335"/>
                    <a:gd name="connsiteX3" fmla="*/ 191172 w 382343"/>
                    <a:gd name="connsiteY3" fmla="*/ 2115336 h 2115335"/>
                    <a:gd name="connsiteX4" fmla="*/ 0 w 382343"/>
                    <a:gd name="connsiteY4" fmla="*/ 1057668 h 2115335"/>
                    <a:gd name="connsiteX0" fmla="*/ 793 w 383930"/>
                    <a:gd name="connsiteY0" fmla="*/ 1057668 h 2115371"/>
                    <a:gd name="connsiteX1" fmla="*/ 191965 w 383930"/>
                    <a:gd name="connsiteY1" fmla="*/ 0 h 2115371"/>
                    <a:gd name="connsiteX2" fmla="*/ 383137 w 383930"/>
                    <a:gd name="connsiteY2" fmla="*/ 1057668 h 2115371"/>
                    <a:gd name="connsiteX3" fmla="*/ 191965 w 383930"/>
                    <a:gd name="connsiteY3" fmla="*/ 2115336 h 2115371"/>
                    <a:gd name="connsiteX4" fmla="*/ 793 w 383930"/>
                    <a:gd name="connsiteY4" fmla="*/ 1057668 h 21153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83930" h="2115371">
                      <a:moveTo>
                        <a:pt x="793" y="1057668"/>
                      </a:moveTo>
                      <a:cubicBezTo>
                        <a:pt x="793" y="473534"/>
                        <a:pt x="86384" y="0"/>
                        <a:pt x="191965" y="0"/>
                      </a:cubicBezTo>
                      <a:cubicBezTo>
                        <a:pt x="297546" y="0"/>
                        <a:pt x="383137" y="473534"/>
                        <a:pt x="383137" y="1057668"/>
                      </a:cubicBezTo>
                      <a:cubicBezTo>
                        <a:pt x="383137" y="1641802"/>
                        <a:pt x="407083" y="2110574"/>
                        <a:pt x="191965" y="2115336"/>
                      </a:cubicBezTo>
                      <a:cubicBezTo>
                        <a:pt x="-23153" y="2120098"/>
                        <a:pt x="793" y="1641802"/>
                        <a:pt x="793" y="1057668"/>
                      </a:cubicBezTo>
                      <a:close/>
                    </a:path>
                  </a:pathLst>
                </a:custGeom>
                <a:solidFill>
                  <a:srgbClr val="33CC33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58" name="フリーフォーム: 図形 157">
                  <a:extLst>
                    <a:ext uri="{FF2B5EF4-FFF2-40B4-BE49-F238E27FC236}">
                      <a16:creationId xmlns:a16="http://schemas.microsoft.com/office/drawing/2014/main" id="{02DF8BE8-B693-42D1-81AE-E9E5203BBBC2}"/>
                    </a:ext>
                  </a:extLst>
                </p:cNvPr>
                <p:cNvSpPr/>
                <p:nvPr/>
              </p:nvSpPr>
              <p:spPr bwMode="auto">
                <a:xfrm>
                  <a:off x="3811381" y="2484688"/>
                  <a:ext cx="220076" cy="136970"/>
                </a:xfrm>
                <a:custGeom>
                  <a:avLst/>
                  <a:gdLst>
                    <a:gd name="connsiteX0" fmla="*/ 158432 w 324073"/>
                    <a:gd name="connsiteY0" fmla="*/ 0 h 180132"/>
                    <a:gd name="connsiteX1" fmla="*/ 175950 w 324073"/>
                    <a:gd name="connsiteY1" fmla="*/ 7078 h 180132"/>
                    <a:gd name="connsiteX2" fmla="*/ 179263 w 324073"/>
                    <a:gd name="connsiteY2" fmla="*/ 11549 h 180132"/>
                    <a:gd name="connsiteX3" fmla="*/ 190516 w 324073"/>
                    <a:gd name="connsiteY3" fmla="*/ 3071 h 180132"/>
                    <a:gd name="connsiteX4" fmla="*/ 209268 w 324073"/>
                    <a:gd name="connsiteY4" fmla="*/ 5373 h 180132"/>
                    <a:gd name="connsiteX5" fmla="*/ 218799 w 324073"/>
                    <a:gd name="connsiteY5" fmla="*/ 12943 h 180132"/>
                    <a:gd name="connsiteX6" fmla="*/ 219482 w 324073"/>
                    <a:gd name="connsiteY6" fmla="*/ 12068 h 180132"/>
                    <a:gd name="connsiteX7" fmla="*/ 238192 w 324073"/>
                    <a:gd name="connsiteY7" fmla="*/ 9439 h 180132"/>
                    <a:gd name="connsiteX8" fmla="*/ 303491 w 324073"/>
                    <a:gd name="connsiteY8" fmla="*/ 67565 h 180132"/>
                    <a:gd name="connsiteX9" fmla="*/ 309548 w 324073"/>
                    <a:gd name="connsiteY9" fmla="*/ 168067 h 180132"/>
                    <a:gd name="connsiteX10" fmla="*/ 268798 w 324073"/>
                    <a:gd name="connsiteY10" fmla="*/ 161133 h 180132"/>
                    <a:gd name="connsiteX11" fmla="*/ 257839 w 324073"/>
                    <a:gd name="connsiteY11" fmla="*/ 151477 h 180132"/>
                    <a:gd name="connsiteX12" fmla="*/ 252226 w 324073"/>
                    <a:gd name="connsiteY12" fmla="*/ 165694 h 180132"/>
                    <a:gd name="connsiteX13" fmla="*/ 237137 w 324073"/>
                    <a:gd name="connsiteY13" fmla="*/ 177065 h 180132"/>
                    <a:gd name="connsiteX14" fmla="*/ 199570 w 324073"/>
                    <a:gd name="connsiteY14" fmla="*/ 159820 h 180132"/>
                    <a:gd name="connsiteX15" fmla="*/ 192031 w 324073"/>
                    <a:gd name="connsiteY15" fmla="*/ 148481 h 180132"/>
                    <a:gd name="connsiteX16" fmla="*/ 190256 w 324073"/>
                    <a:gd name="connsiteY16" fmla="*/ 153752 h 180132"/>
                    <a:gd name="connsiteX17" fmla="*/ 158432 w 324073"/>
                    <a:gd name="connsiteY17" fmla="*/ 180132 h 180132"/>
                    <a:gd name="connsiteX18" fmla="*/ 140914 w 324073"/>
                    <a:gd name="connsiteY18" fmla="*/ 173054 h 180132"/>
                    <a:gd name="connsiteX19" fmla="*/ 127920 w 324073"/>
                    <a:gd name="connsiteY19" fmla="*/ 155522 h 180132"/>
                    <a:gd name="connsiteX20" fmla="*/ 125061 w 324073"/>
                    <a:gd name="connsiteY20" fmla="*/ 159819 h 180132"/>
                    <a:gd name="connsiteX21" fmla="*/ 87496 w 324073"/>
                    <a:gd name="connsiteY21" fmla="*/ 177063 h 180132"/>
                    <a:gd name="connsiteX22" fmla="*/ 72406 w 324073"/>
                    <a:gd name="connsiteY22" fmla="*/ 165693 h 180132"/>
                    <a:gd name="connsiteX23" fmla="*/ 66649 w 324073"/>
                    <a:gd name="connsiteY23" fmla="*/ 151110 h 180132"/>
                    <a:gd name="connsiteX24" fmla="*/ 55274 w 324073"/>
                    <a:gd name="connsiteY24" fmla="*/ 161133 h 180132"/>
                    <a:gd name="connsiteX25" fmla="*/ 14525 w 324073"/>
                    <a:gd name="connsiteY25" fmla="*/ 168066 h 180132"/>
                    <a:gd name="connsiteX26" fmla="*/ 20582 w 324073"/>
                    <a:gd name="connsiteY26" fmla="*/ 67564 h 180132"/>
                    <a:gd name="connsiteX27" fmla="*/ 104591 w 324073"/>
                    <a:gd name="connsiteY27" fmla="*/ 12067 h 180132"/>
                    <a:gd name="connsiteX28" fmla="*/ 105488 w 324073"/>
                    <a:gd name="connsiteY28" fmla="*/ 13215 h 180132"/>
                    <a:gd name="connsiteX29" fmla="*/ 115364 w 324073"/>
                    <a:gd name="connsiteY29" fmla="*/ 5372 h 180132"/>
                    <a:gd name="connsiteX30" fmla="*/ 134117 w 324073"/>
                    <a:gd name="connsiteY30" fmla="*/ 3070 h 180132"/>
                    <a:gd name="connsiteX31" fmla="*/ 140385 w 324073"/>
                    <a:gd name="connsiteY31" fmla="*/ 7791 h 180132"/>
                    <a:gd name="connsiteX32" fmla="*/ 140914 w 324073"/>
                    <a:gd name="connsiteY32" fmla="*/ 7078 h 180132"/>
                    <a:gd name="connsiteX33" fmla="*/ 158432 w 324073"/>
                    <a:gd name="connsiteY33" fmla="*/ 0 h 1801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324073" h="180132">
                      <a:moveTo>
                        <a:pt x="158432" y="0"/>
                      </a:moveTo>
                      <a:cubicBezTo>
                        <a:pt x="164646" y="0"/>
                        <a:pt x="170566" y="2521"/>
                        <a:pt x="175950" y="7078"/>
                      </a:cubicBezTo>
                      <a:lnTo>
                        <a:pt x="179263" y="11549"/>
                      </a:lnTo>
                      <a:lnTo>
                        <a:pt x="190516" y="3071"/>
                      </a:lnTo>
                      <a:cubicBezTo>
                        <a:pt x="196518" y="1462"/>
                        <a:pt x="202888" y="2364"/>
                        <a:pt x="209268" y="5373"/>
                      </a:cubicBezTo>
                      <a:lnTo>
                        <a:pt x="218799" y="12943"/>
                      </a:lnTo>
                      <a:lnTo>
                        <a:pt x="219482" y="12068"/>
                      </a:lnTo>
                      <a:cubicBezTo>
                        <a:pt x="224864" y="8961"/>
                        <a:pt x="231251" y="8183"/>
                        <a:pt x="238192" y="9439"/>
                      </a:cubicBezTo>
                      <a:cubicBezTo>
                        <a:pt x="259018" y="13203"/>
                        <a:pt x="284837" y="35256"/>
                        <a:pt x="303491" y="67565"/>
                      </a:cubicBezTo>
                      <a:cubicBezTo>
                        <a:pt x="328362" y="110643"/>
                        <a:pt x="331074" y="155639"/>
                        <a:pt x="309548" y="168067"/>
                      </a:cubicBezTo>
                      <a:cubicBezTo>
                        <a:pt x="298785" y="174281"/>
                        <a:pt x="284001" y="171176"/>
                        <a:pt x="268798" y="161133"/>
                      </a:cubicBezTo>
                      <a:lnTo>
                        <a:pt x="257839" y="151477"/>
                      </a:lnTo>
                      <a:lnTo>
                        <a:pt x="252226" y="165694"/>
                      </a:lnTo>
                      <a:cubicBezTo>
                        <a:pt x="248205" y="171490"/>
                        <a:pt x="243140" y="175456"/>
                        <a:pt x="237137" y="177065"/>
                      </a:cubicBezTo>
                      <a:cubicBezTo>
                        <a:pt x="225133" y="180281"/>
                        <a:pt x="211656" y="173456"/>
                        <a:pt x="199570" y="159820"/>
                      </a:cubicBezTo>
                      <a:lnTo>
                        <a:pt x="192031" y="148481"/>
                      </a:lnTo>
                      <a:lnTo>
                        <a:pt x="190256" y="153752"/>
                      </a:lnTo>
                      <a:cubicBezTo>
                        <a:pt x="182111" y="170051"/>
                        <a:pt x="170860" y="180132"/>
                        <a:pt x="158432" y="180132"/>
                      </a:cubicBezTo>
                      <a:cubicBezTo>
                        <a:pt x="152218" y="180133"/>
                        <a:pt x="146297" y="177612"/>
                        <a:pt x="140914" y="173054"/>
                      </a:cubicBezTo>
                      <a:lnTo>
                        <a:pt x="127920" y="155522"/>
                      </a:lnTo>
                      <a:lnTo>
                        <a:pt x="125061" y="159819"/>
                      </a:lnTo>
                      <a:cubicBezTo>
                        <a:pt x="112977" y="173455"/>
                        <a:pt x="99500" y="180280"/>
                        <a:pt x="87496" y="177063"/>
                      </a:cubicBezTo>
                      <a:cubicBezTo>
                        <a:pt x="81493" y="175455"/>
                        <a:pt x="76427" y="171489"/>
                        <a:pt x="72406" y="165693"/>
                      </a:cubicBezTo>
                      <a:lnTo>
                        <a:pt x="66649" y="151110"/>
                      </a:lnTo>
                      <a:lnTo>
                        <a:pt x="55274" y="161133"/>
                      </a:lnTo>
                      <a:cubicBezTo>
                        <a:pt x="40072" y="171175"/>
                        <a:pt x="25288" y="174280"/>
                        <a:pt x="14525" y="168066"/>
                      </a:cubicBezTo>
                      <a:cubicBezTo>
                        <a:pt x="-7001" y="155638"/>
                        <a:pt x="-4289" y="110642"/>
                        <a:pt x="20582" y="67564"/>
                      </a:cubicBezTo>
                      <a:cubicBezTo>
                        <a:pt x="45453" y="24486"/>
                        <a:pt x="83065" y="-361"/>
                        <a:pt x="104591" y="12067"/>
                      </a:cubicBezTo>
                      <a:lnTo>
                        <a:pt x="105488" y="13215"/>
                      </a:lnTo>
                      <a:lnTo>
                        <a:pt x="115364" y="5372"/>
                      </a:lnTo>
                      <a:cubicBezTo>
                        <a:pt x="121744" y="2363"/>
                        <a:pt x="128115" y="1461"/>
                        <a:pt x="134117" y="3070"/>
                      </a:cubicBezTo>
                      <a:lnTo>
                        <a:pt x="140385" y="7791"/>
                      </a:lnTo>
                      <a:lnTo>
                        <a:pt x="140914" y="7078"/>
                      </a:lnTo>
                      <a:cubicBezTo>
                        <a:pt x="146298" y="2521"/>
                        <a:pt x="152218" y="0"/>
                        <a:pt x="158432" y="0"/>
                      </a:cubicBezTo>
                      <a:close/>
                    </a:path>
                  </a:pathLst>
                </a:custGeom>
                <a:solidFill>
                  <a:srgbClr val="92D05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177" name="グループ化 176">
                <a:extLst>
                  <a:ext uri="{FF2B5EF4-FFF2-40B4-BE49-F238E27FC236}">
                    <a16:creationId xmlns:a16="http://schemas.microsoft.com/office/drawing/2014/main" id="{32D3AB48-2C74-42BB-805D-FFB30458A7D7}"/>
                  </a:ext>
                </a:extLst>
              </p:cNvPr>
              <p:cNvGrpSpPr/>
              <p:nvPr/>
            </p:nvGrpSpPr>
            <p:grpSpPr>
              <a:xfrm rot="4592918">
                <a:off x="1307633" y="5001588"/>
                <a:ext cx="314979" cy="1280706"/>
                <a:chOff x="3656600" y="2484688"/>
                <a:chExt cx="529638" cy="2153513"/>
              </a:xfrm>
            </p:grpSpPr>
            <p:sp>
              <p:nvSpPr>
                <p:cNvPr id="178" name="楕円 24">
                  <a:extLst>
                    <a:ext uri="{FF2B5EF4-FFF2-40B4-BE49-F238E27FC236}">
                      <a16:creationId xmlns:a16="http://schemas.microsoft.com/office/drawing/2014/main" id="{2970862D-3C27-41B8-8D1A-1F6AE6D44581}"/>
                    </a:ext>
                  </a:extLst>
                </p:cNvPr>
                <p:cNvSpPr/>
                <p:nvPr/>
              </p:nvSpPr>
              <p:spPr bwMode="auto">
                <a:xfrm>
                  <a:off x="3656600" y="2522830"/>
                  <a:ext cx="529638" cy="2115371"/>
                </a:xfrm>
                <a:custGeom>
                  <a:avLst/>
                  <a:gdLst>
                    <a:gd name="connsiteX0" fmla="*/ 0 w 382343"/>
                    <a:gd name="connsiteY0" fmla="*/ 1057668 h 2115335"/>
                    <a:gd name="connsiteX1" fmla="*/ 191172 w 382343"/>
                    <a:gd name="connsiteY1" fmla="*/ 0 h 2115335"/>
                    <a:gd name="connsiteX2" fmla="*/ 382344 w 382343"/>
                    <a:gd name="connsiteY2" fmla="*/ 1057668 h 2115335"/>
                    <a:gd name="connsiteX3" fmla="*/ 191172 w 382343"/>
                    <a:gd name="connsiteY3" fmla="*/ 2115336 h 2115335"/>
                    <a:gd name="connsiteX4" fmla="*/ 0 w 382343"/>
                    <a:gd name="connsiteY4" fmla="*/ 1057668 h 2115335"/>
                    <a:gd name="connsiteX0" fmla="*/ 793 w 383930"/>
                    <a:gd name="connsiteY0" fmla="*/ 1057668 h 2115371"/>
                    <a:gd name="connsiteX1" fmla="*/ 191965 w 383930"/>
                    <a:gd name="connsiteY1" fmla="*/ 0 h 2115371"/>
                    <a:gd name="connsiteX2" fmla="*/ 383137 w 383930"/>
                    <a:gd name="connsiteY2" fmla="*/ 1057668 h 2115371"/>
                    <a:gd name="connsiteX3" fmla="*/ 191965 w 383930"/>
                    <a:gd name="connsiteY3" fmla="*/ 2115336 h 2115371"/>
                    <a:gd name="connsiteX4" fmla="*/ 793 w 383930"/>
                    <a:gd name="connsiteY4" fmla="*/ 1057668 h 21153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83930" h="2115371">
                      <a:moveTo>
                        <a:pt x="793" y="1057668"/>
                      </a:moveTo>
                      <a:cubicBezTo>
                        <a:pt x="793" y="473534"/>
                        <a:pt x="86384" y="0"/>
                        <a:pt x="191965" y="0"/>
                      </a:cubicBezTo>
                      <a:cubicBezTo>
                        <a:pt x="297546" y="0"/>
                        <a:pt x="383137" y="473534"/>
                        <a:pt x="383137" y="1057668"/>
                      </a:cubicBezTo>
                      <a:cubicBezTo>
                        <a:pt x="383137" y="1641802"/>
                        <a:pt x="407083" y="2110574"/>
                        <a:pt x="191965" y="2115336"/>
                      </a:cubicBezTo>
                      <a:cubicBezTo>
                        <a:pt x="-23153" y="2120098"/>
                        <a:pt x="793" y="1641802"/>
                        <a:pt x="793" y="1057668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79" name="楕円 24">
                  <a:extLst>
                    <a:ext uri="{FF2B5EF4-FFF2-40B4-BE49-F238E27FC236}">
                      <a16:creationId xmlns:a16="http://schemas.microsoft.com/office/drawing/2014/main" id="{3F376F32-1C68-4340-BA29-4D5E23104C85}"/>
                    </a:ext>
                  </a:extLst>
                </p:cNvPr>
                <p:cNvSpPr/>
                <p:nvPr/>
              </p:nvSpPr>
              <p:spPr bwMode="auto">
                <a:xfrm>
                  <a:off x="3728038" y="2522830"/>
                  <a:ext cx="386762" cy="2115371"/>
                </a:xfrm>
                <a:custGeom>
                  <a:avLst/>
                  <a:gdLst>
                    <a:gd name="connsiteX0" fmla="*/ 0 w 382343"/>
                    <a:gd name="connsiteY0" fmla="*/ 1057668 h 2115335"/>
                    <a:gd name="connsiteX1" fmla="*/ 191172 w 382343"/>
                    <a:gd name="connsiteY1" fmla="*/ 0 h 2115335"/>
                    <a:gd name="connsiteX2" fmla="*/ 382344 w 382343"/>
                    <a:gd name="connsiteY2" fmla="*/ 1057668 h 2115335"/>
                    <a:gd name="connsiteX3" fmla="*/ 191172 w 382343"/>
                    <a:gd name="connsiteY3" fmla="*/ 2115336 h 2115335"/>
                    <a:gd name="connsiteX4" fmla="*/ 0 w 382343"/>
                    <a:gd name="connsiteY4" fmla="*/ 1057668 h 2115335"/>
                    <a:gd name="connsiteX0" fmla="*/ 793 w 383930"/>
                    <a:gd name="connsiteY0" fmla="*/ 1057668 h 2115371"/>
                    <a:gd name="connsiteX1" fmla="*/ 191965 w 383930"/>
                    <a:gd name="connsiteY1" fmla="*/ 0 h 2115371"/>
                    <a:gd name="connsiteX2" fmla="*/ 383137 w 383930"/>
                    <a:gd name="connsiteY2" fmla="*/ 1057668 h 2115371"/>
                    <a:gd name="connsiteX3" fmla="*/ 191965 w 383930"/>
                    <a:gd name="connsiteY3" fmla="*/ 2115336 h 2115371"/>
                    <a:gd name="connsiteX4" fmla="*/ 793 w 383930"/>
                    <a:gd name="connsiteY4" fmla="*/ 1057668 h 21153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83930" h="2115371">
                      <a:moveTo>
                        <a:pt x="793" y="1057668"/>
                      </a:moveTo>
                      <a:cubicBezTo>
                        <a:pt x="793" y="473534"/>
                        <a:pt x="86384" y="0"/>
                        <a:pt x="191965" y="0"/>
                      </a:cubicBezTo>
                      <a:cubicBezTo>
                        <a:pt x="297546" y="0"/>
                        <a:pt x="383137" y="473534"/>
                        <a:pt x="383137" y="1057668"/>
                      </a:cubicBezTo>
                      <a:cubicBezTo>
                        <a:pt x="383137" y="1641802"/>
                        <a:pt x="407083" y="2110574"/>
                        <a:pt x="191965" y="2115336"/>
                      </a:cubicBezTo>
                      <a:cubicBezTo>
                        <a:pt x="-23153" y="2120098"/>
                        <a:pt x="793" y="1641802"/>
                        <a:pt x="793" y="1057668"/>
                      </a:cubicBezTo>
                      <a:close/>
                    </a:path>
                  </a:pathLst>
                </a:custGeom>
                <a:solidFill>
                  <a:srgbClr val="0099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80" name="楕円 24">
                  <a:extLst>
                    <a:ext uri="{FF2B5EF4-FFF2-40B4-BE49-F238E27FC236}">
                      <a16:creationId xmlns:a16="http://schemas.microsoft.com/office/drawing/2014/main" id="{7FBAC0F6-F369-4C6E-8016-EED3FF9F56CE}"/>
                    </a:ext>
                  </a:extLst>
                </p:cNvPr>
                <p:cNvSpPr/>
                <p:nvPr/>
              </p:nvSpPr>
              <p:spPr bwMode="auto">
                <a:xfrm>
                  <a:off x="3853693" y="2522830"/>
                  <a:ext cx="151570" cy="2115371"/>
                </a:xfrm>
                <a:custGeom>
                  <a:avLst/>
                  <a:gdLst>
                    <a:gd name="connsiteX0" fmla="*/ 0 w 382343"/>
                    <a:gd name="connsiteY0" fmla="*/ 1057668 h 2115335"/>
                    <a:gd name="connsiteX1" fmla="*/ 191172 w 382343"/>
                    <a:gd name="connsiteY1" fmla="*/ 0 h 2115335"/>
                    <a:gd name="connsiteX2" fmla="*/ 382344 w 382343"/>
                    <a:gd name="connsiteY2" fmla="*/ 1057668 h 2115335"/>
                    <a:gd name="connsiteX3" fmla="*/ 191172 w 382343"/>
                    <a:gd name="connsiteY3" fmla="*/ 2115336 h 2115335"/>
                    <a:gd name="connsiteX4" fmla="*/ 0 w 382343"/>
                    <a:gd name="connsiteY4" fmla="*/ 1057668 h 2115335"/>
                    <a:gd name="connsiteX0" fmla="*/ 793 w 383930"/>
                    <a:gd name="connsiteY0" fmla="*/ 1057668 h 2115371"/>
                    <a:gd name="connsiteX1" fmla="*/ 191965 w 383930"/>
                    <a:gd name="connsiteY1" fmla="*/ 0 h 2115371"/>
                    <a:gd name="connsiteX2" fmla="*/ 383137 w 383930"/>
                    <a:gd name="connsiteY2" fmla="*/ 1057668 h 2115371"/>
                    <a:gd name="connsiteX3" fmla="*/ 191965 w 383930"/>
                    <a:gd name="connsiteY3" fmla="*/ 2115336 h 2115371"/>
                    <a:gd name="connsiteX4" fmla="*/ 793 w 383930"/>
                    <a:gd name="connsiteY4" fmla="*/ 1057668 h 21153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83930" h="2115371">
                      <a:moveTo>
                        <a:pt x="793" y="1057668"/>
                      </a:moveTo>
                      <a:cubicBezTo>
                        <a:pt x="793" y="473534"/>
                        <a:pt x="86384" y="0"/>
                        <a:pt x="191965" y="0"/>
                      </a:cubicBezTo>
                      <a:cubicBezTo>
                        <a:pt x="297546" y="0"/>
                        <a:pt x="383137" y="473534"/>
                        <a:pt x="383137" y="1057668"/>
                      </a:cubicBezTo>
                      <a:cubicBezTo>
                        <a:pt x="383137" y="1641802"/>
                        <a:pt x="407083" y="2110574"/>
                        <a:pt x="191965" y="2115336"/>
                      </a:cubicBezTo>
                      <a:cubicBezTo>
                        <a:pt x="-23153" y="2120098"/>
                        <a:pt x="793" y="1641802"/>
                        <a:pt x="793" y="1057668"/>
                      </a:cubicBezTo>
                      <a:close/>
                    </a:path>
                  </a:pathLst>
                </a:custGeom>
                <a:solidFill>
                  <a:srgbClr val="33CC33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81" name="フリーフォーム: 図形 180">
                  <a:extLst>
                    <a:ext uri="{FF2B5EF4-FFF2-40B4-BE49-F238E27FC236}">
                      <a16:creationId xmlns:a16="http://schemas.microsoft.com/office/drawing/2014/main" id="{C7AD1529-9375-47F9-8618-FF867B66BF3F}"/>
                    </a:ext>
                  </a:extLst>
                </p:cNvPr>
                <p:cNvSpPr/>
                <p:nvPr/>
              </p:nvSpPr>
              <p:spPr bwMode="auto">
                <a:xfrm>
                  <a:off x="3811381" y="2484688"/>
                  <a:ext cx="220076" cy="136970"/>
                </a:xfrm>
                <a:custGeom>
                  <a:avLst/>
                  <a:gdLst>
                    <a:gd name="connsiteX0" fmla="*/ 158432 w 324073"/>
                    <a:gd name="connsiteY0" fmla="*/ 0 h 180132"/>
                    <a:gd name="connsiteX1" fmla="*/ 175950 w 324073"/>
                    <a:gd name="connsiteY1" fmla="*/ 7078 h 180132"/>
                    <a:gd name="connsiteX2" fmla="*/ 179263 w 324073"/>
                    <a:gd name="connsiteY2" fmla="*/ 11549 h 180132"/>
                    <a:gd name="connsiteX3" fmla="*/ 190516 w 324073"/>
                    <a:gd name="connsiteY3" fmla="*/ 3071 h 180132"/>
                    <a:gd name="connsiteX4" fmla="*/ 209268 w 324073"/>
                    <a:gd name="connsiteY4" fmla="*/ 5373 h 180132"/>
                    <a:gd name="connsiteX5" fmla="*/ 218799 w 324073"/>
                    <a:gd name="connsiteY5" fmla="*/ 12943 h 180132"/>
                    <a:gd name="connsiteX6" fmla="*/ 219482 w 324073"/>
                    <a:gd name="connsiteY6" fmla="*/ 12068 h 180132"/>
                    <a:gd name="connsiteX7" fmla="*/ 238192 w 324073"/>
                    <a:gd name="connsiteY7" fmla="*/ 9439 h 180132"/>
                    <a:gd name="connsiteX8" fmla="*/ 303491 w 324073"/>
                    <a:gd name="connsiteY8" fmla="*/ 67565 h 180132"/>
                    <a:gd name="connsiteX9" fmla="*/ 309548 w 324073"/>
                    <a:gd name="connsiteY9" fmla="*/ 168067 h 180132"/>
                    <a:gd name="connsiteX10" fmla="*/ 268798 w 324073"/>
                    <a:gd name="connsiteY10" fmla="*/ 161133 h 180132"/>
                    <a:gd name="connsiteX11" fmla="*/ 257839 w 324073"/>
                    <a:gd name="connsiteY11" fmla="*/ 151477 h 180132"/>
                    <a:gd name="connsiteX12" fmla="*/ 252226 w 324073"/>
                    <a:gd name="connsiteY12" fmla="*/ 165694 h 180132"/>
                    <a:gd name="connsiteX13" fmla="*/ 237137 w 324073"/>
                    <a:gd name="connsiteY13" fmla="*/ 177065 h 180132"/>
                    <a:gd name="connsiteX14" fmla="*/ 199570 w 324073"/>
                    <a:gd name="connsiteY14" fmla="*/ 159820 h 180132"/>
                    <a:gd name="connsiteX15" fmla="*/ 192031 w 324073"/>
                    <a:gd name="connsiteY15" fmla="*/ 148481 h 180132"/>
                    <a:gd name="connsiteX16" fmla="*/ 190256 w 324073"/>
                    <a:gd name="connsiteY16" fmla="*/ 153752 h 180132"/>
                    <a:gd name="connsiteX17" fmla="*/ 158432 w 324073"/>
                    <a:gd name="connsiteY17" fmla="*/ 180132 h 180132"/>
                    <a:gd name="connsiteX18" fmla="*/ 140914 w 324073"/>
                    <a:gd name="connsiteY18" fmla="*/ 173054 h 180132"/>
                    <a:gd name="connsiteX19" fmla="*/ 127920 w 324073"/>
                    <a:gd name="connsiteY19" fmla="*/ 155522 h 180132"/>
                    <a:gd name="connsiteX20" fmla="*/ 125061 w 324073"/>
                    <a:gd name="connsiteY20" fmla="*/ 159819 h 180132"/>
                    <a:gd name="connsiteX21" fmla="*/ 87496 w 324073"/>
                    <a:gd name="connsiteY21" fmla="*/ 177063 h 180132"/>
                    <a:gd name="connsiteX22" fmla="*/ 72406 w 324073"/>
                    <a:gd name="connsiteY22" fmla="*/ 165693 h 180132"/>
                    <a:gd name="connsiteX23" fmla="*/ 66649 w 324073"/>
                    <a:gd name="connsiteY23" fmla="*/ 151110 h 180132"/>
                    <a:gd name="connsiteX24" fmla="*/ 55274 w 324073"/>
                    <a:gd name="connsiteY24" fmla="*/ 161133 h 180132"/>
                    <a:gd name="connsiteX25" fmla="*/ 14525 w 324073"/>
                    <a:gd name="connsiteY25" fmla="*/ 168066 h 180132"/>
                    <a:gd name="connsiteX26" fmla="*/ 20582 w 324073"/>
                    <a:gd name="connsiteY26" fmla="*/ 67564 h 180132"/>
                    <a:gd name="connsiteX27" fmla="*/ 104591 w 324073"/>
                    <a:gd name="connsiteY27" fmla="*/ 12067 h 180132"/>
                    <a:gd name="connsiteX28" fmla="*/ 105488 w 324073"/>
                    <a:gd name="connsiteY28" fmla="*/ 13215 h 180132"/>
                    <a:gd name="connsiteX29" fmla="*/ 115364 w 324073"/>
                    <a:gd name="connsiteY29" fmla="*/ 5372 h 180132"/>
                    <a:gd name="connsiteX30" fmla="*/ 134117 w 324073"/>
                    <a:gd name="connsiteY30" fmla="*/ 3070 h 180132"/>
                    <a:gd name="connsiteX31" fmla="*/ 140385 w 324073"/>
                    <a:gd name="connsiteY31" fmla="*/ 7791 h 180132"/>
                    <a:gd name="connsiteX32" fmla="*/ 140914 w 324073"/>
                    <a:gd name="connsiteY32" fmla="*/ 7078 h 180132"/>
                    <a:gd name="connsiteX33" fmla="*/ 158432 w 324073"/>
                    <a:gd name="connsiteY33" fmla="*/ 0 h 1801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324073" h="180132">
                      <a:moveTo>
                        <a:pt x="158432" y="0"/>
                      </a:moveTo>
                      <a:cubicBezTo>
                        <a:pt x="164646" y="0"/>
                        <a:pt x="170566" y="2521"/>
                        <a:pt x="175950" y="7078"/>
                      </a:cubicBezTo>
                      <a:lnTo>
                        <a:pt x="179263" y="11549"/>
                      </a:lnTo>
                      <a:lnTo>
                        <a:pt x="190516" y="3071"/>
                      </a:lnTo>
                      <a:cubicBezTo>
                        <a:pt x="196518" y="1462"/>
                        <a:pt x="202888" y="2364"/>
                        <a:pt x="209268" y="5373"/>
                      </a:cubicBezTo>
                      <a:lnTo>
                        <a:pt x="218799" y="12943"/>
                      </a:lnTo>
                      <a:lnTo>
                        <a:pt x="219482" y="12068"/>
                      </a:lnTo>
                      <a:cubicBezTo>
                        <a:pt x="224864" y="8961"/>
                        <a:pt x="231251" y="8183"/>
                        <a:pt x="238192" y="9439"/>
                      </a:cubicBezTo>
                      <a:cubicBezTo>
                        <a:pt x="259018" y="13203"/>
                        <a:pt x="284837" y="35256"/>
                        <a:pt x="303491" y="67565"/>
                      </a:cubicBezTo>
                      <a:cubicBezTo>
                        <a:pt x="328362" y="110643"/>
                        <a:pt x="331074" y="155639"/>
                        <a:pt x="309548" y="168067"/>
                      </a:cubicBezTo>
                      <a:cubicBezTo>
                        <a:pt x="298785" y="174281"/>
                        <a:pt x="284001" y="171176"/>
                        <a:pt x="268798" y="161133"/>
                      </a:cubicBezTo>
                      <a:lnTo>
                        <a:pt x="257839" y="151477"/>
                      </a:lnTo>
                      <a:lnTo>
                        <a:pt x="252226" y="165694"/>
                      </a:lnTo>
                      <a:cubicBezTo>
                        <a:pt x="248205" y="171490"/>
                        <a:pt x="243140" y="175456"/>
                        <a:pt x="237137" y="177065"/>
                      </a:cubicBezTo>
                      <a:cubicBezTo>
                        <a:pt x="225133" y="180281"/>
                        <a:pt x="211656" y="173456"/>
                        <a:pt x="199570" y="159820"/>
                      </a:cubicBezTo>
                      <a:lnTo>
                        <a:pt x="192031" y="148481"/>
                      </a:lnTo>
                      <a:lnTo>
                        <a:pt x="190256" y="153752"/>
                      </a:lnTo>
                      <a:cubicBezTo>
                        <a:pt x="182111" y="170051"/>
                        <a:pt x="170860" y="180132"/>
                        <a:pt x="158432" y="180132"/>
                      </a:cubicBezTo>
                      <a:cubicBezTo>
                        <a:pt x="152218" y="180133"/>
                        <a:pt x="146297" y="177612"/>
                        <a:pt x="140914" y="173054"/>
                      </a:cubicBezTo>
                      <a:lnTo>
                        <a:pt x="127920" y="155522"/>
                      </a:lnTo>
                      <a:lnTo>
                        <a:pt x="125061" y="159819"/>
                      </a:lnTo>
                      <a:cubicBezTo>
                        <a:pt x="112977" y="173455"/>
                        <a:pt x="99500" y="180280"/>
                        <a:pt x="87496" y="177063"/>
                      </a:cubicBezTo>
                      <a:cubicBezTo>
                        <a:pt x="81493" y="175455"/>
                        <a:pt x="76427" y="171489"/>
                        <a:pt x="72406" y="165693"/>
                      </a:cubicBezTo>
                      <a:lnTo>
                        <a:pt x="66649" y="151110"/>
                      </a:lnTo>
                      <a:lnTo>
                        <a:pt x="55274" y="161133"/>
                      </a:lnTo>
                      <a:cubicBezTo>
                        <a:pt x="40072" y="171175"/>
                        <a:pt x="25288" y="174280"/>
                        <a:pt x="14525" y="168066"/>
                      </a:cubicBezTo>
                      <a:cubicBezTo>
                        <a:pt x="-7001" y="155638"/>
                        <a:pt x="-4289" y="110642"/>
                        <a:pt x="20582" y="67564"/>
                      </a:cubicBezTo>
                      <a:cubicBezTo>
                        <a:pt x="45453" y="24486"/>
                        <a:pt x="83065" y="-361"/>
                        <a:pt x="104591" y="12067"/>
                      </a:cubicBezTo>
                      <a:lnTo>
                        <a:pt x="105488" y="13215"/>
                      </a:lnTo>
                      <a:lnTo>
                        <a:pt x="115364" y="5372"/>
                      </a:lnTo>
                      <a:cubicBezTo>
                        <a:pt x="121744" y="2363"/>
                        <a:pt x="128115" y="1461"/>
                        <a:pt x="134117" y="3070"/>
                      </a:cubicBezTo>
                      <a:lnTo>
                        <a:pt x="140385" y="7791"/>
                      </a:lnTo>
                      <a:lnTo>
                        <a:pt x="140914" y="7078"/>
                      </a:lnTo>
                      <a:cubicBezTo>
                        <a:pt x="146298" y="2521"/>
                        <a:pt x="152218" y="0"/>
                        <a:pt x="158432" y="0"/>
                      </a:cubicBezTo>
                      <a:close/>
                    </a:path>
                  </a:pathLst>
                </a:custGeom>
                <a:solidFill>
                  <a:srgbClr val="92D05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205" name="グループ化 204">
                <a:extLst>
                  <a:ext uri="{FF2B5EF4-FFF2-40B4-BE49-F238E27FC236}">
                    <a16:creationId xmlns:a16="http://schemas.microsoft.com/office/drawing/2014/main" id="{852717BB-1138-4102-8C4F-C09BE79F393E}"/>
                  </a:ext>
                </a:extLst>
              </p:cNvPr>
              <p:cNvGrpSpPr/>
              <p:nvPr/>
            </p:nvGrpSpPr>
            <p:grpSpPr>
              <a:xfrm rot="3622904">
                <a:off x="1307295" y="5056332"/>
                <a:ext cx="314979" cy="1280706"/>
                <a:chOff x="3656600" y="2484688"/>
                <a:chExt cx="529638" cy="2153513"/>
              </a:xfrm>
            </p:grpSpPr>
            <p:sp>
              <p:nvSpPr>
                <p:cNvPr id="206" name="楕円 24">
                  <a:extLst>
                    <a:ext uri="{FF2B5EF4-FFF2-40B4-BE49-F238E27FC236}">
                      <a16:creationId xmlns:a16="http://schemas.microsoft.com/office/drawing/2014/main" id="{DC5AEAA1-0123-42E2-9D95-81898A625B0B}"/>
                    </a:ext>
                  </a:extLst>
                </p:cNvPr>
                <p:cNvSpPr/>
                <p:nvPr/>
              </p:nvSpPr>
              <p:spPr bwMode="auto">
                <a:xfrm>
                  <a:off x="3656600" y="2522830"/>
                  <a:ext cx="529638" cy="2115371"/>
                </a:xfrm>
                <a:custGeom>
                  <a:avLst/>
                  <a:gdLst>
                    <a:gd name="connsiteX0" fmla="*/ 0 w 382343"/>
                    <a:gd name="connsiteY0" fmla="*/ 1057668 h 2115335"/>
                    <a:gd name="connsiteX1" fmla="*/ 191172 w 382343"/>
                    <a:gd name="connsiteY1" fmla="*/ 0 h 2115335"/>
                    <a:gd name="connsiteX2" fmla="*/ 382344 w 382343"/>
                    <a:gd name="connsiteY2" fmla="*/ 1057668 h 2115335"/>
                    <a:gd name="connsiteX3" fmla="*/ 191172 w 382343"/>
                    <a:gd name="connsiteY3" fmla="*/ 2115336 h 2115335"/>
                    <a:gd name="connsiteX4" fmla="*/ 0 w 382343"/>
                    <a:gd name="connsiteY4" fmla="*/ 1057668 h 2115335"/>
                    <a:gd name="connsiteX0" fmla="*/ 793 w 383930"/>
                    <a:gd name="connsiteY0" fmla="*/ 1057668 h 2115371"/>
                    <a:gd name="connsiteX1" fmla="*/ 191965 w 383930"/>
                    <a:gd name="connsiteY1" fmla="*/ 0 h 2115371"/>
                    <a:gd name="connsiteX2" fmla="*/ 383137 w 383930"/>
                    <a:gd name="connsiteY2" fmla="*/ 1057668 h 2115371"/>
                    <a:gd name="connsiteX3" fmla="*/ 191965 w 383930"/>
                    <a:gd name="connsiteY3" fmla="*/ 2115336 h 2115371"/>
                    <a:gd name="connsiteX4" fmla="*/ 793 w 383930"/>
                    <a:gd name="connsiteY4" fmla="*/ 1057668 h 21153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83930" h="2115371">
                      <a:moveTo>
                        <a:pt x="793" y="1057668"/>
                      </a:moveTo>
                      <a:cubicBezTo>
                        <a:pt x="793" y="473534"/>
                        <a:pt x="86384" y="0"/>
                        <a:pt x="191965" y="0"/>
                      </a:cubicBezTo>
                      <a:cubicBezTo>
                        <a:pt x="297546" y="0"/>
                        <a:pt x="383137" y="473534"/>
                        <a:pt x="383137" y="1057668"/>
                      </a:cubicBezTo>
                      <a:cubicBezTo>
                        <a:pt x="383137" y="1641802"/>
                        <a:pt x="407083" y="2110574"/>
                        <a:pt x="191965" y="2115336"/>
                      </a:cubicBezTo>
                      <a:cubicBezTo>
                        <a:pt x="-23153" y="2120098"/>
                        <a:pt x="793" y="1641802"/>
                        <a:pt x="793" y="1057668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07" name="楕円 24">
                  <a:extLst>
                    <a:ext uri="{FF2B5EF4-FFF2-40B4-BE49-F238E27FC236}">
                      <a16:creationId xmlns:a16="http://schemas.microsoft.com/office/drawing/2014/main" id="{902D1F19-AF65-48C0-BDE6-E6F909555A43}"/>
                    </a:ext>
                  </a:extLst>
                </p:cNvPr>
                <p:cNvSpPr/>
                <p:nvPr/>
              </p:nvSpPr>
              <p:spPr bwMode="auto">
                <a:xfrm>
                  <a:off x="3728038" y="2522830"/>
                  <a:ext cx="386762" cy="2115371"/>
                </a:xfrm>
                <a:custGeom>
                  <a:avLst/>
                  <a:gdLst>
                    <a:gd name="connsiteX0" fmla="*/ 0 w 382343"/>
                    <a:gd name="connsiteY0" fmla="*/ 1057668 h 2115335"/>
                    <a:gd name="connsiteX1" fmla="*/ 191172 w 382343"/>
                    <a:gd name="connsiteY1" fmla="*/ 0 h 2115335"/>
                    <a:gd name="connsiteX2" fmla="*/ 382344 w 382343"/>
                    <a:gd name="connsiteY2" fmla="*/ 1057668 h 2115335"/>
                    <a:gd name="connsiteX3" fmla="*/ 191172 w 382343"/>
                    <a:gd name="connsiteY3" fmla="*/ 2115336 h 2115335"/>
                    <a:gd name="connsiteX4" fmla="*/ 0 w 382343"/>
                    <a:gd name="connsiteY4" fmla="*/ 1057668 h 2115335"/>
                    <a:gd name="connsiteX0" fmla="*/ 793 w 383930"/>
                    <a:gd name="connsiteY0" fmla="*/ 1057668 h 2115371"/>
                    <a:gd name="connsiteX1" fmla="*/ 191965 w 383930"/>
                    <a:gd name="connsiteY1" fmla="*/ 0 h 2115371"/>
                    <a:gd name="connsiteX2" fmla="*/ 383137 w 383930"/>
                    <a:gd name="connsiteY2" fmla="*/ 1057668 h 2115371"/>
                    <a:gd name="connsiteX3" fmla="*/ 191965 w 383930"/>
                    <a:gd name="connsiteY3" fmla="*/ 2115336 h 2115371"/>
                    <a:gd name="connsiteX4" fmla="*/ 793 w 383930"/>
                    <a:gd name="connsiteY4" fmla="*/ 1057668 h 21153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83930" h="2115371">
                      <a:moveTo>
                        <a:pt x="793" y="1057668"/>
                      </a:moveTo>
                      <a:cubicBezTo>
                        <a:pt x="793" y="473534"/>
                        <a:pt x="86384" y="0"/>
                        <a:pt x="191965" y="0"/>
                      </a:cubicBezTo>
                      <a:cubicBezTo>
                        <a:pt x="297546" y="0"/>
                        <a:pt x="383137" y="473534"/>
                        <a:pt x="383137" y="1057668"/>
                      </a:cubicBezTo>
                      <a:cubicBezTo>
                        <a:pt x="383137" y="1641802"/>
                        <a:pt x="407083" y="2110574"/>
                        <a:pt x="191965" y="2115336"/>
                      </a:cubicBezTo>
                      <a:cubicBezTo>
                        <a:pt x="-23153" y="2120098"/>
                        <a:pt x="793" y="1641802"/>
                        <a:pt x="793" y="1057668"/>
                      </a:cubicBezTo>
                      <a:close/>
                    </a:path>
                  </a:pathLst>
                </a:custGeom>
                <a:solidFill>
                  <a:srgbClr val="0099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08" name="楕円 24">
                  <a:extLst>
                    <a:ext uri="{FF2B5EF4-FFF2-40B4-BE49-F238E27FC236}">
                      <a16:creationId xmlns:a16="http://schemas.microsoft.com/office/drawing/2014/main" id="{25040A77-6496-479F-A491-1B8FD8AA63A9}"/>
                    </a:ext>
                  </a:extLst>
                </p:cNvPr>
                <p:cNvSpPr/>
                <p:nvPr/>
              </p:nvSpPr>
              <p:spPr bwMode="auto">
                <a:xfrm>
                  <a:off x="3853693" y="2522830"/>
                  <a:ext cx="151570" cy="2115371"/>
                </a:xfrm>
                <a:custGeom>
                  <a:avLst/>
                  <a:gdLst>
                    <a:gd name="connsiteX0" fmla="*/ 0 w 382343"/>
                    <a:gd name="connsiteY0" fmla="*/ 1057668 h 2115335"/>
                    <a:gd name="connsiteX1" fmla="*/ 191172 w 382343"/>
                    <a:gd name="connsiteY1" fmla="*/ 0 h 2115335"/>
                    <a:gd name="connsiteX2" fmla="*/ 382344 w 382343"/>
                    <a:gd name="connsiteY2" fmla="*/ 1057668 h 2115335"/>
                    <a:gd name="connsiteX3" fmla="*/ 191172 w 382343"/>
                    <a:gd name="connsiteY3" fmla="*/ 2115336 h 2115335"/>
                    <a:gd name="connsiteX4" fmla="*/ 0 w 382343"/>
                    <a:gd name="connsiteY4" fmla="*/ 1057668 h 2115335"/>
                    <a:gd name="connsiteX0" fmla="*/ 793 w 383930"/>
                    <a:gd name="connsiteY0" fmla="*/ 1057668 h 2115371"/>
                    <a:gd name="connsiteX1" fmla="*/ 191965 w 383930"/>
                    <a:gd name="connsiteY1" fmla="*/ 0 h 2115371"/>
                    <a:gd name="connsiteX2" fmla="*/ 383137 w 383930"/>
                    <a:gd name="connsiteY2" fmla="*/ 1057668 h 2115371"/>
                    <a:gd name="connsiteX3" fmla="*/ 191965 w 383930"/>
                    <a:gd name="connsiteY3" fmla="*/ 2115336 h 2115371"/>
                    <a:gd name="connsiteX4" fmla="*/ 793 w 383930"/>
                    <a:gd name="connsiteY4" fmla="*/ 1057668 h 21153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83930" h="2115371">
                      <a:moveTo>
                        <a:pt x="793" y="1057668"/>
                      </a:moveTo>
                      <a:cubicBezTo>
                        <a:pt x="793" y="473534"/>
                        <a:pt x="86384" y="0"/>
                        <a:pt x="191965" y="0"/>
                      </a:cubicBezTo>
                      <a:cubicBezTo>
                        <a:pt x="297546" y="0"/>
                        <a:pt x="383137" y="473534"/>
                        <a:pt x="383137" y="1057668"/>
                      </a:cubicBezTo>
                      <a:cubicBezTo>
                        <a:pt x="383137" y="1641802"/>
                        <a:pt x="407083" y="2110574"/>
                        <a:pt x="191965" y="2115336"/>
                      </a:cubicBezTo>
                      <a:cubicBezTo>
                        <a:pt x="-23153" y="2120098"/>
                        <a:pt x="793" y="1641802"/>
                        <a:pt x="793" y="1057668"/>
                      </a:cubicBezTo>
                      <a:close/>
                    </a:path>
                  </a:pathLst>
                </a:custGeom>
                <a:solidFill>
                  <a:srgbClr val="33CC33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09" name="フリーフォーム: 図形 208">
                  <a:extLst>
                    <a:ext uri="{FF2B5EF4-FFF2-40B4-BE49-F238E27FC236}">
                      <a16:creationId xmlns:a16="http://schemas.microsoft.com/office/drawing/2014/main" id="{D8B3561C-85D5-4024-8327-B6EC5E32311F}"/>
                    </a:ext>
                  </a:extLst>
                </p:cNvPr>
                <p:cNvSpPr/>
                <p:nvPr/>
              </p:nvSpPr>
              <p:spPr bwMode="auto">
                <a:xfrm>
                  <a:off x="3811381" y="2484688"/>
                  <a:ext cx="220076" cy="136970"/>
                </a:xfrm>
                <a:custGeom>
                  <a:avLst/>
                  <a:gdLst>
                    <a:gd name="connsiteX0" fmla="*/ 158432 w 324073"/>
                    <a:gd name="connsiteY0" fmla="*/ 0 h 180132"/>
                    <a:gd name="connsiteX1" fmla="*/ 175950 w 324073"/>
                    <a:gd name="connsiteY1" fmla="*/ 7078 h 180132"/>
                    <a:gd name="connsiteX2" fmla="*/ 179263 w 324073"/>
                    <a:gd name="connsiteY2" fmla="*/ 11549 h 180132"/>
                    <a:gd name="connsiteX3" fmla="*/ 190516 w 324073"/>
                    <a:gd name="connsiteY3" fmla="*/ 3071 h 180132"/>
                    <a:gd name="connsiteX4" fmla="*/ 209268 w 324073"/>
                    <a:gd name="connsiteY4" fmla="*/ 5373 h 180132"/>
                    <a:gd name="connsiteX5" fmla="*/ 218799 w 324073"/>
                    <a:gd name="connsiteY5" fmla="*/ 12943 h 180132"/>
                    <a:gd name="connsiteX6" fmla="*/ 219482 w 324073"/>
                    <a:gd name="connsiteY6" fmla="*/ 12068 h 180132"/>
                    <a:gd name="connsiteX7" fmla="*/ 238192 w 324073"/>
                    <a:gd name="connsiteY7" fmla="*/ 9439 h 180132"/>
                    <a:gd name="connsiteX8" fmla="*/ 303491 w 324073"/>
                    <a:gd name="connsiteY8" fmla="*/ 67565 h 180132"/>
                    <a:gd name="connsiteX9" fmla="*/ 309548 w 324073"/>
                    <a:gd name="connsiteY9" fmla="*/ 168067 h 180132"/>
                    <a:gd name="connsiteX10" fmla="*/ 268798 w 324073"/>
                    <a:gd name="connsiteY10" fmla="*/ 161133 h 180132"/>
                    <a:gd name="connsiteX11" fmla="*/ 257839 w 324073"/>
                    <a:gd name="connsiteY11" fmla="*/ 151477 h 180132"/>
                    <a:gd name="connsiteX12" fmla="*/ 252226 w 324073"/>
                    <a:gd name="connsiteY12" fmla="*/ 165694 h 180132"/>
                    <a:gd name="connsiteX13" fmla="*/ 237137 w 324073"/>
                    <a:gd name="connsiteY13" fmla="*/ 177065 h 180132"/>
                    <a:gd name="connsiteX14" fmla="*/ 199570 w 324073"/>
                    <a:gd name="connsiteY14" fmla="*/ 159820 h 180132"/>
                    <a:gd name="connsiteX15" fmla="*/ 192031 w 324073"/>
                    <a:gd name="connsiteY15" fmla="*/ 148481 h 180132"/>
                    <a:gd name="connsiteX16" fmla="*/ 190256 w 324073"/>
                    <a:gd name="connsiteY16" fmla="*/ 153752 h 180132"/>
                    <a:gd name="connsiteX17" fmla="*/ 158432 w 324073"/>
                    <a:gd name="connsiteY17" fmla="*/ 180132 h 180132"/>
                    <a:gd name="connsiteX18" fmla="*/ 140914 w 324073"/>
                    <a:gd name="connsiteY18" fmla="*/ 173054 h 180132"/>
                    <a:gd name="connsiteX19" fmla="*/ 127920 w 324073"/>
                    <a:gd name="connsiteY19" fmla="*/ 155522 h 180132"/>
                    <a:gd name="connsiteX20" fmla="*/ 125061 w 324073"/>
                    <a:gd name="connsiteY20" fmla="*/ 159819 h 180132"/>
                    <a:gd name="connsiteX21" fmla="*/ 87496 w 324073"/>
                    <a:gd name="connsiteY21" fmla="*/ 177063 h 180132"/>
                    <a:gd name="connsiteX22" fmla="*/ 72406 w 324073"/>
                    <a:gd name="connsiteY22" fmla="*/ 165693 h 180132"/>
                    <a:gd name="connsiteX23" fmla="*/ 66649 w 324073"/>
                    <a:gd name="connsiteY23" fmla="*/ 151110 h 180132"/>
                    <a:gd name="connsiteX24" fmla="*/ 55274 w 324073"/>
                    <a:gd name="connsiteY24" fmla="*/ 161133 h 180132"/>
                    <a:gd name="connsiteX25" fmla="*/ 14525 w 324073"/>
                    <a:gd name="connsiteY25" fmla="*/ 168066 h 180132"/>
                    <a:gd name="connsiteX26" fmla="*/ 20582 w 324073"/>
                    <a:gd name="connsiteY26" fmla="*/ 67564 h 180132"/>
                    <a:gd name="connsiteX27" fmla="*/ 104591 w 324073"/>
                    <a:gd name="connsiteY27" fmla="*/ 12067 h 180132"/>
                    <a:gd name="connsiteX28" fmla="*/ 105488 w 324073"/>
                    <a:gd name="connsiteY28" fmla="*/ 13215 h 180132"/>
                    <a:gd name="connsiteX29" fmla="*/ 115364 w 324073"/>
                    <a:gd name="connsiteY29" fmla="*/ 5372 h 180132"/>
                    <a:gd name="connsiteX30" fmla="*/ 134117 w 324073"/>
                    <a:gd name="connsiteY30" fmla="*/ 3070 h 180132"/>
                    <a:gd name="connsiteX31" fmla="*/ 140385 w 324073"/>
                    <a:gd name="connsiteY31" fmla="*/ 7791 h 180132"/>
                    <a:gd name="connsiteX32" fmla="*/ 140914 w 324073"/>
                    <a:gd name="connsiteY32" fmla="*/ 7078 h 180132"/>
                    <a:gd name="connsiteX33" fmla="*/ 158432 w 324073"/>
                    <a:gd name="connsiteY33" fmla="*/ 0 h 1801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324073" h="180132">
                      <a:moveTo>
                        <a:pt x="158432" y="0"/>
                      </a:moveTo>
                      <a:cubicBezTo>
                        <a:pt x="164646" y="0"/>
                        <a:pt x="170566" y="2521"/>
                        <a:pt x="175950" y="7078"/>
                      </a:cubicBezTo>
                      <a:lnTo>
                        <a:pt x="179263" y="11549"/>
                      </a:lnTo>
                      <a:lnTo>
                        <a:pt x="190516" y="3071"/>
                      </a:lnTo>
                      <a:cubicBezTo>
                        <a:pt x="196518" y="1462"/>
                        <a:pt x="202888" y="2364"/>
                        <a:pt x="209268" y="5373"/>
                      </a:cubicBezTo>
                      <a:lnTo>
                        <a:pt x="218799" y="12943"/>
                      </a:lnTo>
                      <a:lnTo>
                        <a:pt x="219482" y="12068"/>
                      </a:lnTo>
                      <a:cubicBezTo>
                        <a:pt x="224864" y="8961"/>
                        <a:pt x="231251" y="8183"/>
                        <a:pt x="238192" y="9439"/>
                      </a:cubicBezTo>
                      <a:cubicBezTo>
                        <a:pt x="259018" y="13203"/>
                        <a:pt x="284837" y="35256"/>
                        <a:pt x="303491" y="67565"/>
                      </a:cubicBezTo>
                      <a:cubicBezTo>
                        <a:pt x="328362" y="110643"/>
                        <a:pt x="331074" y="155639"/>
                        <a:pt x="309548" y="168067"/>
                      </a:cubicBezTo>
                      <a:cubicBezTo>
                        <a:pt x="298785" y="174281"/>
                        <a:pt x="284001" y="171176"/>
                        <a:pt x="268798" y="161133"/>
                      </a:cubicBezTo>
                      <a:lnTo>
                        <a:pt x="257839" y="151477"/>
                      </a:lnTo>
                      <a:lnTo>
                        <a:pt x="252226" y="165694"/>
                      </a:lnTo>
                      <a:cubicBezTo>
                        <a:pt x="248205" y="171490"/>
                        <a:pt x="243140" y="175456"/>
                        <a:pt x="237137" y="177065"/>
                      </a:cubicBezTo>
                      <a:cubicBezTo>
                        <a:pt x="225133" y="180281"/>
                        <a:pt x="211656" y="173456"/>
                        <a:pt x="199570" y="159820"/>
                      </a:cubicBezTo>
                      <a:lnTo>
                        <a:pt x="192031" y="148481"/>
                      </a:lnTo>
                      <a:lnTo>
                        <a:pt x="190256" y="153752"/>
                      </a:lnTo>
                      <a:cubicBezTo>
                        <a:pt x="182111" y="170051"/>
                        <a:pt x="170860" y="180132"/>
                        <a:pt x="158432" y="180132"/>
                      </a:cubicBezTo>
                      <a:cubicBezTo>
                        <a:pt x="152218" y="180133"/>
                        <a:pt x="146297" y="177612"/>
                        <a:pt x="140914" y="173054"/>
                      </a:cubicBezTo>
                      <a:lnTo>
                        <a:pt x="127920" y="155522"/>
                      </a:lnTo>
                      <a:lnTo>
                        <a:pt x="125061" y="159819"/>
                      </a:lnTo>
                      <a:cubicBezTo>
                        <a:pt x="112977" y="173455"/>
                        <a:pt x="99500" y="180280"/>
                        <a:pt x="87496" y="177063"/>
                      </a:cubicBezTo>
                      <a:cubicBezTo>
                        <a:pt x="81493" y="175455"/>
                        <a:pt x="76427" y="171489"/>
                        <a:pt x="72406" y="165693"/>
                      </a:cubicBezTo>
                      <a:lnTo>
                        <a:pt x="66649" y="151110"/>
                      </a:lnTo>
                      <a:lnTo>
                        <a:pt x="55274" y="161133"/>
                      </a:lnTo>
                      <a:cubicBezTo>
                        <a:pt x="40072" y="171175"/>
                        <a:pt x="25288" y="174280"/>
                        <a:pt x="14525" y="168066"/>
                      </a:cubicBezTo>
                      <a:cubicBezTo>
                        <a:pt x="-7001" y="155638"/>
                        <a:pt x="-4289" y="110642"/>
                        <a:pt x="20582" y="67564"/>
                      </a:cubicBezTo>
                      <a:cubicBezTo>
                        <a:pt x="45453" y="24486"/>
                        <a:pt x="83065" y="-361"/>
                        <a:pt x="104591" y="12067"/>
                      </a:cubicBezTo>
                      <a:lnTo>
                        <a:pt x="105488" y="13215"/>
                      </a:lnTo>
                      <a:lnTo>
                        <a:pt x="115364" y="5372"/>
                      </a:lnTo>
                      <a:cubicBezTo>
                        <a:pt x="121744" y="2363"/>
                        <a:pt x="128115" y="1461"/>
                        <a:pt x="134117" y="3070"/>
                      </a:cubicBezTo>
                      <a:lnTo>
                        <a:pt x="140385" y="7791"/>
                      </a:lnTo>
                      <a:lnTo>
                        <a:pt x="140914" y="7078"/>
                      </a:lnTo>
                      <a:cubicBezTo>
                        <a:pt x="146298" y="2521"/>
                        <a:pt x="152218" y="0"/>
                        <a:pt x="158432" y="0"/>
                      </a:cubicBezTo>
                      <a:close/>
                    </a:path>
                  </a:pathLst>
                </a:custGeom>
                <a:solidFill>
                  <a:srgbClr val="92D05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</p:grpSp>
      </p:grpSp>
      <p:grpSp>
        <p:nvGrpSpPr>
          <p:cNvPr id="14" name="グループ化 13">
            <a:extLst>
              <a:ext uri="{FF2B5EF4-FFF2-40B4-BE49-F238E27FC236}">
                <a16:creationId xmlns:a16="http://schemas.microsoft.com/office/drawing/2014/main" id="{D20F6252-7DC9-46FA-9B9F-8265955D7A9E}"/>
              </a:ext>
            </a:extLst>
          </p:cNvPr>
          <p:cNvGrpSpPr/>
          <p:nvPr/>
        </p:nvGrpSpPr>
        <p:grpSpPr>
          <a:xfrm>
            <a:off x="2301619" y="5184195"/>
            <a:ext cx="1802023" cy="1130424"/>
            <a:chOff x="2301619" y="5184195"/>
            <a:chExt cx="1802023" cy="1130424"/>
          </a:xfrm>
        </p:grpSpPr>
        <p:grpSp>
          <p:nvGrpSpPr>
            <p:cNvPr id="38" name="グループ化 37">
              <a:extLst>
                <a:ext uri="{FF2B5EF4-FFF2-40B4-BE49-F238E27FC236}">
                  <a16:creationId xmlns:a16="http://schemas.microsoft.com/office/drawing/2014/main" id="{5C84A002-5CBA-44B1-BB46-6FDD9D64F83C}"/>
                </a:ext>
              </a:extLst>
            </p:cNvPr>
            <p:cNvGrpSpPr/>
            <p:nvPr/>
          </p:nvGrpSpPr>
          <p:grpSpPr>
            <a:xfrm>
              <a:off x="2301619" y="5184195"/>
              <a:ext cx="1575175" cy="1130424"/>
              <a:chOff x="407495" y="3180240"/>
              <a:chExt cx="1575175" cy="1130424"/>
            </a:xfrm>
          </p:grpSpPr>
          <p:grpSp>
            <p:nvGrpSpPr>
              <p:cNvPr id="39" name="グループ化 38">
                <a:extLst>
                  <a:ext uri="{FF2B5EF4-FFF2-40B4-BE49-F238E27FC236}">
                    <a16:creationId xmlns:a16="http://schemas.microsoft.com/office/drawing/2014/main" id="{28EEA711-8D83-4F8C-8520-4C964B6AD6D9}"/>
                  </a:ext>
                </a:extLst>
              </p:cNvPr>
              <p:cNvGrpSpPr/>
              <p:nvPr/>
            </p:nvGrpSpPr>
            <p:grpSpPr>
              <a:xfrm>
                <a:off x="407495" y="3180240"/>
                <a:ext cx="1575175" cy="1130424"/>
                <a:chOff x="407495" y="3180240"/>
                <a:chExt cx="1575175" cy="1130424"/>
              </a:xfrm>
              <a:solidFill>
                <a:srgbClr val="FFC000"/>
              </a:solidFill>
            </p:grpSpPr>
            <p:sp>
              <p:nvSpPr>
                <p:cNvPr id="41" name="楕円 31">
                  <a:extLst>
                    <a:ext uri="{FF2B5EF4-FFF2-40B4-BE49-F238E27FC236}">
                      <a16:creationId xmlns:a16="http://schemas.microsoft.com/office/drawing/2014/main" id="{DF06D596-C9DD-4B46-AFFA-6BFA97915B3D}"/>
                    </a:ext>
                  </a:extLst>
                </p:cNvPr>
                <p:cNvSpPr/>
                <p:nvPr/>
              </p:nvSpPr>
              <p:spPr bwMode="auto">
                <a:xfrm>
                  <a:off x="447065" y="3564015"/>
                  <a:ext cx="1496036" cy="746649"/>
                </a:xfrm>
                <a:custGeom>
                  <a:avLst/>
                  <a:gdLst>
                    <a:gd name="connsiteX0" fmla="*/ 0 w 1496036"/>
                    <a:gd name="connsiteY0" fmla="*/ 554547 h 1109094"/>
                    <a:gd name="connsiteX1" fmla="*/ 748018 w 1496036"/>
                    <a:gd name="connsiteY1" fmla="*/ 0 h 1109094"/>
                    <a:gd name="connsiteX2" fmla="*/ 1496036 w 1496036"/>
                    <a:gd name="connsiteY2" fmla="*/ 554547 h 1109094"/>
                    <a:gd name="connsiteX3" fmla="*/ 748018 w 1496036"/>
                    <a:gd name="connsiteY3" fmla="*/ 1109094 h 1109094"/>
                    <a:gd name="connsiteX4" fmla="*/ 0 w 1496036"/>
                    <a:gd name="connsiteY4" fmla="*/ 554547 h 1109094"/>
                    <a:gd name="connsiteX0" fmla="*/ 0 w 1496036"/>
                    <a:gd name="connsiteY0" fmla="*/ 554547 h 1109094"/>
                    <a:gd name="connsiteX1" fmla="*/ 748018 w 1496036"/>
                    <a:gd name="connsiteY1" fmla="*/ 0 h 1109094"/>
                    <a:gd name="connsiteX2" fmla="*/ 1496036 w 1496036"/>
                    <a:gd name="connsiteY2" fmla="*/ 554547 h 1109094"/>
                    <a:gd name="connsiteX3" fmla="*/ 748018 w 1496036"/>
                    <a:gd name="connsiteY3" fmla="*/ 1109094 h 1109094"/>
                    <a:gd name="connsiteX4" fmla="*/ 0 w 1496036"/>
                    <a:gd name="connsiteY4" fmla="*/ 554547 h 1109094"/>
                    <a:gd name="connsiteX0" fmla="*/ 0 w 1496036"/>
                    <a:gd name="connsiteY0" fmla="*/ 554547 h 1109094"/>
                    <a:gd name="connsiteX1" fmla="*/ 748018 w 1496036"/>
                    <a:gd name="connsiteY1" fmla="*/ 0 h 1109094"/>
                    <a:gd name="connsiteX2" fmla="*/ 1496036 w 1496036"/>
                    <a:gd name="connsiteY2" fmla="*/ 554547 h 1109094"/>
                    <a:gd name="connsiteX3" fmla="*/ 748018 w 1496036"/>
                    <a:gd name="connsiteY3" fmla="*/ 1109094 h 1109094"/>
                    <a:gd name="connsiteX4" fmla="*/ 0 w 1496036"/>
                    <a:gd name="connsiteY4" fmla="*/ 554547 h 1109094"/>
                    <a:gd name="connsiteX0" fmla="*/ 0 w 1496036"/>
                    <a:gd name="connsiteY0" fmla="*/ 554547 h 1109094"/>
                    <a:gd name="connsiteX1" fmla="*/ 748018 w 1496036"/>
                    <a:gd name="connsiteY1" fmla="*/ 0 h 1109094"/>
                    <a:gd name="connsiteX2" fmla="*/ 1496036 w 1496036"/>
                    <a:gd name="connsiteY2" fmla="*/ 554547 h 1109094"/>
                    <a:gd name="connsiteX3" fmla="*/ 748018 w 1496036"/>
                    <a:gd name="connsiteY3" fmla="*/ 1109094 h 1109094"/>
                    <a:gd name="connsiteX4" fmla="*/ 0 w 1496036"/>
                    <a:gd name="connsiteY4" fmla="*/ 554547 h 1109094"/>
                    <a:gd name="connsiteX0" fmla="*/ 0 w 1496036"/>
                    <a:gd name="connsiteY0" fmla="*/ 192102 h 746649"/>
                    <a:gd name="connsiteX1" fmla="*/ 773418 w 1496036"/>
                    <a:gd name="connsiteY1" fmla="*/ 37605 h 746649"/>
                    <a:gd name="connsiteX2" fmla="*/ 1496036 w 1496036"/>
                    <a:gd name="connsiteY2" fmla="*/ 192102 h 746649"/>
                    <a:gd name="connsiteX3" fmla="*/ 748018 w 1496036"/>
                    <a:gd name="connsiteY3" fmla="*/ 746649 h 746649"/>
                    <a:gd name="connsiteX4" fmla="*/ 0 w 1496036"/>
                    <a:gd name="connsiteY4" fmla="*/ 192102 h 7466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96036" h="746649">
                      <a:moveTo>
                        <a:pt x="0" y="192102"/>
                      </a:moveTo>
                      <a:cubicBezTo>
                        <a:pt x="0" y="-114166"/>
                        <a:pt x="360299" y="37605"/>
                        <a:pt x="773418" y="37605"/>
                      </a:cubicBezTo>
                      <a:cubicBezTo>
                        <a:pt x="1186537" y="37605"/>
                        <a:pt x="1496036" y="-114166"/>
                        <a:pt x="1496036" y="192102"/>
                      </a:cubicBezTo>
                      <a:cubicBezTo>
                        <a:pt x="1496036" y="498370"/>
                        <a:pt x="1161137" y="746649"/>
                        <a:pt x="748018" y="746649"/>
                      </a:cubicBezTo>
                      <a:cubicBezTo>
                        <a:pt x="334899" y="746649"/>
                        <a:pt x="0" y="498370"/>
                        <a:pt x="0" y="192102"/>
                      </a:cubicBezTo>
                      <a:close/>
                    </a:path>
                  </a:pathLst>
                </a:custGeom>
                <a:solidFill>
                  <a:srgbClr val="CC6600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" name="楕円 41">
                  <a:extLst>
                    <a:ext uri="{FF2B5EF4-FFF2-40B4-BE49-F238E27FC236}">
                      <a16:creationId xmlns:a16="http://schemas.microsoft.com/office/drawing/2014/main" id="{2DC52EE0-5C64-419F-90FD-F99883930A1D}"/>
                    </a:ext>
                  </a:extLst>
                </p:cNvPr>
                <p:cNvSpPr/>
                <p:nvPr/>
              </p:nvSpPr>
              <p:spPr bwMode="auto">
                <a:xfrm>
                  <a:off x="407495" y="3180240"/>
                  <a:ext cx="1575175" cy="1035115"/>
                </a:xfrm>
                <a:prstGeom prst="ellipse">
                  <a:avLst/>
                </a:prstGeom>
                <a:grpFill/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" name="楕円 42">
                  <a:extLst>
                    <a:ext uri="{FF2B5EF4-FFF2-40B4-BE49-F238E27FC236}">
                      <a16:creationId xmlns:a16="http://schemas.microsoft.com/office/drawing/2014/main" id="{E35453AE-F6A3-41DF-8C38-A6293A25773C}"/>
                    </a:ext>
                  </a:extLst>
                </p:cNvPr>
                <p:cNvSpPr/>
                <p:nvPr/>
              </p:nvSpPr>
              <p:spPr bwMode="auto">
                <a:xfrm>
                  <a:off x="447066" y="3211991"/>
                  <a:ext cx="1496034" cy="953610"/>
                </a:xfrm>
                <a:prstGeom prst="ellipse">
                  <a:avLst/>
                </a:prstGeom>
                <a:pattFill prst="openDmnd">
                  <a:fgClr>
                    <a:srgbClr val="CC6600"/>
                  </a:fgClr>
                  <a:bgClr>
                    <a:srgbClr val="FFC000"/>
                  </a:bgClr>
                </a:patt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0" name="楕円 39">
                <a:extLst>
                  <a:ext uri="{FF2B5EF4-FFF2-40B4-BE49-F238E27FC236}">
                    <a16:creationId xmlns:a16="http://schemas.microsoft.com/office/drawing/2014/main" id="{7287BD68-785C-4FFC-B2B5-5734A338DCCE}"/>
                  </a:ext>
                </a:extLst>
              </p:cNvPr>
              <p:cNvSpPr/>
              <p:nvPr/>
            </p:nvSpPr>
            <p:spPr bwMode="auto">
              <a:xfrm>
                <a:off x="677525" y="3535531"/>
                <a:ext cx="1028137" cy="630070"/>
              </a:xfrm>
              <a:prstGeom prst="ellipse">
                <a:avLst/>
              </a:prstGeom>
              <a:solidFill>
                <a:schemeClr val="tx1">
                  <a:alpha val="2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0E5DBCFB-A858-4F65-B544-9368E03383C1}"/>
                </a:ext>
              </a:extLst>
            </p:cNvPr>
            <p:cNvGrpSpPr/>
            <p:nvPr/>
          </p:nvGrpSpPr>
          <p:grpSpPr>
            <a:xfrm>
              <a:off x="2428676" y="5243299"/>
              <a:ext cx="1674966" cy="610875"/>
              <a:chOff x="2428676" y="5296385"/>
              <a:chExt cx="1529409" cy="557789"/>
            </a:xfrm>
          </p:grpSpPr>
          <p:grpSp>
            <p:nvGrpSpPr>
              <p:cNvPr id="159" name="グループ化 158">
                <a:extLst>
                  <a:ext uri="{FF2B5EF4-FFF2-40B4-BE49-F238E27FC236}">
                    <a16:creationId xmlns:a16="http://schemas.microsoft.com/office/drawing/2014/main" id="{20DE6D41-3153-4CC5-9004-C577D6F11922}"/>
                  </a:ext>
                </a:extLst>
              </p:cNvPr>
              <p:cNvGrpSpPr/>
              <p:nvPr/>
            </p:nvGrpSpPr>
            <p:grpSpPr>
              <a:xfrm rot="3600000">
                <a:off x="2911539" y="4813522"/>
                <a:ext cx="314979" cy="1280706"/>
                <a:chOff x="3656600" y="2484688"/>
                <a:chExt cx="529638" cy="2153513"/>
              </a:xfrm>
            </p:grpSpPr>
            <p:sp>
              <p:nvSpPr>
                <p:cNvPr id="160" name="楕円 24">
                  <a:extLst>
                    <a:ext uri="{FF2B5EF4-FFF2-40B4-BE49-F238E27FC236}">
                      <a16:creationId xmlns:a16="http://schemas.microsoft.com/office/drawing/2014/main" id="{0AE65E69-BCED-4543-96F8-32AC08DFAFE2}"/>
                    </a:ext>
                  </a:extLst>
                </p:cNvPr>
                <p:cNvSpPr/>
                <p:nvPr/>
              </p:nvSpPr>
              <p:spPr bwMode="auto">
                <a:xfrm>
                  <a:off x="3656600" y="2522830"/>
                  <a:ext cx="529638" cy="2115371"/>
                </a:xfrm>
                <a:custGeom>
                  <a:avLst/>
                  <a:gdLst>
                    <a:gd name="connsiteX0" fmla="*/ 0 w 382343"/>
                    <a:gd name="connsiteY0" fmla="*/ 1057668 h 2115335"/>
                    <a:gd name="connsiteX1" fmla="*/ 191172 w 382343"/>
                    <a:gd name="connsiteY1" fmla="*/ 0 h 2115335"/>
                    <a:gd name="connsiteX2" fmla="*/ 382344 w 382343"/>
                    <a:gd name="connsiteY2" fmla="*/ 1057668 h 2115335"/>
                    <a:gd name="connsiteX3" fmla="*/ 191172 w 382343"/>
                    <a:gd name="connsiteY3" fmla="*/ 2115336 h 2115335"/>
                    <a:gd name="connsiteX4" fmla="*/ 0 w 382343"/>
                    <a:gd name="connsiteY4" fmla="*/ 1057668 h 2115335"/>
                    <a:gd name="connsiteX0" fmla="*/ 793 w 383930"/>
                    <a:gd name="connsiteY0" fmla="*/ 1057668 h 2115371"/>
                    <a:gd name="connsiteX1" fmla="*/ 191965 w 383930"/>
                    <a:gd name="connsiteY1" fmla="*/ 0 h 2115371"/>
                    <a:gd name="connsiteX2" fmla="*/ 383137 w 383930"/>
                    <a:gd name="connsiteY2" fmla="*/ 1057668 h 2115371"/>
                    <a:gd name="connsiteX3" fmla="*/ 191965 w 383930"/>
                    <a:gd name="connsiteY3" fmla="*/ 2115336 h 2115371"/>
                    <a:gd name="connsiteX4" fmla="*/ 793 w 383930"/>
                    <a:gd name="connsiteY4" fmla="*/ 1057668 h 21153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83930" h="2115371">
                      <a:moveTo>
                        <a:pt x="793" y="1057668"/>
                      </a:moveTo>
                      <a:cubicBezTo>
                        <a:pt x="793" y="473534"/>
                        <a:pt x="86384" y="0"/>
                        <a:pt x="191965" y="0"/>
                      </a:cubicBezTo>
                      <a:cubicBezTo>
                        <a:pt x="297546" y="0"/>
                        <a:pt x="383137" y="473534"/>
                        <a:pt x="383137" y="1057668"/>
                      </a:cubicBezTo>
                      <a:cubicBezTo>
                        <a:pt x="383137" y="1641802"/>
                        <a:pt x="407083" y="2110574"/>
                        <a:pt x="191965" y="2115336"/>
                      </a:cubicBezTo>
                      <a:cubicBezTo>
                        <a:pt x="-23153" y="2120098"/>
                        <a:pt x="793" y="1641802"/>
                        <a:pt x="793" y="1057668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61" name="楕円 24">
                  <a:extLst>
                    <a:ext uri="{FF2B5EF4-FFF2-40B4-BE49-F238E27FC236}">
                      <a16:creationId xmlns:a16="http://schemas.microsoft.com/office/drawing/2014/main" id="{A726275C-B6F5-4288-8D9D-7C07C4842E66}"/>
                    </a:ext>
                  </a:extLst>
                </p:cNvPr>
                <p:cNvSpPr/>
                <p:nvPr/>
              </p:nvSpPr>
              <p:spPr bwMode="auto">
                <a:xfrm>
                  <a:off x="3728038" y="2522830"/>
                  <a:ext cx="386762" cy="2115371"/>
                </a:xfrm>
                <a:custGeom>
                  <a:avLst/>
                  <a:gdLst>
                    <a:gd name="connsiteX0" fmla="*/ 0 w 382343"/>
                    <a:gd name="connsiteY0" fmla="*/ 1057668 h 2115335"/>
                    <a:gd name="connsiteX1" fmla="*/ 191172 w 382343"/>
                    <a:gd name="connsiteY1" fmla="*/ 0 h 2115335"/>
                    <a:gd name="connsiteX2" fmla="*/ 382344 w 382343"/>
                    <a:gd name="connsiteY2" fmla="*/ 1057668 h 2115335"/>
                    <a:gd name="connsiteX3" fmla="*/ 191172 w 382343"/>
                    <a:gd name="connsiteY3" fmla="*/ 2115336 h 2115335"/>
                    <a:gd name="connsiteX4" fmla="*/ 0 w 382343"/>
                    <a:gd name="connsiteY4" fmla="*/ 1057668 h 2115335"/>
                    <a:gd name="connsiteX0" fmla="*/ 793 w 383930"/>
                    <a:gd name="connsiteY0" fmla="*/ 1057668 h 2115371"/>
                    <a:gd name="connsiteX1" fmla="*/ 191965 w 383930"/>
                    <a:gd name="connsiteY1" fmla="*/ 0 h 2115371"/>
                    <a:gd name="connsiteX2" fmla="*/ 383137 w 383930"/>
                    <a:gd name="connsiteY2" fmla="*/ 1057668 h 2115371"/>
                    <a:gd name="connsiteX3" fmla="*/ 191965 w 383930"/>
                    <a:gd name="connsiteY3" fmla="*/ 2115336 h 2115371"/>
                    <a:gd name="connsiteX4" fmla="*/ 793 w 383930"/>
                    <a:gd name="connsiteY4" fmla="*/ 1057668 h 21153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83930" h="2115371">
                      <a:moveTo>
                        <a:pt x="793" y="1057668"/>
                      </a:moveTo>
                      <a:cubicBezTo>
                        <a:pt x="793" y="473534"/>
                        <a:pt x="86384" y="0"/>
                        <a:pt x="191965" y="0"/>
                      </a:cubicBezTo>
                      <a:cubicBezTo>
                        <a:pt x="297546" y="0"/>
                        <a:pt x="383137" y="473534"/>
                        <a:pt x="383137" y="1057668"/>
                      </a:cubicBezTo>
                      <a:cubicBezTo>
                        <a:pt x="383137" y="1641802"/>
                        <a:pt x="407083" y="2110574"/>
                        <a:pt x="191965" y="2115336"/>
                      </a:cubicBezTo>
                      <a:cubicBezTo>
                        <a:pt x="-23153" y="2120098"/>
                        <a:pt x="793" y="1641802"/>
                        <a:pt x="793" y="1057668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62" name="楕円 24">
                  <a:extLst>
                    <a:ext uri="{FF2B5EF4-FFF2-40B4-BE49-F238E27FC236}">
                      <a16:creationId xmlns:a16="http://schemas.microsoft.com/office/drawing/2014/main" id="{44A1A764-2F63-4F15-B26C-89755B7C44F9}"/>
                    </a:ext>
                  </a:extLst>
                </p:cNvPr>
                <p:cNvSpPr/>
                <p:nvPr/>
              </p:nvSpPr>
              <p:spPr bwMode="auto">
                <a:xfrm>
                  <a:off x="3853693" y="2522830"/>
                  <a:ext cx="151570" cy="2115371"/>
                </a:xfrm>
                <a:custGeom>
                  <a:avLst/>
                  <a:gdLst>
                    <a:gd name="connsiteX0" fmla="*/ 0 w 382343"/>
                    <a:gd name="connsiteY0" fmla="*/ 1057668 h 2115335"/>
                    <a:gd name="connsiteX1" fmla="*/ 191172 w 382343"/>
                    <a:gd name="connsiteY1" fmla="*/ 0 h 2115335"/>
                    <a:gd name="connsiteX2" fmla="*/ 382344 w 382343"/>
                    <a:gd name="connsiteY2" fmla="*/ 1057668 h 2115335"/>
                    <a:gd name="connsiteX3" fmla="*/ 191172 w 382343"/>
                    <a:gd name="connsiteY3" fmla="*/ 2115336 h 2115335"/>
                    <a:gd name="connsiteX4" fmla="*/ 0 w 382343"/>
                    <a:gd name="connsiteY4" fmla="*/ 1057668 h 2115335"/>
                    <a:gd name="connsiteX0" fmla="*/ 793 w 383930"/>
                    <a:gd name="connsiteY0" fmla="*/ 1057668 h 2115371"/>
                    <a:gd name="connsiteX1" fmla="*/ 191965 w 383930"/>
                    <a:gd name="connsiteY1" fmla="*/ 0 h 2115371"/>
                    <a:gd name="connsiteX2" fmla="*/ 383137 w 383930"/>
                    <a:gd name="connsiteY2" fmla="*/ 1057668 h 2115371"/>
                    <a:gd name="connsiteX3" fmla="*/ 191965 w 383930"/>
                    <a:gd name="connsiteY3" fmla="*/ 2115336 h 2115371"/>
                    <a:gd name="connsiteX4" fmla="*/ 793 w 383930"/>
                    <a:gd name="connsiteY4" fmla="*/ 1057668 h 21153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83930" h="2115371">
                      <a:moveTo>
                        <a:pt x="793" y="1057668"/>
                      </a:moveTo>
                      <a:cubicBezTo>
                        <a:pt x="793" y="473534"/>
                        <a:pt x="86384" y="0"/>
                        <a:pt x="191965" y="0"/>
                      </a:cubicBezTo>
                      <a:cubicBezTo>
                        <a:pt x="297546" y="0"/>
                        <a:pt x="383137" y="473534"/>
                        <a:pt x="383137" y="1057668"/>
                      </a:cubicBezTo>
                      <a:cubicBezTo>
                        <a:pt x="383137" y="1641802"/>
                        <a:pt x="407083" y="2110574"/>
                        <a:pt x="191965" y="2115336"/>
                      </a:cubicBezTo>
                      <a:cubicBezTo>
                        <a:pt x="-23153" y="2120098"/>
                        <a:pt x="793" y="1641802"/>
                        <a:pt x="793" y="1057668"/>
                      </a:cubicBezTo>
                      <a:close/>
                    </a:path>
                  </a:pathLst>
                </a:custGeom>
                <a:solidFill>
                  <a:srgbClr val="FFFF99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63" name="フリーフォーム: 図形 162">
                  <a:extLst>
                    <a:ext uri="{FF2B5EF4-FFF2-40B4-BE49-F238E27FC236}">
                      <a16:creationId xmlns:a16="http://schemas.microsoft.com/office/drawing/2014/main" id="{703E4B1E-15B2-473A-B9D7-F16DBA6AFFAB}"/>
                    </a:ext>
                  </a:extLst>
                </p:cNvPr>
                <p:cNvSpPr/>
                <p:nvPr/>
              </p:nvSpPr>
              <p:spPr bwMode="auto">
                <a:xfrm>
                  <a:off x="3811381" y="2484688"/>
                  <a:ext cx="220076" cy="136970"/>
                </a:xfrm>
                <a:custGeom>
                  <a:avLst/>
                  <a:gdLst>
                    <a:gd name="connsiteX0" fmla="*/ 158432 w 324073"/>
                    <a:gd name="connsiteY0" fmla="*/ 0 h 180132"/>
                    <a:gd name="connsiteX1" fmla="*/ 175950 w 324073"/>
                    <a:gd name="connsiteY1" fmla="*/ 7078 h 180132"/>
                    <a:gd name="connsiteX2" fmla="*/ 179263 w 324073"/>
                    <a:gd name="connsiteY2" fmla="*/ 11549 h 180132"/>
                    <a:gd name="connsiteX3" fmla="*/ 190516 w 324073"/>
                    <a:gd name="connsiteY3" fmla="*/ 3071 h 180132"/>
                    <a:gd name="connsiteX4" fmla="*/ 209268 w 324073"/>
                    <a:gd name="connsiteY4" fmla="*/ 5373 h 180132"/>
                    <a:gd name="connsiteX5" fmla="*/ 218799 w 324073"/>
                    <a:gd name="connsiteY5" fmla="*/ 12943 h 180132"/>
                    <a:gd name="connsiteX6" fmla="*/ 219482 w 324073"/>
                    <a:gd name="connsiteY6" fmla="*/ 12068 h 180132"/>
                    <a:gd name="connsiteX7" fmla="*/ 238192 w 324073"/>
                    <a:gd name="connsiteY7" fmla="*/ 9439 h 180132"/>
                    <a:gd name="connsiteX8" fmla="*/ 303491 w 324073"/>
                    <a:gd name="connsiteY8" fmla="*/ 67565 h 180132"/>
                    <a:gd name="connsiteX9" fmla="*/ 309548 w 324073"/>
                    <a:gd name="connsiteY9" fmla="*/ 168067 h 180132"/>
                    <a:gd name="connsiteX10" fmla="*/ 268798 w 324073"/>
                    <a:gd name="connsiteY10" fmla="*/ 161133 h 180132"/>
                    <a:gd name="connsiteX11" fmla="*/ 257839 w 324073"/>
                    <a:gd name="connsiteY11" fmla="*/ 151477 h 180132"/>
                    <a:gd name="connsiteX12" fmla="*/ 252226 w 324073"/>
                    <a:gd name="connsiteY12" fmla="*/ 165694 h 180132"/>
                    <a:gd name="connsiteX13" fmla="*/ 237137 w 324073"/>
                    <a:gd name="connsiteY13" fmla="*/ 177065 h 180132"/>
                    <a:gd name="connsiteX14" fmla="*/ 199570 w 324073"/>
                    <a:gd name="connsiteY14" fmla="*/ 159820 h 180132"/>
                    <a:gd name="connsiteX15" fmla="*/ 192031 w 324073"/>
                    <a:gd name="connsiteY15" fmla="*/ 148481 h 180132"/>
                    <a:gd name="connsiteX16" fmla="*/ 190256 w 324073"/>
                    <a:gd name="connsiteY16" fmla="*/ 153752 h 180132"/>
                    <a:gd name="connsiteX17" fmla="*/ 158432 w 324073"/>
                    <a:gd name="connsiteY17" fmla="*/ 180132 h 180132"/>
                    <a:gd name="connsiteX18" fmla="*/ 140914 w 324073"/>
                    <a:gd name="connsiteY18" fmla="*/ 173054 h 180132"/>
                    <a:gd name="connsiteX19" fmla="*/ 127920 w 324073"/>
                    <a:gd name="connsiteY19" fmla="*/ 155522 h 180132"/>
                    <a:gd name="connsiteX20" fmla="*/ 125061 w 324073"/>
                    <a:gd name="connsiteY20" fmla="*/ 159819 h 180132"/>
                    <a:gd name="connsiteX21" fmla="*/ 87496 w 324073"/>
                    <a:gd name="connsiteY21" fmla="*/ 177063 h 180132"/>
                    <a:gd name="connsiteX22" fmla="*/ 72406 w 324073"/>
                    <a:gd name="connsiteY22" fmla="*/ 165693 h 180132"/>
                    <a:gd name="connsiteX23" fmla="*/ 66649 w 324073"/>
                    <a:gd name="connsiteY23" fmla="*/ 151110 h 180132"/>
                    <a:gd name="connsiteX24" fmla="*/ 55274 w 324073"/>
                    <a:gd name="connsiteY24" fmla="*/ 161133 h 180132"/>
                    <a:gd name="connsiteX25" fmla="*/ 14525 w 324073"/>
                    <a:gd name="connsiteY25" fmla="*/ 168066 h 180132"/>
                    <a:gd name="connsiteX26" fmla="*/ 20582 w 324073"/>
                    <a:gd name="connsiteY26" fmla="*/ 67564 h 180132"/>
                    <a:gd name="connsiteX27" fmla="*/ 104591 w 324073"/>
                    <a:gd name="connsiteY27" fmla="*/ 12067 h 180132"/>
                    <a:gd name="connsiteX28" fmla="*/ 105488 w 324073"/>
                    <a:gd name="connsiteY28" fmla="*/ 13215 h 180132"/>
                    <a:gd name="connsiteX29" fmla="*/ 115364 w 324073"/>
                    <a:gd name="connsiteY29" fmla="*/ 5372 h 180132"/>
                    <a:gd name="connsiteX30" fmla="*/ 134117 w 324073"/>
                    <a:gd name="connsiteY30" fmla="*/ 3070 h 180132"/>
                    <a:gd name="connsiteX31" fmla="*/ 140385 w 324073"/>
                    <a:gd name="connsiteY31" fmla="*/ 7791 h 180132"/>
                    <a:gd name="connsiteX32" fmla="*/ 140914 w 324073"/>
                    <a:gd name="connsiteY32" fmla="*/ 7078 h 180132"/>
                    <a:gd name="connsiteX33" fmla="*/ 158432 w 324073"/>
                    <a:gd name="connsiteY33" fmla="*/ 0 h 1801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324073" h="180132">
                      <a:moveTo>
                        <a:pt x="158432" y="0"/>
                      </a:moveTo>
                      <a:cubicBezTo>
                        <a:pt x="164646" y="0"/>
                        <a:pt x="170566" y="2521"/>
                        <a:pt x="175950" y="7078"/>
                      </a:cubicBezTo>
                      <a:lnTo>
                        <a:pt x="179263" y="11549"/>
                      </a:lnTo>
                      <a:lnTo>
                        <a:pt x="190516" y="3071"/>
                      </a:lnTo>
                      <a:cubicBezTo>
                        <a:pt x="196518" y="1462"/>
                        <a:pt x="202888" y="2364"/>
                        <a:pt x="209268" y="5373"/>
                      </a:cubicBezTo>
                      <a:lnTo>
                        <a:pt x="218799" y="12943"/>
                      </a:lnTo>
                      <a:lnTo>
                        <a:pt x="219482" y="12068"/>
                      </a:lnTo>
                      <a:cubicBezTo>
                        <a:pt x="224864" y="8961"/>
                        <a:pt x="231251" y="8183"/>
                        <a:pt x="238192" y="9439"/>
                      </a:cubicBezTo>
                      <a:cubicBezTo>
                        <a:pt x="259018" y="13203"/>
                        <a:pt x="284837" y="35256"/>
                        <a:pt x="303491" y="67565"/>
                      </a:cubicBezTo>
                      <a:cubicBezTo>
                        <a:pt x="328362" y="110643"/>
                        <a:pt x="331074" y="155639"/>
                        <a:pt x="309548" y="168067"/>
                      </a:cubicBezTo>
                      <a:cubicBezTo>
                        <a:pt x="298785" y="174281"/>
                        <a:pt x="284001" y="171176"/>
                        <a:pt x="268798" y="161133"/>
                      </a:cubicBezTo>
                      <a:lnTo>
                        <a:pt x="257839" y="151477"/>
                      </a:lnTo>
                      <a:lnTo>
                        <a:pt x="252226" y="165694"/>
                      </a:lnTo>
                      <a:cubicBezTo>
                        <a:pt x="248205" y="171490"/>
                        <a:pt x="243140" y="175456"/>
                        <a:pt x="237137" y="177065"/>
                      </a:cubicBezTo>
                      <a:cubicBezTo>
                        <a:pt x="225133" y="180281"/>
                        <a:pt x="211656" y="173456"/>
                        <a:pt x="199570" y="159820"/>
                      </a:cubicBezTo>
                      <a:lnTo>
                        <a:pt x="192031" y="148481"/>
                      </a:lnTo>
                      <a:lnTo>
                        <a:pt x="190256" y="153752"/>
                      </a:lnTo>
                      <a:cubicBezTo>
                        <a:pt x="182111" y="170051"/>
                        <a:pt x="170860" y="180132"/>
                        <a:pt x="158432" y="180132"/>
                      </a:cubicBezTo>
                      <a:cubicBezTo>
                        <a:pt x="152218" y="180133"/>
                        <a:pt x="146297" y="177612"/>
                        <a:pt x="140914" y="173054"/>
                      </a:cubicBezTo>
                      <a:lnTo>
                        <a:pt x="127920" y="155522"/>
                      </a:lnTo>
                      <a:lnTo>
                        <a:pt x="125061" y="159819"/>
                      </a:lnTo>
                      <a:cubicBezTo>
                        <a:pt x="112977" y="173455"/>
                        <a:pt x="99500" y="180280"/>
                        <a:pt x="87496" y="177063"/>
                      </a:cubicBezTo>
                      <a:cubicBezTo>
                        <a:pt x="81493" y="175455"/>
                        <a:pt x="76427" y="171489"/>
                        <a:pt x="72406" y="165693"/>
                      </a:cubicBezTo>
                      <a:lnTo>
                        <a:pt x="66649" y="151110"/>
                      </a:lnTo>
                      <a:lnTo>
                        <a:pt x="55274" y="161133"/>
                      </a:lnTo>
                      <a:cubicBezTo>
                        <a:pt x="40072" y="171175"/>
                        <a:pt x="25288" y="174280"/>
                        <a:pt x="14525" y="168066"/>
                      </a:cubicBezTo>
                      <a:cubicBezTo>
                        <a:pt x="-7001" y="155638"/>
                        <a:pt x="-4289" y="110642"/>
                        <a:pt x="20582" y="67564"/>
                      </a:cubicBezTo>
                      <a:cubicBezTo>
                        <a:pt x="45453" y="24486"/>
                        <a:pt x="83065" y="-361"/>
                        <a:pt x="104591" y="12067"/>
                      </a:cubicBezTo>
                      <a:lnTo>
                        <a:pt x="105488" y="13215"/>
                      </a:lnTo>
                      <a:lnTo>
                        <a:pt x="115364" y="5372"/>
                      </a:lnTo>
                      <a:cubicBezTo>
                        <a:pt x="121744" y="2363"/>
                        <a:pt x="128115" y="1461"/>
                        <a:pt x="134117" y="3070"/>
                      </a:cubicBezTo>
                      <a:lnTo>
                        <a:pt x="140385" y="7791"/>
                      </a:lnTo>
                      <a:lnTo>
                        <a:pt x="140914" y="7078"/>
                      </a:lnTo>
                      <a:cubicBezTo>
                        <a:pt x="146298" y="2521"/>
                        <a:pt x="152218" y="0"/>
                        <a:pt x="158432" y="0"/>
                      </a:cubicBezTo>
                      <a:close/>
                    </a:path>
                  </a:pathLst>
                </a:custGeom>
                <a:solidFill>
                  <a:srgbClr val="92D05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182" name="グループ化 181">
                <a:extLst>
                  <a:ext uri="{FF2B5EF4-FFF2-40B4-BE49-F238E27FC236}">
                    <a16:creationId xmlns:a16="http://schemas.microsoft.com/office/drawing/2014/main" id="{84299E83-762D-4ADE-8ECA-58627CE62475}"/>
                  </a:ext>
                </a:extLst>
              </p:cNvPr>
              <p:cNvGrpSpPr/>
              <p:nvPr/>
            </p:nvGrpSpPr>
            <p:grpSpPr>
              <a:xfrm rot="4592918">
                <a:off x="3160242" y="5001588"/>
                <a:ext cx="314979" cy="1280706"/>
                <a:chOff x="3656600" y="2484688"/>
                <a:chExt cx="529638" cy="2153513"/>
              </a:xfrm>
            </p:grpSpPr>
            <p:sp>
              <p:nvSpPr>
                <p:cNvPr id="183" name="楕円 24">
                  <a:extLst>
                    <a:ext uri="{FF2B5EF4-FFF2-40B4-BE49-F238E27FC236}">
                      <a16:creationId xmlns:a16="http://schemas.microsoft.com/office/drawing/2014/main" id="{6A2DFA81-ADE8-4F9F-854E-DBA026D1098A}"/>
                    </a:ext>
                  </a:extLst>
                </p:cNvPr>
                <p:cNvSpPr/>
                <p:nvPr/>
              </p:nvSpPr>
              <p:spPr bwMode="auto">
                <a:xfrm>
                  <a:off x="3656600" y="2522830"/>
                  <a:ext cx="529638" cy="2115371"/>
                </a:xfrm>
                <a:custGeom>
                  <a:avLst/>
                  <a:gdLst>
                    <a:gd name="connsiteX0" fmla="*/ 0 w 382343"/>
                    <a:gd name="connsiteY0" fmla="*/ 1057668 h 2115335"/>
                    <a:gd name="connsiteX1" fmla="*/ 191172 w 382343"/>
                    <a:gd name="connsiteY1" fmla="*/ 0 h 2115335"/>
                    <a:gd name="connsiteX2" fmla="*/ 382344 w 382343"/>
                    <a:gd name="connsiteY2" fmla="*/ 1057668 h 2115335"/>
                    <a:gd name="connsiteX3" fmla="*/ 191172 w 382343"/>
                    <a:gd name="connsiteY3" fmla="*/ 2115336 h 2115335"/>
                    <a:gd name="connsiteX4" fmla="*/ 0 w 382343"/>
                    <a:gd name="connsiteY4" fmla="*/ 1057668 h 2115335"/>
                    <a:gd name="connsiteX0" fmla="*/ 793 w 383930"/>
                    <a:gd name="connsiteY0" fmla="*/ 1057668 h 2115371"/>
                    <a:gd name="connsiteX1" fmla="*/ 191965 w 383930"/>
                    <a:gd name="connsiteY1" fmla="*/ 0 h 2115371"/>
                    <a:gd name="connsiteX2" fmla="*/ 383137 w 383930"/>
                    <a:gd name="connsiteY2" fmla="*/ 1057668 h 2115371"/>
                    <a:gd name="connsiteX3" fmla="*/ 191965 w 383930"/>
                    <a:gd name="connsiteY3" fmla="*/ 2115336 h 2115371"/>
                    <a:gd name="connsiteX4" fmla="*/ 793 w 383930"/>
                    <a:gd name="connsiteY4" fmla="*/ 1057668 h 21153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83930" h="2115371">
                      <a:moveTo>
                        <a:pt x="793" y="1057668"/>
                      </a:moveTo>
                      <a:cubicBezTo>
                        <a:pt x="793" y="473534"/>
                        <a:pt x="86384" y="0"/>
                        <a:pt x="191965" y="0"/>
                      </a:cubicBezTo>
                      <a:cubicBezTo>
                        <a:pt x="297546" y="0"/>
                        <a:pt x="383137" y="473534"/>
                        <a:pt x="383137" y="1057668"/>
                      </a:cubicBezTo>
                      <a:cubicBezTo>
                        <a:pt x="383137" y="1641802"/>
                        <a:pt x="407083" y="2110574"/>
                        <a:pt x="191965" y="2115336"/>
                      </a:cubicBezTo>
                      <a:cubicBezTo>
                        <a:pt x="-23153" y="2120098"/>
                        <a:pt x="793" y="1641802"/>
                        <a:pt x="793" y="1057668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84" name="楕円 24">
                  <a:extLst>
                    <a:ext uri="{FF2B5EF4-FFF2-40B4-BE49-F238E27FC236}">
                      <a16:creationId xmlns:a16="http://schemas.microsoft.com/office/drawing/2014/main" id="{D16463F3-B283-449F-AC04-D7AEBA6FA124}"/>
                    </a:ext>
                  </a:extLst>
                </p:cNvPr>
                <p:cNvSpPr/>
                <p:nvPr/>
              </p:nvSpPr>
              <p:spPr bwMode="auto">
                <a:xfrm>
                  <a:off x="3728038" y="2522830"/>
                  <a:ext cx="386762" cy="2115371"/>
                </a:xfrm>
                <a:custGeom>
                  <a:avLst/>
                  <a:gdLst>
                    <a:gd name="connsiteX0" fmla="*/ 0 w 382343"/>
                    <a:gd name="connsiteY0" fmla="*/ 1057668 h 2115335"/>
                    <a:gd name="connsiteX1" fmla="*/ 191172 w 382343"/>
                    <a:gd name="connsiteY1" fmla="*/ 0 h 2115335"/>
                    <a:gd name="connsiteX2" fmla="*/ 382344 w 382343"/>
                    <a:gd name="connsiteY2" fmla="*/ 1057668 h 2115335"/>
                    <a:gd name="connsiteX3" fmla="*/ 191172 w 382343"/>
                    <a:gd name="connsiteY3" fmla="*/ 2115336 h 2115335"/>
                    <a:gd name="connsiteX4" fmla="*/ 0 w 382343"/>
                    <a:gd name="connsiteY4" fmla="*/ 1057668 h 2115335"/>
                    <a:gd name="connsiteX0" fmla="*/ 793 w 383930"/>
                    <a:gd name="connsiteY0" fmla="*/ 1057668 h 2115371"/>
                    <a:gd name="connsiteX1" fmla="*/ 191965 w 383930"/>
                    <a:gd name="connsiteY1" fmla="*/ 0 h 2115371"/>
                    <a:gd name="connsiteX2" fmla="*/ 383137 w 383930"/>
                    <a:gd name="connsiteY2" fmla="*/ 1057668 h 2115371"/>
                    <a:gd name="connsiteX3" fmla="*/ 191965 w 383930"/>
                    <a:gd name="connsiteY3" fmla="*/ 2115336 h 2115371"/>
                    <a:gd name="connsiteX4" fmla="*/ 793 w 383930"/>
                    <a:gd name="connsiteY4" fmla="*/ 1057668 h 21153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83930" h="2115371">
                      <a:moveTo>
                        <a:pt x="793" y="1057668"/>
                      </a:moveTo>
                      <a:cubicBezTo>
                        <a:pt x="793" y="473534"/>
                        <a:pt x="86384" y="0"/>
                        <a:pt x="191965" y="0"/>
                      </a:cubicBezTo>
                      <a:cubicBezTo>
                        <a:pt x="297546" y="0"/>
                        <a:pt x="383137" y="473534"/>
                        <a:pt x="383137" y="1057668"/>
                      </a:cubicBezTo>
                      <a:cubicBezTo>
                        <a:pt x="383137" y="1641802"/>
                        <a:pt x="407083" y="2110574"/>
                        <a:pt x="191965" y="2115336"/>
                      </a:cubicBezTo>
                      <a:cubicBezTo>
                        <a:pt x="-23153" y="2120098"/>
                        <a:pt x="793" y="1641802"/>
                        <a:pt x="793" y="1057668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85" name="楕円 24">
                  <a:extLst>
                    <a:ext uri="{FF2B5EF4-FFF2-40B4-BE49-F238E27FC236}">
                      <a16:creationId xmlns:a16="http://schemas.microsoft.com/office/drawing/2014/main" id="{50BA605A-54DC-4FDB-B702-EB60E538F0E0}"/>
                    </a:ext>
                  </a:extLst>
                </p:cNvPr>
                <p:cNvSpPr/>
                <p:nvPr/>
              </p:nvSpPr>
              <p:spPr bwMode="auto">
                <a:xfrm>
                  <a:off x="3853693" y="2522830"/>
                  <a:ext cx="151570" cy="2115371"/>
                </a:xfrm>
                <a:custGeom>
                  <a:avLst/>
                  <a:gdLst>
                    <a:gd name="connsiteX0" fmla="*/ 0 w 382343"/>
                    <a:gd name="connsiteY0" fmla="*/ 1057668 h 2115335"/>
                    <a:gd name="connsiteX1" fmla="*/ 191172 w 382343"/>
                    <a:gd name="connsiteY1" fmla="*/ 0 h 2115335"/>
                    <a:gd name="connsiteX2" fmla="*/ 382344 w 382343"/>
                    <a:gd name="connsiteY2" fmla="*/ 1057668 h 2115335"/>
                    <a:gd name="connsiteX3" fmla="*/ 191172 w 382343"/>
                    <a:gd name="connsiteY3" fmla="*/ 2115336 h 2115335"/>
                    <a:gd name="connsiteX4" fmla="*/ 0 w 382343"/>
                    <a:gd name="connsiteY4" fmla="*/ 1057668 h 2115335"/>
                    <a:gd name="connsiteX0" fmla="*/ 793 w 383930"/>
                    <a:gd name="connsiteY0" fmla="*/ 1057668 h 2115371"/>
                    <a:gd name="connsiteX1" fmla="*/ 191965 w 383930"/>
                    <a:gd name="connsiteY1" fmla="*/ 0 h 2115371"/>
                    <a:gd name="connsiteX2" fmla="*/ 383137 w 383930"/>
                    <a:gd name="connsiteY2" fmla="*/ 1057668 h 2115371"/>
                    <a:gd name="connsiteX3" fmla="*/ 191965 w 383930"/>
                    <a:gd name="connsiteY3" fmla="*/ 2115336 h 2115371"/>
                    <a:gd name="connsiteX4" fmla="*/ 793 w 383930"/>
                    <a:gd name="connsiteY4" fmla="*/ 1057668 h 21153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83930" h="2115371">
                      <a:moveTo>
                        <a:pt x="793" y="1057668"/>
                      </a:moveTo>
                      <a:cubicBezTo>
                        <a:pt x="793" y="473534"/>
                        <a:pt x="86384" y="0"/>
                        <a:pt x="191965" y="0"/>
                      </a:cubicBezTo>
                      <a:cubicBezTo>
                        <a:pt x="297546" y="0"/>
                        <a:pt x="383137" y="473534"/>
                        <a:pt x="383137" y="1057668"/>
                      </a:cubicBezTo>
                      <a:cubicBezTo>
                        <a:pt x="383137" y="1641802"/>
                        <a:pt x="407083" y="2110574"/>
                        <a:pt x="191965" y="2115336"/>
                      </a:cubicBezTo>
                      <a:cubicBezTo>
                        <a:pt x="-23153" y="2120098"/>
                        <a:pt x="793" y="1641802"/>
                        <a:pt x="793" y="1057668"/>
                      </a:cubicBezTo>
                      <a:close/>
                    </a:path>
                  </a:pathLst>
                </a:custGeom>
                <a:solidFill>
                  <a:srgbClr val="FFFF99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86" name="フリーフォーム: 図形 185">
                  <a:extLst>
                    <a:ext uri="{FF2B5EF4-FFF2-40B4-BE49-F238E27FC236}">
                      <a16:creationId xmlns:a16="http://schemas.microsoft.com/office/drawing/2014/main" id="{4DB69957-BDE9-442E-BF96-03686C836E57}"/>
                    </a:ext>
                  </a:extLst>
                </p:cNvPr>
                <p:cNvSpPr/>
                <p:nvPr/>
              </p:nvSpPr>
              <p:spPr bwMode="auto">
                <a:xfrm>
                  <a:off x="3811381" y="2484688"/>
                  <a:ext cx="220076" cy="136970"/>
                </a:xfrm>
                <a:custGeom>
                  <a:avLst/>
                  <a:gdLst>
                    <a:gd name="connsiteX0" fmla="*/ 158432 w 324073"/>
                    <a:gd name="connsiteY0" fmla="*/ 0 h 180132"/>
                    <a:gd name="connsiteX1" fmla="*/ 175950 w 324073"/>
                    <a:gd name="connsiteY1" fmla="*/ 7078 h 180132"/>
                    <a:gd name="connsiteX2" fmla="*/ 179263 w 324073"/>
                    <a:gd name="connsiteY2" fmla="*/ 11549 h 180132"/>
                    <a:gd name="connsiteX3" fmla="*/ 190516 w 324073"/>
                    <a:gd name="connsiteY3" fmla="*/ 3071 h 180132"/>
                    <a:gd name="connsiteX4" fmla="*/ 209268 w 324073"/>
                    <a:gd name="connsiteY4" fmla="*/ 5373 h 180132"/>
                    <a:gd name="connsiteX5" fmla="*/ 218799 w 324073"/>
                    <a:gd name="connsiteY5" fmla="*/ 12943 h 180132"/>
                    <a:gd name="connsiteX6" fmla="*/ 219482 w 324073"/>
                    <a:gd name="connsiteY6" fmla="*/ 12068 h 180132"/>
                    <a:gd name="connsiteX7" fmla="*/ 238192 w 324073"/>
                    <a:gd name="connsiteY7" fmla="*/ 9439 h 180132"/>
                    <a:gd name="connsiteX8" fmla="*/ 303491 w 324073"/>
                    <a:gd name="connsiteY8" fmla="*/ 67565 h 180132"/>
                    <a:gd name="connsiteX9" fmla="*/ 309548 w 324073"/>
                    <a:gd name="connsiteY9" fmla="*/ 168067 h 180132"/>
                    <a:gd name="connsiteX10" fmla="*/ 268798 w 324073"/>
                    <a:gd name="connsiteY10" fmla="*/ 161133 h 180132"/>
                    <a:gd name="connsiteX11" fmla="*/ 257839 w 324073"/>
                    <a:gd name="connsiteY11" fmla="*/ 151477 h 180132"/>
                    <a:gd name="connsiteX12" fmla="*/ 252226 w 324073"/>
                    <a:gd name="connsiteY12" fmla="*/ 165694 h 180132"/>
                    <a:gd name="connsiteX13" fmla="*/ 237137 w 324073"/>
                    <a:gd name="connsiteY13" fmla="*/ 177065 h 180132"/>
                    <a:gd name="connsiteX14" fmla="*/ 199570 w 324073"/>
                    <a:gd name="connsiteY14" fmla="*/ 159820 h 180132"/>
                    <a:gd name="connsiteX15" fmla="*/ 192031 w 324073"/>
                    <a:gd name="connsiteY15" fmla="*/ 148481 h 180132"/>
                    <a:gd name="connsiteX16" fmla="*/ 190256 w 324073"/>
                    <a:gd name="connsiteY16" fmla="*/ 153752 h 180132"/>
                    <a:gd name="connsiteX17" fmla="*/ 158432 w 324073"/>
                    <a:gd name="connsiteY17" fmla="*/ 180132 h 180132"/>
                    <a:gd name="connsiteX18" fmla="*/ 140914 w 324073"/>
                    <a:gd name="connsiteY18" fmla="*/ 173054 h 180132"/>
                    <a:gd name="connsiteX19" fmla="*/ 127920 w 324073"/>
                    <a:gd name="connsiteY19" fmla="*/ 155522 h 180132"/>
                    <a:gd name="connsiteX20" fmla="*/ 125061 w 324073"/>
                    <a:gd name="connsiteY20" fmla="*/ 159819 h 180132"/>
                    <a:gd name="connsiteX21" fmla="*/ 87496 w 324073"/>
                    <a:gd name="connsiteY21" fmla="*/ 177063 h 180132"/>
                    <a:gd name="connsiteX22" fmla="*/ 72406 w 324073"/>
                    <a:gd name="connsiteY22" fmla="*/ 165693 h 180132"/>
                    <a:gd name="connsiteX23" fmla="*/ 66649 w 324073"/>
                    <a:gd name="connsiteY23" fmla="*/ 151110 h 180132"/>
                    <a:gd name="connsiteX24" fmla="*/ 55274 w 324073"/>
                    <a:gd name="connsiteY24" fmla="*/ 161133 h 180132"/>
                    <a:gd name="connsiteX25" fmla="*/ 14525 w 324073"/>
                    <a:gd name="connsiteY25" fmla="*/ 168066 h 180132"/>
                    <a:gd name="connsiteX26" fmla="*/ 20582 w 324073"/>
                    <a:gd name="connsiteY26" fmla="*/ 67564 h 180132"/>
                    <a:gd name="connsiteX27" fmla="*/ 104591 w 324073"/>
                    <a:gd name="connsiteY27" fmla="*/ 12067 h 180132"/>
                    <a:gd name="connsiteX28" fmla="*/ 105488 w 324073"/>
                    <a:gd name="connsiteY28" fmla="*/ 13215 h 180132"/>
                    <a:gd name="connsiteX29" fmla="*/ 115364 w 324073"/>
                    <a:gd name="connsiteY29" fmla="*/ 5372 h 180132"/>
                    <a:gd name="connsiteX30" fmla="*/ 134117 w 324073"/>
                    <a:gd name="connsiteY30" fmla="*/ 3070 h 180132"/>
                    <a:gd name="connsiteX31" fmla="*/ 140385 w 324073"/>
                    <a:gd name="connsiteY31" fmla="*/ 7791 h 180132"/>
                    <a:gd name="connsiteX32" fmla="*/ 140914 w 324073"/>
                    <a:gd name="connsiteY32" fmla="*/ 7078 h 180132"/>
                    <a:gd name="connsiteX33" fmla="*/ 158432 w 324073"/>
                    <a:gd name="connsiteY33" fmla="*/ 0 h 1801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324073" h="180132">
                      <a:moveTo>
                        <a:pt x="158432" y="0"/>
                      </a:moveTo>
                      <a:cubicBezTo>
                        <a:pt x="164646" y="0"/>
                        <a:pt x="170566" y="2521"/>
                        <a:pt x="175950" y="7078"/>
                      </a:cubicBezTo>
                      <a:lnTo>
                        <a:pt x="179263" y="11549"/>
                      </a:lnTo>
                      <a:lnTo>
                        <a:pt x="190516" y="3071"/>
                      </a:lnTo>
                      <a:cubicBezTo>
                        <a:pt x="196518" y="1462"/>
                        <a:pt x="202888" y="2364"/>
                        <a:pt x="209268" y="5373"/>
                      </a:cubicBezTo>
                      <a:lnTo>
                        <a:pt x="218799" y="12943"/>
                      </a:lnTo>
                      <a:lnTo>
                        <a:pt x="219482" y="12068"/>
                      </a:lnTo>
                      <a:cubicBezTo>
                        <a:pt x="224864" y="8961"/>
                        <a:pt x="231251" y="8183"/>
                        <a:pt x="238192" y="9439"/>
                      </a:cubicBezTo>
                      <a:cubicBezTo>
                        <a:pt x="259018" y="13203"/>
                        <a:pt x="284837" y="35256"/>
                        <a:pt x="303491" y="67565"/>
                      </a:cubicBezTo>
                      <a:cubicBezTo>
                        <a:pt x="328362" y="110643"/>
                        <a:pt x="331074" y="155639"/>
                        <a:pt x="309548" y="168067"/>
                      </a:cubicBezTo>
                      <a:cubicBezTo>
                        <a:pt x="298785" y="174281"/>
                        <a:pt x="284001" y="171176"/>
                        <a:pt x="268798" y="161133"/>
                      </a:cubicBezTo>
                      <a:lnTo>
                        <a:pt x="257839" y="151477"/>
                      </a:lnTo>
                      <a:lnTo>
                        <a:pt x="252226" y="165694"/>
                      </a:lnTo>
                      <a:cubicBezTo>
                        <a:pt x="248205" y="171490"/>
                        <a:pt x="243140" y="175456"/>
                        <a:pt x="237137" y="177065"/>
                      </a:cubicBezTo>
                      <a:cubicBezTo>
                        <a:pt x="225133" y="180281"/>
                        <a:pt x="211656" y="173456"/>
                        <a:pt x="199570" y="159820"/>
                      </a:cubicBezTo>
                      <a:lnTo>
                        <a:pt x="192031" y="148481"/>
                      </a:lnTo>
                      <a:lnTo>
                        <a:pt x="190256" y="153752"/>
                      </a:lnTo>
                      <a:cubicBezTo>
                        <a:pt x="182111" y="170051"/>
                        <a:pt x="170860" y="180132"/>
                        <a:pt x="158432" y="180132"/>
                      </a:cubicBezTo>
                      <a:cubicBezTo>
                        <a:pt x="152218" y="180133"/>
                        <a:pt x="146297" y="177612"/>
                        <a:pt x="140914" y="173054"/>
                      </a:cubicBezTo>
                      <a:lnTo>
                        <a:pt x="127920" y="155522"/>
                      </a:lnTo>
                      <a:lnTo>
                        <a:pt x="125061" y="159819"/>
                      </a:lnTo>
                      <a:cubicBezTo>
                        <a:pt x="112977" y="173455"/>
                        <a:pt x="99500" y="180280"/>
                        <a:pt x="87496" y="177063"/>
                      </a:cubicBezTo>
                      <a:cubicBezTo>
                        <a:pt x="81493" y="175455"/>
                        <a:pt x="76427" y="171489"/>
                        <a:pt x="72406" y="165693"/>
                      </a:cubicBezTo>
                      <a:lnTo>
                        <a:pt x="66649" y="151110"/>
                      </a:lnTo>
                      <a:lnTo>
                        <a:pt x="55274" y="161133"/>
                      </a:lnTo>
                      <a:cubicBezTo>
                        <a:pt x="40072" y="171175"/>
                        <a:pt x="25288" y="174280"/>
                        <a:pt x="14525" y="168066"/>
                      </a:cubicBezTo>
                      <a:cubicBezTo>
                        <a:pt x="-7001" y="155638"/>
                        <a:pt x="-4289" y="110642"/>
                        <a:pt x="20582" y="67564"/>
                      </a:cubicBezTo>
                      <a:cubicBezTo>
                        <a:pt x="45453" y="24486"/>
                        <a:pt x="83065" y="-361"/>
                        <a:pt x="104591" y="12067"/>
                      </a:cubicBezTo>
                      <a:lnTo>
                        <a:pt x="105488" y="13215"/>
                      </a:lnTo>
                      <a:lnTo>
                        <a:pt x="115364" y="5372"/>
                      </a:lnTo>
                      <a:cubicBezTo>
                        <a:pt x="121744" y="2363"/>
                        <a:pt x="128115" y="1461"/>
                        <a:pt x="134117" y="3070"/>
                      </a:cubicBezTo>
                      <a:lnTo>
                        <a:pt x="140385" y="7791"/>
                      </a:lnTo>
                      <a:lnTo>
                        <a:pt x="140914" y="7078"/>
                      </a:lnTo>
                      <a:cubicBezTo>
                        <a:pt x="146298" y="2521"/>
                        <a:pt x="152218" y="0"/>
                        <a:pt x="158432" y="0"/>
                      </a:cubicBezTo>
                      <a:close/>
                    </a:path>
                  </a:pathLst>
                </a:custGeom>
                <a:solidFill>
                  <a:srgbClr val="92D05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210" name="グループ化 209">
                <a:extLst>
                  <a:ext uri="{FF2B5EF4-FFF2-40B4-BE49-F238E27FC236}">
                    <a16:creationId xmlns:a16="http://schemas.microsoft.com/office/drawing/2014/main" id="{DDBB49BA-F974-40FE-AF46-3CBD35D0A2E8}"/>
                  </a:ext>
                </a:extLst>
              </p:cNvPr>
              <p:cNvGrpSpPr/>
              <p:nvPr/>
            </p:nvGrpSpPr>
            <p:grpSpPr>
              <a:xfrm rot="3622904">
                <a:off x="3159904" y="5056332"/>
                <a:ext cx="314979" cy="1280706"/>
                <a:chOff x="3656600" y="2484688"/>
                <a:chExt cx="529638" cy="2153513"/>
              </a:xfrm>
            </p:grpSpPr>
            <p:sp>
              <p:nvSpPr>
                <p:cNvPr id="211" name="楕円 24">
                  <a:extLst>
                    <a:ext uri="{FF2B5EF4-FFF2-40B4-BE49-F238E27FC236}">
                      <a16:creationId xmlns:a16="http://schemas.microsoft.com/office/drawing/2014/main" id="{A4F160E6-0F5D-422B-BE2A-1EF9E7B2F9ED}"/>
                    </a:ext>
                  </a:extLst>
                </p:cNvPr>
                <p:cNvSpPr/>
                <p:nvPr/>
              </p:nvSpPr>
              <p:spPr bwMode="auto">
                <a:xfrm>
                  <a:off x="3656600" y="2522830"/>
                  <a:ext cx="529638" cy="2115371"/>
                </a:xfrm>
                <a:custGeom>
                  <a:avLst/>
                  <a:gdLst>
                    <a:gd name="connsiteX0" fmla="*/ 0 w 382343"/>
                    <a:gd name="connsiteY0" fmla="*/ 1057668 h 2115335"/>
                    <a:gd name="connsiteX1" fmla="*/ 191172 w 382343"/>
                    <a:gd name="connsiteY1" fmla="*/ 0 h 2115335"/>
                    <a:gd name="connsiteX2" fmla="*/ 382344 w 382343"/>
                    <a:gd name="connsiteY2" fmla="*/ 1057668 h 2115335"/>
                    <a:gd name="connsiteX3" fmla="*/ 191172 w 382343"/>
                    <a:gd name="connsiteY3" fmla="*/ 2115336 h 2115335"/>
                    <a:gd name="connsiteX4" fmla="*/ 0 w 382343"/>
                    <a:gd name="connsiteY4" fmla="*/ 1057668 h 2115335"/>
                    <a:gd name="connsiteX0" fmla="*/ 793 w 383930"/>
                    <a:gd name="connsiteY0" fmla="*/ 1057668 h 2115371"/>
                    <a:gd name="connsiteX1" fmla="*/ 191965 w 383930"/>
                    <a:gd name="connsiteY1" fmla="*/ 0 h 2115371"/>
                    <a:gd name="connsiteX2" fmla="*/ 383137 w 383930"/>
                    <a:gd name="connsiteY2" fmla="*/ 1057668 h 2115371"/>
                    <a:gd name="connsiteX3" fmla="*/ 191965 w 383930"/>
                    <a:gd name="connsiteY3" fmla="*/ 2115336 h 2115371"/>
                    <a:gd name="connsiteX4" fmla="*/ 793 w 383930"/>
                    <a:gd name="connsiteY4" fmla="*/ 1057668 h 21153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83930" h="2115371">
                      <a:moveTo>
                        <a:pt x="793" y="1057668"/>
                      </a:moveTo>
                      <a:cubicBezTo>
                        <a:pt x="793" y="473534"/>
                        <a:pt x="86384" y="0"/>
                        <a:pt x="191965" y="0"/>
                      </a:cubicBezTo>
                      <a:cubicBezTo>
                        <a:pt x="297546" y="0"/>
                        <a:pt x="383137" y="473534"/>
                        <a:pt x="383137" y="1057668"/>
                      </a:cubicBezTo>
                      <a:cubicBezTo>
                        <a:pt x="383137" y="1641802"/>
                        <a:pt x="407083" y="2110574"/>
                        <a:pt x="191965" y="2115336"/>
                      </a:cubicBezTo>
                      <a:cubicBezTo>
                        <a:pt x="-23153" y="2120098"/>
                        <a:pt x="793" y="1641802"/>
                        <a:pt x="793" y="1057668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12" name="楕円 24">
                  <a:extLst>
                    <a:ext uri="{FF2B5EF4-FFF2-40B4-BE49-F238E27FC236}">
                      <a16:creationId xmlns:a16="http://schemas.microsoft.com/office/drawing/2014/main" id="{A37F0411-B33F-418F-AEF5-9D0820EFDB26}"/>
                    </a:ext>
                  </a:extLst>
                </p:cNvPr>
                <p:cNvSpPr/>
                <p:nvPr/>
              </p:nvSpPr>
              <p:spPr bwMode="auto">
                <a:xfrm>
                  <a:off x="3728038" y="2522830"/>
                  <a:ext cx="386762" cy="2115371"/>
                </a:xfrm>
                <a:custGeom>
                  <a:avLst/>
                  <a:gdLst>
                    <a:gd name="connsiteX0" fmla="*/ 0 w 382343"/>
                    <a:gd name="connsiteY0" fmla="*/ 1057668 h 2115335"/>
                    <a:gd name="connsiteX1" fmla="*/ 191172 w 382343"/>
                    <a:gd name="connsiteY1" fmla="*/ 0 h 2115335"/>
                    <a:gd name="connsiteX2" fmla="*/ 382344 w 382343"/>
                    <a:gd name="connsiteY2" fmla="*/ 1057668 h 2115335"/>
                    <a:gd name="connsiteX3" fmla="*/ 191172 w 382343"/>
                    <a:gd name="connsiteY3" fmla="*/ 2115336 h 2115335"/>
                    <a:gd name="connsiteX4" fmla="*/ 0 w 382343"/>
                    <a:gd name="connsiteY4" fmla="*/ 1057668 h 2115335"/>
                    <a:gd name="connsiteX0" fmla="*/ 793 w 383930"/>
                    <a:gd name="connsiteY0" fmla="*/ 1057668 h 2115371"/>
                    <a:gd name="connsiteX1" fmla="*/ 191965 w 383930"/>
                    <a:gd name="connsiteY1" fmla="*/ 0 h 2115371"/>
                    <a:gd name="connsiteX2" fmla="*/ 383137 w 383930"/>
                    <a:gd name="connsiteY2" fmla="*/ 1057668 h 2115371"/>
                    <a:gd name="connsiteX3" fmla="*/ 191965 w 383930"/>
                    <a:gd name="connsiteY3" fmla="*/ 2115336 h 2115371"/>
                    <a:gd name="connsiteX4" fmla="*/ 793 w 383930"/>
                    <a:gd name="connsiteY4" fmla="*/ 1057668 h 21153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83930" h="2115371">
                      <a:moveTo>
                        <a:pt x="793" y="1057668"/>
                      </a:moveTo>
                      <a:cubicBezTo>
                        <a:pt x="793" y="473534"/>
                        <a:pt x="86384" y="0"/>
                        <a:pt x="191965" y="0"/>
                      </a:cubicBezTo>
                      <a:cubicBezTo>
                        <a:pt x="297546" y="0"/>
                        <a:pt x="383137" y="473534"/>
                        <a:pt x="383137" y="1057668"/>
                      </a:cubicBezTo>
                      <a:cubicBezTo>
                        <a:pt x="383137" y="1641802"/>
                        <a:pt x="407083" y="2110574"/>
                        <a:pt x="191965" y="2115336"/>
                      </a:cubicBezTo>
                      <a:cubicBezTo>
                        <a:pt x="-23153" y="2120098"/>
                        <a:pt x="793" y="1641802"/>
                        <a:pt x="793" y="1057668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13" name="楕円 24">
                  <a:extLst>
                    <a:ext uri="{FF2B5EF4-FFF2-40B4-BE49-F238E27FC236}">
                      <a16:creationId xmlns:a16="http://schemas.microsoft.com/office/drawing/2014/main" id="{7CCD477B-0239-4C5F-86EF-B5305EAFFD55}"/>
                    </a:ext>
                  </a:extLst>
                </p:cNvPr>
                <p:cNvSpPr/>
                <p:nvPr/>
              </p:nvSpPr>
              <p:spPr bwMode="auto">
                <a:xfrm>
                  <a:off x="3853693" y="2522830"/>
                  <a:ext cx="151570" cy="2115371"/>
                </a:xfrm>
                <a:custGeom>
                  <a:avLst/>
                  <a:gdLst>
                    <a:gd name="connsiteX0" fmla="*/ 0 w 382343"/>
                    <a:gd name="connsiteY0" fmla="*/ 1057668 h 2115335"/>
                    <a:gd name="connsiteX1" fmla="*/ 191172 w 382343"/>
                    <a:gd name="connsiteY1" fmla="*/ 0 h 2115335"/>
                    <a:gd name="connsiteX2" fmla="*/ 382344 w 382343"/>
                    <a:gd name="connsiteY2" fmla="*/ 1057668 h 2115335"/>
                    <a:gd name="connsiteX3" fmla="*/ 191172 w 382343"/>
                    <a:gd name="connsiteY3" fmla="*/ 2115336 h 2115335"/>
                    <a:gd name="connsiteX4" fmla="*/ 0 w 382343"/>
                    <a:gd name="connsiteY4" fmla="*/ 1057668 h 2115335"/>
                    <a:gd name="connsiteX0" fmla="*/ 793 w 383930"/>
                    <a:gd name="connsiteY0" fmla="*/ 1057668 h 2115371"/>
                    <a:gd name="connsiteX1" fmla="*/ 191965 w 383930"/>
                    <a:gd name="connsiteY1" fmla="*/ 0 h 2115371"/>
                    <a:gd name="connsiteX2" fmla="*/ 383137 w 383930"/>
                    <a:gd name="connsiteY2" fmla="*/ 1057668 h 2115371"/>
                    <a:gd name="connsiteX3" fmla="*/ 191965 w 383930"/>
                    <a:gd name="connsiteY3" fmla="*/ 2115336 h 2115371"/>
                    <a:gd name="connsiteX4" fmla="*/ 793 w 383930"/>
                    <a:gd name="connsiteY4" fmla="*/ 1057668 h 21153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83930" h="2115371">
                      <a:moveTo>
                        <a:pt x="793" y="1057668"/>
                      </a:moveTo>
                      <a:cubicBezTo>
                        <a:pt x="793" y="473534"/>
                        <a:pt x="86384" y="0"/>
                        <a:pt x="191965" y="0"/>
                      </a:cubicBezTo>
                      <a:cubicBezTo>
                        <a:pt x="297546" y="0"/>
                        <a:pt x="383137" y="473534"/>
                        <a:pt x="383137" y="1057668"/>
                      </a:cubicBezTo>
                      <a:cubicBezTo>
                        <a:pt x="383137" y="1641802"/>
                        <a:pt x="407083" y="2110574"/>
                        <a:pt x="191965" y="2115336"/>
                      </a:cubicBezTo>
                      <a:cubicBezTo>
                        <a:pt x="-23153" y="2120098"/>
                        <a:pt x="793" y="1641802"/>
                        <a:pt x="793" y="1057668"/>
                      </a:cubicBezTo>
                      <a:close/>
                    </a:path>
                  </a:pathLst>
                </a:custGeom>
                <a:solidFill>
                  <a:srgbClr val="FFFF99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14" name="フリーフォーム: 図形 213">
                  <a:extLst>
                    <a:ext uri="{FF2B5EF4-FFF2-40B4-BE49-F238E27FC236}">
                      <a16:creationId xmlns:a16="http://schemas.microsoft.com/office/drawing/2014/main" id="{8632CAEB-130C-4EF9-BBAB-5BA932E41BAA}"/>
                    </a:ext>
                  </a:extLst>
                </p:cNvPr>
                <p:cNvSpPr/>
                <p:nvPr/>
              </p:nvSpPr>
              <p:spPr bwMode="auto">
                <a:xfrm>
                  <a:off x="3811381" y="2484688"/>
                  <a:ext cx="220076" cy="136970"/>
                </a:xfrm>
                <a:custGeom>
                  <a:avLst/>
                  <a:gdLst>
                    <a:gd name="connsiteX0" fmla="*/ 158432 w 324073"/>
                    <a:gd name="connsiteY0" fmla="*/ 0 h 180132"/>
                    <a:gd name="connsiteX1" fmla="*/ 175950 w 324073"/>
                    <a:gd name="connsiteY1" fmla="*/ 7078 h 180132"/>
                    <a:gd name="connsiteX2" fmla="*/ 179263 w 324073"/>
                    <a:gd name="connsiteY2" fmla="*/ 11549 h 180132"/>
                    <a:gd name="connsiteX3" fmla="*/ 190516 w 324073"/>
                    <a:gd name="connsiteY3" fmla="*/ 3071 h 180132"/>
                    <a:gd name="connsiteX4" fmla="*/ 209268 w 324073"/>
                    <a:gd name="connsiteY4" fmla="*/ 5373 h 180132"/>
                    <a:gd name="connsiteX5" fmla="*/ 218799 w 324073"/>
                    <a:gd name="connsiteY5" fmla="*/ 12943 h 180132"/>
                    <a:gd name="connsiteX6" fmla="*/ 219482 w 324073"/>
                    <a:gd name="connsiteY6" fmla="*/ 12068 h 180132"/>
                    <a:gd name="connsiteX7" fmla="*/ 238192 w 324073"/>
                    <a:gd name="connsiteY7" fmla="*/ 9439 h 180132"/>
                    <a:gd name="connsiteX8" fmla="*/ 303491 w 324073"/>
                    <a:gd name="connsiteY8" fmla="*/ 67565 h 180132"/>
                    <a:gd name="connsiteX9" fmla="*/ 309548 w 324073"/>
                    <a:gd name="connsiteY9" fmla="*/ 168067 h 180132"/>
                    <a:gd name="connsiteX10" fmla="*/ 268798 w 324073"/>
                    <a:gd name="connsiteY10" fmla="*/ 161133 h 180132"/>
                    <a:gd name="connsiteX11" fmla="*/ 257839 w 324073"/>
                    <a:gd name="connsiteY11" fmla="*/ 151477 h 180132"/>
                    <a:gd name="connsiteX12" fmla="*/ 252226 w 324073"/>
                    <a:gd name="connsiteY12" fmla="*/ 165694 h 180132"/>
                    <a:gd name="connsiteX13" fmla="*/ 237137 w 324073"/>
                    <a:gd name="connsiteY13" fmla="*/ 177065 h 180132"/>
                    <a:gd name="connsiteX14" fmla="*/ 199570 w 324073"/>
                    <a:gd name="connsiteY14" fmla="*/ 159820 h 180132"/>
                    <a:gd name="connsiteX15" fmla="*/ 192031 w 324073"/>
                    <a:gd name="connsiteY15" fmla="*/ 148481 h 180132"/>
                    <a:gd name="connsiteX16" fmla="*/ 190256 w 324073"/>
                    <a:gd name="connsiteY16" fmla="*/ 153752 h 180132"/>
                    <a:gd name="connsiteX17" fmla="*/ 158432 w 324073"/>
                    <a:gd name="connsiteY17" fmla="*/ 180132 h 180132"/>
                    <a:gd name="connsiteX18" fmla="*/ 140914 w 324073"/>
                    <a:gd name="connsiteY18" fmla="*/ 173054 h 180132"/>
                    <a:gd name="connsiteX19" fmla="*/ 127920 w 324073"/>
                    <a:gd name="connsiteY19" fmla="*/ 155522 h 180132"/>
                    <a:gd name="connsiteX20" fmla="*/ 125061 w 324073"/>
                    <a:gd name="connsiteY20" fmla="*/ 159819 h 180132"/>
                    <a:gd name="connsiteX21" fmla="*/ 87496 w 324073"/>
                    <a:gd name="connsiteY21" fmla="*/ 177063 h 180132"/>
                    <a:gd name="connsiteX22" fmla="*/ 72406 w 324073"/>
                    <a:gd name="connsiteY22" fmla="*/ 165693 h 180132"/>
                    <a:gd name="connsiteX23" fmla="*/ 66649 w 324073"/>
                    <a:gd name="connsiteY23" fmla="*/ 151110 h 180132"/>
                    <a:gd name="connsiteX24" fmla="*/ 55274 w 324073"/>
                    <a:gd name="connsiteY24" fmla="*/ 161133 h 180132"/>
                    <a:gd name="connsiteX25" fmla="*/ 14525 w 324073"/>
                    <a:gd name="connsiteY25" fmla="*/ 168066 h 180132"/>
                    <a:gd name="connsiteX26" fmla="*/ 20582 w 324073"/>
                    <a:gd name="connsiteY26" fmla="*/ 67564 h 180132"/>
                    <a:gd name="connsiteX27" fmla="*/ 104591 w 324073"/>
                    <a:gd name="connsiteY27" fmla="*/ 12067 h 180132"/>
                    <a:gd name="connsiteX28" fmla="*/ 105488 w 324073"/>
                    <a:gd name="connsiteY28" fmla="*/ 13215 h 180132"/>
                    <a:gd name="connsiteX29" fmla="*/ 115364 w 324073"/>
                    <a:gd name="connsiteY29" fmla="*/ 5372 h 180132"/>
                    <a:gd name="connsiteX30" fmla="*/ 134117 w 324073"/>
                    <a:gd name="connsiteY30" fmla="*/ 3070 h 180132"/>
                    <a:gd name="connsiteX31" fmla="*/ 140385 w 324073"/>
                    <a:gd name="connsiteY31" fmla="*/ 7791 h 180132"/>
                    <a:gd name="connsiteX32" fmla="*/ 140914 w 324073"/>
                    <a:gd name="connsiteY32" fmla="*/ 7078 h 180132"/>
                    <a:gd name="connsiteX33" fmla="*/ 158432 w 324073"/>
                    <a:gd name="connsiteY33" fmla="*/ 0 h 1801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324073" h="180132">
                      <a:moveTo>
                        <a:pt x="158432" y="0"/>
                      </a:moveTo>
                      <a:cubicBezTo>
                        <a:pt x="164646" y="0"/>
                        <a:pt x="170566" y="2521"/>
                        <a:pt x="175950" y="7078"/>
                      </a:cubicBezTo>
                      <a:lnTo>
                        <a:pt x="179263" y="11549"/>
                      </a:lnTo>
                      <a:lnTo>
                        <a:pt x="190516" y="3071"/>
                      </a:lnTo>
                      <a:cubicBezTo>
                        <a:pt x="196518" y="1462"/>
                        <a:pt x="202888" y="2364"/>
                        <a:pt x="209268" y="5373"/>
                      </a:cubicBezTo>
                      <a:lnTo>
                        <a:pt x="218799" y="12943"/>
                      </a:lnTo>
                      <a:lnTo>
                        <a:pt x="219482" y="12068"/>
                      </a:lnTo>
                      <a:cubicBezTo>
                        <a:pt x="224864" y="8961"/>
                        <a:pt x="231251" y="8183"/>
                        <a:pt x="238192" y="9439"/>
                      </a:cubicBezTo>
                      <a:cubicBezTo>
                        <a:pt x="259018" y="13203"/>
                        <a:pt x="284837" y="35256"/>
                        <a:pt x="303491" y="67565"/>
                      </a:cubicBezTo>
                      <a:cubicBezTo>
                        <a:pt x="328362" y="110643"/>
                        <a:pt x="331074" y="155639"/>
                        <a:pt x="309548" y="168067"/>
                      </a:cubicBezTo>
                      <a:cubicBezTo>
                        <a:pt x="298785" y="174281"/>
                        <a:pt x="284001" y="171176"/>
                        <a:pt x="268798" y="161133"/>
                      </a:cubicBezTo>
                      <a:lnTo>
                        <a:pt x="257839" y="151477"/>
                      </a:lnTo>
                      <a:lnTo>
                        <a:pt x="252226" y="165694"/>
                      </a:lnTo>
                      <a:cubicBezTo>
                        <a:pt x="248205" y="171490"/>
                        <a:pt x="243140" y="175456"/>
                        <a:pt x="237137" y="177065"/>
                      </a:cubicBezTo>
                      <a:cubicBezTo>
                        <a:pt x="225133" y="180281"/>
                        <a:pt x="211656" y="173456"/>
                        <a:pt x="199570" y="159820"/>
                      </a:cubicBezTo>
                      <a:lnTo>
                        <a:pt x="192031" y="148481"/>
                      </a:lnTo>
                      <a:lnTo>
                        <a:pt x="190256" y="153752"/>
                      </a:lnTo>
                      <a:cubicBezTo>
                        <a:pt x="182111" y="170051"/>
                        <a:pt x="170860" y="180132"/>
                        <a:pt x="158432" y="180132"/>
                      </a:cubicBezTo>
                      <a:cubicBezTo>
                        <a:pt x="152218" y="180133"/>
                        <a:pt x="146297" y="177612"/>
                        <a:pt x="140914" y="173054"/>
                      </a:cubicBezTo>
                      <a:lnTo>
                        <a:pt x="127920" y="155522"/>
                      </a:lnTo>
                      <a:lnTo>
                        <a:pt x="125061" y="159819"/>
                      </a:lnTo>
                      <a:cubicBezTo>
                        <a:pt x="112977" y="173455"/>
                        <a:pt x="99500" y="180280"/>
                        <a:pt x="87496" y="177063"/>
                      </a:cubicBezTo>
                      <a:cubicBezTo>
                        <a:pt x="81493" y="175455"/>
                        <a:pt x="76427" y="171489"/>
                        <a:pt x="72406" y="165693"/>
                      </a:cubicBezTo>
                      <a:lnTo>
                        <a:pt x="66649" y="151110"/>
                      </a:lnTo>
                      <a:lnTo>
                        <a:pt x="55274" y="161133"/>
                      </a:lnTo>
                      <a:cubicBezTo>
                        <a:pt x="40072" y="171175"/>
                        <a:pt x="25288" y="174280"/>
                        <a:pt x="14525" y="168066"/>
                      </a:cubicBezTo>
                      <a:cubicBezTo>
                        <a:pt x="-7001" y="155638"/>
                        <a:pt x="-4289" y="110642"/>
                        <a:pt x="20582" y="67564"/>
                      </a:cubicBezTo>
                      <a:cubicBezTo>
                        <a:pt x="45453" y="24486"/>
                        <a:pt x="83065" y="-361"/>
                        <a:pt x="104591" y="12067"/>
                      </a:cubicBezTo>
                      <a:lnTo>
                        <a:pt x="105488" y="13215"/>
                      </a:lnTo>
                      <a:lnTo>
                        <a:pt x="115364" y="5372"/>
                      </a:lnTo>
                      <a:cubicBezTo>
                        <a:pt x="121744" y="2363"/>
                        <a:pt x="128115" y="1461"/>
                        <a:pt x="134117" y="3070"/>
                      </a:cubicBezTo>
                      <a:lnTo>
                        <a:pt x="140385" y="7791"/>
                      </a:lnTo>
                      <a:lnTo>
                        <a:pt x="140914" y="7078"/>
                      </a:lnTo>
                      <a:cubicBezTo>
                        <a:pt x="146298" y="2521"/>
                        <a:pt x="152218" y="0"/>
                        <a:pt x="158432" y="0"/>
                      </a:cubicBezTo>
                      <a:close/>
                    </a:path>
                  </a:pathLst>
                </a:custGeom>
                <a:solidFill>
                  <a:srgbClr val="92D05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</p:grpSp>
      </p:grpSp>
      <p:grpSp>
        <p:nvGrpSpPr>
          <p:cNvPr id="358" name="グループ化 357">
            <a:extLst>
              <a:ext uri="{FF2B5EF4-FFF2-40B4-BE49-F238E27FC236}">
                <a16:creationId xmlns:a16="http://schemas.microsoft.com/office/drawing/2014/main" id="{C9568B62-B771-410A-B006-C5219C1D8C61}"/>
              </a:ext>
            </a:extLst>
          </p:cNvPr>
          <p:cNvGrpSpPr/>
          <p:nvPr/>
        </p:nvGrpSpPr>
        <p:grpSpPr>
          <a:xfrm>
            <a:off x="4747472" y="744578"/>
            <a:ext cx="652245" cy="1674213"/>
            <a:chOff x="4747472" y="744578"/>
            <a:chExt cx="652245" cy="1674213"/>
          </a:xfrm>
        </p:grpSpPr>
        <p:sp>
          <p:nvSpPr>
            <p:cNvPr id="359" name="台形 358">
              <a:extLst>
                <a:ext uri="{FF2B5EF4-FFF2-40B4-BE49-F238E27FC236}">
                  <a16:creationId xmlns:a16="http://schemas.microsoft.com/office/drawing/2014/main" id="{F90188B8-6EFB-4CF1-A5AC-2D0C550AA44F}"/>
                </a:ext>
              </a:extLst>
            </p:cNvPr>
            <p:cNvSpPr/>
            <p:nvPr/>
          </p:nvSpPr>
          <p:spPr bwMode="auto">
            <a:xfrm>
              <a:off x="4974096" y="744578"/>
              <a:ext cx="207212" cy="166053"/>
            </a:xfrm>
            <a:prstGeom prst="trapezoid">
              <a:avLst/>
            </a:prstGeom>
            <a:solidFill>
              <a:srgbClr val="33CC33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60" name="楕円 413">
              <a:extLst>
                <a:ext uri="{FF2B5EF4-FFF2-40B4-BE49-F238E27FC236}">
                  <a16:creationId xmlns:a16="http://schemas.microsoft.com/office/drawing/2014/main" id="{69D7023A-2EB4-4CDF-85D5-E5792B7F9141}"/>
                </a:ext>
              </a:extLst>
            </p:cNvPr>
            <p:cNvSpPr/>
            <p:nvPr/>
          </p:nvSpPr>
          <p:spPr bwMode="auto">
            <a:xfrm>
              <a:off x="4747472" y="858676"/>
              <a:ext cx="652245" cy="1539111"/>
            </a:xfrm>
            <a:custGeom>
              <a:avLst/>
              <a:gdLst>
                <a:gd name="connsiteX0" fmla="*/ 0 w 823660"/>
                <a:gd name="connsiteY0" fmla="*/ 202789 h 405577"/>
                <a:gd name="connsiteX1" fmla="*/ 411830 w 823660"/>
                <a:gd name="connsiteY1" fmla="*/ 0 h 405577"/>
                <a:gd name="connsiteX2" fmla="*/ 823660 w 823660"/>
                <a:gd name="connsiteY2" fmla="*/ 202789 h 405577"/>
                <a:gd name="connsiteX3" fmla="*/ 411830 w 823660"/>
                <a:gd name="connsiteY3" fmla="*/ 405578 h 405577"/>
                <a:gd name="connsiteX4" fmla="*/ 0 w 823660"/>
                <a:gd name="connsiteY4" fmla="*/ 202789 h 405577"/>
                <a:gd name="connsiteX0" fmla="*/ 0 w 823660"/>
                <a:gd name="connsiteY0" fmla="*/ 202789 h 405578"/>
                <a:gd name="connsiteX1" fmla="*/ 411830 w 823660"/>
                <a:gd name="connsiteY1" fmla="*/ 0 h 405578"/>
                <a:gd name="connsiteX2" fmla="*/ 823660 w 823660"/>
                <a:gd name="connsiteY2" fmla="*/ 202789 h 405578"/>
                <a:gd name="connsiteX3" fmla="*/ 411830 w 823660"/>
                <a:gd name="connsiteY3" fmla="*/ 405578 h 405578"/>
                <a:gd name="connsiteX4" fmla="*/ 0 w 823660"/>
                <a:gd name="connsiteY4" fmla="*/ 202789 h 405578"/>
                <a:gd name="connsiteX0" fmla="*/ 0 w 823660"/>
                <a:gd name="connsiteY0" fmla="*/ 202789 h 405578"/>
                <a:gd name="connsiteX1" fmla="*/ 411830 w 823660"/>
                <a:gd name="connsiteY1" fmla="*/ 0 h 405578"/>
                <a:gd name="connsiteX2" fmla="*/ 823660 w 823660"/>
                <a:gd name="connsiteY2" fmla="*/ 202789 h 405578"/>
                <a:gd name="connsiteX3" fmla="*/ 411830 w 823660"/>
                <a:gd name="connsiteY3" fmla="*/ 405578 h 405578"/>
                <a:gd name="connsiteX4" fmla="*/ 0 w 823660"/>
                <a:gd name="connsiteY4" fmla="*/ 202789 h 405578"/>
                <a:gd name="connsiteX0" fmla="*/ 0 w 823660"/>
                <a:gd name="connsiteY0" fmla="*/ 202789 h 405578"/>
                <a:gd name="connsiteX1" fmla="*/ 411830 w 823660"/>
                <a:gd name="connsiteY1" fmla="*/ 0 h 405578"/>
                <a:gd name="connsiteX2" fmla="*/ 823660 w 823660"/>
                <a:gd name="connsiteY2" fmla="*/ 202789 h 405578"/>
                <a:gd name="connsiteX3" fmla="*/ 411830 w 823660"/>
                <a:gd name="connsiteY3" fmla="*/ 405578 h 405578"/>
                <a:gd name="connsiteX4" fmla="*/ 0 w 823660"/>
                <a:gd name="connsiteY4" fmla="*/ 202789 h 405578"/>
                <a:gd name="connsiteX0" fmla="*/ 0 w 823660"/>
                <a:gd name="connsiteY0" fmla="*/ 202789 h 405578"/>
                <a:gd name="connsiteX1" fmla="*/ 411830 w 823660"/>
                <a:gd name="connsiteY1" fmla="*/ 0 h 405578"/>
                <a:gd name="connsiteX2" fmla="*/ 823660 w 823660"/>
                <a:gd name="connsiteY2" fmla="*/ 202789 h 405578"/>
                <a:gd name="connsiteX3" fmla="*/ 411830 w 823660"/>
                <a:gd name="connsiteY3" fmla="*/ 405578 h 405578"/>
                <a:gd name="connsiteX4" fmla="*/ 0 w 823660"/>
                <a:gd name="connsiteY4" fmla="*/ 202789 h 405578"/>
                <a:gd name="connsiteX0" fmla="*/ 121007 w 944667"/>
                <a:gd name="connsiteY0" fmla="*/ 202789 h 1767653"/>
                <a:gd name="connsiteX1" fmla="*/ 532837 w 944667"/>
                <a:gd name="connsiteY1" fmla="*/ 0 h 1767653"/>
                <a:gd name="connsiteX2" fmla="*/ 944667 w 944667"/>
                <a:gd name="connsiteY2" fmla="*/ 202789 h 1767653"/>
                <a:gd name="connsiteX3" fmla="*/ 94687 w 944667"/>
                <a:gd name="connsiteY3" fmla="*/ 1767653 h 1767653"/>
                <a:gd name="connsiteX4" fmla="*/ 121007 w 944667"/>
                <a:gd name="connsiteY4" fmla="*/ 202789 h 1767653"/>
                <a:gd name="connsiteX0" fmla="*/ 26320 w 849980"/>
                <a:gd name="connsiteY0" fmla="*/ 202789 h 1767653"/>
                <a:gd name="connsiteX1" fmla="*/ 438150 w 849980"/>
                <a:gd name="connsiteY1" fmla="*/ 0 h 1767653"/>
                <a:gd name="connsiteX2" fmla="*/ 849980 w 849980"/>
                <a:gd name="connsiteY2" fmla="*/ 202789 h 1767653"/>
                <a:gd name="connsiteX3" fmla="*/ 0 w 849980"/>
                <a:gd name="connsiteY3" fmla="*/ 1767653 h 1767653"/>
                <a:gd name="connsiteX4" fmla="*/ 26320 w 849980"/>
                <a:gd name="connsiteY4" fmla="*/ 202789 h 1767653"/>
                <a:gd name="connsiteX0" fmla="*/ 26320 w 849980"/>
                <a:gd name="connsiteY0" fmla="*/ 202789 h 1767653"/>
                <a:gd name="connsiteX1" fmla="*/ 438150 w 849980"/>
                <a:gd name="connsiteY1" fmla="*/ 0 h 1767653"/>
                <a:gd name="connsiteX2" fmla="*/ 849980 w 849980"/>
                <a:gd name="connsiteY2" fmla="*/ 202789 h 1767653"/>
                <a:gd name="connsiteX3" fmla="*/ 0 w 849980"/>
                <a:gd name="connsiteY3" fmla="*/ 1767653 h 1767653"/>
                <a:gd name="connsiteX4" fmla="*/ 26320 w 849980"/>
                <a:gd name="connsiteY4" fmla="*/ 202789 h 1767653"/>
                <a:gd name="connsiteX0" fmla="*/ 26320 w 849980"/>
                <a:gd name="connsiteY0" fmla="*/ 202789 h 1767653"/>
                <a:gd name="connsiteX1" fmla="*/ 438150 w 849980"/>
                <a:gd name="connsiteY1" fmla="*/ 0 h 1767653"/>
                <a:gd name="connsiteX2" fmla="*/ 849980 w 849980"/>
                <a:gd name="connsiteY2" fmla="*/ 202789 h 1767653"/>
                <a:gd name="connsiteX3" fmla="*/ 0 w 849980"/>
                <a:gd name="connsiteY3" fmla="*/ 1767653 h 1767653"/>
                <a:gd name="connsiteX4" fmla="*/ 26320 w 849980"/>
                <a:gd name="connsiteY4" fmla="*/ 202789 h 17676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49980" h="1767653">
                  <a:moveTo>
                    <a:pt x="26320" y="202789"/>
                  </a:moveTo>
                  <a:cubicBezTo>
                    <a:pt x="26320" y="90792"/>
                    <a:pt x="210703" y="0"/>
                    <a:pt x="438150" y="0"/>
                  </a:cubicBezTo>
                  <a:cubicBezTo>
                    <a:pt x="665597" y="0"/>
                    <a:pt x="849980" y="90792"/>
                    <a:pt x="849980" y="202789"/>
                  </a:cubicBezTo>
                  <a:cubicBezTo>
                    <a:pt x="849980" y="314786"/>
                    <a:pt x="637022" y="1524765"/>
                    <a:pt x="0" y="1767653"/>
                  </a:cubicBezTo>
                  <a:cubicBezTo>
                    <a:pt x="215466" y="1053278"/>
                    <a:pt x="26320" y="314786"/>
                    <a:pt x="26320" y="202789"/>
                  </a:cubicBezTo>
                  <a:close/>
                </a:path>
              </a:pathLst>
            </a:custGeom>
            <a:solidFill>
              <a:srgbClr val="006600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61" name="フリーフォーム: 図形 360">
              <a:extLst>
                <a:ext uri="{FF2B5EF4-FFF2-40B4-BE49-F238E27FC236}">
                  <a16:creationId xmlns:a16="http://schemas.microsoft.com/office/drawing/2014/main" id="{7CE5B3AA-F061-4198-ACB8-62E691458346}"/>
                </a:ext>
              </a:extLst>
            </p:cNvPr>
            <p:cNvSpPr/>
            <p:nvPr/>
          </p:nvSpPr>
          <p:spPr bwMode="auto">
            <a:xfrm rot="395072">
              <a:off x="4833342" y="851989"/>
              <a:ext cx="357464" cy="1566802"/>
            </a:xfrm>
            <a:custGeom>
              <a:avLst/>
              <a:gdLst>
                <a:gd name="connsiteX0" fmla="*/ 207964 w 465833"/>
                <a:gd name="connsiteY0" fmla="*/ 4874 h 2041793"/>
                <a:gd name="connsiteX1" fmla="*/ 369284 w 465833"/>
                <a:gd name="connsiteY1" fmla="*/ 4455 h 2041793"/>
                <a:gd name="connsiteX2" fmla="*/ 434905 w 465833"/>
                <a:gd name="connsiteY2" fmla="*/ 16365 h 2041793"/>
                <a:gd name="connsiteX3" fmla="*/ 441348 w 465833"/>
                <a:gd name="connsiteY3" fmla="*/ 58056 h 2041793"/>
                <a:gd name="connsiteX4" fmla="*/ 68377 w 465833"/>
                <a:gd name="connsiteY4" fmla="*/ 1982324 h 2041793"/>
                <a:gd name="connsiteX5" fmla="*/ 22649 w 465833"/>
                <a:gd name="connsiteY5" fmla="*/ 2033220 h 2041793"/>
                <a:gd name="connsiteX6" fmla="*/ 10749 w 465833"/>
                <a:gd name="connsiteY6" fmla="*/ 2041793 h 2041793"/>
                <a:gd name="connsiteX7" fmla="*/ 49630 w 465833"/>
                <a:gd name="connsiteY7" fmla="*/ 1891191 h 2041793"/>
                <a:gd name="connsiteX8" fmla="*/ 26581 w 465833"/>
                <a:gd name="connsiteY8" fmla="*/ 255240 h 2041793"/>
                <a:gd name="connsiteX9" fmla="*/ 0 w 465833"/>
                <a:gd name="connsiteY9" fmla="*/ 63257 h 2041793"/>
                <a:gd name="connsiteX10" fmla="*/ 50792 w 465833"/>
                <a:gd name="connsiteY10" fmla="*/ 41219 h 2041793"/>
                <a:gd name="connsiteX11" fmla="*/ 207964 w 465833"/>
                <a:gd name="connsiteY11" fmla="*/ 4874 h 20417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65833" h="2041793">
                  <a:moveTo>
                    <a:pt x="207964" y="4874"/>
                  </a:moveTo>
                  <a:cubicBezTo>
                    <a:pt x="264451" y="-1646"/>
                    <a:pt x="319002" y="-1461"/>
                    <a:pt x="369284" y="4455"/>
                  </a:cubicBezTo>
                  <a:lnTo>
                    <a:pt x="434905" y="16365"/>
                  </a:lnTo>
                  <a:lnTo>
                    <a:pt x="441348" y="58056"/>
                  </a:lnTo>
                  <a:cubicBezTo>
                    <a:pt x="533149" y="675396"/>
                    <a:pt x="357630" y="1612993"/>
                    <a:pt x="68377" y="1982324"/>
                  </a:cubicBezTo>
                  <a:lnTo>
                    <a:pt x="22649" y="2033220"/>
                  </a:lnTo>
                  <a:lnTo>
                    <a:pt x="10749" y="2041793"/>
                  </a:lnTo>
                  <a:lnTo>
                    <a:pt x="49630" y="1891191"/>
                  </a:lnTo>
                  <a:cubicBezTo>
                    <a:pt x="129725" y="1554731"/>
                    <a:pt x="154085" y="1213253"/>
                    <a:pt x="26581" y="255240"/>
                  </a:cubicBezTo>
                  <a:lnTo>
                    <a:pt x="0" y="63257"/>
                  </a:lnTo>
                  <a:lnTo>
                    <a:pt x="50792" y="41219"/>
                  </a:lnTo>
                  <a:cubicBezTo>
                    <a:pt x="98403" y="24003"/>
                    <a:pt x="151478" y="11395"/>
                    <a:pt x="207964" y="4874"/>
                  </a:cubicBezTo>
                  <a:close/>
                </a:path>
              </a:pathLst>
            </a:custGeom>
            <a:solidFill>
              <a:srgbClr val="009900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362" name="グループ化 361">
            <a:extLst>
              <a:ext uri="{FF2B5EF4-FFF2-40B4-BE49-F238E27FC236}">
                <a16:creationId xmlns:a16="http://schemas.microsoft.com/office/drawing/2014/main" id="{29C14DC5-D153-42BB-B7C1-733276D86D82}"/>
              </a:ext>
            </a:extLst>
          </p:cNvPr>
          <p:cNvGrpSpPr/>
          <p:nvPr/>
        </p:nvGrpSpPr>
        <p:grpSpPr>
          <a:xfrm>
            <a:off x="6614467" y="754937"/>
            <a:ext cx="414409" cy="1669804"/>
            <a:chOff x="6614467" y="754937"/>
            <a:chExt cx="414409" cy="1669804"/>
          </a:xfrm>
        </p:grpSpPr>
        <p:sp>
          <p:nvSpPr>
            <p:cNvPr id="363" name="台形 362">
              <a:extLst>
                <a:ext uri="{FF2B5EF4-FFF2-40B4-BE49-F238E27FC236}">
                  <a16:creationId xmlns:a16="http://schemas.microsoft.com/office/drawing/2014/main" id="{2D41170F-8C92-4C51-8DCC-03DD16E5A625}"/>
                </a:ext>
              </a:extLst>
            </p:cNvPr>
            <p:cNvSpPr/>
            <p:nvPr/>
          </p:nvSpPr>
          <p:spPr bwMode="auto">
            <a:xfrm>
              <a:off x="6764443" y="754937"/>
              <a:ext cx="122756" cy="167719"/>
            </a:xfrm>
            <a:prstGeom prst="trapezoid">
              <a:avLst/>
            </a:prstGeom>
            <a:solidFill>
              <a:srgbClr val="33CC33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64" name="楕円 413">
              <a:extLst>
                <a:ext uri="{FF2B5EF4-FFF2-40B4-BE49-F238E27FC236}">
                  <a16:creationId xmlns:a16="http://schemas.microsoft.com/office/drawing/2014/main" id="{F713C93C-F123-4A2F-8E70-A60564002A45}"/>
                </a:ext>
              </a:extLst>
            </p:cNvPr>
            <p:cNvSpPr/>
            <p:nvPr/>
          </p:nvSpPr>
          <p:spPr bwMode="auto">
            <a:xfrm>
              <a:off x="6614467" y="870180"/>
              <a:ext cx="414409" cy="1554561"/>
            </a:xfrm>
            <a:custGeom>
              <a:avLst/>
              <a:gdLst>
                <a:gd name="connsiteX0" fmla="*/ 0 w 823660"/>
                <a:gd name="connsiteY0" fmla="*/ 202789 h 405577"/>
                <a:gd name="connsiteX1" fmla="*/ 411830 w 823660"/>
                <a:gd name="connsiteY1" fmla="*/ 0 h 405577"/>
                <a:gd name="connsiteX2" fmla="*/ 823660 w 823660"/>
                <a:gd name="connsiteY2" fmla="*/ 202789 h 405577"/>
                <a:gd name="connsiteX3" fmla="*/ 411830 w 823660"/>
                <a:gd name="connsiteY3" fmla="*/ 405578 h 405577"/>
                <a:gd name="connsiteX4" fmla="*/ 0 w 823660"/>
                <a:gd name="connsiteY4" fmla="*/ 202789 h 405577"/>
                <a:gd name="connsiteX0" fmla="*/ 0 w 823660"/>
                <a:gd name="connsiteY0" fmla="*/ 202789 h 405578"/>
                <a:gd name="connsiteX1" fmla="*/ 411830 w 823660"/>
                <a:gd name="connsiteY1" fmla="*/ 0 h 405578"/>
                <a:gd name="connsiteX2" fmla="*/ 823660 w 823660"/>
                <a:gd name="connsiteY2" fmla="*/ 202789 h 405578"/>
                <a:gd name="connsiteX3" fmla="*/ 411830 w 823660"/>
                <a:gd name="connsiteY3" fmla="*/ 405578 h 405578"/>
                <a:gd name="connsiteX4" fmla="*/ 0 w 823660"/>
                <a:gd name="connsiteY4" fmla="*/ 202789 h 405578"/>
                <a:gd name="connsiteX0" fmla="*/ 0 w 823660"/>
                <a:gd name="connsiteY0" fmla="*/ 202789 h 405578"/>
                <a:gd name="connsiteX1" fmla="*/ 411830 w 823660"/>
                <a:gd name="connsiteY1" fmla="*/ 0 h 405578"/>
                <a:gd name="connsiteX2" fmla="*/ 823660 w 823660"/>
                <a:gd name="connsiteY2" fmla="*/ 202789 h 405578"/>
                <a:gd name="connsiteX3" fmla="*/ 411830 w 823660"/>
                <a:gd name="connsiteY3" fmla="*/ 405578 h 405578"/>
                <a:gd name="connsiteX4" fmla="*/ 0 w 823660"/>
                <a:gd name="connsiteY4" fmla="*/ 202789 h 405578"/>
                <a:gd name="connsiteX0" fmla="*/ 0 w 823660"/>
                <a:gd name="connsiteY0" fmla="*/ 202789 h 405578"/>
                <a:gd name="connsiteX1" fmla="*/ 411830 w 823660"/>
                <a:gd name="connsiteY1" fmla="*/ 0 h 405578"/>
                <a:gd name="connsiteX2" fmla="*/ 823660 w 823660"/>
                <a:gd name="connsiteY2" fmla="*/ 202789 h 405578"/>
                <a:gd name="connsiteX3" fmla="*/ 411830 w 823660"/>
                <a:gd name="connsiteY3" fmla="*/ 405578 h 405578"/>
                <a:gd name="connsiteX4" fmla="*/ 0 w 823660"/>
                <a:gd name="connsiteY4" fmla="*/ 202789 h 405578"/>
                <a:gd name="connsiteX0" fmla="*/ 0 w 823660"/>
                <a:gd name="connsiteY0" fmla="*/ 202789 h 405578"/>
                <a:gd name="connsiteX1" fmla="*/ 411830 w 823660"/>
                <a:gd name="connsiteY1" fmla="*/ 0 h 405578"/>
                <a:gd name="connsiteX2" fmla="*/ 823660 w 823660"/>
                <a:gd name="connsiteY2" fmla="*/ 202789 h 405578"/>
                <a:gd name="connsiteX3" fmla="*/ 411830 w 823660"/>
                <a:gd name="connsiteY3" fmla="*/ 405578 h 405578"/>
                <a:gd name="connsiteX4" fmla="*/ 0 w 823660"/>
                <a:gd name="connsiteY4" fmla="*/ 202789 h 405578"/>
                <a:gd name="connsiteX0" fmla="*/ 121007 w 944667"/>
                <a:gd name="connsiteY0" fmla="*/ 202789 h 1767653"/>
                <a:gd name="connsiteX1" fmla="*/ 532837 w 944667"/>
                <a:gd name="connsiteY1" fmla="*/ 0 h 1767653"/>
                <a:gd name="connsiteX2" fmla="*/ 944667 w 944667"/>
                <a:gd name="connsiteY2" fmla="*/ 202789 h 1767653"/>
                <a:gd name="connsiteX3" fmla="*/ 94687 w 944667"/>
                <a:gd name="connsiteY3" fmla="*/ 1767653 h 1767653"/>
                <a:gd name="connsiteX4" fmla="*/ 121007 w 944667"/>
                <a:gd name="connsiteY4" fmla="*/ 202789 h 1767653"/>
                <a:gd name="connsiteX0" fmla="*/ 26320 w 849980"/>
                <a:gd name="connsiteY0" fmla="*/ 202789 h 1767653"/>
                <a:gd name="connsiteX1" fmla="*/ 438150 w 849980"/>
                <a:gd name="connsiteY1" fmla="*/ 0 h 1767653"/>
                <a:gd name="connsiteX2" fmla="*/ 849980 w 849980"/>
                <a:gd name="connsiteY2" fmla="*/ 202789 h 1767653"/>
                <a:gd name="connsiteX3" fmla="*/ 0 w 849980"/>
                <a:gd name="connsiteY3" fmla="*/ 1767653 h 1767653"/>
                <a:gd name="connsiteX4" fmla="*/ 26320 w 849980"/>
                <a:gd name="connsiteY4" fmla="*/ 202789 h 1767653"/>
                <a:gd name="connsiteX0" fmla="*/ 26320 w 849980"/>
                <a:gd name="connsiteY0" fmla="*/ 202789 h 1767653"/>
                <a:gd name="connsiteX1" fmla="*/ 438150 w 849980"/>
                <a:gd name="connsiteY1" fmla="*/ 0 h 1767653"/>
                <a:gd name="connsiteX2" fmla="*/ 849980 w 849980"/>
                <a:gd name="connsiteY2" fmla="*/ 202789 h 1767653"/>
                <a:gd name="connsiteX3" fmla="*/ 0 w 849980"/>
                <a:gd name="connsiteY3" fmla="*/ 1767653 h 1767653"/>
                <a:gd name="connsiteX4" fmla="*/ 26320 w 849980"/>
                <a:gd name="connsiteY4" fmla="*/ 202789 h 1767653"/>
                <a:gd name="connsiteX0" fmla="*/ 26320 w 849980"/>
                <a:gd name="connsiteY0" fmla="*/ 202789 h 1767653"/>
                <a:gd name="connsiteX1" fmla="*/ 438150 w 849980"/>
                <a:gd name="connsiteY1" fmla="*/ 0 h 1767653"/>
                <a:gd name="connsiteX2" fmla="*/ 849980 w 849980"/>
                <a:gd name="connsiteY2" fmla="*/ 202789 h 1767653"/>
                <a:gd name="connsiteX3" fmla="*/ 0 w 849980"/>
                <a:gd name="connsiteY3" fmla="*/ 1767653 h 1767653"/>
                <a:gd name="connsiteX4" fmla="*/ 26320 w 849980"/>
                <a:gd name="connsiteY4" fmla="*/ 202789 h 17676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49980" h="1767653">
                  <a:moveTo>
                    <a:pt x="26320" y="202789"/>
                  </a:moveTo>
                  <a:cubicBezTo>
                    <a:pt x="26320" y="90792"/>
                    <a:pt x="210703" y="0"/>
                    <a:pt x="438150" y="0"/>
                  </a:cubicBezTo>
                  <a:cubicBezTo>
                    <a:pt x="665597" y="0"/>
                    <a:pt x="849980" y="90792"/>
                    <a:pt x="849980" y="202789"/>
                  </a:cubicBezTo>
                  <a:cubicBezTo>
                    <a:pt x="849980" y="314786"/>
                    <a:pt x="637022" y="1524765"/>
                    <a:pt x="0" y="1767653"/>
                  </a:cubicBezTo>
                  <a:cubicBezTo>
                    <a:pt x="215466" y="1053278"/>
                    <a:pt x="26320" y="314786"/>
                    <a:pt x="26320" y="202789"/>
                  </a:cubicBezTo>
                  <a:close/>
                </a:path>
              </a:pathLst>
            </a:custGeom>
            <a:solidFill>
              <a:srgbClr val="006600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365" name="グループ化 364">
            <a:extLst>
              <a:ext uri="{FF2B5EF4-FFF2-40B4-BE49-F238E27FC236}">
                <a16:creationId xmlns:a16="http://schemas.microsoft.com/office/drawing/2014/main" id="{0CC46D1A-3EF3-496E-B641-CD825A98F3DC}"/>
              </a:ext>
            </a:extLst>
          </p:cNvPr>
          <p:cNvGrpSpPr/>
          <p:nvPr/>
        </p:nvGrpSpPr>
        <p:grpSpPr>
          <a:xfrm>
            <a:off x="8522234" y="754937"/>
            <a:ext cx="414409" cy="1669804"/>
            <a:chOff x="8522234" y="754937"/>
            <a:chExt cx="414409" cy="1669804"/>
          </a:xfrm>
        </p:grpSpPr>
        <p:sp>
          <p:nvSpPr>
            <p:cNvPr id="366" name="台形 365">
              <a:extLst>
                <a:ext uri="{FF2B5EF4-FFF2-40B4-BE49-F238E27FC236}">
                  <a16:creationId xmlns:a16="http://schemas.microsoft.com/office/drawing/2014/main" id="{9A19F1A3-588A-4430-9B0D-F4786D8AB350}"/>
                </a:ext>
              </a:extLst>
            </p:cNvPr>
            <p:cNvSpPr/>
            <p:nvPr/>
          </p:nvSpPr>
          <p:spPr bwMode="auto">
            <a:xfrm>
              <a:off x="8672210" y="754937"/>
              <a:ext cx="122756" cy="167719"/>
            </a:xfrm>
            <a:prstGeom prst="trapezoid">
              <a:avLst/>
            </a:prstGeom>
            <a:solidFill>
              <a:srgbClr val="33CC33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67" name="楕円 413">
              <a:extLst>
                <a:ext uri="{FF2B5EF4-FFF2-40B4-BE49-F238E27FC236}">
                  <a16:creationId xmlns:a16="http://schemas.microsoft.com/office/drawing/2014/main" id="{BB553F78-2905-4D22-8402-EAF76FD6256C}"/>
                </a:ext>
              </a:extLst>
            </p:cNvPr>
            <p:cNvSpPr/>
            <p:nvPr/>
          </p:nvSpPr>
          <p:spPr bwMode="auto">
            <a:xfrm>
              <a:off x="8522234" y="870180"/>
              <a:ext cx="414409" cy="1554561"/>
            </a:xfrm>
            <a:custGeom>
              <a:avLst/>
              <a:gdLst>
                <a:gd name="connsiteX0" fmla="*/ 0 w 823660"/>
                <a:gd name="connsiteY0" fmla="*/ 202789 h 405577"/>
                <a:gd name="connsiteX1" fmla="*/ 411830 w 823660"/>
                <a:gd name="connsiteY1" fmla="*/ 0 h 405577"/>
                <a:gd name="connsiteX2" fmla="*/ 823660 w 823660"/>
                <a:gd name="connsiteY2" fmla="*/ 202789 h 405577"/>
                <a:gd name="connsiteX3" fmla="*/ 411830 w 823660"/>
                <a:gd name="connsiteY3" fmla="*/ 405578 h 405577"/>
                <a:gd name="connsiteX4" fmla="*/ 0 w 823660"/>
                <a:gd name="connsiteY4" fmla="*/ 202789 h 405577"/>
                <a:gd name="connsiteX0" fmla="*/ 0 w 823660"/>
                <a:gd name="connsiteY0" fmla="*/ 202789 h 405578"/>
                <a:gd name="connsiteX1" fmla="*/ 411830 w 823660"/>
                <a:gd name="connsiteY1" fmla="*/ 0 h 405578"/>
                <a:gd name="connsiteX2" fmla="*/ 823660 w 823660"/>
                <a:gd name="connsiteY2" fmla="*/ 202789 h 405578"/>
                <a:gd name="connsiteX3" fmla="*/ 411830 w 823660"/>
                <a:gd name="connsiteY3" fmla="*/ 405578 h 405578"/>
                <a:gd name="connsiteX4" fmla="*/ 0 w 823660"/>
                <a:gd name="connsiteY4" fmla="*/ 202789 h 405578"/>
                <a:gd name="connsiteX0" fmla="*/ 0 w 823660"/>
                <a:gd name="connsiteY0" fmla="*/ 202789 h 405578"/>
                <a:gd name="connsiteX1" fmla="*/ 411830 w 823660"/>
                <a:gd name="connsiteY1" fmla="*/ 0 h 405578"/>
                <a:gd name="connsiteX2" fmla="*/ 823660 w 823660"/>
                <a:gd name="connsiteY2" fmla="*/ 202789 h 405578"/>
                <a:gd name="connsiteX3" fmla="*/ 411830 w 823660"/>
                <a:gd name="connsiteY3" fmla="*/ 405578 h 405578"/>
                <a:gd name="connsiteX4" fmla="*/ 0 w 823660"/>
                <a:gd name="connsiteY4" fmla="*/ 202789 h 405578"/>
                <a:gd name="connsiteX0" fmla="*/ 0 w 823660"/>
                <a:gd name="connsiteY0" fmla="*/ 202789 h 405578"/>
                <a:gd name="connsiteX1" fmla="*/ 411830 w 823660"/>
                <a:gd name="connsiteY1" fmla="*/ 0 h 405578"/>
                <a:gd name="connsiteX2" fmla="*/ 823660 w 823660"/>
                <a:gd name="connsiteY2" fmla="*/ 202789 h 405578"/>
                <a:gd name="connsiteX3" fmla="*/ 411830 w 823660"/>
                <a:gd name="connsiteY3" fmla="*/ 405578 h 405578"/>
                <a:gd name="connsiteX4" fmla="*/ 0 w 823660"/>
                <a:gd name="connsiteY4" fmla="*/ 202789 h 405578"/>
                <a:gd name="connsiteX0" fmla="*/ 0 w 823660"/>
                <a:gd name="connsiteY0" fmla="*/ 202789 h 405578"/>
                <a:gd name="connsiteX1" fmla="*/ 411830 w 823660"/>
                <a:gd name="connsiteY1" fmla="*/ 0 h 405578"/>
                <a:gd name="connsiteX2" fmla="*/ 823660 w 823660"/>
                <a:gd name="connsiteY2" fmla="*/ 202789 h 405578"/>
                <a:gd name="connsiteX3" fmla="*/ 411830 w 823660"/>
                <a:gd name="connsiteY3" fmla="*/ 405578 h 405578"/>
                <a:gd name="connsiteX4" fmla="*/ 0 w 823660"/>
                <a:gd name="connsiteY4" fmla="*/ 202789 h 405578"/>
                <a:gd name="connsiteX0" fmla="*/ 121007 w 944667"/>
                <a:gd name="connsiteY0" fmla="*/ 202789 h 1767653"/>
                <a:gd name="connsiteX1" fmla="*/ 532837 w 944667"/>
                <a:gd name="connsiteY1" fmla="*/ 0 h 1767653"/>
                <a:gd name="connsiteX2" fmla="*/ 944667 w 944667"/>
                <a:gd name="connsiteY2" fmla="*/ 202789 h 1767653"/>
                <a:gd name="connsiteX3" fmla="*/ 94687 w 944667"/>
                <a:gd name="connsiteY3" fmla="*/ 1767653 h 1767653"/>
                <a:gd name="connsiteX4" fmla="*/ 121007 w 944667"/>
                <a:gd name="connsiteY4" fmla="*/ 202789 h 1767653"/>
                <a:gd name="connsiteX0" fmla="*/ 26320 w 849980"/>
                <a:gd name="connsiteY0" fmla="*/ 202789 h 1767653"/>
                <a:gd name="connsiteX1" fmla="*/ 438150 w 849980"/>
                <a:gd name="connsiteY1" fmla="*/ 0 h 1767653"/>
                <a:gd name="connsiteX2" fmla="*/ 849980 w 849980"/>
                <a:gd name="connsiteY2" fmla="*/ 202789 h 1767653"/>
                <a:gd name="connsiteX3" fmla="*/ 0 w 849980"/>
                <a:gd name="connsiteY3" fmla="*/ 1767653 h 1767653"/>
                <a:gd name="connsiteX4" fmla="*/ 26320 w 849980"/>
                <a:gd name="connsiteY4" fmla="*/ 202789 h 1767653"/>
                <a:gd name="connsiteX0" fmla="*/ 26320 w 849980"/>
                <a:gd name="connsiteY0" fmla="*/ 202789 h 1767653"/>
                <a:gd name="connsiteX1" fmla="*/ 438150 w 849980"/>
                <a:gd name="connsiteY1" fmla="*/ 0 h 1767653"/>
                <a:gd name="connsiteX2" fmla="*/ 849980 w 849980"/>
                <a:gd name="connsiteY2" fmla="*/ 202789 h 1767653"/>
                <a:gd name="connsiteX3" fmla="*/ 0 w 849980"/>
                <a:gd name="connsiteY3" fmla="*/ 1767653 h 1767653"/>
                <a:gd name="connsiteX4" fmla="*/ 26320 w 849980"/>
                <a:gd name="connsiteY4" fmla="*/ 202789 h 1767653"/>
                <a:gd name="connsiteX0" fmla="*/ 26320 w 849980"/>
                <a:gd name="connsiteY0" fmla="*/ 202789 h 1767653"/>
                <a:gd name="connsiteX1" fmla="*/ 438150 w 849980"/>
                <a:gd name="connsiteY1" fmla="*/ 0 h 1767653"/>
                <a:gd name="connsiteX2" fmla="*/ 849980 w 849980"/>
                <a:gd name="connsiteY2" fmla="*/ 202789 h 1767653"/>
                <a:gd name="connsiteX3" fmla="*/ 0 w 849980"/>
                <a:gd name="connsiteY3" fmla="*/ 1767653 h 1767653"/>
                <a:gd name="connsiteX4" fmla="*/ 26320 w 849980"/>
                <a:gd name="connsiteY4" fmla="*/ 202789 h 17676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49980" h="1767653">
                  <a:moveTo>
                    <a:pt x="26320" y="202789"/>
                  </a:moveTo>
                  <a:cubicBezTo>
                    <a:pt x="26320" y="90792"/>
                    <a:pt x="210703" y="0"/>
                    <a:pt x="438150" y="0"/>
                  </a:cubicBezTo>
                  <a:cubicBezTo>
                    <a:pt x="665597" y="0"/>
                    <a:pt x="849980" y="90792"/>
                    <a:pt x="849980" y="202789"/>
                  </a:cubicBezTo>
                  <a:cubicBezTo>
                    <a:pt x="849980" y="314786"/>
                    <a:pt x="637022" y="1524765"/>
                    <a:pt x="0" y="1767653"/>
                  </a:cubicBezTo>
                  <a:cubicBezTo>
                    <a:pt x="215466" y="1053278"/>
                    <a:pt x="26320" y="314786"/>
                    <a:pt x="26320" y="202789"/>
                  </a:cubicBezTo>
                  <a:close/>
                </a:path>
              </a:pathLst>
            </a:custGeom>
            <a:solidFill>
              <a:srgbClr val="FF0000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368" name="グループ化 367">
            <a:extLst>
              <a:ext uri="{FF2B5EF4-FFF2-40B4-BE49-F238E27FC236}">
                <a16:creationId xmlns:a16="http://schemas.microsoft.com/office/drawing/2014/main" id="{9EE39A13-E879-4F70-B790-6DD51CD9BEA0}"/>
              </a:ext>
            </a:extLst>
          </p:cNvPr>
          <p:cNvGrpSpPr/>
          <p:nvPr/>
        </p:nvGrpSpPr>
        <p:grpSpPr>
          <a:xfrm>
            <a:off x="4277428" y="3146182"/>
            <a:ext cx="1583069" cy="835382"/>
            <a:chOff x="4277428" y="3146182"/>
            <a:chExt cx="1583069" cy="835382"/>
          </a:xfrm>
        </p:grpSpPr>
        <p:sp>
          <p:nvSpPr>
            <p:cNvPr id="369" name="台形 368">
              <a:extLst>
                <a:ext uri="{FF2B5EF4-FFF2-40B4-BE49-F238E27FC236}">
                  <a16:creationId xmlns:a16="http://schemas.microsoft.com/office/drawing/2014/main" id="{279C873E-2D95-45E4-9C97-57B019746331}"/>
                </a:ext>
              </a:extLst>
            </p:cNvPr>
            <p:cNvSpPr/>
            <p:nvPr/>
          </p:nvSpPr>
          <p:spPr bwMode="auto">
            <a:xfrm rot="3600000">
              <a:off x="5400373" y="3162547"/>
              <a:ext cx="164773" cy="132043"/>
            </a:xfrm>
            <a:prstGeom prst="trapezoid">
              <a:avLst/>
            </a:prstGeom>
            <a:solidFill>
              <a:srgbClr val="33CC33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70" name="楕円 413">
              <a:extLst>
                <a:ext uri="{FF2B5EF4-FFF2-40B4-BE49-F238E27FC236}">
                  <a16:creationId xmlns:a16="http://schemas.microsoft.com/office/drawing/2014/main" id="{B638E441-4AAC-4C47-AACA-8AD15C87EE77}"/>
                </a:ext>
              </a:extLst>
            </p:cNvPr>
            <p:cNvSpPr/>
            <p:nvPr/>
          </p:nvSpPr>
          <p:spPr bwMode="auto">
            <a:xfrm rot="3600000">
              <a:off x="4670441" y="2932123"/>
              <a:ext cx="518659" cy="1223885"/>
            </a:xfrm>
            <a:custGeom>
              <a:avLst/>
              <a:gdLst>
                <a:gd name="connsiteX0" fmla="*/ 0 w 823660"/>
                <a:gd name="connsiteY0" fmla="*/ 202789 h 405577"/>
                <a:gd name="connsiteX1" fmla="*/ 411830 w 823660"/>
                <a:gd name="connsiteY1" fmla="*/ 0 h 405577"/>
                <a:gd name="connsiteX2" fmla="*/ 823660 w 823660"/>
                <a:gd name="connsiteY2" fmla="*/ 202789 h 405577"/>
                <a:gd name="connsiteX3" fmla="*/ 411830 w 823660"/>
                <a:gd name="connsiteY3" fmla="*/ 405578 h 405577"/>
                <a:gd name="connsiteX4" fmla="*/ 0 w 823660"/>
                <a:gd name="connsiteY4" fmla="*/ 202789 h 405577"/>
                <a:gd name="connsiteX0" fmla="*/ 0 w 823660"/>
                <a:gd name="connsiteY0" fmla="*/ 202789 h 405578"/>
                <a:gd name="connsiteX1" fmla="*/ 411830 w 823660"/>
                <a:gd name="connsiteY1" fmla="*/ 0 h 405578"/>
                <a:gd name="connsiteX2" fmla="*/ 823660 w 823660"/>
                <a:gd name="connsiteY2" fmla="*/ 202789 h 405578"/>
                <a:gd name="connsiteX3" fmla="*/ 411830 w 823660"/>
                <a:gd name="connsiteY3" fmla="*/ 405578 h 405578"/>
                <a:gd name="connsiteX4" fmla="*/ 0 w 823660"/>
                <a:gd name="connsiteY4" fmla="*/ 202789 h 405578"/>
                <a:gd name="connsiteX0" fmla="*/ 0 w 823660"/>
                <a:gd name="connsiteY0" fmla="*/ 202789 h 405578"/>
                <a:gd name="connsiteX1" fmla="*/ 411830 w 823660"/>
                <a:gd name="connsiteY1" fmla="*/ 0 h 405578"/>
                <a:gd name="connsiteX2" fmla="*/ 823660 w 823660"/>
                <a:gd name="connsiteY2" fmla="*/ 202789 h 405578"/>
                <a:gd name="connsiteX3" fmla="*/ 411830 w 823660"/>
                <a:gd name="connsiteY3" fmla="*/ 405578 h 405578"/>
                <a:gd name="connsiteX4" fmla="*/ 0 w 823660"/>
                <a:gd name="connsiteY4" fmla="*/ 202789 h 405578"/>
                <a:gd name="connsiteX0" fmla="*/ 0 w 823660"/>
                <a:gd name="connsiteY0" fmla="*/ 202789 h 405578"/>
                <a:gd name="connsiteX1" fmla="*/ 411830 w 823660"/>
                <a:gd name="connsiteY1" fmla="*/ 0 h 405578"/>
                <a:gd name="connsiteX2" fmla="*/ 823660 w 823660"/>
                <a:gd name="connsiteY2" fmla="*/ 202789 h 405578"/>
                <a:gd name="connsiteX3" fmla="*/ 411830 w 823660"/>
                <a:gd name="connsiteY3" fmla="*/ 405578 h 405578"/>
                <a:gd name="connsiteX4" fmla="*/ 0 w 823660"/>
                <a:gd name="connsiteY4" fmla="*/ 202789 h 405578"/>
                <a:gd name="connsiteX0" fmla="*/ 0 w 823660"/>
                <a:gd name="connsiteY0" fmla="*/ 202789 h 405578"/>
                <a:gd name="connsiteX1" fmla="*/ 411830 w 823660"/>
                <a:gd name="connsiteY1" fmla="*/ 0 h 405578"/>
                <a:gd name="connsiteX2" fmla="*/ 823660 w 823660"/>
                <a:gd name="connsiteY2" fmla="*/ 202789 h 405578"/>
                <a:gd name="connsiteX3" fmla="*/ 411830 w 823660"/>
                <a:gd name="connsiteY3" fmla="*/ 405578 h 405578"/>
                <a:gd name="connsiteX4" fmla="*/ 0 w 823660"/>
                <a:gd name="connsiteY4" fmla="*/ 202789 h 405578"/>
                <a:gd name="connsiteX0" fmla="*/ 121007 w 944667"/>
                <a:gd name="connsiteY0" fmla="*/ 202789 h 1767653"/>
                <a:gd name="connsiteX1" fmla="*/ 532837 w 944667"/>
                <a:gd name="connsiteY1" fmla="*/ 0 h 1767653"/>
                <a:gd name="connsiteX2" fmla="*/ 944667 w 944667"/>
                <a:gd name="connsiteY2" fmla="*/ 202789 h 1767653"/>
                <a:gd name="connsiteX3" fmla="*/ 94687 w 944667"/>
                <a:gd name="connsiteY3" fmla="*/ 1767653 h 1767653"/>
                <a:gd name="connsiteX4" fmla="*/ 121007 w 944667"/>
                <a:gd name="connsiteY4" fmla="*/ 202789 h 1767653"/>
                <a:gd name="connsiteX0" fmla="*/ 26320 w 849980"/>
                <a:gd name="connsiteY0" fmla="*/ 202789 h 1767653"/>
                <a:gd name="connsiteX1" fmla="*/ 438150 w 849980"/>
                <a:gd name="connsiteY1" fmla="*/ 0 h 1767653"/>
                <a:gd name="connsiteX2" fmla="*/ 849980 w 849980"/>
                <a:gd name="connsiteY2" fmla="*/ 202789 h 1767653"/>
                <a:gd name="connsiteX3" fmla="*/ 0 w 849980"/>
                <a:gd name="connsiteY3" fmla="*/ 1767653 h 1767653"/>
                <a:gd name="connsiteX4" fmla="*/ 26320 w 849980"/>
                <a:gd name="connsiteY4" fmla="*/ 202789 h 1767653"/>
                <a:gd name="connsiteX0" fmla="*/ 26320 w 849980"/>
                <a:gd name="connsiteY0" fmla="*/ 202789 h 1767653"/>
                <a:gd name="connsiteX1" fmla="*/ 438150 w 849980"/>
                <a:gd name="connsiteY1" fmla="*/ 0 h 1767653"/>
                <a:gd name="connsiteX2" fmla="*/ 849980 w 849980"/>
                <a:gd name="connsiteY2" fmla="*/ 202789 h 1767653"/>
                <a:gd name="connsiteX3" fmla="*/ 0 w 849980"/>
                <a:gd name="connsiteY3" fmla="*/ 1767653 h 1767653"/>
                <a:gd name="connsiteX4" fmla="*/ 26320 w 849980"/>
                <a:gd name="connsiteY4" fmla="*/ 202789 h 1767653"/>
                <a:gd name="connsiteX0" fmla="*/ 26320 w 849980"/>
                <a:gd name="connsiteY0" fmla="*/ 202789 h 1767653"/>
                <a:gd name="connsiteX1" fmla="*/ 438150 w 849980"/>
                <a:gd name="connsiteY1" fmla="*/ 0 h 1767653"/>
                <a:gd name="connsiteX2" fmla="*/ 849980 w 849980"/>
                <a:gd name="connsiteY2" fmla="*/ 202789 h 1767653"/>
                <a:gd name="connsiteX3" fmla="*/ 0 w 849980"/>
                <a:gd name="connsiteY3" fmla="*/ 1767653 h 1767653"/>
                <a:gd name="connsiteX4" fmla="*/ 26320 w 849980"/>
                <a:gd name="connsiteY4" fmla="*/ 202789 h 17676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49980" h="1767653">
                  <a:moveTo>
                    <a:pt x="26320" y="202789"/>
                  </a:moveTo>
                  <a:cubicBezTo>
                    <a:pt x="26320" y="90792"/>
                    <a:pt x="210703" y="0"/>
                    <a:pt x="438150" y="0"/>
                  </a:cubicBezTo>
                  <a:cubicBezTo>
                    <a:pt x="665597" y="0"/>
                    <a:pt x="849980" y="90792"/>
                    <a:pt x="849980" y="202789"/>
                  </a:cubicBezTo>
                  <a:cubicBezTo>
                    <a:pt x="849980" y="314786"/>
                    <a:pt x="637022" y="1524765"/>
                    <a:pt x="0" y="1767653"/>
                  </a:cubicBezTo>
                  <a:cubicBezTo>
                    <a:pt x="215466" y="1053278"/>
                    <a:pt x="26320" y="314786"/>
                    <a:pt x="26320" y="202789"/>
                  </a:cubicBezTo>
                  <a:close/>
                </a:path>
              </a:pathLst>
            </a:custGeom>
            <a:solidFill>
              <a:srgbClr val="006600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71" name="フリーフォーム: 図形 370">
              <a:extLst>
                <a:ext uri="{FF2B5EF4-FFF2-40B4-BE49-F238E27FC236}">
                  <a16:creationId xmlns:a16="http://schemas.microsoft.com/office/drawing/2014/main" id="{59598D89-090C-41B0-BA89-18CD8CA11D57}"/>
                </a:ext>
              </a:extLst>
            </p:cNvPr>
            <p:cNvSpPr/>
            <p:nvPr/>
          </p:nvSpPr>
          <p:spPr bwMode="auto">
            <a:xfrm rot="3995072">
              <a:off x="4758255" y="2881593"/>
              <a:ext cx="284252" cy="1245905"/>
            </a:xfrm>
            <a:custGeom>
              <a:avLst/>
              <a:gdLst>
                <a:gd name="connsiteX0" fmla="*/ 207964 w 465833"/>
                <a:gd name="connsiteY0" fmla="*/ 4874 h 2041793"/>
                <a:gd name="connsiteX1" fmla="*/ 369284 w 465833"/>
                <a:gd name="connsiteY1" fmla="*/ 4455 h 2041793"/>
                <a:gd name="connsiteX2" fmla="*/ 434905 w 465833"/>
                <a:gd name="connsiteY2" fmla="*/ 16365 h 2041793"/>
                <a:gd name="connsiteX3" fmla="*/ 441348 w 465833"/>
                <a:gd name="connsiteY3" fmla="*/ 58056 h 2041793"/>
                <a:gd name="connsiteX4" fmla="*/ 68377 w 465833"/>
                <a:gd name="connsiteY4" fmla="*/ 1982324 h 2041793"/>
                <a:gd name="connsiteX5" fmla="*/ 22649 w 465833"/>
                <a:gd name="connsiteY5" fmla="*/ 2033220 h 2041793"/>
                <a:gd name="connsiteX6" fmla="*/ 10749 w 465833"/>
                <a:gd name="connsiteY6" fmla="*/ 2041793 h 2041793"/>
                <a:gd name="connsiteX7" fmla="*/ 49630 w 465833"/>
                <a:gd name="connsiteY7" fmla="*/ 1891191 h 2041793"/>
                <a:gd name="connsiteX8" fmla="*/ 26581 w 465833"/>
                <a:gd name="connsiteY8" fmla="*/ 255240 h 2041793"/>
                <a:gd name="connsiteX9" fmla="*/ 0 w 465833"/>
                <a:gd name="connsiteY9" fmla="*/ 63257 h 2041793"/>
                <a:gd name="connsiteX10" fmla="*/ 50792 w 465833"/>
                <a:gd name="connsiteY10" fmla="*/ 41219 h 2041793"/>
                <a:gd name="connsiteX11" fmla="*/ 207964 w 465833"/>
                <a:gd name="connsiteY11" fmla="*/ 4874 h 20417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65833" h="2041793">
                  <a:moveTo>
                    <a:pt x="207964" y="4874"/>
                  </a:moveTo>
                  <a:cubicBezTo>
                    <a:pt x="264451" y="-1646"/>
                    <a:pt x="319002" y="-1461"/>
                    <a:pt x="369284" y="4455"/>
                  </a:cubicBezTo>
                  <a:lnTo>
                    <a:pt x="434905" y="16365"/>
                  </a:lnTo>
                  <a:lnTo>
                    <a:pt x="441348" y="58056"/>
                  </a:lnTo>
                  <a:cubicBezTo>
                    <a:pt x="533149" y="675396"/>
                    <a:pt x="357630" y="1612993"/>
                    <a:pt x="68377" y="1982324"/>
                  </a:cubicBezTo>
                  <a:lnTo>
                    <a:pt x="22649" y="2033220"/>
                  </a:lnTo>
                  <a:lnTo>
                    <a:pt x="10749" y="2041793"/>
                  </a:lnTo>
                  <a:lnTo>
                    <a:pt x="49630" y="1891191"/>
                  </a:lnTo>
                  <a:cubicBezTo>
                    <a:pt x="129725" y="1554731"/>
                    <a:pt x="154085" y="1213253"/>
                    <a:pt x="26581" y="255240"/>
                  </a:cubicBezTo>
                  <a:lnTo>
                    <a:pt x="0" y="63257"/>
                  </a:lnTo>
                  <a:lnTo>
                    <a:pt x="50792" y="41219"/>
                  </a:lnTo>
                  <a:cubicBezTo>
                    <a:pt x="98403" y="24003"/>
                    <a:pt x="151478" y="11395"/>
                    <a:pt x="207964" y="4874"/>
                  </a:cubicBezTo>
                  <a:close/>
                </a:path>
              </a:pathLst>
            </a:custGeom>
            <a:solidFill>
              <a:srgbClr val="009900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72" name="台形 371">
              <a:extLst>
                <a:ext uri="{FF2B5EF4-FFF2-40B4-BE49-F238E27FC236}">
                  <a16:creationId xmlns:a16="http://schemas.microsoft.com/office/drawing/2014/main" id="{9B105256-4603-4544-AB2A-8CF5AD534485}"/>
                </a:ext>
              </a:extLst>
            </p:cNvPr>
            <p:cNvSpPr/>
            <p:nvPr/>
          </p:nvSpPr>
          <p:spPr bwMode="auto">
            <a:xfrm rot="4592918">
              <a:off x="5712089" y="3511292"/>
              <a:ext cx="164773" cy="132043"/>
            </a:xfrm>
            <a:prstGeom prst="trapezoid">
              <a:avLst/>
            </a:prstGeom>
            <a:solidFill>
              <a:srgbClr val="33CC33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73" name="楕円 413">
              <a:extLst>
                <a:ext uri="{FF2B5EF4-FFF2-40B4-BE49-F238E27FC236}">
                  <a16:creationId xmlns:a16="http://schemas.microsoft.com/office/drawing/2014/main" id="{234176F9-BB7E-4E57-BFE1-FFA6B158D654}"/>
                </a:ext>
              </a:extLst>
            </p:cNvPr>
            <p:cNvSpPr/>
            <p:nvPr/>
          </p:nvSpPr>
          <p:spPr bwMode="auto">
            <a:xfrm rot="4592918">
              <a:off x="4915201" y="3110292"/>
              <a:ext cx="518659" cy="1223885"/>
            </a:xfrm>
            <a:custGeom>
              <a:avLst/>
              <a:gdLst>
                <a:gd name="connsiteX0" fmla="*/ 0 w 823660"/>
                <a:gd name="connsiteY0" fmla="*/ 202789 h 405577"/>
                <a:gd name="connsiteX1" fmla="*/ 411830 w 823660"/>
                <a:gd name="connsiteY1" fmla="*/ 0 h 405577"/>
                <a:gd name="connsiteX2" fmla="*/ 823660 w 823660"/>
                <a:gd name="connsiteY2" fmla="*/ 202789 h 405577"/>
                <a:gd name="connsiteX3" fmla="*/ 411830 w 823660"/>
                <a:gd name="connsiteY3" fmla="*/ 405578 h 405577"/>
                <a:gd name="connsiteX4" fmla="*/ 0 w 823660"/>
                <a:gd name="connsiteY4" fmla="*/ 202789 h 405577"/>
                <a:gd name="connsiteX0" fmla="*/ 0 w 823660"/>
                <a:gd name="connsiteY0" fmla="*/ 202789 h 405578"/>
                <a:gd name="connsiteX1" fmla="*/ 411830 w 823660"/>
                <a:gd name="connsiteY1" fmla="*/ 0 h 405578"/>
                <a:gd name="connsiteX2" fmla="*/ 823660 w 823660"/>
                <a:gd name="connsiteY2" fmla="*/ 202789 h 405578"/>
                <a:gd name="connsiteX3" fmla="*/ 411830 w 823660"/>
                <a:gd name="connsiteY3" fmla="*/ 405578 h 405578"/>
                <a:gd name="connsiteX4" fmla="*/ 0 w 823660"/>
                <a:gd name="connsiteY4" fmla="*/ 202789 h 405578"/>
                <a:gd name="connsiteX0" fmla="*/ 0 w 823660"/>
                <a:gd name="connsiteY0" fmla="*/ 202789 h 405578"/>
                <a:gd name="connsiteX1" fmla="*/ 411830 w 823660"/>
                <a:gd name="connsiteY1" fmla="*/ 0 h 405578"/>
                <a:gd name="connsiteX2" fmla="*/ 823660 w 823660"/>
                <a:gd name="connsiteY2" fmla="*/ 202789 h 405578"/>
                <a:gd name="connsiteX3" fmla="*/ 411830 w 823660"/>
                <a:gd name="connsiteY3" fmla="*/ 405578 h 405578"/>
                <a:gd name="connsiteX4" fmla="*/ 0 w 823660"/>
                <a:gd name="connsiteY4" fmla="*/ 202789 h 405578"/>
                <a:gd name="connsiteX0" fmla="*/ 0 w 823660"/>
                <a:gd name="connsiteY0" fmla="*/ 202789 h 405578"/>
                <a:gd name="connsiteX1" fmla="*/ 411830 w 823660"/>
                <a:gd name="connsiteY1" fmla="*/ 0 h 405578"/>
                <a:gd name="connsiteX2" fmla="*/ 823660 w 823660"/>
                <a:gd name="connsiteY2" fmla="*/ 202789 h 405578"/>
                <a:gd name="connsiteX3" fmla="*/ 411830 w 823660"/>
                <a:gd name="connsiteY3" fmla="*/ 405578 h 405578"/>
                <a:gd name="connsiteX4" fmla="*/ 0 w 823660"/>
                <a:gd name="connsiteY4" fmla="*/ 202789 h 405578"/>
                <a:gd name="connsiteX0" fmla="*/ 0 w 823660"/>
                <a:gd name="connsiteY0" fmla="*/ 202789 h 405578"/>
                <a:gd name="connsiteX1" fmla="*/ 411830 w 823660"/>
                <a:gd name="connsiteY1" fmla="*/ 0 h 405578"/>
                <a:gd name="connsiteX2" fmla="*/ 823660 w 823660"/>
                <a:gd name="connsiteY2" fmla="*/ 202789 h 405578"/>
                <a:gd name="connsiteX3" fmla="*/ 411830 w 823660"/>
                <a:gd name="connsiteY3" fmla="*/ 405578 h 405578"/>
                <a:gd name="connsiteX4" fmla="*/ 0 w 823660"/>
                <a:gd name="connsiteY4" fmla="*/ 202789 h 405578"/>
                <a:gd name="connsiteX0" fmla="*/ 121007 w 944667"/>
                <a:gd name="connsiteY0" fmla="*/ 202789 h 1767653"/>
                <a:gd name="connsiteX1" fmla="*/ 532837 w 944667"/>
                <a:gd name="connsiteY1" fmla="*/ 0 h 1767653"/>
                <a:gd name="connsiteX2" fmla="*/ 944667 w 944667"/>
                <a:gd name="connsiteY2" fmla="*/ 202789 h 1767653"/>
                <a:gd name="connsiteX3" fmla="*/ 94687 w 944667"/>
                <a:gd name="connsiteY3" fmla="*/ 1767653 h 1767653"/>
                <a:gd name="connsiteX4" fmla="*/ 121007 w 944667"/>
                <a:gd name="connsiteY4" fmla="*/ 202789 h 1767653"/>
                <a:gd name="connsiteX0" fmla="*/ 26320 w 849980"/>
                <a:gd name="connsiteY0" fmla="*/ 202789 h 1767653"/>
                <a:gd name="connsiteX1" fmla="*/ 438150 w 849980"/>
                <a:gd name="connsiteY1" fmla="*/ 0 h 1767653"/>
                <a:gd name="connsiteX2" fmla="*/ 849980 w 849980"/>
                <a:gd name="connsiteY2" fmla="*/ 202789 h 1767653"/>
                <a:gd name="connsiteX3" fmla="*/ 0 w 849980"/>
                <a:gd name="connsiteY3" fmla="*/ 1767653 h 1767653"/>
                <a:gd name="connsiteX4" fmla="*/ 26320 w 849980"/>
                <a:gd name="connsiteY4" fmla="*/ 202789 h 1767653"/>
                <a:gd name="connsiteX0" fmla="*/ 26320 w 849980"/>
                <a:gd name="connsiteY0" fmla="*/ 202789 h 1767653"/>
                <a:gd name="connsiteX1" fmla="*/ 438150 w 849980"/>
                <a:gd name="connsiteY1" fmla="*/ 0 h 1767653"/>
                <a:gd name="connsiteX2" fmla="*/ 849980 w 849980"/>
                <a:gd name="connsiteY2" fmla="*/ 202789 h 1767653"/>
                <a:gd name="connsiteX3" fmla="*/ 0 w 849980"/>
                <a:gd name="connsiteY3" fmla="*/ 1767653 h 1767653"/>
                <a:gd name="connsiteX4" fmla="*/ 26320 w 849980"/>
                <a:gd name="connsiteY4" fmla="*/ 202789 h 1767653"/>
                <a:gd name="connsiteX0" fmla="*/ 26320 w 849980"/>
                <a:gd name="connsiteY0" fmla="*/ 202789 h 1767653"/>
                <a:gd name="connsiteX1" fmla="*/ 438150 w 849980"/>
                <a:gd name="connsiteY1" fmla="*/ 0 h 1767653"/>
                <a:gd name="connsiteX2" fmla="*/ 849980 w 849980"/>
                <a:gd name="connsiteY2" fmla="*/ 202789 h 1767653"/>
                <a:gd name="connsiteX3" fmla="*/ 0 w 849980"/>
                <a:gd name="connsiteY3" fmla="*/ 1767653 h 1767653"/>
                <a:gd name="connsiteX4" fmla="*/ 26320 w 849980"/>
                <a:gd name="connsiteY4" fmla="*/ 202789 h 17676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49980" h="1767653">
                  <a:moveTo>
                    <a:pt x="26320" y="202789"/>
                  </a:moveTo>
                  <a:cubicBezTo>
                    <a:pt x="26320" y="90792"/>
                    <a:pt x="210703" y="0"/>
                    <a:pt x="438150" y="0"/>
                  </a:cubicBezTo>
                  <a:cubicBezTo>
                    <a:pt x="665597" y="0"/>
                    <a:pt x="849980" y="90792"/>
                    <a:pt x="849980" y="202789"/>
                  </a:cubicBezTo>
                  <a:cubicBezTo>
                    <a:pt x="849980" y="314786"/>
                    <a:pt x="637022" y="1524765"/>
                    <a:pt x="0" y="1767653"/>
                  </a:cubicBezTo>
                  <a:cubicBezTo>
                    <a:pt x="215466" y="1053278"/>
                    <a:pt x="26320" y="314786"/>
                    <a:pt x="26320" y="202789"/>
                  </a:cubicBezTo>
                  <a:close/>
                </a:path>
              </a:pathLst>
            </a:custGeom>
            <a:solidFill>
              <a:srgbClr val="006600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74" name="フリーフォーム: 図形 373">
              <a:extLst>
                <a:ext uri="{FF2B5EF4-FFF2-40B4-BE49-F238E27FC236}">
                  <a16:creationId xmlns:a16="http://schemas.microsoft.com/office/drawing/2014/main" id="{221D5EB9-565C-4047-A396-CE69E671FB52}"/>
                </a:ext>
              </a:extLst>
            </p:cNvPr>
            <p:cNvSpPr/>
            <p:nvPr/>
          </p:nvSpPr>
          <p:spPr bwMode="auto">
            <a:xfrm rot="4987990">
              <a:off x="5015488" y="3053028"/>
              <a:ext cx="284252" cy="1245905"/>
            </a:xfrm>
            <a:custGeom>
              <a:avLst/>
              <a:gdLst>
                <a:gd name="connsiteX0" fmla="*/ 207964 w 465833"/>
                <a:gd name="connsiteY0" fmla="*/ 4874 h 2041793"/>
                <a:gd name="connsiteX1" fmla="*/ 369284 w 465833"/>
                <a:gd name="connsiteY1" fmla="*/ 4455 h 2041793"/>
                <a:gd name="connsiteX2" fmla="*/ 434905 w 465833"/>
                <a:gd name="connsiteY2" fmla="*/ 16365 h 2041793"/>
                <a:gd name="connsiteX3" fmla="*/ 441348 w 465833"/>
                <a:gd name="connsiteY3" fmla="*/ 58056 h 2041793"/>
                <a:gd name="connsiteX4" fmla="*/ 68377 w 465833"/>
                <a:gd name="connsiteY4" fmla="*/ 1982324 h 2041793"/>
                <a:gd name="connsiteX5" fmla="*/ 22649 w 465833"/>
                <a:gd name="connsiteY5" fmla="*/ 2033220 h 2041793"/>
                <a:gd name="connsiteX6" fmla="*/ 10749 w 465833"/>
                <a:gd name="connsiteY6" fmla="*/ 2041793 h 2041793"/>
                <a:gd name="connsiteX7" fmla="*/ 49630 w 465833"/>
                <a:gd name="connsiteY7" fmla="*/ 1891191 h 2041793"/>
                <a:gd name="connsiteX8" fmla="*/ 26581 w 465833"/>
                <a:gd name="connsiteY8" fmla="*/ 255240 h 2041793"/>
                <a:gd name="connsiteX9" fmla="*/ 0 w 465833"/>
                <a:gd name="connsiteY9" fmla="*/ 63257 h 2041793"/>
                <a:gd name="connsiteX10" fmla="*/ 50792 w 465833"/>
                <a:gd name="connsiteY10" fmla="*/ 41219 h 2041793"/>
                <a:gd name="connsiteX11" fmla="*/ 207964 w 465833"/>
                <a:gd name="connsiteY11" fmla="*/ 4874 h 20417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65833" h="2041793">
                  <a:moveTo>
                    <a:pt x="207964" y="4874"/>
                  </a:moveTo>
                  <a:cubicBezTo>
                    <a:pt x="264451" y="-1646"/>
                    <a:pt x="319002" y="-1461"/>
                    <a:pt x="369284" y="4455"/>
                  </a:cubicBezTo>
                  <a:lnTo>
                    <a:pt x="434905" y="16365"/>
                  </a:lnTo>
                  <a:lnTo>
                    <a:pt x="441348" y="58056"/>
                  </a:lnTo>
                  <a:cubicBezTo>
                    <a:pt x="533149" y="675396"/>
                    <a:pt x="357630" y="1612993"/>
                    <a:pt x="68377" y="1982324"/>
                  </a:cubicBezTo>
                  <a:lnTo>
                    <a:pt x="22649" y="2033220"/>
                  </a:lnTo>
                  <a:lnTo>
                    <a:pt x="10749" y="2041793"/>
                  </a:lnTo>
                  <a:lnTo>
                    <a:pt x="49630" y="1891191"/>
                  </a:lnTo>
                  <a:cubicBezTo>
                    <a:pt x="129725" y="1554731"/>
                    <a:pt x="154085" y="1213253"/>
                    <a:pt x="26581" y="255240"/>
                  </a:cubicBezTo>
                  <a:lnTo>
                    <a:pt x="0" y="63257"/>
                  </a:lnTo>
                  <a:lnTo>
                    <a:pt x="50792" y="41219"/>
                  </a:lnTo>
                  <a:cubicBezTo>
                    <a:pt x="98403" y="24003"/>
                    <a:pt x="151478" y="11395"/>
                    <a:pt x="207964" y="4874"/>
                  </a:cubicBezTo>
                  <a:close/>
                </a:path>
              </a:pathLst>
            </a:custGeom>
            <a:solidFill>
              <a:srgbClr val="009900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375" name="グループ化 374">
            <a:extLst>
              <a:ext uri="{FF2B5EF4-FFF2-40B4-BE49-F238E27FC236}">
                <a16:creationId xmlns:a16="http://schemas.microsoft.com/office/drawing/2014/main" id="{6247A0CA-747B-4076-919E-AF56B97EE8A3}"/>
              </a:ext>
            </a:extLst>
          </p:cNvPr>
          <p:cNvGrpSpPr/>
          <p:nvPr/>
        </p:nvGrpSpPr>
        <p:grpSpPr>
          <a:xfrm>
            <a:off x="6049868" y="3161894"/>
            <a:ext cx="1557569" cy="707151"/>
            <a:chOff x="6049868" y="3161894"/>
            <a:chExt cx="1557569" cy="707151"/>
          </a:xfrm>
        </p:grpSpPr>
        <p:sp>
          <p:nvSpPr>
            <p:cNvPr id="376" name="台形 375">
              <a:extLst>
                <a:ext uri="{FF2B5EF4-FFF2-40B4-BE49-F238E27FC236}">
                  <a16:creationId xmlns:a16="http://schemas.microsoft.com/office/drawing/2014/main" id="{AB901C8F-48EA-40C3-8351-30C1AC1CC25B}"/>
                </a:ext>
              </a:extLst>
            </p:cNvPr>
            <p:cNvSpPr/>
            <p:nvPr/>
          </p:nvSpPr>
          <p:spPr bwMode="auto">
            <a:xfrm rot="3600000">
              <a:off x="7177686" y="3144016"/>
              <a:ext cx="97614" cy="133369"/>
            </a:xfrm>
            <a:prstGeom prst="trapezoid">
              <a:avLst/>
            </a:prstGeom>
            <a:solidFill>
              <a:srgbClr val="33CC33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77" name="楕円 413">
              <a:extLst>
                <a:ext uri="{FF2B5EF4-FFF2-40B4-BE49-F238E27FC236}">
                  <a16:creationId xmlns:a16="http://schemas.microsoft.com/office/drawing/2014/main" id="{412BB04D-2697-40DD-AD12-DB6582343EE8}"/>
                </a:ext>
              </a:extLst>
            </p:cNvPr>
            <p:cNvSpPr/>
            <p:nvPr/>
          </p:nvSpPr>
          <p:spPr bwMode="auto">
            <a:xfrm rot="3600000">
              <a:off x="6503187" y="2911277"/>
              <a:ext cx="329533" cy="1236172"/>
            </a:xfrm>
            <a:custGeom>
              <a:avLst/>
              <a:gdLst>
                <a:gd name="connsiteX0" fmla="*/ 0 w 823660"/>
                <a:gd name="connsiteY0" fmla="*/ 202789 h 405577"/>
                <a:gd name="connsiteX1" fmla="*/ 411830 w 823660"/>
                <a:gd name="connsiteY1" fmla="*/ 0 h 405577"/>
                <a:gd name="connsiteX2" fmla="*/ 823660 w 823660"/>
                <a:gd name="connsiteY2" fmla="*/ 202789 h 405577"/>
                <a:gd name="connsiteX3" fmla="*/ 411830 w 823660"/>
                <a:gd name="connsiteY3" fmla="*/ 405578 h 405577"/>
                <a:gd name="connsiteX4" fmla="*/ 0 w 823660"/>
                <a:gd name="connsiteY4" fmla="*/ 202789 h 405577"/>
                <a:gd name="connsiteX0" fmla="*/ 0 w 823660"/>
                <a:gd name="connsiteY0" fmla="*/ 202789 h 405578"/>
                <a:gd name="connsiteX1" fmla="*/ 411830 w 823660"/>
                <a:gd name="connsiteY1" fmla="*/ 0 h 405578"/>
                <a:gd name="connsiteX2" fmla="*/ 823660 w 823660"/>
                <a:gd name="connsiteY2" fmla="*/ 202789 h 405578"/>
                <a:gd name="connsiteX3" fmla="*/ 411830 w 823660"/>
                <a:gd name="connsiteY3" fmla="*/ 405578 h 405578"/>
                <a:gd name="connsiteX4" fmla="*/ 0 w 823660"/>
                <a:gd name="connsiteY4" fmla="*/ 202789 h 405578"/>
                <a:gd name="connsiteX0" fmla="*/ 0 w 823660"/>
                <a:gd name="connsiteY0" fmla="*/ 202789 h 405578"/>
                <a:gd name="connsiteX1" fmla="*/ 411830 w 823660"/>
                <a:gd name="connsiteY1" fmla="*/ 0 h 405578"/>
                <a:gd name="connsiteX2" fmla="*/ 823660 w 823660"/>
                <a:gd name="connsiteY2" fmla="*/ 202789 h 405578"/>
                <a:gd name="connsiteX3" fmla="*/ 411830 w 823660"/>
                <a:gd name="connsiteY3" fmla="*/ 405578 h 405578"/>
                <a:gd name="connsiteX4" fmla="*/ 0 w 823660"/>
                <a:gd name="connsiteY4" fmla="*/ 202789 h 405578"/>
                <a:gd name="connsiteX0" fmla="*/ 0 w 823660"/>
                <a:gd name="connsiteY0" fmla="*/ 202789 h 405578"/>
                <a:gd name="connsiteX1" fmla="*/ 411830 w 823660"/>
                <a:gd name="connsiteY1" fmla="*/ 0 h 405578"/>
                <a:gd name="connsiteX2" fmla="*/ 823660 w 823660"/>
                <a:gd name="connsiteY2" fmla="*/ 202789 h 405578"/>
                <a:gd name="connsiteX3" fmla="*/ 411830 w 823660"/>
                <a:gd name="connsiteY3" fmla="*/ 405578 h 405578"/>
                <a:gd name="connsiteX4" fmla="*/ 0 w 823660"/>
                <a:gd name="connsiteY4" fmla="*/ 202789 h 405578"/>
                <a:gd name="connsiteX0" fmla="*/ 0 w 823660"/>
                <a:gd name="connsiteY0" fmla="*/ 202789 h 405578"/>
                <a:gd name="connsiteX1" fmla="*/ 411830 w 823660"/>
                <a:gd name="connsiteY1" fmla="*/ 0 h 405578"/>
                <a:gd name="connsiteX2" fmla="*/ 823660 w 823660"/>
                <a:gd name="connsiteY2" fmla="*/ 202789 h 405578"/>
                <a:gd name="connsiteX3" fmla="*/ 411830 w 823660"/>
                <a:gd name="connsiteY3" fmla="*/ 405578 h 405578"/>
                <a:gd name="connsiteX4" fmla="*/ 0 w 823660"/>
                <a:gd name="connsiteY4" fmla="*/ 202789 h 405578"/>
                <a:gd name="connsiteX0" fmla="*/ 121007 w 944667"/>
                <a:gd name="connsiteY0" fmla="*/ 202789 h 1767653"/>
                <a:gd name="connsiteX1" fmla="*/ 532837 w 944667"/>
                <a:gd name="connsiteY1" fmla="*/ 0 h 1767653"/>
                <a:gd name="connsiteX2" fmla="*/ 944667 w 944667"/>
                <a:gd name="connsiteY2" fmla="*/ 202789 h 1767653"/>
                <a:gd name="connsiteX3" fmla="*/ 94687 w 944667"/>
                <a:gd name="connsiteY3" fmla="*/ 1767653 h 1767653"/>
                <a:gd name="connsiteX4" fmla="*/ 121007 w 944667"/>
                <a:gd name="connsiteY4" fmla="*/ 202789 h 1767653"/>
                <a:gd name="connsiteX0" fmla="*/ 26320 w 849980"/>
                <a:gd name="connsiteY0" fmla="*/ 202789 h 1767653"/>
                <a:gd name="connsiteX1" fmla="*/ 438150 w 849980"/>
                <a:gd name="connsiteY1" fmla="*/ 0 h 1767653"/>
                <a:gd name="connsiteX2" fmla="*/ 849980 w 849980"/>
                <a:gd name="connsiteY2" fmla="*/ 202789 h 1767653"/>
                <a:gd name="connsiteX3" fmla="*/ 0 w 849980"/>
                <a:gd name="connsiteY3" fmla="*/ 1767653 h 1767653"/>
                <a:gd name="connsiteX4" fmla="*/ 26320 w 849980"/>
                <a:gd name="connsiteY4" fmla="*/ 202789 h 1767653"/>
                <a:gd name="connsiteX0" fmla="*/ 26320 w 849980"/>
                <a:gd name="connsiteY0" fmla="*/ 202789 h 1767653"/>
                <a:gd name="connsiteX1" fmla="*/ 438150 w 849980"/>
                <a:gd name="connsiteY1" fmla="*/ 0 h 1767653"/>
                <a:gd name="connsiteX2" fmla="*/ 849980 w 849980"/>
                <a:gd name="connsiteY2" fmla="*/ 202789 h 1767653"/>
                <a:gd name="connsiteX3" fmla="*/ 0 w 849980"/>
                <a:gd name="connsiteY3" fmla="*/ 1767653 h 1767653"/>
                <a:gd name="connsiteX4" fmla="*/ 26320 w 849980"/>
                <a:gd name="connsiteY4" fmla="*/ 202789 h 1767653"/>
                <a:gd name="connsiteX0" fmla="*/ 26320 w 849980"/>
                <a:gd name="connsiteY0" fmla="*/ 202789 h 1767653"/>
                <a:gd name="connsiteX1" fmla="*/ 438150 w 849980"/>
                <a:gd name="connsiteY1" fmla="*/ 0 h 1767653"/>
                <a:gd name="connsiteX2" fmla="*/ 849980 w 849980"/>
                <a:gd name="connsiteY2" fmla="*/ 202789 h 1767653"/>
                <a:gd name="connsiteX3" fmla="*/ 0 w 849980"/>
                <a:gd name="connsiteY3" fmla="*/ 1767653 h 1767653"/>
                <a:gd name="connsiteX4" fmla="*/ 26320 w 849980"/>
                <a:gd name="connsiteY4" fmla="*/ 202789 h 17676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49980" h="1767653">
                  <a:moveTo>
                    <a:pt x="26320" y="202789"/>
                  </a:moveTo>
                  <a:cubicBezTo>
                    <a:pt x="26320" y="90792"/>
                    <a:pt x="210703" y="0"/>
                    <a:pt x="438150" y="0"/>
                  </a:cubicBezTo>
                  <a:cubicBezTo>
                    <a:pt x="665597" y="0"/>
                    <a:pt x="849980" y="90792"/>
                    <a:pt x="849980" y="202789"/>
                  </a:cubicBezTo>
                  <a:cubicBezTo>
                    <a:pt x="849980" y="314786"/>
                    <a:pt x="637022" y="1524765"/>
                    <a:pt x="0" y="1767653"/>
                  </a:cubicBezTo>
                  <a:cubicBezTo>
                    <a:pt x="215466" y="1053278"/>
                    <a:pt x="26320" y="314786"/>
                    <a:pt x="26320" y="202789"/>
                  </a:cubicBezTo>
                  <a:close/>
                </a:path>
              </a:pathLst>
            </a:custGeom>
            <a:solidFill>
              <a:srgbClr val="006600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78" name="台形 377">
              <a:extLst>
                <a:ext uri="{FF2B5EF4-FFF2-40B4-BE49-F238E27FC236}">
                  <a16:creationId xmlns:a16="http://schemas.microsoft.com/office/drawing/2014/main" id="{0BE78D1A-61D9-4096-AD42-6F0D8A3C1655}"/>
                </a:ext>
              </a:extLst>
            </p:cNvPr>
            <p:cNvSpPr/>
            <p:nvPr/>
          </p:nvSpPr>
          <p:spPr bwMode="auto">
            <a:xfrm rot="4592918">
              <a:off x="7491946" y="3491220"/>
              <a:ext cx="97614" cy="133369"/>
            </a:xfrm>
            <a:prstGeom prst="trapezoid">
              <a:avLst/>
            </a:prstGeom>
            <a:solidFill>
              <a:srgbClr val="33CC33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79" name="楕円 413">
              <a:extLst>
                <a:ext uri="{FF2B5EF4-FFF2-40B4-BE49-F238E27FC236}">
                  <a16:creationId xmlns:a16="http://schemas.microsoft.com/office/drawing/2014/main" id="{78029CC7-BE23-485B-B0AC-C8D5DD8CB514}"/>
                </a:ext>
              </a:extLst>
            </p:cNvPr>
            <p:cNvSpPr/>
            <p:nvPr/>
          </p:nvSpPr>
          <p:spPr bwMode="auto">
            <a:xfrm rot="4592918">
              <a:off x="6749817" y="3086193"/>
              <a:ext cx="329533" cy="1236172"/>
            </a:xfrm>
            <a:custGeom>
              <a:avLst/>
              <a:gdLst>
                <a:gd name="connsiteX0" fmla="*/ 0 w 823660"/>
                <a:gd name="connsiteY0" fmla="*/ 202789 h 405577"/>
                <a:gd name="connsiteX1" fmla="*/ 411830 w 823660"/>
                <a:gd name="connsiteY1" fmla="*/ 0 h 405577"/>
                <a:gd name="connsiteX2" fmla="*/ 823660 w 823660"/>
                <a:gd name="connsiteY2" fmla="*/ 202789 h 405577"/>
                <a:gd name="connsiteX3" fmla="*/ 411830 w 823660"/>
                <a:gd name="connsiteY3" fmla="*/ 405578 h 405577"/>
                <a:gd name="connsiteX4" fmla="*/ 0 w 823660"/>
                <a:gd name="connsiteY4" fmla="*/ 202789 h 405577"/>
                <a:gd name="connsiteX0" fmla="*/ 0 w 823660"/>
                <a:gd name="connsiteY0" fmla="*/ 202789 h 405578"/>
                <a:gd name="connsiteX1" fmla="*/ 411830 w 823660"/>
                <a:gd name="connsiteY1" fmla="*/ 0 h 405578"/>
                <a:gd name="connsiteX2" fmla="*/ 823660 w 823660"/>
                <a:gd name="connsiteY2" fmla="*/ 202789 h 405578"/>
                <a:gd name="connsiteX3" fmla="*/ 411830 w 823660"/>
                <a:gd name="connsiteY3" fmla="*/ 405578 h 405578"/>
                <a:gd name="connsiteX4" fmla="*/ 0 w 823660"/>
                <a:gd name="connsiteY4" fmla="*/ 202789 h 405578"/>
                <a:gd name="connsiteX0" fmla="*/ 0 w 823660"/>
                <a:gd name="connsiteY0" fmla="*/ 202789 h 405578"/>
                <a:gd name="connsiteX1" fmla="*/ 411830 w 823660"/>
                <a:gd name="connsiteY1" fmla="*/ 0 h 405578"/>
                <a:gd name="connsiteX2" fmla="*/ 823660 w 823660"/>
                <a:gd name="connsiteY2" fmla="*/ 202789 h 405578"/>
                <a:gd name="connsiteX3" fmla="*/ 411830 w 823660"/>
                <a:gd name="connsiteY3" fmla="*/ 405578 h 405578"/>
                <a:gd name="connsiteX4" fmla="*/ 0 w 823660"/>
                <a:gd name="connsiteY4" fmla="*/ 202789 h 405578"/>
                <a:gd name="connsiteX0" fmla="*/ 0 w 823660"/>
                <a:gd name="connsiteY0" fmla="*/ 202789 h 405578"/>
                <a:gd name="connsiteX1" fmla="*/ 411830 w 823660"/>
                <a:gd name="connsiteY1" fmla="*/ 0 h 405578"/>
                <a:gd name="connsiteX2" fmla="*/ 823660 w 823660"/>
                <a:gd name="connsiteY2" fmla="*/ 202789 h 405578"/>
                <a:gd name="connsiteX3" fmla="*/ 411830 w 823660"/>
                <a:gd name="connsiteY3" fmla="*/ 405578 h 405578"/>
                <a:gd name="connsiteX4" fmla="*/ 0 w 823660"/>
                <a:gd name="connsiteY4" fmla="*/ 202789 h 405578"/>
                <a:gd name="connsiteX0" fmla="*/ 0 w 823660"/>
                <a:gd name="connsiteY0" fmla="*/ 202789 h 405578"/>
                <a:gd name="connsiteX1" fmla="*/ 411830 w 823660"/>
                <a:gd name="connsiteY1" fmla="*/ 0 h 405578"/>
                <a:gd name="connsiteX2" fmla="*/ 823660 w 823660"/>
                <a:gd name="connsiteY2" fmla="*/ 202789 h 405578"/>
                <a:gd name="connsiteX3" fmla="*/ 411830 w 823660"/>
                <a:gd name="connsiteY3" fmla="*/ 405578 h 405578"/>
                <a:gd name="connsiteX4" fmla="*/ 0 w 823660"/>
                <a:gd name="connsiteY4" fmla="*/ 202789 h 405578"/>
                <a:gd name="connsiteX0" fmla="*/ 121007 w 944667"/>
                <a:gd name="connsiteY0" fmla="*/ 202789 h 1767653"/>
                <a:gd name="connsiteX1" fmla="*/ 532837 w 944667"/>
                <a:gd name="connsiteY1" fmla="*/ 0 h 1767653"/>
                <a:gd name="connsiteX2" fmla="*/ 944667 w 944667"/>
                <a:gd name="connsiteY2" fmla="*/ 202789 h 1767653"/>
                <a:gd name="connsiteX3" fmla="*/ 94687 w 944667"/>
                <a:gd name="connsiteY3" fmla="*/ 1767653 h 1767653"/>
                <a:gd name="connsiteX4" fmla="*/ 121007 w 944667"/>
                <a:gd name="connsiteY4" fmla="*/ 202789 h 1767653"/>
                <a:gd name="connsiteX0" fmla="*/ 26320 w 849980"/>
                <a:gd name="connsiteY0" fmla="*/ 202789 h 1767653"/>
                <a:gd name="connsiteX1" fmla="*/ 438150 w 849980"/>
                <a:gd name="connsiteY1" fmla="*/ 0 h 1767653"/>
                <a:gd name="connsiteX2" fmla="*/ 849980 w 849980"/>
                <a:gd name="connsiteY2" fmla="*/ 202789 h 1767653"/>
                <a:gd name="connsiteX3" fmla="*/ 0 w 849980"/>
                <a:gd name="connsiteY3" fmla="*/ 1767653 h 1767653"/>
                <a:gd name="connsiteX4" fmla="*/ 26320 w 849980"/>
                <a:gd name="connsiteY4" fmla="*/ 202789 h 1767653"/>
                <a:gd name="connsiteX0" fmla="*/ 26320 w 849980"/>
                <a:gd name="connsiteY0" fmla="*/ 202789 h 1767653"/>
                <a:gd name="connsiteX1" fmla="*/ 438150 w 849980"/>
                <a:gd name="connsiteY1" fmla="*/ 0 h 1767653"/>
                <a:gd name="connsiteX2" fmla="*/ 849980 w 849980"/>
                <a:gd name="connsiteY2" fmla="*/ 202789 h 1767653"/>
                <a:gd name="connsiteX3" fmla="*/ 0 w 849980"/>
                <a:gd name="connsiteY3" fmla="*/ 1767653 h 1767653"/>
                <a:gd name="connsiteX4" fmla="*/ 26320 w 849980"/>
                <a:gd name="connsiteY4" fmla="*/ 202789 h 1767653"/>
                <a:gd name="connsiteX0" fmla="*/ 26320 w 849980"/>
                <a:gd name="connsiteY0" fmla="*/ 202789 h 1767653"/>
                <a:gd name="connsiteX1" fmla="*/ 438150 w 849980"/>
                <a:gd name="connsiteY1" fmla="*/ 0 h 1767653"/>
                <a:gd name="connsiteX2" fmla="*/ 849980 w 849980"/>
                <a:gd name="connsiteY2" fmla="*/ 202789 h 1767653"/>
                <a:gd name="connsiteX3" fmla="*/ 0 w 849980"/>
                <a:gd name="connsiteY3" fmla="*/ 1767653 h 1767653"/>
                <a:gd name="connsiteX4" fmla="*/ 26320 w 849980"/>
                <a:gd name="connsiteY4" fmla="*/ 202789 h 17676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49980" h="1767653">
                  <a:moveTo>
                    <a:pt x="26320" y="202789"/>
                  </a:moveTo>
                  <a:cubicBezTo>
                    <a:pt x="26320" y="90792"/>
                    <a:pt x="210703" y="0"/>
                    <a:pt x="438150" y="0"/>
                  </a:cubicBezTo>
                  <a:cubicBezTo>
                    <a:pt x="665597" y="0"/>
                    <a:pt x="849980" y="90792"/>
                    <a:pt x="849980" y="202789"/>
                  </a:cubicBezTo>
                  <a:cubicBezTo>
                    <a:pt x="849980" y="314786"/>
                    <a:pt x="637022" y="1524765"/>
                    <a:pt x="0" y="1767653"/>
                  </a:cubicBezTo>
                  <a:cubicBezTo>
                    <a:pt x="215466" y="1053278"/>
                    <a:pt x="26320" y="314786"/>
                    <a:pt x="26320" y="202789"/>
                  </a:cubicBezTo>
                  <a:close/>
                </a:path>
              </a:pathLst>
            </a:custGeom>
            <a:solidFill>
              <a:srgbClr val="006600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380" name="グループ化 379">
            <a:extLst>
              <a:ext uri="{FF2B5EF4-FFF2-40B4-BE49-F238E27FC236}">
                <a16:creationId xmlns:a16="http://schemas.microsoft.com/office/drawing/2014/main" id="{EED9D695-6C31-4421-96A4-972044718A5B}"/>
              </a:ext>
            </a:extLst>
          </p:cNvPr>
          <p:cNvGrpSpPr/>
          <p:nvPr/>
        </p:nvGrpSpPr>
        <p:grpSpPr>
          <a:xfrm>
            <a:off x="7957635" y="3161894"/>
            <a:ext cx="1557569" cy="707151"/>
            <a:chOff x="7957635" y="3161894"/>
            <a:chExt cx="1557569" cy="707151"/>
          </a:xfrm>
        </p:grpSpPr>
        <p:sp>
          <p:nvSpPr>
            <p:cNvPr id="381" name="台形 380">
              <a:extLst>
                <a:ext uri="{FF2B5EF4-FFF2-40B4-BE49-F238E27FC236}">
                  <a16:creationId xmlns:a16="http://schemas.microsoft.com/office/drawing/2014/main" id="{E9267CCB-5185-482B-97DE-580D46F7444F}"/>
                </a:ext>
              </a:extLst>
            </p:cNvPr>
            <p:cNvSpPr/>
            <p:nvPr/>
          </p:nvSpPr>
          <p:spPr bwMode="auto">
            <a:xfrm rot="3600000">
              <a:off x="9085453" y="3144016"/>
              <a:ext cx="97614" cy="133369"/>
            </a:xfrm>
            <a:prstGeom prst="trapezoid">
              <a:avLst/>
            </a:prstGeom>
            <a:solidFill>
              <a:srgbClr val="33CC33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82" name="楕円 413">
              <a:extLst>
                <a:ext uri="{FF2B5EF4-FFF2-40B4-BE49-F238E27FC236}">
                  <a16:creationId xmlns:a16="http://schemas.microsoft.com/office/drawing/2014/main" id="{7BE11990-4C61-48B4-A70D-0A95BF7C302F}"/>
                </a:ext>
              </a:extLst>
            </p:cNvPr>
            <p:cNvSpPr/>
            <p:nvPr/>
          </p:nvSpPr>
          <p:spPr bwMode="auto">
            <a:xfrm rot="3600000">
              <a:off x="8410954" y="2911277"/>
              <a:ext cx="329533" cy="1236172"/>
            </a:xfrm>
            <a:custGeom>
              <a:avLst/>
              <a:gdLst>
                <a:gd name="connsiteX0" fmla="*/ 0 w 823660"/>
                <a:gd name="connsiteY0" fmla="*/ 202789 h 405577"/>
                <a:gd name="connsiteX1" fmla="*/ 411830 w 823660"/>
                <a:gd name="connsiteY1" fmla="*/ 0 h 405577"/>
                <a:gd name="connsiteX2" fmla="*/ 823660 w 823660"/>
                <a:gd name="connsiteY2" fmla="*/ 202789 h 405577"/>
                <a:gd name="connsiteX3" fmla="*/ 411830 w 823660"/>
                <a:gd name="connsiteY3" fmla="*/ 405578 h 405577"/>
                <a:gd name="connsiteX4" fmla="*/ 0 w 823660"/>
                <a:gd name="connsiteY4" fmla="*/ 202789 h 405577"/>
                <a:gd name="connsiteX0" fmla="*/ 0 w 823660"/>
                <a:gd name="connsiteY0" fmla="*/ 202789 h 405578"/>
                <a:gd name="connsiteX1" fmla="*/ 411830 w 823660"/>
                <a:gd name="connsiteY1" fmla="*/ 0 h 405578"/>
                <a:gd name="connsiteX2" fmla="*/ 823660 w 823660"/>
                <a:gd name="connsiteY2" fmla="*/ 202789 h 405578"/>
                <a:gd name="connsiteX3" fmla="*/ 411830 w 823660"/>
                <a:gd name="connsiteY3" fmla="*/ 405578 h 405578"/>
                <a:gd name="connsiteX4" fmla="*/ 0 w 823660"/>
                <a:gd name="connsiteY4" fmla="*/ 202789 h 405578"/>
                <a:gd name="connsiteX0" fmla="*/ 0 w 823660"/>
                <a:gd name="connsiteY0" fmla="*/ 202789 h 405578"/>
                <a:gd name="connsiteX1" fmla="*/ 411830 w 823660"/>
                <a:gd name="connsiteY1" fmla="*/ 0 h 405578"/>
                <a:gd name="connsiteX2" fmla="*/ 823660 w 823660"/>
                <a:gd name="connsiteY2" fmla="*/ 202789 h 405578"/>
                <a:gd name="connsiteX3" fmla="*/ 411830 w 823660"/>
                <a:gd name="connsiteY3" fmla="*/ 405578 h 405578"/>
                <a:gd name="connsiteX4" fmla="*/ 0 w 823660"/>
                <a:gd name="connsiteY4" fmla="*/ 202789 h 405578"/>
                <a:gd name="connsiteX0" fmla="*/ 0 w 823660"/>
                <a:gd name="connsiteY0" fmla="*/ 202789 h 405578"/>
                <a:gd name="connsiteX1" fmla="*/ 411830 w 823660"/>
                <a:gd name="connsiteY1" fmla="*/ 0 h 405578"/>
                <a:gd name="connsiteX2" fmla="*/ 823660 w 823660"/>
                <a:gd name="connsiteY2" fmla="*/ 202789 h 405578"/>
                <a:gd name="connsiteX3" fmla="*/ 411830 w 823660"/>
                <a:gd name="connsiteY3" fmla="*/ 405578 h 405578"/>
                <a:gd name="connsiteX4" fmla="*/ 0 w 823660"/>
                <a:gd name="connsiteY4" fmla="*/ 202789 h 405578"/>
                <a:gd name="connsiteX0" fmla="*/ 0 w 823660"/>
                <a:gd name="connsiteY0" fmla="*/ 202789 h 405578"/>
                <a:gd name="connsiteX1" fmla="*/ 411830 w 823660"/>
                <a:gd name="connsiteY1" fmla="*/ 0 h 405578"/>
                <a:gd name="connsiteX2" fmla="*/ 823660 w 823660"/>
                <a:gd name="connsiteY2" fmla="*/ 202789 h 405578"/>
                <a:gd name="connsiteX3" fmla="*/ 411830 w 823660"/>
                <a:gd name="connsiteY3" fmla="*/ 405578 h 405578"/>
                <a:gd name="connsiteX4" fmla="*/ 0 w 823660"/>
                <a:gd name="connsiteY4" fmla="*/ 202789 h 405578"/>
                <a:gd name="connsiteX0" fmla="*/ 121007 w 944667"/>
                <a:gd name="connsiteY0" fmla="*/ 202789 h 1767653"/>
                <a:gd name="connsiteX1" fmla="*/ 532837 w 944667"/>
                <a:gd name="connsiteY1" fmla="*/ 0 h 1767653"/>
                <a:gd name="connsiteX2" fmla="*/ 944667 w 944667"/>
                <a:gd name="connsiteY2" fmla="*/ 202789 h 1767653"/>
                <a:gd name="connsiteX3" fmla="*/ 94687 w 944667"/>
                <a:gd name="connsiteY3" fmla="*/ 1767653 h 1767653"/>
                <a:gd name="connsiteX4" fmla="*/ 121007 w 944667"/>
                <a:gd name="connsiteY4" fmla="*/ 202789 h 1767653"/>
                <a:gd name="connsiteX0" fmla="*/ 26320 w 849980"/>
                <a:gd name="connsiteY0" fmla="*/ 202789 h 1767653"/>
                <a:gd name="connsiteX1" fmla="*/ 438150 w 849980"/>
                <a:gd name="connsiteY1" fmla="*/ 0 h 1767653"/>
                <a:gd name="connsiteX2" fmla="*/ 849980 w 849980"/>
                <a:gd name="connsiteY2" fmla="*/ 202789 h 1767653"/>
                <a:gd name="connsiteX3" fmla="*/ 0 w 849980"/>
                <a:gd name="connsiteY3" fmla="*/ 1767653 h 1767653"/>
                <a:gd name="connsiteX4" fmla="*/ 26320 w 849980"/>
                <a:gd name="connsiteY4" fmla="*/ 202789 h 1767653"/>
                <a:gd name="connsiteX0" fmla="*/ 26320 w 849980"/>
                <a:gd name="connsiteY0" fmla="*/ 202789 h 1767653"/>
                <a:gd name="connsiteX1" fmla="*/ 438150 w 849980"/>
                <a:gd name="connsiteY1" fmla="*/ 0 h 1767653"/>
                <a:gd name="connsiteX2" fmla="*/ 849980 w 849980"/>
                <a:gd name="connsiteY2" fmla="*/ 202789 h 1767653"/>
                <a:gd name="connsiteX3" fmla="*/ 0 w 849980"/>
                <a:gd name="connsiteY3" fmla="*/ 1767653 h 1767653"/>
                <a:gd name="connsiteX4" fmla="*/ 26320 w 849980"/>
                <a:gd name="connsiteY4" fmla="*/ 202789 h 1767653"/>
                <a:gd name="connsiteX0" fmla="*/ 26320 w 849980"/>
                <a:gd name="connsiteY0" fmla="*/ 202789 h 1767653"/>
                <a:gd name="connsiteX1" fmla="*/ 438150 w 849980"/>
                <a:gd name="connsiteY1" fmla="*/ 0 h 1767653"/>
                <a:gd name="connsiteX2" fmla="*/ 849980 w 849980"/>
                <a:gd name="connsiteY2" fmla="*/ 202789 h 1767653"/>
                <a:gd name="connsiteX3" fmla="*/ 0 w 849980"/>
                <a:gd name="connsiteY3" fmla="*/ 1767653 h 1767653"/>
                <a:gd name="connsiteX4" fmla="*/ 26320 w 849980"/>
                <a:gd name="connsiteY4" fmla="*/ 202789 h 17676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49980" h="1767653">
                  <a:moveTo>
                    <a:pt x="26320" y="202789"/>
                  </a:moveTo>
                  <a:cubicBezTo>
                    <a:pt x="26320" y="90792"/>
                    <a:pt x="210703" y="0"/>
                    <a:pt x="438150" y="0"/>
                  </a:cubicBezTo>
                  <a:cubicBezTo>
                    <a:pt x="665597" y="0"/>
                    <a:pt x="849980" y="90792"/>
                    <a:pt x="849980" y="202789"/>
                  </a:cubicBezTo>
                  <a:cubicBezTo>
                    <a:pt x="849980" y="314786"/>
                    <a:pt x="637022" y="1524765"/>
                    <a:pt x="0" y="1767653"/>
                  </a:cubicBezTo>
                  <a:cubicBezTo>
                    <a:pt x="215466" y="1053278"/>
                    <a:pt x="26320" y="314786"/>
                    <a:pt x="26320" y="202789"/>
                  </a:cubicBezTo>
                  <a:close/>
                </a:path>
              </a:pathLst>
            </a:custGeom>
            <a:solidFill>
              <a:srgbClr val="FF0000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83" name="台形 382">
              <a:extLst>
                <a:ext uri="{FF2B5EF4-FFF2-40B4-BE49-F238E27FC236}">
                  <a16:creationId xmlns:a16="http://schemas.microsoft.com/office/drawing/2014/main" id="{CE9080BF-1C87-47FB-9D73-07325408D398}"/>
                </a:ext>
              </a:extLst>
            </p:cNvPr>
            <p:cNvSpPr/>
            <p:nvPr/>
          </p:nvSpPr>
          <p:spPr bwMode="auto">
            <a:xfrm rot="4592918">
              <a:off x="9399713" y="3491220"/>
              <a:ext cx="97614" cy="133369"/>
            </a:xfrm>
            <a:prstGeom prst="trapezoid">
              <a:avLst/>
            </a:prstGeom>
            <a:solidFill>
              <a:srgbClr val="33CC33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84" name="楕円 413">
              <a:extLst>
                <a:ext uri="{FF2B5EF4-FFF2-40B4-BE49-F238E27FC236}">
                  <a16:creationId xmlns:a16="http://schemas.microsoft.com/office/drawing/2014/main" id="{BB1F466A-CCC6-4CD4-B995-7AA7EA301250}"/>
                </a:ext>
              </a:extLst>
            </p:cNvPr>
            <p:cNvSpPr/>
            <p:nvPr/>
          </p:nvSpPr>
          <p:spPr bwMode="auto">
            <a:xfrm rot="4592918">
              <a:off x="8657584" y="3086193"/>
              <a:ext cx="329533" cy="1236172"/>
            </a:xfrm>
            <a:custGeom>
              <a:avLst/>
              <a:gdLst>
                <a:gd name="connsiteX0" fmla="*/ 0 w 823660"/>
                <a:gd name="connsiteY0" fmla="*/ 202789 h 405577"/>
                <a:gd name="connsiteX1" fmla="*/ 411830 w 823660"/>
                <a:gd name="connsiteY1" fmla="*/ 0 h 405577"/>
                <a:gd name="connsiteX2" fmla="*/ 823660 w 823660"/>
                <a:gd name="connsiteY2" fmla="*/ 202789 h 405577"/>
                <a:gd name="connsiteX3" fmla="*/ 411830 w 823660"/>
                <a:gd name="connsiteY3" fmla="*/ 405578 h 405577"/>
                <a:gd name="connsiteX4" fmla="*/ 0 w 823660"/>
                <a:gd name="connsiteY4" fmla="*/ 202789 h 405577"/>
                <a:gd name="connsiteX0" fmla="*/ 0 w 823660"/>
                <a:gd name="connsiteY0" fmla="*/ 202789 h 405578"/>
                <a:gd name="connsiteX1" fmla="*/ 411830 w 823660"/>
                <a:gd name="connsiteY1" fmla="*/ 0 h 405578"/>
                <a:gd name="connsiteX2" fmla="*/ 823660 w 823660"/>
                <a:gd name="connsiteY2" fmla="*/ 202789 h 405578"/>
                <a:gd name="connsiteX3" fmla="*/ 411830 w 823660"/>
                <a:gd name="connsiteY3" fmla="*/ 405578 h 405578"/>
                <a:gd name="connsiteX4" fmla="*/ 0 w 823660"/>
                <a:gd name="connsiteY4" fmla="*/ 202789 h 405578"/>
                <a:gd name="connsiteX0" fmla="*/ 0 w 823660"/>
                <a:gd name="connsiteY0" fmla="*/ 202789 h 405578"/>
                <a:gd name="connsiteX1" fmla="*/ 411830 w 823660"/>
                <a:gd name="connsiteY1" fmla="*/ 0 h 405578"/>
                <a:gd name="connsiteX2" fmla="*/ 823660 w 823660"/>
                <a:gd name="connsiteY2" fmla="*/ 202789 h 405578"/>
                <a:gd name="connsiteX3" fmla="*/ 411830 w 823660"/>
                <a:gd name="connsiteY3" fmla="*/ 405578 h 405578"/>
                <a:gd name="connsiteX4" fmla="*/ 0 w 823660"/>
                <a:gd name="connsiteY4" fmla="*/ 202789 h 405578"/>
                <a:gd name="connsiteX0" fmla="*/ 0 w 823660"/>
                <a:gd name="connsiteY0" fmla="*/ 202789 h 405578"/>
                <a:gd name="connsiteX1" fmla="*/ 411830 w 823660"/>
                <a:gd name="connsiteY1" fmla="*/ 0 h 405578"/>
                <a:gd name="connsiteX2" fmla="*/ 823660 w 823660"/>
                <a:gd name="connsiteY2" fmla="*/ 202789 h 405578"/>
                <a:gd name="connsiteX3" fmla="*/ 411830 w 823660"/>
                <a:gd name="connsiteY3" fmla="*/ 405578 h 405578"/>
                <a:gd name="connsiteX4" fmla="*/ 0 w 823660"/>
                <a:gd name="connsiteY4" fmla="*/ 202789 h 405578"/>
                <a:gd name="connsiteX0" fmla="*/ 0 w 823660"/>
                <a:gd name="connsiteY0" fmla="*/ 202789 h 405578"/>
                <a:gd name="connsiteX1" fmla="*/ 411830 w 823660"/>
                <a:gd name="connsiteY1" fmla="*/ 0 h 405578"/>
                <a:gd name="connsiteX2" fmla="*/ 823660 w 823660"/>
                <a:gd name="connsiteY2" fmla="*/ 202789 h 405578"/>
                <a:gd name="connsiteX3" fmla="*/ 411830 w 823660"/>
                <a:gd name="connsiteY3" fmla="*/ 405578 h 405578"/>
                <a:gd name="connsiteX4" fmla="*/ 0 w 823660"/>
                <a:gd name="connsiteY4" fmla="*/ 202789 h 405578"/>
                <a:gd name="connsiteX0" fmla="*/ 121007 w 944667"/>
                <a:gd name="connsiteY0" fmla="*/ 202789 h 1767653"/>
                <a:gd name="connsiteX1" fmla="*/ 532837 w 944667"/>
                <a:gd name="connsiteY1" fmla="*/ 0 h 1767653"/>
                <a:gd name="connsiteX2" fmla="*/ 944667 w 944667"/>
                <a:gd name="connsiteY2" fmla="*/ 202789 h 1767653"/>
                <a:gd name="connsiteX3" fmla="*/ 94687 w 944667"/>
                <a:gd name="connsiteY3" fmla="*/ 1767653 h 1767653"/>
                <a:gd name="connsiteX4" fmla="*/ 121007 w 944667"/>
                <a:gd name="connsiteY4" fmla="*/ 202789 h 1767653"/>
                <a:gd name="connsiteX0" fmla="*/ 26320 w 849980"/>
                <a:gd name="connsiteY0" fmla="*/ 202789 h 1767653"/>
                <a:gd name="connsiteX1" fmla="*/ 438150 w 849980"/>
                <a:gd name="connsiteY1" fmla="*/ 0 h 1767653"/>
                <a:gd name="connsiteX2" fmla="*/ 849980 w 849980"/>
                <a:gd name="connsiteY2" fmla="*/ 202789 h 1767653"/>
                <a:gd name="connsiteX3" fmla="*/ 0 w 849980"/>
                <a:gd name="connsiteY3" fmla="*/ 1767653 h 1767653"/>
                <a:gd name="connsiteX4" fmla="*/ 26320 w 849980"/>
                <a:gd name="connsiteY4" fmla="*/ 202789 h 1767653"/>
                <a:gd name="connsiteX0" fmla="*/ 26320 w 849980"/>
                <a:gd name="connsiteY0" fmla="*/ 202789 h 1767653"/>
                <a:gd name="connsiteX1" fmla="*/ 438150 w 849980"/>
                <a:gd name="connsiteY1" fmla="*/ 0 h 1767653"/>
                <a:gd name="connsiteX2" fmla="*/ 849980 w 849980"/>
                <a:gd name="connsiteY2" fmla="*/ 202789 h 1767653"/>
                <a:gd name="connsiteX3" fmla="*/ 0 w 849980"/>
                <a:gd name="connsiteY3" fmla="*/ 1767653 h 1767653"/>
                <a:gd name="connsiteX4" fmla="*/ 26320 w 849980"/>
                <a:gd name="connsiteY4" fmla="*/ 202789 h 1767653"/>
                <a:gd name="connsiteX0" fmla="*/ 26320 w 849980"/>
                <a:gd name="connsiteY0" fmla="*/ 202789 h 1767653"/>
                <a:gd name="connsiteX1" fmla="*/ 438150 w 849980"/>
                <a:gd name="connsiteY1" fmla="*/ 0 h 1767653"/>
                <a:gd name="connsiteX2" fmla="*/ 849980 w 849980"/>
                <a:gd name="connsiteY2" fmla="*/ 202789 h 1767653"/>
                <a:gd name="connsiteX3" fmla="*/ 0 w 849980"/>
                <a:gd name="connsiteY3" fmla="*/ 1767653 h 1767653"/>
                <a:gd name="connsiteX4" fmla="*/ 26320 w 849980"/>
                <a:gd name="connsiteY4" fmla="*/ 202789 h 17676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49980" h="1767653">
                  <a:moveTo>
                    <a:pt x="26320" y="202789"/>
                  </a:moveTo>
                  <a:cubicBezTo>
                    <a:pt x="26320" y="90792"/>
                    <a:pt x="210703" y="0"/>
                    <a:pt x="438150" y="0"/>
                  </a:cubicBezTo>
                  <a:cubicBezTo>
                    <a:pt x="665597" y="0"/>
                    <a:pt x="849980" y="90792"/>
                    <a:pt x="849980" y="202789"/>
                  </a:cubicBezTo>
                  <a:cubicBezTo>
                    <a:pt x="849980" y="314786"/>
                    <a:pt x="637022" y="1524765"/>
                    <a:pt x="0" y="1767653"/>
                  </a:cubicBezTo>
                  <a:cubicBezTo>
                    <a:pt x="215466" y="1053278"/>
                    <a:pt x="26320" y="314786"/>
                    <a:pt x="26320" y="202789"/>
                  </a:cubicBezTo>
                  <a:close/>
                </a:path>
              </a:pathLst>
            </a:custGeom>
            <a:solidFill>
              <a:srgbClr val="FF0000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385" name="グループ化 384">
            <a:extLst>
              <a:ext uri="{FF2B5EF4-FFF2-40B4-BE49-F238E27FC236}">
                <a16:creationId xmlns:a16="http://schemas.microsoft.com/office/drawing/2014/main" id="{6E501077-0D5A-4B39-88CB-846F24C29ECA}"/>
              </a:ext>
            </a:extLst>
          </p:cNvPr>
          <p:cNvGrpSpPr/>
          <p:nvPr/>
        </p:nvGrpSpPr>
        <p:grpSpPr>
          <a:xfrm>
            <a:off x="4182810" y="5145792"/>
            <a:ext cx="1575175" cy="1168827"/>
            <a:chOff x="4182810" y="5145792"/>
            <a:chExt cx="1575175" cy="1168827"/>
          </a:xfrm>
        </p:grpSpPr>
        <p:grpSp>
          <p:nvGrpSpPr>
            <p:cNvPr id="386" name="グループ化 385">
              <a:extLst>
                <a:ext uri="{FF2B5EF4-FFF2-40B4-BE49-F238E27FC236}">
                  <a16:creationId xmlns:a16="http://schemas.microsoft.com/office/drawing/2014/main" id="{E3B9E281-7500-46C1-A2FC-5BB9BAF7F896}"/>
                </a:ext>
              </a:extLst>
            </p:cNvPr>
            <p:cNvGrpSpPr/>
            <p:nvPr/>
          </p:nvGrpSpPr>
          <p:grpSpPr>
            <a:xfrm>
              <a:off x="4182810" y="5184195"/>
              <a:ext cx="1575175" cy="1130424"/>
              <a:chOff x="407495" y="3180240"/>
              <a:chExt cx="1575175" cy="1130424"/>
            </a:xfrm>
          </p:grpSpPr>
          <p:grpSp>
            <p:nvGrpSpPr>
              <p:cNvPr id="432" name="グループ化 431">
                <a:extLst>
                  <a:ext uri="{FF2B5EF4-FFF2-40B4-BE49-F238E27FC236}">
                    <a16:creationId xmlns:a16="http://schemas.microsoft.com/office/drawing/2014/main" id="{5AC1DE45-9D3B-4274-9794-75EA7C9A88FA}"/>
                  </a:ext>
                </a:extLst>
              </p:cNvPr>
              <p:cNvGrpSpPr/>
              <p:nvPr/>
            </p:nvGrpSpPr>
            <p:grpSpPr>
              <a:xfrm>
                <a:off x="407495" y="3180240"/>
                <a:ext cx="1575175" cy="1130424"/>
                <a:chOff x="407495" y="3180240"/>
                <a:chExt cx="1575175" cy="1130424"/>
              </a:xfrm>
              <a:solidFill>
                <a:srgbClr val="FFC000"/>
              </a:solidFill>
            </p:grpSpPr>
            <p:sp>
              <p:nvSpPr>
                <p:cNvPr id="434" name="楕円 31">
                  <a:extLst>
                    <a:ext uri="{FF2B5EF4-FFF2-40B4-BE49-F238E27FC236}">
                      <a16:creationId xmlns:a16="http://schemas.microsoft.com/office/drawing/2014/main" id="{42607F00-2D53-46C5-B6A9-1677B0FE9DD8}"/>
                    </a:ext>
                  </a:extLst>
                </p:cNvPr>
                <p:cNvSpPr/>
                <p:nvPr/>
              </p:nvSpPr>
              <p:spPr bwMode="auto">
                <a:xfrm>
                  <a:off x="447065" y="3564015"/>
                  <a:ext cx="1496036" cy="746649"/>
                </a:xfrm>
                <a:custGeom>
                  <a:avLst/>
                  <a:gdLst>
                    <a:gd name="connsiteX0" fmla="*/ 0 w 1496036"/>
                    <a:gd name="connsiteY0" fmla="*/ 554547 h 1109094"/>
                    <a:gd name="connsiteX1" fmla="*/ 748018 w 1496036"/>
                    <a:gd name="connsiteY1" fmla="*/ 0 h 1109094"/>
                    <a:gd name="connsiteX2" fmla="*/ 1496036 w 1496036"/>
                    <a:gd name="connsiteY2" fmla="*/ 554547 h 1109094"/>
                    <a:gd name="connsiteX3" fmla="*/ 748018 w 1496036"/>
                    <a:gd name="connsiteY3" fmla="*/ 1109094 h 1109094"/>
                    <a:gd name="connsiteX4" fmla="*/ 0 w 1496036"/>
                    <a:gd name="connsiteY4" fmla="*/ 554547 h 1109094"/>
                    <a:gd name="connsiteX0" fmla="*/ 0 w 1496036"/>
                    <a:gd name="connsiteY0" fmla="*/ 554547 h 1109094"/>
                    <a:gd name="connsiteX1" fmla="*/ 748018 w 1496036"/>
                    <a:gd name="connsiteY1" fmla="*/ 0 h 1109094"/>
                    <a:gd name="connsiteX2" fmla="*/ 1496036 w 1496036"/>
                    <a:gd name="connsiteY2" fmla="*/ 554547 h 1109094"/>
                    <a:gd name="connsiteX3" fmla="*/ 748018 w 1496036"/>
                    <a:gd name="connsiteY3" fmla="*/ 1109094 h 1109094"/>
                    <a:gd name="connsiteX4" fmla="*/ 0 w 1496036"/>
                    <a:gd name="connsiteY4" fmla="*/ 554547 h 1109094"/>
                    <a:gd name="connsiteX0" fmla="*/ 0 w 1496036"/>
                    <a:gd name="connsiteY0" fmla="*/ 554547 h 1109094"/>
                    <a:gd name="connsiteX1" fmla="*/ 748018 w 1496036"/>
                    <a:gd name="connsiteY1" fmla="*/ 0 h 1109094"/>
                    <a:gd name="connsiteX2" fmla="*/ 1496036 w 1496036"/>
                    <a:gd name="connsiteY2" fmla="*/ 554547 h 1109094"/>
                    <a:gd name="connsiteX3" fmla="*/ 748018 w 1496036"/>
                    <a:gd name="connsiteY3" fmla="*/ 1109094 h 1109094"/>
                    <a:gd name="connsiteX4" fmla="*/ 0 w 1496036"/>
                    <a:gd name="connsiteY4" fmla="*/ 554547 h 1109094"/>
                    <a:gd name="connsiteX0" fmla="*/ 0 w 1496036"/>
                    <a:gd name="connsiteY0" fmla="*/ 554547 h 1109094"/>
                    <a:gd name="connsiteX1" fmla="*/ 748018 w 1496036"/>
                    <a:gd name="connsiteY1" fmla="*/ 0 h 1109094"/>
                    <a:gd name="connsiteX2" fmla="*/ 1496036 w 1496036"/>
                    <a:gd name="connsiteY2" fmla="*/ 554547 h 1109094"/>
                    <a:gd name="connsiteX3" fmla="*/ 748018 w 1496036"/>
                    <a:gd name="connsiteY3" fmla="*/ 1109094 h 1109094"/>
                    <a:gd name="connsiteX4" fmla="*/ 0 w 1496036"/>
                    <a:gd name="connsiteY4" fmla="*/ 554547 h 1109094"/>
                    <a:gd name="connsiteX0" fmla="*/ 0 w 1496036"/>
                    <a:gd name="connsiteY0" fmla="*/ 192102 h 746649"/>
                    <a:gd name="connsiteX1" fmla="*/ 773418 w 1496036"/>
                    <a:gd name="connsiteY1" fmla="*/ 37605 h 746649"/>
                    <a:gd name="connsiteX2" fmla="*/ 1496036 w 1496036"/>
                    <a:gd name="connsiteY2" fmla="*/ 192102 h 746649"/>
                    <a:gd name="connsiteX3" fmla="*/ 748018 w 1496036"/>
                    <a:gd name="connsiteY3" fmla="*/ 746649 h 746649"/>
                    <a:gd name="connsiteX4" fmla="*/ 0 w 1496036"/>
                    <a:gd name="connsiteY4" fmla="*/ 192102 h 7466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96036" h="746649">
                      <a:moveTo>
                        <a:pt x="0" y="192102"/>
                      </a:moveTo>
                      <a:cubicBezTo>
                        <a:pt x="0" y="-114166"/>
                        <a:pt x="360299" y="37605"/>
                        <a:pt x="773418" y="37605"/>
                      </a:cubicBezTo>
                      <a:cubicBezTo>
                        <a:pt x="1186537" y="37605"/>
                        <a:pt x="1496036" y="-114166"/>
                        <a:pt x="1496036" y="192102"/>
                      </a:cubicBezTo>
                      <a:cubicBezTo>
                        <a:pt x="1496036" y="498370"/>
                        <a:pt x="1161137" y="746649"/>
                        <a:pt x="748018" y="746649"/>
                      </a:cubicBezTo>
                      <a:cubicBezTo>
                        <a:pt x="334899" y="746649"/>
                        <a:pt x="0" y="498370"/>
                        <a:pt x="0" y="192102"/>
                      </a:cubicBezTo>
                      <a:close/>
                    </a:path>
                  </a:pathLst>
                </a:custGeom>
                <a:solidFill>
                  <a:srgbClr val="CC6600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5" name="楕円 434">
                  <a:extLst>
                    <a:ext uri="{FF2B5EF4-FFF2-40B4-BE49-F238E27FC236}">
                      <a16:creationId xmlns:a16="http://schemas.microsoft.com/office/drawing/2014/main" id="{BF1D1BB8-3562-4113-BA0D-431C1CBE53E3}"/>
                    </a:ext>
                  </a:extLst>
                </p:cNvPr>
                <p:cNvSpPr/>
                <p:nvPr/>
              </p:nvSpPr>
              <p:spPr bwMode="auto">
                <a:xfrm>
                  <a:off x="407495" y="3180240"/>
                  <a:ext cx="1575175" cy="1035115"/>
                </a:xfrm>
                <a:prstGeom prst="ellipse">
                  <a:avLst/>
                </a:prstGeom>
                <a:grpFill/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6" name="楕円 435">
                  <a:extLst>
                    <a:ext uri="{FF2B5EF4-FFF2-40B4-BE49-F238E27FC236}">
                      <a16:creationId xmlns:a16="http://schemas.microsoft.com/office/drawing/2014/main" id="{D5D5F9B8-BF7B-4253-9A81-5F309EF4BA0B}"/>
                    </a:ext>
                  </a:extLst>
                </p:cNvPr>
                <p:cNvSpPr/>
                <p:nvPr/>
              </p:nvSpPr>
              <p:spPr bwMode="auto">
                <a:xfrm>
                  <a:off x="447066" y="3211991"/>
                  <a:ext cx="1496034" cy="953610"/>
                </a:xfrm>
                <a:prstGeom prst="ellipse">
                  <a:avLst/>
                </a:prstGeom>
                <a:pattFill prst="openDmnd">
                  <a:fgClr>
                    <a:srgbClr val="CC6600"/>
                  </a:fgClr>
                  <a:bgClr>
                    <a:srgbClr val="FFC000"/>
                  </a:bgClr>
                </a:patt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33" name="楕円 432">
                <a:extLst>
                  <a:ext uri="{FF2B5EF4-FFF2-40B4-BE49-F238E27FC236}">
                    <a16:creationId xmlns:a16="http://schemas.microsoft.com/office/drawing/2014/main" id="{637AD4CE-8E50-4631-B673-50B2F8787DA0}"/>
                  </a:ext>
                </a:extLst>
              </p:cNvPr>
              <p:cNvSpPr/>
              <p:nvPr/>
            </p:nvSpPr>
            <p:spPr bwMode="auto">
              <a:xfrm>
                <a:off x="677525" y="3535531"/>
                <a:ext cx="1028137" cy="630070"/>
              </a:xfrm>
              <a:prstGeom prst="ellipse">
                <a:avLst/>
              </a:prstGeom>
              <a:solidFill>
                <a:schemeClr val="tx1">
                  <a:alpha val="20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87" name="グループ化 386">
              <a:extLst>
                <a:ext uri="{FF2B5EF4-FFF2-40B4-BE49-F238E27FC236}">
                  <a16:creationId xmlns:a16="http://schemas.microsoft.com/office/drawing/2014/main" id="{53DAE16B-8C16-41EA-87D5-5DE70285F836}"/>
                </a:ext>
              </a:extLst>
            </p:cNvPr>
            <p:cNvGrpSpPr/>
            <p:nvPr/>
          </p:nvGrpSpPr>
          <p:grpSpPr>
            <a:xfrm>
              <a:off x="4391738" y="5145792"/>
              <a:ext cx="1197656" cy="705847"/>
              <a:chOff x="4391738" y="5145792"/>
              <a:chExt cx="1197656" cy="705847"/>
            </a:xfrm>
          </p:grpSpPr>
          <p:grpSp>
            <p:nvGrpSpPr>
              <p:cNvPr id="418" name="グループ化 417">
                <a:extLst>
                  <a:ext uri="{FF2B5EF4-FFF2-40B4-BE49-F238E27FC236}">
                    <a16:creationId xmlns:a16="http://schemas.microsoft.com/office/drawing/2014/main" id="{8C1FE783-10E0-4A3D-B5FC-047963854905}"/>
                  </a:ext>
                </a:extLst>
              </p:cNvPr>
              <p:cNvGrpSpPr/>
              <p:nvPr/>
            </p:nvGrpSpPr>
            <p:grpSpPr>
              <a:xfrm>
                <a:off x="4656658" y="5145792"/>
                <a:ext cx="932736" cy="492202"/>
                <a:chOff x="4277428" y="3146182"/>
                <a:chExt cx="1583069" cy="835382"/>
              </a:xfrm>
            </p:grpSpPr>
            <p:sp>
              <p:nvSpPr>
                <p:cNvPr id="426" name="台形 425">
                  <a:extLst>
                    <a:ext uri="{FF2B5EF4-FFF2-40B4-BE49-F238E27FC236}">
                      <a16:creationId xmlns:a16="http://schemas.microsoft.com/office/drawing/2014/main" id="{97FC1686-820B-4AF2-BD49-0D1C14BE61BB}"/>
                    </a:ext>
                  </a:extLst>
                </p:cNvPr>
                <p:cNvSpPr/>
                <p:nvPr/>
              </p:nvSpPr>
              <p:spPr bwMode="auto">
                <a:xfrm rot="3600000">
                  <a:off x="5400373" y="3162547"/>
                  <a:ext cx="164773" cy="132043"/>
                </a:xfrm>
                <a:prstGeom prst="trapezoid">
                  <a:avLst/>
                </a:prstGeom>
                <a:solidFill>
                  <a:srgbClr val="33CC33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27" name="楕円 413">
                  <a:extLst>
                    <a:ext uri="{FF2B5EF4-FFF2-40B4-BE49-F238E27FC236}">
                      <a16:creationId xmlns:a16="http://schemas.microsoft.com/office/drawing/2014/main" id="{7C4724C3-B931-4DE9-AB51-DF45C7448F3A}"/>
                    </a:ext>
                  </a:extLst>
                </p:cNvPr>
                <p:cNvSpPr/>
                <p:nvPr/>
              </p:nvSpPr>
              <p:spPr bwMode="auto">
                <a:xfrm rot="3600000">
                  <a:off x="4670441" y="2932123"/>
                  <a:ext cx="518659" cy="1223885"/>
                </a:xfrm>
                <a:custGeom>
                  <a:avLst/>
                  <a:gdLst>
                    <a:gd name="connsiteX0" fmla="*/ 0 w 823660"/>
                    <a:gd name="connsiteY0" fmla="*/ 202789 h 405577"/>
                    <a:gd name="connsiteX1" fmla="*/ 411830 w 823660"/>
                    <a:gd name="connsiteY1" fmla="*/ 0 h 405577"/>
                    <a:gd name="connsiteX2" fmla="*/ 823660 w 823660"/>
                    <a:gd name="connsiteY2" fmla="*/ 202789 h 405577"/>
                    <a:gd name="connsiteX3" fmla="*/ 411830 w 823660"/>
                    <a:gd name="connsiteY3" fmla="*/ 405578 h 405577"/>
                    <a:gd name="connsiteX4" fmla="*/ 0 w 823660"/>
                    <a:gd name="connsiteY4" fmla="*/ 202789 h 405577"/>
                    <a:gd name="connsiteX0" fmla="*/ 0 w 823660"/>
                    <a:gd name="connsiteY0" fmla="*/ 202789 h 405578"/>
                    <a:gd name="connsiteX1" fmla="*/ 411830 w 823660"/>
                    <a:gd name="connsiteY1" fmla="*/ 0 h 405578"/>
                    <a:gd name="connsiteX2" fmla="*/ 823660 w 823660"/>
                    <a:gd name="connsiteY2" fmla="*/ 202789 h 405578"/>
                    <a:gd name="connsiteX3" fmla="*/ 411830 w 823660"/>
                    <a:gd name="connsiteY3" fmla="*/ 405578 h 405578"/>
                    <a:gd name="connsiteX4" fmla="*/ 0 w 823660"/>
                    <a:gd name="connsiteY4" fmla="*/ 202789 h 405578"/>
                    <a:gd name="connsiteX0" fmla="*/ 0 w 823660"/>
                    <a:gd name="connsiteY0" fmla="*/ 202789 h 405578"/>
                    <a:gd name="connsiteX1" fmla="*/ 411830 w 823660"/>
                    <a:gd name="connsiteY1" fmla="*/ 0 h 405578"/>
                    <a:gd name="connsiteX2" fmla="*/ 823660 w 823660"/>
                    <a:gd name="connsiteY2" fmla="*/ 202789 h 405578"/>
                    <a:gd name="connsiteX3" fmla="*/ 411830 w 823660"/>
                    <a:gd name="connsiteY3" fmla="*/ 405578 h 405578"/>
                    <a:gd name="connsiteX4" fmla="*/ 0 w 823660"/>
                    <a:gd name="connsiteY4" fmla="*/ 202789 h 405578"/>
                    <a:gd name="connsiteX0" fmla="*/ 0 w 823660"/>
                    <a:gd name="connsiteY0" fmla="*/ 202789 h 405578"/>
                    <a:gd name="connsiteX1" fmla="*/ 411830 w 823660"/>
                    <a:gd name="connsiteY1" fmla="*/ 0 h 405578"/>
                    <a:gd name="connsiteX2" fmla="*/ 823660 w 823660"/>
                    <a:gd name="connsiteY2" fmla="*/ 202789 h 405578"/>
                    <a:gd name="connsiteX3" fmla="*/ 411830 w 823660"/>
                    <a:gd name="connsiteY3" fmla="*/ 405578 h 405578"/>
                    <a:gd name="connsiteX4" fmla="*/ 0 w 823660"/>
                    <a:gd name="connsiteY4" fmla="*/ 202789 h 405578"/>
                    <a:gd name="connsiteX0" fmla="*/ 0 w 823660"/>
                    <a:gd name="connsiteY0" fmla="*/ 202789 h 405578"/>
                    <a:gd name="connsiteX1" fmla="*/ 411830 w 823660"/>
                    <a:gd name="connsiteY1" fmla="*/ 0 h 405578"/>
                    <a:gd name="connsiteX2" fmla="*/ 823660 w 823660"/>
                    <a:gd name="connsiteY2" fmla="*/ 202789 h 405578"/>
                    <a:gd name="connsiteX3" fmla="*/ 411830 w 823660"/>
                    <a:gd name="connsiteY3" fmla="*/ 405578 h 405578"/>
                    <a:gd name="connsiteX4" fmla="*/ 0 w 823660"/>
                    <a:gd name="connsiteY4" fmla="*/ 202789 h 405578"/>
                    <a:gd name="connsiteX0" fmla="*/ 121007 w 944667"/>
                    <a:gd name="connsiteY0" fmla="*/ 202789 h 1767653"/>
                    <a:gd name="connsiteX1" fmla="*/ 532837 w 944667"/>
                    <a:gd name="connsiteY1" fmla="*/ 0 h 1767653"/>
                    <a:gd name="connsiteX2" fmla="*/ 944667 w 944667"/>
                    <a:gd name="connsiteY2" fmla="*/ 202789 h 1767653"/>
                    <a:gd name="connsiteX3" fmla="*/ 94687 w 944667"/>
                    <a:gd name="connsiteY3" fmla="*/ 1767653 h 1767653"/>
                    <a:gd name="connsiteX4" fmla="*/ 121007 w 944667"/>
                    <a:gd name="connsiteY4" fmla="*/ 202789 h 1767653"/>
                    <a:gd name="connsiteX0" fmla="*/ 26320 w 849980"/>
                    <a:gd name="connsiteY0" fmla="*/ 202789 h 1767653"/>
                    <a:gd name="connsiteX1" fmla="*/ 438150 w 849980"/>
                    <a:gd name="connsiteY1" fmla="*/ 0 h 1767653"/>
                    <a:gd name="connsiteX2" fmla="*/ 849980 w 849980"/>
                    <a:gd name="connsiteY2" fmla="*/ 202789 h 1767653"/>
                    <a:gd name="connsiteX3" fmla="*/ 0 w 849980"/>
                    <a:gd name="connsiteY3" fmla="*/ 1767653 h 1767653"/>
                    <a:gd name="connsiteX4" fmla="*/ 26320 w 849980"/>
                    <a:gd name="connsiteY4" fmla="*/ 202789 h 1767653"/>
                    <a:gd name="connsiteX0" fmla="*/ 26320 w 849980"/>
                    <a:gd name="connsiteY0" fmla="*/ 202789 h 1767653"/>
                    <a:gd name="connsiteX1" fmla="*/ 438150 w 849980"/>
                    <a:gd name="connsiteY1" fmla="*/ 0 h 1767653"/>
                    <a:gd name="connsiteX2" fmla="*/ 849980 w 849980"/>
                    <a:gd name="connsiteY2" fmla="*/ 202789 h 1767653"/>
                    <a:gd name="connsiteX3" fmla="*/ 0 w 849980"/>
                    <a:gd name="connsiteY3" fmla="*/ 1767653 h 1767653"/>
                    <a:gd name="connsiteX4" fmla="*/ 26320 w 849980"/>
                    <a:gd name="connsiteY4" fmla="*/ 202789 h 1767653"/>
                    <a:gd name="connsiteX0" fmla="*/ 26320 w 849980"/>
                    <a:gd name="connsiteY0" fmla="*/ 202789 h 1767653"/>
                    <a:gd name="connsiteX1" fmla="*/ 438150 w 849980"/>
                    <a:gd name="connsiteY1" fmla="*/ 0 h 1767653"/>
                    <a:gd name="connsiteX2" fmla="*/ 849980 w 849980"/>
                    <a:gd name="connsiteY2" fmla="*/ 202789 h 1767653"/>
                    <a:gd name="connsiteX3" fmla="*/ 0 w 849980"/>
                    <a:gd name="connsiteY3" fmla="*/ 1767653 h 1767653"/>
                    <a:gd name="connsiteX4" fmla="*/ 26320 w 849980"/>
                    <a:gd name="connsiteY4" fmla="*/ 202789 h 17676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49980" h="1767653">
                      <a:moveTo>
                        <a:pt x="26320" y="202789"/>
                      </a:moveTo>
                      <a:cubicBezTo>
                        <a:pt x="26320" y="90792"/>
                        <a:pt x="210703" y="0"/>
                        <a:pt x="438150" y="0"/>
                      </a:cubicBezTo>
                      <a:cubicBezTo>
                        <a:pt x="665597" y="0"/>
                        <a:pt x="849980" y="90792"/>
                        <a:pt x="849980" y="202789"/>
                      </a:cubicBezTo>
                      <a:cubicBezTo>
                        <a:pt x="849980" y="314786"/>
                        <a:pt x="637022" y="1524765"/>
                        <a:pt x="0" y="1767653"/>
                      </a:cubicBezTo>
                      <a:cubicBezTo>
                        <a:pt x="215466" y="1053278"/>
                        <a:pt x="26320" y="314786"/>
                        <a:pt x="26320" y="202789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28" name="フリーフォーム: 図形 427">
                  <a:extLst>
                    <a:ext uri="{FF2B5EF4-FFF2-40B4-BE49-F238E27FC236}">
                      <a16:creationId xmlns:a16="http://schemas.microsoft.com/office/drawing/2014/main" id="{DBF5C040-965B-407D-9F01-41D754FC8DC1}"/>
                    </a:ext>
                  </a:extLst>
                </p:cNvPr>
                <p:cNvSpPr/>
                <p:nvPr/>
              </p:nvSpPr>
              <p:spPr bwMode="auto">
                <a:xfrm rot="3995072">
                  <a:off x="4758255" y="2881593"/>
                  <a:ext cx="284252" cy="1245905"/>
                </a:xfrm>
                <a:custGeom>
                  <a:avLst/>
                  <a:gdLst>
                    <a:gd name="connsiteX0" fmla="*/ 207964 w 465833"/>
                    <a:gd name="connsiteY0" fmla="*/ 4874 h 2041793"/>
                    <a:gd name="connsiteX1" fmla="*/ 369284 w 465833"/>
                    <a:gd name="connsiteY1" fmla="*/ 4455 h 2041793"/>
                    <a:gd name="connsiteX2" fmla="*/ 434905 w 465833"/>
                    <a:gd name="connsiteY2" fmla="*/ 16365 h 2041793"/>
                    <a:gd name="connsiteX3" fmla="*/ 441348 w 465833"/>
                    <a:gd name="connsiteY3" fmla="*/ 58056 h 2041793"/>
                    <a:gd name="connsiteX4" fmla="*/ 68377 w 465833"/>
                    <a:gd name="connsiteY4" fmla="*/ 1982324 h 2041793"/>
                    <a:gd name="connsiteX5" fmla="*/ 22649 w 465833"/>
                    <a:gd name="connsiteY5" fmla="*/ 2033220 h 2041793"/>
                    <a:gd name="connsiteX6" fmla="*/ 10749 w 465833"/>
                    <a:gd name="connsiteY6" fmla="*/ 2041793 h 2041793"/>
                    <a:gd name="connsiteX7" fmla="*/ 49630 w 465833"/>
                    <a:gd name="connsiteY7" fmla="*/ 1891191 h 2041793"/>
                    <a:gd name="connsiteX8" fmla="*/ 26581 w 465833"/>
                    <a:gd name="connsiteY8" fmla="*/ 255240 h 2041793"/>
                    <a:gd name="connsiteX9" fmla="*/ 0 w 465833"/>
                    <a:gd name="connsiteY9" fmla="*/ 63257 h 2041793"/>
                    <a:gd name="connsiteX10" fmla="*/ 50792 w 465833"/>
                    <a:gd name="connsiteY10" fmla="*/ 41219 h 2041793"/>
                    <a:gd name="connsiteX11" fmla="*/ 207964 w 465833"/>
                    <a:gd name="connsiteY11" fmla="*/ 4874 h 20417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465833" h="2041793">
                      <a:moveTo>
                        <a:pt x="207964" y="4874"/>
                      </a:moveTo>
                      <a:cubicBezTo>
                        <a:pt x="264451" y="-1646"/>
                        <a:pt x="319002" y="-1461"/>
                        <a:pt x="369284" y="4455"/>
                      </a:cubicBezTo>
                      <a:lnTo>
                        <a:pt x="434905" y="16365"/>
                      </a:lnTo>
                      <a:lnTo>
                        <a:pt x="441348" y="58056"/>
                      </a:lnTo>
                      <a:cubicBezTo>
                        <a:pt x="533149" y="675396"/>
                        <a:pt x="357630" y="1612993"/>
                        <a:pt x="68377" y="1982324"/>
                      </a:cubicBezTo>
                      <a:lnTo>
                        <a:pt x="22649" y="2033220"/>
                      </a:lnTo>
                      <a:lnTo>
                        <a:pt x="10749" y="2041793"/>
                      </a:lnTo>
                      <a:lnTo>
                        <a:pt x="49630" y="1891191"/>
                      </a:lnTo>
                      <a:cubicBezTo>
                        <a:pt x="129725" y="1554731"/>
                        <a:pt x="154085" y="1213253"/>
                        <a:pt x="26581" y="255240"/>
                      </a:cubicBezTo>
                      <a:lnTo>
                        <a:pt x="0" y="63257"/>
                      </a:lnTo>
                      <a:lnTo>
                        <a:pt x="50792" y="41219"/>
                      </a:lnTo>
                      <a:cubicBezTo>
                        <a:pt x="98403" y="24003"/>
                        <a:pt x="151478" y="11395"/>
                        <a:pt x="207964" y="4874"/>
                      </a:cubicBezTo>
                      <a:close/>
                    </a:path>
                  </a:pathLst>
                </a:custGeom>
                <a:solidFill>
                  <a:srgbClr val="009900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29" name="台形 428">
                  <a:extLst>
                    <a:ext uri="{FF2B5EF4-FFF2-40B4-BE49-F238E27FC236}">
                      <a16:creationId xmlns:a16="http://schemas.microsoft.com/office/drawing/2014/main" id="{0CE47C2D-4C0A-4896-86EB-4430EC4977CC}"/>
                    </a:ext>
                  </a:extLst>
                </p:cNvPr>
                <p:cNvSpPr/>
                <p:nvPr/>
              </p:nvSpPr>
              <p:spPr bwMode="auto">
                <a:xfrm rot="4592918">
                  <a:off x="5712089" y="3511292"/>
                  <a:ext cx="164773" cy="132043"/>
                </a:xfrm>
                <a:prstGeom prst="trapezoid">
                  <a:avLst/>
                </a:prstGeom>
                <a:solidFill>
                  <a:srgbClr val="33CC33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30" name="楕円 413">
                  <a:extLst>
                    <a:ext uri="{FF2B5EF4-FFF2-40B4-BE49-F238E27FC236}">
                      <a16:creationId xmlns:a16="http://schemas.microsoft.com/office/drawing/2014/main" id="{2C3B4598-50F3-42BC-B7C8-C023F7FDDD08}"/>
                    </a:ext>
                  </a:extLst>
                </p:cNvPr>
                <p:cNvSpPr/>
                <p:nvPr/>
              </p:nvSpPr>
              <p:spPr bwMode="auto">
                <a:xfrm rot="4592918">
                  <a:off x="4915201" y="3110292"/>
                  <a:ext cx="518659" cy="1223885"/>
                </a:xfrm>
                <a:custGeom>
                  <a:avLst/>
                  <a:gdLst>
                    <a:gd name="connsiteX0" fmla="*/ 0 w 823660"/>
                    <a:gd name="connsiteY0" fmla="*/ 202789 h 405577"/>
                    <a:gd name="connsiteX1" fmla="*/ 411830 w 823660"/>
                    <a:gd name="connsiteY1" fmla="*/ 0 h 405577"/>
                    <a:gd name="connsiteX2" fmla="*/ 823660 w 823660"/>
                    <a:gd name="connsiteY2" fmla="*/ 202789 h 405577"/>
                    <a:gd name="connsiteX3" fmla="*/ 411830 w 823660"/>
                    <a:gd name="connsiteY3" fmla="*/ 405578 h 405577"/>
                    <a:gd name="connsiteX4" fmla="*/ 0 w 823660"/>
                    <a:gd name="connsiteY4" fmla="*/ 202789 h 405577"/>
                    <a:gd name="connsiteX0" fmla="*/ 0 w 823660"/>
                    <a:gd name="connsiteY0" fmla="*/ 202789 h 405578"/>
                    <a:gd name="connsiteX1" fmla="*/ 411830 w 823660"/>
                    <a:gd name="connsiteY1" fmla="*/ 0 h 405578"/>
                    <a:gd name="connsiteX2" fmla="*/ 823660 w 823660"/>
                    <a:gd name="connsiteY2" fmla="*/ 202789 h 405578"/>
                    <a:gd name="connsiteX3" fmla="*/ 411830 w 823660"/>
                    <a:gd name="connsiteY3" fmla="*/ 405578 h 405578"/>
                    <a:gd name="connsiteX4" fmla="*/ 0 w 823660"/>
                    <a:gd name="connsiteY4" fmla="*/ 202789 h 405578"/>
                    <a:gd name="connsiteX0" fmla="*/ 0 w 823660"/>
                    <a:gd name="connsiteY0" fmla="*/ 202789 h 405578"/>
                    <a:gd name="connsiteX1" fmla="*/ 411830 w 823660"/>
                    <a:gd name="connsiteY1" fmla="*/ 0 h 405578"/>
                    <a:gd name="connsiteX2" fmla="*/ 823660 w 823660"/>
                    <a:gd name="connsiteY2" fmla="*/ 202789 h 405578"/>
                    <a:gd name="connsiteX3" fmla="*/ 411830 w 823660"/>
                    <a:gd name="connsiteY3" fmla="*/ 405578 h 405578"/>
                    <a:gd name="connsiteX4" fmla="*/ 0 w 823660"/>
                    <a:gd name="connsiteY4" fmla="*/ 202789 h 405578"/>
                    <a:gd name="connsiteX0" fmla="*/ 0 w 823660"/>
                    <a:gd name="connsiteY0" fmla="*/ 202789 h 405578"/>
                    <a:gd name="connsiteX1" fmla="*/ 411830 w 823660"/>
                    <a:gd name="connsiteY1" fmla="*/ 0 h 405578"/>
                    <a:gd name="connsiteX2" fmla="*/ 823660 w 823660"/>
                    <a:gd name="connsiteY2" fmla="*/ 202789 h 405578"/>
                    <a:gd name="connsiteX3" fmla="*/ 411830 w 823660"/>
                    <a:gd name="connsiteY3" fmla="*/ 405578 h 405578"/>
                    <a:gd name="connsiteX4" fmla="*/ 0 w 823660"/>
                    <a:gd name="connsiteY4" fmla="*/ 202789 h 405578"/>
                    <a:gd name="connsiteX0" fmla="*/ 0 w 823660"/>
                    <a:gd name="connsiteY0" fmla="*/ 202789 h 405578"/>
                    <a:gd name="connsiteX1" fmla="*/ 411830 w 823660"/>
                    <a:gd name="connsiteY1" fmla="*/ 0 h 405578"/>
                    <a:gd name="connsiteX2" fmla="*/ 823660 w 823660"/>
                    <a:gd name="connsiteY2" fmla="*/ 202789 h 405578"/>
                    <a:gd name="connsiteX3" fmla="*/ 411830 w 823660"/>
                    <a:gd name="connsiteY3" fmla="*/ 405578 h 405578"/>
                    <a:gd name="connsiteX4" fmla="*/ 0 w 823660"/>
                    <a:gd name="connsiteY4" fmla="*/ 202789 h 405578"/>
                    <a:gd name="connsiteX0" fmla="*/ 121007 w 944667"/>
                    <a:gd name="connsiteY0" fmla="*/ 202789 h 1767653"/>
                    <a:gd name="connsiteX1" fmla="*/ 532837 w 944667"/>
                    <a:gd name="connsiteY1" fmla="*/ 0 h 1767653"/>
                    <a:gd name="connsiteX2" fmla="*/ 944667 w 944667"/>
                    <a:gd name="connsiteY2" fmla="*/ 202789 h 1767653"/>
                    <a:gd name="connsiteX3" fmla="*/ 94687 w 944667"/>
                    <a:gd name="connsiteY3" fmla="*/ 1767653 h 1767653"/>
                    <a:gd name="connsiteX4" fmla="*/ 121007 w 944667"/>
                    <a:gd name="connsiteY4" fmla="*/ 202789 h 1767653"/>
                    <a:gd name="connsiteX0" fmla="*/ 26320 w 849980"/>
                    <a:gd name="connsiteY0" fmla="*/ 202789 h 1767653"/>
                    <a:gd name="connsiteX1" fmla="*/ 438150 w 849980"/>
                    <a:gd name="connsiteY1" fmla="*/ 0 h 1767653"/>
                    <a:gd name="connsiteX2" fmla="*/ 849980 w 849980"/>
                    <a:gd name="connsiteY2" fmla="*/ 202789 h 1767653"/>
                    <a:gd name="connsiteX3" fmla="*/ 0 w 849980"/>
                    <a:gd name="connsiteY3" fmla="*/ 1767653 h 1767653"/>
                    <a:gd name="connsiteX4" fmla="*/ 26320 w 849980"/>
                    <a:gd name="connsiteY4" fmla="*/ 202789 h 1767653"/>
                    <a:gd name="connsiteX0" fmla="*/ 26320 w 849980"/>
                    <a:gd name="connsiteY0" fmla="*/ 202789 h 1767653"/>
                    <a:gd name="connsiteX1" fmla="*/ 438150 w 849980"/>
                    <a:gd name="connsiteY1" fmla="*/ 0 h 1767653"/>
                    <a:gd name="connsiteX2" fmla="*/ 849980 w 849980"/>
                    <a:gd name="connsiteY2" fmla="*/ 202789 h 1767653"/>
                    <a:gd name="connsiteX3" fmla="*/ 0 w 849980"/>
                    <a:gd name="connsiteY3" fmla="*/ 1767653 h 1767653"/>
                    <a:gd name="connsiteX4" fmla="*/ 26320 w 849980"/>
                    <a:gd name="connsiteY4" fmla="*/ 202789 h 1767653"/>
                    <a:gd name="connsiteX0" fmla="*/ 26320 w 849980"/>
                    <a:gd name="connsiteY0" fmla="*/ 202789 h 1767653"/>
                    <a:gd name="connsiteX1" fmla="*/ 438150 w 849980"/>
                    <a:gd name="connsiteY1" fmla="*/ 0 h 1767653"/>
                    <a:gd name="connsiteX2" fmla="*/ 849980 w 849980"/>
                    <a:gd name="connsiteY2" fmla="*/ 202789 h 1767653"/>
                    <a:gd name="connsiteX3" fmla="*/ 0 w 849980"/>
                    <a:gd name="connsiteY3" fmla="*/ 1767653 h 1767653"/>
                    <a:gd name="connsiteX4" fmla="*/ 26320 w 849980"/>
                    <a:gd name="connsiteY4" fmla="*/ 202789 h 17676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49980" h="1767653">
                      <a:moveTo>
                        <a:pt x="26320" y="202789"/>
                      </a:moveTo>
                      <a:cubicBezTo>
                        <a:pt x="26320" y="90792"/>
                        <a:pt x="210703" y="0"/>
                        <a:pt x="438150" y="0"/>
                      </a:cubicBezTo>
                      <a:cubicBezTo>
                        <a:pt x="665597" y="0"/>
                        <a:pt x="849980" y="90792"/>
                        <a:pt x="849980" y="202789"/>
                      </a:cubicBezTo>
                      <a:cubicBezTo>
                        <a:pt x="849980" y="314786"/>
                        <a:pt x="637022" y="1524765"/>
                        <a:pt x="0" y="1767653"/>
                      </a:cubicBezTo>
                      <a:cubicBezTo>
                        <a:pt x="215466" y="1053278"/>
                        <a:pt x="26320" y="314786"/>
                        <a:pt x="26320" y="202789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31" name="フリーフォーム: 図形 430">
                  <a:extLst>
                    <a:ext uri="{FF2B5EF4-FFF2-40B4-BE49-F238E27FC236}">
                      <a16:creationId xmlns:a16="http://schemas.microsoft.com/office/drawing/2014/main" id="{9B673263-D0F8-4A16-876C-6F7392886389}"/>
                    </a:ext>
                  </a:extLst>
                </p:cNvPr>
                <p:cNvSpPr/>
                <p:nvPr/>
              </p:nvSpPr>
              <p:spPr bwMode="auto">
                <a:xfrm rot="4987990">
                  <a:off x="5015488" y="3053028"/>
                  <a:ext cx="284252" cy="1245905"/>
                </a:xfrm>
                <a:custGeom>
                  <a:avLst/>
                  <a:gdLst>
                    <a:gd name="connsiteX0" fmla="*/ 207964 w 465833"/>
                    <a:gd name="connsiteY0" fmla="*/ 4874 h 2041793"/>
                    <a:gd name="connsiteX1" fmla="*/ 369284 w 465833"/>
                    <a:gd name="connsiteY1" fmla="*/ 4455 h 2041793"/>
                    <a:gd name="connsiteX2" fmla="*/ 434905 w 465833"/>
                    <a:gd name="connsiteY2" fmla="*/ 16365 h 2041793"/>
                    <a:gd name="connsiteX3" fmla="*/ 441348 w 465833"/>
                    <a:gd name="connsiteY3" fmla="*/ 58056 h 2041793"/>
                    <a:gd name="connsiteX4" fmla="*/ 68377 w 465833"/>
                    <a:gd name="connsiteY4" fmla="*/ 1982324 h 2041793"/>
                    <a:gd name="connsiteX5" fmla="*/ 22649 w 465833"/>
                    <a:gd name="connsiteY5" fmla="*/ 2033220 h 2041793"/>
                    <a:gd name="connsiteX6" fmla="*/ 10749 w 465833"/>
                    <a:gd name="connsiteY6" fmla="*/ 2041793 h 2041793"/>
                    <a:gd name="connsiteX7" fmla="*/ 49630 w 465833"/>
                    <a:gd name="connsiteY7" fmla="*/ 1891191 h 2041793"/>
                    <a:gd name="connsiteX8" fmla="*/ 26581 w 465833"/>
                    <a:gd name="connsiteY8" fmla="*/ 255240 h 2041793"/>
                    <a:gd name="connsiteX9" fmla="*/ 0 w 465833"/>
                    <a:gd name="connsiteY9" fmla="*/ 63257 h 2041793"/>
                    <a:gd name="connsiteX10" fmla="*/ 50792 w 465833"/>
                    <a:gd name="connsiteY10" fmla="*/ 41219 h 2041793"/>
                    <a:gd name="connsiteX11" fmla="*/ 207964 w 465833"/>
                    <a:gd name="connsiteY11" fmla="*/ 4874 h 20417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465833" h="2041793">
                      <a:moveTo>
                        <a:pt x="207964" y="4874"/>
                      </a:moveTo>
                      <a:cubicBezTo>
                        <a:pt x="264451" y="-1646"/>
                        <a:pt x="319002" y="-1461"/>
                        <a:pt x="369284" y="4455"/>
                      </a:cubicBezTo>
                      <a:lnTo>
                        <a:pt x="434905" y="16365"/>
                      </a:lnTo>
                      <a:lnTo>
                        <a:pt x="441348" y="58056"/>
                      </a:lnTo>
                      <a:cubicBezTo>
                        <a:pt x="533149" y="675396"/>
                        <a:pt x="357630" y="1612993"/>
                        <a:pt x="68377" y="1982324"/>
                      </a:cubicBezTo>
                      <a:lnTo>
                        <a:pt x="22649" y="2033220"/>
                      </a:lnTo>
                      <a:lnTo>
                        <a:pt x="10749" y="2041793"/>
                      </a:lnTo>
                      <a:lnTo>
                        <a:pt x="49630" y="1891191"/>
                      </a:lnTo>
                      <a:cubicBezTo>
                        <a:pt x="129725" y="1554731"/>
                        <a:pt x="154085" y="1213253"/>
                        <a:pt x="26581" y="255240"/>
                      </a:cubicBezTo>
                      <a:lnTo>
                        <a:pt x="0" y="63257"/>
                      </a:lnTo>
                      <a:lnTo>
                        <a:pt x="50792" y="41219"/>
                      </a:lnTo>
                      <a:cubicBezTo>
                        <a:pt x="98403" y="24003"/>
                        <a:pt x="151478" y="11395"/>
                        <a:pt x="207964" y="4874"/>
                      </a:cubicBezTo>
                      <a:close/>
                    </a:path>
                  </a:pathLst>
                </a:custGeom>
                <a:solidFill>
                  <a:srgbClr val="009900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419" name="グループ化 418">
                <a:extLst>
                  <a:ext uri="{FF2B5EF4-FFF2-40B4-BE49-F238E27FC236}">
                    <a16:creationId xmlns:a16="http://schemas.microsoft.com/office/drawing/2014/main" id="{4F9A7026-ACE9-43AE-9B1E-939E56833B27}"/>
                  </a:ext>
                </a:extLst>
              </p:cNvPr>
              <p:cNvGrpSpPr/>
              <p:nvPr/>
            </p:nvGrpSpPr>
            <p:grpSpPr>
              <a:xfrm>
                <a:off x="4391738" y="5359437"/>
                <a:ext cx="932736" cy="492202"/>
                <a:chOff x="4277428" y="3146182"/>
                <a:chExt cx="1583069" cy="835382"/>
              </a:xfrm>
            </p:grpSpPr>
            <p:sp>
              <p:nvSpPr>
                <p:cNvPr id="420" name="台形 419">
                  <a:extLst>
                    <a:ext uri="{FF2B5EF4-FFF2-40B4-BE49-F238E27FC236}">
                      <a16:creationId xmlns:a16="http://schemas.microsoft.com/office/drawing/2014/main" id="{7FE6C7CA-89C6-4026-A34D-D14124B1F96A}"/>
                    </a:ext>
                  </a:extLst>
                </p:cNvPr>
                <p:cNvSpPr/>
                <p:nvPr/>
              </p:nvSpPr>
              <p:spPr bwMode="auto">
                <a:xfrm rot="3600000">
                  <a:off x="5400373" y="3162547"/>
                  <a:ext cx="164773" cy="132043"/>
                </a:xfrm>
                <a:prstGeom prst="trapezoid">
                  <a:avLst/>
                </a:prstGeom>
                <a:solidFill>
                  <a:srgbClr val="33CC33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21" name="楕円 413">
                  <a:extLst>
                    <a:ext uri="{FF2B5EF4-FFF2-40B4-BE49-F238E27FC236}">
                      <a16:creationId xmlns:a16="http://schemas.microsoft.com/office/drawing/2014/main" id="{E277B364-4A22-428C-9240-F831A8396C7F}"/>
                    </a:ext>
                  </a:extLst>
                </p:cNvPr>
                <p:cNvSpPr/>
                <p:nvPr/>
              </p:nvSpPr>
              <p:spPr bwMode="auto">
                <a:xfrm rot="3600000">
                  <a:off x="4670441" y="2932123"/>
                  <a:ext cx="518659" cy="1223885"/>
                </a:xfrm>
                <a:custGeom>
                  <a:avLst/>
                  <a:gdLst>
                    <a:gd name="connsiteX0" fmla="*/ 0 w 823660"/>
                    <a:gd name="connsiteY0" fmla="*/ 202789 h 405577"/>
                    <a:gd name="connsiteX1" fmla="*/ 411830 w 823660"/>
                    <a:gd name="connsiteY1" fmla="*/ 0 h 405577"/>
                    <a:gd name="connsiteX2" fmla="*/ 823660 w 823660"/>
                    <a:gd name="connsiteY2" fmla="*/ 202789 h 405577"/>
                    <a:gd name="connsiteX3" fmla="*/ 411830 w 823660"/>
                    <a:gd name="connsiteY3" fmla="*/ 405578 h 405577"/>
                    <a:gd name="connsiteX4" fmla="*/ 0 w 823660"/>
                    <a:gd name="connsiteY4" fmla="*/ 202789 h 405577"/>
                    <a:gd name="connsiteX0" fmla="*/ 0 w 823660"/>
                    <a:gd name="connsiteY0" fmla="*/ 202789 h 405578"/>
                    <a:gd name="connsiteX1" fmla="*/ 411830 w 823660"/>
                    <a:gd name="connsiteY1" fmla="*/ 0 h 405578"/>
                    <a:gd name="connsiteX2" fmla="*/ 823660 w 823660"/>
                    <a:gd name="connsiteY2" fmla="*/ 202789 h 405578"/>
                    <a:gd name="connsiteX3" fmla="*/ 411830 w 823660"/>
                    <a:gd name="connsiteY3" fmla="*/ 405578 h 405578"/>
                    <a:gd name="connsiteX4" fmla="*/ 0 w 823660"/>
                    <a:gd name="connsiteY4" fmla="*/ 202789 h 405578"/>
                    <a:gd name="connsiteX0" fmla="*/ 0 w 823660"/>
                    <a:gd name="connsiteY0" fmla="*/ 202789 h 405578"/>
                    <a:gd name="connsiteX1" fmla="*/ 411830 w 823660"/>
                    <a:gd name="connsiteY1" fmla="*/ 0 h 405578"/>
                    <a:gd name="connsiteX2" fmla="*/ 823660 w 823660"/>
                    <a:gd name="connsiteY2" fmla="*/ 202789 h 405578"/>
                    <a:gd name="connsiteX3" fmla="*/ 411830 w 823660"/>
                    <a:gd name="connsiteY3" fmla="*/ 405578 h 405578"/>
                    <a:gd name="connsiteX4" fmla="*/ 0 w 823660"/>
                    <a:gd name="connsiteY4" fmla="*/ 202789 h 405578"/>
                    <a:gd name="connsiteX0" fmla="*/ 0 w 823660"/>
                    <a:gd name="connsiteY0" fmla="*/ 202789 h 405578"/>
                    <a:gd name="connsiteX1" fmla="*/ 411830 w 823660"/>
                    <a:gd name="connsiteY1" fmla="*/ 0 h 405578"/>
                    <a:gd name="connsiteX2" fmla="*/ 823660 w 823660"/>
                    <a:gd name="connsiteY2" fmla="*/ 202789 h 405578"/>
                    <a:gd name="connsiteX3" fmla="*/ 411830 w 823660"/>
                    <a:gd name="connsiteY3" fmla="*/ 405578 h 405578"/>
                    <a:gd name="connsiteX4" fmla="*/ 0 w 823660"/>
                    <a:gd name="connsiteY4" fmla="*/ 202789 h 405578"/>
                    <a:gd name="connsiteX0" fmla="*/ 0 w 823660"/>
                    <a:gd name="connsiteY0" fmla="*/ 202789 h 405578"/>
                    <a:gd name="connsiteX1" fmla="*/ 411830 w 823660"/>
                    <a:gd name="connsiteY1" fmla="*/ 0 h 405578"/>
                    <a:gd name="connsiteX2" fmla="*/ 823660 w 823660"/>
                    <a:gd name="connsiteY2" fmla="*/ 202789 h 405578"/>
                    <a:gd name="connsiteX3" fmla="*/ 411830 w 823660"/>
                    <a:gd name="connsiteY3" fmla="*/ 405578 h 405578"/>
                    <a:gd name="connsiteX4" fmla="*/ 0 w 823660"/>
                    <a:gd name="connsiteY4" fmla="*/ 202789 h 405578"/>
                    <a:gd name="connsiteX0" fmla="*/ 121007 w 944667"/>
                    <a:gd name="connsiteY0" fmla="*/ 202789 h 1767653"/>
                    <a:gd name="connsiteX1" fmla="*/ 532837 w 944667"/>
                    <a:gd name="connsiteY1" fmla="*/ 0 h 1767653"/>
                    <a:gd name="connsiteX2" fmla="*/ 944667 w 944667"/>
                    <a:gd name="connsiteY2" fmla="*/ 202789 h 1767653"/>
                    <a:gd name="connsiteX3" fmla="*/ 94687 w 944667"/>
                    <a:gd name="connsiteY3" fmla="*/ 1767653 h 1767653"/>
                    <a:gd name="connsiteX4" fmla="*/ 121007 w 944667"/>
                    <a:gd name="connsiteY4" fmla="*/ 202789 h 1767653"/>
                    <a:gd name="connsiteX0" fmla="*/ 26320 w 849980"/>
                    <a:gd name="connsiteY0" fmla="*/ 202789 h 1767653"/>
                    <a:gd name="connsiteX1" fmla="*/ 438150 w 849980"/>
                    <a:gd name="connsiteY1" fmla="*/ 0 h 1767653"/>
                    <a:gd name="connsiteX2" fmla="*/ 849980 w 849980"/>
                    <a:gd name="connsiteY2" fmla="*/ 202789 h 1767653"/>
                    <a:gd name="connsiteX3" fmla="*/ 0 w 849980"/>
                    <a:gd name="connsiteY3" fmla="*/ 1767653 h 1767653"/>
                    <a:gd name="connsiteX4" fmla="*/ 26320 w 849980"/>
                    <a:gd name="connsiteY4" fmla="*/ 202789 h 1767653"/>
                    <a:gd name="connsiteX0" fmla="*/ 26320 w 849980"/>
                    <a:gd name="connsiteY0" fmla="*/ 202789 h 1767653"/>
                    <a:gd name="connsiteX1" fmla="*/ 438150 w 849980"/>
                    <a:gd name="connsiteY1" fmla="*/ 0 h 1767653"/>
                    <a:gd name="connsiteX2" fmla="*/ 849980 w 849980"/>
                    <a:gd name="connsiteY2" fmla="*/ 202789 h 1767653"/>
                    <a:gd name="connsiteX3" fmla="*/ 0 w 849980"/>
                    <a:gd name="connsiteY3" fmla="*/ 1767653 h 1767653"/>
                    <a:gd name="connsiteX4" fmla="*/ 26320 w 849980"/>
                    <a:gd name="connsiteY4" fmla="*/ 202789 h 1767653"/>
                    <a:gd name="connsiteX0" fmla="*/ 26320 w 849980"/>
                    <a:gd name="connsiteY0" fmla="*/ 202789 h 1767653"/>
                    <a:gd name="connsiteX1" fmla="*/ 438150 w 849980"/>
                    <a:gd name="connsiteY1" fmla="*/ 0 h 1767653"/>
                    <a:gd name="connsiteX2" fmla="*/ 849980 w 849980"/>
                    <a:gd name="connsiteY2" fmla="*/ 202789 h 1767653"/>
                    <a:gd name="connsiteX3" fmla="*/ 0 w 849980"/>
                    <a:gd name="connsiteY3" fmla="*/ 1767653 h 1767653"/>
                    <a:gd name="connsiteX4" fmla="*/ 26320 w 849980"/>
                    <a:gd name="connsiteY4" fmla="*/ 202789 h 17676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49980" h="1767653">
                      <a:moveTo>
                        <a:pt x="26320" y="202789"/>
                      </a:moveTo>
                      <a:cubicBezTo>
                        <a:pt x="26320" y="90792"/>
                        <a:pt x="210703" y="0"/>
                        <a:pt x="438150" y="0"/>
                      </a:cubicBezTo>
                      <a:cubicBezTo>
                        <a:pt x="665597" y="0"/>
                        <a:pt x="849980" y="90792"/>
                        <a:pt x="849980" y="202789"/>
                      </a:cubicBezTo>
                      <a:cubicBezTo>
                        <a:pt x="849980" y="314786"/>
                        <a:pt x="637022" y="1524765"/>
                        <a:pt x="0" y="1767653"/>
                      </a:cubicBezTo>
                      <a:cubicBezTo>
                        <a:pt x="215466" y="1053278"/>
                        <a:pt x="26320" y="314786"/>
                        <a:pt x="26320" y="202789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22" name="フリーフォーム: 図形 421">
                  <a:extLst>
                    <a:ext uri="{FF2B5EF4-FFF2-40B4-BE49-F238E27FC236}">
                      <a16:creationId xmlns:a16="http://schemas.microsoft.com/office/drawing/2014/main" id="{91C852AC-C15C-4DD5-B279-6A204330D590}"/>
                    </a:ext>
                  </a:extLst>
                </p:cNvPr>
                <p:cNvSpPr/>
                <p:nvPr/>
              </p:nvSpPr>
              <p:spPr bwMode="auto">
                <a:xfrm rot="3995072">
                  <a:off x="4758255" y="2881593"/>
                  <a:ext cx="284252" cy="1245905"/>
                </a:xfrm>
                <a:custGeom>
                  <a:avLst/>
                  <a:gdLst>
                    <a:gd name="connsiteX0" fmla="*/ 207964 w 465833"/>
                    <a:gd name="connsiteY0" fmla="*/ 4874 h 2041793"/>
                    <a:gd name="connsiteX1" fmla="*/ 369284 w 465833"/>
                    <a:gd name="connsiteY1" fmla="*/ 4455 h 2041793"/>
                    <a:gd name="connsiteX2" fmla="*/ 434905 w 465833"/>
                    <a:gd name="connsiteY2" fmla="*/ 16365 h 2041793"/>
                    <a:gd name="connsiteX3" fmla="*/ 441348 w 465833"/>
                    <a:gd name="connsiteY3" fmla="*/ 58056 h 2041793"/>
                    <a:gd name="connsiteX4" fmla="*/ 68377 w 465833"/>
                    <a:gd name="connsiteY4" fmla="*/ 1982324 h 2041793"/>
                    <a:gd name="connsiteX5" fmla="*/ 22649 w 465833"/>
                    <a:gd name="connsiteY5" fmla="*/ 2033220 h 2041793"/>
                    <a:gd name="connsiteX6" fmla="*/ 10749 w 465833"/>
                    <a:gd name="connsiteY6" fmla="*/ 2041793 h 2041793"/>
                    <a:gd name="connsiteX7" fmla="*/ 49630 w 465833"/>
                    <a:gd name="connsiteY7" fmla="*/ 1891191 h 2041793"/>
                    <a:gd name="connsiteX8" fmla="*/ 26581 w 465833"/>
                    <a:gd name="connsiteY8" fmla="*/ 255240 h 2041793"/>
                    <a:gd name="connsiteX9" fmla="*/ 0 w 465833"/>
                    <a:gd name="connsiteY9" fmla="*/ 63257 h 2041793"/>
                    <a:gd name="connsiteX10" fmla="*/ 50792 w 465833"/>
                    <a:gd name="connsiteY10" fmla="*/ 41219 h 2041793"/>
                    <a:gd name="connsiteX11" fmla="*/ 207964 w 465833"/>
                    <a:gd name="connsiteY11" fmla="*/ 4874 h 20417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465833" h="2041793">
                      <a:moveTo>
                        <a:pt x="207964" y="4874"/>
                      </a:moveTo>
                      <a:cubicBezTo>
                        <a:pt x="264451" y="-1646"/>
                        <a:pt x="319002" y="-1461"/>
                        <a:pt x="369284" y="4455"/>
                      </a:cubicBezTo>
                      <a:lnTo>
                        <a:pt x="434905" y="16365"/>
                      </a:lnTo>
                      <a:lnTo>
                        <a:pt x="441348" y="58056"/>
                      </a:lnTo>
                      <a:cubicBezTo>
                        <a:pt x="533149" y="675396"/>
                        <a:pt x="357630" y="1612993"/>
                        <a:pt x="68377" y="1982324"/>
                      </a:cubicBezTo>
                      <a:lnTo>
                        <a:pt x="22649" y="2033220"/>
                      </a:lnTo>
                      <a:lnTo>
                        <a:pt x="10749" y="2041793"/>
                      </a:lnTo>
                      <a:lnTo>
                        <a:pt x="49630" y="1891191"/>
                      </a:lnTo>
                      <a:cubicBezTo>
                        <a:pt x="129725" y="1554731"/>
                        <a:pt x="154085" y="1213253"/>
                        <a:pt x="26581" y="255240"/>
                      </a:cubicBezTo>
                      <a:lnTo>
                        <a:pt x="0" y="63257"/>
                      </a:lnTo>
                      <a:lnTo>
                        <a:pt x="50792" y="41219"/>
                      </a:lnTo>
                      <a:cubicBezTo>
                        <a:pt x="98403" y="24003"/>
                        <a:pt x="151478" y="11395"/>
                        <a:pt x="207964" y="4874"/>
                      </a:cubicBezTo>
                      <a:close/>
                    </a:path>
                  </a:pathLst>
                </a:custGeom>
                <a:solidFill>
                  <a:srgbClr val="009900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23" name="台形 422">
                  <a:extLst>
                    <a:ext uri="{FF2B5EF4-FFF2-40B4-BE49-F238E27FC236}">
                      <a16:creationId xmlns:a16="http://schemas.microsoft.com/office/drawing/2014/main" id="{85FE5D25-9C29-4B7E-9CF7-2614BA6EECBE}"/>
                    </a:ext>
                  </a:extLst>
                </p:cNvPr>
                <p:cNvSpPr/>
                <p:nvPr/>
              </p:nvSpPr>
              <p:spPr bwMode="auto">
                <a:xfrm rot="4592918">
                  <a:off x="5712089" y="3511292"/>
                  <a:ext cx="164773" cy="132043"/>
                </a:xfrm>
                <a:prstGeom prst="trapezoid">
                  <a:avLst/>
                </a:prstGeom>
                <a:solidFill>
                  <a:srgbClr val="33CC33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24" name="楕円 413">
                  <a:extLst>
                    <a:ext uri="{FF2B5EF4-FFF2-40B4-BE49-F238E27FC236}">
                      <a16:creationId xmlns:a16="http://schemas.microsoft.com/office/drawing/2014/main" id="{9E5FF2C3-CC1D-491F-BAE0-C6FBB3E2F395}"/>
                    </a:ext>
                  </a:extLst>
                </p:cNvPr>
                <p:cNvSpPr/>
                <p:nvPr/>
              </p:nvSpPr>
              <p:spPr bwMode="auto">
                <a:xfrm rot="4592918">
                  <a:off x="4915201" y="3110292"/>
                  <a:ext cx="518659" cy="1223885"/>
                </a:xfrm>
                <a:custGeom>
                  <a:avLst/>
                  <a:gdLst>
                    <a:gd name="connsiteX0" fmla="*/ 0 w 823660"/>
                    <a:gd name="connsiteY0" fmla="*/ 202789 h 405577"/>
                    <a:gd name="connsiteX1" fmla="*/ 411830 w 823660"/>
                    <a:gd name="connsiteY1" fmla="*/ 0 h 405577"/>
                    <a:gd name="connsiteX2" fmla="*/ 823660 w 823660"/>
                    <a:gd name="connsiteY2" fmla="*/ 202789 h 405577"/>
                    <a:gd name="connsiteX3" fmla="*/ 411830 w 823660"/>
                    <a:gd name="connsiteY3" fmla="*/ 405578 h 405577"/>
                    <a:gd name="connsiteX4" fmla="*/ 0 w 823660"/>
                    <a:gd name="connsiteY4" fmla="*/ 202789 h 405577"/>
                    <a:gd name="connsiteX0" fmla="*/ 0 w 823660"/>
                    <a:gd name="connsiteY0" fmla="*/ 202789 h 405578"/>
                    <a:gd name="connsiteX1" fmla="*/ 411830 w 823660"/>
                    <a:gd name="connsiteY1" fmla="*/ 0 h 405578"/>
                    <a:gd name="connsiteX2" fmla="*/ 823660 w 823660"/>
                    <a:gd name="connsiteY2" fmla="*/ 202789 h 405578"/>
                    <a:gd name="connsiteX3" fmla="*/ 411830 w 823660"/>
                    <a:gd name="connsiteY3" fmla="*/ 405578 h 405578"/>
                    <a:gd name="connsiteX4" fmla="*/ 0 w 823660"/>
                    <a:gd name="connsiteY4" fmla="*/ 202789 h 405578"/>
                    <a:gd name="connsiteX0" fmla="*/ 0 w 823660"/>
                    <a:gd name="connsiteY0" fmla="*/ 202789 h 405578"/>
                    <a:gd name="connsiteX1" fmla="*/ 411830 w 823660"/>
                    <a:gd name="connsiteY1" fmla="*/ 0 h 405578"/>
                    <a:gd name="connsiteX2" fmla="*/ 823660 w 823660"/>
                    <a:gd name="connsiteY2" fmla="*/ 202789 h 405578"/>
                    <a:gd name="connsiteX3" fmla="*/ 411830 w 823660"/>
                    <a:gd name="connsiteY3" fmla="*/ 405578 h 405578"/>
                    <a:gd name="connsiteX4" fmla="*/ 0 w 823660"/>
                    <a:gd name="connsiteY4" fmla="*/ 202789 h 405578"/>
                    <a:gd name="connsiteX0" fmla="*/ 0 w 823660"/>
                    <a:gd name="connsiteY0" fmla="*/ 202789 h 405578"/>
                    <a:gd name="connsiteX1" fmla="*/ 411830 w 823660"/>
                    <a:gd name="connsiteY1" fmla="*/ 0 h 405578"/>
                    <a:gd name="connsiteX2" fmla="*/ 823660 w 823660"/>
                    <a:gd name="connsiteY2" fmla="*/ 202789 h 405578"/>
                    <a:gd name="connsiteX3" fmla="*/ 411830 w 823660"/>
                    <a:gd name="connsiteY3" fmla="*/ 405578 h 405578"/>
                    <a:gd name="connsiteX4" fmla="*/ 0 w 823660"/>
                    <a:gd name="connsiteY4" fmla="*/ 202789 h 405578"/>
                    <a:gd name="connsiteX0" fmla="*/ 0 w 823660"/>
                    <a:gd name="connsiteY0" fmla="*/ 202789 h 405578"/>
                    <a:gd name="connsiteX1" fmla="*/ 411830 w 823660"/>
                    <a:gd name="connsiteY1" fmla="*/ 0 h 405578"/>
                    <a:gd name="connsiteX2" fmla="*/ 823660 w 823660"/>
                    <a:gd name="connsiteY2" fmla="*/ 202789 h 405578"/>
                    <a:gd name="connsiteX3" fmla="*/ 411830 w 823660"/>
                    <a:gd name="connsiteY3" fmla="*/ 405578 h 405578"/>
                    <a:gd name="connsiteX4" fmla="*/ 0 w 823660"/>
                    <a:gd name="connsiteY4" fmla="*/ 202789 h 405578"/>
                    <a:gd name="connsiteX0" fmla="*/ 121007 w 944667"/>
                    <a:gd name="connsiteY0" fmla="*/ 202789 h 1767653"/>
                    <a:gd name="connsiteX1" fmla="*/ 532837 w 944667"/>
                    <a:gd name="connsiteY1" fmla="*/ 0 h 1767653"/>
                    <a:gd name="connsiteX2" fmla="*/ 944667 w 944667"/>
                    <a:gd name="connsiteY2" fmla="*/ 202789 h 1767653"/>
                    <a:gd name="connsiteX3" fmla="*/ 94687 w 944667"/>
                    <a:gd name="connsiteY3" fmla="*/ 1767653 h 1767653"/>
                    <a:gd name="connsiteX4" fmla="*/ 121007 w 944667"/>
                    <a:gd name="connsiteY4" fmla="*/ 202789 h 1767653"/>
                    <a:gd name="connsiteX0" fmla="*/ 26320 w 849980"/>
                    <a:gd name="connsiteY0" fmla="*/ 202789 h 1767653"/>
                    <a:gd name="connsiteX1" fmla="*/ 438150 w 849980"/>
                    <a:gd name="connsiteY1" fmla="*/ 0 h 1767653"/>
                    <a:gd name="connsiteX2" fmla="*/ 849980 w 849980"/>
                    <a:gd name="connsiteY2" fmla="*/ 202789 h 1767653"/>
                    <a:gd name="connsiteX3" fmla="*/ 0 w 849980"/>
                    <a:gd name="connsiteY3" fmla="*/ 1767653 h 1767653"/>
                    <a:gd name="connsiteX4" fmla="*/ 26320 w 849980"/>
                    <a:gd name="connsiteY4" fmla="*/ 202789 h 1767653"/>
                    <a:gd name="connsiteX0" fmla="*/ 26320 w 849980"/>
                    <a:gd name="connsiteY0" fmla="*/ 202789 h 1767653"/>
                    <a:gd name="connsiteX1" fmla="*/ 438150 w 849980"/>
                    <a:gd name="connsiteY1" fmla="*/ 0 h 1767653"/>
                    <a:gd name="connsiteX2" fmla="*/ 849980 w 849980"/>
                    <a:gd name="connsiteY2" fmla="*/ 202789 h 1767653"/>
                    <a:gd name="connsiteX3" fmla="*/ 0 w 849980"/>
                    <a:gd name="connsiteY3" fmla="*/ 1767653 h 1767653"/>
                    <a:gd name="connsiteX4" fmla="*/ 26320 w 849980"/>
                    <a:gd name="connsiteY4" fmla="*/ 202789 h 1767653"/>
                    <a:gd name="connsiteX0" fmla="*/ 26320 w 849980"/>
                    <a:gd name="connsiteY0" fmla="*/ 202789 h 1767653"/>
                    <a:gd name="connsiteX1" fmla="*/ 438150 w 849980"/>
                    <a:gd name="connsiteY1" fmla="*/ 0 h 1767653"/>
                    <a:gd name="connsiteX2" fmla="*/ 849980 w 849980"/>
                    <a:gd name="connsiteY2" fmla="*/ 202789 h 1767653"/>
                    <a:gd name="connsiteX3" fmla="*/ 0 w 849980"/>
                    <a:gd name="connsiteY3" fmla="*/ 1767653 h 1767653"/>
                    <a:gd name="connsiteX4" fmla="*/ 26320 w 849980"/>
                    <a:gd name="connsiteY4" fmla="*/ 202789 h 17676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49980" h="1767653">
                      <a:moveTo>
                        <a:pt x="26320" y="202789"/>
                      </a:moveTo>
                      <a:cubicBezTo>
                        <a:pt x="26320" y="90792"/>
                        <a:pt x="210703" y="0"/>
                        <a:pt x="438150" y="0"/>
                      </a:cubicBezTo>
                      <a:cubicBezTo>
                        <a:pt x="665597" y="0"/>
                        <a:pt x="849980" y="90792"/>
                        <a:pt x="849980" y="202789"/>
                      </a:cubicBezTo>
                      <a:cubicBezTo>
                        <a:pt x="849980" y="314786"/>
                        <a:pt x="637022" y="1524765"/>
                        <a:pt x="0" y="1767653"/>
                      </a:cubicBezTo>
                      <a:cubicBezTo>
                        <a:pt x="215466" y="1053278"/>
                        <a:pt x="26320" y="314786"/>
                        <a:pt x="26320" y="202789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25" name="フリーフォーム: 図形 424">
                  <a:extLst>
                    <a:ext uri="{FF2B5EF4-FFF2-40B4-BE49-F238E27FC236}">
                      <a16:creationId xmlns:a16="http://schemas.microsoft.com/office/drawing/2014/main" id="{3B3448B9-9AE7-47B8-934D-DC5C126A0064}"/>
                    </a:ext>
                  </a:extLst>
                </p:cNvPr>
                <p:cNvSpPr/>
                <p:nvPr/>
              </p:nvSpPr>
              <p:spPr bwMode="auto">
                <a:xfrm rot="4987990">
                  <a:off x="5015488" y="3053028"/>
                  <a:ext cx="284252" cy="1245905"/>
                </a:xfrm>
                <a:custGeom>
                  <a:avLst/>
                  <a:gdLst>
                    <a:gd name="connsiteX0" fmla="*/ 207964 w 465833"/>
                    <a:gd name="connsiteY0" fmla="*/ 4874 h 2041793"/>
                    <a:gd name="connsiteX1" fmla="*/ 369284 w 465833"/>
                    <a:gd name="connsiteY1" fmla="*/ 4455 h 2041793"/>
                    <a:gd name="connsiteX2" fmla="*/ 434905 w 465833"/>
                    <a:gd name="connsiteY2" fmla="*/ 16365 h 2041793"/>
                    <a:gd name="connsiteX3" fmla="*/ 441348 w 465833"/>
                    <a:gd name="connsiteY3" fmla="*/ 58056 h 2041793"/>
                    <a:gd name="connsiteX4" fmla="*/ 68377 w 465833"/>
                    <a:gd name="connsiteY4" fmla="*/ 1982324 h 2041793"/>
                    <a:gd name="connsiteX5" fmla="*/ 22649 w 465833"/>
                    <a:gd name="connsiteY5" fmla="*/ 2033220 h 2041793"/>
                    <a:gd name="connsiteX6" fmla="*/ 10749 w 465833"/>
                    <a:gd name="connsiteY6" fmla="*/ 2041793 h 2041793"/>
                    <a:gd name="connsiteX7" fmla="*/ 49630 w 465833"/>
                    <a:gd name="connsiteY7" fmla="*/ 1891191 h 2041793"/>
                    <a:gd name="connsiteX8" fmla="*/ 26581 w 465833"/>
                    <a:gd name="connsiteY8" fmla="*/ 255240 h 2041793"/>
                    <a:gd name="connsiteX9" fmla="*/ 0 w 465833"/>
                    <a:gd name="connsiteY9" fmla="*/ 63257 h 2041793"/>
                    <a:gd name="connsiteX10" fmla="*/ 50792 w 465833"/>
                    <a:gd name="connsiteY10" fmla="*/ 41219 h 2041793"/>
                    <a:gd name="connsiteX11" fmla="*/ 207964 w 465833"/>
                    <a:gd name="connsiteY11" fmla="*/ 4874 h 20417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465833" h="2041793">
                      <a:moveTo>
                        <a:pt x="207964" y="4874"/>
                      </a:moveTo>
                      <a:cubicBezTo>
                        <a:pt x="264451" y="-1646"/>
                        <a:pt x="319002" y="-1461"/>
                        <a:pt x="369284" y="4455"/>
                      </a:cubicBezTo>
                      <a:lnTo>
                        <a:pt x="434905" y="16365"/>
                      </a:lnTo>
                      <a:lnTo>
                        <a:pt x="441348" y="58056"/>
                      </a:lnTo>
                      <a:cubicBezTo>
                        <a:pt x="533149" y="675396"/>
                        <a:pt x="357630" y="1612993"/>
                        <a:pt x="68377" y="1982324"/>
                      </a:cubicBezTo>
                      <a:lnTo>
                        <a:pt x="22649" y="2033220"/>
                      </a:lnTo>
                      <a:lnTo>
                        <a:pt x="10749" y="2041793"/>
                      </a:lnTo>
                      <a:lnTo>
                        <a:pt x="49630" y="1891191"/>
                      </a:lnTo>
                      <a:cubicBezTo>
                        <a:pt x="129725" y="1554731"/>
                        <a:pt x="154085" y="1213253"/>
                        <a:pt x="26581" y="255240"/>
                      </a:cubicBezTo>
                      <a:lnTo>
                        <a:pt x="0" y="63257"/>
                      </a:lnTo>
                      <a:lnTo>
                        <a:pt x="50792" y="41219"/>
                      </a:lnTo>
                      <a:cubicBezTo>
                        <a:pt x="98403" y="24003"/>
                        <a:pt x="151478" y="11395"/>
                        <a:pt x="207964" y="4874"/>
                      </a:cubicBezTo>
                      <a:close/>
                    </a:path>
                  </a:pathLst>
                </a:custGeom>
                <a:solidFill>
                  <a:srgbClr val="009900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</p:grpSp>
        <p:grpSp>
          <p:nvGrpSpPr>
            <p:cNvPr id="388" name="グループ化 387">
              <a:extLst>
                <a:ext uri="{FF2B5EF4-FFF2-40B4-BE49-F238E27FC236}">
                  <a16:creationId xmlns:a16="http://schemas.microsoft.com/office/drawing/2014/main" id="{782FA5B0-5870-4020-8370-6A66E5A157E6}"/>
                </a:ext>
              </a:extLst>
            </p:cNvPr>
            <p:cNvGrpSpPr/>
            <p:nvPr/>
          </p:nvGrpSpPr>
          <p:grpSpPr>
            <a:xfrm flipH="1">
              <a:off x="4220335" y="5273683"/>
              <a:ext cx="1197656" cy="705847"/>
              <a:chOff x="4391738" y="5145792"/>
              <a:chExt cx="1197656" cy="705847"/>
            </a:xfrm>
          </p:grpSpPr>
          <p:grpSp>
            <p:nvGrpSpPr>
              <p:cNvPr id="404" name="グループ化 403">
                <a:extLst>
                  <a:ext uri="{FF2B5EF4-FFF2-40B4-BE49-F238E27FC236}">
                    <a16:creationId xmlns:a16="http://schemas.microsoft.com/office/drawing/2014/main" id="{A9B3B993-0C45-490C-9980-1B9FA6AB53B3}"/>
                  </a:ext>
                </a:extLst>
              </p:cNvPr>
              <p:cNvGrpSpPr/>
              <p:nvPr/>
            </p:nvGrpSpPr>
            <p:grpSpPr>
              <a:xfrm>
                <a:off x="4656658" y="5145792"/>
                <a:ext cx="932736" cy="492202"/>
                <a:chOff x="4277428" y="3146182"/>
                <a:chExt cx="1583069" cy="835382"/>
              </a:xfrm>
            </p:grpSpPr>
            <p:sp>
              <p:nvSpPr>
                <p:cNvPr id="412" name="台形 411">
                  <a:extLst>
                    <a:ext uri="{FF2B5EF4-FFF2-40B4-BE49-F238E27FC236}">
                      <a16:creationId xmlns:a16="http://schemas.microsoft.com/office/drawing/2014/main" id="{BA457B3C-C746-4F05-A4BA-06E0BB291465}"/>
                    </a:ext>
                  </a:extLst>
                </p:cNvPr>
                <p:cNvSpPr/>
                <p:nvPr/>
              </p:nvSpPr>
              <p:spPr bwMode="auto">
                <a:xfrm rot="3600000">
                  <a:off x="5400373" y="3162547"/>
                  <a:ext cx="164773" cy="132043"/>
                </a:xfrm>
                <a:prstGeom prst="trapezoid">
                  <a:avLst/>
                </a:prstGeom>
                <a:solidFill>
                  <a:srgbClr val="33CC33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13" name="楕円 413">
                  <a:extLst>
                    <a:ext uri="{FF2B5EF4-FFF2-40B4-BE49-F238E27FC236}">
                      <a16:creationId xmlns:a16="http://schemas.microsoft.com/office/drawing/2014/main" id="{FE4B67D0-23D9-4E75-9991-9040140292F5}"/>
                    </a:ext>
                  </a:extLst>
                </p:cNvPr>
                <p:cNvSpPr/>
                <p:nvPr/>
              </p:nvSpPr>
              <p:spPr bwMode="auto">
                <a:xfrm rot="3600000">
                  <a:off x="4670441" y="2932123"/>
                  <a:ext cx="518659" cy="1223885"/>
                </a:xfrm>
                <a:custGeom>
                  <a:avLst/>
                  <a:gdLst>
                    <a:gd name="connsiteX0" fmla="*/ 0 w 823660"/>
                    <a:gd name="connsiteY0" fmla="*/ 202789 h 405577"/>
                    <a:gd name="connsiteX1" fmla="*/ 411830 w 823660"/>
                    <a:gd name="connsiteY1" fmla="*/ 0 h 405577"/>
                    <a:gd name="connsiteX2" fmla="*/ 823660 w 823660"/>
                    <a:gd name="connsiteY2" fmla="*/ 202789 h 405577"/>
                    <a:gd name="connsiteX3" fmla="*/ 411830 w 823660"/>
                    <a:gd name="connsiteY3" fmla="*/ 405578 h 405577"/>
                    <a:gd name="connsiteX4" fmla="*/ 0 w 823660"/>
                    <a:gd name="connsiteY4" fmla="*/ 202789 h 405577"/>
                    <a:gd name="connsiteX0" fmla="*/ 0 w 823660"/>
                    <a:gd name="connsiteY0" fmla="*/ 202789 h 405578"/>
                    <a:gd name="connsiteX1" fmla="*/ 411830 w 823660"/>
                    <a:gd name="connsiteY1" fmla="*/ 0 h 405578"/>
                    <a:gd name="connsiteX2" fmla="*/ 823660 w 823660"/>
                    <a:gd name="connsiteY2" fmla="*/ 202789 h 405578"/>
                    <a:gd name="connsiteX3" fmla="*/ 411830 w 823660"/>
                    <a:gd name="connsiteY3" fmla="*/ 405578 h 405578"/>
                    <a:gd name="connsiteX4" fmla="*/ 0 w 823660"/>
                    <a:gd name="connsiteY4" fmla="*/ 202789 h 405578"/>
                    <a:gd name="connsiteX0" fmla="*/ 0 w 823660"/>
                    <a:gd name="connsiteY0" fmla="*/ 202789 h 405578"/>
                    <a:gd name="connsiteX1" fmla="*/ 411830 w 823660"/>
                    <a:gd name="connsiteY1" fmla="*/ 0 h 405578"/>
                    <a:gd name="connsiteX2" fmla="*/ 823660 w 823660"/>
                    <a:gd name="connsiteY2" fmla="*/ 202789 h 405578"/>
                    <a:gd name="connsiteX3" fmla="*/ 411830 w 823660"/>
                    <a:gd name="connsiteY3" fmla="*/ 405578 h 405578"/>
                    <a:gd name="connsiteX4" fmla="*/ 0 w 823660"/>
                    <a:gd name="connsiteY4" fmla="*/ 202789 h 405578"/>
                    <a:gd name="connsiteX0" fmla="*/ 0 w 823660"/>
                    <a:gd name="connsiteY0" fmla="*/ 202789 h 405578"/>
                    <a:gd name="connsiteX1" fmla="*/ 411830 w 823660"/>
                    <a:gd name="connsiteY1" fmla="*/ 0 h 405578"/>
                    <a:gd name="connsiteX2" fmla="*/ 823660 w 823660"/>
                    <a:gd name="connsiteY2" fmla="*/ 202789 h 405578"/>
                    <a:gd name="connsiteX3" fmla="*/ 411830 w 823660"/>
                    <a:gd name="connsiteY3" fmla="*/ 405578 h 405578"/>
                    <a:gd name="connsiteX4" fmla="*/ 0 w 823660"/>
                    <a:gd name="connsiteY4" fmla="*/ 202789 h 405578"/>
                    <a:gd name="connsiteX0" fmla="*/ 0 w 823660"/>
                    <a:gd name="connsiteY0" fmla="*/ 202789 h 405578"/>
                    <a:gd name="connsiteX1" fmla="*/ 411830 w 823660"/>
                    <a:gd name="connsiteY1" fmla="*/ 0 h 405578"/>
                    <a:gd name="connsiteX2" fmla="*/ 823660 w 823660"/>
                    <a:gd name="connsiteY2" fmla="*/ 202789 h 405578"/>
                    <a:gd name="connsiteX3" fmla="*/ 411830 w 823660"/>
                    <a:gd name="connsiteY3" fmla="*/ 405578 h 405578"/>
                    <a:gd name="connsiteX4" fmla="*/ 0 w 823660"/>
                    <a:gd name="connsiteY4" fmla="*/ 202789 h 405578"/>
                    <a:gd name="connsiteX0" fmla="*/ 121007 w 944667"/>
                    <a:gd name="connsiteY0" fmla="*/ 202789 h 1767653"/>
                    <a:gd name="connsiteX1" fmla="*/ 532837 w 944667"/>
                    <a:gd name="connsiteY1" fmla="*/ 0 h 1767653"/>
                    <a:gd name="connsiteX2" fmla="*/ 944667 w 944667"/>
                    <a:gd name="connsiteY2" fmla="*/ 202789 h 1767653"/>
                    <a:gd name="connsiteX3" fmla="*/ 94687 w 944667"/>
                    <a:gd name="connsiteY3" fmla="*/ 1767653 h 1767653"/>
                    <a:gd name="connsiteX4" fmla="*/ 121007 w 944667"/>
                    <a:gd name="connsiteY4" fmla="*/ 202789 h 1767653"/>
                    <a:gd name="connsiteX0" fmla="*/ 26320 w 849980"/>
                    <a:gd name="connsiteY0" fmla="*/ 202789 h 1767653"/>
                    <a:gd name="connsiteX1" fmla="*/ 438150 w 849980"/>
                    <a:gd name="connsiteY1" fmla="*/ 0 h 1767653"/>
                    <a:gd name="connsiteX2" fmla="*/ 849980 w 849980"/>
                    <a:gd name="connsiteY2" fmla="*/ 202789 h 1767653"/>
                    <a:gd name="connsiteX3" fmla="*/ 0 w 849980"/>
                    <a:gd name="connsiteY3" fmla="*/ 1767653 h 1767653"/>
                    <a:gd name="connsiteX4" fmla="*/ 26320 w 849980"/>
                    <a:gd name="connsiteY4" fmla="*/ 202789 h 1767653"/>
                    <a:gd name="connsiteX0" fmla="*/ 26320 w 849980"/>
                    <a:gd name="connsiteY0" fmla="*/ 202789 h 1767653"/>
                    <a:gd name="connsiteX1" fmla="*/ 438150 w 849980"/>
                    <a:gd name="connsiteY1" fmla="*/ 0 h 1767653"/>
                    <a:gd name="connsiteX2" fmla="*/ 849980 w 849980"/>
                    <a:gd name="connsiteY2" fmla="*/ 202789 h 1767653"/>
                    <a:gd name="connsiteX3" fmla="*/ 0 w 849980"/>
                    <a:gd name="connsiteY3" fmla="*/ 1767653 h 1767653"/>
                    <a:gd name="connsiteX4" fmla="*/ 26320 w 849980"/>
                    <a:gd name="connsiteY4" fmla="*/ 202789 h 1767653"/>
                    <a:gd name="connsiteX0" fmla="*/ 26320 w 849980"/>
                    <a:gd name="connsiteY0" fmla="*/ 202789 h 1767653"/>
                    <a:gd name="connsiteX1" fmla="*/ 438150 w 849980"/>
                    <a:gd name="connsiteY1" fmla="*/ 0 h 1767653"/>
                    <a:gd name="connsiteX2" fmla="*/ 849980 w 849980"/>
                    <a:gd name="connsiteY2" fmla="*/ 202789 h 1767653"/>
                    <a:gd name="connsiteX3" fmla="*/ 0 w 849980"/>
                    <a:gd name="connsiteY3" fmla="*/ 1767653 h 1767653"/>
                    <a:gd name="connsiteX4" fmla="*/ 26320 w 849980"/>
                    <a:gd name="connsiteY4" fmla="*/ 202789 h 17676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49980" h="1767653">
                      <a:moveTo>
                        <a:pt x="26320" y="202789"/>
                      </a:moveTo>
                      <a:cubicBezTo>
                        <a:pt x="26320" y="90792"/>
                        <a:pt x="210703" y="0"/>
                        <a:pt x="438150" y="0"/>
                      </a:cubicBezTo>
                      <a:cubicBezTo>
                        <a:pt x="665597" y="0"/>
                        <a:pt x="849980" y="90792"/>
                        <a:pt x="849980" y="202789"/>
                      </a:cubicBezTo>
                      <a:cubicBezTo>
                        <a:pt x="849980" y="314786"/>
                        <a:pt x="637022" y="1524765"/>
                        <a:pt x="0" y="1767653"/>
                      </a:cubicBezTo>
                      <a:cubicBezTo>
                        <a:pt x="215466" y="1053278"/>
                        <a:pt x="26320" y="314786"/>
                        <a:pt x="26320" y="202789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14" name="フリーフォーム: 図形 413">
                  <a:extLst>
                    <a:ext uri="{FF2B5EF4-FFF2-40B4-BE49-F238E27FC236}">
                      <a16:creationId xmlns:a16="http://schemas.microsoft.com/office/drawing/2014/main" id="{29B862EF-9F64-4F97-BBEB-54258E0D24EB}"/>
                    </a:ext>
                  </a:extLst>
                </p:cNvPr>
                <p:cNvSpPr/>
                <p:nvPr/>
              </p:nvSpPr>
              <p:spPr bwMode="auto">
                <a:xfrm rot="3995072">
                  <a:off x="4758255" y="2881593"/>
                  <a:ext cx="284252" cy="1245905"/>
                </a:xfrm>
                <a:custGeom>
                  <a:avLst/>
                  <a:gdLst>
                    <a:gd name="connsiteX0" fmla="*/ 207964 w 465833"/>
                    <a:gd name="connsiteY0" fmla="*/ 4874 h 2041793"/>
                    <a:gd name="connsiteX1" fmla="*/ 369284 w 465833"/>
                    <a:gd name="connsiteY1" fmla="*/ 4455 h 2041793"/>
                    <a:gd name="connsiteX2" fmla="*/ 434905 w 465833"/>
                    <a:gd name="connsiteY2" fmla="*/ 16365 h 2041793"/>
                    <a:gd name="connsiteX3" fmla="*/ 441348 w 465833"/>
                    <a:gd name="connsiteY3" fmla="*/ 58056 h 2041793"/>
                    <a:gd name="connsiteX4" fmla="*/ 68377 w 465833"/>
                    <a:gd name="connsiteY4" fmla="*/ 1982324 h 2041793"/>
                    <a:gd name="connsiteX5" fmla="*/ 22649 w 465833"/>
                    <a:gd name="connsiteY5" fmla="*/ 2033220 h 2041793"/>
                    <a:gd name="connsiteX6" fmla="*/ 10749 w 465833"/>
                    <a:gd name="connsiteY6" fmla="*/ 2041793 h 2041793"/>
                    <a:gd name="connsiteX7" fmla="*/ 49630 w 465833"/>
                    <a:gd name="connsiteY7" fmla="*/ 1891191 h 2041793"/>
                    <a:gd name="connsiteX8" fmla="*/ 26581 w 465833"/>
                    <a:gd name="connsiteY8" fmla="*/ 255240 h 2041793"/>
                    <a:gd name="connsiteX9" fmla="*/ 0 w 465833"/>
                    <a:gd name="connsiteY9" fmla="*/ 63257 h 2041793"/>
                    <a:gd name="connsiteX10" fmla="*/ 50792 w 465833"/>
                    <a:gd name="connsiteY10" fmla="*/ 41219 h 2041793"/>
                    <a:gd name="connsiteX11" fmla="*/ 207964 w 465833"/>
                    <a:gd name="connsiteY11" fmla="*/ 4874 h 20417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465833" h="2041793">
                      <a:moveTo>
                        <a:pt x="207964" y="4874"/>
                      </a:moveTo>
                      <a:cubicBezTo>
                        <a:pt x="264451" y="-1646"/>
                        <a:pt x="319002" y="-1461"/>
                        <a:pt x="369284" y="4455"/>
                      </a:cubicBezTo>
                      <a:lnTo>
                        <a:pt x="434905" y="16365"/>
                      </a:lnTo>
                      <a:lnTo>
                        <a:pt x="441348" y="58056"/>
                      </a:lnTo>
                      <a:cubicBezTo>
                        <a:pt x="533149" y="675396"/>
                        <a:pt x="357630" y="1612993"/>
                        <a:pt x="68377" y="1982324"/>
                      </a:cubicBezTo>
                      <a:lnTo>
                        <a:pt x="22649" y="2033220"/>
                      </a:lnTo>
                      <a:lnTo>
                        <a:pt x="10749" y="2041793"/>
                      </a:lnTo>
                      <a:lnTo>
                        <a:pt x="49630" y="1891191"/>
                      </a:lnTo>
                      <a:cubicBezTo>
                        <a:pt x="129725" y="1554731"/>
                        <a:pt x="154085" y="1213253"/>
                        <a:pt x="26581" y="255240"/>
                      </a:cubicBezTo>
                      <a:lnTo>
                        <a:pt x="0" y="63257"/>
                      </a:lnTo>
                      <a:lnTo>
                        <a:pt x="50792" y="41219"/>
                      </a:lnTo>
                      <a:cubicBezTo>
                        <a:pt x="98403" y="24003"/>
                        <a:pt x="151478" y="11395"/>
                        <a:pt x="207964" y="4874"/>
                      </a:cubicBezTo>
                      <a:close/>
                    </a:path>
                  </a:pathLst>
                </a:custGeom>
                <a:solidFill>
                  <a:srgbClr val="009900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15" name="台形 414">
                  <a:extLst>
                    <a:ext uri="{FF2B5EF4-FFF2-40B4-BE49-F238E27FC236}">
                      <a16:creationId xmlns:a16="http://schemas.microsoft.com/office/drawing/2014/main" id="{4A34B72E-AF17-46FE-9D94-1BB05912CF73}"/>
                    </a:ext>
                  </a:extLst>
                </p:cNvPr>
                <p:cNvSpPr/>
                <p:nvPr/>
              </p:nvSpPr>
              <p:spPr bwMode="auto">
                <a:xfrm rot="4592918">
                  <a:off x="5712089" y="3511292"/>
                  <a:ext cx="164773" cy="132043"/>
                </a:xfrm>
                <a:prstGeom prst="trapezoid">
                  <a:avLst/>
                </a:prstGeom>
                <a:solidFill>
                  <a:srgbClr val="33CC33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16" name="楕円 413">
                  <a:extLst>
                    <a:ext uri="{FF2B5EF4-FFF2-40B4-BE49-F238E27FC236}">
                      <a16:creationId xmlns:a16="http://schemas.microsoft.com/office/drawing/2014/main" id="{98FD8860-4E4A-42E3-864F-1A94C3043C32}"/>
                    </a:ext>
                  </a:extLst>
                </p:cNvPr>
                <p:cNvSpPr/>
                <p:nvPr/>
              </p:nvSpPr>
              <p:spPr bwMode="auto">
                <a:xfrm rot="4592918">
                  <a:off x="4915201" y="3110292"/>
                  <a:ext cx="518659" cy="1223885"/>
                </a:xfrm>
                <a:custGeom>
                  <a:avLst/>
                  <a:gdLst>
                    <a:gd name="connsiteX0" fmla="*/ 0 w 823660"/>
                    <a:gd name="connsiteY0" fmla="*/ 202789 h 405577"/>
                    <a:gd name="connsiteX1" fmla="*/ 411830 w 823660"/>
                    <a:gd name="connsiteY1" fmla="*/ 0 h 405577"/>
                    <a:gd name="connsiteX2" fmla="*/ 823660 w 823660"/>
                    <a:gd name="connsiteY2" fmla="*/ 202789 h 405577"/>
                    <a:gd name="connsiteX3" fmla="*/ 411830 w 823660"/>
                    <a:gd name="connsiteY3" fmla="*/ 405578 h 405577"/>
                    <a:gd name="connsiteX4" fmla="*/ 0 w 823660"/>
                    <a:gd name="connsiteY4" fmla="*/ 202789 h 405577"/>
                    <a:gd name="connsiteX0" fmla="*/ 0 w 823660"/>
                    <a:gd name="connsiteY0" fmla="*/ 202789 h 405578"/>
                    <a:gd name="connsiteX1" fmla="*/ 411830 w 823660"/>
                    <a:gd name="connsiteY1" fmla="*/ 0 h 405578"/>
                    <a:gd name="connsiteX2" fmla="*/ 823660 w 823660"/>
                    <a:gd name="connsiteY2" fmla="*/ 202789 h 405578"/>
                    <a:gd name="connsiteX3" fmla="*/ 411830 w 823660"/>
                    <a:gd name="connsiteY3" fmla="*/ 405578 h 405578"/>
                    <a:gd name="connsiteX4" fmla="*/ 0 w 823660"/>
                    <a:gd name="connsiteY4" fmla="*/ 202789 h 405578"/>
                    <a:gd name="connsiteX0" fmla="*/ 0 w 823660"/>
                    <a:gd name="connsiteY0" fmla="*/ 202789 h 405578"/>
                    <a:gd name="connsiteX1" fmla="*/ 411830 w 823660"/>
                    <a:gd name="connsiteY1" fmla="*/ 0 h 405578"/>
                    <a:gd name="connsiteX2" fmla="*/ 823660 w 823660"/>
                    <a:gd name="connsiteY2" fmla="*/ 202789 h 405578"/>
                    <a:gd name="connsiteX3" fmla="*/ 411830 w 823660"/>
                    <a:gd name="connsiteY3" fmla="*/ 405578 h 405578"/>
                    <a:gd name="connsiteX4" fmla="*/ 0 w 823660"/>
                    <a:gd name="connsiteY4" fmla="*/ 202789 h 405578"/>
                    <a:gd name="connsiteX0" fmla="*/ 0 w 823660"/>
                    <a:gd name="connsiteY0" fmla="*/ 202789 h 405578"/>
                    <a:gd name="connsiteX1" fmla="*/ 411830 w 823660"/>
                    <a:gd name="connsiteY1" fmla="*/ 0 h 405578"/>
                    <a:gd name="connsiteX2" fmla="*/ 823660 w 823660"/>
                    <a:gd name="connsiteY2" fmla="*/ 202789 h 405578"/>
                    <a:gd name="connsiteX3" fmla="*/ 411830 w 823660"/>
                    <a:gd name="connsiteY3" fmla="*/ 405578 h 405578"/>
                    <a:gd name="connsiteX4" fmla="*/ 0 w 823660"/>
                    <a:gd name="connsiteY4" fmla="*/ 202789 h 405578"/>
                    <a:gd name="connsiteX0" fmla="*/ 0 w 823660"/>
                    <a:gd name="connsiteY0" fmla="*/ 202789 h 405578"/>
                    <a:gd name="connsiteX1" fmla="*/ 411830 w 823660"/>
                    <a:gd name="connsiteY1" fmla="*/ 0 h 405578"/>
                    <a:gd name="connsiteX2" fmla="*/ 823660 w 823660"/>
                    <a:gd name="connsiteY2" fmla="*/ 202789 h 405578"/>
                    <a:gd name="connsiteX3" fmla="*/ 411830 w 823660"/>
                    <a:gd name="connsiteY3" fmla="*/ 405578 h 405578"/>
                    <a:gd name="connsiteX4" fmla="*/ 0 w 823660"/>
                    <a:gd name="connsiteY4" fmla="*/ 202789 h 405578"/>
                    <a:gd name="connsiteX0" fmla="*/ 121007 w 944667"/>
                    <a:gd name="connsiteY0" fmla="*/ 202789 h 1767653"/>
                    <a:gd name="connsiteX1" fmla="*/ 532837 w 944667"/>
                    <a:gd name="connsiteY1" fmla="*/ 0 h 1767653"/>
                    <a:gd name="connsiteX2" fmla="*/ 944667 w 944667"/>
                    <a:gd name="connsiteY2" fmla="*/ 202789 h 1767653"/>
                    <a:gd name="connsiteX3" fmla="*/ 94687 w 944667"/>
                    <a:gd name="connsiteY3" fmla="*/ 1767653 h 1767653"/>
                    <a:gd name="connsiteX4" fmla="*/ 121007 w 944667"/>
                    <a:gd name="connsiteY4" fmla="*/ 202789 h 1767653"/>
                    <a:gd name="connsiteX0" fmla="*/ 26320 w 849980"/>
                    <a:gd name="connsiteY0" fmla="*/ 202789 h 1767653"/>
                    <a:gd name="connsiteX1" fmla="*/ 438150 w 849980"/>
                    <a:gd name="connsiteY1" fmla="*/ 0 h 1767653"/>
                    <a:gd name="connsiteX2" fmla="*/ 849980 w 849980"/>
                    <a:gd name="connsiteY2" fmla="*/ 202789 h 1767653"/>
                    <a:gd name="connsiteX3" fmla="*/ 0 w 849980"/>
                    <a:gd name="connsiteY3" fmla="*/ 1767653 h 1767653"/>
                    <a:gd name="connsiteX4" fmla="*/ 26320 w 849980"/>
                    <a:gd name="connsiteY4" fmla="*/ 202789 h 1767653"/>
                    <a:gd name="connsiteX0" fmla="*/ 26320 w 849980"/>
                    <a:gd name="connsiteY0" fmla="*/ 202789 h 1767653"/>
                    <a:gd name="connsiteX1" fmla="*/ 438150 w 849980"/>
                    <a:gd name="connsiteY1" fmla="*/ 0 h 1767653"/>
                    <a:gd name="connsiteX2" fmla="*/ 849980 w 849980"/>
                    <a:gd name="connsiteY2" fmla="*/ 202789 h 1767653"/>
                    <a:gd name="connsiteX3" fmla="*/ 0 w 849980"/>
                    <a:gd name="connsiteY3" fmla="*/ 1767653 h 1767653"/>
                    <a:gd name="connsiteX4" fmla="*/ 26320 w 849980"/>
                    <a:gd name="connsiteY4" fmla="*/ 202789 h 1767653"/>
                    <a:gd name="connsiteX0" fmla="*/ 26320 w 849980"/>
                    <a:gd name="connsiteY0" fmla="*/ 202789 h 1767653"/>
                    <a:gd name="connsiteX1" fmla="*/ 438150 w 849980"/>
                    <a:gd name="connsiteY1" fmla="*/ 0 h 1767653"/>
                    <a:gd name="connsiteX2" fmla="*/ 849980 w 849980"/>
                    <a:gd name="connsiteY2" fmla="*/ 202789 h 1767653"/>
                    <a:gd name="connsiteX3" fmla="*/ 0 w 849980"/>
                    <a:gd name="connsiteY3" fmla="*/ 1767653 h 1767653"/>
                    <a:gd name="connsiteX4" fmla="*/ 26320 w 849980"/>
                    <a:gd name="connsiteY4" fmla="*/ 202789 h 17676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49980" h="1767653">
                      <a:moveTo>
                        <a:pt x="26320" y="202789"/>
                      </a:moveTo>
                      <a:cubicBezTo>
                        <a:pt x="26320" y="90792"/>
                        <a:pt x="210703" y="0"/>
                        <a:pt x="438150" y="0"/>
                      </a:cubicBezTo>
                      <a:cubicBezTo>
                        <a:pt x="665597" y="0"/>
                        <a:pt x="849980" y="90792"/>
                        <a:pt x="849980" y="202789"/>
                      </a:cubicBezTo>
                      <a:cubicBezTo>
                        <a:pt x="849980" y="314786"/>
                        <a:pt x="637022" y="1524765"/>
                        <a:pt x="0" y="1767653"/>
                      </a:cubicBezTo>
                      <a:cubicBezTo>
                        <a:pt x="215466" y="1053278"/>
                        <a:pt x="26320" y="314786"/>
                        <a:pt x="26320" y="202789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17" name="フリーフォーム: 図形 416">
                  <a:extLst>
                    <a:ext uri="{FF2B5EF4-FFF2-40B4-BE49-F238E27FC236}">
                      <a16:creationId xmlns:a16="http://schemas.microsoft.com/office/drawing/2014/main" id="{0C9505AD-D41D-4D4D-B31B-625174397F42}"/>
                    </a:ext>
                  </a:extLst>
                </p:cNvPr>
                <p:cNvSpPr/>
                <p:nvPr/>
              </p:nvSpPr>
              <p:spPr bwMode="auto">
                <a:xfrm rot="4987990">
                  <a:off x="5015488" y="3053028"/>
                  <a:ext cx="284252" cy="1245905"/>
                </a:xfrm>
                <a:custGeom>
                  <a:avLst/>
                  <a:gdLst>
                    <a:gd name="connsiteX0" fmla="*/ 207964 w 465833"/>
                    <a:gd name="connsiteY0" fmla="*/ 4874 h 2041793"/>
                    <a:gd name="connsiteX1" fmla="*/ 369284 w 465833"/>
                    <a:gd name="connsiteY1" fmla="*/ 4455 h 2041793"/>
                    <a:gd name="connsiteX2" fmla="*/ 434905 w 465833"/>
                    <a:gd name="connsiteY2" fmla="*/ 16365 h 2041793"/>
                    <a:gd name="connsiteX3" fmla="*/ 441348 w 465833"/>
                    <a:gd name="connsiteY3" fmla="*/ 58056 h 2041793"/>
                    <a:gd name="connsiteX4" fmla="*/ 68377 w 465833"/>
                    <a:gd name="connsiteY4" fmla="*/ 1982324 h 2041793"/>
                    <a:gd name="connsiteX5" fmla="*/ 22649 w 465833"/>
                    <a:gd name="connsiteY5" fmla="*/ 2033220 h 2041793"/>
                    <a:gd name="connsiteX6" fmla="*/ 10749 w 465833"/>
                    <a:gd name="connsiteY6" fmla="*/ 2041793 h 2041793"/>
                    <a:gd name="connsiteX7" fmla="*/ 49630 w 465833"/>
                    <a:gd name="connsiteY7" fmla="*/ 1891191 h 2041793"/>
                    <a:gd name="connsiteX8" fmla="*/ 26581 w 465833"/>
                    <a:gd name="connsiteY8" fmla="*/ 255240 h 2041793"/>
                    <a:gd name="connsiteX9" fmla="*/ 0 w 465833"/>
                    <a:gd name="connsiteY9" fmla="*/ 63257 h 2041793"/>
                    <a:gd name="connsiteX10" fmla="*/ 50792 w 465833"/>
                    <a:gd name="connsiteY10" fmla="*/ 41219 h 2041793"/>
                    <a:gd name="connsiteX11" fmla="*/ 207964 w 465833"/>
                    <a:gd name="connsiteY11" fmla="*/ 4874 h 20417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465833" h="2041793">
                      <a:moveTo>
                        <a:pt x="207964" y="4874"/>
                      </a:moveTo>
                      <a:cubicBezTo>
                        <a:pt x="264451" y="-1646"/>
                        <a:pt x="319002" y="-1461"/>
                        <a:pt x="369284" y="4455"/>
                      </a:cubicBezTo>
                      <a:lnTo>
                        <a:pt x="434905" y="16365"/>
                      </a:lnTo>
                      <a:lnTo>
                        <a:pt x="441348" y="58056"/>
                      </a:lnTo>
                      <a:cubicBezTo>
                        <a:pt x="533149" y="675396"/>
                        <a:pt x="357630" y="1612993"/>
                        <a:pt x="68377" y="1982324"/>
                      </a:cubicBezTo>
                      <a:lnTo>
                        <a:pt x="22649" y="2033220"/>
                      </a:lnTo>
                      <a:lnTo>
                        <a:pt x="10749" y="2041793"/>
                      </a:lnTo>
                      <a:lnTo>
                        <a:pt x="49630" y="1891191"/>
                      </a:lnTo>
                      <a:cubicBezTo>
                        <a:pt x="129725" y="1554731"/>
                        <a:pt x="154085" y="1213253"/>
                        <a:pt x="26581" y="255240"/>
                      </a:cubicBezTo>
                      <a:lnTo>
                        <a:pt x="0" y="63257"/>
                      </a:lnTo>
                      <a:lnTo>
                        <a:pt x="50792" y="41219"/>
                      </a:lnTo>
                      <a:cubicBezTo>
                        <a:pt x="98403" y="24003"/>
                        <a:pt x="151478" y="11395"/>
                        <a:pt x="207964" y="4874"/>
                      </a:cubicBezTo>
                      <a:close/>
                    </a:path>
                  </a:pathLst>
                </a:custGeom>
                <a:solidFill>
                  <a:srgbClr val="009900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405" name="グループ化 404">
                <a:extLst>
                  <a:ext uri="{FF2B5EF4-FFF2-40B4-BE49-F238E27FC236}">
                    <a16:creationId xmlns:a16="http://schemas.microsoft.com/office/drawing/2014/main" id="{8A62D851-C5F1-4FAE-A895-4F54D93A55CF}"/>
                  </a:ext>
                </a:extLst>
              </p:cNvPr>
              <p:cNvGrpSpPr/>
              <p:nvPr/>
            </p:nvGrpSpPr>
            <p:grpSpPr>
              <a:xfrm>
                <a:off x="4391738" y="5359437"/>
                <a:ext cx="932736" cy="492202"/>
                <a:chOff x="4277428" y="3146182"/>
                <a:chExt cx="1583069" cy="835382"/>
              </a:xfrm>
            </p:grpSpPr>
            <p:sp>
              <p:nvSpPr>
                <p:cNvPr id="406" name="台形 405">
                  <a:extLst>
                    <a:ext uri="{FF2B5EF4-FFF2-40B4-BE49-F238E27FC236}">
                      <a16:creationId xmlns:a16="http://schemas.microsoft.com/office/drawing/2014/main" id="{0CC464AA-7CD7-4CB6-98A5-DA1B4B9A88B5}"/>
                    </a:ext>
                  </a:extLst>
                </p:cNvPr>
                <p:cNvSpPr/>
                <p:nvPr/>
              </p:nvSpPr>
              <p:spPr bwMode="auto">
                <a:xfrm rot="3600000">
                  <a:off x="5400373" y="3162547"/>
                  <a:ext cx="164773" cy="132043"/>
                </a:xfrm>
                <a:prstGeom prst="trapezoid">
                  <a:avLst/>
                </a:prstGeom>
                <a:solidFill>
                  <a:srgbClr val="33CC33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07" name="楕円 413">
                  <a:extLst>
                    <a:ext uri="{FF2B5EF4-FFF2-40B4-BE49-F238E27FC236}">
                      <a16:creationId xmlns:a16="http://schemas.microsoft.com/office/drawing/2014/main" id="{CF26828F-BD67-4940-9480-FCFADFD0AB3B}"/>
                    </a:ext>
                  </a:extLst>
                </p:cNvPr>
                <p:cNvSpPr/>
                <p:nvPr/>
              </p:nvSpPr>
              <p:spPr bwMode="auto">
                <a:xfrm rot="3600000">
                  <a:off x="4670441" y="2932123"/>
                  <a:ext cx="518659" cy="1223885"/>
                </a:xfrm>
                <a:custGeom>
                  <a:avLst/>
                  <a:gdLst>
                    <a:gd name="connsiteX0" fmla="*/ 0 w 823660"/>
                    <a:gd name="connsiteY0" fmla="*/ 202789 h 405577"/>
                    <a:gd name="connsiteX1" fmla="*/ 411830 w 823660"/>
                    <a:gd name="connsiteY1" fmla="*/ 0 h 405577"/>
                    <a:gd name="connsiteX2" fmla="*/ 823660 w 823660"/>
                    <a:gd name="connsiteY2" fmla="*/ 202789 h 405577"/>
                    <a:gd name="connsiteX3" fmla="*/ 411830 w 823660"/>
                    <a:gd name="connsiteY3" fmla="*/ 405578 h 405577"/>
                    <a:gd name="connsiteX4" fmla="*/ 0 w 823660"/>
                    <a:gd name="connsiteY4" fmla="*/ 202789 h 405577"/>
                    <a:gd name="connsiteX0" fmla="*/ 0 w 823660"/>
                    <a:gd name="connsiteY0" fmla="*/ 202789 h 405578"/>
                    <a:gd name="connsiteX1" fmla="*/ 411830 w 823660"/>
                    <a:gd name="connsiteY1" fmla="*/ 0 h 405578"/>
                    <a:gd name="connsiteX2" fmla="*/ 823660 w 823660"/>
                    <a:gd name="connsiteY2" fmla="*/ 202789 h 405578"/>
                    <a:gd name="connsiteX3" fmla="*/ 411830 w 823660"/>
                    <a:gd name="connsiteY3" fmla="*/ 405578 h 405578"/>
                    <a:gd name="connsiteX4" fmla="*/ 0 w 823660"/>
                    <a:gd name="connsiteY4" fmla="*/ 202789 h 405578"/>
                    <a:gd name="connsiteX0" fmla="*/ 0 w 823660"/>
                    <a:gd name="connsiteY0" fmla="*/ 202789 h 405578"/>
                    <a:gd name="connsiteX1" fmla="*/ 411830 w 823660"/>
                    <a:gd name="connsiteY1" fmla="*/ 0 h 405578"/>
                    <a:gd name="connsiteX2" fmla="*/ 823660 w 823660"/>
                    <a:gd name="connsiteY2" fmla="*/ 202789 h 405578"/>
                    <a:gd name="connsiteX3" fmla="*/ 411830 w 823660"/>
                    <a:gd name="connsiteY3" fmla="*/ 405578 h 405578"/>
                    <a:gd name="connsiteX4" fmla="*/ 0 w 823660"/>
                    <a:gd name="connsiteY4" fmla="*/ 202789 h 405578"/>
                    <a:gd name="connsiteX0" fmla="*/ 0 w 823660"/>
                    <a:gd name="connsiteY0" fmla="*/ 202789 h 405578"/>
                    <a:gd name="connsiteX1" fmla="*/ 411830 w 823660"/>
                    <a:gd name="connsiteY1" fmla="*/ 0 h 405578"/>
                    <a:gd name="connsiteX2" fmla="*/ 823660 w 823660"/>
                    <a:gd name="connsiteY2" fmla="*/ 202789 h 405578"/>
                    <a:gd name="connsiteX3" fmla="*/ 411830 w 823660"/>
                    <a:gd name="connsiteY3" fmla="*/ 405578 h 405578"/>
                    <a:gd name="connsiteX4" fmla="*/ 0 w 823660"/>
                    <a:gd name="connsiteY4" fmla="*/ 202789 h 405578"/>
                    <a:gd name="connsiteX0" fmla="*/ 0 w 823660"/>
                    <a:gd name="connsiteY0" fmla="*/ 202789 h 405578"/>
                    <a:gd name="connsiteX1" fmla="*/ 411830 w 823660"/>
                    <a:gd name="connsiteY1" fmla="*/ 0 h 405578"/>
                    <a:gd name="connsiteX2" fmla="*/ 823660 w 823660"/>
                    <a:gd name="connsiteY2" fmla="*/ 202789 h 405578"/>
                    <a:gd name="connsiteX3" fmla="*/ 411830 w 823660"/>
                    <a:gd name="connsiteY3" fmla="*/ 405578 h 405578"/>
                    <a:gd name="connsiteX4" fmla="*/ 0 w 823660"/>
                    <a:gd name="connsiteY4" fmla="*/ 202789 h 405578"/>
                    <a:gd name="connsiteX0" fmla="*/ 121007 w 944667"/>
                    <a:gd name="connsiteY0" fmla="*/ 202789 h 1767653"/>
                    <a:gd name="connsiteX1" fmla="*/ 532837 w 944667"/>
                    <a:gd name="connsiteY1" fmla="*/ 0 h 1767653"/>
                    <a:gd name="connsiteX2" fmla="*/ 944667 w 944667"/>
                    <a:gd name="connsiteY2" fmla="*/ 202789 h 1767653"/>
                    <a:gd name="connsiteX3" fmla="*/ 94687 w 944667"/>
                    <a:gd name="connsiteY3" fmla="*/ 1767653 h 1767653"/>
                    <a:gd name="connsiteX4" fmla="*/ 121007 w 944667"/>
                    <a:gd name="connsiteY4" fmla="*/ 202789 h 1767653"/>
                    <a:gd name="connsiteX0" fmla="*/ 26320 w 849980"/>
                    <a:gd name="connsiteY0" fmla="*/ 202789 h 1767653"/>
                    <a:gd name="connsiteX1" fmla="*/ 438150 w 849980"/>
                    <a:gd name="connsiteY1" fmla="*/ 0 h 1767653"/>
                    <a:gd name="connsiteX2" fmla="*/ 849980 w 849980"/>
                    <a:gd name="connsiteY2" fmla="*/ 202789 h 1767653"/>
                    <a:gd name="connsiteX3" fmla="*/ 0 w 849980"/>
                    <a:gd name="connsiteY3" fmla="*/ 1767653 h 1767653"/>
                    <a:gd name="connsiteX4" fmla="*/ 26320 w 849980"/>
                    <a:gd name="connsiteY4" fmla="*/ 202789 h 1767653"/>
                    <a:gd name="connsiteX0" fmla="*/ 26320 w 849980"/>
                    <a:gd name="connsiteY0" fmla="*/ 202789 h 1767653"/>
                    <a:gd name="connsiteX1" fmla="*/ 438150 w 849980"/>
                    <a:gd name="connsiteY1" fmla="*/ 0 h 1767653"/>
                    <a:gd name="connsiteX2" fmla="*/ 849980 w 849980"/>
                    <a:gd name="connsiteY2" fmla="*/ 202789 h 1767653"/>
                    <a:gd name="connsiteX3" fmla="*/ 0 w 849980"/>
                    <a:gd name="connsiteY3" fmla="*/ 1767653 h 1767653"/>
                    <a:gd name="connsiteX4" fmla="*/ 26320 w 849980"/>
                    <a:gd name="connsiteY4" fmla="*/ 202789 h 1767653"/>
                    <a:gd name="connsiteX0" fmla="*/ 26320 w 849980"/>
                    <a:gd name="connsiteY0" fmla="*/ 202789 h 1767653"/>
                    <a:gd name="connsiteX1" fmla="*/ 438150 w 849980"/>
                    <a:gd name="connsiteY1" fmla="*/ 0 h 1767653"/>
                    <a:gd name="connsiteX2" fmla="*/ 849980 w 849980"/>
                    <a:gd name="connsiteY2" fmla="*/ 202789 h 1767653"/>
                    <a:gd name="connsiteX3" fmla="*/ 0 w 849980"/>
                    <a:gd name="connsiteY3" fmla="*/ 1767653 h 1767653"/>
                    <a:gd name="connsiteX4" fmla="*/ 26320 w 849980"/>
                    <a:gd name="connsiteY4" fmla="*/ 202789 h 17676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49980" h="1767653">
                      <a:moveTo>
                        <a:pt x="26320" y="202789"/>
                      </a:moveTo>
                      <a:cubicBezTo>
                        <a:pt x="26320" y="90792"/>
                        <a:pt x="210703" y="0"/>
                        <a:pt x="438150" y="0"/>
                      </a:cubicBezTo>
                      <a:cubicBezTo>
                        <a:pt x="665597" y="0"/>
                        <a:pt x="849980" y="90792"/>
                        <a:pt x="849980" y="202789"/>
                      </a:cubicBezTo>
                      <a:cubicBezTo>
                        <a:pt x="849980" y="314786"/>
                        <a:pt x="637022" y="1524765"/>
                        <a:pt x="0" y="1767653"/>
                      </a:cubicBezTo>
                      <a:cubicBezTo>
                        <a:pt x="215466" y="1053278"/>
                        <a:pt x="26320" y="314786"/>
                        <a:pt x="26320" y="202789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08" name="フリーフォーム: 図形 407">
                  <a:extLst>
                    <a:ext uri="{FF2B5EF4-FFF2-40B4-BE49-F238E27FC236}">
                      <a16:creationId xmlns:a16="http://schemas.microsoft.com/office/drawing/2014/main" id="{F234A9F0-25BB-41C8-AC91-FE8B2BC7E2F8}"/>
                    </a:ext>
                  </a:extLst>
                </p:cNvPr>
                <p:cNvSpPr/>
                <p:nvPr/>
              </p:nvSpPr>
              <p:spPr bwMode="auto">
                <a:xfrm rot="3995072">
                  <a:off x="4758255" y="2881593"/>
                  <a:ext cx="284252" cy="1245905"/>
                </a:xfrm>
                <a:custGeom>
                  <a:avLst/>
                  <a:gdLst>
                    <a:gd name="connsiteX0" fmla="*/ 207964 w 465833"/>
                    <a:gd name="connsiteY0" fmla="*/ 4874 h 2041793"/>
                    <a:gd name="connsiteX1" fmla="*/ 369284 w 465833"/>
                    <a:gd name="connsiteY1" fmla="*/ 4455 h 2041793"/>
                    <a:gd name="connsiteX2" fmla="*/ 434905 w 465833"/>
                    <a:gd name="connsiteY2" fmla="*/ 16365 h 2041793"/>
                    <a:gd name="connsiteX3" fmla="*/ 441348 w 465833"/>
                    <a:gd name="connsiteY3" fmla="*/ 58056 h 2041793"/>
                    <a:gd name="connsiteX4" fmla="*/ 68377 w 465833"/>
                    <a:gd name="connsiteY4" fmla="*/ 1982324 h 2041793"/>
                    <a:gd name="connsiteX5" fmla="*/ 22649 w 465833"/>
                    <a:gd name="connsiteY5" fmla="*/ 2033220 h 2041793"/>
                    <a:gd name="connsiteX6" fmla="*/ 10749 w 465833"/>
                    <a:gd name="connsiteY6" fmla="*/ 2041793 h 2041793"/>
                    <a:gd name="connsiteX7" fmla="*/ 49630 w 465833"/>
                    <a:gd name="connsiteY7" fmla="*/ 1891191 h 2041793"/>
                    <a:gd name="connsiteX8" fmla="*/ 26581 w 465833"/>
                    <a:gd name="connsiteY8" fmla="*/ 255240 h 2041793"/>
                    <a:gd name="connsiteX9" fmla="*/ 0 w 465833"/>
                    <a:gd name="connsiteY9" fmla="*/ 63257 h 2041793"/>
                    <a:gd name="connsiteX10" fmla="*/ 50792 w 465833"/>
                    <a:gd name="connsiteY10" fmla="*/ 41219 h 2041793"/>
                    <a:gd name="connsiteX11" fmla="*/ 207964 w 465833"/>
                    <a:gd name="connsiteY11" fmla="*/ 4874 h 20417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465833" h="2041793">
                      <a:moveTo>
                        <a:pt x="207964" y="4874"/>
                      </a:moveTo>
                      <a:cubicBezTo>
                        <a:pt x="264451" y="-1646"/>
                        <a:pt x="319002" y="-1461"/>
                        <a:pt x="369284" y="4455"/>
                      </a:cubicBezTo>
                      <a:lnTo>
                        <a:pt x="434905" y="16365"/>
                      </a:lnTo>
                      <a:lnTo>
                        <a:pt x="441348" y="58056"/>
                      </a:lnTo>
                      <a:cubicBezTo>
                        <a:pt x="533149" y="675396"/>
                        <a:pt x="357630" y="1612993"/>
                        <a:pt x="68377" y="1982324"/>
                      </a:cubicBezTo>
                      <a:lnTo>
                        <a:pt x="22649" y="2033220"/>
                      </a:lnTo>
                      <a:lnTo>
                        <a:pt x="10749" y="2041793"/>
                      </a:lnTo>
                      <a:lnTo>
                        <a:pt x="49630" y="1891191"/>
                      </a:lnTo>
                      <a:cubicBezTo>
                        <a:pt x="129725" y="1554731"/>
                        <a:pt x="154085" y="1213253"/>
                        <a:pt x="26581" y="255240"/>
                      </a:cubicBezTo>
                      <a:lnTo>
                        <a:pt x="0" y="63257"/>
                      </a:lnTo>
                      <a:lnTo>
                        <a:pt x="50792" y="41219"/>
                      </a:lnTo>
                      <a:cubicBezTo>
                        <a:pt x="98403" y="24003"/>
                        <a:pt x="151478" y="11395"/>
                        <a:pt x="207964" y="4874"/>
                      </a:cubicBezTo>
                      <a:close/>
                    </a:path>
                  </a:pathLst>
                </a:custGeom>
                <a:solidFill>
                  <a:srgbClr val="009900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09" name="台形 408">
                  <a:extLst>
                    <a:ext uri="{FF2B5EF4-FFF2-40B4-BE49-F238E27FC236}">
                      <a16:creationId xmlns:a16="http://schemas.microsoft.com/office/drawing/2014/main" id="{D2D6CBD8-D959-4EDA-B67B-4C6C86AF626E}"/>
                    </a:ext>
                  </a:extLst>
                </p:cNvPr>
                <p:cNvSpPr/>
                <p:nvPr/>
              </p:nvSpPr>
              <p:spPr bwMode="auto">
                <a:xfrm rot="4592918">
                  <a:off x="5712089" y="3511292"/>
                  <a:ext cx="164773" cy="132043"/>
                </a:xfrm>
                <a:prstGeom prst="trapezoid">
                  <a:avLst/>
                </a:prstGeom>
                <a:solidFill>
                  <a:srgbClr val="33CC33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10" name="楕円 413">
                  <a:extLst>
                    <a:ext uri="{FF2B5EF4-FFF2-40B4-BE49-F238E27FC236}">
                      <a16:creationId xmlns:a16="http://schemas.microsoft.com/office/drawing/2014/main" id="{9E2A451B-2998-4647-B29E-99026DFBDD50}"/>
                    </a:ext>
                  </a:extLst>
                </p:cNvPr>
                <p:cNvSpPr/>
                <p:nvPr/>
              </p:nvSpPr>
              <p:spPr bwMode="auto">
                <a:xfrm rot="4592918">
                  <a:off x="4915201" y="3110292"/>
                  <a:ext cx="518659" cy="1223885"/>
                </a:xfrm>
                <a:custGeom>
                  <a:avLst/>
                  <a:gdLst>
                    <a:gd name="connsiteX0" fmla="*/ 0 w 823660"/>
                    <a:gd name="connsiteY0" fmla="*/ 202789 h 405577"/>
                    <a:gd name="connsiteX1" fmla="*/ 411830 w 823660"/>
                    <a:gd name="connsiteY1" fmla="*/ 0 h 405577"/>
                    <a:gd name="connsiteX2" fmla="*/ 823660 w 823660"/>
                    <a:gd name="connsiteY2" fmla="*/ 202789 h 405577"/>
                    <a:gd name="connsiteX3" fmla="*/ 411830 w 823660"/>
                    <a:gd name="connsiteY3" fmla="*/ 405578 h 405577"/>
                    <a:gd name="connsiteX4" fmla="*/ 0 w 823660"/>
                    <a:gd name="connsiteY4" fmla="*/ 202789 h 405577"/>
                    <a:gd name="connsiteX0" fmla="*/ 0 w 823660"/>
                    <a:gd name="connsiteY0" fmla="*/ 202789 h 405578"/>
                    <a:gd name="connsiteX1" fmla="*/ 411830 w 823660"/>
                    <a:gd name="connsiteY1" fmla="*/ 0 h 405578"/>
                    <a:gd name="connsiteX2" fmla="*/ 823660 w 823660"/>
                    <a:gd name="connsiteY2" fmla="*/ 202789 h 405578"/>
                    <a:gd name="connsiteX3" fmla="*/ 411830 w 823660"/>
                    <a:gd name="connsiteY3" fmla="*/ 405578 h 405578"/>
                    <a:gd name="connsiteX4" fmla="*/ 0 w 823660"/>
                    <a:gd name="connsiteY4" fmla="*/ 202789 h 405578"/>
                    <a:gd name="connsiteX0" fmla="*/ 0 w 823660"/>
                    <a:gd name="connsiteY0" fmla="*/ 202789 h 405578"/>
                    <a:gd name="connsiteX1" fmla="*/ 411830 w 823660"/>
                    <a:gd name="connsiteY1" fmla="*/ 0 h 405578"/>
                    <a:gd name="connsiteX2" fmla="*/ 823660 w 823660"/>
                    <a:gd name="connsiteY2" fmla="*/ 202789 h 405578"/>
                    <a:gd name="connsiteX3" fmla="*/ 411830 w 823660"/>
                    <a:gd name="connsiteY3" fmla="*/ 405578 h 405578"/>
                    <a:gd name="connsiteX4" fmla="*/ 0 w 823660"/>
                    <a:gd name="connsiteY4" fmla="*/ 202789 h 405578"/>
                    <a:gd name="connsiteX0" fmla="*/ 0 w 823660"/>
                    <a:gd name="connsiteY0" fmla="*/ 202789 h 405578"/>
                    <a:gd name="connsiteX1" fmla="*/ 411830 w 823660"/>
                    <a:gd name="connsiteY1" fmla="*/ 0 h 405578"/>
                    <a:gd name="connsiteX2" fmla="*/ 823660 w 823660"/>
                    <a:gd name="connsiteY2" fmla="*/ 202789 h 405578"/>
                    <a:gd name="connsiteX3" fmla="*/ 411830 w 823660"/>
                    <a:gd name="connsiteY3" fmla="*/ 405578 h 405578"/>
                    <a:gd name="connsiteX4" fmla="*/ 0 w 823660"/>
                    <a:gd name="connsiteY4" fmla="*/ 202789 h 405578"/>
                    <a:gd name="connsiteX0" fmla="*/ 0 w 823660"/>
                    <a:gd name="connsiteY0" fmla="*/ 202789 h 405578"/>
                    <a:gd name="connsiteX1" fmla="*/ 411830 w 823660"/>
                    <a:gd name="connsiteY1" fmla="*/ 0 h 405578"/>
                    <a:gd name="connsiteX2" fmla="*/ 823660 w 823660"/>
                    <a:gd name="connsiteY2" fmla="*/ 202789 h 405578"/>
                    <a:gd name="connsiteX3" fmla="*/ 411830 w 823660"/>
                    <a:gd name="connsiteY3" fmla="*/ 405578 h 405578"/>
                    <a:gd name="connsiteX4" fmla="*/ 0 w 823660"/>
                    <a:gd name="connsiteY4" fmla="*/ 202789 h 405578"/>
                    <a:gd name="connsiteX0" fmla="*/ 121007 w 944667"/>
                    <a:gd name="connsiteY0" fmla="*/ 202789 h 1767653"/>
                    <a:gd name="connsiteX1" fmla="*/ 532837 w 944667"/>
                    <a:gd name="connsiteY1" fmla="*/ 0 h 1767653"/>
                    <a:gd name="connsiteX2" fmla="*/ 944667 w 944667"/>
                    <a:gd name="connsiteY2" fmla="*/ 202789 h 1767653"/>
                    <a:gd name="connsiteX3" fmla="*/ 94687 w 944667"/>
                    <a:gd name="connsiteY3" fmla="*/ 1767653 h 1767653"/>
                    <a:gd name="connsiteX4" fmla="*/ 121007 w 944667"/>
                    <a:gd name="connsiteY4" fmla="*/ 202789 h 1767653"/>
                    <a:gd name="connsiteX0" fmla="*/ 26320 w 849980"/>
                    <a:gd name="connsiteY0" fmla="*/ 202789 h 1767653"/>
                    <a:gd name="connsiteX1" fmla="*/ 438150 w 849980"/>
                    <a:gd name="connsiteY1" fmla="*/ 0 h 1767653"/>
                    <a:gd name="connsiteX2" fmla="*/ 849980 w 849980"/>
                    <a:gd name="connsiteY2" fmla="*/ 202789 h 1767653"/>
                    <a:gd name="connsiteX3" fmla="*/ 0 w 849980"/>
                    <a:gd name="connsiteY3" fmla="*/ 1767653 h 1767653"/>
                    <a:gd name="connsiteX4" fmla="*/ 26320 w 849980"/>
                    <a:gd name="connsiteY4" fmla="*/ 202789 h 1767653"/>
                    <a:gd name="connsiteX0" fmla="*/ 26320 w 849980"/>
                    <a:gd name="connsiteY0" fmla="*/ 202789 h 1767653"/>
                    <a:gd name="connsiteX1" fmla="*/ 438150 w 849980"/>
                    <a:gd name="connsiteY1" fmla="*/ 0 h 1767653"/>
                    <a:gd name="connsiteX2" fmla="*/ 849980 w 849980"/>
                    <a:gd name="connsiteY2" fmla="*/ 202789 h 1767653"/>
                    <a:gd name="connsiteX3" fmla="*/ 0 w 849980"/>
                    <a:gd name="connsiteY3" fmla="*/ 1767653 h 1767653"/>
                    <a:gd name="connsiteX4" fmla="*/ 26320 w 849980"/>
                    <a:gd name="connsiteY4" fmla="*/ 202789 h 1767653"/>
                    <a:gd name="connsiteX0" fmla="*/ 26320 w 849980"/>
                    <a:gd name="connsiteY0" fmla="*/ 202789 h 1767653"/>
                    <a:gd name="connsiteX1" fmla="*/ 438150 w 849980"/>
                    <a:gd name="connsiteY1" fmla="*/ 0 h 1767653"/>
                    <a:gd name="connsiteX2" fmla="*/ 849980 w 849980"/>
                    <a:gd name="connsiteY2" fmla="*/ 202789 h 1767653"/>
                    <a:gd name="connsiteX3" fmla="*/ 0 w 849980"/>
                    <a:gd name="connsiteY3" fmla="*/ 1767653 h 1767653"/>
                    <a:gd name="connsiteX4" fmla="*/ 26320 w 849980"/>
                    <a:gd name="connsiteY4" fmla="*/ 202789 h 17676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49980" h="1767653">
                      <a:moveTo>
                        <a:pt x="26320" y="202789"/>
                      </a:moveTo>
                      <a:cubicBezTo>
                        <a:pt x="26320" y="90792"/>
                        <a:pt x="210703" y="0"/>
                        <a:pt x="438150" y="0"/>
                      </a:cubicBezTo>
                      <a:cubicBezTo>
                        <a:pt x="665597" y="0"/>
                        <a:pt x="849980" y="90792"/>
                        <a:pt x="849980" y="202789"/>
                      </a:cubicBezTo>
                      <a:cubicBezTo>
                        <a:pt x="849980" y="314786"/>
                        <a:pt x="637022" y="1524765"/>
                        <a:pt x="0" y="1767653"/>
                      </a:cubicBezTo>
                      <a:cubicBezTo>
                        <a:pt x="215466" y="1053278"/>
                        <a:pt x="26320" y="314786"/>
                        <a:pt x="26320" y="202789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11" name="フリーフォーム: 図形 410">
                  <a:extLst>
                    <a:ext uri="{FF2B5EF4-FFF2-40B4-BE49-F238E27FC236}">
                      <a16:creationId xmlns:a16="http://schemas.microsoft.com/office/drawing/2014/main" id="{72B2FD0B-0C6C-42BE-A417-9B65FEAFDA06}"/>
                    </a:ext>
                  </a:extLst>
                </p:cNvPr>
                <p:cNvSpPr/>
                <p:nvPr/>
              </p:nvSpPr>
              <p:spPr bwMode="auto">
                <a:xfrm rot="4987990">
                  <a:off x="5015488" y="3053028"/>
                  <a:ext cx="284252" cy="1245905"/>
                </a:xfrm>
                <a:custGeom>
                  <a:avLst/>
                  <a:gdLst>
                    <a:gd name="connsiteX0" fmla="*/ 207964 w 465833"/>
                    <a:gd name="connsiteY0" fmla="*/ 4874 h 2041793"/>
                    <a:gd name="connsiteX1" fmla="*/ 369284 w 465833"/>
                    <a:gd name="connsiteY1" fmla="*/ 4455 h 2041793"/>
                    <a:gd name="connsiteX2" fmla="*/ 434905 w 465833"/>
                    <a:gd name="connsiteY2" fmla="*/ 16365 h 2041793"/>
                    <a:gd name="connsiteX3" fmla="*/ 441348 w 465833"/>
                    <a:gd name="connsiteY3" fmla="*/ 58056 h 2041793"/>
                    <a:gd name="connsiteX4" fmla="*/ 68377 w 465833"/>
                    <a:gd name="connsiteY4" fmla="*/ 1982324 h 2041793"/>
                    <a:gd name="connsiteX5" fmla="*/ 22649 w 465833"/>
                    <a:gd name="connsiteY5" fmla="*/ 2033220 h 2041793"/>
                    <a:gd name="connsiteX6" fmla="*/ 10749 w 465833"/>
                    <a:gd name="connsiteY6" fmla="*/ 2041793 h 2041793"/>
                    <a:gd name="connsiteX7" fmla="*/ 49630 w 465833"/>
                    <a:gd name="connsiteY7" fmla="*/ 1891191 h 2041793"/>
                    <a:gd name="connsiteX8" fmla="*/ 26581 w 465833"/>
                    <a:gd name="connsiteY8" fmla="*/ 255240 h 2041793"/>
                    <a:gd name="connsiteX9" fmla="*/ 0 w 465833"/>
                    <a:gd name="connsiteY9" fmla="*/ 63257 h 2041793"/>
                    <a:gd name="connsiteX10" fmla="*/ 50792 w 465833"/>
                    <a:gd name="connsiteY10" fmla="*/ 41219 h 2041793"/>
                    <a:gd name="connsiteX11" fmla="*/ 207964 w 465833"/>
                    <a:gd name="connsiteY11" fmla="*/ 4874 h 20417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465833" h="2041793">
                      <a:moveTo>
                        <a:pt x="207964" y="4874"/>
                      </a:moveTo>
                      <a:cubicBezTo>
                        <a:pt x="264451" y="-1646"/>
                        <a:pt x="319002" y="-1461"/>
                        <a:pt x="369284" y="4455"/>
                      </a:cubicBezTo>
                      <a:lnTo>
                        <a:pt x="434905" y="16365"/>
                      </a:lnTo>
                      <a:lnTo>
                        <a:pt x="441348" y="58056"/>
                      </a:lnTo>
                      <a:cubicBezTo>
                        <a:pt x="533149" y="675396"/>
                        <a:pt x="357630" y="1612993"/>
                        <a:pt x="68377" y="1982324"/>
                      </a:cubicBezTo>
                      <a:lnTo>
                        <a:pt x="22649" y="2033220"/>
                      </a:lnTo>
                      <a:lnTo>
                        <a:pt x="10749" y="2041793"/>
                      </a:lnTo>
                      <a:lnTo>
                        <a:pt x="49630" y="1891191"/>
                      </a:lnTo>
                      <a:cubicBezTo>
                        <a:pt x="129725" y="1554731"/>
                        <a:pt x="154085" y="1213253"/>
                        <a:pt x="26581" y="255240"/>
                      </a:cubicBezTo>
                      <a:lnTo>
                        <a:pt x="0" y="63257"/>
                      </a:lnTo>
                      <a:lnTo>
                        <a:pt x="50792" y="41219"/>
                      </a:lnTo>
                      <a:cubicBezTo>
                        <a:pt x="98403" y="24003"/>
                        <a:pt x="151478" y="11395"/>
                        <a:pt x="207964" y="4874"/>
                      </a:cubicBezTo>
                      <a:close/>
                    </a:path>
                  </a:pathLst>
                </a:custGeom>
                <a:solidFill>
                  <a:srgbClr val="009900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</p:grpSp>
        <p:grpSp>
          <p:nvGrpSpPr>
            <p:cNvPr id="389" name="グループ化 388">
              <a:extLst>
                <a:ext uri="{FF2B5EF4-FFF2-40B4-BE49-F238E27FC236}">
                  <a16:creationId xmlns:a16="http://schemas.microsoft.com/office/drawing/2014/main" id="{1B5AC725-3088-4D02-BA6C-FA3FEE5FC1A7}"/>
                </a:ext>
              </a:extLst>
            </p:cNvPr>
            <p:cNvGrpSpPr/>
            <p:nvPr/>
          </p:nvGrpSpPr>
          <p:grpSpPr>
            <a:xfrm>
              <a:off x="4548011" y="5452937"/>
              <a:ext cx="1197656" cy="705847"/>
              <a:chOff x="4391738" y="5145792"/>
              <a:chExt cx="1197656" cy="705847"/>
            </a:xfrm>
          </p:grpSpPr>
          <p:grpSp>
            <p:nvGrpSpPr>
              <p:cNvPr id="390" name="グループ化 389">
                <a:extLst>
                  <a:ext uri="{FF2B5EF4-FFF2-40B4-BE49-F238E27FC236}">
                    <a16:creationId xmlns:a16="http://schemas.microsoft.com/office/drawing/2014/main" id="{08280250-0BD3-408F-B733-91C5D0F4E5B5}"/>
                  </a:ext>
                </a:extLst>
              </p:cNvPr>
              <p:cNvGrpSpPr/>
              <p:nvPr/>
            </p:nvGrpSpPr>
            <p:grpSpPr>
              <a:xfrm>
                <a:off x="4656658" y="5145792"/>
                <a:ext cx="932736" cy="492202"/>
                <a:chOff x="4277428" y="3146182"/>
                <a:chExt cx="1583069" cy="835382"/>
              </a:xfrm>
            </p:grpSpPr>
            <p:sp>
              <p:nvSpPr>
                <p:cNvPr id="398" name="台形 397">
                  <a:extLst>
                    <a:ext uri="{FF2B5EF4-FFF2-40B4-BE49-F238E27FC236}">
                      <a16:creationId xmlns:a16="http://schemas.microsoft.com/office/drawing/2014/main" id="{94C5431F-5FEF-4911-9B9F-E153094EF2B7}"/>
                    </a:ext>
                  </a:extLst>
                </p:cNvPr>
                <p:cNvSpPr/>
                <p:nvPr/>
              </p:nvSpPr>
              <p:spPr bwMode="auto">
                <a:xfrm rot="3600000">
                  <a:off x="5400373" y="3162547"/>
                  <a:ext cx="164773" cy="132043"/>
                </a:xfrm>
                <a:prstGeom prst="trapezoid">
                  <a:avLst/>
                </a:prstGeom>
                <a:solidFill>
                  <a:srgbClr val="33CC33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99" name="楕円 413">
                  <a:extLst>
                    <a:ext uri="{FF2B5EF4-FFF2-40B4-BE49-F238E27FC236}">
                      <a16:creationId xmlns:a16="http://schemas.microsoft.com/office/drawing/2014/main" id="{FE1A7A7A-5155-4A11-B792-0D60C65C3392}"/>
                    </a:ext>
                  </a:extLst>
                </p:cNvPr>
                <p:cNvSpPr/>
                <p:nvPr/>
              </p:nvSpPr>
              <p:spPr bwMode="auto">
                <a:xfrm rot="3600000">
                  <a:off x="4670441" y="2932123"/>
                  <a:ext cx="518659" cy="1223885"/>
                </a:xfrm>
                <a:custGeom>
                  <a:avLst/>
                  <a:gdLst>
                    <a:gd name="connsiteX0" fmla="*/ 0 w 823660"/>
                    <a:gd name="connsiteY0" fmla="*/ 202789 h 405577"/>
                    <a:gd name="connsiteX1" fmla="*/ 411830 w 823660"/>
                    <a:gd name="connsiteY1" fmla="*/ 0 h 405577"/>
                    <a:gd name="connsiteX2" fmla="*/ 823660 w 823660"/>
                    <a:gd name="connsiteY2" fmla="*/ 202789 h 405577"/>
                    <a:gd name="connsiteX3" fmla="*/ 411830 w 823660"/>
                    <a:gd name="connsiteY3" fmla="*/ 405578 h 405577"/>
                    <a:gd name="connsiteX4" fmla="*/ 0 w 823660"/>
                    <a:gd name="connsiteY4" fmla="*/ 202789 h 405577"/>
                    <a:gd name="connsiteX0" fmla="*/ 0 w 823660"/>
                    <a:gd name="connsiteY0" fmla="*/ 202789 h 405578"/>
                    <a:gd name="connsiteX1" fmla="*/ 411830 w 823660"/>
                    <a:gd name="connsiteY1" fmla="*/ 0 h 405578"/>
                    <a:gd name="connsiteX2" fmla="*/ 823660 w 823660"/>
                    <a:gd name="connsiteY2" fmla="*/ 202789 h 405578"/>
                    <a:gd name="connsiteX3" fmla="*/ 411830 w 823660"/>
                    <a:gd name="connsiteY3" fmla="*/ 405578 h 405578"/>
                    <a:gd name="connsiteX4" fmla="*/ 0 w 823660"/>
                    <a:gd name="connsiteY4" fmla="*/ 202789 h 405578"/>
                    <a:gd name="connsiteX0" fmla="*/ 0 w 823660"/>
                    <a:gd name="connsiteY0" fmla="*/ 202789 h 405578"/>
                    <a:gd name="connsiteX1" fmla="*/ 411830 w 823660"/>
                    <a:gd name="connsiteY1" fmla="*/ 0 h 405578"/>
                    <a:gd name="connsiteX2" fmla="*/ 823660 w 823660"/>
                    <a:gd name="connsiteY2" fmla="*/ 202789 h 405578"/>
                    <a:gd name="connsiteX3" fmla="*/ 411830 w 823660"/>
                    <a:gd name="connsiteY3" fmla="*/ 405578 h 405578"/>
                    <a:gd name="connsiteX4" fmla="*/ 0 w 823660"/>
                    <a:gd name="connsiteY4" fmla="*/ 202789 h 405578"/>
                    <a:gd name="connsiteX0" fmla="*/ 0 w 823660"/>
                    <a:gd name="connsiteY0" fmla="*/ 202789 h 405578"/>
                    <a:gd name="connsiteX1" fmla="*/ 411830 w 823660"/>
                    <a:gd name="connsiteY1" fmla="*/ 0 h 405578"/>
                    <a:gd name="connsiteX2" fmla="*/ 823660 w 823660"/>
                    <a:gd name="connsiteY2" fmla="*/ 202789 h 405578"/>
                    <a:gd name="connsiteX3" fmla="*/ 411830 w 823660"/>
                    <a:gd name="connsiteY3" fmla="*/ 405578 h 405578"/>
                    <a:gd name="connsiteX4" fmla="*/ 0 w 823660"/>
                    <a:gd name="connsiteY4" fmla="*/ 202789 h 405578"/>
                    <a:gd name="connsiteX0" fmla="*/ 0 w 823660"/>
                    <a:gd name="connsiteY0" fmla="*/ 202789 h 405578"/>
                    <a:gd name="connsiteX1" fmla="*/ 411830 w 823660"/>
                    <a:gd name="connsiteY1" fmla="*/ 0 h 405578"/>
                    <a:gd name="connsiteX2" fmla="*/ 823660 w 823660"/>
                    <a:gd name="connsiteY2" fmla="*/ 202789 h 405578"/>
                    <a:gd name="connsiteX3" fmla="*/ 411830 w 823660"/>
                    <a:gd name="connsiteY3" fmla="*/ 405578 h 405578"/>
                    <a:gd name="connsiteX4" fmla="*/ 0 w 823660"/>
                    <a:gd name="connsiteY4" fmla="*/ 202789 h 405578"/>
                    <a:gd name="connsiteX0" fmla="*/ 121007 w 944667"/>
                    <a:gd name="connsiteY0" fmla="*/ 202789 h 1767653"/>
                    <a:gd name="connsiteX1" fmla="*/ 532837 w 944667"/>
                    <a:gd name="connsiteY1" fmla="*/ 0 h 1767653"/>
                    <a:gd name="connsiteX2" fmla="*/ 944667 w 944667"/>
                    <a:gd name="connsiteY2" fmla="*/ 202789 h 1767653"/>
                    <a:gd name="connsiteX3" fmla="*/ 94687 w 944667"/>
                    <a:gd name="connsiteY3" fmla="*/ 1767653 h 1767653"/>
                    <a:gd name="connsiteX4" fmla="*/ 121007 w 944667"/>
                    <a:gd name="connsiteY4" fmla="*/ 202789 h 1767653"/>
                    <a:gd name="connsiteX0" fmla="*/ 26320 w 849980"/>
                    <a:gd name="connsiteY0" fmla="*/ 202789 h 1767653"/>
                    <a:gd name="connsiteX1" fmla="*/ 438150 w 849980"/>
                    <a:gd name="connsiteY1" fmla="*/ 0 h 1767653"/>
                    <a:gd name="connsiteX2" fmla="*/ 849980 w 849980"/>
                    <a:gd name="connsiteY2" fmla="*/ 202789 h 1767653"/>
                    <a:gd name="connsiteX3" fmla="*/ 0 w 849980"/>
                    <a:gd name="connsiteY3" fmla="*/ 1767653 h 1767653"/>
                    <a:gd name="connsiteX4" fmla="*/ 26320 w 849980"/>
                    <a:gd name="connsiteY4" fmla="*/ 202789 h 1767653"/>
                    <a:gd name="connsiteX0" fmla="*/ 26320 w 849980"/>
                    <a:gd name="connsiteY0" fmla="*/ 202789 h 1767653"/>
                    <a:gd name="connsiteX1" fmla="*/ 438150 w 849980"/>
                    <a:gd name="connsiteY1" fmla="*/ 0 h 1767653"/>
                    <a:gd name="connsiteX2" fmla="*/ 849980 w 849980"/>
                    <a:gd name="connsiteY2" fmla="*/ 202789 h 1767653"/>
                    <a:gd name="connsiteX3" fmla="*/ 0 w 849980"/>
                    <a:gd name="connsiteY3" fmla="*/ 1767653 h 1767653"/>
                    <a:gd name="connsiteX4" fmla="*/ 26320 w 849980"/>
                    <a:gd name="connsiteY4" fmla="*/ 202789 h 1767653"/>
                    <a:gd name="connsiteX0" fmla="*/ 26320 w 849980"/>
                    <a:gd name="connsiteY0" fmla="*/ 202789 h 1767653"/>
                    <a:gd name="connsiteX1" fmla="*/ 438150 w 849980"/>
                    <a:gd name="connsiteY1" fmla="*/ 0 h 1767653"/>
                    <a:gd name="connsiteX2" fmla="*/ 849980 w 849980"/>
                    <a:gd name="connsiteY2" fmla="*/ 202789 h 1767653"/>
                    <a:gd name="connsiteX3" fmla="*/ 0 w 849980"/>
                    <a:gd name="connsiteY3" fmla="*/ 1767653 h 1767653"/>
                    <a:gd name="connsiteX4" fmla="*/ 26320 w 849980"/>
                    <a:gd name="connsiteY4" fmla="*/ 202789 h 17676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49980" h="1767653">
                      <a:moveTo>
                        <a:pt x="26320" y="202789"/>
                      </a:moveTo>
                      <a:cubicBezTo>
                        <a:pt x="26320" y="90792"/>
                        <a:pt x="210703" y="0"/>
                        <a:pt x="438150" y="0"/>
                      </a:cubicBezTo>
                      <a:cubicBezTo>
                        <a:pt x="665597" y="0"/>
                        <a:pt x="849980" y="90792"/>
                        <a:pt x="849980" y="202789"/>
                      </a:cubicBezTo>
                      <a:cubicBezTo>
                        <a:pt x="849980" y="314786"/>
                        <a:pt x="637022" y="1524765"/>
                        <a:pt x="0" y="1767653"/>
                      </a:cubicBezTo>
                      <a:cubicBezTo>
                        <a:pt x="215466" y="1053278"/>
                        <a:pt x="26320" y="314786"/>
                        <a:pt x="26320" y="202789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00" name="フリーフォーム: 図形 399">
                  <a:extLst>
                    <a:ext uri="{FF2B5EF4-FFF2-40B4-BE49-F238E27FC236}">
                      <a16:creationId xmlns:a16="http://schemas.microsoft.com/office/drawing/2014/main" id="{4FC417AC-22E5-48F7-9FDA-66242327711F}"/>
                    </a:ext>
                  </a:extLst>
                </p:cNvPr>
                <p:cNvSpPr/>
                <p:nvPr/>
              </p:nvSpPr>
              <p:spPr bwMode="auto">
                <a:xfrm rot="3995072">
                  <a:off x="4758255" y="2881593"/>
                  <a:ext cx="284252" cy="1245905"/>
                </a:xfrm>
                <a:custGeom>
                  <a:avLst/>
                  <a:gdLst>
                    <a:gd name="connsiteX0" fmla="*/ 207964 w 465833"/>
                    <a:gd name="connsiteY0" fmla="*/ 4874 h 2041793"/>
                    <a:gd name="connsiteX1" fmla="*/ 369284 w 465833"/>
                    <a:gd name="connsiteY1" fmla="*/ 4455 h 2041793"/>
                    <a:gd name="connsiteX2" fmla="*/ 434905 w 465833"/>
                    <a:gd name="connsiteY2" fmla="*/ 16365 h 2041793"/>
                    <a:gd name="connsiteX3" fmla="*/ 441348 w 465833"/>
                    <a:gd name="connsiteY3" fmla="*/ 58056 h 2041793"/>
                    <a:gd name="connsiteX4" fmla="*/ 68377 w 465833"/>
                    <a:gd name="connsiteY4" fmla="*/ 1982324 h 2041793"/>
                    <a:gd name="connsiteX5" fmla="*/ 22649 w 465833"/>
                    <a:gd name="connsiteY5" fmla="*/ 2033220 h 2041793"/>
                    <a:gd name="connsiteX6" fmla="*/ 10749 w 465833"/>
                    <a:gd name="connsiteY6" fmla="*/ 2041793 h 2041793"/>
                    <a:gd name="connsiteX7" fmla="*/ 49630 w 465833"/>
                    <a:gd name="connsiteY7" fmla="*/ 1891191 h 2041793"/>
                    <a:gd name="connsiteX8" fmla="*/ 26581 w 465833"/>
                    <a:gd name="connsiteY8" fmla="*/ 255240 h 2041793"/>
                    <a:gd name="connsiteX9" fmla="*/ 0 w 465833"/>
                    <a:gd name="connsiteY9" fmla="*/ 63257 h 2041793"/>
                    <a:gd name="connsiteX10" fmla="*/ 50792 w 465833"/>
                    <a:gd name="connsiteY10" fmla="*/ 41219 h 2041793"/>
                    <a:gd name="connsiteX11" fmla="*/ 207964 w 465833"/>
                    <a:gd name="connsiteY11" fmla="*/ 4874 h 20417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465833" h="2041793">
                      <a:moveTo>
                        <a:pt x="207964" y="4874"/>
                      </a:moveTo>
                      <a:cubicBezTo>
                        <a:pt x="264451" y="-1646"/>
                        <a:pt x="319002" y="-1461"/>
                        <a:pt x="369284" y="4455"/>
                      </a:cubicBezTo>
                      <a:lnTo>
                        <a:pt x="434905" y="16365"/>
                      </a:lnTo>
                      <a:lnTo>
                        <a:pt x="441348" y="58056"/>
                      </a:lnTo>
                      <a:cubicBezTo>
                        <a:pt x="533149" y="675396"/>
                        <a:pt x="357630" y="1612993"/>
                        <a:pt x="68377" y="1982324"/>
                      </a:cubicBezTo>
                      <a:lnTo>
                        <a:pt x="22649" y="2033220"/>
                      </a:lnTo>
                      <a:lnTo>
                        <a:pt x="10749" y="2041793"/>
                      </a:lnTo>
                      <a:lnTo>
                        <a:pt x="49630" y="1891191"/>
                      </a:lnTo>
                      <a:cubicBezTo>
                        <a:pt x="129725" y="1554731"/>
                        <a:pt x="154085" y="1213253"/>
                        <a:pt x="26581" y="255240"/>
                      </a:cubicBezTo>
                      <a:lnTo>
                        <a:pt x="0" y="63257"/>
                      </a:lnTo>
                      <a:lnTo>
                        <a:pt x="50792" y="41219"/>
                      </a:lnTo>
                      <a:cubicBezTo>
                        <a:pt x="98403" y="24003"/>
                        <a:pt x="151478" y="11395"/>
                        <a:pt x="207964" y="4874"/>
                      </a:cubicBezTo>
                      <a:close/>
                    </a:path>
                  </a:pathLst>
                </a:custGeom>
                <a:solidFill>
                  <a:srgbClr val="009900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01" name="台形 400">
                  <a:extLst>
                    <a:ext uri="{FF2B5EF4-FFF2-40B4-BE49-F238E27FC236}">
                      <a16:creationId xmlns:a16="http://schemas.microsoft.com/office/drawing/2014/main" id="{AFD0351F-5206-48C7-A734-3D5DFC052626}"/>
                    </a:ext>
                  </a:extLst>
                </p:cNvPr>
                <p:cNvSpPr/>
                <p:nvPr/>
              </p:nvSpPr>
              <p:spPr bwMode="auto">
                <a:xfrm rot="4592918">
                  <a:off x="5712089" y="3511292"/>
                  <a:ext cx="164773" cy="132043"/>
                </a:xfrm>
                <a:prstGeom prst="trapezoid">
                  <a:avLst/>
                </a:prstGeom>
                <a:solidFill>
                  <a:srgbClr val="33CC33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02" name="楕円 413">
                  <a:extLst>
                    <a:ext uri="{FF2B5EF4-FFF2-40B4-BE49-F238E27FC236}">
                      <a16:creationId xmlns:a16="http://schemas.microsoft.com/office/drawing/2014/main" id="{CFD7A1AA-F464-477A-9D16-05FF34C64BAA}"/>
                    </a:ext>
                  </a:extLst>
                </p:cNvPr>
                <p:cNvSpPr/>
                <p:nvPr/>
              </p:nvSpPr>
              <p:spPr bwMode="auto">
                <a:xfrm rot="4592918">
                  <a:off x="4915201" y="3110292"/>
                  <a:ext cx="518659" cy="1223885"/>
                </a:xfrm>
                <a:custGeom>
                  <a:avLst/>
                  <a:gdLst>
                    <a:gd name="connsiteX0" fmla="*/ 0 w 823660"/>
                    <a:gd name="connsiteY0" fmla="*/ 202789 h 405577"/>
                    <a:gd name="connsiteX1" fmla="*/ 411830 w 823660"/>
                    <a:gd name="connsiteY1" fmla="*/ 0 h 405577"/>
                    <a:gd name="connsiteX2" fmla="*/ 823660 w 823660"/>
                    <a:gd name="connsiteY2" fmla="*/ 202789 h 405577"/>
                    <a:gd name="connsiteX3" fmla="*/ 411830 w 823660"/>
                    <a:gd name="connsiteY3" fmla="*/ 405578 h 405577"/>
                    <a:gd name="connsiteX4" fmla="*/ 0 w 823660"/>
                    <a:gd name="connsiteY4" fmla="*/ 202789 h 405577"/>
                    <a:gd name="connsiteX0" fmla="*/ 0 w 823660"/>
                    <a:gd name="connsiteY0" fmla="*/ 202789 h 405578"/>
                    <a:gd name="connsiteX1" fmla="*/ 411830 w 823660"/>
                    <a:gd name="connsiteY1" fmla="*/ 0 h 405578"/>
                    <a:gd name="connsiteX2" fmla="*/ 823660 w 823660"/>
                    <a:gd name="connsiteY2" fmla="*/ 202789 h 405578"/>
                    <a:gd name="connsiteX3" fmla="*/ 411830 w 823660"/>
                    <a:gd name="connsiteY3" fmla="*/ 405578 h 405578"/>
                    <a:gd name="connsiteX4" fmla="*/ 0 w 823660"/>
                    <a:gd name="connsiteY4" fmla="*/ 202789 h 405578"/>
                    <a:gd name="connsiteX0" fmla="*/ 0 w 823660"/>
                    <a:gd name="connsiteY0" fmla="*/ 202789 h 405578"/>
                    <a:gd name="connsiteX1" fmla="*/ 411830 w 823660"/>
                    <a:gd name="connsiteY1" fmla="*/ 0 h 405578"/>
                    <a:gd name="connsiteX2" fmla="*/ 823660 w 823660"/>
                    <a:gd name="connsiteY2" fmla="*/ 202789 h 405578"/>
                    <a:gd name="connsiteX3" fmla="*/ 411830 w 823660"/>
                    <a:gd name="connsiteY3" fmla="*/ 405578 h 405578"/>
                    <a:gd name="connsiteX4" fmla="*/ 0 w 823660"/>
                    <a:gd name="connsiteY4" fmla="*/ 202789 h 405578"/>
                    <a:gd name="connsiteX0" fmla="*/ 0 w 823660"/>
                    <a:gd name="connsiteY0" fmla="*/ 202789 h 405578"/>
                    <a:gd name="connsiteX1" fmla="*/ 411830 w 823660"/>
                    <a:gd name="connsiteY1" fmla="*/ 0 h 405578"/>
                    <a:gd name="connsiteX2" fmla="*/ 823660 w 823660"/>
                    <a:gd name="connsiteY2" fmla="*/ 202789 h 405578"/>
                    <a:gd name="connsiteX3" fmla="*/ 411830 w 823660"/>
                    <a:gd name="connsiteY3" fmla="*/ 405578 h 405578"/>
                    <a:gd name="connsiteX4" fmla="*/ 0 w 823660"/>
                    <a:gd name="connsiteY4" fmla="*/ 202789 h 405578"/>
                    <a:gd name="connsiteX0" fmla="*/ 0 w 823660"/>
                    <a:gd name="connsiteY0" fmla="*/ 202789 h 405578"/>
                    <a:gd name="connsiteX1" fmla="*/ 411830 w 823660"/>
                    <a:gd name="connsiteY1" fmla="*/ 0 h 405578"/>
                    <a:gd name="connsiteX2" fmla="*/ 823660 w 823660"/>
                    <a:gd name="connsiteY2" fmla="*/ 202789 h 405578"/>
                    <a:gd name="connsiteX3" fmla="*/ 411830 w 823660"/>
                    <a:gd name="connsiteY3" fmla="*/ 405578 h 405578"/>
                    <a:gd name="connsiteX4" fmla="*/ 0 w 823660"/>
                    <a:gd name="connsiteY4" fmla="*/ 202789 h 405578"/>
                    <a:gd name="connsiteX0" fmla="*/ 121007 w 944667"/>
                    <a:gd name="connsiteY0" fmla="*/ 202789 h 1767653"/>
                    <a:gd name="connsiteX1" fmla="*/ 532837 w 944667"/>
                    <a:gd name="connsiteY1" fmla="*/ 0 h 1767653"/>
                    <a:gd name="connsiteX2" fmla="*/ 944667 w 944667"/>
                    <a:gd name="connsiteY2" fmla="*/ 202789 h 1767653"/>
                    <a:gd name="connsiteX3" fmla="*/ 94687 w 944667"/>
                    <a:gd name="connsiteY3" fmla="*/ 1767653 h 1767653"/>
                    <a:gd name="connsiteX4" fmla="*/ 121007 w 944667"/>
                    <a:gd name="connsiteY4" fmla="*/ 202789 h 1767653"/>
                    <a:gd name="connsiteX0" fmla="*/ 26320 w 849980"/>
                    <a:gd name="connsiteY0" fmla="*/ 202789 h 1767653"/>
                    <a:gd name="connsiteX1" fmla="*/ 438150 w 849980"/>
                    <a:gd name="connsiteY1" fmla="*/ 0 h 1767653"/>
                    <a:gd name="connsiteX2" fmla="*/ 849980 w 849980"/>
                    <a:gd name="connsiteY2" fmla="*/ 202789 h 1767653"/>
                    <a:gd name="connsiteX3" fmla="*/ 0 w 849980"/>
                    <a:gd name="connsiteY3" fmla="*/ 1767653 h 1767653"/>
                    <a:gd name="connsiteX4" fmla="*/ 26320 w 849980"/>
                    <a:gd name="connsiteY4" fmla="*/ 202789 h 1767653"/>
                    <a:gd name="connsiteX0" fmla="*/ 26320 w 849980"/>
                    <a:gd name="connsiteY0" fmla="*/ 202789 h 1767653"/>
                    <a:gd name="connsiteX1" fmla="*/ 438150 w 849980"/>
                    <a:gd name="connsiteY1" fmla="*/ 0 h 1767653"/>
                    <a:gd name="connsiteX2" fmla="*/ 849980 w 849980"/>
                    <a:gd name="connsiteY2" fmla="*/ 202789 h 1767653"/>
                    <a:gd name="connsiteX3" fmla="*/ 0 w 849980"/>
                    <a:gd name="connsiteY3" fmla="*/ 1767653 h 1767653"/>
                    <a:gd name="connsiteX4" fmla="*/ 26320 w 849980"/>
                    <a:gd name="connsiteY4" fmla="*/ 202789 h 1767653"/>
                    <a:gd name="connsiteX0" fmla="*/ 26320 w 849980"/>
                    <a:gd name="connsiteY0" fmla="*/ 202789 h 1767653"/>
                    <a:gd name="connsiteX1" fmla="*/ 438150 w 849980"/>
                    <a:gd name="connsiteY1" fmla="*/ 0 h 1767653"/>
                    <a:gd name="connsiteX2" fmla="*/ 849980 w 849980"/>
                    <a:gd name="connsiteY2" fmla="*/ 202789 h 1767653"/>
                    <a:gd name="connsiteX3" fmla="*/ 0 w 849980"/>
                    <a:gd name="connsiteY3" fmla="*/ 1767653 h 1767653"/>
                    <a:gd name="connsiteX4" fmla="*/ 26320 w 849980"/>
                    <a:gd name="connsiteY4" fmla="*/ 202789 h 17676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49980" h="1767653">
                      <a:moveTo>
                        <a:pt x="26320" y="202789"/>
                      </a:moveTo>
                      <a:cubicBezTo>
                        <a:pt x="26320" y="90792"/>
                        <a:pt x="210703" y="0"/>
                        <a:pt x="438150" y="0"/>
                      </a:cubicBezTo>
                      <a:cubicBezTo>
                        <a:pt x="665597" y="0"/>
                        <a:pt x="849980" y="90792"/>
                        <a:pt x="849980" y="202789"/>
                      </a:cubicBezTo>
                      <a:cubicBezTo>
                        <a:pt x="849980" y="314786"/>
                        <a:pt x="637022" y="1524765"/>
                        <a:pt x="0" y="1767653"/>
                      </a:cubicBezTo>
                      <a:cubicBezTo>
                        <a:pt x="215466" y="1053278"/>
                        <a:pt x="26320" y="314786"/>
                        <a:pt x="26320" y="202789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03" name="フリーフォーム: 図形 402">
                  <a:extLst>
                    <a:ext uri="{FF2B5EF4-FFF2-40B4-BE49-F238E27FC236}">
                      <a16:creationId xmlns:a16="http://schemas.microsoft.com/office/drawing/2014/main" id="{25FA572C-DE23-4E96-BD07-183EC23F2CAD}"/>
                    </a:ext>
                  </a:extLst>
                </p:cNvPr>
                <p:cNvSpPr/>
                <p:nvPr/>
              </p:nvSpPr>
              <p:spPr bwMode="auto">
                <a:xfrm rot="4987990">
                  <a:off x="5015488" y="3053028"/>
                  <a:ext cx="284252" cy="1245905"/>
                </a:xfrm>
                <a:custGeom>
                  <a:avLst/>
                  <a:gdLst>
                    <a:gd name="connsiteX0" fmla="*/ 207964 w 465833"/>
                    <a:gd name="connsiteY0" fmla="*/ 4874 h 2041793"/>
                    <a:gd name="connsiteX1" fmla="*/ 369284 w 465833"/>
                    <a:gd name="connsiteY1" fmla="*/ 4455 h 2041793"/>
                    <a:gd name="connsiteX2" fmla="*/ 434905 w 465833"/>
                    <a:gd name="connsiteY2" fmla="*/ 16365 h 2041793"/>
                    <a:gd name="connsiteX3" fmla="*/ 441348 w 465833"/>
                    <a:gd name="connsiteY3" fmla="*/ 58056 h 2041793"/>
                    <a:gd name="connsiteX4" fmla="*/ 68377 w 465833"/>
                    <a:gd name="connsiteY4" fmla="*/ 1982324 h 2041793"/>
                    <a:gd name="connsiteX5" fmla="*/ 22649 w 465833"/>
                    <a:gd name="connsiteY5" fmla="*/ 2033220 h 2041793"/>
                    <a:gd name="connsiteX6" fmla="*/ 10749 w 465833"/>
                    <a:gd name="connsiteY6" fmla="*/ 2041793 h 2041793"/>
                    <a:gd name="connsiteX7" fmla="*/ 49630 w 465833"/>
                    <a:gd name="connsiteY7" fmla="*/ 1891191 h 2041793"/>
                    <a:gd name="connsiteX8" fmla="*/ 26581 w 465833"/>
                    <a:gd name="connsiteY8" fmla="*/ 255240 h 2041793"/>
                    <a:gd name="connsiteX9" fmla="*/ 0 w 465833"/>
                    <a:gd name="connsiteY9" fmla="*/ 63257 h 2041793"/>
                    <a:gd name="connsiteX10" fmla="*/ 50792 w 465833"/>
                    <a:gd name="connsiteY10" fmla="*/ 41219 h 2041793"/>
                    <a:gd name="connsiteX11" fmla="*/ 207964 w 465833"/>
                    <a:gd name="connsiteY11" fmla="*/ 4874 h 20417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465833" h="2041793">
                      <a:moveTo>
                        <a:pt x="207964" y="4874"/>
                      </a:moveTo>
                      <a:cubicBezTo>
                        <a:pt x="264451" y="-1646"/>
                        <a:pt x="319002" y="-1461"/>
                        <a:pt x="369284" y="4455"/>
                      </a:cubicBezTo>
                      <a:lnTo>
                        <a:pt x="434905" y="16365"/>
                      </a:lnTo>
                      <a:lnTo>
                        <a:pt x="441348" y="58056"/>
                      </a:lnTo>
                      <a:cubicBezTo>
                        <a:pt x="533149" y="675396"/>
                        <a:pt x="357630" y="1612993"/>
                        <a:pt x="68377" y="1982324"/>
                      </a:cubicBezTo>
                      <a:lnTo>
                        <a:pt x="22649" y="2033220"/>
                      </a:lnTo>
                      <a:lnTo>
                        <a:pt x="10749" y="2041793"/>
                      </a:lnTo>
                      <a:lnTo>
                        <a:pt x="49630" y="1891191"/>
                      </a:lnTo>
                      <a:cubicBezTo>
                        <a:pt x="129725" y="1554731"/>
                        <a:pt x="154085" y="1213253"/>
                        <a:pt x="26581" y="255240"/>
                      </a:cubicBezTo>
                      <a:lnTo>
                        <a:pt x="0" y="63257"/>
                      </a:lnTo>
                      <a:lnTo>
                        <a:pt x="50792" y="41219"/>
                      </a:lnTo>
                      <a:cubicBezTo>
                        <a:pt x="98403" y="24003"/>
                        <a:pt x="151478" y="11395"/>
                        <a:pt x="207964" y="4874"/>
                      </a:cubicBezTo>
                      <a:close/>
                    </a:path>
                  </a:pathLst>
                </a:custGeom>
                <a:solidFill>
                  <a:srgbClr val="009900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391" name="グループ化 390">
                <a:extLst>
                  <a:ext uri="{FF2B5EF4-FFF2-40B4-BE49-F238E27FC236}">
                    <a16:creationId xmlns:a16="http://schemas.microsoft.com/office/drawing/2014/main" id="{221288C8-78EF-4EA6-B964-1E656F7C1389}"/>
                  </a:ext>
                </a:extLst>
              </p:cNvPr>
              <p:cNvGrpSpPr/>
              <p:nvPr/>
            </p:nvGrpSpPr>
            <p:grpSpPr>
              <a:xfrm>
                <a:off x="4391738" y="5359437"/>
                <a:ext cx="932736" cy="492202"/>
                <a:chOff x="4277428" y="3146182"/>
                <a:chExt cx="1583069" cy="835382"/>
              </a:xfrm>
            </p:grpSpPr>
            <p:sp>
              <p:nvSpPr>
                <p:cNvPr id="392" name="台形 391">
                  <a:extLst>
                    <a:ext uri="{FF2B5EF4-FFF2-40B4-BE49-F238E27FC236}">
                      <a16:creationId xmlns:a16="http://schemas.microsoft.com/office/drawing/2014/main" id="{4431C395-47D4-4209-9025-4384E99E4938}"/>
                    </a:ext>
                  </a:extLst>
                </p:cNvPr>
                <p:cNvSpPr/>
                <p:nvPr/>
              </p:nvSpPr>
              <p:spPr bwMode="auto">
                <a:xfrm rot="3600000">
                  <a:off x="5400373" y="3162547"/>
                  <a:ext cx="164773" cy="132043"/>
                </a:xfrm>
                <a:prstGeom prst="trapezoid">
                  <a:avLst/>
                </a:prstGeom>
                <a:solidFill>
                  <a:srgbClr val="33CC33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93" name="楕円 413">
                  <a:extLst>
                    <a:ext uri="{FF2B5EF4-FFF2-40B4-BE49-F238E27FC236}">
                      <a16:creationId xmlns:a16="http://schemas.microsoft.com/office/drawing/2014/main" id="{E0E889EC-31B7-40F1-A92F-68FCE0964EEE}"/>
                    </a:ext>
                  </a:extLst>
                </p:cNvPr>
                <p:cNvSpPr/>
                <p:nvPr/>
              </p:nvSpPr>
              <p:spPr bwMode="auto">
                <a:xfrm rot="3600000">
                  <a:off x="4670441" y="2932123"/>
                  <a:ext cx="518659" cy="1223885"/>
                </a:xfrm>
                <a:custGeom>
                  <a:avLst/>
                  <a:gdLst>
                    <a:gd name="connsiteX0" fmla="*/ 0 w 823660"/>
                    <a:gd name="connsiteY0" fmla="*/ 202789 h 405577"/>
                    <a:gd name="connsiteX1" fmla="*/ 411830 w 823660"/>
                    <a:gd name="connsiteY1" fmla="*/ 0 h 405577"/>
                    <a:gd name="connsiteX2" fmla="*/ 823660 w 823660"/>
                    <a:gd name="connsiteY2" fmla="*/ 202789 h 405577"/>
                    <a:gd name="connsiteX3" fmla="*/ 411830 w 823660"/>
                    <a:gd name="connsiteY3" fmla="*/ 405578 h 405577"/>
                    <a:gd name="connsiteX4" fmla="*/ 0 w 823660"/>
                    <a:gd name="connsiteY4" fmla="*/ 202789 h 405577"/>
                    <a:gd name="connsiteX0" fmla="*/ 0 w 823660"/>
                    <a:gd name="connsiteY0" fmla="*/ 202789 h 405578"/>
                    <a:gd name="connsiteX1" fmla="*/ 411830 w 823660"/>
                    <a:gd name="connsiteY1" fmla="*/ 0 h 405578"/>
                    <a:gd name="connsiteX2" fmla="*/ 823660 w 823660"/>
                    <a:gd name="connsiteY2" fmla="*/ 202789 h 405578"/>
                    <a:gd name="connsiteX3" fmla="*/ 411830 w 823660"/>
                    <a:gd name="connsiteY3" fmla="*/ 405578 h 405578"/>
                    <a:gd name="connsiteX4" fmla="*/ 0 w 823660"/>
                    <a:gd name="connsiteY4" fmla="*/ 202789 h 405578"/>
                    <a:gd name="connsiteX0" fmla="*/ 0 w 823660"/>
                    <a:gd name="connsiteY0" fmla="*/ 202789 h 405578"/>
                    <a:gd name="connsiteX1" fmla="*/ 411830 w 823660"/>
                    <a:gd name="connsiteY1" fmla="*/ 0 h 405578"/>
                    <a:gd name="connsiteX2" fmla="*/ 823660 w 823660"/>
                    <a:gd name="connsiteY2" fmla="*/ 202789 h 405578"/>
                    <a:gd name="connsiteX3" fmla="*/ 411830 w 823660"/>
                    <a:gd name="connsiteY3" fmla="*/ 405578 h 405578"/>
                    <a:gd name="connsiteX4" fmla="*/ 0 w 823660"/>
                    <a:gd name="connsiteY4" fmla="*/ 202789 h 405578"/>
                    <a:gd name="connsiteX0" fmla="*/ 0 w 823660"/>
                    <a:gd name="connsiteY0" fmla="*/ 202789 h 405578"/>
                    <a:gd name="connsiteX1" fmla="*/ 411830 w 823660"/>
                    <a:gd name="connsiteY1" fmla="*/ 0 h 405578"/>
                    <a:gd name="connsiteX2" fmla="*/ 823660 w 823660"/>
                    <a:gd name="connsiteY2" fmla="*/ 202789 h 405578"/>
                    <a:gd name="connsiteX3" fmla="*/ 411830 w 823660"/>
                    <a:gd name="connsiteY3" fmla="*/ 405578 h 405578"/>
                    <a:gd name="connsiteX4" fmla="*/ 0 w 823660"/>
                    <a:gd name="connsiteY4" fmla="*/ 202789 h 405578"/>
                    <a:gd name="connsiteX0" fmla="*/ 0 w 823660"/>
                    <a:gd name="connsiteY0" fmla="*/ 202789 h 405578"/>
                    <a:gd name="connsiteX1" fmla="*/ 411830 w 823660"/>
                    <a:gd name="connsiteY1" fmla="*/ 0 h 405578"/>
                    <a:gd name="connsiteX2" fmla="*/ 823660 w 823660"/>
                    <a:gd name="connsiteY2" fmla="*/ 202789 h 405578"/>
                    <a:gd name="connsiteX3" fmla="*/ 411830 w 823660"/>
                    <a:gd name="connsiteY3" fmla="*/ 405578 h 405578"/>
                    <a:gd name="connsiteX4" fmla="*/ 0 w 823660"/>
                    <a:gd name="connsiteY4" fmla="*/ 202789 h 405578"/>
                    <a:gd name="connsiteX0" fmla="*/ 121007 w 944667"/>
                    <a:gd name="connsiteY0" fmla="*/ 202789 h 1767653"/>
                    <a:gd name="connsiteX1" fmla="*/ 532837 w 944667"/>
                    <a:gd name="connsiteY1" fmla="*/ 0 h 1767653"/>
                    <a:gd name="connsiteX2" fmla="*/ 944667 w 944667"/>
                    <a:gd name="connsiteY2" fmla="*/ 202789 h 1767653"/>
                    <a:gd name="connsiteX3" fmla="*/ 94687 w 944667"/>
                    <a:gd name="connsiteY3" fmla="*/ 1767653 h 1767653"/>
                    <a:gd name="connsiteX4" fmla="*/ 121007 w 944667"/>
                    <a:gd name="connsiteY4" fmla="*/ 202789 h 1767653"/>
                    <a:gd name="connsiteX0" fmla="*/ 26320 w 849980"/>
                    <a:gd name="connsiteY0" fmla="*/ 202789 h 1767653"/>
                    <a:gd name="connsiteX1" fmla="*/ 438150 w 849980"/>
                    <a:gd name="connsiteY1" fmla="*/ 0 h 1767653"/>
                    <a:gd name="connsiteX2" fmla="*/ 849980 w 849980"/>
                    <a:gd name="connsiteY2" fmla="*/ 202789 h 1767653"/>
                    <a:gd name="connsiteX3" fmla="*/ 0 w 849980"/>
                    <a:gd name="connsiteY3" fmla="*/ 1767653 h 1767653"/>
                    <a:gd name="connsiteX4" fmla="*/ 26320 w 849980"/>
                    <a:gd name="connsiteY4" fmla="*/ 202789 h 1767653"/>
                    <a:gd name="connsiteX0" fmla="*/ 26320 w 849980"/>
                    <a:gd name="connsiteY0" fmla="*/ 202789 h 1767653"/>
                    <a:gd name="connsiteX1" fmla="*/ 438150 w 849980"/>
                    <a:gd name="connsiteY1" fmla="*/ 0 h 1767653"/>
                    <a:gd name="connsiteX2" fmla="*/ 849980 w 849980"/>
                    <a:gd name="connsiteY2" fmla="*/ 202789 h 1767653"/>
                    <a:gd name="connsiteX3" fmla="*/ 0 w 849980"/>
                    <a:gd name="connsiteY3" fmla="*/ 1767653 h 1767653"/>
                    <a:gd name="connsiteX4" fmla="*/ 26320 w 849980"/>
                    <a:gd name="connsiteY4" fmla="*/ 202789 h 1767653"/>
                    <a:gd name="connsiteX0" fmla="*/ 26320 w 849980"/>
                    <a:gd name="connsiteY0" fmla="*/ 202789 h 1767653"/>
                    <a:gd name="connsiteX1" fmla="*/ 438150 w 849980"/>
                    <a:gd name="connsiteY1" fmla="*/ 0 h 1767653"/>
                    <a:gd name="connsiteX2" fmla="*/ 849980 w 849980"/>
                    <a:gd name="connsiteY2" fmla="*/ 202789 h 1767653"/>
                    <a:gd name="connsiteX3" fmla="*/ 0 w 849980"/>
                    <a:gd name="connsiteY3" fmla="*/ 1767653 h 1767653"/>
                    <a:gd name="connsiteX4" fmla="*/ 26320 w 849980"/>
                    <a:gd name="connsiteY4" fmla="*/ 202789 h 17676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49980" h="1767653">
                      <a:moveTo>
                        <a:pt x="26320" y="202789"/>
                      </a:moveTo>
                      <a:cubicBezTo>
                        <a:pt x="26320" y="90792"/>
                        <a:pt x="210703" y="0"/>
                        <a:pt x="438150" y="0"/>
                      </a:cubicBezTo>
                      <a:cubicBezTo>
                        <a:pt x="665597" y="0"/>
                        <a:pt x="849980" y="90792"/>
                        <a:pt x="849980" y="202789"/>
                      </a:cubicBezTo>
                      <a:cubicBezTo>
                        <a:pt x="849980" y="314786"/>
                        <a:pt x="637022" y="1524765"/>
                        <a:pt x="0" y="1767653"/>
                      </a:cubicBezTo>
                      <a:cubicBezTo>
                        <a:pt x="215466" y="1053278"/>
                        <a:pt x="26320" y="314786"/>
                        <a:pt x="26320" y="202789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94" name="フリーフォーム: 図形 393">
                  <a:extLst>
                    <a:ext uri="{FF2B5EF4-FFF2-40B4-BE49-F238E27FC236}">
                      <a16:creationId xmlns:a16="http://schemas.microsoft.com/office/drawing/2014/main" id="{0359648B-EEA6-44C9-92BA-70946B823776}"/>
                    </a:ext>
                  </a:extLst>
                </p:cNvPr>
                <p:cNvSpPr/>
                <p:nvPr/>
              </p:nvSpPr>
              <p:spPr bwMode="auto">
                <a:xfrm rot="3995072">
                  <a:off x="4758255" y="2881593"/>
                  <a:ext cx="284252" cy="1245905"/>
                </a:xfrm>
                <a:custGeom>
                  <a:avLst/>
                  <a:gdLst>
                    <a:gd name="connsiteX0" fmla="*/ 207964 w 465833"/>
                    <a:gd name="connsiteY0" fmla="*/ 4874 h 2041793"/>
                    <a:gd name="connsiteX1" fmla="*/ 369284 w 465833"/>
                    <a:gd name="connsiteY1" fmla="*/ 4455 h 2041793"/>
                    <a:gd name="connsiteX2" fmla="*/ 434905 w 465833"/>
                    <a:gd name="connsiteY2" fmla="*/ 16365 h 2041793"/>
                    <a:gd name="connsiteX3" fmla="*/ 441348 w 465833"/>
                    <a:gd name="connsiteY3" fmla="*/ 58056 h 2041793"/>
                    <a:gd name="connsiteX4" fmla="*/ 68377 w 465833"/>
                    <a:gd name="connsiteY4" fmla="*/ 1982324 h 2041793"/>
                    <a:gd name="connsiteX5" fmla="*/ 22649 w 465833"/>
                    <a:gd name="connsiteY5" fmla="*/ 2033220 h 2041793"/>
                    <a:gd name="connsiteX6" fmla="*/ 10749 w 465833"/>
                    <a:gd name="connsiteY6" fmla="*/ 2041793 h 2041793"/>
                    <a:gd name="connsiteX7" fmla="*/ 49630 w 465833"/>
                    <a:gd name="connsiteY7" fmla="*/ 1891191 h 2041793"/>
                    <a:gd name="connsiteX8" fmla="*/ 26581 w 465833"/>
                    <a:gd name="connsiteY8" fmla="*/ 255240 h 2041793"/>
                    <a:gd name="connsiteX9" fmla="*/ 0 w 465833"/>
                    <a:gd name="connsiteY9" fmla="*/ 63257 h 2041793"/>
                    <a:gd name="connsiteX10" fmla="*/ 50792 w 465833"/>
                    <a:gd name="connsiteY10" fmla="*/ 41219 h 2041793"/>
                    <a:gd name="connsiteX11" fmla="*/ 207964 w 465833"/>
                    <a:gd name="connsiteY11" fmla="*/ 4874 h 20417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465833" h="2041793">
                      <a:moveTo>
                        <a:pt x="207964" y="4874"/>
                      </a:moveTo>
                      <a:cubicBezTo>
                        <a:pt x="264451" y="-1646"/>
                        <a:pt x="319002" y="-1461"/>
                        <a:pt x="369284" y="4455"/>
                      </a:cubicBezTo>
                      <a:lnTo>
                        <a:pt x="434905" y="16365"/>
                      </a:lnTo>
                      <a:lnTo>
                        <a:pt x="441348" y="58056"/>
                      </a:lnTo>
                      <a:cubicBezTo>
                        <a:pt x="533149" y="675396"/>
                        <a:pt x="357630" y="1612993"/>
                        <a:pt x="68377" y="1982324"/>
                      </a:cubicBezTo>
                      <a:lnTo>
                        <a:pt x="22649" y="2033220"/>
                      </a:lnTo>
                      <a:lnTo>
                        <a:pt x="10749" y="2041793"/>
                      </a:lnTo>
                      <a:lnTo>
                        <a:pt x="49630" y="1891191"/>
                      </a:lnTo>
                      <a:cubicBezTo>
                        <a:pt x="129725" y="1554731"/>
                        <a:pt x="154085" y="1213253"/>
                        <a:pt x="26581" y="255240"/>
                      </a:cubicBezTo>
                      <a:lnTo>
                        <a:pt x="0" y="63257"/>
                      </a:lnTo>
                      <a:lnTo>
                        <a:pt x="50792" y="41219"/>
                      </a:lnTo>
                      <a:cubicBezTo>
                        <a:pt x="98403" y="24003"/>
                        <a:pt x="151478" y="11395"/>
                        <a:pt x="207964" y="4874"/>
                      </a:cubicBezTo>
                      <a:close/>
                    </a:path>
                  </a:pathLst>
                </a:custGeom>
                <a:solidFill>
                  <a:srgbClr val="009900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95" name="台形 394">
                  <a:extLst>
                    <a:ext uri="{FF2B5EF4-FFF2-40B4-BE49-F238E27FC236}">
                      <a16:creationId xmlns:a16="http://schemas.microsoft.com/office/drawing/2014/main" id="{B8795BDA-73DE-46E9-B973-FD1750FDE35F}"/>
                    </a:ext>
                  </a:extLst>
                </p:cNvPr>
                <p:cNvSpPr/>
                <p:nvPr/>
              </p:nvSpPr>
              <p:spPr bwMode="auto">
                <a:xfrm rot="4592918">
                  <a:off x="5712089" y="3511292"/>
                  <a:ext cx="164773" cy="132043"/>
                </a:xfrm>
                <a:prstGeom prst="trapezoid">
                  <a:avLst/>
                </a:prstGeom>
                <a:solidFill>
                  <a:srgbClr val="33CC33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96" name="楕円 413">
                  <a:extLst>
                    <a:ext uri="{FF2B5EF4-FFF2-40B4-BE49-F238E27FC236}">
                      <a16:creationId xmlns:a16="http://schemas.microsoft.com/office/drawing/2014/main" id="{5C26ADAA-443B-43D2-A52C-5AC966BFB727}"/>
                    </a:ext>
                  </a:extLst>
                </p:cNvPr>
                <p:cNvSpPr/>
                <p:nvPr/>
              </p:nvSpPr>
              <p:spPr bwMode="auto">
                <a:xfrm rot="4592918">
                  <a:off x="4915201" y="3110292"/>
                  <a:ext cx="518659" cy="1223885"/>
                </a:xfrm>
                <a:custGeom>
                  <a:avLst/>
                  <a:gdLst>
                    <a:gd name="connsiteX0" fmla="*/ 0 w 823660"/>
                    <a:gd name="connsiteY0" fmla="*/ 202789 h 405577"/>
                    <a:gd name="connsiteX1" fmla="*/ 411830 w 823660"/>
                    <a:gd name="connsiteY1" fmla="*/ 0 h 405577"/>
                    <a:gd name="connsiteX2" fmla="*/ 823660 w 823660"/>
                    <a:gd name="connsiteY2" fmla="*/ 202789 h 405577"/>
                    <a:gd name="connsiteX3" fmla="*/ 411830 w 823660"/>
                    <a:gd name="connsiteY3" fmla="*/ 405578 h 405577"/>
                    <a:gd name="connsiteX4" fmla="*/ 0 w 823660"/>
                    <a:gd name="connsiteY4" fmla="*/ 202789 h 405577"/>
                    <a:gd name="connsiteX0" fmla="*/ 0 w 823660"/>
                    <a:gd name="connsiteY0" fmla="*/ 202789 h 405578"/>
                    <a:gd name="connsiteX1" fmla="*/ 411830 w 823660"/>
                    <a:gd name="connsiteY1" fmla="*/ 0 h 405578"/>
                    <a:gd name="connsiteX2" fmla="*/ 823660 w 823660"/>
                    <a:gd name="connsiteY2" fmla="*/ 202789 h 405578"/>
                    <a:gd name="connsiteX3" fmla="*/ 411830 w 823660"/>
                    <a:gd name="connsiteY3" fmla="*/ 405578 h 405578"/>
                    <a:gd name="connsiteX4" fmla="*/ 0 w 823660"/>
                    <a:gd name="connsiteY4" fmla="*/ 202789 h 405578"/>
                    <a:gd name="connsiteX0" fmla="*/ 0 w 823660"/>
                    <a:gd name="connsiteY0" fmla="*/ 202789 h 405578"/>
                    <a:gd name="connsiteX1" fmla="*/ 411830 w 823660"/>
                    <a:gd name="connsiteY1" fmla="*/ 0 h 405578"/>
                    <a:gd name="connsiteX2" fmla="*/ 823660 w 823660"/>
                    <a:gd name="connsiteY2" fmla="*/ 202789 h 405578"/>
                    <a:gd name="connsiteX3" fmla="*/ 411830 w 823660"/>
                    <a:gd name="connsiteY3" fmla="*/ 405578 h 405578"/>
                    <a:gd name="connsiteX4" fmla="*/ 0 w 823660"/>
                    <a:gd name="connsiteY4" fmla="*/ 202789 h 405578"/>
                    <a:gd name="connsiteX0" fmla="*/ 0 w 823660"/>
                    <a:gd name="connsiteY0" fmla="*/ 202789 h 405578"/>
                    <a:gd name="connsiteX1" fmla="*/ 411830 w 823660"/>
                    <a:gd name="connsiteY1" fmla="*/ 0 h 405578"/>
                    <a:gd name="connsiteX2" fmla="*/ 823660 w 823660"/>
                    <a:gd name="connsiteY2" fmla="*/ 202789 h 405578"/>
                    <a:gd name="connsiteX3" fmla="*/ 411830 w 823660"/>
                    <a:gd name="connsiteY3" fmla="*/ 405578 h 405578"/>
                    <a:gd name="connsiteX4" fmla="*/ 0 w 823660"/>
                    <a:gd name="connsiteY4" fmla="*/ 202789 h 405578"/>
                    <a:gd name="connsiteX0" fmla="*/ 0 w 823660"/>
                    <a:gd name="connsiteY0" fmla="*/ 202789 h 405578"/>
                    <a:gd name="connsiteX1" fmla="*/ 411830 w 823660"/>
                    <a:gd name="connsiteY1" fmla="*/ 0 h 405578"/>
                    <a:gd name="connsiteX2" fmla="*/ 823660 w 823660"/>
                    <a:gd name="connsiteY2" fmla="*/ 202789 h 405578"/>
                    <a:gd name="connsiteX3" fmla="*/ 411830 w 823660"/>
                    <a:gd name="connsiteY3" fmla="*/ 405578 h 405578"/>
                    <a:gd name="connsiteX4" fmla="*/ 0 w 823660"/>
                    <a:gd name="connsiteY4" fmla="*/ 202789 h 405578"/>
                    <a:gd name="connsiteX0" fmla="*/ 121007 w 944667"/>
                    <a:gd name="connsiteY0" fmla="*/ 202789 h 1767653"/>
                    <a:gd name="connsiteX1" fmla="*/ 532837 w 944667"/>
                    <a:gd name="connsiteY1" fmla="*/ 0 h 1767653"/>
                    <a:gd name="connsiteX2" fmla="*/ 944667 w 944667"/>
                    <a:gd name="connsiteY2" fmla="*/ 202789 h 1767653"/>
                    <a:gd name="connsiteX3" fmla="*/ 94687 w 944667"/>
                    <a:gd name="connsiteY3" fmla="*/ 1767653 h 1767653"/>
                    <a:gd name="connsiteX4" fmla="*/ 121007 w 944667"/>
                    <a:gd name="connsiteY4" fmla="*/ 202789 h 1767653"/>
                    <a:gd name="connsiteX0" fmla="*/ 26320 w 849980"/>
                    <a:gd name="connsiteY0" fmla="*/ 202789 h 1767653"/>
                    <a:gd name="connsiteX1" fmla="*/ 438150 w 849980"/>
                    <a:gd name="connsiteY1" fmla="*/ 0 h 1767653"/>
                    <a:gd name="connsiteX2" fmla="*/ 849980 w 849980"/>
                    <a:gd name="connsiteY2" fmla="*/ 202789 h 1767653"/>
                    <a:gd name="connsiteX3" fmla="*/ 0 w 849980"/>
                    <a:gd name="connsiteY3" fmla="*/ 1767653 h 1767653"/>
                    <a:gd name="connsiteX4" fmla="*/ 26320 w 849980"/>
                    <a:gd name="connsiteY4" fmla="*/ 202789 h 1767653"/>
                    <a:gd name="connsiteX0" fmla="*/ 26320 w 849980"/>
                    <a:gd name="connsiteY0" fmla="*/ 202789 h 1767653"/>
                    <a:gd name="connsiteX1" fmla="*/ 438150 w 849980"/>
                    <a:gd name="connsiteY1" fmla="*/ 0 h 1767653"/>
                    <a:gd name="connsiteX2" fmla="*/ 849980 w 849980"/>
                    <a:gd name="connsiteY2" fmla="*/ 202789 h 1767653"/>
                    <a:gd name="connsiteX3" fmla="*/ 0 w 849980"/>
                    <a:gd name="connsiteY3" fmla="*/ 1767653 h 1767653"/>
                    <a:gd name="connsiteX4" fmla="*/ 26320 w 849980"/>
                    <a:gd name="connsiteY4" fmla="*/ 202789 h 1767653"/>
                    <a:gd name="connsiteX0" fmla="*/ 26320 w 849980"/>
                    <a:gd name="connsiteY0" fmla="*/ 202789 h 1767653"/>
                    <a:gd name="connsiteX1" fmla="*/ 438150 w 849980"/>
                    <a:gd name="connsiteY1" fmla="*/ 0 h 1767653"/>
                    <a:gd name="connsiteX2" fmla="*/ 849980 w 849980"/>
                    <a:gd name="connsiteY2" fmla="*/ 202789 h 1767653"/>
                    <a:gd name="connsiteX3" fmla="*/ 0 w 849980"/>
                    <a:gd name="connsiteY3" fmla="*/ 1767653 h 1767653"/>
                    <a:gd name="connsiteX4" fmla="*/ 26320 w 849980"/>
                    <a:gd name="connsiteY4" fmla="*/ 202789 h 17676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49980" h="1767653">
                      <a:moveTo>
                        <a:pt x="26320" y="202789"/>
                      </a:moveTo>
                      <a:cubicBezTo>
                        <a:pt x="26320" y="90792"/>
                        <a:pt x="210703" y="0"/>
                        <a:pt x="438150" y="0"/>
                      </a:cubicBezTo>
                      <a:cubicBezTo>
                        <a:pt x="665597" y="0"/>
                        <a:pt x="849980" y="90792"/>
                        <a:pt x="849980" y="202789"/>
                      </a:cubicBezTo>
                      <a:cubicBezTo>
                        <a:pt x="849980" y="314786"/>
                        <a:pt x="637022" y="1524765"/>
                        <a:pt x="0" y="1767653"/>
                      </a:cubicBezTo>
                      <a:cubicBezTo>
                        <a:pt x="215466" y="1053278"/>
                        <a:pt x="26320" y="314786"/>
                        <a:pt x="26320" y="202789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97" name="フリーフォーム: 図形 396">
                  <a:extLst>
                    <a:ext uri="{FF2B5EF4-FFF2-40B4-BE49-F238E27FC236}">
                      <a16:creationId xmlns:a16="http://schemas.microsoft.com/office/drawing/2014/main" id="{6D470897-444D-4752-BB67-E78204F6B165}"/>
                    </a:ext>
                  </a:extLst>
                </p:cNvPr>
                <p:cNvSpPr/>
                <p:nvPr/>
              </p:nvSpPr>
              <p:spPr bwMode="auto">
                <a:xfrm rot="4987990">
                  <a:off x="5015488" y="3053028"/>
                  <a:ext cx="284252" cy="1245905"/>
                </a:xfrm>
                <a:custGeom>
                  <a:avLst/>
                  <a:gdLst>
                    <a:gd name="connsiteX0" fmla="*/ 207964 w 465833"/>
                    <a:gd name="connsiteY0" fmla="*/ 4874 h 2041793"/>
                    <a:gd name="connsiteX1" fmla="*/ 369284 w 465833"/>
                    <a:gd name="connsiteY1" fmla="*/ 4455 h 2041793"/>
                    <a:gd name="connsiteX2" fmla="*/ 434905 w 465833"/>
                    <a:gd name="connsiteY2" fmla="*/ 16365 h 2041793"/>
                    <a:gd name="connsiteX3" fmla="*/ 441348 w 465833"/>
                    <a:gd name="connsiteY3" fmla="*/ 58056 h 2041793"/>
                    <a:gd name="connsiteX4" fmla="*/ 68377 w 465833"/>
                    <a:gd name="connsiteY4" fmla="*/ 1982324 h 2041793"/>
                    <a:gd name="connsiteX5" fmla="*/ 22649 w 465833"/>
                    <a:gd name="connsiteY5" fmla="*/ 2033220 h 2041793"/>
                    <a:gd name="connsiteX6" fmla="*/ 10749 w 465833"/>
                    <a:gd name="connsiteY6" fmla="*/ 2041793 h 2041793"/>
                    <a:gd name="connsiteX7" fmla="*/ 49630 w 465833"/>
                    <a:gd name="connsiteY7" fmla="*/ 1891191 h 2041793"/>
                    <a:gd name="connsiteX8" fmla="*/ 26581 w 465833"/>
                    <a:gd name="connsiteY8" fmla="*/ 255240 h 2041793"/>
                    <a:gd name="connsiteX9" fmla="*/ 0 w 465833"/>
                    <a:gd name="connsiteY9" fmla="*/ 63257 h 2041793"/>
                    <a:gd name="connsiteX10" fmla="*/ 50792 w 465833"/>
                    <a:gd name="connsiteY10" fmla="*/ 41219 h 2041793"/>
                    <a:gd name="connsiteX11" fmla="*/ 207964 w 465833"/>
                    <a:gd name="connsiteY11" fmla="*/ 4874 h 20417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465833" h="2041793">
                      <a:moveTo>
                        <a:pt x="207964" y="4874"/>
                      </a:moveTo>
                      <a:cubicBezTo>
                        <a:pt x="264451" y="-1646"/>
                        <a:pt x="319002" y="-1461"/>
                        <a:pt x="369284" y="4455"/>
                      </a:cubicBezTo>
                      <a:lnTo>
                        <a:pt x="434905" y="16365"/>
                      </a:lnTo>
                      <a:lnTo>
                        <a:pt x="441348" y="58056"/>
                      </a:lnTo>
                      <a:cubicBezTo>
                        <a:pt x="533149" y="675396"/>
                        <a:pt x="357630" y="1612993"/>
                        <a:pt x="68377" y="1982324"/>
                      </a:cubicBezTo>
                      <a:lnTo>
                        <a:pt x="22649" y="2033220"/>
                      </a:lnTo>
                      <a:lnTo>
                        <a:pt x="10749" y="2041793"/>
                      </a:lnTo>
                      <a:lnTo>
                        <a:pt x="49630" y="1891191"/>
                      </a:lnTo>
                      <a:cubicBezTo>
                        <a:pt x="129725" y="1554731"/>
                        <a:pt x="154085" y="1213253"/>
                        <a:pt x="26581" y="255240"/>
                      </a:cubicBezTo>
                      <a:lnTo>
                        <a:pt x="0" y="63257"/>
                      </a:lnTo>
                      <a:lnTo>
                        <a:pt x="50792" y="41219"/>
                      </a:lnTo>
                      <a:cubicBezTo>
                        <a:pt x="98403" y="24003"/>
                        <a:pt x="151478" y="11395"/>
                        <a:pt x="207964" y="4874"/>
                      </a:cubicBezTo>
                      <a:close/>
                    </a:path>
                  </a:pathLst>
                </a:custGeom>
                <a:solidFill>
                  <a:srgbClr val="009900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</p:grpSp>
      </p:grpSp>
      <p:grpSp>
        <p:nvGrpSpPr>
          <p:cNvPr id="437" name="グループ化 436">
            <a:extLst>
              <a:ext uri="{FF2B5EF4-FFF2-40B4-BE49-F238E27FC236}">
                <a16:creationId xmlns:a16="http://schemas.microsoft.com/office/drawing/2014/main" id="{FEBA145A-4328-4363-A031-C479924CC5C2}"/>
              </a:ext>
            </a:extLst>
          </p:cNvPr>
          <p:cNvGrpSpPr/>
          <p:nvPr/>
        </p:nvGrpSpPr>
        <p:grpSpPr>
          <a:xfrm>
            <a:off x="5987537" y="5135165"/>
            <a:ext cx="1623057" cy="1179454"/>
            <a:chOff x="5987537" y="5135165"/>
            <a:chExt cx="1623057" cy="1179454"/>
          </a:xfrm>
        </p:grpSpPr>
        <p:grpSp>
          <p:nvGrpSpPr>
            <p:cNvPr id="438" name="グループ化 437">
              <a:extLst>
                <a:ext uri="{FF2B5EF4-FFF2-40B4-BE49-F238E27FC236}">
                  <a16:creationId xmlns:a16="http://schemas.microsoft.com/office/drawing/2014/main" id="{23594884-6FFC-43F7-8E14-D80CEA4A60F4}"/>
                </a:ext>
              </a:extLst>
            </p:cNvPr>
            <p:cNvGrpSpPr/>
            <p:nvPr/>
          </p:nvGrpSpPr>
          <p:grpSpPr>
            <a:xfrm>
              <a:off x="6035419" y="5184195"/>
              <a:ext cx="1575175" cy="1130424"/>
              <a:chOff x="407495" y="3180240"/>
              <a:chExt cx="1575175" cy="1130424"/>
            </a:xfrm>
          </p:grpSpPr>
          <p:grpSp>
            <p:nvGrpSpPr>
              <p:cNvPr id="472" name="グループ化 471">
                <a:extLst>
                  <a:ext uri="{FF2B5EF4-FFF2-40B4-BE49-F238E27FC236}">
                    <a16:creationId xmlns:a16="http://schemas.microsoft.com/office/drawing/2014/main" id="{AF86EFF7-BF19-43AF-A4F5-A86FE7951760}"/>
                  </a:ext>
                </a:extLst>
              </p:cNvPr>
              <p:cNvGrpSpPr/>
              <p:nvPr/>
            </p:nvGrpSpPr>
            <p:grpSpPr>
              <a:xfrm>
                <a:off x="407495" y="3180240"/>
                <a:ext cx="1575175" cy="1130424"/>
                <a:chOff x="407495" y="3180240"/>
                <a:chExt cx="1575175" cy="1130424"/>
              </a:xfrm>
              <a:solidFill>
                <a:srgbClr val="FFC000"/>
              </a:solidFill>
            </p:grpSpPr>
            <p:sp>
              <p:nvSpPr>
                <p:cNvPr id="474" name="楕円 31">
                  <a:extLst>
                    <a:ext uri="{FF2B5EF4-FFF2-40B4-BE49-F238E27FC236}">
                      <a16:creationId xmlns:a16="http://schemas.microsoft.com/office/drawing/2014/main" id="{D1DDA1DB-ACFF-4470-90CF-4D54A5D116AF}"/>
                    </a:ext>
                  </a:extLst>
                </p:cNvPr>
                <p:cNvSpPr/>
                <p:nvPr/>
              </p:nvSpPr>
              <p:spPr bwMode="auto">
                <a:xfrm>
                  <a:off x="447065" y="3564015"/>
                  <a:ext cx="1496036" cy="746649"/>
                </a:xfrm>
                <a:custGeom>
                  <a:avLst/>
                  <a:gdLst>
                    <a:gd name="connsiteX0" fmla="*/ 0 w 1496036"/>
                    <a:gd name="connsiteY0" fmla="*/ 554547 h 1109094"/>
                    <a:gd name="connsiteX1" fmla="*/ 748018 w 1496036"/>
                    <a:gd name="connsiteY1" fmla="*/ 0 h 1109094"/>
                    <a:gd name="connsiteX2" fmla="*/ 1496036 w 1496036"/>
                    <a:gd name="connsiteY2" fmla="*/ 554547 h 1109094"/>
                    <a:gd name="connsiteX3" fmla="*/ 748018 w 1496036"/>
                    <a:gd name="connsiteY3" fmla="*/ 1109094 h 1109094"/>
                    <a:gd name="connsiteX4" fmla="*/ 0 w 1496036"/>
                    <a:gd name="connsiteY4" fmla="*/ 554547 h 1109094"/>
                    <a:gd name="connsiteX0" fmla="*/ 0 w 1496036"/>
                    <a:gd name="connsiteY0" fmla="*/ 554547 h 1109094"/>
                    <a:gd name="connsiteX1" fmla="*/ 748018 w 1496036"/>
                    <a:gd name="connsiteY1" fmla="*/ 0 h 1109094"/>
                    <a:gd name="connsiteX2" fmla="*/ 1496036 w 1496036"/>
                    <a:gd name="connsiteY2" fmla="*/ 554547 h 1109094"/>
                    <a:gd name="connsiteX3" fmla="*/ 748018 w 1496036"/>
                    <a:gd name="connsiteY3" fmla="*/ 1109094 h 1109094"/>
                    <a:gd name="connsiteX4" fmla="*/ 0 w 1496036"/>
                    <a:gd name="connsiteY4" fmla="*/ 554547 h 1109094"/>
                    <a:gd name="connsiteX0" fmla="*/ 0 w 1496036"/>
                    <a:gd name="connsiteY0" fmla="*/ 554547 h 1109094"/>
                    <a:gd name="connsiteX1" fmla="*/ 748018 w 1496036"/>
                    <a:gd name="connsiteY1" fmla="*/ 0 h 1109094"/>
                    <a:gd name="connsiteX2" fmla="*/ 1496036 w 1496036"/>
                    <a:gd name="connsiteY2" fmla="*/ 554547 h 1109094"/>
                    <a:gd name="connsiteX3" fmla="*/ 748018 w 1496036"/>
                    <a:gd name="connsiteY3" fmla="*/ 1109094 h 1109094"/>
                    <a:gd name="connsiteX4" fmla="*/ 0 w 1496036"/>
                    <a:gd name="connsiteY4" fmla="*/ 554547 h 1109094"/>
                    <a:gd name="connsiteX0" fmla="*/ 0 w 1496036"/>
                    <a:gd name="connsiteY0" fmla="*/ 554547 h 1109094"/>
                    <a:gd name="connsiteX1" fmla="*/ 748018 w 1496036"/>
                    <a:gd name="connsiteY1" fmla="*/ 0 h 1109094"/>
                    <a:gd name="connsiteX2" fmla="*/ 1496036 w 1496036"/>
                    <a:gd name="connsiteY2" fmla="*/ 554547 h 1109094"/>
                    <a:gd name="connsiteX3" fmla="*/ 748018 w 1496036"/>
                    <a:gd name="connsiteY3" fmla="*/ 1109094 h 1109094"/>
                    <a:gd name="connsiteX4" fmla="*/ 0 w 1496036"/>
                    <a:gd name="connsiteY4" fmla="*/ 554547 h 1109094"/>
                    <a:gd name="connsiteX0" fmla="*/ 0 w 1496036"/>
                    <a:gd name="connsiteY0" fmla="*/ 192102 h 746649"/>
                    <a:gd name="connsiteX1" fmla="*/ 773418 w 1496036"/>
                    <a:gd name="connsiteY1" fmla="*/ 37605 h 746649"/>
                    <a:gd name="connsiteX2" fmla="*/ 1496036 w 1496036"/>
                    <a:gd name="connsiteY2" fmla="*/ 192102 h 746649"/>
                    <a:gd name="connsiteX3" fmla="*/ 748018 w 1496036"/>
                    <a:gd name="connsiteY3" fmla="*/ 746649 h 746649"/>
                    <a:gd name="connsiteX4" fmla="*/ 0 w 1496036"/>
                    <a:gd name="connsiteY4" fmla="*/ 192102 h 7466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96036" h="746649">
                      <a:moveTo>
                        <a:pt x="0" y="192102"/>
                      </a:moveTo>
                      <a:cubicBezTo>
                        <a:pt x="0" y="-114166"/>
                        <a:pt x="360299" y="37605"/>
                        <a:pt x="773418" y="37605"/>
                      </a:cubicBezTo>
                      <a:cubicBezTo>
                        <a:pt x="1186537" y="37605"/>
                        <a:pt x="1496036" y="-114166"/>
                        <a:pt x="1496036" y="192102"/>
                      </a:cubicBezTo>
                      <a:cubicBezTo>
                        <a:pt x="1496036" y="498370"/>
                        <a:pt x="1161137" y="746649"/>
                        <a:pt x="748018" y="746649"/>
                      </a:cubicBezTo>
                      <a:cubicBezTo>
                        <a:pt x="334899" y="746649"/>
                        <a:pt x="0" y="498370"/>
                        <a:pt x="0" y="192102"/>
                      </a:cubicBezTo>
                      <a:close/>
                    </a:path>
                  </a:pathLst>
                </a:custGeom>
                <a:solidFill>
                  <a:srgbClr val="CC6600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5" name="楕円 474">
                  <a:extLst>
                    <a:ext uri="{FF2B5EF4-FFF2-40B4-BE49-F238E27FC236}">
                      <a16:creationId xmlns:a16="http://schemas.microsoft.com/office/drawing/2014/main" id="{EBB425FC-5B02-4FCB-A0DB-FBA437802180}"/>
                    </a:ext>
                  </a:extLst>
                </p:cNvPr>
                <p:cNvSpPr/>
                <p:nvPr/>
              </p:nvSpPr>
              <p:spPr bwMode="auto">
                <a:xfrm>
                  <a:off x="407495" y="3180240"/>
                  <a:ext cx="1575175" cy="1035115"/>
                </a:xfrm>
                <a:prstGeom prst="ellipse">
                  <a:avLst/>
                </a:prstGeom>
                <a:grpFill/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6" name="楕円 475">
                  <a:extLst>
                    <a:ext uri="{FF2B5EF4-FFF2-40B4-BE49-F238E27FC236}">
                      <a16:creationId xmlns:a16="http://schemas.microsoft.com/office/drawing/2014/main" id="{6DEC60B4-FAEE-4B49-8800-ECA9DAEF0E09}"/>
                    </a:ext>
                  </a:extLst>
                </p:cNvPr>
                <p:cNvSpPr/>
                <p:nvPr/>
              </p:nvSpPr>
              <p:spPr bwMode="auto">
                <a:xfrm>
                  <a:off x="447066" y="3211991"/>
                  <a:ext cx="1496034" cy="953610"/>
                </a:xfrm>
                <a:prstGeom prst="ellipse">
                  <a:avLst/>
                </a:prstGeom>
                <a:pattFill prst="openDmnd">
                  <a:fgClr>
                    <a:srgbClr val="CC6600"/>
                  </a:fgClr>
                  <a:bgClr>
                    <a:srgbClr val="FFC000"/>
                  </a:bgClr>
                </a:patt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73" name="楕円 472">
                <a:extLst>
                  <a:ext uri="{FF2B5EF4-FFF2-40B4-BE49-F238E27FC236}">
                    <a16:creationId xmlns:a16="http://schemas.microsoft.com/office/drawing/2014/main" id="{BC24739E-D0C9-45C1-9F16-05648C6D4F14}"/>
                  </a:ext>
                </a:extLst>
              </p:cNvPr>
              <p:cNvSpPr/>
              <p:nvPr/>
            </p:nvSpPr>
            <p:spPr bwMode="auto">
              <a:xfrm>
                <a:off x="677525" y="3535531"/>
                <a:ext cx="1028137" cy="630070"/>
              </a:xfrm>
              <a:prstGeom prst="ellipse">
                <a:avLst/>
              </a:prstGeom>
              <a:solidFill>
                <a:schemeClr val="tx1">
                  <a:alpha val="20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39" name="グループ化 438">
              <a:extLst>
                <a:ext uri="{FF2B5EF4-FFF2-40B4-BE49-F238E27FC236}">
                  <a16:creationId xmlns:a16="http://schemas.microsoft.com/office/drawing/2014/main" id="{F748879B-301C-4A26-80C9-F70B09E7CEA5}"/>
                </a:ext>
              </a:extLst>
            </p:cNvPr>
            <p:cNvGrpSpPr/>
            <p:nvPr/>
          </p:nvGrpSpPr>
          <p:grpSpPr>
            <a:xfrm>
              <a:off x="6158940" y="5135165"/>
              <a:ext cx="1182632" cy="630295"/>
              <a:chOff x="6158940" y="5135165"/>
              <a:chExt cx="1182632" cy="630295"/>
            </a:xfrm>
          </p:grpSpPr>
          <p:grpSp>
            <p:nvGrpSpPr>
              <p:cNvPr id="462" name="グループ化 461">
                <a:extLst>
                  <a:ext uri="{FF2B5EF4-FFF2-40B4-BE49-F238E27FC236}">
                    <a16:creationId xmlns:a16="http://schemas.microsoft.com/office/drawing/2014/main" id="{90CAD352-B193-4B7B-B973-34DA35635722}"/>
                  </a:ext>
                </a:extLst>
              </p:cNvPr>
              <p:cNvGrpSpPr/>
              <p:nvPr/>
            </p:nvGrpSpPr>
            <p:grpSpPr>
              <a:xfrm>
                <a:off x="6423860" y="5135165"/>
                <a:ext cx="917712" cy="416650"/>
                <a:chOff x="6049868" y="3161894"/>
                <a:chExt cx="1557569" cy="707151"/>
              </a:xfrm>
            </p:grpSpPr>
            <p:sp>
              <p:nvSpPr>
                <p:cNvPr id="468" name="台形 467">
                  <a:extLst>
                    <a:ext uri="{FF2B5EF4-FFF2-40B4-BE49-F238E27FC236}">
                      <a16:creationId xmlns:a16="http://schemas.microsoft.com/office/drawing/2014/main" id="{8555A87C-388A-4397-828E-81216BFD7B8A}"/>
                    </a:ext>
                  </a:extLst>
                </p:cNvPr>
                <p:cNvSpPr/>
                <p:nvPr/>
              </p:nvSpPr>
              <p:spPr bwMode="auto">
                <a:xfrm rot="3600000">
                  <a:off x="7177686" y="3144016"/>
                  <a:ext cx="97614" cy="133369"/>
                </a:xfrm>
                <a:prstGeom prst="trapezoid">
                  <a:avLst/>
                </a:prstGeom>
                <a:solidFill>
                  <a:srgbClr val="33CC33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69" name="楕円 413">
                  <a:extLst>
                    <a:ext uri="{FF2B5EF4-FFF2-40B4-BE49-F238E27FC236}">
                      <a16:creationId xmlns:a16="http://schemas.microsoft.com/office/drawing/2014/main" id="{84F6C0A4-B1DA-4B8E-8D99-46485901637E}"/>
                    </a:ext>
                  </a:extLst>
                </p:cNvPr>
                <p:cNvSpPr/>
                <p:nvPr/>
              </p:nvSpPr>
              <p:spPr bwMode="auto">
                <a:xfrm rot="3600000">
                  <a:off x="6503187" y="2911277"/>
                  <a:ext cx="329533" cy="1236172"/>
                </a:xfrm>
                <a:custGeom>
                  <a:avLst/>
                  <a:gdLst>
                    <a:gd name="connsiteX0" fmla="*/ 0 w 823660"/>
                    <a:gd name="connsiteY0" fmla="*/ 202789 h 405577"/>
                    <a:gd name="connsiteX1" fmla="*/ 411830 w 823660"/>
                    <a:gd name="connsiteY1" fmla="*/ 0 h 405577"/>
                    <a:gd name="connsiteX2" fmla="*/ 823660 w 823660"/>
                    <a:gd name="connsiteY2" fmla="*/ 202789 h 405577"/>
                    <a:gd name="connsiteX3" fmla="*/ 411830 w 823660"/>
                    <a:gd name="connsiteY3" fmla="*/ 405578 h 405577"/>
                    <a:gd name="connsiteX4" fmla="*/ 0 w 823660"/>
                    <a:gd name="connsiteY4" fmla="*/ 202789 h 405577"/>
                    <a:gd name="connsiteX0" fmla="*/ 0 w 823660"/>
                    <a:gd name="connsiteY0" fmla="*/ 202789 h 405578"/>
                    <a:gd name="connsiteX1" fmla="*/ 411830 w 823660"/>
                    <a:gd name="connsiteY1" fmla="*/ 0 h 405578"/>
                    <a:gd name="connsiteX2" fmla="*/ 823660 w 823660"/>
                    <a:gd name="connsiteY2" fmla="*/ 202789 h 405578"/>
                    <a:gd name="connsiteX3" fmla="*/ 411830 w 823660"/>
                    <a:gd name="connsiteY3" fmla="*/ 405578 h 405578"/>
                    <a:gd name="connsiteX4" fmla="*/ 0 w 823660"/>
                    <a:gd name="connsiteY4" fmla="*/ 202789 h 405578"/>
                    <a:gd name="connsiteX0" fmla="*/ 0 w 823660"/>
                    <a:gd name="connsiteY0" fmla="*/ 202789 h 405578"/>
                    <a:gd name="connsiteX1" fmla="*/ 411830 w 823660"/>
                    <a:gd name="connsiteY1" fmla="*/ 0 h 405578"/>
                    <a:gd name="connsiteX2" fmla="*/ 823660 w 823660"/>
                    <a:gd name="connsiteY2" fmla="*/ 202789 h 405578"/>
                    <a:gd name="connsiteX3" fmla="*/ 411830 w 823660"/>
                    <a:gd name="connsiteY3" fmla="*/ 405578 h 405578"/>
                    <a:gd name="connsiteX4" fmla="*/ 0 w 823660"/>
                    <a:gd name="connsiteY4" fmla="*/ 202789 h 405578"/>
                    <a:gd name="connsiteX0" fmla="*/ 0 w 823660"/>
                    <a:gd name="connsiteY0" fmla="*/ 202789 h 405578"/>
                    <a:gd name="connsiteX1" fmla="*/ 411830 w 823660"/>
                    <a:gd name="connsiteY1" fmla="*/ 0 h 405578"/>
                    <a:gd name="connsiteX2" fmla="*/ 823660 w 823660"/>
                    <a:gd name="connsiteY2" fmla="*/ 202789 h 405578"/>
                    <a:gd name="connsiteX3" fmla="*/ 411830 w 823660"/>
                    <a:gd name="connsiteY3" fmla="*/ 405578 h 405578"/>
                    <a:gd name="connsiteX4" fmla="*/ 0 w 823660"/>
                    <a:gd name="connsiteY4" fmla="*/ 202789 h 405578"/>
                    <a:gd name="connsiteX0" fmla="*/ 0 w 823660"/>
                    <a:gd name="connsiteY0" fmla="*/ 202789 h 405578"/>
                    <a:gd name="connsiteX1" fmla="*/ 411830 w 823660"/>
                    <a:gd name="connsiteY1" fmla="*/ 0 h 405578"/>
                    <a:gd name="connsiteX2" fmla="*/ 823660 w 823660"/>
                    <a:gd name="connsiteY2" fmla="*/ 202789 h 405578"/>
                    <a:gd name="connsiteX3" fmla="*/ 411830 w 823660"/>
                    <a:gd name="connsiteY3" fmla="*/ 405578 h 405578"/>
                    <a:gd name="connsiteX4" fmla="*/ 0 w 823660"/>
                    <a:gd name="connsiteY4" fmla="*/ 202789 h 405578"/>
                    <a:gd name="connsiteX0" fmla="*/ 121007 w 944667"/>
                    <a:gd name="connsiteY0" fmla="*/ 202789 h 1767653"/>
                    <a:gd name="connsiteX1" fmla="*/ 532837 w 944667"/>
                    <a:gd name="connsiteY1" fmla="*/ 0 h 1767653"/>
                    <a:gd name="connsiteX2" fmla="*/ 944667 w 944667"/>
                    <a:gd name="connsiteY2" fmla="*/ 202789 h 1767653"/>
                    <a:gd name="connsiteX3" fmla="*/ 94687 w 944667"/>
                    <a:gd name="connsiteY3" fmla="*/ 1767653 h 1767653"/>
                    <a:gd name="connsiteX4" fmla="*/ 121007 w 944667"/>
                    <a:gd name="connsiteY4" fmla="*/ 202789 h 1767653"/>
                    <a:gd name="connsiteX0" fmla="*/ 26320 w 849980"/>
                    <a:gd name="connsiteY0" fmla="*/ 202789 h 1767653"/>
                    <a:gd name="connsiteX1" fmla="*/ 438150 w 849980"/>
                    <a:gd name="connsiteY1" fmla="*/ 0 h 1767653"/>
                    <a:gd name="connsiteX2" fmla="*/ 849980 w 849980"/>
                    <a:gd name="connsiteY2" fmla="*/ 202789 h 1767653"/>
                    <a:gd name="connsiteX3" fmla="*/ 0 w 849980"/>
                    <a:gd name="connsiteY3" fmla="*/ 1767653 h 1767653"/>
                    <a:gd name="connsiteX4" fmla="*/ 26320 w 849980"/>
                    <a:gd name="connsiteY4" fmla="*/ 202789 h 1767653"/>
                    <a:gd name="connsiteX0" fmla="*/ 26320 w 849980"/>
                    <a:gd name="connsiteY0" fmla="*/ 202789 h 1767653"/>
                    <a:gd name="connsiteX1" fmla="*/ 438150 w 849980"/>
                    <a:gd name="connsiteY1" fmla="*/ 0 h 1767653"/>
                    <a:gd name="connsiteX2" fmla="*/ 849980 w 849980"/>
                    <a:gd name="connsiteY2" fmla="*/ 202789 h 1767653"/>
                    <a:gd name="connsiteX3" fmla="*/ 0 w 849980"/>
                    <a:gd name="connsiteY3" fmla="*/ 1767653 h 1767653"/>
                    <a:gd name="connsiteX4" fmla="*/ 26320 w 849980"/>
                    <a:gd name="connsiteY4" fmla="*/ 202789 h 1767653"/>
                    <a:gd name="connsiteX0" fmla="*/ 26320 w 849980"/>
                    <a:gd name="connsiteY0" fmla="*/ 202789 h 1767653"/>
                    <a:gd name="connsiteX1" fmla="*/ 438150 w 849980"/>
                    <a:gd name="connsiteY1" fmla="*/ 0 h 1767653"/>
                    <a:gd name="connsiteX2" fmla="*/ 849980 w 849980"/>
                    <a:gd name="connsiteY2" fmla="*/ 202789 h 1767653"/>
                    <a:gd name="connsiteX3" fmla="*/ 0 w 849980"/>
                    <a:gd name="connsiteY3" fmla="*/ 1767653 h 1767653"/>
                    <a:gd name="connsiteX4" fmla="*/ 26320 w 849980"/>
                    <a:gd name="connsiteY4" fmla="*/ 202789 h 17676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49980" h="1767653">
                      <a:moveTo>
                        <a:pt x="26320" y="202789"/>
                      </a:moveTo>
                      <a:cubicBezTo>
                        <a:pt x="26320" y="90792"/>
                        <a:pt x="210703" y="0"/>
                        <a:pt x="438150" y="0"/>
                      </a:cubicBezTo>
                      <a:cubicBezTo>
                        <a:pt x="665597" y="0"/>
                        <a:pt x="849980" y="90792"/>
                        <a:pt x="849980" y="202789"/>
                      </a:cubicBezTo>
                      <a:cubicBezTo>
                        <a:pt x="849980" y="314786"/>
                        <a:pt x="637022" y="1524765"/>
                        <a:pt x="0" y="1767653"/>
                      </a:cubicBezTo>
                      <a:cubicBezTo>
                        <a:pt x="215466" y="1053278"/>
                        <a:pt x="26320" y="314786"/>
                        <a:pt x="26320" y="202789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70" name="台形 469">
                  <a:extLst>
                    <a:ext uri="{FF2B5EF4-FFF2-40B4-BE49-F238E27FC236}">
                      <a16:creationId xmlns:a16="http://schemas.microsoft.com/office/drawing/2014/main" id="{D24E08F0-51D5-40EB-ADF3-74DA18FC1A2F}"/>
                    </a:ext>
                  </a:extLst>
                </p:cNvPr>
                <p:cNvSpPr/>
                <p:nvPr/>
              </p:nvSpPr>
              <p:spPr bwMode="auto">
                <a:xfrm rot="4592918">
                  <a:off x="7491946" y="3491220"/>
                  <a:ext cx="97614" cy="133369"/>
                </a:xfrm>
                <a:prstGeom prst="trapezoid">
                  <a:avLst/>
                </a:prstGeom>
                <a:solidFill>
                  <a:srgbClr val="33CC33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71" name="楕円 413">
                  <a:extLst>
                    <a:ext uri="{FF2B5EF4-FFF2-40B4-BE49-F238E27FC236}">
                      <a16:creationId xmlns:a16="http://schemas.microsoft.com/office/drawing/2014/main" id="{32397B4D-3323-4B45-99BF-D6B2B942CD1E}"/>
                    </a:ext>
                  </a:extLst>
                </p:cNvPr>
                <p:cNvSpPr/>
                <p:nvPr/>
              </p:nvSpPr>
              <p:spPr bwMode="auto">
                <a:xfrm rot="4592918">
                  <a:off x="6749817" y="3086193"/>
                  <a:ext cx="329533" cy="1236172"/>
                </a:xfrm>
                <a:custGeom>
                  <a:avLst/>
                  <a:gdLst>
                    <a:gd name="connsiteX0" fmla="*/ 0 w 823660"/>
                    <a:gd name="connsiteY0" fmla="*/ 202789 h 405577"/>
                    <a:gd name="connsiteX1" fmla="*/ 411830 w 823660"/>
                    <a:gd name="connsiteY1" fmla="*/ 0 h 405577"/>
                    <a:gd name="connsiteX2" fmla="*/ 823660 w 823660"/>
                    <a:gd name="connsiteY2" fmla="*/ 202789 h 405577"/>
                    <a:gd name="connsiteX3" fmla="*/ 411830 w 823660"/>
                    <a:gd name="connsiteY3" fmla="*/ 405578 h 405577"/>
                    <a:gd name="connsiteX4" fmla="*/ 0 w 823660"/>
                    <a:gd name="connsiteY4" fmla="*/ 202789 h 405577"/>
                    <a:gd name="connsiteX0" fmla="*/ 0 w 823660"/>
                    <a:gd name="connsiteY0" fmla="*/ 202789 h 405578"/>
                    <a:gd name="connsiteX1" fmla="*/ 411830 w 823660"/>
                    <a:gd name="connsiteY1" fmla="*/ 0 h 405578"/>
                    <a:gd name="connsiteX2" fmla="*/ 823660 w 823660"/>
                    <a:gd name="connsiteY2" fmla="*/ 202789 h 405578"/>
                    <a:gd name="connsiteX3" fmla="*/ 411830 w 823660"/>
                    <a:gd name="connsiteY3" fmla="*/ 405578 h 405578"/>
                    <a:gd name="connsiteX4" fmla="*/ 0 w 823660"/>
                    <a:gd name="connsiteY4" fmla="*/ 202789 h 405578"/>
                    <a:gd name="connsiteX0" fmla="*/ 0 w 823660"/>
                    <a:gd name="connsiteY0" fmla="*/ 202789 h 405578"/>
                    <a:gd name="connsiteX1" fmla="*/ 411830 w 823660"/>
                    <a:gd name="connsiteY1" fmla="*/ 0 h 405578"/>
                    <a:gd name="connsiteX2" fmla="*/ 823660 w 823660"/>
                    <a:gd name="connsiteY2" fmla="*/ 202789 h 405578"/>
                    <a:gd name="connsiteX3" fmla="*/ 411830 w 823660"/>
                    <a:gd name="connsiteY3" fmla="*/ 405578 h 405578"/>
                    <a:gd name="connsiteX4" fmla="*/ 0 w 823660"/>
                    <a:gd name="connsiteY4" fmla="*/ 202789 h 405578"/>
                    <a:gd name="connsiteX0" fmla="*/ 0 w 823660"/>
                    <a:gd name="connsiteY0" fmla="*/ 202789 h 405578"/>
                    <a:gd name="connsiteX1" fmla="*/ 411830 w 823660"/>
                    <a:gd name="connsiteY1" fmla="*/ 0 h 405578"/>
                    <a:gd name="connsiteX2" fmla="*/ 823660 w 823660"/>
                    <a:gd name="connsiteY2" fmla="*/ 202789 h 405578"/>
                    <a:gd name="connsiteX3" fmla="*/ 411830 w 823660"/>
                    <a:gd name="connsiteY3" fmla="*/ 405578 h 405578"/>
                    <a:gd name="connsiteX4" fmla="*/ 0 w 823660"/>
                    <a:gd name="connsiteY4" fmla="*/ 202789 h 405578"/>
                    <a:gd name="connsiteX0" fmla="*/ 0 w 823660"/>
                    <a:gd name="connsiteY0" fmla="*/ 202789 h 405578"/>
                    <a:gd name="connsiteX1" fmla="*/ 411830 w 823660"/>
                    <a:gd name="connsiteY1" fmla="*/ 0 h 405578"/>
                    <a:gd name="connsiteX2" fmla="*/ 823660 w 823660"/>
                    <a:gd name="connsiteY2" fmla="*/ 202789 h 405578"/>
                    <a:gd name="connsiteX3" fmla="*/ 411830 w 823660"/>
                    <a:gd name="connsiteY3" fmla="*/ 405578 h 405578"/>
                    <a:gd name="connsiteX4" fmla="*/ 0 w 823660"/>
                    <a:gd name="connsiteY4" fmla="*/ 202789 h 405578"/>
                    <a:gd name="connsiteX0" fmla="*/ 121007 w 944667"/>
                    <a:gd name="connsiteY0" fmla="*/ 202789 h 1767653"/>
                    <a:gd name="connsiteX1" fmla="*/ 532837 w 944667"/>
                    <a:gd name="connsiteY1" fmla="*/ 0 h 1767653"/>
                    <a:gd name="connsiteX2" fmla="*/ 944667 w 944667"/>
                    <a:gd name="connsiteY2" fmla="*/ 202789 h 1767653"/>
                    <a:gd name="connsiteX3" fmla="*/ 94687 w 944667"/>
                    <a:gd name="connsiteY3" fmla="*/ 1767653 h 1767653"/>
                    <a:gd name="connsiteX4" fmla="*/ 121007 w 944667"/>
                    <a:gd name="connsiteY4" fmla="*/ 202789 h 1767653"/>
                    <a:gd name="connsiteX0" fmla="*/ 26320 w 849980"/>
                    <a:gd name="connsiteY0" fmla="*/ 202789 h 1767653"/>
                    <a:gd name="connsiteX1" fmla="*/ 438150 w 849980"/>
                    <a:gd name="connsiteY1" fmla="*/ 0 h 1767653"/>
                    <a:gd name="connsiteX2" fmla="*/ 849980 w 849980"/>
                    <a:gd name="connsiteY2" fmla="*/ 202789 h 1767653"/>
                    <a:gd name="connsiteX3" fmla="*/ 0 w 849980"/>
                    <a:gd name="connsiteY3" fmla="*/ 1767653 h 1767653"/>
                    <a:gd name="connsiteX4" fmla="*/ 26320 w 849980"/>
                    <a:gd name="connsiteY4" fmla="*/ 202789 h 1767653"/>
                    <a:gd name="connsiteX0" fmla="*/ 26320 w 849980"/>
                    <a:gd name="connsiteY0" fmla="*/ 202789 h 1767653"/>
                    <a:gd name="connsiteX1" fmla="*/ 438150 w 849980"/>
                    <a:gd name="connsiteY1" fmla="*/ 0 h 1767653"/>
                    <a:gd name="connsiteX2" fmla="*/ 849980 w 849980"/>
                    <a:gd name="connsiteY2" fmla="*/ 202789 h 1767653"/>
                    <a:gd name="connsiteX3" fmla="*/ 0 w 849980"/>
                    <a:gd name="connsiteY3" fmla="*/ 1767653 h 1767653"/>
                    <a:gd name="connsiteX4" fmla="*/ 26320 w 849980"/>
                    <a:gd name="connsiteY4" fmla="*/ 202789 h 1767653"/>
                    <a:gd name="connsiteX0" fmla="*/ 26320 w 849980"/>
                    <a:gd name="connsiteY0" fmla="*/ 202789 h 1767653"/>
                    <a:gd name="connsiteX1" fmla="*/ 438150 w 849980"/>
                    <a:gd name="connsiteY1" fmla="*/ 0 h 1767653"/>
                    <a:gd name="connsiteX2" fmla="*/ 849980 w 849980"/>
                    <a:gd name="connsiteY2" fmla="*/ 202789 h 1767653"/>
                    <a:gd name="connsiteX3" fmla="*/ 0 w 849980"/>
                    <a:gd name="connsiteY3" fmla="*/ 1767653 h 1767653"/>
                    <a:gd name="connsiteX4" fmla="*/ 26320 w 849980"/>
                    <a:gd name="connsiteY4" fmla="*/ 202789 h 17676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49980" h="1767653">
                      <a:moveTo>
                        <a:pt x="26320" y="202789"/>
                      </a:moveTo>
                      <a:cubicBezTo>
                        <a:pt x="26320" y="90792"/>
                        <a:pt x="210703" y="0"/>
                        <a:pt x="438150" y="0"/>
                      </a:cubicBezTo>
                      <a:cubicBezTo>
                        <a:pt x="665597" y="0"/>
                        <a:pt x="849980" y="90792"/>
                        <a:pt x="849980" y="202789"/>
                      </a:cubicBezTo>
                      <a:cubicBezTo>
                        <a:pt x="849980" y="314786"/>
                        <a:pt x="637022" y="1524765"/>
                        <a:pt x="0" y="1767653"/>
                      </a:cubicBezTo>
                      <a:cubicBezTo>
                        <a:pt x="215466" y="1053278"/>
                        <a:pt x="26320" y="314786"/>
                        <a:pt x="26320" y="202789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463" name="グループ化 462">
                <a:extLst>
                  <a:ext uri="{FF2B5EF4-FFF2-40B4-BE49-F238E27FC236}">
                    <a16:creationId xmlns:a16="http://schemas.microsoft.com/office/drawing/2014/main" id="{EDD490CD-8868-4D97-A9C2-479757E03792}"/>
                  </a:ext>
                </a:extLst>
              </p:cNvPr>
              <p:cNvGrpSpPr/>
              <p:nvPr/>
            </p:nvGrpSpPr>
            <p:grpSpPr>
              <a:xfrm>
                <a:off x="6158940" y="5348810"/>
                <a:ext cx="917712" cy="416650"/>
                <a:chOff x="6049868" y="3161894"/>
                <a:chExt cx="1557569" cy="707151"/>
              </a:xfrm>
            </p:grpSpPr>
            <p:sp>
              <p:nvSpPr>
                <p:cNvPr id="464" name="台形 463">
                  <a:extLst>
                    <a:ext uri="{FF2B5EF4-FFF2-40B4-BE49-F238E27FC236}">
                      <a16:creationId xmlns:a16="http://schemas.microsoft.com/office/drawing/2014/main" id="{3F63BC4E-6172-41C6-8A05-B6BB85285F11}"/>
                    </a:ext>
                  </a:extLst>
                </p:cNvPr>
                <p:cNvSpPr/>
                <p:nvPr/>
              </p:nvSpPr>
              <p:spPr bwMode="auto">
                <a:xfrm rot="3600000">
                  <a:off x="7177686" y="3144016"/>
                  <a:ext cx="97614" cy="133369"/>
                </a:xfrm>
                <a:prstGeom prst="trapezoid">
                  <a:avLst/>
                </a:prstGeom>
                <a:solidFill>
                  <a:srgbClr val="33CC33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65" name="楕円 413">
                  <a:extLst>
                    <a:ext uri="{FF2B5EF4-FFF2-40B4-BE49-F238E27FC236}">
                      <a16:creationId xmlns:a16="http://schemas.microsoft.com/office/drawing/2014/main" id="{A6F58EAE-0CFA-4918-8F89-8F9842FE32B1}"/>
                    </a:ext>
                  </a:extLst>
                </p:cNvPr>
                <p:cNvSpPr/>
                <p:nvPr/>
              </p:nvSpPr>
              <p:spPr bwMode="auto">
                <a:xfrm rot="3600000">
                  <a:off x="6503187" y="2911277"/>
                  <a:ext cx="329533" cy="1236172"/>
                </a:xfrm>
                <a:custGeom>
                  <a:avLst/>
                  <a:gdLst>
                    <a:gd name="connsiteX0" fmla="*/ 0 w 823660"/>
                    <a:gd name="connsiteY0" fmla="*/ 202789 h 405577"/>
                    <a:gd name="connsiteX1" fmla="*/ 411830 w 823660"/>
                    <a:gd name="connsiteY1" fmla="*/ 0 h 405577"/>
                    <a:gd name="connsiteX2" fmla="*/ 823660 w 823660"/>
                    <a:gd name="connsiteY2" fmla="*/ 202789 h 405577"/>
                    <a:gd name="connsiteX3" fmla="*/ 411830 w 823660"/>
                    <a:gd name="connsiteY3" fmla="*/ 405578 h 405577"/>
                    <a:gd name="connsiteX4" fmla="*/ 0 w 823660"/>
                    <a:gd name="connsiteY4" fmla="*/ 202789 h 405577"/>
                    <a:gd name="connsiteX0" fmla="*/ 0 w 823660"/>
                    <a:gd name="connsiteY0" fmla="*/ 202789 h 405578"/>
                    <a:gd name="connsiteX1" fmla="*/ 411830 w 823660"/>
                    <a:gd name="connsiteY1" fmla="*/ 0 h 405578"/>
                    <a:gd name="connsiteX2" fmla="*/ 823660 w 823660"/>
                    <a:gd name="connsiteY2" fmla="*/ 202789 h 405578"/>
                    <a:gd name="connsiteX3" fmla="*/ 411830 w 823660"/>
                    <a:gd name="connsiteY3" fmla="*/ 405578 h 405578"/>
                    <a:gd name="connsiteX4" fmla="*/ 0 w 823660"/>
                    <a:gd name="connsiteY4" fmla="*/ 202789 h 405578"/>
                    <a:gd name="connsiteX0" fmla="*/ 0 w 823660"/>
                    <a:gd name="connsiteY0" fmla="*/ 202789 h 405578"/>
                    <a:gd name="connsiteX1" fmla="*/ 411830 w 823660"/>
                    <a:gd name="connsiteY1" fmla="*/ 0 h 405578"/>
                    <a:gd name="connsiteX2" fmla="*/ 823660 w 823660"/>
                    <a:gd name="connsiteY2" fmla="*/ 202789 h 405578"/>
                    <a:gd name="connsiteX3" fmla="*/ 411830 w 823660"/>
                    <a:gd name="connsiteY3" fmla="*/ 405578 h 405578"/>
                    <a:gd name="connsiteX4" fmla="*/ 0 w 823660"/>
                    <a:gd name="connsiteY4" fmla="*/ 202789 h 405578"/>
                    <a:gd name="connsiteX0" fmla="*/ 0 w 823660"/>
                    <a:gd name="connsiteY0" fmla="*/ 202789 h 405578"/>
                    <a:gd name="connsiteX1" fmla="*/ 411830 w 823660"/>
                    <a:gd name="connsiteY1" fmla="*/ 0 h 405578"/>
                    <a:gd name="connsiteX2" fmla="*/ 823660 w 823660"/>
                    <a:gd name="connsiteY2" fmla="*/ 202789 h 405578"/>
                    <a:gd name="connsiteX3" fmla="*/ 411830 w 823660"/>
                    <a:gd name="connsiteY3" fmla="*/ 405578 h 405578"/>
                    <a:gd name="connsiteX4" fmla="*/ 0 w 823660"/>
                    <a:gd name="connsiteY4" fmla="*/ 202789 h 405578"/>
                    <a:gd name="connsiteX0" fmla="*/ 0 w 823660"/>
                    <a:gd name="connsiteY0" fmla="*/ 202789 h 405578"/>
                    <a:gd name="connsiteX1" fmla="*/ 411830 w 823660"/>
                    <a:gd name="connsiteY1" fmla="*/ 0 h 405578"/>
                    <a:gd name="connsiteX2" fmla="*/ 823660 w 823660"/>
                    <a:gd name="connsiteY2" fmla="*/ 202789 h 405578"/>
                    <a:gd name="connsiteX3" fmla="*/ 411830 w 823660"/>
                    <a:gd name="connsiteY3" fmla="*/ 405578 h 405578"/>
                    <a:gd name="connsiteX4" fmla="*/ 0 w 823660"/>
                    <a:gd name="connsiteY4" fmla="*/ 202789 h 405578"/>
                    <a:gd name="connsiteX0" fmla="*/ 121007 w 944667"/>
                    <a:gd name="connsiteY0" fmla="*/ 202789 h 1767653"/>
                    <a:gd name="connsiteX1" fmla="*/ 532837 w 944667"/>
                    <a:gd name="connsiteY1" fmla="*/ 0 h 1767653"/>
                    <a:gd name="connsiteX2" fmla="*/ 944667 w 944667"/>
                    <a:gd name="connsiteY2" fmla="*/ 202789 h 1767653"/>
                    <a:gd name="connsiteX3" fmla="*/ 94687 w 944667"/>
                    <a:gd name="connsiteY3" fmla="*/ 1767653 h 1767653"/>
                    <a:gd name="connsiteX4" fmla="*/ 121007 w 944667"/>
                    <a:gd name="connsiteY4" fmla="*/ 202789 h 1767653"/>
                    <a:gd name="connsiteX0" fmla="*/ 26320 w 849980"/>
                    <a:gd name="connsiteY0" fmla="*/ 202789 h 1767653"/>
                    <a:gd name="connsiteX1" fmla="*/ 438150 w 849980"/>
                    <a:gd name="connsiteY1" fmla="*/ 0 h 1767653"/>
                    <a:gd name="connsiteX2" fmla="*/ 849980 w 849980"/>
                    <a:gd name="connsiteY2" fmla="*/ 202789 h 1767653"/>
                    <a:gd name="connsiteX3" fmla="*/ 0 w 849980"/>
                    <a:gd name="connsiteY3" fmla="*/ 1767653 h 1767653"/>
                    <a:gd name="connsiteX4" fmla="*/ 26320 w 849980"/>
                    <a:gd name="connsiteY4" fmla="*/ 202789 h 1767653"/>
                    <a:gd name="connsiteX0" fmla="*/ 26320 w 849980"/>
                    <a:gd name="connsiteY0" fmla="*/ 202789 h 1767653"/>
                    <a:gd name="connsiteX1" fmla="*/ 438150 w 849980"/>
                    <a:gd name="connsiteY1" fmla="*/ 0 h 1767653"/>
                    <a:gd name="connsiteX2" fmla="*/ 849980 w 849980"/>
                    <a:gd name="connsiteY2" fmla="*/ 202789 h 1767653"/>
                    <a:gd name="connsiteX3" fmla="*/ 0 w 849980"/>
                    <a:gd name="connsiteY3" fmla="*/ 1767653 h 1767653"/>
                    <a:gd name="connsiteX4" fmla="*/ 26320 w 849980"/>
                    <a:gd name="connsiteY4" fmla="*/ 202789 h 1767653"/>
                    <a:gd name="connsiteX0" fmla="*/ 26320 w 849980"/>
                    <a:gd name="connsiteY0" fmla="*/ 202789 h 1767653"/>
                    <a:gd name="connsiteX1" fmla="*/ 438150 w 849980"/>
                    <a:gd name="connsiteY1" fmla="*/ 0 h 1767653"/>
                    <a:gd name="connsiteX2" fmla="*/ 849980 w 849980"/>
                    <a:gd name="connsiteY2" fmla="*/ 202789 h 1767653"/>
                    <a:gd name="connsiteX3" fmla="*/ 0 w 849980"/>
                    <a:gd name="connsiteY3" fmla="*/ 1767653 h 1767653"/>
                    <a:gd name="connsiteX4" fmla="*/ 26320 w 849980"/>
                    <a:gd name="connsiteY4" fmla="*/ 202789 h 17676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49980" h="1767653">
                      <a:moveTo>
                        <a:pt x="26320" y="202789"/>
                      </a:moveTo>
                      <a:cubicBezTo>
                        <a:pt x="26320" y="90792"/>
                        <a:pt x="210703" y="0"/>
                        <a:pt x="438150" y="0"/>
                      </a:cubicBezTo>
                      <a:cubicBezTo>
                        <a:pt x="665597" y="0"/>
                        <a:pt x="849980" y="90792"/>
                        <a:pt x="849980" y="202789"/>
                      </a:cubicBezTo>
                      <a:cubicBezTo>
                        <a:pt x="849980" y="314786"/>
                        <a:pt x="637022" y="1524765"/>
                        <a:pt x="0" y="1767653"/>
                      </a:cubicBezTo>
                      <a:cubicBezTo>
                        <a:pt x="215466" y="1053278"/>
                        <a:pt x="26320" y="314786"/>
                        <a:pt x="26320" y="202789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66" name="台形 465">
                  <a:extLst>
                    <a:ext uri="{FF2B5EF4-FFF2-40B4-BE49-F238E27FC236}">
                      <a16:creationId xmlns:a16="http://schemas.microsoft.com/office/drawing/2014/main" id="{A2AFD963-4920-4B57-966E-D76249AAAD5B}"/>
                    </a:ext>
                  </a:extLst>
                </p:cNvPr>
                <p:cNvSpPr/>
                <p:nvPr/>
              </p:nvSpPr>
              <p:spPr bwMode="auto">
                <a:xfrm rot="4592918">
                  <a:off x="7491946" y="3491220"/>
                  <a:ext cx="97614" cy="133369"/>
                </a:xfrm>
                <a:prstGeom prst="trapezoid">
                  <a:avLst/>
                </a:prstGeom>
                <a:solidFill>
                  <a:srgbClr val="33CC33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67" name="楕円 413">
                  <a:extLst>
                    <a:ext uri="{FF2B5EF4-FFF2-40B4-BE49-F238E27FC236}">
                      <a16:creationId xmlns:a16="http://schemas.microsoft.com/office/drawing/2014/main" id="{20604520-99D3-40F7-84B8-64FA53589BE2}"/>
                    </a:ext>
                  </a:extLst>
                </p:cNvPr>
                <p:cNvSpPr/>
                <p:nvPr/>
              </p:nvSpPr>
              <p:spPr bwMode="auto">
                <a:xfrm rot="4592918">
                  <a:off x="6749817" y="3086193"/>
                  <a:ext cx="329533" cy="1236172"/>
                </a:xfrm>
                <a:custGeom>
                  <a:avLst/>
                  <a:gdLst>
                    <a:gd name="connsiteX0" fmla="*/ 0 w 823660"/>
                    <a:gd name="connsiteY0" fmla="*/ 202789 h 405577"/>
                    <a:gd name="connsiteX1" fmla="*/ 411830 w 823660"/>
                    <a:gd name="connsiteY1" fmla="*/ 0 h 405577"/>
                    <a:gd name="connsiteX2" fmla="*/ 823660 w 823660"/>
                    <a:gd name="connsiteY2" fmla="*/ 202789 h 405577"/>
                    <a:gd name="connsiteX3" fmla="*/ 411830 w 823660"/>
                    <a:gd name="connsiteY3" fmla="*/ 405578 h 405577"/>
                    <a:gd name="connsiteX4" fmla="*/ 0 w 823660"/>
                    <a:gd name="connsiteY4" fmla="*/ 202789 h 405577"/>
                    <a:gd name="connsiteX0" fmla="*/ 0 w 823660"/>
                    <a:gd name="connsiteY0" fmla="*/ 202789 h 405578"/>
                    <a:gd name="connsiteX1" fmla="*/ 411830 w 823660"/>
                    <a:gd name="connsiteY1" fmla="*/ 0 h 405578"/>
                    <a:gd name="connsiteX2" fmla="*/ 823660 w 823660"/>
                    <a:gd name="connsiteY2" fmla="*/ 202789 h 405578"/>
                    <a:gd name="connsiteX3" fmla="*/ 411830 w 823660"/>
                    <a:gd name="connsiteY3" fmla="*/ 405578 h 405578"/>
                    <a:gd name="connsiteX4" fmla="*/ 0 w 823660"/>
                    <a:gd name="connsiteY4" fmla="*/ 202789 h 405578"/>
                    <a:gd name="connsiteX0" fmla="*/ 0 w 823660"/>
                    <a:gd name="connsiteY0" fmla="*/ 202789 h 405578"/>
                    <a:gd name="connsiteX1" fmla="*/ 411830 w 823660"/>
                    <a:gd name="connsiteY1" fmla="*/ 0 h 405578"/>
                    <a:gd name="connsiteX2" fmla="*/ 823660 w 823660"/>
                    <a:gd name="connsiteY2" fmla="*/ 202789 h 405578"/>
                    <a:gd name="connsiteX3" fmla="*/ 411830 w 823660"/>
                    <a:gd name="connsiteY3" fmla="*/ 405578 h 405578"/>
                    <a:gd name="connsiteX4" fmla="*/ 0 w 823660"/>
                    <a:gd name="connsiteY4" fmla="*/ 202789 h 405578"/>
                    <a:gd name="connsiteX0" fmla="*/ 0 w 823660"/>
                    <a:gd name="connsiteY0" fmla="*/ 202789 h 405578"/>
                    <a:gd name="connsiteX1" fmla="*/ 411830 w 823660"/>
                    <a:gd name="connsiteY1" fmla="*/ 0 h 405578"/>
                    <a:gd name="connsiteX2" fmla="*/ 823660 w 823660"/>
                    <a:gd name="connsiteY2" fmla="*/ 202789 h 405578"/>
                    <a:gd name="connsiteX3" fmla="*/ 411830 w 823660"/>
                    <a:gd name="connsiteY3" fmla="*/ 405578 h 405578"/>
                    <a:gd name="connsiteX4" fmla="*/ 0 w 823660"/>
                    <a:gd name="connsiteY4" fmla="*/ 202789 h 405578"/>
                    <a:gd name="connsiteX0" fmla="*/ 0 w 823660"/>
                    <a:gd name="connsiteY0" fmla="*/ 202789 h 405578"/>
                    <a:gd name="connsiteX1" fmla="*/ 411830 w 823660"/>
                    <a:gd name="connsiteY1" fmla="*/ 0 h 405578"/>
                    <a:gd name="connsiteX2" fmla="*/ 823660 w 823660"/>
                    <a:gd name="connsiteY2" fmla="*/ 202789 h 405578"/>
                    <a:gd name="connsiteX3" fmla="*/ 411830 w 823660"/>
                    <a:gd name="connsiteY3" fmla="*/ 405578 h 405578"/>
                    <a:gd name="connsiteX4" fmla="*/ 0 w 823660"/>
                    <a:gd name="connsiteY4" fmla="*/ 202789 h 405578"/>
                    <a:gd name="connsiteX0" fmla="*/ 121007 w 944667"/>
                    <a:gd name="connsiteY0" fmla="*/ 202789 h 1767653"/>
                    <a:gd name="connsiteX1" fmla="*/ 532837 w 944667"/>
                    <a:gd name="connsiteY1" fmla="*/ 0 h 1767653"/>
                    <a:gd name="connsiteX2" fmla="*/ 944667 w 944667"/>
                    <a:gd name="connsiteY2" fmla="*/ 202789 h 1767653"/>
                    <a:gd name="connsiteX3" fmla="*/ 94687 w 944667"/>
                    <a:gd name="connsiteY3" fmla="*/ 1767653 h 1767653"/>
                    <a:gd name="connsiteX4" fmla="*/ 121007 w 944667"/>
                    <a:gd name="connsiteY4" fmla="*/ 202789 h 1767653"/>
                    <a:gd name="connsiteX0" fmla="*/ 26320 w 849980"/>
                    <a:gd name="connsiteY0" fmla="*/ 202789 h 1767653"/>
                    <a:gd name="connsiteX1" fmla="*/ 438150 w 849980"/>
                    <a:gd name="connsiteY1" fmla="*/ 0 h 1767653"/>
                    <a:gd name="connsiteX2" fmla="*/ 849980 w 849980"/>
                    <a:gd name="connsiteY2" fmla="*/ 202789 h 1767653"/>
                    <a:gd name="connsiteX3" fmla="*/ 0 w 849980"/>
                    <a:gd name="connsiteY3" fmla="*/ 1767653 h 1767653"/>
                    <a:gd name="connsiteX4" fmla="*/ 26320 w 849980"/>
                    <a:gd name="connsiteY4" fmla="*/ 202789 h 1767653"/>
                    <a:gd name="connsiteX0" fmla="*/ 26320 w 849980"/>
                    <a:gd name="connsiteY0" fmla="*/ 202789 h 1767653"/>
                    <a:gd name="connsiteX1" fmla="*/ 438150 w 849980"/>
                    <a:gd name="connsiteY1" fmla="*/ 0 h 1767653"/>
                    <a:gd name="connsiteX2" fmla="*/ 849980 w 849980"/>
                    <a:gd name="connsiteY2" fmla="*/ 202789 h 1767653"/>
                    <a:gd name="connsiteX3" fmla="*/ 0 w 849980"/>
                    <a:gd name="connsiteY3" fmla="*/ 1767653 h 1767653"/>
                    <a:gd name="connsiteX4" fmla="*/ 26320 w 849980"/>
                    <a:gd name="connsiteY4" fmla="*/ 202789 h 1767653"/>
                    <a:gd name="connsiteX0" fmla="*/ 26320 w 849980"/>
                    <a:gd name="connsiteY0" fmla="*/ 202789 h 1767653"/>
                    <a:gd name="connsiteX1" fmla="*/ 438150 w 849980"/>
                    <a:gd name="connsiteY1" fmla="*/ 0 h 1767653"/>
                    <a:gd name="connsiteX2" fmla="*/ 849980 w 849980"/>
                    <a:gd name="connsiteY2" fmla="*/ 202789 h 1767653"/>
                    <a:gd name="connsiteX3" fmla="*/ 0 w 849980"/>
                    <a:gd name="connsiteY3" fmla="*/ 1767653 h 1767653"/>
                    <a:gd name="connsiteX4" fmla="*/ 26320 w 849980"/>
                    <a:gd name="connsiteY4" fmla="*/ 202789 h 17676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49980" h="1767653">
                      <a:moveTo>
                        <a:pt x="26320" y="202789"/>
                      </a:moveTo>
                      <a:cubicBezTo>
                        <a:pt x="26320" y="90792"/>
                        <a:pt x="210703" y="0"/>
                        <a:pt x="438150" y="0"/>
                      </a:cubicBezTo>
                      <a:cubicBezTo>
                        <a:pt x="665597" y="0"/>
                        <a:pt x="849980" y="90792"/>
                        <a:pt x="849980" y="202789"/>
                      </a:cubicBezTo>
                      <a:cubicBezTo>
                        <a:pt x="849980" y="314786"/>
                        <a:pt x="637022" y="1524765"/>
                        <a:pt x="0" y="1767653"/>
                      </a:cubicBezTo>
                      <a:cubicBezTo>
                        <a:pt x="215466" y="1053278"/>
                        <a:pt x="26320" y="314786"/>
                        <a:pt x="26320" y="202789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</p:grpSp>
        <p:grpSp>
          <p:nvGrpSpPr>
            <p:cNvPr id="440" name="グループ化 439">
              <a:extLst>
                <a:ext uri="{FF2B5EF4-FFF2-40B4-BE49-F238E27FC236}">
                  <a16:creationId xmlns:a16="http://schemas.microsoft.com/office/drawing/2014/main" id="{7F2C5D2B-4A74-478E-B6EA-52F1F2F4315C}"/>
                </a:ext>
              </a:extLst>
            </p:cNvPr>
            <p:cNvGrpSpPr/>
            <p:nvPr/>
          </p:nvGrpSpPr>
          <p:grpSpPr>
            <a:xfrm flipH="1">
              <a:off x="5987537" y="5263056"/>
              <a:ext cx="1182632" cy="630295"/>
              <a:chOff x="6158940" y="5135165"/>
              <a:chExt cx="1182632" cy="630295"/>
            </a:xfrm>
          </p:grpSpPr>
          <p:grpSp>
            <p:nvGrpSpPr>
              <p:cNvPr id="452" name="グループ化 451">
                <a:extLst>
                  <a:ext uri="{FF2B5EF4-FFF2-40B4-BE49-F238E27FC236}">
                    <a16:creationId xmlns:a16="http://schemas.microsoft.com/office/drawing/2014/main" id="{96291270-DB3B-4E97-8EAD-DB14E0526B09}"/>
                  </a:ext>
                </a:extLst>
              </p:cNvPr>
              <p:cNvGrpSpPr/>
              <p:nvPr/>
            </p:nvGrpSpPr>
            <p:grpSpPr>
              <a:xfrm>
                <a:off x="6423860" y="5135165"/>
                <a:ext cx="917712" cy="416650"/>
                <a:chOff x="6049868" y="3161894"/>
                <a:chExt cx="1557569" cy="707151"/>
              </a:xfrm>
            </p:grpSpPr>
            <p:sp>
              <p:nvSpPr>
                <p:cNvPr id="458" name="台形 457">
                  <a:extLst>
                    <a:ext uri="{FF2B5EF4-FFF2-40B4-BE49-F238E27FC236}">
                      <a16:creationId xmlns:a16="http://schemas.microsoft.com/office/drawing/2014/main" id="{760B42A9-AA6D-4235-BD07-92274A34FC0C}"/>
                    </a:ext>
                  </a:extLst>
                </p:cNvPr>
                <p:cNvSpPr/>
                <p:nvPr/>
              </p:nvSpPr>
              <p:spPr bwMode="auto">
                <a:xfrm rot="3600000">
                  <a:off x="7177686" y="3144016"/>
                  <a:ext cx="97614" cy="133369"/>
                </a:xfrm>
                <a:prstGeom prst="trapezoid">
                  <a:avLst/>
                </a:prstGeom>
                <a:solidFill>
                  <a:srgbClr val="33CC33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59" name="楕円 413">
                  <a:extLst>
                    <a:ext uri="{FF2B5EF4-FFF2-40B4-BE49-F238E27FC236}">
                      <a16:creationId xmlns:a16="http://schemas.microsoft.com/office/drawing/2014/main" id="{1C26A172-0B84-4BD1-8093-E4F94948807C}"/>
                    </a:ext>
                  </a:extLst>
                </p:cNvPr>
                <p:cNvSpPr/>
                <p:nvPr/>
              </p:nvSpPr>
              <p:spPr bwMode="auto">
                <a:xfrm rot="3600000">
                  <a:off x="6503187" y="2911277"/>
                  <a:ext cx="329533" cy="1236172"/>
                </a:xfrm>
                <a:custGeom>
                  <a:avLst/>
                  <a:gdLst>
                    <a:gd name="connsiteX0" fmla="*/ 0 w 823660"/>
                    <a:gd name="connsiteY0" fmla="*/ 202789 h 405577"/>
                    <a:gd name="connsiteX1" fmla="*/ 411830 w 823660"/>
                    <a:gd name="connsiteY1" fmla="*/ 0 h 405577"/>
                    <a:gd name="connsiteX2" fmla="*/ 823660 w 823660"/>
                    <a:gd name="connsiteY2" fmla="*/ 202789 h 405577"/>
                    <a:gd name="connsiteX3" fmla="*/ 411830 w 823660"/>
                    <a:gd name="connsiteY3" fmla="*/ 405578 h 405577"/>
                    <a:gd name="connsiteX4" fmla="*/ 0 w 823660"/>
                    <a:gd name="connsiteY4" fmla="*/ 202789 h 405577"/>
                    <a:gd name="connsiteX0" fmla="*/ 0 w 823660"/>
                    <a:gd name="connsiteY0" fmla="*/ 202789 h 405578"/>
                    <a:gd name="connsiteX1" fmla="*/ 411830 w 823660"/>
                    <a:gd name="connsiteY1" fmla="*/ 0 h 405578"/>
                    <a:gd name="connsiteX2" fmla="*/ 823660 w 823660"/>
                    <a:gd name="connsiteY2" fmla="*/ 202789 h 405578"/>
                    <a:gd name="connsiteX3" fmla="*/ 411830 w 823660"/>
                    <a:gd name="connsiteY3" fmla="*/ 405578 h 405578"/>
                    <a:gd name="connsiteX4" fmla="*/ 0 w 823660"/>
                    <a:gd name="connsiteY4" fmla="*/ 202789 h 405578"/>
                    <a:gd name="connsiteX0" fmla="*/ 0 w 823660"/>
                    <a:gd name="connsiteY0" fmla="*/ 202789 h 405578"/>
                    <a:gd name="connsiteX1" fmla="*/ 411830 w 823660"/>
                    <a:gd name="connsiteY1" fmla="*/ 0 h 405578"/>
                    <a:gd name="connsiteX2" fmla="*/ 823660 w 823660"/>
                    <a:gd name="connsiteY2" fmla="*/ 202789 h 405578"/>
                    <a:gd name="connsiteX3" fmla="*/ 411830 w 823660"/>
                    <a:gd name="connsiteY3" fmla="*/ 405578 h 405578"/>
                    <a:gd name="connsiteX4" fmla="*/ 0 w 823660"/>
                    <a:gd name="connsiteY4" fmla="*/ 202789 h 405578"/>
                    <a:gd name="connsiteX0" fmla="*/ 0 w 823660"/>
                    <a:gd name="connsiteY0" fmla="*/ 202789 h 405578"/>
                    <a:gd name="connsiteX1" fmla="*/ 411830 w 823660"/>
                    <a:gd name="connsiteY1" fmla="*/ 0 h 405578"/>
                    <a:gd name="connsiteX2" fmla="*/ 823660 w 823660"/>
                    <a:gd name="connsiteY2" fmla="*/ 202789 h 405578"/>
                    <a:gd name="connsiteX3" fmla="*/ 411830 w 823660"/>
                    <a:gd name="connsiteY3" fmla="*/ 405578 h 405578"/>
                    <a:gd name="connsiteX4" fmla="*/ 0 w 823660"/>
                    <a:gd name="connsiteY4" fmla="*/ 202789 h 405578"/>
                    <a:gd name="connsiteX0" fmla="*/ 0 w 823660"/>
                    <a:gd name="connsiteY0" fmla="*/ 202789 h 405578"/>
                    <a:gd name="connsiteX1" fmla="*/ 411830 w 823660"/>
                    <a:gd name="connsiteY1" fmla="*/ 0 h 405578"/>
                    <a:gd name="connsiteX2" fmla="*/ 823660 w 823660"/>
                    <a:gd name="connsiteY2" fmla="*/ 202789 h 405578"/>
                    <a:gd name="connsiteX3" fmla="*/ 411830 w 823660"/>
                    <a:gd name="connsiteY3" fmla="*/ 405578 h 405578"/>
                    <a:gd name="connsiteX4" fmla="*/ 0 w 823660"/>
                    <a:gd name="connsiteY4" fmla="*/ 202789 h 405578"/>
                    <a:gd name="connsiteX0" fmla="*/ 121007 w 944667"/>
                    <a:gd name="connsiteY0" fmla="*/ 202789 h 1767653"/>
                    <a:gd name="connsiteX1" fmla="*/ 532837 w 944667"/>
                    <a:gd name="connsiteY1" fmla="*/ 0 h 1767653"/>
                    <a:gd name="connsiteX2" fmla="*/ 944667 w 944667"/>
                    <a:gd name="connsiteY2" fmla="*/ 202789 h 1767653"/>
                    <a:gd name="connsiteX3" fmla="*/ 94687 w 944667"/>
                    <a:gd name="connsiteY3" fmla="*/ 1767653 h 1767653"/>
                    <a:gd name="connsiteX4" fmla="*/ 121007 w 944667"/>
                    <a:gd name="connsiteY4" fmla="*/ 202789 h 1767653"/>
                    <a:gd name="connsiteX0" fmla="*/ 26320 w 849980"/>
                    <a:gd name="connsiteY0" fmla="*/ 202789 h 1767653"/>
                    <a:gd name="connsiteX1" fmla="*/ 438150 w 849980"/>
                    <a:gd name="connsiteY1" fmla="*/ 0 h 1767653"/>
                    <a:gd name="connsiteX2" fmla="*/ 849980 w 849980"/>
                    <a:gd name="connsiteY2" fmla="*/ 202789 h 1767653"/>
                    <a:gd name="connsiteX3" fmla="*/ 0 w 849980"/>
                    <a:gd name="connsiteY3" fmla="*/ 1767653 h 1767653"/>
                    <a:gd name="connsiteX4" fmla="*/ 26320 w 849980"/>
                    <a:gd name="connsiteY4" fmla="*/ 202789 h 1767653"/>
                    <a:gd name="connsiteX0" fmla="*/ 26320 w 849980"/>
                    <a:gd name="connsiteY0" fmla="*/ 202789 h 1767653"/>
                    <a:gd name="connsiteX1" fmla="*/ 438150 w 849980"/>
                    <a:gd name="connsiteY1" fmla="*/ 0 h 1767653"/>
                    <a:gd name="connsiteX2" fmla="*/ 849980 w 849980"/>
                    <a:gd name="connsiteY2" fmla="*/ 202789 h 1767653"/>
                    <a:gd name="connsiteX3" fmla="*/ 0 w 849980"/>
                    <a:gd name="connsiteY3" fmla="*/ 1767653 h 1767653"/>
                    <a:gd name="connsiteX4" fmla="*/ 26320 w 849980"/>
                    <a:gd name="connsiteY4" fmla="*/ 202789 h 1767653"/>
                    <a:gd name="connsiteX0" fmla="*/ 26320 w 849980"/>
                    <a:gd name="connsiteY0" fmla="*/ 202789 h 1767653"/>
                    <a:gd name="connsiteX1" fmla="*/ 438150 w 849980"/>
                    <a:gd name="connsiteY1" fmla="*/ 0 h 1767653"/>
                    <a:gd name="connsiteX2" fmla="*/ 849980 w 849980"/>
                    <a:gd name="connsiteY2" fmla="*/ 202789 h 1767653"/>
                    <a:gd name="connsiteX3" fmla="*/ 0 w 849980"/>
                    <a:gd name="connsiteY3" fmla="*/ 1767653 h 1767653"/>
                    <a:gd name="connsiteX4" fmla="*/ 26320 w 849980"/>
                    <a:gd name="connsiteY4" fmla="*/ 202789 h 17676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49980" h="1767653">
                      <a:moveTo>
                        <a:pt x="26320" y="202789"/>
                      </a:moveTo>
                      <a:cubicBezTo>
                        <a:pt x="26320" y="90792"/>
                        <a:pt x="210703" y="0"/>
                        <a:pt x="438150" y="0"/>
                      </a:cubicBezTo>
                      <a:cubicBezTo>
                        <a:pt x="665597" y="0"/>
                        <a:pt x="849980" y="90792"/>
                        <a:pt x="849980" y="202789"/>
                      </a:cubicBezTo>
                      <a:cubicBezTo>
                        <a:pt x="849980" y="314786"/>
                        <a:pt x="637022" y="1524765"/>
                        <a:pt x="0" y="1767653"/>
                      </a:cubicBezTo>
                      <a:cubicBezTo>
                        <a:pt x="215466" y="1053278"/>
                        <a:pt x="26320" y="314786"/>
                        <a:pt x="26320" y="202789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60" name="台形 459">
                  <a:extLst>
                    <a:ext uri="{FF2B5EF4-FFF2-40B4-BE49-F238E27FC236}">
                      <a16:creationId xmlns:a16="http://schemas.microsoft.com/office/drawing/2014/main" id="{081C0E08-3F7B-4748-9D55-7A090877D352}"/>
                    </a:ext>
                  </a:extLst>
                </p:cNvPr>
                <p:cNvSpPr/>
                <p:nvPr/>
              </p:nvSpPr>
              <p:spPr bwMode="auto">
                <a:xfrm rot="4592918">
                  <a:off x="7491946" y="3491220"/>
                  <a:ext cx="97614" cy="133369"/>
                </a:xfrm>
                <a:prstGeom prst="trapezoid">
                  <a:avLst/>
                </a:prstGeom>
                <a:solidFill>
                  <a:srgbClr val="33CC33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61" name="楕円 413">
                  <a:extLst>
                    <a:ext uri="{FF2B5EF4-FFF2-40B4-BE49-F238E27FC236}">
                      <a16:creationId xmlns:a16="http://schemas.microsoft.com/office/drawing/2014/main" id="{912611EB-F560-4AE4-983F-3EDECC70E437}"/>
                    </a:ext>
                  </a:extLst>
                </p:cNvPr>
                <p:cNvSpPr/>
                <p:nvPr/>
              </p:nvSpPr>
              <p:spPr bwMode="auto">
                <a:xfrm rot="4592918">
                  <a:off x="6749817" y="3086193"/>
                  <a:ext cx="329533" cy="1236172"/>
                </a:xfrm>
                <a:custGeom>
                  <a:avLst/>
                  <a:gdLst>
                    <a:gd name="connsiteX0" fmla="*/ 0 w 823660"/>
                    <a:gd name="connsiteY0" fmla="*/ 202789 h 405577"/>
                    <a:gd name="connsiteX1" fmla="*/ 411830 w 823660"/>
                    <a:gd name="connsiteY1" fmla="*/ 0 h 405577"/>
                    <a:gd name="connsiteX2" fmla="*/ 823660 w 823660"/>
                    <a:gd name="connsiteY2" fmla="*/ 202789 h 405577"/>
                    <a:gd name="connsiteX3" fmla="*/ 411830 w 823660"/>
                    <a:gd name="connsiteY3" fmla="*/ 405578 h 405577"/>
                    <a:gd name="connsiteX4" fmla="*/ 0 w 823660"/>
                    <a:gd name="connsiteY4" fmla="*/ 202789 h 405577"/>
                    <a:gd name="connsiteX0" fmla="*/ 0 w 823660"/>
                    <a:gd name="connsiteY0" fmla="*/ 202789 h 405578"/>
                    <a:gd name="connsiteX1" fmla="*/ 411830 w 823660"/>
                    <a:gd name="connsiteY1" fmla="*/ 0 h 405578"/>
                    <a:gd name="connsiteX2" fmla="*/ 823660 w 823660"/>
                    <a:gd name="connsiteY2" fmla="*/ 202789 h 405578"/>
                    <a:gd name="connsiteX3" fmla="*/ 411830 w 823660"/>
                    <a:gd name="connsiteY3" fmla="*/ 405578 h 405578"/>
                    <a:gd name="connsiteX4" fmla="*/ 0 w 823660"/>
                    <a:gd name="connsiteY4" fmla="*/ 202789 h 405578"/>
                    <a:gd name="connsiteX0" fmla="*/ 0 w 823660"/>
                    <a:gd name="connsiteY0" fmla="*/ 202789 h 405578"/>
                    <a:gd name="connsiteX1" fmla="*/ 411830 w 823660"/>
                    <a:gd name="connsiteY1" fmla="*/ 0 h 405578"/>
                    <a:gd name="connsiteX2" fmla="*/ 823660 w 823660"/>
                    <a:gd name="connsiteY2" fmla="*/ 202789 h 405578"/>
                    <a:gd name="connsiteX3" fmla="*/ 411830 w 823660"/>
                    <a:gd name="connsiteY3" fmla="*/ 405578 h 405578"/>
                    <a:gd name="connsiteX4" fmla="*/ 0 w 823660"/>
                    <a:gd name="connsiteY4" fmla="*/ 202789 h 405578"/>
                    <a:gd name="connsiteX0" fmla="*/ 0 w 823660"/>
                    <a:gd name="connsiteY0" fmla="*/ 202789 h 405578"/>
                    <a:gd name="connsiteX1" fmla="*/ 411830 w 823660"/>
                    <a:gd name="connsiteY1" fmla="*/ 0 h 405578"/>
                    <a:gd name="connsiteX2" fmla="*/ 823660 w 823660"/>
                    <a:gd name="connsiteY2" fmla="*/ 202789 h 405578"/>
                    <a:gd name="connsiteX3" fmla="*/ 411830 w 823660"/>
                    <a:gd name="connsiteY3" fmla="*/ 405578 h 405578"/>
                    <a:gd name="connsiteX4" fmla="*/ 0 w 823660"/>
                    <a:gd name="connsiteY4" fmla="*/ 202789 h 405578"/>
                    <a:gd name="connsiteX0" fmla="*/ 0 w 823660"/>
                    <a:gd name="connsiteY0" fmla="*/ 202789 h 405578"/>
                    <a:gd name="connsiteX1" fmla="*/ 411830 w 823660"/>
                    <a:gd name="connsiteY1" fmla="*/ 0 h 405578"/>
                    <a:gd name="connsiteX2" fmla="*/ 823660 w 823660"/>
                    <a:gd name="connsiteY2" fmla="*/ 202789 h 405578"/>
                    <a:gd name="connsiteX3" fmla="*/ 411830 w 823660"/>
                    <a:gd name="connsiteY3" fmla="*/ 405578 h 405578"/>
                    <a:gd name="connsiteX4" fmla="*/ 0 w 823660"/>
                    <a:gd name="connsiteY4" fmla="*/ 202789 h 405578"/>
                    <a:gd name="connsiteX0" fmla="*/ 121007 w 944667"/>
                    <a:gd name="connsiteY0" fmla="*/ 202789 h 1767653"/>
                    <a:gd name="connsiteX1" fmla="*/ 532837 w 944667"/>
                    <a:gd name="connsiteY1" fmla="*/ 0 h 1767653"/>
                    <a:gd name="connsiteX2" fmla="*/ 944667 w 944667"/>
                    <a:gd name="connsiteY2" fmla="*/ 202789 h 1767653"/>
                    <a:gd name="connsiteX3" fmla="*/ 94687 w 944667"/>
                    <a:gd name="connsiteY3" fmla="*/ 1767653 h 1767653"/>
                    <a:gd name="connsiteX4" fmla="*/ 121007 w 944667"/>
                    <a:gd name="connsiteY4" fmla="*/ 202789 h 1767653"/>
                    <a:gd name="connsiteX0" fmla="*/ 26320 w 849980"/>
                    <a:gd name="connsiteY0" fmla="*/ 202789 h 1767653"/>
                    <a:gd name="connsiteX1" fmla="*/ 438150 w 849980"/>
                    <a:gd name="connsiteY1" fmla="*/ 0 h 1767653"/>
                    <a:gd name="connsiteX2" fmla="*/ 849980 w 849980"/>
                    <a:gd name="connsiteY2" fmla="*/ 202789 h 1767653"/>
                    <a:gd name="connsiteX3" fmla="*/ 0 w 849980"/>
                    <a:gd name="connsiteY3" fmla="*/ 1767653 h 1767653"/>
                    <a:gd name="connsiteX4" fmla="*/ 26320 w 849980"/>
                    <a:gd name="connsiteY4" fmla="*/ 202789 h 1767653"/>
                    <a:gd name="connsiteX0" fmla="*/ 26320 w 849980"/>
                    <a:gd name="connsiteY0" fmla="*/ 202789 h 1767653"/>
                    <a:gd name="connsiteX1" fmla="*/ 438150 w 849980"/>
                    <a:gd name="connsiteY1" fmla="*/ 0 h 1767653"/>
                    <a:gd name="connsiteX2" fmla="*/ 849980 w 849980"/>
                    <a:gd name="connsiteY2" fmla="*/ 202789 h 1767653"/>
                    <a:gd name="connsiteX3" fmla="*/ 0 w 849980"/>
                    <a:gd name="connsiteY3" fmla="*/ 1767653 h 1767653"/>
                    <a:gd name="connsiteX4" fmla="*/ 26320 w 849980"/>
                    <a:gd name="connsiteY4" fmla="*/ 202789 h 1767653"/>
                    <a:gd name="connsiteX0" fmla="*/ 26320 w 849980"/>
                    <a:gd name="connsiteY0" fmla="*/ 202789 h 1767653"/>
                    <a:gd name="connsiteX1" fmla="*/ 438150 w 849980"/>
                    <a:gd name="connsiteY1" fmla="*/ 0 h 1767653"/>
                    <a:gd name="connsiteX2" fmla="*/ 849980 w 849980"/>
                    <a:gd name="connsiteY2" fmla="*/ 202789 h 1767653"/>
                    <a:gd name="connsiteX3" fmla="*/ 0 w 849980"/>
                    <a:gd name="connsiteY3" fmla="*/ 1767653 h 1767653"/>
                    <a:gd name="connsiteX4" fmla="*/ 26320 w 849980"/>
                    <a:gd name="connsiteY4" fmla="*/ 202789 h 17676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49980" h="1767653">
                      <a:moveTo>
                        <a:pt x="26320" y="202789"/>
                      </a:moveTo>
                      <a:cubicBezTo>
                        <a:pt x="26320" y="90792"/>
                        <a:pt x="210703" y="0"/>
                        <a:pt x="438150" y="0"/>
                      </a:cubicBezTo>
                      <a:cubicBezTo>
                        <a:pt x="665597" y="0"/>
                        <a:pt x="849980" y="90792"/>
                        <a:pt x="849980" y="202789"/>
                      </a:cubicBezTo>
                      <a:cubicBezTo>
                        <a:pt x="849980" y="314786"/>
                        <a:pt x="637022" y="1524765"/>
                        <a:pt x="0" y="1767653"/>
                      </a:cubicBezTo>
                      <a:cubicBezTo>
                        <a:pt x="215466" y="1053278"/>
                        <a:pt x="26320" y="314786"/>
                        <a:pt x="26320" y="202789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453" name="グループ化 452">
                <a:extLst>
                  <a:ext uri="{FF2B5EF4-FFF2-40B4-BE49-F238E27FC236}">
                    <a16:creationId xmlns:a16="http://schemas.microsoft.com/office/drawing/2014/main" id="{53A7743B-C7C5-48F6-BE2A-CD074B0C75D0}"/>
                  </a:ext>
                </a:extLst>
              </p:cNvPr>
              <p:cNvGrpSpPr/>
              <p:nvPr/>
            </p:nvGrpSpPr>
            <p:grpSpPr>
              <a:xfrm>
                <a:off x="6158940" y="5348810"/>
                <a:ext cx="917712" cy="416650"/>
                <a:chOff x="6049868" y="3161894"/>
                <a:chExt cx="1557569" cy="707151"/>
              </a:xfrm>
            </p:grpSpPr>
            <p:sp>
              <p:nvSpPr>
                <p:cNvPr id="454" name="台形 453">
                  <a:extLst>
                    <a:ext uri="{FF2B5EF4-FFF2-40B4-BE49-F238E27FC236}">
                      <a16:creationId xmlns:a16="http://schemas.microsoft.com/office/drawing/2014/main" id="{BAFA8858-0925-481D-9075-4F68FB3B7BF9}"/>
                    </a:ext>
                  </a:extLst>
                </p:cNvPr>
                <p:cNvSpPr/>
                <p:nvPr/>
              </p:nvSpPr>
              <p:spPr bwMode="auto">
                <a:xfrm rot="3600000">
                  <a:off x="7177686" y="3144016"/>
                  <a:ext cx="97614" cy="133369"/>
                </a:xfrm>
                <a:prstGeom prst="trapezoid">
                  <a:avLst/>
                </a:prstGeom>
                <a:solidFill>
                  <a:srgbClr val="33CC33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55" name="楕円 413">
                  <a:extLst>
                    <a:ext uri="{FF2B5EF4-FFF2-40B4-BE49-F238E27FC236}">
                      <a16:creationId xmlns:a16="http://schemas.microsoft.com/office/drawing/2014/main" id="{57886F2C-8E66-46C9-A863-E163C2955AE0}"/>
                    </a:ext>
                  </a:extLst>
                </p:cNvPr>
                <p:cNvSpPr/>
                <p:nvPr/>
              </p:nvSpPr>
              <p:spPr bwMode="auto">
                <a:xfrm rot="3600000">
                  <a:off x="6503187" y="2911277"/>
                  <a:ext cx="329533" cy="1236172"/>
                </a:xfrm>
                <a:custGeom>
                  <a:avLst/>
                  <a:gdLst>
                    <a:gd name="connsiteX0" fmla="*/ 0 w 823660"/>
                    <a:gd name="connsiteY0" fmla="*/ 202789 h 405577"/>
                    <a:gd name="connsiteX1" fmla="*/ 411830 w 823660"/>
                    <a:gd name="connsiteY1" fmla="*/ 0 h 405577"/>
                    <a:gd name="connsiteX2" fmla="*/ 823660 w 823660"/>
                    <a:gd name="connsiteY2" fmla="*/ 202789 h 405577"/>
                    <a:gd name="connsiteX3" fmla="*/ 411830 w 823660"/>
                    <a:gd name="connsiteY3" fmla="*/ 405578 h 405577"/>
                    <a:gd name="connsiteX4" fmla="*/ 0 w 823660"/>
                    <a:gd name="connsiteY4" fmla="*/ 202789 h 405577"/>
                    <a:gd name="connsiteX0" fmla="*/ 0 w 823660"/>
                    <a:gd name="connsiteY0" fmla="*/ 202789 h 405578"/>
                    <a:gd name="connsiteX1" fmla="*/ 411830 w 823660"/>
                    <a:gd name="connsiteY1" fmla="*/ 0 h 405578"/>
                    <a:gd name="connsiteX2" fmla="*/ 823660 w 823660"/>
                    <a:gd name="connsiteY2" fmla="*/ 202789 h 405578"/>
                    <a:gd name="connsiteX3" fmla="*/ 411830 w 823660"/>
                    <a:gd name="connsiteY3" fmla="*/ 405578 h 405578"/>
                    <a:gd name="connsiteX4" fmla="*/ 0 w 823660"/>
                    <a:gd name="connsiteY4" fmla="*/ 202789 h 405578"/>
                    <a:gd name="connsiteX0" fmla="*/ 0 w 823660"/>
                    <a:gd name="connsiteY0" fmla="*/ 202789 h 405578"/>
                    <a:gd name="connsiteX1" fmla="*/ 411830 w 823660"/>
                    <a:gd name="connsiteY1" fmla="*/ 0 h 405578"/>
                    <a:gd name="connsiteX2" fmla="*/ 823660 w 823660"/>
                    <a:gd name="connsiteY2" fmla="*/ 202789 h 405578"/>
                    <a:gd name="connsiteX3" fmla="*/ 411830 w 823660"/>
                    <a:gd name="connsiteY3" fmla="*/ 405578 h 405578"/>
                    <a:gd name="connsiteX4" fmla="*/ 0 w 823660"/>
                    <a:gd name="connsiteY4" fmla="*/ 202789 h 405578"/>
                    <a:gd name="connsiteX0" fmla="*/ 0 w 823660"/>
                    <a:gd name="connsiteY0" fmla="*/ 202789 h 405578"/>
                    <a:gd name="connsiteX1" fmla="*/ 411830 w 823660"/>
                    <a:gd name="connsiteY1" fmla="*/ 0 h 405578"/>
                    <a:gd name="connsiteX2" fmla="*/ 823660 w 823660"/>
                    <a:gd name="connsiteY2" fmla="*/ 202789 h 405578"/>
                    <a:gd name="connsiteX3" fmla="*/ 411830 w 823660"/>
                    <a:gd name="connsiteY3" fmla="*/ 405578 h 405578"/>
                    <a:gd name="connsiteX4" fmla="*/ 0 w 823660"/>
                    <a:gd name="connsiteY4" fmla="*/ 202789 h 405578"/>
                    <a:gd name="connsiteX0" fmla="*/ 0 w 823660"/>
                    <a:gd name="connsiteY0" fmla="*/ 202789 h 405578"/>
                    <a:gd name="connsiteX1" fmla="*/ 411830 w 823660"/>
                    <a:gd name="connsiteY1" fmla="*/ 0 h 405578"/>
                    <a:gd name="connsiteX2" fmla="*/ 823660 w 823660"/>
                    <a:gd name="connsiteY2" fmla="*/ 202789 h 405578"/>
                    <a:gd name="connsiteX3" fmla="*/ 411830 w 823660"/>
                    <a:gd name="connsiteY3" fmla="*/ 405578 h 405578"/>
                    <a:gd name="connsiteX4" fmla="*/ 0 w 823660"/>
                    <a:gd name="connsiteY4" fmla="*/ 202789 h 405578"/>
                    <a:gd name="connsiteX0" fmla="*/ 121007 w 944667"/>
                    <a:gd name="connsiteY0" fmla="*/ 202789 h 1767653"/>
                    <a:gd name="connsiteX1" fmla="*/ 532837 w 944667"/>
                    <a:gd name="connsiteY1" fmla="*/ 0 h 1767653"/>
                    <a:gd name="connsiteX2" fmla="*/ 944667 w 944667"/>
                    <a:gd name="connsiteY2" fmla="*/ 202789 h 1767653"/>
                    <a:gd name="connsiteX3" fmla="*/ 94687 w 944667"/>
                    <a:gd name="connsiteY3" fmla="*/ 1767653 h 1767653"/>
                    <a:gd name="connsiteX4" fmla="*/ 121007 w 944667"/>
                    <a:gd name="connsiteY4" fmla="*/ 202789 h 1767653"/>
                    <a:gd name="connsiteX0" fmla="*/ 26320 w 849980"/>
                    <a:gd name="connsiteY0" fmla="*/ 202789 h 1767653"/>
                    <a:gd name="connsiteX1" fmla="*/ 438150 w 849980"/>
                    <a:gd name="connsiteY1" fmla="*/ 0 h 1767653"/>
                    <a:gd name="connsiteX2" fmla="*/ 849980 w 849980"/>
                    <a:gd name="connsiteY2" fmla="*/ 202789 h 1767653"/>
                    <a:gd name="connsiteX3" fmla="*/ 0 w 849980"/>
                    <a:gd name="connsiteY3" fmla="*/ 1767653 h 1767653"/>
                    <a:gd name="connsiteX4" fmla="*/ 26320 w 849980"/>
                    <a:gd name="connsiteY4" fmla="*/ 202789 h 1767653"/>
                    <a:gd name="connsiteX0" fmla="*/ 26320 w 849980"/>
                    <a:gd name="connsiteY0" fmla="*/ 202789 h 1767653"/>
                    <a:gd name="connsiteX1" fmla="*/ 438150 w 849980"/>
                    <a:gd name="connsiteY1" fmla="*/ 0 h 1767653"/>
                    <a:gd name="connsiteX2" fmla="*/ 849980 w 849980"/>
                    <a:gd name="connsiteY2" fmla="*/ 202789 h 1767653"/>
                    <a:gd name="connsiteX3" fmla="*/ 0 w 849980"/>
                    <a:gd name="connsiteY3" fmla="*/ 1767653 h 1767653"/>
                    <a:gd name="connsiteX4" fmla="*/ 26320 w 849980"/>
                    <a:gd name="connsiteY4" fmla="*/ 202789 h 1767653"/>
                    <a:gd name="connsiteX0" fmla="*/ 26320 w 849980"/>
                    <a:gd name="connsiteY0" fmla="*/ 202789 h 1767653"/>
                    <a:gd name="connsiteX1" fmla="*/ 438150 w 849980"/>
                    <a:gd name="connsiteY1" fmla="*/ 0 h 1767653"/>
                    <a:gd name="connsiteX2" fmla="*/ 849980 w 849980"/>
                    <a:gd name="connsiteY2" fmla="*/ 202789 h 1767653"/>
                    <a:gd name="connsiteX3" fmla="*/ 0 w 849980"/>
                    <a:gd name="connsiteY3" fmla="*/ 1767653 h 1767653"/>
                    <a:gd name="connsiteX4" fmla="*/ 26320 w 849980"/>
                    <a:gd name="connsiteY4" fmla="*/ 202789 h 17676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49980" h="1767653">
                      <a:moveTo>
                        <a:pt x="26320" y="202789"/>
                      </a:moveTo>
                      <a:cubicBezTo>
                        <a:pt x="26320" y="90792"/>
                        <a:pt x="210703" y="0"/>
                        <a:pt x="438150" y="0"/>
                      </a:cubicBezTo>
                      <a:cubicBezTo>
                        <a:pt x="665597" y="0"/>
                        <a:pt x="849980" y="90792"/>
                        <a:pt x="849980" y="202789"/>
                      </a:cubicBezTo>
                      <a:cubicBezTo>
                        <a:pt x="849980" y="314786"/>
                        <a:pt x="637022" y="1524765"/>
                        <a:pt x="0" y="1767653"/>
                      </a:cubicBezTo>
                      <a:cubicBezTo>
                        <a:pt x="215466" y="1053278"/>
                        <a:pt x="26320" y="314786"/>
                        <a:pt x="26320" y="202789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56" name="台形 455">
                  <a:extLst>
                    <a:ext uri="{FF2B5EF4-FFF2-40B4-BE49-F238E27FC236}">
                      <a16:creationId xmlns:a16="http://schemas.microsoft.com/office/drawing/2014/main" id="{5E12D299-C65D-44CE-805B-E158C36CD67D}"/>
                    </a:ext>
                  </a:extLst>
                </p:cNvPr>
                <p:cNvSpPr/>
                <p:nvPr/>
              </p:nvSpPr>
              <p:spPr bwMode="auto">
                <a:xfrm rot="4592918">
                  <a:off x="7491946" y="3491220"/>
                  <a:ext cx="97614" cy="133369"/>
                </a:xfrm>
                <a:prstGeom prst="trapezoid">
                  <a:avLst/>
                </a:prstGeom>
                <a:solidFill>
                  <a:srgbClr val="33CC33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57" name="楕円 413">
                  <a:extLst>
                    <a:ext uri="{FF2B5EF4-FFF2-40B4-BE49-F238E27FC236}">
                      <a16:creationId xmlns:a16="http://schemas.microsoft.com/office/drawing/2014/main" id="{43F967E7-BDB0-4917-8532-C50823884D79}"/>
                    </a:ext>
                  </a:extLst>
                </p:cNvPr>
                <p:cNvSpPr/>
                <p:nvPr/>
              </p:nvSpPr>
              <p:spPr bwMode="auto">
                <a:xfrm rot="4592918">
                  <a:off x="6749817" y="3086193"/>
                  <a:ext cx="329533" cy="1236172"/>
                </a:xfrm>
                <a:custGeom>
                  <a:avLst/>
                  <a:gdLst>
                    <a:gd name="connsiteX0" fmla="*/ 0 w 823660"/>
                    <a:gd name="connsiteY0" fmla="*/ 202789 h 405577"/>
                    <a:gd name="connsiteX1" fmla="*/ 411830 w 823660"/>
                    <a:gd name="connsiteY1" fmla="*/ 0 h 405577"/>
                    <a:gd name="connsiteX2" fmla="*/ 823660 w 823660"/>
                    <a:gd name="connsiteY2" fmla="*/ 202789 h 405577"/>
                    <a:gd name="connsiteX3" fmla="*/ 411830 w 823660"/>
                    <a:gd name="connsiteY3" fmla="*/ 405578 h 405577"/>
                    <a:gd name="connsiteX4" fmla="*/ 0 w 823660"/>
                    <a:gd name="connsiteY4" fmla="*/ 202789 h 405577"/>
                    <a:gd name="connsiteX0" fmla="*/ 0 w 823660"/>
                    <a:gd name="connsiteY0" fmla="*/ 202789 h 405578"/>
                    <a:gd name="connsiteX1" fmla="*/ 411830 w 823660"/>
                    <a:gd name="connsiteY1" fmla="*/ 0 h 405578"/>
                    <a:gd name="connsiteX2" fmla="*/ 823660 w 823660"/>
                    <a:gd name="connsiteY2" fmla="*/ 202789 h 405578"/>
                    <a:gd name="connsiteX3" fmla="*/ 411830 w 823660"/>
                    <a:gd name="connsiteY3" fmla="*/ 405578 h 405578"/>
                    <a:gd name="connsiteX4" fmla="*/ 0 w 823660"/>
                    <a:gd name="connsiteY4" fmla="*/ 202789 h 405578"/>
                    <a:gd name="connsiteX0" fmla="*/ 0 w 823660"/>
                    <a:gd name="connsiteY0" fmla="*/ 202789 h 405578"/>
                    <a:gd name="connsiteX1" fmla="*/ 411830 w 823660"/>
                    <a:gd name="connsiteY1" fmla="*/ 0 h 405578"/>
                    <a:gd name="connsiteX2" fmla="*/ 823660 w 823660"/>
                    <a:gd name="connsiteY2" fmla="*/ 202789 h 405578"/>
                    <a:gd name="connsiteX3" fmla="*/ 411830 w 823660"/>
                    <a:gd name="connsiteY3" fmla="*/ 405578 h 405578"/>
                    <a:gd name="connsiteX4" fmla="*/ 0 w 823660"/>
                    <a:gd name="connsiteY4" fmla="*/ 202789 h 405578"/>
                    <a:gd name="connsiteX0" fmla="*/ 0 w 823660"/>
                    <a:gd name="connsiteY0" fmla="*/ 202789 h 405578"/>
                    <a:gd name="connsiteX1" fmla="*/ 411830 w 823660"/>
                    <a:gd name="connsiteY1" fmla="*/ 0 h 405578"/>
                    <a:gd name="connsiteX2" fmla="*/ 823660 w 823660"/>
                    <a:gd name="connsiteY2" fmla="*/ 202789 h 405578"/>
                    <a:gd name="connsiteX3" fmla="*/ 411830 w 823660"/>
                    <a:gd name="connsiteY3" fmla="*/ 405578 h 405578"/>
                    <a:gd name="connsiteX4" fmla="*/ 0 w 823660"/>
                    <a:gd name="connsiteY4" fmla="*/ 202789 h 405578"/>
                    <a:gd name="connsiteX0" fmla="*/ 0 w 823660"/>
                    <a:gd name="connsiteY0" fmla="*/ 202789 h 405578"/>
                    <a:gd name="connsiteX1" fmla="*/ 411830 w 823660"/>
                    <a:gd name="connsiteY1" fmla="*/ 0 h 405578"/>
                    <a:gd name="connsiteX2" fmla="*/ 823660 w 823660"/>
                    <a:gd name="connsiteY2" fmla="*/ 202789 h 405578"/>
                    <a:gd name="connsiteX3" fmla="*/ 411830 w 823660"/>
                    <a:gd name="connsiteY3" fmla="*/ 405578 h 405578"/>
                    <a:gd name="connsiteX4" fmla="*/ 0 w 823660"/>
                    <a:gd name="connsiteY4" fmla="*/ 202789 h 405578"/>
                    <a:gd name="connsiteX0" fmla="*/ 121007 w 944667"/>
                    <a:gd name="connsiteY0" fmla="*/ 202789 h 1767653"/>
                    <a:gd name="connsiteX1" fmla="*/ 532837 w 944667"/>
                    <a:gd name="connsiteY1" fmla="*/ 0 h 1767653"/>
                    <a:gd name="connsiteX2" fmla="*/ 944667 w 944667"/>
                    <a:gd name="connsiteY2" fmla="*/ 202789 h 1767653"/>
                    <a:gd name="connsiteX3" fmla="*/ 94687 w 944667"/>
                    <a:gd name="connsiteY3" fmla="*/ 1767653 h 1767653"/>
                    <a:gd name="connsiteX4" fmla="*/ 121007 w 944667"/>
                    <a:gd name="connsiteY4" fmla="*/ 202789 h 1767653"/>
                    <a:gd name="connsiteX0" fmla="*/ 26320 w 849980"/>
                    <a:gd name="connsiteY0" fmla="*/ 202789 h 1767653"/>
                    <a:gd name="connsiteX1" fmla="*/ 438150 w 849980"/>
                    <a:gd name="connsiteY1" fmla="*/ 0 h 1767653"/>
                    <a:gd name="connsiteX2" fmla="*/ 849980 w 849980"/>
                    <a:gd name="connsiteY2" fmla="*/ 202789 h 1767653"/>
                    <a:gd name="connsiteX3" fmla="*/ 0 w 849980"/>
                    <a:gd name="connsiteY3" fmla="*/ 1767653 h 1767653"/>
                    <a:gd name="connsiteX4" fmla="*/ 26320 w 849980"/>
                    <a:gd name="connsiteY4" fmla="*/ 202789 h 1767653"/>
                    <a:gd name="connsiteX0" fmla="*/ 26320 w 849980"/>
                    <a:gd name="connsiteY0" fmla="*/ 202789 h 1767653"/>
                    <a:gd name="connsiteX1" fmla="*/ 438150 w 849980"/>
                    <a:gd name="connsiteY1" fmla="*/ 0 h 1767653"/>
                    <a:gd name="connsiteX2" fmla="*/ 849980 w 849980"/>
                    <a:gd name="connsiteY2" fmla="*/ 202789 h 1767653"/>
                    <a:gd name="connsiteX3" fmla="*/ 0 w 849980"/>
                    <a:gd name="connsiteY3" fmla="*/ 1767653 h 1767653"/>
                    <a:gd name="connsiteX4" fmla="*/ 26320 w 849980"/>
                    <a:gd name="connsiteY4" fmla="*/ 202789 h 1767653"/>
                    <a:gd name="connsiteX0" fmla="*/ 26320 w 849980"/>
                    <a:gd name="connsiteY0" fmla="*/ 202789 h 1767653"/>
                    <a:gd name="connsiteX1" fmla="*/ 438150 w 849980"/>
                    <a:gd name="connsiteY1" fmla="*/ 0 h 1767653"/>
                    <a:gd name="connsiteX2" fmla="*/ 849980 w 849980"/>
                    <a:gd name="connsiteY2" fmla="*/ 202789 h 1767653"/>
                    <a:gd name="connsiteX3" fmla="*/ 0 w 849980"/>
                    <a:gd name="connsiteY3" fmla="*/ 1767653 h 1767653"/>
                    <a:gd name="connsiteX4" fmla="*/ 26320 w 849980"/>
                    <a:gd name="connsiteY4" fmla="*/ 202789 h 17676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49980" h="1767653">
                      <a:moveTo>
                        <a:pt x="26320" y="202789"/>
                      </a:moveTo>
                      <a:cubicBezTo>
                        <a:pt x="26320" y="90792"/>
                        <a:pt x="210703" y="0"/>
                        <a:pt x="438150" y="0"/>
                      </a:cubicBezTo>
                      <a:cubicBezTo>
                        <a:pt x="665597" y="0"/>
                        <a:pt x="849980" y="90792"/>
                        <a:pt x="849980" y="202789"/>
                      </a:cubicBezTo>
                      <a:cubicBezTo>
                        <a:pt x="849980" y="314786"/>
                        <a:pt x="637022" y="1524765"/>
                        <a:pt x="0" y="1767653"/>
                      </a:cubicBezTo>
                      <a:cubicBezTo>
                        <a:pt x="215466" y="1053278"/>
                        <a:pt x="26320" y="314786"/>
                        <a:pt x="26320" y="202789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</p:grpSp>
        <p:grpSp>
          <p:nvGrpSpPr>
            <p:cNvPr id="441" name="グループ化 440">
              <a:extLst>
                <a:ext uri="{FF2B5EF4-FFF2-40B4-BE49-F238E27FC236}">
                  <a16:creationId xmlns:a16="http://schemas.microsoft.com/office/drawing/2014/main" id="{F6D9D1F5-A67A-40A3-844D-35350D0548BF}"/>
                </a:ext>
              </a:extLst>
            </p:cNvPr>
            <p:cNvGrpSpPr/>
            <p:nvPr/>
          </p:nvGrpSpPr>
          <p:grpSpPr>
            <a:xfrm>
              <a:off x="6315213" y="5442310"/>
              <a:ext cx="1182632" cy="630295"/>
              <a:chOff x="6158940" y="5135165"/>
              <a:chExt cx="1182632" cy="630295"/>
            </a:xfrm>
          </p:grpSpPr>
          <p:grpSp>
            <p:nvGrpSpPr>
              <p:cNvPr id="442" name="グループ化 441">
                <a:extLst>
                  <a:ext uri="{FF2B5EF4-FFF2-40B4-BE49-F238E27FC236}">
                    <a16:creationId xmlns:a16="http://schemas.microsoft.com/office/drawing/2014/main" id="{06BC4519-B6C0-4F2A-8EF8-34DBFD790732}"/>
                  </a:ext>
                </a:extLst>
              </p:cNvPr>
              <p:cNvGrpSpPr/>
              <p:nvPr/>
            </p:nvGrpSpPr>
            <p:grpSpPr>
              <a:xfrm>
                <a:off x="6423860" y="5135165"/>
                <a:ext cx="917712" cy="416650"/>
                <a:chOff x="6049868" y="3161894"/>
                <a:chExt cx="1557569" cy="707151"/>
              </a:xfrm>
            </p:grpSpPr>
            <p:sp>
              <p:nvSpPr>
                <p:cNvPr id="448" name="台形 447">
                  <a:extLst>
                    <a:ext uri="{FF2B5EF4-FFF2-40B4-BE49-F238E27FC236}">
                      <a16:creationId xmlns:a16="http://schemas.microsoft.com/office/drawing/2014/main" id="{CA52C40B-87B7-4EB8-BF45-F0FFC3292D3B}"/>
                    </a:ext>
                  </a:extLst>
                </p:cNvPr>
                <p:cNvSpPr/>
                <p:nvPr/>
              </p:nvSpPr>
              <p:spPr bwMode="auto">
                <a:xfrm rot="3600000">
                  <a:off x="7177686" y="3144016"/>
                  <a:ext cx="97614" cy="133369"/>
                </a:xfrm>
                <a:prstGeom prst="trapezoid">
                  <a:avLst/>
                </a:prstGeom>
                <a:solidFill>
                  <a:srgbClr val="33CC33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49" name="楕円 413">
                  <a:extLst>
                    <a:ext uri="{FF2B5EF4-FFF2-40B4-BE49-F238E27FC236}">
                      <a16:creationId xmlns:a16="http://schemas.microsoft.com/office/drawing/2014/main" id="{AE7A8281-2A5A-4965-AF45-2C3C60C3DFA9}"/>
                    </a:ext>
                  </a:extLst>
                </p:cNvPr>
                <p:cNvSpPr/>
                <p:nvPr/>
              </p:nvSpPr>
              <p:spPr bwMode="auto">
                <a:xfrm rot="3600000">
                  <a:off x="6503187" y="2911277"/>
                  <a:ext cx="329533" cy="1236172"/>
                </a:xfrm>
                <a:custGeom>
                  <a:avLst/>
                  <a:gdLst>
                    <a:gd name="connsiteX0" fmla="*/ 0 w 823660"/>
                    <a:gd name="connsiteY0" fmla="*/ 202789 h 405577"/>
                    <a:gd name="connsiteX1" fmla="*/ 411830 w 823660"/>
                    <a:gd name="connsiteY1" fmla="*/ 0 h 405577"/>
                    <a:gd name="connsiteX2" fmla="*/ 823660 w 823660"/>
                    <a:gd name="connsiteY2" fmla="*/ 202789 h 405577"/>
                    <a:gd name="connsiteX3" fmla="*/ 411830 w 823660"/>
                    <a:gd name="connsiteY3" fmla="*/ 405578 h 405577"/>
                    <a:gd name="connsiteX4" fmla="*/ 0 w 823660"/>
                    <a:gd name="connsiteY4" fmla="*/ 202789 h 405577"/>
                    <a:gd name="connsiteX0" fmla="*/ 0 w 823660"/>
                    <a:gd name="connsiteY0" fmla="*/ 202789 h 405578"/>
                    <a:gd name="connsiteX1" fmla="*/ 411830 w 823660"/>
                    <a:gd name="connsiteY1" fmla="*/ 0 h 405578"/>
                    <a:gd name="connsiteX2" fmla="*/ 823660 w 823660"/>
                    <a:gd name="connsiteY2" fmla="*/ 202789 h 405578"/>
                    <a:gd name="connsiteX3" fmla="*/ 411830 w 823660"/>
                    <a:gd name="connsiteY3" fmla="*/ 405578 h 405578"/>
                    <a:gd name="connsiteX4" fmla="*/ 0 w 823660"/>
                    <a:gd name="connsiteY4" fmla="*/ 202789 h 405578"/>
                    <a:gd name="connsiteX0" fmla="*/ 0 w 823660"/>
                    <a:gd name="connsiteY0" fmla="*/ 202789 h 405578"/>
                    <a:gd name="connsiteX1" fmla="*/ 411830 w 823660"/>
                    <a:gd name="connsiteY1" fmla="*/ 0 h 405578"/>
                    <a:gd name="connsiteX2" fmla="*/ 823660 w 823660"/>
                    <a:gd name="connsiteY2" fmla="*/ 202789 h 405578"/>
                    <a:gd name="connsiteX3" fmla="*/ 411830 w 823660"/>
                    <a:gd name="connsiteY3" fmla="*/ 405578 h 405578"/>
                    <a:gd name="connsiteX4" fmla="*/ 0 w 823660"/>
                    <a:gd name="connsiteY4" fmla="*/ 202789 h 405578"/>
                    <a:gd name="connsiteX0" fmla="*/ 0 w 823660"/>
                    <a:gd name="connsiteY0" fmla="*/ 202789 h 405578"/>
                    <a:gd name="connsiteX1" fmla="*/ 411830 w 823660"/>
                    <a:gd name="connsiteY1" fmla="*/ 0 h 405578"/>
                    <a:gd name="connsiteX2" fmla="*/ 823660 w 823660"/>
                    <a:gd name="connsiteY2" fmla="*/ 202789 h 405578"/>
                    <a:gd name="connsiteX3" fmla="*/ 411830 w 823660"/>
                    <a:gd name="connsiteY3" fmla="*/ 405578 h 405578"/>
                    <a:gd name="connsiteX4" fmla="*/ 0 w 823660"/>
                    <a:gd name="connsiteY4" fmla="*/ 202789 h 405578"/>
                    <a:gd name="connsiteX0" fmla="*/ 0 w 823660"/>
                    <a:gd name="connsiteY0" fmla="*/ 202789 h 405578"/>
                    <a:gd name="connsiteX1" fmla="*/ 411830 w 823660"/>
                    <a:gd name="connsiteY1" fmla="*/ 0 h 405578"/>
                    <a:gd name="connsiteX2" fmla="*/ 823660 w 823660"/>
                    <a:gd name="connsiteY2" fmla="*/ 202789 h 405578"/>
                    <a:gd name="connsiteX3" fmla="*/ 411830 w 823660"/>
                    <a:gd name="connsiteY3" fmla="*/ 405578 h 405578"/>
                    <a:gd name="connsiteX4" fmla="*/ 0 w 823660"/>
                    <a:gd name="connsiteY4" fmla="*/ 202789 h 405578"/>
                    <a:gd name="connsiteX0" fmla="*/ 121007 w 944667"/>
                    <a:gd name="connsiteY0" fmla="*/ 202789 h 1767653"/>
                    <a:gd name="connsiteX1" fmla="*/ 532837 w 944667"/>
                    <a:gd name="connsiteY1" fmla="*/ 0 h 1767653"/>
                    <a:gd name="connsiteX2" fmla="*/ 944667 w 944667"/>
                    <a:gd name="connsiteY2" fmla="*/ 202789 h 1767653"/>
                    <a:gd name="connsiteX3" fmla="*/ 94687 w 944667"/>
                    <a:gd name="connsiteY3" fmla="*/ 1767653 h 1767653"/>
                    <a:gd name="connsiteX4" fmla="*/ 121007 w 944667"/>
                    <a:gd name="connsiteY4" fmla="*/ 202789 h 1767653"/>
                    <a:gd name="connsiteX0" fmla="*/ 26320 w 849980"/>
                    <a:gd name="connsiteY0" fmla="*/ 202789 h 1767653"/>
                    <a:gd name="connsiteX1" fmla="*/ 438150 w 849980"/>
                    <a:gd name="connsiteY1" fmla="*/ 0 h 1767653"/>
                    <a:gd name="connsiteX2" fmla="*/ 849980 w 849980"/>
                    <a:gd name="connsiteY2" fmla="*/ 202789 h 1767653"/>
                    <a:gd name="connsiteX3" fmla="*/ 0 w 849980"/>
                    <a:gd name="connsiteY3" fmla="*/ 1767653 h 1767653"/>
                    <a:gd name="connsiteX4" fmla="*/ 26320 w 849980"/>
                    <a:gd name="connsiteY4" fmla="*/ 202789 h 1767653"/>
                    <a:gd name="connsiteX0" fmla="*/ 26320 w 849980"/>
                    <a:gd name="connsiteY0" fmla="*/ 202789 h 1767653"/>
                    <a:gd name="connsiteX1" fmla="*/ 438150 w 849980"/>
                    <a:gd name="connsiteY1" fmla="*/ 0 h 1767653"/>
                    <a:gd name="connsiteX2" fmla="*/ 849980 w 849980"/>
                    <a:gd name="connsiteY2" fmla="*/ 202789 h 1767653"/>
                    <a:gd name="connsiteX3" fmla="*/ 0 w 849980"/>
                    <a:gd name="connsiteY3" fmla="*/ 1767653 h 1767653"/>
                    <a:gd name="connsiteX4" fmla="*/ 26320 w 849980"/>
                    <a:gd name="connsiteY4" fmla="*/ 202789 h 1767653"/>
                    <a:gd name="connsiteX0" fmla="*/ 26320 w 849980"/>
                    <a:gd name="connsiteY0" fmla="*/ 202789 h 1767653"/>
                    <a:gd name="connsiteX1" fmla="*/ 438150 w 849980"/>
                    <a:gd name="connsiteY1" fmla="*/ 0 h 1767653"/>
                    <a:gd name="connsiteX2" fmla="*/ 849980 w 849980"/>
                    <a:gd name="connsiteY2" fmla="*/ 202789 h 1767653"/>
                    <a:gd name="connsiteX3" fmla="*/ 0 w 849980"/>
                    <a:gd name="connsiteY3" fmla="*/ 1767653 h 1767653"/>
                    <a:gd name="connsiteX4" fmla="*/ 26320 w 849980"/>
                    <a:gd name="connsiteY4" fmla="*/ 202789 h 17676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49980" h="1767653">
                      <a:moveTo>
                        <a:pt x="26320" y="202789"/>
                      </a:moveTo>
                      <a:cubicBezTo>
                        <a:pt x="26320" y="90792"/>
                        <a:pt x="210703" y="0"/>
                        <a:pt x="438150" y="0"/>
                      </a:cubicBezTo>
                      <a:cubicBezTo>
                        <a:pt x="665597" y="0"/>
                        <a:pt x="849980" y="90792"/>
                        <a:pt x="849980" y="202789"/>
                      </a:cubicBezTo>
                      <a:cubicBezTo>
                        <a:pt x="849980" y="314786"/>
                        <a:pt x="637022" y="1524765"/>
                        <a:pt x="0" y="1767653"/>
                      </a:cubicBezTo>
                      <a:cubicBezTo>
                        <a:pt x="215466" y="1053278"/>
                        <a:pt x="26320" y="314786"/>
                        <a:pt x="26320" y="202789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50" name="台形 449">
                  <a:extLst>
                    <a:ext uri="{FF2B5EF4-FFF2-40B4-BE49-F238E27FC236}">
                      <a16:creationId xmlns:a16="http://schemas.microsoft.com/office/drawing/2014/main" id="{A2EA92D5-CE83-4B19-B17E-68744D3B6945}"/>
                    </a:ext>
                  </a:extLst>
                </p:cNvPr>
                <p:cNvSpPr/>
                <p:nvPr/>
              </p:nvSpPr>
              <p:spPr bwMode="auto">
                <a:xfrm rot="4592918">
                  <a:off x="7491946" y="3491220"/>
                  <a:ext cx="97614" cy="133369"/>
                </a:xfrm>
                <a:prstGeom prst="trapezoid">
                  <a:avLst/>
                </a:prstGeom>
                <a:solidFill>
                  <a:srgbClr val="33CC33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51" name="楕円 413">
                  <a:extLst>
                    <a:ext uri="{FF2B5EF4-FFF2-40B4-BE49-F238E27FC236}">
                      <a16:creationId xmlns:a16="http://schemas.microsoft.com/office/drawing/2014/main" id="{E053757F-CCC8-4B45-9CF9-862DDD1CAEFA}"/>
                    </a:ext>
                  </a:extLst>
                </p:cNvPr>
                <p:cNvSpPr/>
                <p:nvPr/>
              </p:nvSpPr>
              <p:spPr bwMode="auto">
                <a:xfrm rot="4592918">
                  <a:off x="6749817" y="3086193"/>
                  <a:ext cx="329533" cy="1236172"/>
                </a:xfrm>
                <a:custGeom>
                  <a:avLst/>
                  <a:gdLst>
                    <a:gd name="connsiteX0" fmla="*/ 0 w 823660"/>
                    <a:gd name="connsiteY0" fmla="*/ 202789 h 405577"/>
                    <a:gd name="connsiteX1" fmla="*/ 411830 w 823660"/>
                    <a:gd name="connsiteY1" fmla="*/ 0 h 405577"/>
                    <a:gd name="connsiteX2" fmla="*/ 823660 w 823660"/>
                    <a:gd name="connsiteY2" fmla="*/ 202789 h 405577"/>
                    <a:gd name="connsiteX3" fmla="*/ 411830 w 823660"/>
                    <a:gd name="connsiteY3" fmla="*/ 405578 h 405577"/>
                    <a:gd name="connsiteX4" fmla="*/ 0 w 823660"/>
                    <a:gd name="connsiteY4" fmla="*/ 202789 h 405577"/>
                    <a:gd name="connsiteX0" fmla="*/ 0 w 823660"/>
                    <a:gd name="connsiteY0" fmla="*/ 202789 h 405578"/>
                    <a:gd name="connsiteX1" fmla="*/ 411830 w 823660"/>
                    <a:gd name="connsiteY1" fmla="*/ 0 h 405578"/>
                    <a:gd name="connsiteX2" fmla="*/ 823660 w 823660"/>
                    <a:gd name="connsiteY2" fmla="*/ 202789 h 405578"/>
                    <a:gd name="connsiteX3" fmla="*/ 411830 w 823660"/>
                    <a:gd name="connsiteY3" fmla="*/ 405578 h 405578"/>
                    <a:gd name="connsiteX4" fmla="*/ 0 w 823660"/>
                    <a:gd name="connsiteY4" fmla="*/ 202789 h 405578"/>
                    <a:gd name="connsiteX0" fmla="*/ 0 w 823660"/>
                    <a:gd name="connsiteY0" fmla="*/ 202789 h 405578"/>
                    <a:gd name="connsiteX1" fmla="*/ 411830 w 823660"/>
                    <a:gd name="connsiteY1" fmla="*/ 0 h 405578"/>
                    <a:gd name="connsiteX2" fmla="*/ 823660 w 823660"/>
                    <a:gd name="connsiteY2" fmla="*/ 202789 h 405578"/>
                    <a:gd name="connsiteX3" fmla="*/ 411830 w 823660"/>
                    <a:gd name="connsiteY3" fmla="*/ 405578 h 405578"/>
                    <a:gd name="connsiteX4" fmla="*/ 0 w 823660"/>
                    <a:gd name="connsiteY4" fmla="*/ 202789 h 405578"/>
                    <a:gd name="connsiteX0" fmla="*/ 0 w 823660"/>
                    <a:gd name="connsiteY0" fmla="*/ 202789 h 405578"/>
                    <a:gd name="connsiteX1" fmla="*/ 411830 w 823660"/>
                    <a:gd name="connsiteY1" fmla="*/ 0 h 405578"/>
                    <a:gd name="connsiteX2" fmla="*/ 823660 w 823660"/>
                    <a:gd name="connsiteY2" fmla="*/ 202789 h 405578"/>
                    <a:gd name="connsiteX3" fmla="*/ 411830 w 823660"/>
                    <a:gd name="connsiteY3" fmla="*/ 405578 h 405578"/>
                    <a:gd name="connsiteX4" fmla="*/ 0 w 823660"/>
                    <a:gd name="connsiteY4" fmla="*/ 202789 h 405578"/>
                    <a:gd name="connsiteX0" fmla="*/ 0 w 823660"/>
                    <a:gd name="connsiteY0" fmla="*/ 202789 h 405578"/>
                    <a:gd name="connsiteX1" fmla="*/ 411830 w 823660"/>
                    <a:gd name="connsiteY1" fmla="*/ 0 h 405578"/>
                    <a:gd name="connsiteX2" fmla="*/ 823660 w 823660"/>
                    <a:gd name="connsiteY2" fmla="*/ 202789 h 405578"/>
                    <a:gd name="connsiteX3" fmla="*/ 411830 w 823660"/>
                    <a:gd name="connsiteY3" fmla="*/ 405578 h 405578"/>
                    <a:gd name="connsiteX4" fmla="*/ 0 w 823660"/>
                    <a:gd name="connsiteY4" fmla="*/ 202789 h 405578"/>
                    <a:gd name="connsiteX0" fmla="*/ 121007 w 944667"/>
                    <a:gd name="connsiteY0" fmla="*/ 202789 h 1767653"/>
                    <a:gd name="connsiteX1" fmla="*/ 532837 w 944667"/>
                    <a:gd name="connsiteY1" fmla="*/ 0 h 1767653"/>
                    <a:gd name="connsiteX2" fmla="*/ 944667 w 944667"/>
                    <a:gd name="connsiteY2" fmla="*/ 202789 h 1767653"/>
                    <a:gd name="connsiteX3" fmla="*/ 94687 w 944667"/>
                    <a:gd name="connsiteY3" fmla="*/ 1767653 h 1767653"/>
                    <a:gd name="connsiteX4" fmla="*/ 121007 w 944667"/>
                    <a:gd name="connsiteY4" fmla="*/ 202789 h 1767653"/>
                    <a:gd name="connsiteX0" fmla="*/ 26320 w 849980"/>
                    <a:gd name="connsiteY0" fmla="*/ 202789 h 1767653"/>
                    <a:gd name="connsiteX1" fmla="*/ 438150 w 849980"/>
                    <a:gd name="connsiteY1" fmla="*/ 0 h 1767653"/>
                    <a:gd name="connsiteX2" fmla="*/ 849980 w 849980"/>
                    <a:gd name="connsiteY2" fmla="*/ 202789 h 1767653"/>
                    <a:gd name="connsiteX3" fmla="*/ 0 w 849980"/>
                    <a:gd name="connsiteY3" fmla="*/ 1767653 h 1767653"/>
                    <a:gd name="connsiteX4" fmla="*/ 26320 w 849980"/>
                    <a:gd name="connsiteY4" fmla="*/ 202789 h 1767653"/>
                    <a:gd name="connsiteX0" fmla="*/ 26320 w 849980"/>
                    <a:gd name="connsiteY0" fmla="*/ 202789 h 1767653"/>
                    <a:gd name="connsiteX1" fmla="*/ 438150 w 849980"/>
                    <a:gd name="connsiteY1" fmla="*/ 0 h 1767653"/>
                    <a:gd name="connsiteX2" fmla="*/ 849980 w 849980"/>
                    <a:gd name="connsiteY2" fmla="*/ 202789 h 1767653"/>
                    <a:gd name="connsiteX3" fmla="*/ 0 w 849980"/>
                    <a:gd name="connsiteY3" fmla="*/ 1767653 h 1767653"/>
                    <a:gd name="connsiteX4" fmla="*/ 26320 w 849980"/>
                    <a:gd name="connsiteY4" fmla="*/ 202789 h 1767653"/>
                    <a:gd name="connsiteX0" fmla="*/ 26320 w 849980"/>
                    <a:gd name="connsiteY0" fmla="*/ 202789 h 1767653"/>
                    <a:gd name="connsiteX1" fmla="*/ 438150 w 849980"/>
                    <a:gd name="connsiteY1" fmla="*/ 0 h 1767653"/>
                    <a:gd name="connsiteX2" fmla="*/ 849980 w 849980"/>
                    <a:gd name="connsiteY2" fmla="*/ 202789 h 1767653"/>
                    <a:gd name="connsiteX3" fmla="*/ 0 w 849980"/>
                    <a:gd name="connsiteY3" fmla="*/ 1767653 h 1767653"/>
                    <a:gd name="connsiteX4" fmla="*/ 26320 w 849980"/>
                    <a:gd name="connsiteY4" fmla="*/ 202789 h 17676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49980" h="1767653">
                      <a:moveTo>
                        <a:pt x="26320" y="202789"/>
                      </a:moveTo>
                      <a:cubicBezTo>
                        <a:pt x="26320" y="90792"/>
                        <a:pt x="210703" y="0"/>
                        <a:pt x="438150" y="0"/>
                      </a:cubicBezTo>
                      <a:cubicBezTo>
                        <a:pt x="665597" y="0"/>
                        <a:pt x="849980" y="90792"/>
                        <a:pt x="849980" y="202789"/>
                      </a:cubicBezTo>
                      <a:cubicBezTo>
                        <a:pt x="849980" y="314786"/>
                        <a:pt x="637022" y="1524765"/>
                        <a:pt x="0" y="1767653"/>
                      </a:cubicBezTo>
                      <a:cubicBezTo>
                        <a:pt x="215466" y="1053278"/>
                        <a:pt x="26320" y="314786"/>
                        <a:pt x="26320" y="202789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443" name="グループ化 442">
                <a:extLst>
                  <a:ext uri="{FF2B5EF4-FFF2-40B4-BE49-F238E27FC236}">
                    <a16:creationId xmlns:a16="http://schemas.microsoft.com/office/drawing/2014/main" id="{286B0A3B-F227-4F56-B097-E5F3F349D775}"/>
                  </a:ext>
                </a:extLst>
              </p:cNvPr>
              <p:cNvGrpSpPr/>
              <p:nvPr/>
            </p:nvGrpSpPr>
            <p:grpSpPr>
              <a:xfrm>
                <a:off x="6158940" y="5348810"/>
                <a:ext cx="917712" cy="416650"/>
                <a:chOff x="6049868" y="3161894"/>
                <a:chExt cx="1557569" cy="707151"/>
              </a:xfrm>
            </p:grpSpPr>
            <p:sp>
              <p:nvSpPr>
                <p:cNvPr id="444" name="台形 443">
                  <a:extLst>
                    <a:ext uri="{FF2B5EF4-FFF2-40B4-BE49-F238E27FC236}">
                      <a16:creationId xmlns:a16="http://schemas.microsoft.com/office/drawing/2014/main" id="{ED8A94A4-1C16-440C-B929-53EA189397AD}"/>
                    </a:ext>
                  </a:extLst>
                </p:cNvPr>
                <p:cNvSpPr/>
                <p:nvPr/>
              </p:nvSpPr>
              <p:spPr bwMode="auto">
                <a:xfrm rot="3600000">
                  <a:off x="7177686" y="3144016"/>
                  <a:ext cx="97614" cy="133369"/>
                </a:xfrm>
                <a:prstGeom prst="trapezoid">
                  <a:avLst/>
                </a:prstGeom>
                <a:solidFill>
                  <a:srgbClr val="33CC33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45" name="楕円 413">
                  <a:extLst>
                    <a:ext uri="{FF2B5EF4-FFF2-40B4-BE49-F238E27FC236}">
                      <a16:creationId xmlns:a16="http://schemas.microsoft.com/office/drawing/2014/main" id="{5E60C6FF-A876-4E42-9DC3-150735FB8B10}"/>
                    </a:ext>
                  </a:extLst>
                </p:cNvPr>
                <p:cNvSpPr/>
                <p:nvPr/>
              </p:nvSpPr>
              <p:spPr bwMode="auto">
                <a:xfrm rot="3600000">
                  <a:off x="6503187" y="2911277"/>
                  <a:ext cx="329533" cy="1236172"/>
                </a:xfrm>
                <a:custGeom>
                  <a:avLst/>
                  <a:gdLst>
                    <a:gd name="connsiteX0" fmla="*/ 0 w 823660"/>
                    <a:gd name="connsiteY0" fmla="*/ 202789 h 405577"/>
                    <a:gd name="connsiteX1" fmla="*/ 411830 w 823660"/>
                    <a:gd name="connsiteY1" fmla="*/ 0 h 405577"/>
                    <a:gd name="connsiteX2" fmla="*/ 823660 w 823660"/>
                    <a:gd name="connsiteY2" fmla="*/ 202789 h 405577"/>
                    <a:gd name="connsiteX3" fmla="*/ 411830 w 823660"/>
                    <a:gd name="connsiteY3" fmla="*/ 405578 h 405577"/>
                    <a:gd name="connsiteX4" fmla="*/ 0 w 823660"/>
                    <a:gd name="connsiteY4" fmla="*/ 202789 h 405577"/>
                    <a:gd name="connsiteX0" fmla="*/ 0 w 823660"/>
                    <a:gd name="connsiteY0" fmla="*/ 202789 h 405578"/>
                    <a:gd name="connsiteX1" fmla="*/ 411830 w 823660"/>
                    <a:gd name="connsiteY1" fmla="*/ 0 h 405578"/>
                    <a:gd name="connsiteX2" fmla="*/ 823660 w 823660"/>
                    <a:gd name="connsiteY2" fmla="*/ 202789 h 405578"/>
                    <a:gd name="connsiteX3" fmla="*/ 411830 w 823660"/>
                    <a:gd name="connsiteY3" fmla="*/ 405578 h 405578"/>
                    <a:gd name="connsiteX4" fmla="*/ 0 w 823660"/>
                    <a:gd name="connsiteY4" fmla="*/ 202789 h 405578"/>
                    <a:gd name="connsiteX0" fmla="*/ 0 w 823660"/>
                    <a:gd name="connsiteY0" fmla="*/ 202789 h 405578"/>
                    <a:gd name="connsiteX1" fmla="*/ 411830 w 823660"/>
                    <a:gd name="connsiteY1" fmla="*/ 0 h 405578"/>
                    <a:gd name="connsiteX2" fmla="*/ 823660 w 823660"/>
                    <a:gd name="connsiteY2" fmla="*/ 202789 h 405578"/>
                    <a:gd name="connsiteX3" fmla="*/ 411830 w 823660"/>
                    <a:gd name="connsiteY3" fmla="*/ 405578 h 405578"/>
                    <a:gd name="connsiteX4" fmla="*/ 0 w 823660"/>
                    <a:gd name="connsiteY4" fmla="*/ 202789 h 405578"/>
                    <a:gd name="connsiteX0" fmla="*/ 0 w 823660"/>
                    <a:gd name="connsiteY0" fmla="*/ 202789 h 405578"/>
                    <a:gd name="connsiteX1" fmla="*/ 411830 w 823660"/>
                    <a:gd name="connsiteY1" fmla="*/ 0 h 405578"/>
                    <a:gd name="connsiteX2" fmla="*/ 823660 w 823660"/>
                    <a:gd name="connsiteY2" fmla="*/ 202789 h 405578"/>
                    <a:gd name="connsiteX3" fmla="*/ 411830 w 823660"/>
                    <a:gd name="connsiteY3" fmla="*/ 405578 h 405578"/>
                    <a:gd name="connsiteX4" fmla="*/ 0 w 823660"/>
                    <a:gd name="connsiteY4" fmla="*/ 202789 h 405578"/>
                    <a:gd name="connsiteX0" fmla="*/ 0 w 823660"/>
                    <a:gd name="connsiteY0" fmla="*/ 202789 h 405578"/>
                    <a:gd name="connsiteX1" fmla="*/ 411830 w 823660"/>
                    <a:gd name="connsiteY1" fmla="*/ 0 h 405578"/>
                    <a:gd name="connsiteX2" fmla="*/ 823660 w 823660"/>
                    <a:gd name="connsiteY2" fmla="*/ 202789 h 405578"/>
                    <a:gd name="connsiteX3" fmla="*/ 411830 w 823660"/>
                    <a:gd name="connsiteY3" fmla="*/ 405578 h 405578"/>
                    <a:gd name="connsiteX4" fmla="*/ 0 w 823660"/>
                    <a:gd name="connsiteY4" fmla="*/ 202789 h 405578"/>
                    <a:gd name="connsiteX0" fmla="*/ 121007 w 944667"/>
                    <a:gd name="connsiteY0" fmla="*/ 202789 h 1767653"/>
                    <a:gd name="connsiteX1" fmla="*/ 532837 w 944667"/>
                    <a:gd name="connsiteY1" fmla="*/ 0 h 1767653"/>
                    <a:gd name="connsiteX2" fmla="*/ 944667 w 944667"/>
                    <a:gd name="connsiteY2" fmla="*/ 202789 h 1767653"/>
                    <a:gd name="connsiteX3" fmla="*/ 94687 w 944667"/>
                    <a:gd name="connsiteY3" fmla="*/ 1767653 h 1767653"/>
                    <a:gd name="connsiteX4" fmla="*/ 121007 w 944667"/>
                    <a:gd name="connsiteY4" fmla="*/ 202789 h 1767653"/>
                    <a:gd name="connsiteX0" fmla="*/ 26320 w 849980"/>
                    <a:gd name="connsiteY0" fmla="*/ 202789 h 1767653"/>
                    <a:gd name="connsiteX1" fmla="*/ 438150 w 849980"/>
                    <a:gd name="connsiteY1" fmla="*/ 0 h 1767653"/>
                    <a:gd name="connsiteX2" fmla="*/ 849980 w 849980"/>
                    <a:gd name="connsiteY2" fmla="*/ 202789 h 1767653"/>
                    <a:gd name="connsiteX3" fmla="*/ 0 w 849980"/>
                    <a:gd name="connsiteY3" fmla="*/ 1767653 h 1767653"/>
                    <a:gd name="connsiteX4" fmla="*/ 26320 w 849980"/>
                    <a:gd name="connsiteY4" fmla="*/ 202789 h 1767653"/>
                    <a:gd name="connsiteX0" fmla="*/ 26320 w 849980"/>
                    <a:gd name="connsiteY0" fmla="*/ 202789 h 1767653"/>
                    <a:gd name="connsiteX1" fmla="*/ 438150 w 849980"/>
                    <a:gd name="connsiteY1" fmla="*/ 0 h 1767653"/>
                    <a:gd name="connsiteX2" fmla="*/ 849980 w 849980"/>
                    <a:gd name="connsiteY2" fmla="*/ 202789 h 1767653"/>
                    <a:gd name="connsiteX3" fmla="*/ 0 w 849980"/>
                    <a:gd name="connsiteY3" fmla="*/ 1767653 h 1767653"/>
                    <a:gd name="connsiteX4" fmla="*/ 26320 w 849980"/>
                    <a:gd name="connsiteY4" fmla="*/ 202789 h 1767653"/>
                    <a:gd name="connsiteX0" fmla="*/ 26320 w 849980"/>
                    <a:gd name="connsiteY0" fmla="*/ 202789 h 1767653"/>
                    <a:gd name="connsiteX1" fmla="*/ 438150 w 849980"/>
                    <a:gd name="connsiteY1" fmla="*/ 0 h 1767653"/>
                    <a:gd name="connsiteX2" fmla="*/ 849980 w 849980"/>
                    <a:gd name="connsiteY2" fmla="*/ 202789 h 1767653"/>
                    <a:gd name="connsiteX3" fmla="*/ 0 w 849980"/>
                    <a:gd name="connsiteY3" fmla="*/ 1767653 h 1767653"/>
                    <a:gd name="connsiteX4" fmla="*/ 26320 w 849980"/>
                    <a:gd name="connsiteY4" fmla="*/ 202789 h 17676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49980" h="1767653">
                      <a:moveTo>
                        <a:pt x="26320" y="202789"/>
                      </a:moveTo>
                      <a:cubicBezTo>
                        <a:pt x="26320" y="90792"/>
                        <a:pt x="210703" y="0"/>
                        <a:pt x="438150" y="0"/>
                      </a:cubicBezTo>
                      <a:cubicBezTo>
                        <a:pt x="665597" y="0"/>
                        <a:pt x="849980" y="90792"/>
                        <a:pt x="849980" y="202789"/>
                      </a:cubicBezTo>
                      <a:cubicBezTo>
                        <a:pt x="849980" y="314786"/>
                        <a:pt x="637022" y="1524765"/>
                        <a:pt x="0" y="1767653"/>
                      </a:cubicBezTo>
                      <a:cubicBezTo>
                        <a:pt x="215466" y="1053278"/>
                        <a:pt x="26320" y="314786"/>
                        <a:pt x="26320" y="202789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46" name="台形 445">
                  <a:extLst>
                    <a:ext uri="{FF2B5EF4-FFF2-40B4-BE49-F238E27FC236}">
                      <a16:creationId xmlns:a16="http://schemas.microsoft.com/office/drawing/2014/main" id="{0BC8FF3D-B50F-4A11-ABFF-78BCF5FAE639}"/>
                    </a:ext>
                  </a:extLst>
                </p:cNvPr>
                <p:cNvSpPr/>
                <p:nvPr/>
              </p:nvSpPr>
              <p:spPr bwMode="auto">
                <a:xfrm rot="4592918">
                  <a:off x="7491946" y="3491220"/>
                  <a:ext cx="97614" cy="133369"/>
                </a:xfrm>
                <a:prstGeom prst="trapezoid">
                  <a:avLst/>
                </a:prstGeom>
                <a:solidFill>
                  <a:srgbClr val="33CC33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47" name="楕円 413">
                  <a:extLst>
                    <a:ext uri="{FF2B5EF4-FFF2-40B4-BE49-F238E27FC236}">
                      <a16:creationId xmlns:a16="http://schemas.microsoft.com/office/drawing/2014/main" id="{D398DAE0-1638-4AC8-A247-FD02790BC4D3}"/>
                    </a:ext>
                  </a:extLst>
                </p:cNvPr>
                <p:cNvSpPr/>
                <p:nvPr/>
              </p:nvSpPr>
              <p:spPr bwMode="auto">
                <a:xfrm rot="4592918">
                  <a:off x="6749817" y="3086193"/>
                  <a:ext cx="329533" cy="1236172"/>
                </a:xfrm>
                <a:custGeom>
                  <a:avLst/>
                  <a:gdLst>
                    <a:gd name="connsiteX0" fmla="*/ 0 w 823660"/>
                    <a:gd name="connsiteY0" fmla="*/ 202789 h 405577"/>
                    <a:gd name="connsiteX1" fmla="*/ 411830 w 823660"/>
                    <a:gd name="connsiteY1" fmla="*/ 0 h 405577"/>
                    <a:gd name="connsiteX2" fmla="*/ 823660 w 823660"/>
                    <a:gd name="connsiteY2" fmla="*/ 202789 h 405577"/>
                    <a:gd name="connsiteX3" fmla="*/ 411830 w 823660"/>
                    <a:gd name="connsiteY3" fmla="*/ 405578 h 405577"/>
                    <a:gd name="connsiteX4" fmla="*/ 0 w 823660"/>
                    <a:gd name="connsiteY4" fmla="*/ 202789 h 405577"/>
                    <a:gd name="connsiteX0" fmla="*/ 0 w 823660"/>
                    <a:gd name="connsiteY0" fmla="*/ 202789 h 405578"/>
                    <a:gd name="connsiteX1" fmla="*/ 411830 w 823660"/>
                    <a:gd name="connsiteY1" fmla="*/ 0 h 405578"/>
                    <a:gd name="connsiteX2" fmla="*/ 823660 w 823660"/>
                    <a:gd name="connsiteY2" fmla="*/ 202789 h 405578"/>
                    <a:gd name="connsiteX3" fmla="*/ 411830 w 823660"/>
                    <a:gd name="connsiteY3" fmla="*/ 405578 h 405578"/>
                    <a:gd name="connsiteX4" fmla="*/ 0 w 823660"/>
                    <a:gd name="connsiteY4" fmla="*/ 202789 h 405578"/>
                    <a:gd name="connsiteX0" fmla="*/ 0 w 823660"/>
                    <a:gd name="connsiteY0" fmla="*/ 202789 h 405578"/>
                    <a:gd name="connsiteX1" fmla="*/ 411830 w 823660"/>
                    <a:gd name="connsiteY1" fmla="*/ 0 h 405578"/>
                    <a:gd name="connsiteX2" fmla="*/ 823660 w 823660"/>
                    <a:gd name="connsiteY2" fmla="*/ 202789 h 405578"/>
                    <a:gd name="connsiteX3" fmla="*/ 411830 w 823660"/>
                    <a:gd name="connsiteY3" fmla="*/ 405578 h 405578"/>
                    <a:gd name="connsiteX4" fmla="*/ 0 w 823660"/>
                    <a:gd name="connsiteY4" fmla="*/ 202789 h 405578"/>
                    <a:gd name="connsiteX0" fmla="*/ 0 w 823660"/>
                    <a:gd name="connsiteY0" fmla="*/ 202789 h 405578"/>
                    <a:gd name="connsiteX1" fmla="*/ 411830 w 823660"/>
                    <a:gd name="connsiteY1" fmla="*/ 0 h 405578"/>
                    <a:gd name="connsiteX2" fmla="*/ 823660 w 823660"/>
                    <a:gd name="connsiteY2" fmla="*/ 202789 h 405578"/>
                    <a:gd name="connsiteX3" fmla="*/ 411830 w 823660"/>
                    <a:gd name="connsiteY3" fmla="*/ 405578 h 405578"/>
                    <a:gd name="connsiteX4" fmla="*/ 0 w 823660"/>
                    <a:gd name="connsiteY4" fmla="*/ 202789 h 405578"/>
                    <a:gd name="connsiteX0" fmla="*/ 0 w 823660"/>
                    <a:gd name="connsiteY0" fmla="*/ 202789 h 405578"/>
                    <a:gd name="connsiteX1" fmla="*/ 411830 w 823660"/>
                    <a:gd name="connsiteY1" fmla="*/ 0 h 405578"/>
                    <a:gd name="connsiteX2" fmla="*/ 823660 w 823660"/>
                    <a:gd name="connsiteY2" fmla="*/ 202789 h 405578"/>
                    <a:gd name="connsiteX3" fmla="*/ 411830 w 823660"/>
                    <a:gd name="connsiteY3" fmla="*/ 405578 h 405578"/>
                    <a:gd name="connsiteX4" fmla="*/ 0 w 823660"/>
                    <a:gd name="connsiteY4" fmla="*/ 202789 h 405578"/>
                    <a:gd name="connsiteX0" fmla="*/ 121007 w 944667"/>
                    <a:gd name="connsiteY0" fmla="*/ 202789 h 1767653"/>
                    <a:gd name="connsiteX1" fmla="*/ 532837 w 944667"/>
                    <a:gd name="connsiteY1" fmla="*/ 0 h 1767653"/>
                    <a:gd name="connsiteX2" fmla="*/ 944667 w 944667"/>
                    <a:gd name="connsiteY2" fmla="*/ 202789 h 1767653"/>
                    <a:gd name="connsiteX3" fmla="*/ 94687 w 944667"/>
                    <a:gd name="connsiteY3" fmla="*/ 1767653 h 1767653"/>
                    <a:gd name="connsiteX4" fmla="*/ 121007 w 944667"/>
                    <a:gd name="connsiteY4" fmla="*/ 202789 h 1767653"/>
                    <a:gd name="connsiteX0" fmla="*/ 26320 w 849980"/>
                    <a:gd name="connsiteY0" fmla="*/ 202789 h 1767653"/>
                    <a:gd name="connsiteX1" fmla="*/ 438150 w 849980"/>
                    <a:gd name="connsiteY1" fmla="*/ 0 h 1767653"/>
                    <a:gd name="connsiteX2" fmla="*/ 849980 w 849980"/>
                    <a:gd name="connsiteY2" fmla="*/ 202789 h 1767653"/>
                    <a:gd name="connsiteX3" fmla="*/ 0 w 849980"/>
                    <a:gd name="connsiteY3" fmla="*/ 1767653 h 1767653"/>
                    <a:gd name="connsiteX4" fmla="*/ 26320 w 849980"/>
                    <a:gd name="connsiteY4" fmla="*/ 202789 h 1767653"/>
                    <a:gd name="connsiteX0" fmla="*/ 26320 w 849980"/>
                    <a:gd name="connsiteY0" fmla="*/ 202789 h 1767653"/>
                    <a:gd name="connsiteX1" fmla="*/ 438150 w 849980"/>
                    <a:gd name="connsiteY1" fmla="*/ 0 h 1767653"/>
                    <a:gd name="connsiteX2" fmla="*/ 849980 w 849980"/>
                    <a:gd name="connsiteY2" fmla="*/ 202789 h 1767653"/>
                    <a:gd name="connsiteX3" fmla="*/ 0 w 849980"/>
                    <a:gd name="connsiteY3" fmla="*/ 1767653 h 1767653"/>
                    <a:gd name="connsiteX4" fmla="*/ 26320 w 849980"/>
                    <a:gd name="connsiteY4" fmla="*/ 202789 h 1767653"/>
                    <a:gd name="connsiteX0" fmla="*/ 26320 w 849980"/>
                    <a:gd name="connsiteY0" fmla="*/ 202789 h 1767653"/>
                    <a:gd name="connsiteX1" fmla="*/ 438150 w 849980"/>
                    <a:gd name="connsiteY1" fmla="*/ 0 h 1767653"/>
                    <a:gd name="connsiteX2" fmla="*/ 849980 w 849980"/>
                    <a:gd name="connsiteY2" fmla="*/ 202789 h 1767653"/>
                    <a:gd name="connsiteX3" fmla="*/ 0 w 849980"/>
                    <a:gd name="connsiteY3" fmla="*/ 1767653 h 1767653"/>
                    <a:gd name="connsiteX4" fmla="*/ 26320 w 849980"/>
                    <a:gd name="connsiteY4" fmla="*/ 202789 h 17676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49980" h="1767653">
                      <a:moveTo>
                        <a:pt x="26320" y="202789"/>
                      </a:moveTo>
                      <a:cubicBezTo>
                        <a:pt x="26320" y="90792"/>
                        <a:pt x="210703" y="0"/>
                        <a:pt x="438150" y="0"/>
                      </a:cubicBezTo>
                      <a:cubicBezTo>
                        <a:pt x="665597" y="0"/>
                        <a:pt x="849980" y="90792"/>
                        <a:pt x="849980" y="202789"/>
                      </a:cubicBezTo>
                      <a:cubicBezTo>
                        <a:pt x="849980" y="314786"/>
                        <a:pt x="637022" y="1524765"/>
                        <a:pt x="0" y="1767653"/>
                      </a:cubicBezTo>
                      <a:cubicBezTo>
                        <a:pt x="215466" y="1053278"/>
                        <a:pt x="26320" y="314786"/>
                        <a:pt x="26320" y="202789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</p:grpSp>
      </p:grpSp>
      <p:grpSp>
        <p:nvGrpSpPr>
          <p:cNvPr id="477" name="グループ化 476">
            <a:extLst>
              <a:ext uri="{FF2B5EF4-FFF2-40B4-BE49-F238E27FC236}">
                <a16:creationId xmlns:a16="http://schemas.microsoft.com/office/drawing/2014/main" id="{D3972F4D-C107-40F2-A2A0-8C9B1330C9DC}"/>
              </a:ext>
            </a:extLst>
          </p:cNvPr>
          <p:cNvGrpSpPr/>
          <p:nvPr/>
        </p:nvGrpSpPr>
        <p:grpSpPr>
          <a:xfrm>
            <a:off x="7895304" y="5135165"/>
            <a:ext cx="1621261" cy="1179454"/>
            <a:chOff x="7895304" y="5135165"/>
            <a:chExt cx="1621261" cy="1179454"/>
          </a:xfrm>
        </p:grpSpPr>
        <p:grpSp>
          <p:nvGrpSpPr>
            <p:cNvPr id="478" name="グループ化 477">
              <a:extLst>
                <a:ext uri="{FF2B5EF4-FFF2-40B4-BE49-F238E27FC236}">
                  <a16:creationId xmlns:a16="http://schemas.microsoft.com/office/drawing/2014/main" id="{91D46425-9E26-4CAA-8089-E80E7E64CB24}"/>
                </a:ext>
              </a:extLst>
            </p:cNvPr>
            <p:cNvGrpSpPr/>
            <p:nvPr/>
          </p:nvGrpSpPr>
          <p:grpSpPr>
            <a:xfrm>
              <a:off x="7927719" y="5184195"/>
              <a:ext cx="1575175" cy="1130424"/>
              <a:chOff x="407495" y="3180240"/>
              <a:chExt cx="1575175" cy="1130424"/>
            </a:xfrm>
          </p:grpSpPr>
          <p:grpSp>
            <p:nvGrpSpPr>
              <p:cNvPr id="513" name="グループ化 512">
                <a:extLst>
                  <a:ext uri="{FF2B5EF4-FFF2-40B4-BE49-F238E27FC236}">
                    <a16:creationId xmlns:a16="http://schemas.microsoft.com/office/drawing/2014/main" id="{8948CAA1-C668-4D65-865A-5CCC7D2163AD}"/>
                  </a:ext>
                </a:extLst>
              </p:cNvPr>
              <p:cNvGrpSpPr/>
              <p:nvPr/>
            </p:nvGrpSpPr>
            <p:grpSpPr>
              <a:xfrm>
                <a:off x="407495" y="3180240"/>
                <a:ext cx="1575175" cy="1130424"/>
                <a:chOff x="407495" y="3180240"/>
                <a:chExt cx="1575175" cy="1130424"/>
              </a:xfrm>
              <a:solidFill>
                <a:srgbClr val="FFC000"/>
              </a:solidFill>
            </p:grpSpPr>
            <p:sp>
              <p:nvSpPr>
                <p:cNvPr id="515" name="楕円 31">
                  <a:extLst>
                    <a:ext uri="{FF2B5EF4-FFF2-40B4-BE49-F238E27FC236}">
                      <a16:creationId xmlns:a16="http://schemas.microsoft.com/office/drawing/2014/main" id="{4B54A7DF-B06B-4D2D-B55A-AB3AD9696192}"/>
                    </a:ext>
                  </a:extLst>
                </p:cNvPr>
                <p:cNvSpPr/>
                <p:nvPr/>
              </p:nvSpPr>
              <p:spPr bwMode="auto">
                <a:xfrm>
                  <a:off x="447065" y="3564015"/>
                  <a:ext cx="1496036" cy="746649"/>
                </a:xfrm>
                <a:custGeom>
                  <a:avLst/>
                  <a:gdLst>
                    <a:gd name="connsiteX0" fmla="*/ 0 w 1496036"/>
                    <a:gd name="connsiteY0" fmla="*/ 554547 h 1109094"/>
                    <a:gd name="connsiteX1" fmla="*/ 748018 w 1496036"/>
                    <a:gd name="connsiteY1" fmla="*/ 0 h 1109094"/>
                    <a:gd name="connsiteX2" fmla="*/ 1496036 w 1496036"/>
                    <a:gd name="connsiteY2" fmla="*/ 554547 h 1109094"/>
                    <a:gd name="connsiteX3" fmla="*/ 748018 w 1496036"/>
                    <a:gd name="connsiteY3" fmla="*/ 1109094 h 1109094"/>
                    <a:gd name="connsiteX4" fmla="*/ 0 w 1496036"/>
                    <a:gd name="connsiteY4" fmla="*/ 554547 h 1109094"/>
                    <a:gd name="connsiteX0" fmla="*/ 0 w 1496036"/>
                    <a:gd name="connsiteY0" fmla="*/ 554547 h 1109094"/>
                    <a:gd name="connsiteX1" fmla="*/ 748018 w 1496036"/>
                    <a:gd name="connsiteY1" fmla="*/ 0 h 1109094"/>
                    <a:gd name="connsiteX2" fmla="*/ 1496036 w 1496036"/>
                    <a:gd name="connsiteY2" fmla="*/ 554547 h 1109094"/>
                    <a:gd name="connsiteX3" fmla="*/ 748018 w 1496036"/>
                    <a:gd name="connsiteY3" fmla="*/ 1109094 h 1109094"/>
                    <a:gd name="connsiteX4" fmla="*/ 0 w 1496036"/>
                    <a:gd name="connsiteY4" fmla="*/ 554547 h 1109094"/>
                    <a:gd name="connsiteX0" fmla="*/ 0 w 1496036"/>
                    <a:gd name="connsiteY0" fmla="*/ 554547 h 1109094"/>
                    <a:gd name="connsiteX1" fmla="*/ 748018 w 1496036"/>
                    <a:gd name="connsiteY1" fmla="*/ 0 h 1109094"/>
                    <a:gd name="connsiteX2" fmla="*/ 1496036 w 1496036"/>
                    <a:gd name="connsiteY2" fmla="*/ 554547 h 1109094"/>
                    <a:gd name="connsiteX3" fmla="*/ 748018 w 1496036"/>
                    <a:gd name="connsiteY3" fmla="*/ 1109094 h 1109094"/>
                    <a:gd name="connsiteX4" fmla="*/ 0 w 1496036"/>
                    <a:gd name="connsiteY4" fmla="*/ 554547 h 1109094"/>
                    <a:gd name="connsiteX0" fmla="*/ 0 w 1496036"/>
                    <a:gd name="connsiteY0" fmla="*/ 554547 h 1109094"/>
                    <a:gd name="connsiteX1" fmla="*/ 748018 w 1496036"/>
                    <a:gd name="connsiteY1" fmla="*/ 0 h 1109094"/>
                    <a:gd name="connsiteX2" fmla="*/ 1496036 w 1496036"/>
                    <a:gd name="connsiteY2" fmla="*/ 554547 h 1109094"/>
                    <a:gd name="connsiteX3" fmla="*/ 748018 w 1496036"/>
                    <a:gd name="connsiteY3" fmla="*/ 1109094 h 1109094"/>
                    <a:gd name="connsiteX4" fmla="*/ 0 w 1496036"/>
                    <a:gd name="connsiteY4" fmla="*/ 554547 h 1109094"/>
                    <a:gd name="connsiteX0" fmla="*/ 0 w 1496036"/>
                    <a:gd name="connsiteY0" fmla="*/ 192102 h 746649"/>
                    <a:gd name="connsiteX1" fmla="*/ 773418 w 1496036"/>
                    <a:gd name="connsiteY1" fmla="*/ 37605 h 746649"/>
                    <a:gd name="connsiteX2" fmla="*/ 1496036 w 1496036"/>
                    <a:gd name="connsiteY2" fmla="*/ 192102 h 746649"/>
                    <a:gd name="connsiteX3" fmla="*/ 748018 w 1496036"/>
                    <a:gd name="connsiteY3" fmla="*/ 746649 h 746649"/>
                    <a:gd name="connsiteX4" fmla="*/ 0 w 1496036"/>
                    <a:gd name="connsiteY4" fmla="*/ 192102 h 7466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96036" h="746649">
                      <a:moveTo>
                        <a:pt x="0" y="192102"/>
                      </a:moveTo>
                      <a:cubicBezTo>
                        <a:pt x="0" y="-114166"/>
                        <a:pt x="360299" y="37605"/>
                        <a:pt x="773418" y="37605"/>
                      </a:cubicBezTo>
                      <a:cubicBezTo>
                        <a:pt x="1186537" y="37605"/>
                        <a:pt x="1496036" y="-114166"/>
                        <a:pt x="1496036" y="192102"/>
                      </a:cubicBezTo>
                      <a:cubicBezTo>
                        <a:pt x="1496036" y="498370"/>
                        <a:pt x="1161137" y="746649"/>
                        <a:pt x="748018" y="746649"/>
                      </a:cubicBezTo>
                      <a:cubicBezTo>
                        <a:pt x="334899" y="746649"/>
                        <a:pt x="0" y="498370"/>
                        <a:pt x="0" y="192102"/>
                      </a:cubicBezTo>
                      <a:close/>
                    </a:path>
                  </a:pathLst>
                </a:custGeom>
                <a:solidFill>
                  <a:srgbClr val="CC6600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6" name="楕円 515">
                  <a:extLst>
                    <a:ext uri="{FF2B5EF4-FFF2-40B4-BE49-F238E27FC236}">
                      <a16:creationId xmlns:a16="http://schemas.microsoft.com/office/drawing/2014/main" id="{2050B152-967C-45EC-8B07-BE79F693994D}"/>
                    </a:ext>
                  </a:extLst>
                </p:cNvPr>
                <p:cNvSpPr/>
                <p:nvPr/>
              </p:nvSpPr>
              <p:spPr bwMode="auto">
                <a:xfrm>
                  <a:off x="407495" y="3180240"/>
                  <a:ext cx="1575175" cy="1035115"/>
                </a:xfrm>
                <a:prstGeom prst="ellipse">
                  <a:avLst/>
                </a:prstGeom>
                <a:grpFill/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7" name="楕円 516">
                  <a:extLst>
                    <a:ext uri="{FF2B5EF4-FFF2-40B4-BE49-F238E27FC236}">
                      <a16:creationId xmlns:a16="http://schemas.microsoft.com/office/drawing/2014/main" id="{07E2F2DE-125E-4659-878B-295D0AF02732}"/>
                    </a:ext>
                  </a:extLst>
                </p:cNvPr>
                <p:cNvSpPr/>
                <p:nvPr/>
              </p:nvSpPr>
              <p:spPr bwMode="auto">
                <a:xfrm>
                  <a:off x="447066" y="3211991"/>
                  <a:ext cx="1496034" cy="953610"/>
                </a:xfrm>
                <a:prstGeom prst="ellipse">
                  <a:avLst/>
                </a:prstGeom>
                <a:pattFill prst="openDmnd">
                  <a:fgClr>
                    <a:srgbClr val="CC6600"/>
                  </a:fgClr>
                  <a:bgClr>
                    <a:srgbClr val="FFC000"/>
                  </a:bgClr>
                </a:patt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514" name="楕円 513">
                <a:extLst>
                  <a:ext uri="{FF2B5EF4-FFF2-40B4-BE49-F238E27FC236}">
                    <a16:creationId xmlns:a16="http://schemas.microsoft.com/office/drawing/2014/main" id="{01D01636-915B-4385-895C-8BB984BB973A}"/>
                  </a:ext>
                </a:extLst>
              </p:cNvPr>
              <p:cNvSpPr/>
              <p:nvPr/>
            </p:nvSpPr>
            <p:spPr bwMode="auto">
              <a:xfrm>
                <a:off x="677525" y="3535531"/>
                <a:ext cx="1028137" cy="630070"/>
              </a:xfrm>
              <a:prstGeom prst="ellipse">
                <a:avLst/>
              </a:prstGeom>
              <a:solidFill>
                <a:schemeClr val="tx1">
                  <a:alpha val="20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79" name="グループ化 478">
              <a:extLst>
                <a:ext uri="{FF2B5EF4-FFF2-40B4-BE49-F238E27FC236}">
                  <a16:creationId xmlns:a16="http://schemas.microsoft.com/office/drawing/2014/main" id="{C83CA6AB-84B7-4E3D-A1DD-C81549CC7E1B}"/>
                </a:ext>
              </a:extLst>
            </p:cNvPr>
            <p:cNvGrpSpPr/>
            <p:nvPr/>
          </p:nvGrpSpPr>
          <p:grpSpPr>
            <a:xfrm flipH="1">
              <a:off x="7895304" y="5263056"/>
              <a:ext cx="1182632" cy="630295"/>
              <a:chOff x="8066707" y="5135165"/>
              <a:chExt cx="1182632" cy="630295"/>
            </a:xfrm>
          </p:grpSpPr>
          <p:grpSp>
            <p:nvGrpSpPr>
              <p:cNvPr id="503" name="グループ化 502">
                <a:extLst>
                  <a:ext uri="{FF2B5EF4-FFF2-40B4-BE49-F238E27FC236}">
                    <a16:creationId xmlns:a16="http://schemas.microsoft.com/office/drawing/2014/main" id="{D40B754E-A801-4794-ABB5-57ED55CE8C82}"/>
                  </a:ext>
                </a:extLst>
              </p:cNvPr>
              <p:cNvGrpSpPr/>
              <p:nvPr/>
            </p:nvGrpSpPr>
            <p:grpSpPr>
              <a:xfrm>
                <a:off x="8331627" y="5135165"/>
                <a:ext cx="917712" cy="416650"/>
                <a:chOff x="7957635" y="3161894"/>
                <a:chExt cx="1557569" cy="707151"/>
              </a:xfrm>
            </p:grpSpPr>
            <p:sp>
              <p:nvSpPr>
                <p:cNvPr id="509" name="台形 508">
                  <a:extLst>
                    <a:ext uri="{FF2B5EF4-FFF2-40B4-BE49-F238E27FC236}">
                      <a16:creationId xmlns:a16="http://schemas.microsoft.com/office/drawing/2014/main" id="{7B8373BF-0B1A-41B9-B596-A0D5805D0670}"/>
                    </a:ext>
                  </a:extLst>
                </p:cNvPr>
                <p:cNvSpPr/>
                <p:nvPr/>
              </p:nvSpPr>
              <p:spPr bwMode="auto">
                <a:xfrm rot="3600000">
                  <a:off x="9085453" y="3144016"/>
                  <a:ext cx="97614" cy="133369"/>
                </a:xfrm>
                <a:prstGeom prst="trapezoid">
                  <a:avLst/>
                </a:prstGeom>
                <a:solidFill>
                  <a:srgbClr val="33CC33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10" name="楕円 413">
                  <a:extLst>
                    <a:ext uri="{FF2B5EF4-FFF2-40B4-BE49-F238E27FC236}">
                      <a16:creationId xmlns:a16="http://schemas.microsoft.com/office/drawing/2014/main" id="{9DA28352-28D5-4467-BA37-BA8E85E22BDB}"/>
                    </a:ext>
                  </a:extLst>
                </p:cNvPr>
                <p:cNvSpPr/>
                <p:nvPr/>
              </p:nvSpPr>
              <p:spPr bwMode="auto">
                <a:xfrm rot="3600000">
                  <a:off x="8410954" y="2911277"/>
                  <a:ext cx="329533" cy="1236172"/>
                </a:xfrm>
                <a:custGeom>
                  <a:avLst/>
                  <a:gdLst>
                    <a:gd name="connsiteX0" fmla="*/ 0 w 823660"/>
                    <a:gd name="connsiteY0" fmla="*/ 202789 h 405577"/>
                    <a:gd name="connsiteX1" fmla="*/ 411830 w 823660"/>
                    <a:gd name="connsiteY1" fmla="*/ 0 h 405577"/>
                    <a:gd name="connsiteX2" fmla="*/ 823660 w 823660"/>
                    <a:gd name="connsiteY2" fmla="*/ 202789 h 405577"/>
                    <a:gd name="connsiteX3" fmla="*/ 411830 w 823660"/>
                    <a:gd name="connsiteY3" fmla="*/ 405578 h 405577"/>
                    <a:gd name="connsiteX4" fmla="*/ 0 w 823660"/>
                    <a:gd name="connsiteY4" fmla="*/ 202789 h 405577"/>
                    <a:gd name="connsiteX0" fmla="*/ 0 w 823660"/>
                    <a:gd name="connsiteY0" fmla="*/ 202789 h 405578"/>
                    <a:gd name="connsiteX1" fmla="*/ 411830 w 823660"/>
                    <a:gd name="connsiteY1" fmla="*/ 0 h 405578"/>
                    <a:gd name="connsiteX2" fmla="*/ 823660 w 823660"/>
                    <a:gd name="connsiteY2" fmla="*/ 202789 h 405578"/>
                    <a:gd name="connsiteX3" fmla="*/ 411830 w 823660"/>
                    <a:gd name="connsiteY3" fmla="*/ 405578 h 405578"/>
                    <a:gd name="connsiteX4" fmla="*/ 0 w 823660"/>
                    <a:gd name="connsiteY4" fmla="*/ 202789 h 405578"/>
                    <a:gd name="connsiteX0" fmla="*/ 0 w 823660"/>
                    <a:gd name="connsiteY0" fmla="*/ 202789 h 405578"/>
                    <a:gd name="connsiteX1" fmla="*/ 411830 w 823660"/>
                    <a:gd name="connsiteY1" fmla="*/ 0 h 405578"/>
                    <a:gd name="connsiteX2" fmla="*/ 823660 w 823660"/>
                    <a:gd name="connsiteY2" fmla="*/ 202789 h 405578"/>
                    <a:gd name="connsiteX3" fmla="*/ 411830 w 823660"/>
                    <a:gd name="connsiteY3" fmla="*/ 405578 h 405578"/>
                    <a:gd name="connsiteX4" fmla="*/ 0 w 823660"/>
                    <a:gd name="connsiteY4" fmla="*/ 202789 h 405578"/>
                    <a:gd name="connsiteX0" fmla="*/ 0 w 823660"/>
                    <a:gd name="connsiteY0" fmla="*/ 202789 h 405578"/>
                    <a:gd name="connsiteX1" fmla="*/ 411830 w 823660"/>
                    <a:gd name="connsiteY1" fmla="*/ 0 h 405578"/>
                    <a:gd name="connsiteX2" fmla="*/ 823660 w 823660"/>
                    <a:gd name="connsiteY2" fmla="*/ 202789 h 405578"/>
                    <a:gd name="connsiteX3" fmla="*/ 411830 w 823660"/>
                    <a:gd name="connsiteY3" fmla="*/ 405578 h 405578"/>
                    <a:gd name="connsiteX4" fmla="*/ 0 w 823660"/>
                    <a:gd name="connsiteY4" fmla="*/ 202789 h 405578"/>
                    <a:gd name="connsiteX0" fmla="*/ 0 w 823660"/>
                    <a:gd name="connsiteY0" fmla="*/ 202789 h 405578"/>
                    <a:gd name="connsiteX1" fmla="*/ 411830 w 823660"/>
                    <a:gd name="connsiteY1" fmla="*/ 0 h 405578"/>
                    <a:gd name="connsiteX2" fmla="*/ 823660 w 823660"/>
                    <a:gd name="connsiteY2" fmla="*/ 202789 h 405578"/>
                    <a:gd name="connsiteX3" fmla="*/ 411830 w 823660"/>
                    <a:gd name="connsiteY3" fmla="*/ 405578 h 405578"/>
                    <a:gd name="connsiteX4" fmla="*/ 0 w 823660"/>
                    <a:gd name="connsiteY4" fmla="*/ 202789 h 405578"/>
                    <a:gd name="connsiteX0" fmla="*/ 121007 w 944667"/>
                    <a:gd name="connsiteY0" fmla="*/ 202789 h 1767653"/>
                    <a:gd name="connsiteX1" fmla="*/ 532837 w 944667"/>
                    <a:gd name="connsiteY1" fmla="*/ 0 h 1767653"/>
                    <a:gd name="connsiteX2" fmla="*/ 944667 w 944667"/>
                    <a:gd name="connsiteY2" fmla="*/ 202789 h 1767653"/>
                    <a:gd name="connsiteX3" fmla="*/ 94687 w 944667"/>
                    <a:gd name="connsiteY3" fmla="*/ 1767653 h 1767653"/>
                    <a:gd name="connsiteX4" fmla="*/ 121007 w 944667"/>
                    <a:gd name="connsiteY4" fmla="*/ 202789 h 1767653"/>
                    <a:gd name="connsiteX0" fmla="*/ 26320 w 849980"/>
                    <a:gd name="connsiteY0" fmla="*/ 202789 h 1767653"/>
                    <a:gd name="connsiteX1" fmla="*/ 438150 w 849980"/>
                    <a:gd name="connsiteY1" fmla="*/ 0 h 1767653"/>
                    <a:gd name="connsiteX2" fmla="*/ 849980 w 849980"/>
                    <a:gd name="connsiteY2" fmla="*/ 202789 h 1767653"/>
                    <a:gd name="connsiteX3" fmla="*/ 0 w 849980"/>
                    <a:gd name="connsiteY3" fmla="*/ 1767653 h 1767653"/>
                    <a:gd name="connsiteX4" fmla="*/ 26320 w 849980"/>
                    <a:gd name="connsiteY4" fmla="*/ 202789 h 1767653"/>
                    <a:gd name="connsiteX0" fmla="*/ 26320 w 849980"/>
                    <a:gd name="connsiteY0" fmla="*/ 202789 h 1767653"/>
                    <a:gd name="connsiteX1" fmla="*/ 438150 w 849980"/>
                    <a:gd name="connsiteY1" fmla="*/ 0 h 1767653"/>
                    <a:gd name="connsiteX2" fmla="*/ 849980 w 849980"/>
                    <a:gd name="connsiteY2" fmla="*/ 202789 h 1767653"/>
                    <a:gd name="connsiteX3" fmla="*/ 0 w 849980"/>
                    <a:gd name="connsiteY3" fmla="*/ 1767653 h 1767653"/>
                    <a:gd name="connsiteX4" fmla="*/ 26320 w 849980"/>
                    <a:gd name="connsiteY4" fmla="*/ 202789 h 1767653"/>
                    <a:gd name="connsiteX0" fmla="*/ 26320 w 849980"/>
                    <a:gd name="connsiteY0" fmla="*/ 202789 h 1767653"/>
                    <a:gd name="connsiteX1" fmla="*/ 438150 w 849980"/>
                    <a:gd name="connsiteY1" fmla="*/ 0 h 1767653"/>
                    <a:gd name="connsiteX2" fmla="*/ 849980 w 849980"/>
                    <a:gd name="connsiteY2" fmla="*/ 202789 h 1767653"/>
                    <a:gd name="connsiteX3" fmla="*/ 0 w 849980"/>
                    <a:gd name="connsiteY3" fmla="*/ 1767653 h 1767653"/>
                    <a:gd name="connsiteX4" fmla="*/ 26320 w 849980"/>
                    <a:gd name="connsiteY4" fmla="*/ 202789 h 17676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49980" h="1767653">
                      <a:moveTo>
                        <a:pt x="26320" y="202789"/>
                      </a:moveTo>
                      <a:cubicBezTo>
                        <a:pt x="26320" y="90792"/>
                        <a:pt x="210703" y="0"/>
                        <a:pt x="438150" y="0"/>
                      </a:cubicBezTo>
                      <a:cubicBezTo>
                        <a:pt x="665597" y="0"/>
                        <a:pt x="849980" y="90792"/>
                        <a:pt x="849980" y="202789"/>
                      </a:cubicBezTo>
                      <a:cubicBezTo>
                        <a:pt x="849980" y="314786"/>
                        <a:pt x="637022" y="1524765"/>
                        <a:pt x="0" y="1767653"/>
                      </a:cubicBezTo>
                      <a:cubicBezTo>
                        <a:pt x="215466" y="1053278"/>
                        <a:pt x="26320" y="314786"/>
                        <a:pt x="26320" y="202789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11" name="台形 510">
                  <a:extLst>
                    <a:ext uri="{FF2B5EF4-FFF2-40B4-BE49-F238E27FC236}">
                      <a16:creationId xmlns:a16="http://schemas.microsoft.com/office/drawing/2014/main" id="{6CAED331-9151-4C29-9DCA-78A3A4770328}"/>
                    </a:ext>
                  </a:extLst>
                </p:cNvPr>
                <p:cNvSpPr/>
                <p:nvPr/>
              </p:nvSpPr>
              <p:spPr bwMode="auto">
                <a:xfrm rot="4592918">
                  <a:off x="9399713" y="3491220"/>
                  <a:ext cx="97614" cy="133369"/>
                </a:xfrm>
                <a:prstGeom prst="trapezoid">
                  <a:avLst/>
                </a:prstGeom>
                <a:solidFill>
                  <a:srgbClr val="33CC33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12" name="楕円 413">
                  <a:extLst>
                    <a:ext uri="{FF2B5EF4-FFF2-40B4-BE49-F238E27FC236}">
                      <a16:creationId xmlns:a16="http://schemas.microsoft.com/office/drawing/2014/main" id="{183A9B53-BA31-4818-A141-F469370544D0}"/>
                    </a:ext>
                  </a:extLst>
                </p:cNvPr>
                <p:cNvSpPr/>
                <p:nvPr/>
              </p:nvSpPr>
              <p:spPr bwMode="auto">
                <a:xfrm rot="4592918">
                  <a:off x="8657584" y="3086193"/>
                  <a:ext cx="329533" cy="1236172"/>
                </a:xfrm>
                <a:custGeom>
                  <a:avLst/>
                  <a:gdLst>
                    <a:gd name="connsiteX0" fmla="*/ 0 w 823660"/>
                    <a:gd name="connsiteY0" fmla="*/ 202789 h 405577"/>
                    <a:gd name="connsiteX1" fmla="*/ 411830 w 823660"/>
                    <a:gd name="connsiteY1" fmla="*/ 0 h 405577"/>
                    <a:gd name="connsiteX2" fmla="*/ 823660 w 823660"/>
                    <a:gd name="connsiteY2" fmla="*/ 202789 h 405577"/>
                    <a:gd name="connsiteX3" fmla="*/ 411830 w 823660"/>
                    <a:gd name="connsiteY3" fmla="*/ 405578 h 405577"/>
                    <a:gd name="connsiteX4" fmla="*/ 0 w 823660"/>
                    <a:gd name="connsiteY4" fmla="*/ 202789 h 405577"/>
                    <a:gd name="connsiteX0" fmla="*/ 0 w 823660"/>
                    <a:gd name="connsiteY0" fmla="*/ 202789 h 405578"/>
                    <a:gd name="connsiteX1" fmla="*/ 411830 w 823660"/>
                    <a:gd name="connsiteY1" fmla="*/ 0 h 405578"/>
                    <a:gd name="connsiteX2" fmla="*/ 823660 w 823660"/>
                    <a:gd name="connsiteY2" fmla="*/ 202789 h 405578"/>
                    <a:gd name="connsiteX3" fmla="*/ 411830 w 823660"/>
                    <a:gd name="connsiteY3" fmla="*/ 405578 h 405578"/>
                    <a:gd name="connsiteX4" fmla="*/ 0 w 823660"/>
                    <a:gd name="connsiteY4" fmla="*/ 202789 h 405578"/>
                    <a:gd name="connsiteX0" fmla="*/ 0 w 823660"/>
                    <a:gd name="connsiteY0" fmla="*/ 202789 h 405578"/>
                    <a:gd name="connsiteX1" fmla="*/ 411830 w 823660"/>
                    <a:gd name="connsiteY1" fmla="*/ 0 h 405578"/>
                    <a:gd name="connsiteX2" fmla="*/ 823660 w 823660"/>
                    <a:gd name="connsiteY2" fmla="*/ 202789 h 405578"/>
                    <a:gd name="connsiteX3" fmla="*/ 411830 w 823660"/>
                    <a:gd name="connsiteY3" fmla="*/ 405578 h 405578"/>
                    <a:gd name="connsiteX4" fmla="*/ 0 w 823660"/>
                    <a:gd name="connsiteY4" fmla="*/ 202789 h 405578"/>
                    <a:gd name="connsiteX0" fmla="*/ 0 w 823660"/>
                    <a:gd name="connsiteY0" fmla="*/ 202789 h 405578"/>
                    <a:gd name="connsiteX1" fmla="*/ 411830 w 823660"/>
                    <a:gd name="connsiteY1" fmla="*/ 0 h 405578"/>
                    <a:gd name="connsiteX2" fmla="*/ 823660 w 823660"/>
                    <a:gd name="connsiteY2" fmla="*/ 202789 h 405578"/>
                    <a:gd name="connsiteX3" fmla="*/ 411830 w 823660"/>
                    <a:gd name="connsiteY3" fmla="*/ 405578 h 405578"/>
                    <a:gd name="connsiteX4" fmla="*/ 0 w 823660"/>
                    <a:gd name="connsiteY4" fmla="*/ 202789 h 405578"/>
                    <a:gd name="connsiteX0" fmla="*/ 0 w 823660"/>
                    <a:gd name="connsiteY0" fmla="*/ 202789 h 405578"/>
                    <a:gd name="connsiteX1" fmla="*/ 411830 w 823660"/>
                    <a:gd name="connsiteY1" fmla="*/ 0 h 405578"/>
                    <a:gd name="connsiteX2" fmla="*/ 823660 w 823660"/>
                    <a:gd name="connsiteY2" fmla="*/ 202789 h 405578"/>
                    <a:gd name="connsiteX3" fmla="*/ 411830 w 823660"/>
                    <a:gd name="connsiteY3" fmla="*/ 405578 h 405578"/>
                    <a:gd name="connsiteX4" fmla="*/ 0 w 823660"/>
                    <a:gd name="connsiteY4" fmla="*/ 202789 h 405578"/>
                    <a:gd name="connsiteX0" fmla="*/ 121007 w 944667"/>
                    <a:gd name="connsiteY0" fmla="*/ 202789 h 1767653"/>
                    <a:gd name="connsiteX1" fmla="*/ 532837 w 944667"/>
                    <a:gd name="connsiteY1" fmla="*/ 0 h 1767653"/>
                    <a:gd name="connsiteX2" fmla="*/ 944667 w 944667"/>
                    <a:gd name="connsiteY2" fmla="*/ 202789 h 1767653"/>
                    <a:gd name="connsiteX3" fmla="*/ 94687 w 944667"/>
                    <a:gd name="connsiteY3" fmla="*/ 1767653 h 1767653"/>
                    <a:gd name="connsiteX4" fmla="*/ 121007 w 944667"/>
                    <a:gd name="connsiteY4" fmla="*/ 202789 h 1767653"/>
                    <a:gd name="connsiteX0" fmla="*/ 26320 w 849980"/>
                    <a:gd name="connsiteY0" fmla="*/ 202789 h 1767653"/>
                    <a:gd name="connsiteX1" fmla="*/ 438150 w 849980"/>
                    <a:gd name="connsiteY1" fmla="*/ 0 h 1767653"/>
                    <a:gd name="connsiteX2" fmla="*/ 849980 w 849980"/>
                    <a:gd name="connsiteY2" fmla="*/ 202789 h 1767653"/>
                    <a:gd name="connsiteX3" fmla="*/ 0 w 849980"/>
                    <a:gd name="connsiteY3" fmla="*/ 1767653 h 1767653"/>
                    <a:gd name="connsiteX4" fmla="*/ 26320 w 849980"/>
                    <a:gd name="connsiteY4" fmla="*/ 202789 h 1767653"/>
                    <a:gd name="connsiteX0" fmla="*/ 26320 w 849980"/>
                    <a:gd name="connsiteY0" fmla="*/ 202789 h 1767653"/>
                    <a:gd name="connsiteX1" fmla="*/ 438150 w 849980"/>
                    <a:gd name="connsiteY1" fmla="*/ 0 h 1767653"/>
                    <a:gd name="connsiteX2" fmla="*/ 849980 w 849980"/>
                    <a:gd name="connsiteY2" fmla="*/ 202789 h 1767653"/>
                    <a:gd name="connsiteX3" fmla="*/ 0 w 849980"/>
                    <a:gd name="connsiteY3" fmla="*/ 1767653 h 1767653"/>
                    <a:gd name="connsiteX4" fmla="*/ 26320 w 849980"/>
                    <a:gd name="connsiteY4" fmla="*/ 202789 h 1767653"/>
                    <a:gd name="connsiteX0" fmla="*/ 26320 w 849980"/>
                    <a:gd name="connsiteY0" fmla="*/ 202789 h 1767653"/>
                    <a:gd name="connsiteX1" fmla="*/ 438150 w 849980"/>
                    <a:gd name="connsiteY1" fmla="*/ 0 h 1767653"/>
                    <a:gd name="connsiteX2" fmla="*/ 849980 w 849980"/>
                    <a:gd name="connsiteY2" fmla="*/ 202789 h 1767653"/>
                    <a:gd name="connsiteX3" fmla="*/ 0 w 849980"/>
                    <a:gd name="connsiteY3" fmla="*/ 1767653 h 1767653"/>
                    <a:gd name="connsiteX4" fmla="*/ 26320 w 849980"/>
                    <a:gd name="connsiteY4" fmla="*/ 202789 h 17676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49980" h="1767653">
                      <a:moveTo>
                        <a:pt x="26320" y="202789"/>
                      </a:moveTo>
                      <a:cubicBezTo>
                        <a:pt x="26320" y="90792"/>
                        <a:pt x="210703" y="0"/>
                        <a:pt x="438150" y="0"/>
                      </a:cubicBezTo>
                      <a:cubicBezTo>
                        <a:pt x="665597" y="0"/>
                        <a:pt x="849980" y="90792"/>
                        <a:pt x="849980" y="202789"/>
                      </a:cubicBezTo>
                      <a:cubicBezTo>
                        <a:pt x="849980" y="314786"/>
                        <a:pt x="637022" y="1524765"/>
                        <a:pt x="0" y="1767653"/>
                      </a:cubicBezTo>
                      <a:cubicBezTo>
                        <a:pt x="215466" y="1053278"/>
                        <a:pt x="26320" y="314786"/>
                        <a:pt x="26320" y="202789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504" name="グループ化 503">
                <a:extLst>
                  <a:ext uri="{FF2B5EF4-FFF2-40B4-BE49-F238E27FC236}">
                    <a16:creationId xmlns:a16="http://schemas.microsoft.com/office/drawing/2014/main" id="{37B59C3C-4AA3-4566-8DE2-A7811B635D47}"/>
                  </a:ext>
                </a:extLst>
              </p:cNvPr>
              <p:cNvGrpSpPr/>
              <p:nvPr/>
            </p:nvGrpSpPr>
            <p:grpSpPr>
              <a:xfrm>
                <a:off x="8066707" y="5348810"/>
                <a:ext cx="917712" cy="416650"/>
                <a:chOff x="7957635" y="3161894"/>
                <a:chExt cx="1557569" cy="707151"/>
              </a:xfrm>
            </p:grpSpPr>
            <p:sp>
              <p:nvSpPr>
                <p:cNvPr id="505" name="台形 504">
                  <a:extLst>
                    <a:ext uri="{FF2B5EF4-FFF2-40B4-BE49-F238E27FC236}">
                      <a16:creationId xmlns:a16="http://schemas.microsoft.com/office/drawing/2014/main" id="{985ADDC5-BE6C-41D6-AEB4-CF2CAF8E36A1}"/>
                    </a:ext>
                  </a:extLst>
                </p:cNvPr>
                <p:cNvSpPr/>
                <p:nvPr/>
              </p:nvSpPr>
              <p:spPr bwMode="auto">
                <a:xfrm rot="3600000">
                  <a:off x="9085453" y="3144016"/>
                  <a:ext cx="97614" cy="133369"/>
                </a:xfrm>
                <a:prstGeom prst="trapezoid">
                  <a:avLst/>
                </a:prstGeom>
                <a:solidFill>
                  <a:srgbClr val="33CC33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06" name="楕円 413">
                  <a:extLst>
                    <a:ext uri="{FF2B5EF4-FFF2-40B4-BE49-F238E27FC236}">
                      <a16:creationId xmlns:a16="http://schemas.microsoft.com/office/drawing/2014/main" id="{5D8F6600-DB86-4F85-A923-3BD1A6DF4DDD}"/>
                    </a:ext>
                  </a:extLst>
                </p:cNvPr>
                <p:cNvSpPr/>
                <p:nvPr/>
              </p:nvSpPr>
              <p:spPr bwMode="auto">
                <a:xfrm rot="3600000">
                  <a:off x="8410954" y="2911277"/>
                  <a:ext cx="329533" cy="1236172"/>
                </a:xfrm>
                <a:custGeom>
                  <a:avLst/>
                  <a:gdLst>
                    <a:gd name="connsiteX0" fmla="*/ 0 w 823660"/>
                    <a:gd name="connsiteY0" fmla="*/ 202789 h 405577"/>
                    <a:gd name="connsiteX1" fmla="*/ 411830 w 823660"/>
                    <a:gd name="connsiteY1" fmla="*/ 0 h 405577"/>
                    <a:gd name="connsiteX2" fmla="*/ 823660 w 823660"/>
                    <a:gd name="connsiteY2" fmla="*/ 202789 h 405577"/>
                    <a:gd name="connsiteX3" fmla="*/ 411830 w 823660"/>
                    <a:gd name="connsiteY3" fmla="*/ 405578 h 405577"/>
                    <a:gd name="connsiteX4" fmla="*/ 0 w 823660"/>
                    <a:gd name="connsiteY4" fmla="*/ 202789 h 405577"/>
                    <a:gd name="connsiteX0" fmla="*/ 0 w 823660"/>
                    <a:gd name="connsiteY0" fmla="*/ 202789 h 405578"/>
                    <a:gd name="connsiteX1" fmla="*/ 411830 w 823660"/>
                    <a:gd name="connsiteY1" fmla="*/ 0 h 405578"/>
                    <a:gd name="connsiteX2" fmla="*/ 823660 w 823660"/>
                    <a:gd name="connsiteY2" fmla="*/ 202789 h 405578"/>
                    <a:gd name="connsiteX3" fmla="*/ 411830 w 823660"/>
                    <a:gd name="connsiteY3" fmla="*/ 405578 h 405578"/>
                    <a:gd name="connsiteX4" fmla="*/ 0 w 823660"/>
                    <a:gd name="connsiteY4" fmla="*/ 202789 h 405578"/>
                    <a:gd name="connsiteX0" fmla="*/ 0 w 823660"/>
                    <a:gd name="connsiteY0" fmla="*/ 202789 h 405578"/>
                    <a:gd name="connsiteX1" fmla="*/ 411830 w 823660"/>
                    <a:gd name="connsiteY1" fmla="*/ 0 h 405578"/>
                    <a:gd name="connsiteX2" fmla="*/ 823660 w 823660"/>
                    <a:gd name="connsiteY2" fmla="*/ 202789 h 405578"/>
                    <a:gd name="connsiteX3" fmla="*/ 411830 w 823660"/>
                    <a:gd name="connsiteY3" fmla="*/ 405578 h 405578"/>
                    <a:gd name="connsiteX4" fmla="*/ 0 w 823660"/>
                    <a:gd name="connsiteY4" fmla="*/ 202789 h 405578"/>
                    <a:gd name="connsiteX0" fmla="*/ 0 w 823660"/>
                    <a:gd name="connsiteY0" fmla="*/ 202789 h 405578"/>
                    <a:gd name="connsiteX1" fmla="*/ 411830 w 823660"/>
                    <a:gd name="connsiteY1" fmla="*/ 0 h 405578"/>
                    <a:gd name="connsiteX2" fmla="*/ 823660 w 823660"/>
                    <a:gd name="connsiteY2" fmla="*/ 202789 h 405578"/>
                    <a:gd name="connsiteX3" fmla="*/ 411830 w 823660"/>
                    <a:gd name="connsiteY3" fmla="*/ 405578 h 405578"/>
                    <a:gd name="connsiteX4" fmla="*/ 0 w 823660"/>
                    <a:gd name="connsiteY4" fmla="*/ 202789 h 405578"/>
                    <a:gd name="connsiteX0" fmla="*/ 0 w 823660"/>
                    <a:gd name="connsiteY0" fmla="*/ 202789 h 405578"/>
                    <a:gd name="connsiteX1" fmla="*/ 411830 w 823660"/>
                    <a:gd name="connsiteY1" fmla="*/ 0 h 405578"/>
                    <a:gd name="connsiteX2" fmla="*/ 823660 w 823660"/>
                    <a:gd name="connsiteY2" fmla="*/ 202789 h 405578"/>
                    <a:gd name="connsiteX3" fmla="*/ 411830 w 823660"/>
                    <a:gd name="connsiteY3" fmla="*/ 405578 h 405578"/>
                    <a:gd name="connsiteX4" fmla="*/ 0 w 823660"/>
                    <a:gd name="connsiteY4" fmla="*/ 202789 h 405578"/>
                    <a:gd name="connsiteX0" fmla="*/ 121007 w 944667"/>
                    <a:gd name="connsiteY0" fmla="*/ 202789 h 1767653"/>
                    <a:gd name="connsiteX1" fmla="*/ 532837 w 944667"/>
                    <a:gd name="connsiteY1" fmla="*/ 0 h 1767653"/>
                    <a:gd name="connsiteX2" fmla="*/ 944667 w 944667"/>
                    <a:gd name="connsiteY2" fmla="*/ 202789 h 1767653"/>
                    <a:gd name="connsiteX3" fmla="*/ 94687 w 944667"/>
                    <a:gd name="connsiteY3" fmla="*/ 1767653 h 1767653"/>
                    <a:gd name="connsiteX4" fmla="*/ 121007 w 944667"/>
                    <a:gd name="connsiteY4" fmla="*/ 202789 h 1767653"/>
                    <a:gd name="connsiteX0" fmla="*/ 26320 w 849980"/>
                    <a:gd name="connsiteY0" fmla="*/ 202789 h 1767653"/>
                    <a:gd name="connsiteX1" fmla="*/ 438150 w 849980"/>
                    <a:gd name="connsiteY1" fmla="*/ 0 h 1767653"/>
                    <a:gd name="connsiteX2" fmla="*/ 849980 w 849980"/>
                    <a:gd name="connsiteY2" fmla="*/ 202789 h 1767653"/>
                    <a:gd name="connsiteX3" fmla="*/ 0 w 849980"/>
                    <a:gd name="connsiteY3" fmla="*/ 1767653 h 1767653"/>
                    <a:gd name="connsiteX4" fmla="*/ 26320 w 849980"/>
                    <a:gd name="connsiteY4" fmla="*/ 202789 h 1767653"/>
                    <a:gd name="connsiteX0" fmla="*/ 26320 w 849980"/>
                    <a:gd name="connsiteY0" fmla="*/ 202789 h 1767653"/>
                    <a:gd name="connsiteX1" fmla="*/ 438150 w 849980"/>
                    <a:gd name="connsiteY1" fmla="*/ 0 h 1767653"/>
                    <a:gd name="connsiteX2" fmla="*/ 849980 w 849980"/>
                    <a:gd name="connsiteY2" fmla="*/ 202789 h 1767653"/>
                    <a:gd name="connsiteX3" fmla="*/ 0 w 849980"/>
                    <a:gd name="connsiteY3" fmla="*/ 1767653 h 1767653"/>
                    <a:gd name="connsiteX4" fmla="*/ 26320 w 849980"/>
                    <a:gd name="connsiteY4" fmla="*/ 202789 h 1767653"/>
                    <a:gd name="connsiteX0" fmla="*/ 26320 w 849980"/>
                    <a:gd name="connsiteY0" fmla="*/ 202789 h 1767653"/>
                    <a:gd name="connsiteX1" fmla="*/ 438150 w 849980"/>
                    <a:gd name="connsiteY1" fmla="*/ 0 h 1767653"/>
                    <a:gd name="connsiteX2" fmla="*/ 849980 w 849980"/>
                    <a:gd name="connsiteY2" fmla="*/ 202789 h 1767653"/>
                    <a:gd name="connsiteX3" fmla="*/ 0 w 849980"/>
                    <a:gd name="connsiteY3" fmla="*/ 1767653 h 1767653"/>
                    <a:gd name="connsiteX4" fmla="*/ 26320 w 849980"/>
                    <a:gd name="connsiteY4" fmla="*/ 202789 h 17676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49980" h="1767653">
                      <a:moveTo>
                        <a:pt x="26320" y="202789"/>
                      </a:moveTo>
                      <a:cubicBezTo>
                        <a:pt x="26320" y="90792"/>
                        <a:pt x="210703" y="0"/>
                        <a:pt x="438150" y="0"/>
                      </a:cubicBezTo>
                      <a:cubicBezTo>
                        <a:pt x="665597" y="0"/>
                        <a:pt x="849980" y="90792"/>
                        <a:pt x="849980" y="202789"/>
                      </a:cubicBezTo>
                      <a:cubicBezTo>
                        <a:pt x="849980" y="314786"/>
                        <a:pt x="637022" y="1524765"/>
                        <a:pt x="0" y="1767653"/>
                      </a:cubicBezTo>
                      <a:cubicBezTo>
                        <a:pt x="215466" y="1053278"/>
                        <a:pt x="26320" y="314786"/>
                        <a:pt x="26320" y="202789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07" name="台形 506">
                  <a:extLst>
                    <a:ext uri="{FF2B5EF4-FFF2-40B4-BE49-F238E27FC236}">
                      <a16:creationId xmlns:a16="http://schemas.microsoft.com/office/drawing/2014/main" id="{F9794EF7-34E3-4693-8D70-BD51B8C2623D}"/>
                    </a:ext>
                  </a:extLst>
                </p:cNvPr>
                <p:cNvSpPr/>
                <p:nvPr/>
              </p:nvSpPr>
              <p:spPr bwMode="auto">
                <a:xfrm rot="4592918">
                  <a:off x="9399713" y="3491220"/>
                  <a:ext cx="97614" cy="133369"/>
                </a:xfrm>
                <a:prstGeom prst="trapezoid">
                  <a:avLst/>
                </a:prstGeom>
                <a:solidFill>
                  <a:srgbClr val="33CC33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08" name="楕円 413">
                  <a:extLst>
                    <a:ext uri="{FF2B5EF4-FFF2-40B4-BE49-F238E27FC236}">
                      <a16:creationId xmlns:a16="http://schemas.microsoft.com/office/drawing/2014/main" id="{FF318DC5-F2C3-4D5D-8A7C-3102915E64A1}"/>
                    </a:ext>
                  </a:extLst>
                </p:cNvPr>
                <p:cNvSpPr/>
                <p:nvPr/>
              </p:nvSpPr>
              <p:spPr bwMode="auto">
                <a:xfrm rot="4592918">
                  <a:off x="8657584" y="3086193"/>
                  <a:ext cx="329533" cy="1236172"/>
                </a:xfrm>
                <a:custGeom>
                  <a:avLst/>
                  <a:gdLst>
                    <a:gd name="connsiteX0" fmla="*/ 0 w 823660"/>
                    <a:gd name="connsiteY0" fmla="*/ 202789 h 405577"/>
                    <a:gd name="connsiteX1" fmla="*/ 411830 w 823660"/>
                    <a:gd name="connsiteY1" fmla="*/ 0 h 405577"/>
                    <a:gd name="connsiteX2" fmla="*/ 823660 w 823660"/>
                    <a:gd name="connsiteY2" fmla="*/ 202789 h 405577"/>
                    <a:gd name="connsiteX3" fmla="*/ 411830 w 823660"/>
                    <a:gd name="connsiteY3" fmla="*/ 405578 h 405577"/>
                    <a:gd name="connsiteX4" fmla="*/ 0 w 823660"/>
                    <a:gd name="connsiteY4" fmla="*/ 202789 h 405577"/>
                    <a:gd name="connsiteX0" fmla="*/ 0 w 823660"/>
                    <a:gd name="connsiteY0" fmla="*/ 202789 h 405578"/>
                    <a:gd name="connsiteX1" fmla="*/ 411830 w 823660"/>
                    <a:gd name="connsiteY1" fmla="*/ 0 h 405578"/>
                    <a:gd name="connsiteX2" fmla="*/ 823660 w 823660"/>
                    <a:gd name="connsiteY2" fmla="*/ 202789 h 405578"/>
                    <a:gd name="connsiteX3" fmla="*/ 411830 w 823660"/>
                    <a:gd name="connsiteY3" fmla="*/ 405578 h 405578"/>
                    <a:gd name="connsiteX4" fmla="*/ 0 w 823660"/>
                    <a:gd name="connsiteY4" fmla="*/ 202789 h 405578"/>
                    <a:gd name="connsiteX0" fmla="*/ 0 w 823660"/>
                    <a:gd name="connsiteY0" fmla="*/ 202789 h 405578"/>
                    <a:gd name="connsiteX1" fmla="*/ 411830 w 823660"/>
                    <a:gd name="connsiteY1" fmla="*/ 0 h 405578"/>
                    <a:gd name="connsiteX2" fmla="*/ 823660 w 823660"/>
                    <a:gd name="connsiteY2" fmla="*/ 202789 h 405578"/>
                    <a:gd name="connsiteX3" fmla="*/ 411830 w 823660"/>
                    <a:gd name="connsiteY3" fmla="*/ 405578 h 405578"/>
                    <a:gd name="connsiteX4" fmla="*/ 0 w 823660"/>
                    <a:gd name="connsiteY4" fmla="*/ 202789 h 405578"/>
                    <a:gd name="connsiteX0" fmla="*/ 0 w 823660"/>
                    <a:gd name="connsiteY0" fmla="*/ 202789 h 405578"/>
                    <a:gd name="connsiteX1" fmla="*/ 411830 w 823660"/>
                    <a:gd name="connsiteY1" fmla="*/ 0 h 405578"/>
                    <a:gd name="connsiteX2" fmla="*/ 823660 w 823660"/>
                    <a:gd name="connsiteY2" fmla="*/ 202789 h 405578"/>
                    <a:gd name="connsiteX3" fmla="*/ 411830 w 823660"/>
                    <a:gd name="connsiteY3" fmla="*/ 405578 h 405578"/>
                    <a:gd name="connsiteX4" fmla="*/ 0 w 823660"/>
                    <a:gd name="connsiteY4" fmla="*/ 202789 h 405578"/>
                    <a:gd name="connsiteX0" fmla="*/ 0 w 823660"/>
                    <a:gd name="connsiteY0" fmla="*/ 202789 h 405578"/>
                    <a:gd name="connsiteX1" fmla="*/ 411830 w 823660"/>
                    <a:gd name="connsiteY1" fmla="*/ 0 h 405578"/>
                    <a:gd name="connsiteX2" fmla="*/ 823660 w 823660"/>
                    <a:gd name="connsiteY2" fmla="*/ 202789 h 405578"/>
                    <a:gd name="connsiteX3" fmla="*/ 411830 w 823660"/>
                    <a:gd name="connsiteY3" fmla="*/ 405578 h 405578"/>
                    <a:gd name="connsiteX4" fmla="*/ 0 w 823660"/>
                    <a:gd name="connsiteY4" fmla="*/ 202789 h 405578"/>
                    <a:gd name="connsiteX0" fmla="*/ 121007 w 944667"/>
                    <a:gd name="connsiteY0" fmla="*/ 202789 h 1767653"/>
                    <a:gd name="connsiteX1" fmla="*/ 532837 w 944667"/>
                    <a:gd name="connsiteY1" fmla="*/ 0 h 1767653"/>
                    <a:gd name="connsiteX2" fmla="*/ 944667 w 944667"/>
                    <a:gd name="connsiteY2" fmla="*/ 202789 h 1767653"/>
                    <a:gd name="connsiteX3" fmla="*/ 94687 w 944667"/>
                    <a:gd name="connsiteY3" fmla="*/ 1767653 h 1767653"/>
                    <a:gd name="connsiteX4" fmla="*/ 121007 w 944667"/>
                    <a:gd name="connsiteY4" fmla="*/ 202789 h 1767653"/>
                    <a:gd name="connsiteX0" fmla="*/ 26320 w 849980"/>
                    <a:gd name="connsiteY0" fmla="*/ 202789 h 1767653"/>
                    <a:gd name="connsiteX1" fmla="*/ 438150 w 849980"/>
                    <a:gd name="connsiteY1" fmla="*/ 0 h 1767653"/>
                    <a:gd name="connsiteX2" fmla="*/ 849980 w 849980"/>
                    <a:gd name="connsiteY2" fmla="*/ 202789 h 1767653"/>
                    <a:gd name="connsiteX3" fmla="*/ 0 w 849980"/>
                    <a:gd name="connsiteY3" fmla="*/ 1767653 h 1767653"/>
                    <a:gd name="connsiteX4" fmla="*/ 26320 w 849980"/>
                    <a:gd name="connsiteY4" fmla="*/ 202789 h 1767653"/>
                    <a:gd name="connsiteX0" fmla="*/ 26320 w 849980"/>
                    <a:gd name="connsiteY0" fmla="*/ 202789 h 1767653"/>
                    <a:gd name="connsiteX1" fmla="*/ 438150 w 849980"/>
                    <a:gd name="connsiteY1" fmla="*/ 0 h 1767653"/>
                    <a:gd name="connsiteX2" fmla="*/ 849980 w 849980"/>
                    <a:gd name="connsiteY2" fmla="*/ 202789 h 1767653"/>
                    <a:gd name="connsiteX3" fmla="*/ 0 w 849980"/>
                    <a:gd name="connsiteY3" fmla="*/ 1767653 h 1767653"/>
                    <a:gd name="connsiteX4" fmla="*/ 26320 w 849980"/>
                    <a:gd name="connsiteY4" fmla="*/ 202789 h 1767653"/>
                    <a:gd name="connsiteX0" fmla="*/ 26320 w 849980"/>
                    <a:gd name="connsiteY0" fmla="*/ 202789 h 1767653"/>
                    <a:gd name="connsiteX1" fmla="*/ 438150 w 849980"/>
                    <a:gd name="connsiteY1" fmla="*/ 0 h 1767653"/>
                    <a:gd name="connsiteX2" fmla="*/ 849980 w 849980"/>
                    <a:gd name="connsiteY2" fmla="*/ 202789 h 1767653"/>
                    <a:gd name="connsiteX3" fmla="*/ 0 w 849980"/>
                    <a:gd name="connsiteY3" fmla="*/ 1767653 h 1767653"/>
                    <a:gd name="connsiteX4" fmla="*/ 26320 w 849980"/>
                    <a:gd name="connsiteY4" fmla="*/ 202789 h 17676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49980" h="1767653">
                      <a:moveTo>
                        <a:pt x="26320" y="202789"/>
                      </a:moveTo>
                      <a:cubicBezTo>
                        <a:pt x="26320" y="90792"/>
                        <a:pt x="210703" y="0"/>
                        <a:pt x="438150" y="0"/>
                      </a:cubicBezTo>
                      <a:cubicBezTo>
                        <a:pt x="665597" y="0"/>
                        <a:pt x="849980" y="90792"/>
                        <a:pt x="849980" y="202789"/>
                      </a:cubicBezTo>
                      <a:cubicBezTo>
                        <a:pt x="849980" y="314786"/>
                        <a:pt x="637022" y="1524765"/>
                        <a:pt x="0" y="1767653"/>
                      </a:cubicBezTo>
                      <a:cubicBezTo>
                        <a:pt x="215466" y="1053278"/>
                        <a:pt x="26320" y="314786"/>
                        <a:pt x="26320" y="202789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</p:grpSp>
        <p:grpSp>
          <p:nvGrpSpPr>
            <p:cNvPr id="480" name="グループ化 479">
              <a:extLst>
                <a:ext uri="{FF2B5EF4-FFF2-40B4-BE49-F238E27FC236}">
                  <a16:creationId xmlns:a16="http://schemas.microsoft.com/office/drawing/2014/main" id="{6C40F6AF-7F89-4DE0-92C5-866C0ACA1578}"/>
                </a:ext>
              </a:extLst>
            </p:cNvPr>
            <p:cNvGrpSpPr/>
            <p:nvPr/>
          </p:nvGrpSpPr>
          <p:grpSpPr>
            <a:xfrm>
              <a:off x="8066707" y="5135165"/>
              <a:ext cx="1449858" cy="1005745"/>
              <a:chOff x="8066707" y="5135165"/>
              <a:chExt cx="1449858" cy="1005745"/>
            </a:xfrm>
          </p:grpSpPr>
          <p:grpSp>
            <p:nvGrpSpPr>
              <p:cNvPr id="481" name="グループ化 480">
                <a:extLst>
                  <a:ext uri="{FF2B5EF4-FFF2-40B4-BE49-F238E27FC236}">
                    <a16:creationId xmlns:a16="http://schemas.microsoft.com/office/drawing/2014/main" id="{1483E6FF-F8F9-4E68-83B7-BF322E09674B}"/>
                  </a:ext>
                </a:extLst>
              </p:cNvPr>
              <p:cNvGrpSpPr/>
              <p:nvPr/>
            </p:nvGrpSpPr>
            <p:grpSpPr>
              <a:xfrm>
                <a:off x="8066707" y="5135165"/>
                <a:ext cx="1182632" cy="630295"/>
                <a:chOff x="8066707" y="5135165"/>
                <a:chExt cx="1182632" cy="630295"/>
              </a:xfrm>
            </p:grpSpPr>
            <p:grpSp>
              <p:nvGrpSpPr>
                <p:cNvPr id="493" name="グループ化 492">
                  <a:extLst>
                    <a:ext uri="{FF2B5EF4-FFF2-40B4-BE49-F238E27FC236}">
                      <a16:creationId xmlns:a16="http://schemas.microsoft.com/office/drawing/2014/main" id="{69F4CEC7-9F8C-4FB0-AB10-457C1B651BEA}"/>
                    </a:ext>
                  </a:extLst>
                </p:cNvPr>
                <p:cNvGrpSpPr/>
                <p:nvPr/>
              </p:nvGrpSpPr>
              <p:grpSpPr>
                <a:xfrm>
                  <a:off x="8331627" y="5135165"/>
                  <a:ext cx="917712" cy="416650"/>
                  <a:chOff x="7957635" y="3161894"/>
                  <a:chExt cx="1557569" cy="707151"/>
                </a:xfrm>
              </p:grpSpPr>
              <p:sp>
                <p:nvSpPr>
                  <p:cNvPr id="499" name="台形 498">
                    <a:extLst>
                      <a:ext uri="{FF2B5EF4-FFF2-40B4-BE49-F238E27FC236}">
                        <a16:creationId xmlns:a16="http://schemas.microsoft.com/office/drawing/2014/main" id="{05E10027-FCC6-4EEC-B395-679AC57BF26A}"/>
                      </a:ext>
                    </a:extLst>
                  </p:cNvPr>
                  <p:cNvSpPr/>
                  <p:nvPr/>
                </p:nvSpPr>
                <p:spPr bwMode="auto">
                  <a:xfrm rot="3600000">
                    <a:off x="9085453" y="3144016"/>
                    <a:ext cx="97614" cy="133369"/>
                  </a:xfrm>
                  <a:prstGeom prst="trapezoid">
                    <a:avLst/>
                  </a:prstGeom>
                  <a:solidFill>
                    <a:srgbClr val="33CC33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500" name="楕円 413">
                    <a:extLst>
                      <a:ext uri="{FF2B5EF4-FFF2-40B4-BE49-F238E27FC236}">
                        <a16:creationId xmlns:a16="http://schemas.microsoft.com/office/drawing/2014/main" id="{FB756D40-69AB-46FA-A092-3D0670ABC316}"/>
                      </a:ext>
                    </a:extLst>
                  </p:cNvPr>
                  <p:cNvSpPr/>
                  <p:nvPr/>
                </p:nvSpPr>
                <p:spPr bwMode="auto">
                  <a:xfrm rot="3600000">
                    <a:off x="8410954" y="2911277"/>
                    <a:ext cx="329533" cy="1236172"/>
                  </a:xfrm>
                  <a:custGeom>
                    <a:avLst/>
                    <a:gdLst>
                      <a:gd name="connsiteX0" fmla="*/ 0 w 823660"/>
                      <a:gd name="connsiteY0" fmla="*/ 202789 h 405577"/>
                      <a:gd name="connsiteX1" fmla="*/ 411830 w 823660"/>
                      <a:gd name="connsiteY1" fmla="*/ 0 h 405577"/>
                      <a:gd name="connsiteX2" fmla="*/ 823660 w 823660"/>
                      <a:gd name="connsiteY2" fmla="*/ 202789 h 405577"/>
                      <a:gd name="connsiteX3" fmla="*/ 411830 w 823660"/>
                      <a:gd name="connsiteY3" fmla="*/ 405578 h 405577"/>
                      <a:gd name="connsiteX4" fmla="*/ 0 w 823660"/>
                      <a:gd name="connsiteY4" fmla="*/ 202789 h 405577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121007 w 944667"/>
                      <a:gd name="connsiteY0" fmla="*/ 202789 h 1767653"/>
                      <a:gd name="connsiteX1" fmla="*/ 532837 w 944667"/>
                      <a:gd name="connsiteY1" fmla="*/ 0 h 1767653"/>
                      <a:gd name="connsiteX2" fmla="*/ 944667 w 944667"/>
                      <a:gd name="connsiteY2" fmla="*/ 202789 h 1767653"/>
                      <a:gd name="connsiteX3" fmla="*/ 94687 w 944667"/>
                      <a:gd name="connsiteY3" fmla="*/ 1767653 h 1767653"/>
                      <a:gd name="connsiteX4" fmla="*/ 121007 w 944667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49980" h="1767653">
                        <a:moveTo>
                          <a:pt x="26320" y="202789"/>
                        </a:moveTo>
                        <a:cubicBezTo>
                          <a:pt x="26320" y="90792"/>
                          <a:pt x="210703" y="0"/>
                          <a:pt x="438150" y="0"/>
                        </a:cubicBezTo>
                        <a:cubicBezTo>
                          <a:pt x="665597" y="0"/>
                          <a:pt x="849980" y="90792"/>
                          <a:pt x="849980" y="202789"/>
                        </a:cubicBezTo>
                        <a:cubicBezTo>
                          <a:pt x="849980" y="314786"/>
                          <a:pt x="637022" y="1524765"/>
                          <a:pt x="0" y="1767653"/>
                        </a:cubicBezTo>
                        <a:cubicBezTo>
                          <a:pt x="215466" y="1053278"/>
                          <a:pt x="26320" y="314786"/>
                          <a:pt x="26320" y="202789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501" name="台形 500">
                    <a:extLst>
                      <a:ext uri="{FF2B5EF4-FFF2-40B4-BE49-F238E27FC236}">
                        <a16:creationId xmlns:a16="http://schemas.microsoft.com/office/drawing/2014/main" id="{F46A79BA-5B75-44F8-BBE7-F9C53CBEB6E6}"/>
                      </a:ext>
                    </a:extLst>
                  </p:cNvPr>
                  <p:cNvSpPr/>
                  <p:nvPr/>
                </p:nvSpPr>
                <p:spPr bwMode="auto">
                  <a:xfrm rot="4592918">
                    <a:off x="9399713" y="3491220"/>
                    <a:ext cx="97614" cy="133369"/>
                  </a:xfrm>
                  <a:prstGeom prst="trapezoid">
                    <a:avLst/>
                  </a:prstGeom>
                  <a:solidFill>
                    <a:srgbClr val="33CC33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502" name="楕円 413">
                    <a:extLst>
                      <a:ext uri="{FF2B5EF4-FFF2-40B4-BE49-F238E27FC236}">
                        <a16:creationId xmlns:a16="http://schemas.microsoft.com/office/drawing/2014/main" id="{FD3E1966-7921-4B04-BF70-03DD3A92BD61}"/>
                      </a:ext>
                    </a:extLst>
                  </p:cNvPr>
                  <p:cNvSpPr/>
                  <p:nvPr/>
                </p:nvSpPr>
                <p:spPr bwMode="auto">
                  <a:xfrm rot="4592918">
                    <a:off x="8657584" y="3086193"/>
                    <a:ext cx="329533" cy="1236172"/>
                  </a:xfrm>
                  <a:custGeom>
                    <a:avLst/>
                    <a:gdLst>
                      <a:gd name="connsiteX0" fmla="*/ 0 w 823660"/>
                      <a:gd name="connsiteY0" fmla="*/ 202789 h 405577"/>
                      <a:gd name="connsiteX1" fmla="*/ 411830 w 823660"/>
                      <a:gd name="connsiteY1" fmla="*/ 0 h 405577"/>
                      <a:gd name="connsiteX2" fmla="*/ 823660 w 823660"/>
                      <a:gd name="connsiteY2" fmla="*/ 202789 h 405577"/>
                      <a:gd name="connsiteX3" fmla="*/ 411830 w 823660"/>
                      <a:gd name="connsiteY3" fmla="*/ 405578 h 405577"/>
                      <a:gd name="connsiteX4" fmla="*/ 0 w 823660"/>
                      <a:gd name="connsiteY4" fmla="*/ 202789 h 405577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121007 w 944667"/>
                      <a:gd name="connsiteY0" fmla="*/ 202789 h 1767653"/>
                      <a:gd name="connsiteX1" fmla="*/ 532837 w 944667"/>
                      <a:gd name="connsiteY1" fmla="*/ 0 h 1767653"/>
                      <a:gd name="connsiteX2" fmla="*/ 944667 w 944667"/>
                      <a:gd name="connsiteY2" fmla="*/ 202789 h 1767653"/>
                      <a:gd name="connsiteX3" fmla="*/ 94687 w 944667"/>
                      <a:gd name="connsiteY3" fmla="*/ 1767653 h 1767653"/>
                      <a:gd name="connsiteX4" fmla="*/ 121007 w 944667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49980" h="1767653">
                        <a:moveTo>
                          <a:pt x="26320" y="202789"/>
                        </a:moveTo>
                        <a:cubicBezTo>
                          <a:pt x="26320" y="90792"/>
                          <a:pt x="210703" y="0"/>
                          <a:pt x="438150" y="0"/>
                        </a:cubicBezTo>
                        <a:cubicBezTo>
                          <a:pt x="665597" y="0"/>
                          <a:pt x="849980" y="90792"/>
                          <a:pt x="849980" y="202789"/>
                        </a:cubicBezTo>
                        <a:cubicBezTo>
                          <a:pt x="849980" y="314786"/>
                          <a:pt x="637022" y="1524765"/>
                          <a:pt x="0" y="1767653"/>
                        </a:cubicBezTo>
                        <a:cubicBezTo>
                          <a:pt x="215466" y="1053278"/>
                          <a:pt x="26320" y="314786"/>
                          <a:pt x="26320" y="202789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494" name="グループ化 493">
                  <a:extLst>
                    <a:ext uri="{FF2B5EF4-FFF2-40B4-BE49-F238E27FC236}">
                      <a16:creationId xmlns:a16="http://schemas.microsoft.com/office/drawing/2014/main" id="{A193DA2C-7D38-446A-A156-5E6B8FC992C1}"/>
                    </a:ext>
                  </a:extLst>
                </p:cNvPr>
                <p:cNvGrpSpPr/>
                <p:nvPr/>
              </p:nvGrpSpPr>
              <p:grpSpPr>
                <a:xfrm>
                  <a:off x="8066707" y="5348810"/>
                  <a:ext cx="917712" cy="416650"/>
                  <a:chOff x="7957635" y="3161894"/>
                  <a:chExt cx="1557569" cy="707151"/>
                </a:xfrm>
              </p:grpSpPr>
              <p:sp>
                <p:nvSpPr>
                  <p:cNvPr id="495" name="台形 494">
                    <a:extLst>
                      <a:ext uri="{FF2B5EF4-FFF2-40B4-BE49-F238E27FC236}">
                        <a16:creationId xmlns:a16="http://schemas.microsoft.com/office/drawing/2014/main" id="{8B348667-B0EF-483F-8CAD-182FD2AA30F4}"/>
                      </a:ext>
                    </a:extLst>
                  </p:cNvPr>
                  <p:cNvSpPr/>
                  <p:nvPr/>
                </p:nvSpPr>
                <p:spPr bwMode="auto">
                  <a:xfrm rot="3600000">
                    <a:off x="9085453" y="3144016"/>
                    <a:ext cx="97614" cy="133369"/>
                  </a:xfrm>
                  <a:prstGeom prst="trapezoid">
                    <a:avLst/>
                  </a:prstGeom>
                  <a:solidFill>
                    <a:srgbClr val="33CC33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96" name="楕円 413">
                    <a:extLst>
                      <a:ext uri="{FF2B5EF4-FFF2-40B4-BE49-F238E27FC236}">
                        <a16:creationId xmlns:a16="http://schemas.microsoft.com/office/drawing/2014/main" id="{2D8185F9-A9F7-4850-B220-910A2190ACAB}"/>
                      </a:ext>
                    </a:extLst>
                  </p:cNvPr>
                  <p:cNvSpPr/>
                  <p:nvPr/>
                </p:nvSpPr>
                <p:spPr bwMode="auto">
                  <a:xfrm rot="3600000">
                    <a:off x="8410954" y="2911277"/>
                    <a:ext cx="329533" cy="1236172"/>
                  </a:xfrm>
                  <a:custGeom>
                    <a:avLst/>
                    <a:gdLst>
                      <a:gd name="connsiteX0" fmla="*/ 0 w 823660"/>
                      <a:gd name="connsiteY0" fmla="*/ 202789 h 405577"/>
                      <a:gd name="connsiteX1" fmla="*/ 411830 w 823660"/>
                      <a:gd name="connsiteY1" fmla="*/ 0 h 405577"/>
                      <a:gd name="connsiteX2" fmla="*/ 823660 w 823660"/>
                      <a:gd name="connsiteY2" fmla="*/ 202789 h 405577"/>
                      <a:gd name="connsiteX3" fmla="*/ 411830 w 823660"/>
                      <a:gd name="connsiteY3" fmla="*/ 405578 h 405577"/>
                      <a:gd name="connsiteX4" fmla="*/ 0 w 823660"/>
                      <a:gd name="connsiteY4" fmla="*/ 202789 h 405577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121007 w 944667"/>
                      <a:gd name="connsiteY0" fmla="*/ 202789 h 1767653"/>
                      <a:gd name="connsiteX1" fmla="*/ 532837 w 944667"/>
                      <a:gd name="connsiteY1" fmla="*/ 0 h 1767653"/>
                      <a:gd name="connsiteX2" fmla="*/ 944667 w 944667"/>
                      <a:gd name="connsiteY2" fmla="*/ 202789 h 1767653"/>
                      <a:gd name="connsiteX3" fmla="*/ 94687 w 944667"/>
                      <a:gd name="connsiteY3" fmla="*/ 1767653 h 1767653"/>
                      <a:gd name="connsiteX4" fmla="*/ 121007 w 944667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49980" h="1767653">
                        <a:moveTo>
                          <a:pt x="26320" y="202789"/>
                        </a:moveTo>
                        <a:cubicBezTo>
                          <a:pt x="26320" y="90792"/>
                          <a:pt x="210703" y="0"/>
                          <a:pt x="438150" y="0"/>
                        </a:cubicBezTo>
                        <a:cubicBezTo>
                          <a:pt x="665597" y="0"/>
                          <a:pt x="849980" y="90792"/>
                          <a:pt x="849980" y="202789"/>
                        </a:cubicBezTo>
                        <a:cubicBezTo>
                          <a:pt x="849980" y="314786"/>
                          <a:pt x="637022" y="1524765"/>
                          <a:pt x="0" y="1767653"/>
                        </a:cubicBezTo>
                        <a:cubicBezTo>
                          <a:pt x="215466" y="1053278"/>
                          <a:pt x="26320" y="314786"/>
                          <a:pt x="26320" y="202789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97" name="台形 496">
                    <a:extLst>
                      <a:ext uri="{FF2B5EF4-FFF2-40B4-BE49-F238E27FC236}">
                        <a16:creationId xmlns:a16="http://schemas.microsoft.com/office/drawing/2014/main" id="{8C60CDAD-68B4-491A-81CC-0515360AEA11}"/>
                      </a:ext>
                    </a:extLst>
                  </p:cNvPr>
                  <p:cNvSpPr/>
                  <p:nvPr/>
                </p:nvSpPr>
                <p:spPr bwMode="auto">
                  <a:xfrm rot="4592918">
                    <a:off x="9399713" y="3491220"/>
                    <a:ext cx="97614" cy="133369"/>
                  </a:xfrm>
                  <a:prstGeom prst="trapezoid">
                    <a:avLst/>
                  </a:prstGeom>
                  <a:solidFill>
                    <a:srgbClr val="33CC33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98" name="楕円 413">
                    <a:extLst>
                      <a:ext uri="{FF2B5EF4-FFF2-40B4-BE49-F238E27FC236}">
                        <a16:creationId xmlns:a16="http://schemas.microsoft.com/office/drawing/2014/main" id="{F1CBAB9F-78EE-4785-8731-77EA7B63D973}"/>
                      </a:ext>
                    </a:extLst>
                  </p:cNvPr>
                  <p:cNvSpPr/>
                  <p:nvPr/>
                </p:nvSpPr>
                <p:spPr bwMode="auto">
                  <a:xfrm rot="4592918">
                    <a:off x="8657584" y="3086193"/>
                    <a:ext cx="329533" cy="1236172"/>
                  </a:xfrm>
                  <a:custGeom>
                    <a:avLst/>
                    <a:gdLst>
                      <a:gd name="connsiteX0" fmla="*/ 0 w 823660"/>
                      <a:gd name="connsiteY0" fmla="*/ 202789 h 405577"/>
                      <a:gd name="connsiteX1" fmla="*/ 411830 w 823660"/>
                      <a:gd name="connsiteY1" fmla="*/ 0 h 405577"/>
                      <a:gd name="connsiteX2" fmla="*/ 823660 w 823660"/>
                      <a:gd name="connsiteY2" fmla="*/ 202789 h 405577"/>
                      <a:gd name="connsiteX3" fmla="*/ 411830 w 823660"/>
                      <a:gd name="connsiteY3" fmla="*/ 405578 h 405577"/>
                      <a:gd name="connsiteX4" fmla="*/ 0 w 823660"/>
                      <a:gd name="connsiteY4" fmla="*/ 202789 h 405577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121007 w 944667"/>
                      <a:gd name="connsiteY0" fmla="*/ 202789 h 1767653"/>
                      <a:gd name="connsiteX1" fmla="*/ 532837 w 944667"/>
                      <a:gd name="connsiteY1" fmla="*/ 0 h 1767653"/>
                      <a:gd name="connsiteX2" fmla="*/ 944667 w 944667"/>
                      <a:gd name="connsiteY2" fmla="*/ 202789 h 1767653"/>
                      <a:gd name="connsiteX3" fmla="*/ 94687 w 944667"/>
                      <a:gd name="connsiteY3" fmla="*/ 1767653 h 1767653"/>
                      <a:gd name="connsiteX4" fmla="*/ 121007 w 944667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49980" h="1767653">
                        <a:moveTo>
                          <a:pt x="26320" y="202789"/>
                        </a:moveTo>
                        <a:cubicBezTo>
                          <a:pt x="26320" y="90792"/>
                          <a:pt x="210703" y="0"/>
                          <a:pt x="438150" y="0"/>
                        </a:cubicBezTo>
                        <a:cubicBezTo>
                          <a:pt x="665597" y="0"/>
                          <a:pt x="849980" y="90792"/>
                          <a:pt x="849980" y="202789"/>
                        </a:cubicBezTo>
                        <a:cubicBezTo>
                          <a:pt x="849980" y="314786"/>
                          <a:pt x="637022" y="1524765"/>
                          <a:pt x="0" y="1767653"/>
                        </a:cubicBezTo>
                        <a:cubicBezTo>
                          <a:pt x="215466" y="1053278"/>
                          <a:pt x="26320" y="314786"/>
                          <a:pt x="26320" y="202789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  <p:grpSp>
            <p:nvGrpSpPr>
              <p:cNvPr id="482" name="グループ化 481">
                <a:extLst>
                  <a:ext uri="{FF2B5EF4-FFF2-40B4-BE49-F238E27FC236}">
                    <a16:creationId xmlns:a16="http://schemas.microsoft.com/office/drawing/2014/main" id="{553391D6-D761-40CA-AB2F-23F686B5E047}"/>
                  </a:ext>
                </a:extLst>
              </p:cNvPr>
              <p:cNvGrpSpPr/>
              <p:nvPr/>
            </p:nvGrpSpPr>
            <p:grpSpPr>
              <a:xfrm>
                <a:off x="8333933" y="5510615"/>
                <a:ext cx="1182632" cy="630295"/>
                <a:chOff x="8066707" y="5135165"/>
                <a:chExt cx="1182632" cy="630295"/>
              </a:xfrm>
            </p:grpSpPr>
            <p:grpSp>
              <p:nvGrpSpPr>
                <p:cNvPr id="483" name="グループ化 482">
                  <a:extLst>
                    <a:ext uri="{FF2B5EF4-FFF2-40B4-BE49-F238E27FC236}">
                      <a16:creationId xmlns:a16="http://schemas.microsoft.com/office/drawing/2014/main" id="{BE747B0C-44DA-4ADE-BD78-74225462D73F}"/>
                    </a:ext>
                  </a:extLst>
                </p:cNvPr>
                <p:cNvGrpSpPr/>
                <p:nvPr/>
              </p:nvGrpSpPr>
              <p:grpSpPr>
                <a:xfrm>
                  <a:off x="8331627" y="5135165"/>
                  <a:ext cx="917712" cy="416650"/>
                  <a:chOff x="7957635" y="3161894"/>
                  <a:chExt cx="1557569" cy="707151"/>
                </a:xfrm>
              </p:grpSpPr>
              <p:sp>
                <p:nvSpPr>
                  <p:cNvPr id="489" name="台形 488">
                    <a:extLst>
                      <a:ext uri="{FF2B5EF4-FFF2-40B4-BE49-F238E27FC236}">
                        <a16:creationId xmlns:a16="http://schemas.microsoft.com/office/drawing/2014/main" id="{99312B4A-10E7-470B-AC13-29C5B174A71D}"/>
                      </a:ext>
                    </a:extLst>
                  </p:cNvPr>
                  <p:cNvSpPr/>
                  <p:nvPr/>
                </p:nvSpPr>
                <p:spPr bwMode="auto">
                  <a:xfrm rot="3600000">
                    <a:off x="9085453" y="3144016"/>
                    <a:ext cx="97614" cy="133369"/>
                  </a:xfrm>
                  <a:prstGeom prst="trapezoid">
                    <a:avLst/>
                  </a:prstGeom>
                  <a:solidFill>
                    <a:srgbClr val="33CC33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90" name="楕円 413">
                    <a:extLst>
                      <a:ext uri="{FF2B5EF4-FFF2-40B4-BE49-F238E27FC236}">
                        <a16:creationId xmlns:a16="http://schemas.microsoft.com/office/drawing/2014/main" id="{8F27195B-024E-483B-B1BA-DA403EAF2CC5}"/>
                      </a:ext>
                    </a:extLst>
                  </p:cNvPr>
                  <p:cNvSpPr/>
                  <p:nvPr/>
                </p:nvSpPr>
                <p:spPr bwMode="auto">
                  <a:xfrm rot="3600000">
                    <a:off x="8410954" y="2911277"/>
                    <a:ext cx="329533" cy="1236172"/>
                  </a:xfrm>
                  <a:custGeom>
                    <a:avLst/>
                    <a:gdLst>
                      <a:gd name="connsiteX0" fmla="*/ 0 w 823660"/>
                      <a:gd name="connsiteY0" fmla="*/ 202789 h 405577"/>
                      <a:gd name="connsiteX1" fmla="*/ 411830 w 823660"/>
                      <a:gd name="connsiteY1" fmla="*/ 0 h 405577"/>
                      <a:gd name="connsiteX2" fmla="*/ 823660 w 823660"/>
                      <a:gd name="connsiteY2" fmla="*/ 202789 h 405577"/>
                      <a:gd name="connsiteX3" fmla="*/ 411830 w 823660"/>
                      <a:gd name="connsiteY3" fmla="*/ 405578 h 405577"/>
                      <a:gd name="connsiteX4" fmla="*/ 0 w 823660"/>
                      <a:gd name="connsiteY4" fmla="*/ 202789 h 405577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121007 w 944667"/>
                      <a:gd name="connsiteY0" fmla="*/ 202789 h 1767653"/>
                      <a:gd name="connsiteX1" fmla="*/ 532837 w 944667"/>
                      <a:gd name="connsiteY1" fmla="*/ 0 h 1767653"/>
                      <a:gd name="connsiteX2" fmla="*/ 944667 w 944667"/>
                      <a:gd name="connsiteY2" fmla="*/ 202789 h 1767653"/>
                      <a:gd name="connsiteX3" fmla="*/ 94687 w 944667"/>
                      <a:gd name="connsiteY3" fmla="*/ 1767653 h 1767653"/>
                      <a:gd name="connsiteX4" fmla="*/ 121007 w 944667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49980" h="1767653">
                        <a:moveTo>
                          <a:pt x="26320" y="202789"/>
                        </a:moveTo>
                        <a:cubicBezTo>
                          <a:pt x="26320" y="90792"/>
                          <a:pt x="210703" y="0"/>
                          <a:pt x="438150" y="0"/>
                        </a:cubicBezTo>
                        <a:cubicBezTo>
                          <a:pt x="665597" y="0"/>
                          <a:pt x="849980" y="90792"/>
                          <a:pt x="849980" y="202789"/>
                        </a:cubicBezTo>
                        <a:cubicBezTo>
                          <a:pt x="849980" y="314786"/>
                          <a:pt x="637022" y="1524765"/>
                          <a:pt x="0" y="1767653"/>
                        </a:cubicBezTo>
                        <a:cubicBezTo>
                          <a:pt x="215466" y="1053278"/>
                          <a:pt x="26320" y="314786"/>
                          <a:pt x="26320" y="202789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91" name="台形 490">
                    <a:extLst>
                      <a:ext uri="{FF2B5EF4-FFF2-40B4-BE49-F238E27FC236}">
                        <a16:creationId xmlns:a16="http://schemas.microsoft.com/office/drawing/2014/main" id="{E0BA48A3-B9DD-4325-A0F4-E9023A74A004}"/>
                      </a:ext>
                    </a:extLst>
                  </p:cNvPr>
                  <p:cNvSpPr/>
                  <p:nvPr/>
                </p:nvSpPr>
                <p:spPr bwMode="auto">
                  <a:xfrm rot="4592918">
                    <a:off x="9399713" y="3491220"/>
                    <a:ext cx="97614" cy="133369"/>
                  </a:xfrm>
                  <a:prstGeom prst="trapezoid">
                    <a:avLst/>
                  </a:prstGeom>
                  <a:solidFill>
                    <a:srgbClr val="33CC33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92" name="楕円 413">
                    <a:extLst>
                      <a:ext uri="{FF2B5EF4-FFF2-40B4-BE49-F238E27FC236}">
                        <a16:creationId xmlns:a16="http://schemas.microsoft.com/office/drawing/2014/main" id="{D4E9E808-345B-49A1-AEB5-02F1A45A01C6}"/>
                      </a:ext>
                    </a:extLst>
                  </p:cNvPr>
                  <p:cNvSpPr/>
                  <p:nvPr/>
                </p:nvSpPr>
                <p:spPr bwMode="auto">
                  <a:xfrm rot="4592918">
                    <a:off x="8657584" y="3086193"/>
                    <a:ext cx="329533" cy="1236172"/>
                  </a:xfrm>
                  <a:custGeom>
                    <a:avLst/>
                    <a:gdLst>
                      <a:gd name="connsiteX0" fmla="*/ 0 w 823660"/>
                      <a:gd name="connsiteY0" fmla="*/ 202789 h 405577"/>
                      <a:gd name="connsiteX1" fmla="*/ 411830 w 823660"/>
                      <a:gd name="connsiteY1" fmla="*/ 0 h 405577"/>
                      <a:gd name="connsiteX2" fmla="*/ 823660 w 823660"/>
                      <a:gd name="connsiteY2" fmla="*/ 202789 h 405577"/>
                      <a:gd name="connsiteX3" fmla="*/ 411830 w 823660"/>
                      <a:gd name="connsiteY3" fmla="*/ 405578 h 405577"/>
                      <a:gd name="connsiteX4" fmla="*/ 0 w 823660"/>
                      <a:gd name="connsiteY4" fmla="*/ 202789 h 405577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121007 w 944667"/>
                      <a:gd name="connsiteY0" fmla="*/ 202789 h 1767653"/>
                      <a:gd name="connsiteX1" fmla="*/ 532837 w 944667"/>
                      <a:gd name="connsiteY1" fmla="*/ 0 h 1767653"/>
                      <a:gd name="connsiteX2" fmla="*/ 944667 w 944667"/>
                      <a:gd name="connsiteY2" fmla="*/ 202789 h 1767653"/>
                      <a:gd name="connsiteX3" fmla="*/ 94687 w 944667"/>
                      <a:gd name="connsiteY3" fmla="*/ 1767653 h 1767653"/>
                      <a:gd name="connsiteX4" fmla="*/ 121007 w 944667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49980" h="1767653">
                        <a:moveTo>
                          <a:pt x="26320" y="202789"/>
                        </a:moveTo>
                        <a:cubicBezTo>
                          <a:pt x="26320" y="90792"/>
                          <a:pt x="210703" y="0"/>
                          <a:pt x="438150" y="0"/>
                        </a:cubicBezTo>
                        <a:cubicBezTo>
                          <a:pt x="665597" y="0"/>
                          <a:pt x="849980" y="90792"/>
                          <a:pt x="849980" y="202789"/>
                        </a:cubicBezTo>
                        <a:cubicBezTo>
                          <a:pt x="849980" y="314786"/>
                          <a:pt x="637022" y="1524765"/>
                          <a:pt x="0" y="1767653"/>
                        </a:cubicBezTo>
                        <a:cubicBezTo>
                          <a:pt x="215466" y="1053278"/>
                          <a:pt x="26320" y="314786"/>
                          <a:pt x="26320" y="202789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484" name="グループ化 483">
                  <a:extLst>
                    <a:ext uri="{FF2B5EF4-FFF2-40B4-BE49-F238E27FC236}">
                      <a16:creationId xmlns:a16="http://schemas.microsoft.com/office/drawing/2014/main" id="{7F2448E0-801B-47AC-A509-A3799D9A10F9}"/>
                    </a:ext>
                  </a:extLst>
                </p:cNvPr>
                <p:cNvGrpSpPr/>
                <p:nvPr/>
              </p:nvGrpSpPr>
              <p:grpSpPr>
                <a:xfrm>
                  <a:off x="8066707" y="5348810"/>
                  <a:ext cx="917712" cy="416650"/>
                  <a:chOff x="7957635" y="3161894"/>
                  <a:chExt cx="1557569" cy="707151"/>
                </a:xfrm>
              </p:grpSpPr>
              <p:sp>
                <p:nvSpPr>
                  <p:cNvPr id="485" name="台形 484">
                    <a:extLst>
                      <a:ext uri="{FF2B5EF4-FFF2-40B4-BE49-F238E27FC236}">
                        <a16:creationId xmlns:a16="http://schemas.microsoft.com/office/drawing/2014/main" id="{A4A0EE6C-36BD-483C-B523-0D01DEB35EA5}"/>
                      </a:ext>
                    </a:extLst>
                  </p:cNvPr>
                  <p:cNvSpPr/>
                  <p:nvPr/>
                </p:nvSpPr>
                <p:spPr bwMode="auto">
                  <a:xfrm rot="3600000">
                    <a:off x="9085453" y="3144016"/>
                    <a:ext cx="97614" cy="133369"/>
                  </a:xfrm>
                  <a:prstGeom prst="trapezoid">
                    <a:avLst/>
                  </a:prstGeom>
                  <a:solidFill>
                    <a:srgbClr val="33CC33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86" name="楕円 413">
                    <a:extLst>
                      <a:ext uri="{FF2B5EF4-FFF2-40B4-BE49-F238E27FC236}">
                        <a16:creationId xmlns:a16="http://schemas.microsoft.com/office/drawing/2014/main" id="{EA0D088E-B60F-494B-944F-4B4D484C1FD0}"/>
                      </a:ext>
                    </a:extLst>
                  </p:cNvPr>
                  <p:cNvSpPr/>
                  <p:nvPr/>
                </p:nvSpPr>
                <p:spPr bwMode="auto">
                  <a:xfrm rot="3600000">
                    <a:off x="8410954" y="2911277"/>
                    <a:ext cx="329533" cy="1236172"/>
                  </a:xfrm>
                  <a:custGeom>
                    <a:avLst/>
                    <a:gdLst>
                      <a:gd name="connsiteX0" fmla="*/ 0 w 823660"/>
                      <a:gd name="connsiteY0" fmla="*/ 202789 h 405577"/>
                      <a:gd name="connsiteX1" fmla="*/ 411830 w 823660"/>
                      <a:gd name="connsiteY1" fmla="*/ 0 h 405577"/>
                      <a:gd name="connsiteX2" fmla="*/ 823660 w 823660"/>
                      <a:gd name="connsiteY2" fmla="*/ 202789 h 405577"/>
                      <a:gd name="connsiteX3" fmla="*/ 411830 w 823660"/>
                      <a:gd name="connsiteY3" fmla="*/ 405578 h 405577"/>
                      <a:gd name="connsiteX4" fmla="*/ 0 w 823660"/>
                      <a:gd name="connsiteY4" fmla="*/ 202789 h 405577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121007 w 944667"/>
                      <a:gd name="connsiteY0" fmla="*/ 202789 h 1767653"/>
                      <a:gd name="connsiteX1" fmla="*/ 532837 w 944667"/>
                      <a:gd name="connsiteY1" fmla="*/ 0 h 1767653"/>
                      <a:gd name="connsiteX2" fmla="*/ 944667 w 944667"/>
                      <a:gd name="connsiteY2" fmla="*/ 202789 h 1767653"/>
                      <a:gd name="connsiteX3" fmla="*/ 94687 w 944667"/>
                      <a:gd name="connsiteY3" fmla="*/ 1767653 h 1767653"/>
                      <a:gd name="connsiteX4" fmla="*/ 121007 w 944667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49980" h="1767653">
                        <a:moveTo>
                          <a:pt x="26320" y="202789"/>
                        </a:moveTo>
                        <a:cubicBezTo>
                          <a:pt x="26320" y="90792"/>
                          <a:pt x="210703" y="0"/>
                          <a:pt x="438150" y="0"/>
                        </a:cubicBezTo>
                        <a:cubicBezTo>
                          <a:pt x="665597" y="0"/>
                          <a:pt x="849980" y="90792"/>
                          <a:pt x="849980" y="202789"/>
                        </a:cubicBezTo>
                        <a:cubicBezTo>
                          <a:pt x="849980" y="314786"/>
                          <a:pt x="637022" y="1524765"/>
                          <a:pt x="0" y="1767653"/>
                        </a:cubicBezTo>
                        <a:cubicBezTo>
                          <a:pt x="215466" y="1053278"/>
                          <a:pt x="26320" y="314786"/>
                          <a:pt x="26320" y="202789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87" name="台形 486">
                    <a:extLst>
                      <a:ext uri="{FF2B5EF4-FFF2-40B4-BE49-F238E27FC236}">
                        <a16:creationId xmlns:a16="http://schemas.microsoft.com/office/drawing/2014/main" id="{F8656F82-1748-4152-9996-1F0B235D6FA1}"/>
                      </a:ext>
                    </a:extLst>
                  </p:cNvPr>
                  <p:cNvSpPr/>
                  <p:nvPr/>
                </p:nvSpPr>
                <p:spPr bwMode="auto">
                  <a:xfrm rot="4592918">
                    <a:off x="9399713" y="3491220"/>
                    <a:ext cx="97614" cy="133369"/>
                  </a:xfrm>
                  <a:prstGeom prst="trapezoid">
                    <a:avLst/>
                  </a:prstGeom>
                  <a:solidFill>
                    <a:srgbClr val="33CC33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88" name="楕円 413">
                    <a:extLst>
                      <a:ext uri="{FF2B5EF4-FFF2-40B4-BE49-F238E27FC236}">
                        <a16:creationId xmlns:a16="http://schemas.microsoft.com/office/drawing/2014/main" id="{A1BCD47C-EAB6-4305-9FD3-E43A3C3E5D2A}"/>
                      </a:ext>
                    </a:extLst>
                  </p:cNvPr>
                  <p:cNvSpPr/>
                  <p:nvPr/>
                </p:nvSpPr>
                <p:spPr bwMode="auto">
                  <a:xfrm rot="4592918">
                    <a:off x="8657584" y="3086193"/>
                    <a:ext cx="329533" cy="1236172"/>
                  </a:xfrm>
                  <a:custGeom>
                    <a:avLst/>
                    <a:gdLst>
                      <a:gd name="connsiteX0" fmla="*/ 0 w 823660"/>
                      <a:gd name="connsiteY0" fmla="*/ 202789 h 405577"/>
                      <a:gd name="connsiteX1" fmla="*/ 411830 w 823660"/>
                      <a:gd name="connsiteY1" fmla="*/ 0 h 405577"/>
                      <a:gd name="connsiteX2" fmla="*/ 823660 w 823660"/>
                      <a:gd name="connsiteY2" fmla="*/ 202789 h 405577"/>
                      <a:gd name="connsiteX3" fmla="*/ 411830 w 823660"/>
                      <a:gd name="connsiteY3" fmla="*/ 405578 h 405577"/>
                      <a:gd name="connsiteX4" fmla="*/ 0 w 823660"/>
                      <a:gd name="connsiteY4" fmla="*/ 202789 h 405577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121007 w 944667"/>
                      <a:gd name="connsiteY0" fmla="*/ 202789 h 1767653"/>
                      <a:gd name="connsiteX1" fmla="*/ 532837 w 944667"/>
                      <a:gd name="connsiteY1" fmla="*/ 0 h 1767653"/>
                      <a:gd name="connsiteX2" fmla="*/ 944667 w 944667"/>
                      <a:gd name="connsiteY2" fmla="*/ 202789 h 1767653"/>
                      <a:gd name="connsiteX3" fmla="*/ 94687 w 944667"/>
                      <a:gd name="connsiteY3" fmla="*/ 1767653 h 1767653"/>
                      <a:gd name="connsiteX4" fmla="*/ 121007 w 944667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49980" h="1767653">
                        <a:moveTo>
                          <a:pt x="26320" y="202789"/>
                        </a:moveTo>
                        <a:cubicBezTo>
                          <a:pt x="26320" y="90792"/>
                          <a:pt x="210703" y="0"/>
                          <a:pt x="438150" y="0"/>
                        </a:cubicBezTo>
                        <a:cubicBezTo>
                          <a:pt x="665597" y="0"/>
                          <a:pt x="849980" y="90792"/>
                          <a:pt x="849980" y="202789"/>
                        </a:cubicBezTo>
                        <a:cubicBezTo>
                          <a:pt x="849980" y="314786"/>
                          <a:pt x="637022" y="1524765"/>
                          <a:pt x="0" y="1767653"/>
                        </a:cubicBezTo>
                        <a:cubicBezTo>
                          <a:pt x="215466" y="1053278"/>
                          <a:pt x="26320" y="314786"/>
                          <a:pt x="26320" y="202789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</p:grpSp>
      </p:grpSp>
    </p:spTree>
    <p:extLst>
      <p:ext uri="{BB962C8B-B14F-4D97-AF65-F5344CB8AC3E}">
        <p14:creationId xmlns:p14="http://schemas.microsoft.com/office/powerpoint/2010/main" val="40906345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EE062EFE-B69E-4A98-8EAF-670769DC3F7C}"/>
              </a:ext>
            </a:extLst>
          </p:cNvPr>
          <p:cNvGrpSpPr/>
          <p:nvPr/>
        </p:nvGrpSpPr>
        <p:grpSpPr>
          <a:xfrm>
            <a:off x="1035055" y="773705"/>
            <a:ext cx="396105" cy="1610566"/>
            <a:chOff x="3656600" y="2484688"/>
            <a:chExt cx="529638" cy="2153513"/>
          </a:xfrm>
        </p:grpSpPr>
        <p:sp>
          <p:nvSpPr>
            <p:cNvPr id="3" name="楕円 24">
              <a:extLst>
                <a:ext uri="{FF2B5EF4-FFF2-40B4-BE49-F238E27FC236}">
                  <a16:creationId xmlns:a16="http://schemas.microsoft.com/office/drawing/2014/main" id="{05865F05-DA78-4415-BD11-AE1835D6B265}"/>
                </a:ext>
              </a:extLst>
            </p:cNvPr>
            <p:cNvSpPr/>
            <p:nvPr/>
          </p:nvSpPr>
          <p:spPr bwMode="auto">
            <a:xfrm>
              <a:off x="3656600" y="2522830"/>
              <a:ext cx="529638" cy="2115371"/>
            </a:xfrm>
            <a:custGeom>
              <a:avLst/>
              <a:gdLst>
                <a:gd name="connsiteX0" fmla="*/ 0 w 382343"/>
                <a:gd name="connsiteY0" fmla="*/ 1057668 h 2115335"/>
                <a:gd name="connsiteX1" fmla="*/ 191172 w 382343"/>
                <a:gd name="connsiteY1" fmla="*/ 0 h 2115335"/>
                <a:gd name="connsiteX2" fmla="*/ 382344 w 382343"/>
                <a:gd name="connsiteY2" fmla="*/ 1057668 h 2115335"/>
                <a:gd name="connsiteX3" fmla="*/ 191172 w 382343"/>
                <a:gd name="connsiteY3" fmla="*/ 2115336 h 2115335"/>
                <a:gd name="connsiteX4" fmla="*/ 0 w 382343"/>
                <a:gd name="connsiteY4" fmla="*/ 1057668 h 2115335"/>
                <a:gd name="connsiteX0" fmla="*/ 793 w 383930"/>
                <a:gd name="connsiteY0" fmla="*/ 1057668 h 2115371"/>
                <a:gd name="connsiteX1" fmla="*/ 191965 w 383930"/>
                <a:gd name="connsiteY1" fmla="*/ 0 h 2115371"/>
                <a:gd name="connsiteX2" fmla="*/ 383137 w 383930"/>
                <a:gd name="connsiteY2" fmla="*/ 1057668 h 2115371"/>
                <a:gd name="connsiteX3" fmla="*/ 191965 w 383930"/>
                <a:gd name="connsiteY3" fmla="*/ 2115336 h 2115371"/>
                <a:gd name="connsiteX4" fmla="*/ 793 w 383930"/>
                <a:gd name="connsiteY4" fmla="*/ 1057668 h 21153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3930" h="2115371">
                  <a:moveTo>
                    <a:pt x="793" y="1057668"/>
                  </a:moveTo>
                  <a:cubicBezTo>
                    <a:pt x="793" y="473534"/>
                    <a:pt x="86384" y="0"/>
                    <a:pt x="191965" y="0"/>
                  </a:cubicBezTo>
                  <a:cubicBezTo>
                    <a:pt x="297546" y="0"/>
                    <a:pt x="383137" y="473534"/>
                    <a:pt x="383137" y="1057668"/>
                  </a:cubicBezTo>
                  <a:cubicBezTo>
                    <a:pt x="383137" y="1641802"/>
                    <a:pt x="407083" y="2110574"/>
                    <a:pt x="191965" y="2115336"/>
                  </a:cubicBezTo>
                  <a:cubicBezTo>
                    <a:pt x="-23153" y="2120098"/>
                    <a:pt x="793" y="1641802"/>
                    <a:pt x="793" y="1057668"/>
                  </a:cubicBezTo>
                  <a:close/>
                </a:path>
              </a:pathLst>
            </a:custGeom>
            <a:solidFill>
              <a:srgbClr val="0066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" name="楕円 24">
              <a:extLst>
                <a:ext uri="{FF2B5EF4-FFF2-40B4-BE49-F238E27FC236}">
                  <a16:creationId xmlns:a16="http://schemas.microsoft.com/office/drawing/2014/main" id="{A9FDD514-53AD-4AEA-9B70-F72ADF59E113}"/>
                </a:ext>
              </a:extLst>
            </p:cNvPr>
            <p:cNvSpPr/>
            <p:nvPr/>
          </p:nvSpPr>
          <p:spPr bwMode="auto">
            <a:xfrm>
              <a:off x="3728038" y="2522830"/>
              <a:ext cx="386762" cy="2115371"/>
            </a:xfrm>
            <a:custGeom>
              <a:avLst/>
              <a:gdLst>
                <a:gd name="connsiteX0" fmla="*/ 0 w 382343"/>
                <a:gd name="connsiteY0" fmla="*/ 1057668 h 2115335"/>
                <a:gd name="connsiteX1" fmla="*/ 191172 w 382343"/>
                <a:gd name="connsiteY1" fmla="*/ 0 h 2115335"/>
                <a:gd name="connsiteX2" fmla="*/ 382344 w 382343"/>
                <a:gd name="connsiteY2" fmla="*/ 1057668 h 2115335"/>
                <a:gd name="connsiteX3" fmla="*/ 191172 w 382343"/>
                <a:gd name="connsiteY3" fmla="*/ 2115336 h 2115335"/>
                <a:gd name="connsiteX4" fmla="*/ 0 w 382343"/>
                <a:gd name="connsiteY4" fmla="*/ 1057668 h 2115335"/>
                <a:gd name="connsiteX0" fmla="*/ 793 w 383930"/>
                <a:gd name="connsiteY0" fmla="*/ 1057668 h 2115371"/>
                <a:gd name="connsiteX1" fmla="*/ 191965 w 383930"/>
                <a:gd name="connsiteY1" fmla="*/ 0 h 2115371"/>
                <a:gd name="connsiteX2" fmla="*/ 383137 w 383930"/>
                <a:gd name="connsiteY2" fmla="*/ 1057668 h 2115371"/>
                <a:gd name="connsiteX3" fmla="*/ 191965 w 383930"/>
                <a:gd name="connsiteY3" fmla="*/ 2115336 h 2115371"/>
                <a:gd name="connsiteX4" fmla="*/ 793 w 383930"/>
                <a:gd name="connsiteY4" fmla="*/ 1057668 h 21153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3930" h="2115371">
                  <a:moveTo>
                    <a:pt x="793" y="1057668"/>
                  </a:moveTo>
                  <a:cubicBezTo>
                    <a:pt x="793" y="473534"/>
                    <a:pt x="86384" y="0"/>
                    <a:pt x="191965" y="0"/>
                  </a:cubicBezTo>
                  <a:cubicBezTo>
                    <a:pt x="297546" y="0"/>
                    <a:pt x="383137" y="473534"/>
                    <a:pt x="383137" y="1057668"/>
                  </a:cubicBezTo>
                  <a:cubicBezTo>
                    <a:pt x="383137" y="1641802"/>
                    <a:pt x="407083" y="2110574"/>
                    <a:pt x="191965" y="2115336"/>
                  </a:cubicBezTo>
                  <a:cubicBezTo>
                    <a:pt x="-23153" y="2120098"/>
                    <a:pt x="793" y="1641802"/>
                    <a:pt x="793" y="1057668"/>
                  </a:cubicBezTo>
                  <a:close/>
                </a:path>
              </a:pathLst>
            </a:custGeom>
            <a:solidFill>
              <a:srgbClr val="0099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" name="楕円 24">
              <a:extLst>
                <a:ext uri="{FF2B5EF4-FFF2-40B4-BE49-F238E27FC236}">
                  <a16:creationId xmlns:a16="http://schemas.microsoft.com/office/drawing/2014/main" id="{E74B4339-81ED-4949-85E1-F79CA8ADAC28}"/>
                </a:ext>
              </a:extLst>
            </p:cNvPr>
            <p:cNvSpPr/>
            <p:nvPr/>
          </p:nvSpPr>
          <p:spPr bwMode="auto">
            <a:xfrm>
              <a:off x="3853693" y="2522830"/>
              <a:ext cx="151570" cy="2115371"/>
            </a:xfrm>
            <a:custGeom>
              <a:avLst/>
              <a:gdLst>
                <a:gd name="connsiteX0" fmla="*/ 0 w 382343"/>
                <a:gd name="connsiteY0" fmla="*/ 1057668 h 2115335"/>
                <a:gd name="connsiteX1" fmla="*/ 191172 w 382343"/>
                <a:gd name="connsiteY1" fmla="*/ 0 h 2115335"/>
                <a:gd name="connsiteX2" fmla="*/ 382344 w 382343"/>
                <a:gd name="connsiteY2" fmla="*/ 1057668 h 2115335"/>
                <a:gd name="connsiteX3" fmla="*/ 191172 w 382343"/>
                <a:gd name="connsiteY3" fmla="*/ 2115336 h 2115335"/>
                <a:gd name="connsiteX4" fmla="*/ 0 w 382343"/>
                <a:gd name="connsiteY4" fmla="*/ 1057668 h 2115335"/>
                <a:gd name="connsiteX0" fmla="*/ 793 w 383930"/>
                <a:gd name="connsiteY0" fmla="*/ 1057668 h 2115371"/>
                <a:gd name="connsiteX1" fmla="*/ 191965 w 383930"/>
                <a:gd name="connsiteY1" fmla="*/ 0 h 2115371"/>
                <a:gd name="connsiteX2" fmla="*/ 383137 w 383930"/>
                <a:gd name="connsiteY2" fmla="*/ 1057668 h 2115371"/>
                <a:gd name="connsiteX3" fmla="*/ 191965 w 383930"/>
                <a:gd name="connsiteY3" fmla="*/ 2115336 h 2115371"/>
                <a:gd name="connsiteX4" fmla="*/ 793 w 383930"/>
                <a:gd name="connsiteY4" fmla="*/ 1057668 h 21153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3930" h="2115371">
                  <a:moveTo>
                    <a:pt x="793" y="1057668"/>
                  </a:moveTo>
                  <a:cubicBezTo>
                    <a:pt x="793" y="473534"/>
                    <a:pt x="86384" y="0"/>
                    <a:pt x="191965" y="0"/>
                  </a:cubicBezTo>
                  <a:cubicBezTo>
                    <a:pt x="297546" y="0"/>
                    <a:pt x="383137" y="473534"/>
                    <a:pt x="383137" y="1057668"/>
                  </a:cubicBezTo>
                  <a:cubicBezTo>
                    <a:pt x="383137" y="1641802"/>
                    <a:pt x="407083" y="2110574"/>
                    <a:pt x="191965" y="2115336"/>
                  </a:cubicBezTo>
                  <a:cubicBezTo>
                    <a:pt x="-23153" y="2120098"/>
                    <a:pt x="793" y="1641802"/>
                    <a:pt x="793" y="1057668"/>
                  </a:cubicBezTo>
                  <a:close/>
                </a:path>
              </a:pathLst>
            </a:custGeom>
            <a:solidFill>
              <a:srgbClr val="33CC33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" name="フリーフォーム: 図形 5">
              <a:extLst>
                <a:ext uri="{FF2B5EF4-FFF2-40B4-BE49-F238E27FC236}">
                  <a16:creationId xmlns:a16="http://schemas.microsoft.com/office/drawing/2014/main" id="{4FE552A2-7A44-486C-88E6-C25E4ADD9270}"/>
                </a:ext>
              </a:extLst>
            </p:cNvPr>
            <p:cNvSpPr/>
            <p:nvPr/>
          </p:nvSpPr>
          <p:spPr bwMode="auto">
            <a:xfrm>
              <a:off x="3811381" y="2484688"/>
              <a:ext cx="220076" cy="136970"/>
            </a:xfrm>
            <a:custGeom>
              <a:avLst/>
              <a:gdLst>
                <a:gd name="connsiteX0" fmla="*/ 158432 w 324073"/>
                <a:gd name="connsiteY0" fmla="*/ 0 h 180132"/>
                <a:gd name="connsiteX1" fmla="*/ 175950 w 324073"/>
                <a:gd name="connsiteY1" fmla="*/ 7078 h 180132"/>
                <a:gd name="connsiteX2" fmla="*/ 179263 w 324073"/>
                <a:gd name="connsiteY2" fmla="*/ 11549 h 180132"/>
                <a:gd name="connsiteX3" fmla="*/ 190516 w 324073"/>
                <a:gd name="connsiteY3" fmla="*/ 3071 h 180132"/>
                <a:gd name="connsiteX4" fmla="*/ 209268 w 324073"/>
                <a:gd name="connsiteY4" fmla="*/ 5373 h 180132"/>
                <a:gd name="connsiteX5" fmla="*/ 218799 w 324073"/>
                <a:gd name="connsiteY5" fmla="*/ 12943 h 180132"/>
                <a:gd name="connsiteX6" fmla="*/ 219482 w 324073"/>
                <a:gd name="connsiteY6" fmla="*/ 12068 h 180132"/>
                <a:gd name="connsiteX7" fmla="*/ 238192 w 324073"/>
                <a:gd name="connsiteY7" fmla="*/ 9439 h 180132"/>
                <a:gd name="connsiteX8" fmla="*/ 303491 w 324073"/>
                <a:gd name="connsiteY8" fmla="*/ 67565 h 180132"/>
                <a:gd name="connsiteX9" fmla="*/ 309548 w 324073"/>
                <a:gd name="connsiteY9" fmla="*/ 168067 h 180132"/>
                <a:gd name="connsiteX10" fmla="*/ 268798 w 324073"/>
                <a:gd name="connsiteY10" fmla="*/ 161133 h 180132"/>
                <a:gd name="connsiteX11" fmla="*/ 257839 w 324073"/>
                <a:gd name="connsiteY11" fmla="*/ 151477 h 180132"/>
                <a:gd name="connsiteX12" fmla="*/ 252226 w 324073"/>
                <a:gd name="connsiteY12" fmla="*/ 165694 h 180132"/>
                <a:gd name="connsiteX13" fmla="*/ 237137 w 324073"/>
                <a:gd name="connsiteY13" fmla="*/ 177065 h 180132"/>
                <a:gd name="connsiteX14" fmla="*/ 199570 w 324073"/>
                <a:gd name="connsiteY14" fmla="*/ 159820 h 180132"/>
                <a:gd name="connsiteX15" fmla="*/ 192031 w 324073"/>
                <a:gd name="connsiteY15" fmla="*/ 148481 h 180132"/>
                <a:gd name="connsiteX16" fmla="*/ 190256 w 324073"/>
                <a:gd name="connsiteY16" fmla="*/ 153752 h 180132"/>
                <a:gd name="connsiteX17" fmla="*/ 158432 w 324073"/>
                <a:gd name="connsiteY17" fmla="*/ 180132 h 180132"/>
                <a:gd name="connsiteX18" fmla="*/ 140914 w 324073"/>
                <a:gd name="connsiteY18" fmla="*/ 173054 h 180132"/>
                <a:gd name="connsiteX19" fmla="*/ 127920 w 324073"/>
                <a:gd name="connsiteY19" fmla="*/ 155522 h 180132"/>
                <a:gd name="connsiteX20" fmla="*/ 125061 w 324073"/>
                <a:gd name="connsiteY20" fmla="*/ 159819 h 180132"/>
                <a:gd name="connsiteX21" fmla="*/ 87496 w 324073"/>
                <a:gd name="connsiteY21" fmla="*/ 177063 h 180132"/>
                <a:gd name="connsiteX22" fmla="*/ 72406 w 324073"/>
                <a:gd name="connsiteY22" fmla="*/ 165693 h 180132"/>
                <a:gd name="connsiteX23" fmla="*/ 66649 w 324073"/>
                <a:gd name="connsiteY23" fmla="*/ 151110 h 180132"/>
                <a:gd name="connsiteX24" fmla="*/ 55274 w 324073"/>
                <a:gd name="connsiteY24" fmla="*/ 161133 h 180132"/>
                <a:gd name="connsiteX25" fmla="*/ 14525 w 324073"/>
                <a:gd name="connsiteY25" fmla="*/ 168066 h 180132"/>
                <a:gd name="connsiteX26" fmla="*/ 20582 w 324073"/>
                <a:gd name="connsiteY26" fmla="*/ 67564 h 180132"/>
                <a:gd name="connsiteX27" fmla="*/ 104591 w 324073"/>
                <a:gd name="connsiteY27" fmla="*/ 12067 h 180132"/>
                <a:gd name="connsiteX28" fmla="*/ 105488 w 324073"/>
                <a:gd name="connsiteY28" fmla="*/ 13215 h 180132"/>
                <a:gd name="connsiteX29" fmla="*/ 115364 w 324073"/>
                <a:gd name="connsiteY29" fmla="*/ 5372 h 180132"/>
                <a:gd name="connsiteX30" fmla="*/ 134117 w 324073"/>
                <a:gd name="connsiteY30" fmla="*/ 3070 h 180132"/>
                <a:gd name="connsiteX31" fmla="*/ 140385 w 324073"/>
                <a:gd name="connsiteY31" fmla="*/ 7791 h 180132"/>
                <a:gd name="connsiteX32" fmla="*/ 140914 w 324073"/>
                <a:gd name="connsiteY32" fmla="*/ 7078 h 180132"/>
                <a:gd name="connsiteX33" fmla="*/ 158432 w 324073"/>
                <a:gd name="connsiteY33" fmla="*/ 0 h 180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24073" h="180132">
                  <a:moveTo>
                    <a:pt x="158432" y="0"/>
                  </a:moveTo>
                  <a:cubicBezTo>
                    <a:pt x="164646" y="0"/>
                    <a:pt x="170566" y="2521"/>
                    <a:pt x="175950" y="7078"/>
                  </a:cubicBezTo>
                  <a:lnTo>
                    <a:pt x="179263" y="11549"/>
                  </a:lnTo>
                  <a:lnTo>
                    <a:pt x="190516" y="3071"/>
                  </a:lnTo>
                  <a:cubicBezTo>
                    <a:pt x="196518" y="1462"/>
                    <a:pt x="202888" y="2364"/>
                    <a:pt x="209268" y="5373"/>
                  </a:cubicBezTo>
                  <a:lnTo>
                    <a:pt x="218799" y="12943"/>
                  </a:lnTo>
                  <a:lnTo>
                    <a:pt x="219482" y="12068"/>
                  </a:lnTo>
                  <a:cubicBezTo>
                    <a:pt x="224864" y="8961"/>
                    <a:pt x="231251" y="8183"/>
                    <a:pt x="238192" y="9439"/>
                  </a:cubicBezTo>
                  <a:cubicBezTo>
                    <a:pt x="259018" y="13203"/>
                    <a:pt x="284837" y="35256"/>
                    <a:pt x="303491" y="67565"/>
                  </a:cubicBezTo>
                  <a:cubicBezTo>
                    <a:pt x="328362" y="110643"/>
                    <a:pt x="331074" y="155639"/>
                    <a:pt x="309548" y="168067"/>
                  </a:cubicBezTo>
                  <a:cubicBezTo>
                    <a:pt x="298785" y="174281"/>
                    <a:pt x="284001" y="171176"/>
                    <a:pt x="268798" y="161133"/>
                  </a:cubicBezTo>
                  <a:lnTo>
                    <a:pt x="257839" y="151477"/>
                  </a:lnTo>
                  <a:lnTo>
                    <a:pt x="252226" y="165694"/>
                  </a:lnTo>
                  <a:cubicBezTo>
                    <a:pt x="248205" y="171490"/>
                    <a:pt x="243140" y="175456"/>
                    <a:pt x="237137" y="177065"/>
                  </a:cubicBezTo>
                  <a:cubicBezTo>
                    <a:pt x="225133" y="180281"/>
                    <a:pt x="211656" y="173456"/>
                    <a:pt x="199570" y="159820"/>
                  </a:cubicBezTo>
                  <a:lnTo>
                    <a:pt x="192031" y="148481"/>
                  </a:lnTo>
                  <a:lnTo>
                    <a:pt x="190256" y="153752"/>
                  </a:lnTo>
                  <a:cubicBezTo>
                    <a:pt x="182111" y="170051"/>
                    <a:pt x="170860" y="180132"/>
                    <a:pt x="158432" y="180132"/>
                  </a:cubicBezTo>
                  <a:cubicBezTo>
                    <a:pt x="152218" y="180133"/>
                    <a:pt x="146297" y="177612"/>
                    <a:pt x="140914" y="173054"/>
                  </a:cubicBezTo>
                  <a:lnTo>
                    <a:pt x="127920" y="155522"/>
                  </a:lnTo>
                  <a:lnTo>
                    <a:pt x="125061" y="159819"/>
                  </a:lnTo>
                  <a:cubicBezTo>
                    <a:pt x="112977" y="173455"/>
                    <a:pt x="99500" y="180280"/>
                    <a:pt x="87496" y="177063"/>
                  </a:cubicBezTo>
                  <a:cubicBezTo>
                    <a:pt x="81493" y="175455"/>
                    <a:pt x="76427" y="171489"/>
                    <a:pt x="72406" y="165693"/>
                  </a:cubicBezTo>
                  <a:lnTo>
                    <a:pt x="66649" y="151110"/>
                  </a:lnTo>
                  <a:lnTo>
                    <a:pt x="55274" y="161133"/>
                  </a:lnTo>
                  <a:cubicBezTo>
                    <a:pt x="40072" y="171175"/>
                    <a:pt x="25288" y="174280"/>
                    <a:pt x="14525" y="168066"/>
                  </a:cubicBezTo>
                  <a:cubicBezTo>
                    <a:pt x="-7001" y="155638"/>
                    <a:pt x="-4289" y="110642"/>
                    <a:pt x="20582" y="67564"/>
                  </a:cubicBezTo>
                  <a:cubicBezTo>
                    <a:pt x="45453" y="24486"/>
                    <a:pt x="83065" y="-361"/>
                    <a:pt x="104591" y="12067"/>
                  </a:cubicBezTo>
                  <a:lnTo>
                    <a:pt x="105488" y="13215"/>
                  </a:lnTo>
                  <a:lnTo>
                    <a:pt x="115364" y="5372"/>
                  </a:lnTo>
                  <a:cubicBezTo>
                    <a:pt x="121744" y="2363"/>
                    <a:pt x="128115" y="1461"/>
                    <a:pt x="134117" y="3070"/>
                  </a:cubicBezTo>
                  <a:lnTo>
                    <a:pt x="140385" y="7791"/>
                  </a:lnTo>
                  <a:lnTo>
                    <a:pt x="140914" y="7078"/>
                  </a:lnTo>
                  <a:cubicBezTo>
                    <a:pt x="146298" y="2521"/>
                    <a:pt x="152218" y="0"/>
                    <a:pt x="158432" y="0"/>
                  </a:cubicBezTo>
                  <a:close/>
                </a:path>
              </a:pathLst>
            </a:custGeom>
            <a:solidFill>
              <a:srgbClr val="92D05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EF3E5471-5624-42BD-9740-3A891658FB6E}"/>
              </a:ext>
            </a:extLst>
          </p:cNvPr>
          <p:cNvGrpSpPr/>
          <p:nvPr/>
        </p:nvGrpSpPr>
        <p:grpSpPr>
          <a:xfrm>
            <a:off x="2887664" y="773705"/>
            <a:ext cx="396105" cy="1610566"/>
            <a:chOff x="3656600" y="2484688"/>
            <a:chExt cx="529638" cy="2153513"/>
          </a:xfrm>
        </p:grpSpPr>
        <p:sp>
          <p:nvSpPr>
            <p:cNvPr id="8" name="楕円 24">
              <a:extLst>
                <a:ext uri="{FF2B5EF4-FFF2-40B4-BE49-F238E27FC236}">
                  <a16:creationId xmlns:a16="http://schemas.microsoft.com/office/drawing/2014/main" id="{01DD0C9D-D19E-49C6-8DAC-5F993151039C}"/>
                </a:ext>
              </a:extLst>
            </p:cNvPr>
            <p:cNvSpPr/>
            <p:nvPr/>
          </p:nvSpPr>
          <p:spPr bwMode="auto">
            <a:xfrm>
              <a:off x="3656600" y="2522830"/>
              <a:ext cx="529638" cy="2115371"/>
            </a:xfrm>
            <a:custGeom>
              <a:avLst/>
              <a:gdLst>
                <a:gd name="connsiteX0" fmla="*/ 0 w 382343"/>
                <a:gd name="connsiteY0" fmla="*/ 1057668 h 2115335"/>
                <a:gd name="connsiteX1" fmla="*/ 191172 w 382343"/>
                <a:gd name="connsiteY1" fmla="*/ 0 h 2115335"/>
                <a:gd name="connsiteX2" fmla="*/ 382344 w 382343"/>
                <a:gd name="connsiteY2" fmla="*/ 1057668 h 2115335"/>
                <a:gd name="connsiteX3" fmla="*/ 191172 w 382343"/>
                <a:gd name="connsiteY3" fmla="*/ 2115336 h 2115335"/>
                <a:gd name="connsiteX4" fmla="*/ 0 w 382343"/>
                <a:gd name="connsiteY4" fmla="*/ 1057668 h 2115335"/>
                <a:gd name="connsiteX0" fmla="*/ 793 w 383930"/>
                <a:gd name="connsiteY0" fmla="*/ 1057668 h 2115371"/>
                <a:gd name="connsiteX1" fmla="*/ 191965 w 383930"/>
                <a:gd name="connsiteY1" fmla="*/ 0 h 2115371"/>
                <a:gd name="connsiteX2" fmla="*/ 383137 w 383930"/>
                <a:gd name="connsiteY2" fmla="*/ 1057668 h 2115371"/>
                <a:gd name="connsiteX3" fmla="*/ 191965 w 383930"/>
                <a:gd name="connsiteY3" fmla="*/ 2115336 h 2115371"/>
                <a:gd name="connsiteX4" fmla="*/ 793 w 383930"/>
                <a:gd name="connsiteY4" fmla="*/ 1057668 h 21153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3930" h="2115371">
                  <a:moveTo>
                    <a:pt x="793" y="1057668"/>
                  </a:moveTo>
                  <a:cubicBezTo>
                    <a:pt x="793" y="473534"/>
                    <a:pt x="86384" y="0"/>
                    <a:pt x="191965" y="0"/>
                  </a:cubicBezTo>
                  <a:cubicBezTo>
                    <a:pt x="297546" y="0"/>
                    <a:pt x="383137" y="473534"/>
                    <a:pt x="383137" y="1057668"/>
                  </a:cubicBezTo>
                  <a:cubicBezTo>
                    <a:pt x="383137" y="1641802"/>
                    <a:pt x="407083" y="2110574"/>
                    <a:pt x="191965" y="2115336"/>
                  </a:cubicBezTo>
                  <a:cubicBezTo>
                    <a:pt x="-23153" y="2120098"/>
                    <a:pt x="793" y="1641802"/>
                    <a:pt x="793" y="1057668"/>
                  </a:cubicBezTo>
                  <a:close/>
                </a:path>
              </a:pathLst>
            </a:custGeom>
            <a:solidFill>
              <a:srgbClr val="FFC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9" name="楕円 24">
              <a:extLst>
                <a:ext uri="{FF2B5EF4-FFF2-40B4-BE49-F238E27FC236}">
                  <a16:creationId xmlns:a16="http://schemas.microsoft.com/office/drawing/2014/main" id="{3D23B95B-3BA1-4FE3-9F3E-E6AA52BC1EC4}"/>
                </a:ext>
              </a:extLst>
            </p:cNvPr>
            <p:cNvSpPr/>
            <p:nvPr/>
          </p:nvSpPr>
          <p:spPr bwMode="auto">
            <a:xfrm>
              <a:off x="3728038" y="2522830"/>
              <a:ext cx="386762" cy="2115371"/>
            </a:xfrm>
            <a:custGeom>
              <a:avLst/>
              <a:gdLst>
                <a:gd name="connsiteX0" fmla="*/ 0 w 382343"/>
                <a:gd name="connsiteY0" fmla="*/ 1057668 h 2115335"/>
                <a:gd name="connsiteX1" fmla="*/ 191172 w 382343"/>
                <a:gd name="connsiteY1" fmla="*/ 0 h 2115335"/>
                <a:gd name="connsiteX2" fmla="*/ 382344 w 382343"/>
                <a:gd name="connsiteY2" fmla="*/ 1057668 h 2115335"/>
                <a:gd name="connsiteX3" fmla="*/ 191172 w 382343"/>
                <a:gd name="connsiteY3" fmla="*/ 2115336 h 2115335"/>
                <a:gd name="connsiteX4" fmla="*/ 0 w 382343"/>
                <a:gd name="connsiteY4" fmla="*/ 1057668 h 2115335"/>
                <a:gd name="connsiteX0" fmla="*/ 793 w 383930"/>
                <a:gd name="connsiteY0" fmla="*/ 1057668 h 2115371"/>
                <a:gd name="connsiteX1" fmla="*/ 191965 w 383930"/>
                <a:gd name="connsiteY1" fmla="*/ 0 h 2115371"/>
                <a:gd name="connsiteX2" fmla="*/ 383137 w 383930"/>
                <a:gd name="connsiteY2" fmla="*/ 1057668 h 2115371"/>
                <a:gd name="connsiteX3" fmla="*/ 191965 w 383930"/>
                <a:gd name="connsiteY3" fmla="*/ 2115336 h 2115371"/>
                <a:gd name="connsiteX4" fmla="*/ 793 w 383930"/>
                <a:gd name="connsiteY4" fmla="*/ 1057668 h 21153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3930" h="2115371">
                  <a:moveTo>
                    <a:pt x="793" y="1057668"/>
                  </a:moveTo>
                  <a:cubicBezTo>
                    <a:pt x="793" y="473534"/>
                    <a:pt x="86384" y="0"/>
                    <a:pt x="191965" y="0"/>
                  </a:cubicBezTo>
                  <a:cubicBezTo>
                    <a:pt x="297546" y="0"/>
                    <a:pt x="383137" y="473534"/>
                    <a:pt x="383137" y="1057668"/>
                  </a:cubicBezTo>
                  <a:cubicBezTo>
                    <a:pt x="383137" y="1641802"/>
                    <a:pt x="407083" y="2110574"/>
                    <a:pt x="191965" y="2115336"/>
                  </a:cubicBezTo>
                  <a:cubicBezTo>
                    <a:pt x="-23153" y="2120098"/>
                    <a:pt x="793" y="1641802"/>
                    <a:pt x="793" y="1057668"/>
                  </a:cubicBezTo>
                  <a:close/>
                </a:path>
              </a:pathLst>
            </a:custGeom>
            <a:solidFill>
              <a:srgbClr val="FFFF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0" name="楕円 24">
              <a:extLst>
                <a:ext uri="{FF2B5EF4-FFF2-40B4-BE49-F238E27FC236}">
                  <a16:creationId xmlns:a16="http://schemas.microsoft.com/office/drawing/2014/main" id="{B85210F6-1EB1-44A0-BCF6-378694B792C4}"/>
                </a:ext>
              </a:extLst>
            </p:cNvPr>
            <p:cNvSpPr/>
            <p:nvPr/>
          </p:nvSpPr>
          <p:spPr bwMode="auto">
            <a:xfrm>
              <a:off x="3853693" y="2522830"/>
              <a:ext cx="151570" cy="2115371"/>
            </a:xfrm>
            <a:custGeom>
              <a:avLst/>
              <a:gdLst>
                <a:gd name="connsiteX0" fmla="*/ 0 w 382343"/>
                <a:gd name="connsiteY0" fmla="*/ 1057668 h 2115335"/>
                <a:gd name="connsiteX1" fmla="*/ 191172 w 382343"/>
                <a:gd name="connsiteY1" fmla="*/ 0 h 2115335"/>
                <a:gd name="connsiteX2" fmla="*/ 382344 w 382343"/>
                <a:gd name="connsiteY2" fmla="*/ 1057668 h 2115335"/>
                <a:gd name="connsiteX3" fmla="*/ 191172 w 382343"/>
                <a:gd name="connsiteY3" fmla="*/ 2115336 h 2115335"/>
                <a:gd name="connsiteX4" fmla="*/ 0 w 382343"/>
                <a:gd name="connsiteY4" fmla="*/ 1057668 h 2115335"/>
                <a:gd name="connsiteX0" fmla="*/ 793 w 383930"/>
                <a:gd name="connsiteY0" fmla="*/ 1057668 h 2115371"/>
                <a:gd name="connsiteX1" fmla="*/ 191965 w 383930"/>
                <a:gd name="connsiteY1" fmla="*/ 0 h 2115371"/>
                <a:gd name="connsiteX2" fmla="*/ 383137 w 383930"/>
                <a:gd name="connsiteY2" fmla="*/ 1057668 h 2115371"/>
                <a:gd name="connsiteX3" fmla="*/ 191965 w 383930"/>
                <a:gd name="connsiteY3" fmla="*/ 2115336 h 2115371"/>
                <a:gd name="connsiteX4" fmla="*/ 793 w 383930"/>
                <a:gd name="connsiteY4" fmla="*/ 1057668 h 21153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3930" h="2115371">
                  <a:moveTo>
                    <a:pt x="793" y="1057668"/>
                  </a:moveTo>
                  <a:cubicBezTo>
                    <a:pt x="793" y="473534"/>
                    <a:pt x="86384" y="0"/>
                    <a:pt x="191965" y="0"/>
                  </a:cubicBezTo>
                  <a:cubicBezTo>
                    <a:pt x="297546" y="0"/>
                    <a:pt x="383137" y="473534"/>
                    <a:pt x="383137" y="1057668"/>
                  </a:cubicBezTo>
                  <a:cubicBezTo>
                    <a:pt x="383137" y="1641802"/>
                    <a:pt x="407083" y="2110574"/>
                    <a:pt x="191965" y="2115336"/>
                  </a:cubicBezTo>
                  <a:cubicBezTo>
                    <a:pt x="-23153" y="2120098"/>
                    <a:pt x="793" y="1641802"/>
                    <a:pt x="793" y="1057668"/>
                  </a:cubicBezTo>
                  <a:close/>
                </a:path>
              </a:pathLst>
            </a:custGeom>
            <a:solidFill>
              <a:srgbClr val="FFFF99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1" name="フリーフォーム: 図形 10">
              <a:extLst>
                <a:ext uri="{FF2B5EF4-FFF2-40B4-BE49-F238E27FC236}">
                  <a16:creationId xmlns:a16="http://schemas.microsoft.com/office/drawing/2014/main" id="{3D45179A-F3DB-418B-B91A-622F8AD1E2B9}"/>
                </a:ext>
              </a:extLst>
            </p:cNvPr>
            <p:cNvSpPr/>
            <p:nvPr/>
          </p:nvSpPr>
          <p:spPr bwMode="auto">
            <a:xfrm>
              <a:off x="3811381" y="2484688"/>
              <a:ext cx="220076" cy="136970"/>
            </a:xfrm>
            <a:custGeom>
              <a:avLst/>
              <a:gdLst>
                <a:gd name="connsiteX0" fmla="*/ 158432 w 324073"/>
                <a:gd name="connsiteY0" fmla="*/ 0 h 180132"/>
                <a:gd name="connsiteX1" fmla="*/ 175950 w 324073"/>
                <a:gd name="connsiteY1" fmla="*/ 7078 h 180132"/>
                <a:gd name="connsiteX2" fmla="*/ 179263 w 324073"/>
                <a:gd name="connsiteY2" fmla="*/ 11549 h 180132"/>
                <a:gd name="connsiteX3" fmla="*/ 190516 w 324073"/>
                <a:gd name="connsiteY3" fmla="*/ 3071 h 180132"/>
                <a:gd name="connsiteX4" fmla="*/ 209268 w 324073"/>
                <a:gd name="connsiteY4" fmla="*/ 5373 h 180132"/>
                <a:gd name="connsiteX5" fmla="*/ 218799 w 324073"/>
                <a:gd name="connsiteY5" fmla="*/ 12943 h 180132"/>
                <a:gd name="connsiteX6" fmla="*/ 219482 w 324073"/>
                <a:gd name="connsiteY6" fmla="*/ 12068 h 180132"/>
                <a:gd name="connsiteX7" fmla="*/ 238192 w 324073"/>
                <a:gd name="connsiteY7" fmla="*/ 9439 h 180132"/>
                <a:gd name="connsiteX8" fmla="*/ 303491 w 324073"/>
                <a:gd name="connsiteY8" fmla="*/ 67565 h 180132"/>
                <a:gd name="connsiteX9" fmla="*/ 309548 w 324073"/>
                <a:gd name="connsiteY9" fmla="*/ 168067 h 180132"/>
                <a:gd name="connsiteX10" fmla="*/ 268798 w 324073"/>
                <a:gd name="connsiteY10" fmla="*/ 161133 h 180132"/>
                <a:gd name="connsiteX11" fmla="*/ 257839 w 324073"/>
                <a:gd name="connsiteY11" fmla="*/ 151477 h 180132"/>
                <a:gd name="connsiteX12" fmla="*/ 252226 w 324073"/>
                <a:gd name="connsiteY12" fmla="*/ 165694 h 180132"/>
                <a:gd name="connsiteX13" fmla="*/ 237137 w 324073"/>
                <a:gd name="connsiteY13" fmla="*/ 177065 h 180132"/>
                <a:gd name="connsiteX14" fmla="*/ 199570 w 324073"/>
                <a:gd name="connsiteY14" fmla="*/ 159820 h 180132"/>
                <a:gd name="connsiteX15" fmla="*/ 192031 w 324073"/>
                <a:gd name="connsiteY15" fmla="*/ 148481 h 180132"/>
                <a:gd name="connsiteX16" fmla="*/ 190256 w 324073"/>
                <a:gd name="connsiteY16" fmla="*/ 153752 h 180132"/>
                <a:gd name="connsiteX17" fmla="*/ 158432 w 324073"/>
                <a:gd name="connsiteY17" fmla="*/ 180132 h 180132"/>
                <a:gd name="connsiteX18" fmla="*/ 140914 w 324073"/>
                <a:gd name="connsiteY18" fmla="*/ 173054 h 180132"/>
                <a:gd name="connsiteX19" fmla="*/ 127920 w 324073"/>
                <a:gd name="connsiteY19" fmla="*/ 155522 h 180132"/>
                <a:gd name="connsiteX20" fmla="*/ 125061 w 324073"/>
                <a:gd name="connsiteY20" fmla="*/ 159819 h 180132"/>
                <a:gd name="connsiteX21" fmla="*/ 87496 w 324073"/>
                <a:gd name="connsiteY21" fmla="*/ 177063 h 180132"/>
                <a:gd name="connsiteX22" fmla="*/ 72406 w 324073"/>
                <a:gd name="connsiteY22" fmla="*/ 165693 h 180132"/>
                <a:gd name="connsiteX23" fmla="*/ 66649 w 324073"/>
                <a:gd name="connsiteY23" fmla="*/ 151110 h 180132"/>
                <a:gd name="connsiteX24" fmla="*/ 55274 w 324073"/>
                <a:gd name="connsiteY24" fmla="*/ 161133 h 180132"/>
                <a:gd name="connsiteX25" fmla="*/ 14525 w 324073"/>
                <a:gd name="connsiteY25" fmla="*/ 168066 h 180132"/>
                <a:gd name="connsiteX26" fmla="*/ 20582 w 324073"/>
                <a:gd name="connsiteY26" fmla="*/ 67564 h 180132"/>
                <a:gd name="connsiteX27" fmla="*/ 104591 w 324073"/>
                <a:gd name="connsiteY27" fmla="*/ 12067 h 180132"/>
                <a:gd name="connsiteX28" fmla="*/ 105488 w 324073"/>
                <a:gd name="connsiteY28" fmla="*/ 13215 h 180132"/>
                <a:gd name="connsiteX29" fmla="*/ 115364 w 324073"/>
                <a:gd name="connsiteY29" fmla="*/ 5372 h 180132"/>
                <a:gd name="connsiteX30" fmla="*/ 134117 w 324073"/>
                <a:gd name="connsiteY30" fmla="*/ 3070 h 180132"/>
                <a:gd name="connsiteX31" fmla="*/ 140385 w 324073"/>
                <a:gd name="connsiteY31" fmla="*/ 7791 h 180132"/>
                <a:gd name="connsiteX32" fmla="*/ 140914 w 324073"/>
                <a:gd name="connsiteY32" fmla="*/ 7078 h 180132"/>
                <a:gd name="connsiteX33" fmla="*/ 158432 w 324073"/>
                <a:gd name="connsiteY33" fmla="*/ 0 h 180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24073" h="180132">
                  <a:moveTo>
                    <a:pt x="158432" y="0"/>
                  </a:moveTo>
                  <a:cubicBezTo>
                    <a:pt x="164646" y="0"/>
                    <a:pt x="170566" y="2521"/>
                    <a:pt x="175950" y="7078"/>
                  </a:cubicBezTo>
                  <a:lnTo>
                    <a:pt x="179263" y="11549"/>
                  </a:lnTo>
                  <a:lnTo>
                    <a:pt x="190516" y="3071"/>
                  </a:lnTo>
                  <a:cubicBezTo>
                    <a:pt x="196518" y="1462"/>
                    <a:pt x="202888" y="2364"/>
                    <a:pt x="209268" y="5373"/>
                  </a:cubicBezTo>
                  <a:lnTo>
                    <a:pt x="218799" y="12943"/>
                  </a:lnTo>
                  <a:lnTo>
                    <a:pt x="219482" y="12068"/>
                  </a:lnTo>
                  <a:cubicBezTo>
                    <a:pt x="224864" y="8961"/>
                    <a:pt x="231251" y="8183"/>
                    <a:pt x="238192" y="9439"/>
                  </a:cubicBezTo>
                  <a:cubicBezTo>
                    <a:pt x="259018" y="13203"/>
                    <a:pt x="284837" y="35256"/>
                    <a:pt x="303491" y="67565"/>
                  </a:cubicBezTo>
                  <a:cubicBezTo>
                    <a:pt x="328362" y="110643"/>
                    <a:pt x="331074" y="155639"/>
                    <a:pt x="309548" y="168067"/>
                  </a:cubicBezTo>
                  <a:cubicBezTo>
                    <a:pt x="298785" y="174281"/>
                    <a:pt x="284001" y="171176"/>
                    <a:pt x="268798" y="161133"/>
                  </a:cubicBezTo>
                  <a:lnTo>
                    <a:pt x="257839" y="151477"/>
                  </a:lnTo>
                  <a:lnTo>
                    <a:pt x="252226" y="165694"/>
                  </a:lnTo>
                  <a:cubicBezTo>
                    <a:pt x="248205" y="171490"/>
                    <a:pt x="243140" y="175456"/>
                    <a:pt x="237137" y="177065"/>
                  </a:cubicBezTo>
                  <a:cubicBezTo>
                    <a:pt x="225133" y="180281"/>
                    <a:pt x="211656" y="173456"/>
                    <a:pt x="199570" y="159820"/>
                  </a:cubicBezTo>
                  <a:lnTo>
                    <a:pt x="192031" y="148481"/>
                  </a:lnTo>
                  <a:lnTo>
                    <a:pt x="190256" y="153752"/>
                  </a:lnTo>
                  <a:cubicBezTo>
                    <a:pt x="182111" y="170051"/>
                    <a:pt x="170860" y="180132"/>
                    <a:pt x="158432" y="180132"/>
                  </a:cubicBezTo>
                  <a:cubicBezTo>
                    <a:pt x="152218" y="180133"/>
                    <a:pt x="146297" y="177612"/>
                    <a:pt x="140914" y="173054"/>
                  </a:cubicBezTo>
                  <a:lnTo>
                    <a:pt x="127920" y="155522"/>
                  </a:lnTo>
                  <a:lnTo>
                    <a:pt x="125061" y="159819"/>
                  </a:lnTo>
                  <a:cubicBezTo>
                    <a:pt x="112977" y="173455"/>
                    <a:pt x="99500" y="180280"/>
                    <a:pt x="87496" y="177063"/>
                  </a:cubicBezTo>
                  <a:cubicBezTo>
                    <a:pt x="81493" y="175455"/>
                    <a:pt x="76427" y="171489"/>
                    <a:pt x="72406" y="165693"/>
                  </a:cubicBezTo>
                  <a:lnTo>
                    <a:pt x="66649" y="151110"/>
                  </a:lnTo>
                  <a:lnTo>
                    <a:pt x="55274" y="161133"/>
                  </a:lnTo>
                  <a:cubicBezTo>
                    <a:pt x="40072" y="171175"/>
                    <a:pt x="25288" y="174280"/>
                    <a:pt x="14525" y="168066"/>
                  </a:cubicBezTo>
                  <a:cubicBezTo>
                    <a:pt x="-7001" y="155638"/>
                    <a:pt x="-4289" y="110642"/>
                    <a:pt x="20582" y="67564"/>
                  </a:cubicBezTo>
                  <a:cubicBezTo>
                    <a:pt x="45453" y="24486"/>
                    <a:pt x="83065" y="-361"/>
                    <a:pt x="104591" y="12067"/>
                  </a:cubicBezTo>
                  <a:lnTo>
                    <a:pt x="105488" y="13215"/>
                  </a:lnTo>
                  <a:lnTo>
                    <a:pt x="115364" y="5372"/>
                  </a:lnTo>
                  <a:cubicBezTo>
                    <a:pt x="121744" y="2363"/>
                    <a:pt x="128115" y="1461"/>
                    <a:pt x="134117" y="3070"/>
                  </a:cubicBezTo>
                  <a:lnTo>
                    <a:pt x="140385" y="7791"/>
                  </a:lnTo>
                  <a:lnTo>
                    <a:pt x="140914" y="7078"/>
                  </a:lnTo>
                  <a:cubicBezTo>
                    <a:pt x="146298" y="2521"/>
                    <a:pt x="152218" y="0"/>
                    <a:pt x="158432" y="0"/>
                  </a:cubicBezTo>
                  <a:close/>
                </a:path>
              </a:pathLst>
            </a:custGeom>
            <a:solidFill>
              <a:srgbClr val="92D05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271" name="グループ化 270">
            <a:extLst>
              <a:ext uri="{FF2B5EF4-FFF2-40B4-BE49-F238E27FC236}">
                <a16:creationId xmlns:a16="http://schemas.microsoft.com/office/drawing/2014/main" id="{A4B3A35D-0DC7-408B-8F79-0207BA5C1BE1}"/>
              </a:ext>
            </a:extLst>
          </p:cNvPr>
          <p:cNvGrpSpPr/>
          <p:nvPr/>
        </p:nvGrpSpPr>
        <p:grpSpPr>
          <a:xfrm>
            <a:off x="4747472" y="744578"/>
            <a:ext cx="652245" cy="1674213"/>
            <a:chOff x="4747472" y="744578"/>
            <a:chExt cx="652245" cy="1674213"/>
          </a:xfrm>
        </p:grpSpPr>
        <p:sp>
          <p:nvSpPr>
            <p:cNvPr id="14" name="台形 13">
              <a:extLst>
                <a:ext uri="{FF2B5EF4-FFF2-40B4-BE49-F238E27FC236}">
                  <a16:creationId xmlns:a16="http://schemas.microsoft.com/office/drawing/2014/main" id="{36F9FA47-7087-4EE5-8755-D92A84B09A28}"/>
                </a:ext>
              </a:extLst>
            </p:cNvPr>
            <p:cNvSpPr/>
            <p:nvPr/>
          </p:nvSpPr>
          <p:spPr bwMode="auto">
            <a:xfrm>
              <a:off x="4974096" y="744578"/>
              <a:ext cx="207212" cy="166053"/>
            </a:xfrm>
            <a:prstGeom prst="trapezoid">
              <a:avLst/>
            </a:prstGeom>
            <a:solidFill>
              <a:srgbClr val="33CC33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5" name="楕円 413">
              <a:extLst>
                <a:ext uri="{FF2B5EF4-FFF2-40B4-BE49-F238E27FC236}">
                  <a16:creationId xmlns:a16="http://schemas.microsoft.com/office/drawing/2014/main" id="{0D13B8D8-5A89-476B-B5C3-C321A223C044}"/>
                </a:ext>
              </a:extLst>
            </p:cNvPr>
            <p:cNvSpPr/>
            <p:nvPr/>
          </p:nvSpPr>
          <p:spPr bwMode="auto">
            <a:xfrm>
              <a:off x="4747472" y="858676"/>
              <a:ext cx="652245" cy="1539111"/>
            </a:xfrm>
            <a:custGeom>
              <a:avLst/>
              <a:gdLst>
                <a:gd name="connsiteX0" fmla="*/ 0 w 823660"/>
                <a:gd name="connsiteY0" fmla="*/ 202789 h 405577"/>
                <a:gd name="connsiteX1" fmla="*/ 411830 w 823660"/>
                <a:gd name="connsiteY1" fmla="*/ 0 h 405577"/>
                <a:gd name="connsiteX2" fmla="*/ 823660 w 823660"/>
                <a:gd name="connsiteY2" fmla="*/ 202789 h 405577"/>
                <a:gd name="connsiteX3" fmla="*/ 411830 w 823660"/>
                <a:gd name="connsiteY3" fmla="*/ 405578 h 405577"/>
                <a:gd name="connsiteX4" fmla="*/ 0 w 823660"/>
                <a:gd name="connsiteY4" fmla="*/ 202789 h 405577"/>
                <a:gd name="connsiteX0" fmla="*/ 0 w 823660"/>
                <a:gd name="connsiteY0" fmla="*/ 202789 h 405578"/>
                <a:gd name="connsiteX1" fmla="*/ 411830 w 823660"/>
                <a:gd name="connsiteY1" fmla="*/ 0 h 405578"/>
                <a:gd name="connsiteX2" fmla="*/ 823660 w 823660"/>
                <a:gd name="connsiteY2" fmla="*/ 202789 h 405578"/>
                <a:gd name="connsiteX3" fmla="*/ 411830 w 823660"/>
                <a:gd name="connsiteY3" fmla="*/ 405578 h 405578"/>
                <a:gd name="connsiteX4" fmla="*/ 0 w 823660"/>
                <a:gd name="connsiteY4" fmla="*/ 202789 h 405578"/>
                <a:gd name="connsiteX0" fmla="*/ 0 w 823660"/>
                <a:gd name="connsiteY0" fmla="*/ 202789 h 405578"/>
                <a:gd name="connsiteX1" fmla="*/ 411830 w 823660"/>
                <a:gd name="connsiteY1" fmla="*/ 0 h 405578"/>
                <a:gd name="connsiteX2" fmla="*/ 823660 w 823660"/>
                <a:gd name="connsiteY2" fmla="*/ 202789 h 405578"/>
                <a:gd name="connsiteX3" fmla="*/ 411830 w 823660"/>
                <a:gd name="connsiteY3" fmla="*/ 405578 h 405578"/>
                <a:gd name="connsiteX4" fmla="*/ 0 w 823660"/>
                <a:gd name="connsiteY4" fmla="*/ 202789 h 405578"/>
                <a:gd name="connsiteX0" fmla="*/ 0 w 823660"/>
                <a:gd name="connsiteY0" fmla="*/ 202789 h 405578"/>
                <a:gd name="connsiteX1" fmla="*/ 411830 w 823660"/>
                <a:gd name="connsiteY1" fmla="*/ 0 h 405578"/>
                <a:gd name="connsiteX2" fmla="*/ 823660 w 823660"/>
                <a:gd name="connsiteY2" fmla="*/ 202789 h 405578"/>
                <a:gd name="connsiteX3" fmla="*/ 411830 w 823660"/>
                <a:gd name="connsiteY3" fmla="*/ 405578 h 405578"/>
                <a:gd name="connsiteX4" fmla="*/ 0 w 823660"/>
                <a:gd name="connsiteY4" fmla="*/ 202789 h 405578"/>
                <a:gd name="connsiteX0" fmla="*/ 0 w 823660"/>
                <a:gd name="connsiteY0" fmla="*/ 202789 h 405578"/>
                <a:gd name="connsiteX1" fmla="*/ 411830 w 823660"/>
                <a:gd name="connsiteY1" fmla="*/ 0 h 405578"/>
                <a:gd name="connsiteX2" fmla="*/ 823660 w 823660"/>
                <a:gd name="connsiteY2" fmla="*/ 202789 h 405578"/>
                <a:gd name="connsiteX3" fmla="*/ 411830 w 823660"/>
                <a:gd name="connsiteY3" fmla="*/ 405578 h 405578"/>
                <a:gd name="connsiteX4" fmla="*/ 0 w 823660"/>
                <a:gd name="connsiteY4" fmla="*/ 202789 h 405578"/>
                <a:gd name="connsiteX0" fmla="*/ 121007 w 944667"/>
                <a:gd name="connsiteY0" fmla="*/ 202789 h 1767653"/>
                <a:gd name="connsiteX1" fmla="*/ 532837 w 944667"/>
                <a:gd name="connsiteY1" fmla="*/ 0 h 1767653"/>
                <a:gd name="connsiteX2" fmla="*/ 944667 w 944667"/>
                <a:gd name="connsiteY2" fmla="*/ 202789 h 1767653"/>
                <a:gd name="connsiteX3" fmla="*/ 94687 w 944667"/>
                <a:gd name="connsiteY3" fmla="*/ 1767653 h 1767653"/>
                <a:gd name="connsiteX4" fmla="*/ 121007 w 944667"/>
                <a:gd name="connsiteY4" fmla="*/ 202789 h 1767653"/>
                <a:gd name="connsiteX0" fmla="*/ 26320 w 849980"/>
                <a:gd name="connsiteY0" fmla="*/ 202789 h 1767653"/>
                <a:gd name="connsiteX1" fmla="*/ 438150 w 849980"/>
                <a:gd name="connsiteY1" fmla="*/ 0 h 1767653"/>
                <a:gd name="connsiteX2" fmla="*/ 849980 w 849980"/>
                <a:gd name="connsiteY2" fmla="*/ 202789 h 1767653"/>
                <a:gd name="connsiteX3" fmla="*/ 0 w 849980"/>
                <a:gd name="connsiteY3" fmla="*/ 1767653 h 1767653"/>
                <a:gd name="connsiteX4" fmla="*/ 26320 w 849980"/>
                <a:gd name="connsiteY4" fmla="*/ 202789 h 1767653"/>
                <a:gd name="connsiteX0" fmla="*/ 26320 w 849980"/>
                <a:gd name="connsiteY0" fmla="*/ 202789 h 1767653"/>
                <a:gd name="connsiteX1" fmla="*/ 438150 w 849980"/>
                <a:gd name="connsiteY1" fmla="*/ 0 h 1767653"/>
                <a:gd name="connsiteX2" fmla="*/ 849980 w 849980"/>
                <a:gd name="connsiteY2" fmla="*/ 202789 h 1767653"/>
                <a:gd name="connsiteX3" fmla="*/ 0 w 849980"/>
                <a:gd name="connsiteY3" fmla="*/ 1767653 h 1767653"/>
                <a:gd name="connsiteX4" fmla="*/ 26320 w 849980"/>
                <a:gd name="connsiteY4" fmla="*/ 202789 h 1767653"/>
                <a:gd name="connsiteX0" fmla="*/ 26320 w 849980"/>
                <a:gd name="connsiteY0" fmla="*/ 202789 h 1767653"/>
                <a:gd name="connsiteX1" fmla="*/ 438150 w 849980"/>
                <a:gd name="connsiteY1" fmla="*/ 0 h 1767653"/>
                <a:gd name="connsiteX2" fmla="*/ 849980 w 849980"/>
                <a:gd name="connsiteY2" fmla="*/ 202789 h 1767653"/>
                <a:gd name="connsiteX3" fmla="*/ 0 w 849980"/>
                <a:gd name="connsiteY3" fmla="*/ 1767653 h 1767653"/>
                <a:gd name="connsiteX4" fmla="*/ 26320 w 849980"/>
                <a:gd name="connsiteY4" fmla="*/ 202789 h 17676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49980" h="1767653">
                  <a:moveTo>
                    <a:pt x="26320" y="202789"/>
                  </a:moveTo>
                  <a:cubicBezTo>
                    <a:pt x="26320" y="90792"/>
                    <a:pt x="210703" y="0"/>
                    <a:pt x="438150" y="0"/>
                  </a:cubicBezTo>
                  <a:cubicBezTo>
                    <a:pt x="665597" y="0"/>
                    <a:pt x="849980" y="90792"/>
                    <a:pt x="849980" y="202789"/>
                  </a:cubicBezTo>
                  <a:cubicBezTo>
                    <a:pt x="849980" y="314786"/>
                    <a:pt x="637022" y="1524765"/>
                    <a:pt x="0" y="1767653"/>
                  </a:cubicBezTo>
                  <a:cubicBezTo>
                    <a:pt x="215466" y="1053278"/>
                    <a:pt x="26320" y="314786"/>
                    <a:pt x="26320" y="202789"/>
                  </a:cubicBezTo>
                  <a:close/>
                </a:path>
              </a:pathLst>
            </a:custGeom>
            <a:solidFill>
              <a:srgbClr val="0066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6" name="フリーフォーム: 図形 15">
              <a:extLst>
                <a:ext uri="{FF2B5EF4-FFF2-40B4-BE49-F238E27FC236}">
                  <a16:creationId xmlns:a16="http://schemas.microsoft.com/office/drawing/2014/main" id="{D651BE07-37A3-4960-9D14-ACDB5EFA912B}"/>
                </a:ext>
              </a:extLst>
            </p:cNvPr>
            <p:cNvSpPr/>
            <p:nvPr/>
          </p:nvSpPr>
          <p:spPr bwMode="auto">
            <a:xfrm rot="395072">
              <a:off x="4833342" y="851989"/>
              <a:ext cx="357464" cy="1566802"/>
            </a:xfrm>
            <a:custGeom>
              <a:avLst/>
              <a:gdLst>
                <a:gd name="connsiteX0" fmla="*/ 207964 w 465833"/>
                <a:gd name="connsiteY0" fmla="*/ 4874 h 2041793"/>
                <a:gd name="connsiteX1" fmla="*/ 369284 w 465833"/>
                <a:gd name="connsiteY1" fmla="*/ 4455 h 2041793"/>
                <a:gd name="connsiteX2" fmla="*/ 434905 w 465833"/>
                <a:gd name="connsiteY2" fmla="*/ 16365 h 2041793"/>
                <a:gd name="connsiteX3" fmla="*/ 441348 w 465833"/>
                <a:gd name="connsiteY3" fmla="*/ 58056 h 2041793"/>
                <a:gd name="connsiteX4" fmla="*/ 68377 w 465833"/>
                <a:gd name="connsiteY4" fmla="*/ 1982324 h 2041793"/>
                <a:gd name="connsiteX5" fmla="*/ 22649 w 465833"/>
                <a:gd name="connsiteY5" fmla="*/ 2033220 h 2041793"/>
                <a:gd name="connsiteX6" fmla="*/ 10749 w 465833"/>
                <a:gd name="connsiteY6" fmla="*/ 2041793 h 2041793"/>
                <a:gd name="connsiteX7" fmla="*/ 49630 w 465833"/>
                <a:gd name="connsiteY7" fmla="*/ 1891191 h 2041793"/>
                <a:gd name="connsiteX8" fmla="*/ 26581 w 465833"/>
                <a:gd name="connsiteY8" fmla="*/ 255240 h 2041793"/>
                <a:gd name="connsiteX9" fmla="*/ 0 w 465833"/>
                <a:gd name="connsiteY9" fmla="*/ 63257 h 2041793"/>
                <a:gd name="connsiteX10" fmla="*/ 50792 w 465833"/>
                <a:gd name="connsiteY10" fmla="*/ 41219 h 2041793"/>
                <a:gd name="connsiteX11" fmla="*/ 207964 w 465833"/>
                <a:gd name="connsiteY11" fmla="*/ 4874 h 20417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65833" h="2041793">
                  <a:moveTo>
                    <a:pt x="207964" y="4874"/>
                  </a:moveTo>
                  <a:cubicBezTo>
                    <a:pt x="264451" y="-1646"/>
                    <a:pt x="319002" y="-1461"/>
                    <a:pt x="369284" y="4455"/>
                  </a:cubicBezTo>
                  <a:lnTo>
                    <a:pt x="434905" y="16365"/>
                  </a:lnTo>
                  <a:lnTo>
                    <a:pt x="441348" y="58056"/>
                  </a:lnTo>
                  <a:cubicBezTo>
                    <a:pt x="533149" y="675396"/>
                    <a:pt x="357630" y="1612993"/>
                    <a:pt x="68377" y="1982324"/>
                  </a:cubicBezTo>
                  <a:lnTo>
                    <a:pt x="22649" y="2033220"/>
                  </a:lnTo>
                  <a:lnTo>
                    <a:pt x="10749" y="2041793"/>
                  </a:lnTo>
                  <a:lnTo>
                    <a:pt x="49630" y="1891191"/>
                  </a:lnTo>
                  <a:cubicBezTo>
                    <a:pt x="129725" y="1554731"/>
                    <a:pt x="154085" y="1213253"/>
                    <a:pt x="26581" y="255240"/>
                  </a:cubicBezTo>
                  <a:lnTo>
                    <a:pt x="0" y="63257"/>
                  </a:lnTo>
                  <a:lnTo>
                    <a:pt x="50792" y="41219"/>
                  </a:lnTo>
                  <a:cubicBezTo>
                    <a:pt x="98403" y="24003"/>
                    <a:pt x="151478" y="11395"/>
                    <a:pt x="207964" y="4874"/>
                  </a:cubicBezTo>
                  <a:close/>
                </a:path>
              </a:pathLst>
            </a:custGeom>
            <a:solidFill>
              <a:srgbClr val="0099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272" name="グループ化 271">
            <a:extLst>
              <a:ext uri="{FF2B5EF4-FFF2-40B4-BE49-F238E27FC236}">
                <a16:creationId xmlns:a16="http://schemas.microsoft.com/office/drawing/2014/main" id="{C422615C-3B07-4321-9B22-501E03F36AEA}"/>
              </a:ext>
            </a:extLst>
          </p:cNvPr>
          <p:cNvGrpSpPr/>
          <p:nvPr/>
        </p:nvGrpSpPr>
        <p:grpSpPr>
          <a:xfrm>
            <a:off x="6614467" y="754937"/>
            <a:ext cx="414409" cy="1669804"/>
            <a:chOff x="6614467" y="754937"/>
            <a:chExt cx="414409" cy="1669804"/>
          </a:xfrm>
        </p:grpSpPr>
        <p:sp>
          <p:nvSpPr>
            <p:cNvPr id="19" name="台形 18">
              <a:extLst>
                <a:ext uri="{FF2B5EF4-FFF2-40B4-BE49-F238E27FC236}">
                  <a16:creationId xmlns:a16="http://schemas.microsoft.com/office/drawing/2014/main" id="{89971293-B47F-437C-AB74-CDA9338B9245}"/>
                </a:ext>
              </a:extLst>
            </p:cNvPr>
            <p:cNvSpPr/>
            <p:nvPr/>
          </p:nvSpPr>
          <p:spPr bwMode="auto">
            <a:xfrm>
              <a:off x="6764443" y="754937"/>
              <a:ext cx="122756" cy="167719"/>
            </a:xfrm>
            <a:prstGeom prst="trapezoid">
              <a:avLst/>
            </a:prstGeom>
            <a:solidFill>
              <a:srgbClr val="33CC33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0" name="楕円 413">
              <a:extLst>
                <a:ext uri="{FF2B5EF4-FFF2-40B4-BE49-F238E27FC236}">
                  <a16:creationId xmlns:a16="http://schemas.microsoft.com/office/drawing/2014/main" id="{476E3AEC-EC78-47AF-BAD9-FC97BA563C2D}"/>
                </a:ext>
              </a:extLst>
            </p:cNvPr>
            <p:cNvSpPr/>
            <p:nvPr/>
          </p:nvSpPr>
          <p:spPr bwMode="auto">
            <a:xfrm>
              <a:off x="6614467" y="870180"/>
              <a:ext cx="414409" cy="1554561"/>
            </a:xfrm>
            <a:custGeom>
              <a:avLst/>
              <a:gdLst>
                <a:gd name="connsiteX0" fmla="*/ 0 w 823660"/>
                <a:gd name="connsiteY0" fmla="*/ 202789 h 405577"/>
                <a:gd name="connsiteX1" fmla="*/ 411830 w 823660"/>
                <a:gd name="connsiteY1" fmla="*/ 0 h 405577"/>
                <a:gd name="connsiteX2" fmla="*/ 823660 w 823660"/>
                <a:gd name="connsiteY2" fmla="*/ 202789 h 405577"/>
                <a:gd name="connsiteX3" fmla="*/ 411830 w 823660"/>
                <a:gd name="connsiteY3" fmla="*/ 405578 h 405577"/>
                <a:gd name="connsiteX4" fmla="*/ 0 w 823660"/>
                <a:gd name="connsiteY4" fmla="*/ 202789 h 405577"/>
                <a:gd name="connsiteX0" fmla="*/ 0 w 823660"/>
                <a:gd name="connsiteY0" fmla="*/ 202789 h 405578"/>
                <a:gd name="connsiteX1" fmla="*/ 411830 w 823660"/>
                <a:gd name="connsiteY1" fmla="*/ 0 h 405578"/>
                <a:gd name="connsiteX2" fmla="*/ 823660 w 823660"/>
                <a:gd name="connsiteY2" fmla="*/ 202789 h 405578"/>
                <a:gd name="connsiteX3" fmla="*/ 411830 w 823660"/>
                <a:gd name="connsiteY3" fmla="*/ 405578 h 405578"/>
                <a:gd name="connsiteX4" fmla="*/ 0 w 823660"/>
                <a:gd name="connsiteY4" fmla="*/ 202789 h 405578"/>
                <a:gd name="connsiteX0" fmla="*/ 0 w 823660"/>
                <a:gd name="connsiteY0" fmla="*/ 202789 h 405578"/>
                <a:gd name="connsiteX1" fmla="*/ 411830 w 823660"/>
                <a:gd name="connsiteY1" fmla="*/ 0 h 405578"/>
                <a:gd name="connsiteX2" fmla="*/ 823660 w 823660"/>
                <a:gd name="connsiteY2" fmla="*/ 202789 h 405578"/>
                <a:gd name="connsiteX3" fmla="*/ 411830 w 823660"/>
                <a:gd name="connsiteY3" fmla="*/ 405578 h 405578"/>
                <a:gd name="connsiteX4" fmla="*/ 0 w 823660"/>
                <a:gd name="connsiteY4" fmla="*/ 202789 h 405578"/>
                <a:gd name="connsiteX0" fmla="*/ 0 w 823660"/>
                <a:gd name="connsiteY0" fmla="*/ 202789 h 405578"/>
                <a:gd name="connsiteX1" fmla="*/ 411830 w 823660"/>
                <a:gd name="connsiteY1" fmla="*/ 0 h 405578"/>
                <a:gd name="connsiteX2" fmla="*/ 823660 w 823660"/>
                <a:gd name="connsiteY2" fmla="*/ 202789 h 405578"/>
                <a:gd name="connsiteX3" fmla="*/ 411830 w 823660"/>
                <a:gd name="connsiteY3" fmla="*/ 405578 h 405578"/>
                <a:gd name="connsiteX4" fmla="*/ 0 w 823660"/>
                <a:gd name="connsiteY4" fmla="*/ 202789 h 405578"/>
                <a:gd name="connsiteX0" fmla="*/ 0 w 823660"/>
                <a:gd name="connsiteY0" fmla="*/ 202789 h 405578"/>
                <a:gd name="connsiteX1" fmla="*/ 411830 w 823660"/>
                <a:gd name="connsiteY1" fmla="*/ 0 h 405578"/>
                <a:gd name="connsiteX2" fmla="*/ 823660 w 823660"/>
                <a:gd name="connsiteY2" fmla="*/ 202789 h 405578"/>
                <a:gd name="connsiteX3" fmla="*/ 411830 w 823660"/>
                <a:gd name="connsiteY3" fmla="*/ 405578 h 405578"/>
                <a:gd name="connsiteX4" fmla="*/ 0 w 823660"/>
                <a:gd name="connsiteY4" fmla="*/ 202789 h 405578"/>
                <a:gd name="connsiteX0" fmla="*/ 121007 w 944667"/>
                <a:gd name="connsiteY0" fmla="*/ 202789 h 1767653"/>
                <a:gd name="connsiteX1" fmla="*/ 532837 w 944667"/>
                <a:gd name="connsiteY1" fmla="*/ 0 h 1767653"/>
                <a:gd name="connsiteX2" fmla="*/ 944667 w 944667"/>
                <a:gd name="connsiteY2" fmla="*/ 202789 h 1767653"/>
                <a:gd name="connsiteX3" fmla="*/ 94687 w 944667"/>
                <a:gd name="connsiteY3" fmla="*/ 1767653 h 1767653"/>
                <a:gd name="connsiteX4" fmla="*/ 121007 w 944667"/>
                <a:gd name="connsiteY4" fmla="*/ 202789 h 1767653"/>
                <a:gd name="connsiteX0" fmla="*/ 26320 w 849980"/>
                <a:gd name="connsiteY0" fmla="*/ 202789 h 1767653"/>
                <a:gd name="connsiteX1" fmla="*/ 438150 w 849980"/>
                <a:gd name="connsiteY1" fmla="*/ 0 h 1767653"/>
                <a:gd name="connsiteX2" fmla="*/ 849980 w 849980"/>
                <a:gd name="connsiteY2" fmla="*/ 202789 h 1767653"/>
                <a:gd name="connsiteX3" fmla="*/ 0 w 849980"/>
                <a:gd name="connsiteY3" fmla="*/ 1767653 h 1767653"/>
                <a:gd name="connsiteX4" fmla="*/ 26320 w 849980"/>
                <a:gd name="connsiteY4" fmla="*/ 202789 h 1767653"/>
                <a:gd name="connsiteX0" fmla="*/ 26320 w 849980"/>
                <a:gd name="connsiteY0" fmla="*/ 202789 h 1767653"/>
                <a:gd name="connsiteX1" fmla="*/ 438150 w 849980"/>
                <a:gd name="connsiteY1" fmla="*/ 0 h 1767653"/>
                <a:gd name="connsiteX2" fmla="*/ 849980 w 849980"/>
                <a:gd name="connsiteY2" fmla="*/ 202789 h 1767653"/>
                <a:gd name="connsiteX3" fmla="*/ 0 w 849980"/>
                <a:gd name="connsiteY3" fmla="*/ 1767653 h 1767653"/>
                <a:gd name="connsiteX4" fmla="*/ 26320 w 849980"/>
                <a:gd name="connsiteY4" fmla="*/ 202789 h 1767653"/>
                <a:gd name="connsiteX0" fmla="*/ 26320 w 849980"/>
                <a:gd name="connsiteY0" fmla="*/ 202789 h 1767653"/>
                <a:gd name="connsiteX1" fmla="*/ 438150 w 849980"/>
                <a:gd name="connsiteY1" fmla="*/ 0 h 1767653"/>
                <a:gd name="connsiteX2" fmla="*/ 849980 w 849980"/>
                <a:gd name="connsiteY2" fmla="*/ 202789 h 1767653"/>
                <a:gd name="connsiteX3" fmla="*/ 0 w 849980"/>
                <a:gd name="connsiteY3" fmla="*/ 1767653 h 1767653"/>
                <a:gd name="connsiteX4" fmla="*/ 26320 w 849980"/>
                <a:gd name="connsiteY4" fmla="*/ 202789 h 17676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49980" h="1767653">
                  <a:moveTo>
                    <a:pt x="26320" y="202789"/>
                  </a:moveTo>
                  <a:cubicBezTo>
                    <a:pt x="26320" y="90792"/>
                    <a:pt x="210703" y="0"/>
                    <a:pt x="438150" y="0"/>
                  </a:cubicBezTo>
                  <a:cubicBezTo>
                    <a:pt x="665597" y="0"/>
                    <a:pt x="849980" y="90792"/>
                    <a:pt x="849980" y="202789"/>
                  </a:cubicBezTo>
                  <a:cubicBezTo>
                    <a:pt x="849980" y="314786"/>
                    <a:pt x="637022" y="1524765"/>
                    <a:pt x="0" y="1767653"/>
                  </a:cubicBezTo>
                  <a:cubicBezTo>
                    <a:pt x="215466" y="1053278"/>
                    <a:pt x="26320" y="314786"/>
                    <a:pt x="26320" y="202789"/>
                  </a:cubicBezTo>
                  <a:close/>
                </a:path>
              </a:pathLst>
            </a:custGeom>
            <a:solidFill>
              <a:srgbClr val="0066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273" name="グループ化 272">
            <a:extLst>
              <a:ext uri="{FF2B5EF4-FFF2-40B4-BE49-F238E27FC236}">
                <a16:creationId xmlns:a16="http://schemas.microsoft.com/office/drawing/2014/main" id="{316DA64B-1E6D-4CA2-8266-5D8C3BC54216}"/>
              </a:ext>
            </a:extLst>
          </p:cNvPr>
          <p:cNvGrpSpPr/>
          <p:nvPr/>
        </p:nvGrpSpPr>
        <p:grpSpPr>
          <a:xfrm>
            <a:off x="8522234" y="754937"/>
            <a:ext cx="414409" cy="1669804"/>
            <a:chOff x="8522234" y="754937"/>
            <a:chExt cx="414409" cy="1669804"/>
          </a:xfrm>
        </p:grpSpPr>
        <p:sp>
          <p:nvSpPr>
            <p:cNvPr id="23" name="台形 22">
              <a:extLst>
                <a:ext uri="{FF2B5EF4-FFF2-40B4-BE49-F238E27FC236}">
                  <a16:creationId xmlns:a16="http://schemas.microsoft.com/office/drawing/2014/main" id="{503C18CD-C149-4BF3-8FCB-DE7C1CCBB0B2}"/>
                </a:ext>
              </a:extLst>
            </p:cNvPr>
            <p:cNvSpPr/>
            <p:nvPr/>
          </p:nvSpPr>
          <p:spPr bwMode="auto">
            <a:xfrm>
              <a:off x="8672210" y="754937"/>
              <a:ext cx="122756" cy="167719"/>
            </a:xfrm>
            <a:prstGeom prst="trapezoid">
              <a:avLst/>
            </a:prstGeom>
            <a:solidFill>
              <a:srgbClr val="33CC33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4" name="楕円 413">
              <a:extLst>
                <a:ext uri="{FF2B5EF4-FFF2-40B4-BE49-F238E27FC236}">
                  <a16:creationId xmlns:a16="http://schemas.microsoft.com/office/drawing/2014/main" id="{1C74A23B-AE39-4D46-BEAA-87A4D68DE84F}"/>
                </a:ext>
              </a:extLst>
            </p:cNvPr>
            <p:cNvSpPr/>
            <p:nvPr/>
          </p:nvSpPr>
          <p:spPr bwMode="auto">
            <a:xfrm>
              <a:off x="8522234" y="870180"/>
              <a:ext cx="414409" cy="1554561"/>
            </a:xfrm>
            <a:custGeom>
              <a:avLst/>
              <a:gdLst>
                <a:gd name="connsiteX0" fmla="*/ 0 w 823660"/>
                <a:gd name="connsiteY0" fmla="*/ 202789 h 405577"/>
                <a:gd name="connsiteX1" fmla="*/ 411830 w 823660"/>
                <a:gd name="connsiteY1" fmla="*/ 0 h 405577"/>
                <a:gd name="connsiteX2" fmla="*/ 823660 w 823660"/>
                <a:gd name="connsiteY2" fmla="*/ 202789 h 405577"/>
                <a:gd name="connsiteX3" fmla="*/ 411830 w 823660"/>
                <a:gd name="connsiteY3" fmla="*/ 405578 h 405577"/>
                <a:gd name="connsiteX4" fmla="*/ 0 w 823660"/>
                <a:gd name="connsiteY4" fmla="*/ 202789 h 405577"/>
                <a:gd name="connsiteX0" fmla="*/ 0 w 823660"/>
                <a:gd name="connsiteY0" fmla="*/ 202789 h 405578"/>
                <a:gd name="connsiteX1" fmla="*/ 411830 w 823660"/>
                <a:gd name="connsiteY1" fmla="*/ 0 h 405578"/>
                <a:gd name="connsiteX2" fmla="*/ 823660 w 823660"/>
                <a:gd name="connsiteY2" fmla="*/ 202789 h 405578"/>
                <a:gd name="connsiteX3" fmla="*/ 411830 w 823660"/>
                <a:gd name="connsiteY3" fmla="*/ 405578 h 405578"/>
                <a:gd name="connsiteX4" fmla="*/ 0 w 823660"/>
                <a:gd name="connsiteY4" fmla="*/ 202789 h 405578"/>
                <a:gd name="connsiteX0" fmla="*/ 0 w 823660"/>
                <a:gd name="connsiteY0" fmla="*/ 202789 h 405578"/>
                <a:gd name="connsiteX1" fmla="*/ 411830 w 823660"/>
                <a:gd name="connsiteY1" fmla="*/ 0 h 405578"/>
                <a:gd name="connsiteX2" fmla="*/ 823660 w 823660"/>
                <a:gd name="connsiteY2" fmla="*/ 202789 h 405578"/>
                <a:gd name="connsiteX3" fmla="*/ 411830 w 823660"/>
                <a:gd name="connsiteY3" fmla="*/ 405578 h 405578"/>
                <a:gd name="connsiteX4" fmla="*/ 0 w 823660"/>
                <a:gd name="connsiteY4" fmla="*/ 202789 h 405578"/>
                <a:gd name="connsiteX0" fmla="*/ 0 w 823660"/>
                <a:gd name="connsiteY0" fmla="*/ 202789 h 405578"/>
                <a:gd name="connsiteX1" fmla="*/ 411830 w 823660"/>
                <a:gd name="connsiteY1" fmla="*/ 0 h 405578"/>
                <a:gd name="connsiteX2" fmla="*/ 823660 w 823660"/>
                <a:gd name="connsiteY2" fmla="*/ 202789 h 405578"/>
                <a:gd name="connsiteX3" fmla="*/ 411830 w 823660"/>
                <a:gd name="connsiteY3" fmla="*/ 405578 h 405578"/>
                <a:gd name="connsiteX4" fmla="*/ 0 w 823660"/>
                <a:gd name="connsiteY4" fmla="*/ 202789 h 405578"/>
                <a:gd name="connsiteX0" fmla="*/ 0 w 823660"/>
                <a:gd name="connsiteY0" fmla="*/ 202789 h 405578"/>
                <a:gd name="connsiteX1" fmla="*/ 411830 w 823660"/>
                <a:gd name="connsiteY1" fmla="*/ 0 h 405578"/>
                <a:gd name="connsiteX2" fmla="*/ 823660 w 823660"/>
                <a:gd name="connsiteY2" fmla="*/ 202789 h 405578"/>
                <a:gd name="connsiteX3" fmla="*/ 411830 w 823660"/>
                <a:gd name="connsiteY3" fmla="*/ 405578 h 405578"/>
                <a:gd name="connsiteX4" fmla="*/ 0 w 823660"/>
                <a:gd name="connsiteY4" fmla="*/ 202789 h 405578"/>
                <a:gd name="connsiteX0" fmla="*/ 121007 w 944667"/>
                <a:gd name="connsiteY0" fmla="*/ 202789 h 1767653"/>
                <a:gd name="connsiteX1" fmla="*/ 532837 w 944667"/>
                <a:gd name="connsiteY1" fmla="*/ 0 h 1767653"/>
                <a:gd name="connsiteX2" fmla="*/ 944667 w 944667"/>
                <a:gd name="connsiteY2" fmla="*/ 202789 h 1767653"/>
                <a:gd name="connsiteX3" fmla="*/ 94687 w 944667"/>
                <a:gd name="connsiteY3" fmla="*/ 1767653 h 1767653"/>
                <a:gd name="connsiteX4" fmla="*/ 121007 w 944667"/>
                <a:gd name="connsiteY4" fmla="*/ 202789 h 1767653"/>
                <a:gd name="connsiteX0" fmla="*/ 26320 w 849980"/>
                <a:gd name="connsiteY0" fmla="*/ 202789 h 1767653"/>
                <a:gd name="connsiteX1" fmla="*/ 438150 w 849980"/>
                <a:gd name="connsiteY1" fmla="*/ 0 h 1767653"/>
                <a:gd name="connsiteX2" fmla="*/ 849980 w 849980"/>
                <a:gd name="connsiteY2" fmla="*/ 202789 h 1767653"/>
                <a:gd name="connsiteX3" fmla="*/ 0 w 849980"/>
                <a:gd name="connsiteY3" fmla="*/ 1767653 h 1767653"/>
                <a:gd name="connsiteX4" fmla="*/ 26320 w 849980"/>
                <a:gd name="connsiteY4" fmla="*/ 202789 h 1767653"/>
                <a:gd name="connsiteX0" fmla="*/ 26320 w 849980"/>
                <a:gd name="connsiteY0" fmla="*/ 202789 h 1767653"/>
                <a:gd name="connsiteX1" fmla="*/ 438150 w 849980"/>
                <a:gd name="connsiteY1" fmla="*/ 0 h 1767653"/>
                <a:gd name="connsiteX2" fmla="*/ 849980 w 849980"/>
                <a:gd name="connsiteY2" fmla="*/ 202789 h 1767653"/>
                <a:gd name="connsiteX3" fmla="*/ 0 w 849980"/>
                <a:gd name="connsiteY3" fmla="*/ 1767653 h 1767653"/>
                <a:gd name="connsiteX4" fmla="*/ 26320 w 849980"/>
                <a:gd name="connsiteY4" fmla="*/ 202789 h 1767653"/>
                <a:gd name="connsiteX0" fmla="*/ 26320 w 849980"/>
                <a:gd name="connsiteY0" fmla="*/ 202789 h 1767653"/>
                <a:gd name="connsiteX1" fmla="*/ 438150 w 849980"/>
                <a:gd name="connsiteY1" fmla="*/ 0 h 1767653"/>
                <a:gd name="connsiteX2" fmla="*/ 849980 w 849980"/>
                <a:gd name="connsiteY2" fmla="*/ 202789 h 1767653"/>
                <a:gd name="connsiteX3" fmla="*/ 0 w 849980"/>
                <a:gd name="connsiteY3" fmla="*/ 1767653 h 1767653"/>
                <a:gd name="connsiteX4" fmla="*/ 26320 w 849980"/>
                <a:gd name="connsiteY4" fmla="*/ 202789 h 17676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49980" h="1767653">
                  <a:moveTo>
                    <a:pt x="26320" y="202789"/>
                  </a:moveTo>
                  <a:cubicBezTo>
                    <a:pt x="26320" y="90792"/>
                    <a:pt x="210703" y="0"/>
                    <a:pt x="438150" y="0"/>
                  </a:cubicBezTo>
                  <a:cubicBezTo>
                    <a:pt x="665597" y="0"/>
                    <a:pt x="849980" y="90792"/>
                    <a:pt x="849980" y="202789"/>
                  </a:cubicBezTo>
                  <a:cubicBezTo>
                    <a:pt x="849980" y="314786"/>
                    <a:pt x="637022" y="1524765"/>
                    <a:pt x="0" y="1767653"/>
                  </a:cubicBezTo>
                  <a:cubicBezTo>
                    <a:pt x="215466" y="1053278"/>
                    <a:pt x="26320" y="314786"/>
                    <a:pt x="26320" y="202789"/>
                  </a:cubicBezTo>
                  <a:close/>
                </a:path>
              </a:pathLst>
            </a:custGeom>
            <a:solidFill>
              <a:srgbClr val="FF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25" name="グループ化 24">
            <a:extLst>
              <a:ext uri="{FF2B5EF4-FFF2-40B4-BE49-F238E27FC236}">
                <a16:creationId xmlns:a16="http://schemas.microsoft.com/office/drawing/2014/main" id="{658100BA-3B63-493D-834A-13EF8D9913C6}"/>
              </a:ext>
            </a:extLst>
          </p:cNvPr>
          <p:cNvGrpSpPr/>
          <p:nvPr/>
        </p:nvGrpSpPr>
        <p:grpSpPr>
          <a:xfrm>
            <a:off x="473517" y="3339397"/>
            <a:ext cx="1529409" cy="503045"/>
            <a:chOff x="473517" y="3339397"/>
            <a:chExt cx="1529409" cy="503045"/>
          </a:xfrm>
        </p:grpSpPr>
        <p:grpSp>
          <p:nvGrpSpPr>
            <p:cNvPr id="26" name="グループ化 25">
              <a:extLst>
                <a:ext uri="{FF2B5EF4-FFF2-40B4-BE49-F238E27FC236}">
                  <a16:creationId xmlns:a16="http://schemas.microsoft.com/office/drawing/2014/main" id="{CE5BAF28-39BC-4AAD-AFFB-64584841A0CA}"/>
                </a:ext>
              </a:extLst>
            </p:cNvPr>
            <p:cNvGrpSpPr/>
            <p:nvPr/>
          </p:nvGrpSpPr>
          <p:grpSpPr>
            <a:xfrm rot="3600000">
              <a:off x="956380" y="2856534"/>
              <a:ext cx="314979" cy="1280706"/>
              <a:chOff x="3656600" y="2484688"/>
              <a:chExt cx="529638" cy="2153513"/>
            </a:xfrm>
          </p:grpSpPr>
          <p:sp>
            <p:nvSpPr>
              <p:cNvPr id="32" name="楕円 24">
                <a:extLst>
                  <a:ext uri="{FF2B5EF4-FFF2-40B4-BE49-F238E27FC236}">
                    <a16:creationId xmlns:a16="http://schemas.microsoft.com/office/drawing/2014/main" id="{D7453141-2541-45E9-A74F-9BBDC32E116A}"/>
                  </a:ext>
                </a:extLst>
              </p:cNvPr>
              <p:cNvSpPr/>
              <p:nvPr/>
            </p:nvSpPr>
            <p:spPr bwMode="auto">
              <a:xfrm>
                <a:off x="3656600" y="2522830"/>
                <a:ext cx="529638" cy="2115371"/>
              </a:xfrm>
              <a:custGeom>
                <a:avLst/>
                <a:gdLst>
                  <a:gd name="connsiteX0" fmla="*/ 0 w 382343"/>
                  <a:gd name="connsiteY0" fmla="*/ 1057668 h 2115335"/>
                  <a:gd name="connsiteX1" fmla="*/ 191172 w 382343"/>
                  <a:gd name="connsiteY1" fmla="*/ 0 h 2115335"/>
                  <a:gd name="connsiteX2" fmla="*/ 382344 w 382343"/>
                  <a:gd name="connsiteY2" fmla="*/ 1057668 h 2115335"/>
                  <a:gd name="connsiteX3" fmla="*/ 191172 w 382343"/>
                  <a:gd name="connsiteY3" fmla="*/ 2115336 h 2115335"/>
                  <a:gd name="connsiteX4" fmla="*/ 0 w 382343"/>
                  <a:gd name="connsiteY4" fmla="*/ 1057668 h 2115335"/>
                  <a:gd name="connsiteX0" fmla="*/ 793 w 383930"/>
                  <a:gd name="connsiteY0" fmla="*/ 1057668 h 2115371"/>
                  <a:gd name="connsiteX1" fmla="*/ 191965 w 383930"/>
                  <a:gd name="connsiteY1" fmla="*/ 0 h 2115371"/>
                  <a:gd name="connsiteX2" fmla="*/ 383137 w 383930"/>
                  <a:gd name="connsiteY2" fmla="*/ 1057668 h 2115371"/>
                  <a:gd name="connsiteX3" fmla="*/ 191965 w 383930"/>
                  <a:gd name="connsiteY3" fmla="*/ 2115336 h 2115371"/>
                  <a:gd name="connsiteX4" fmla="*/ 793 w 383930"/>
                  <a:gd name="connsiteY4" fmla="*/ 1057668 h 21153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83930" h="2115371">
                    <a:moveTo>
                      <a:pt x="793" y="1057668"/>
                    </a:moveTo>
                    <a:cubicBezTo>
                      <a:pt x="793" y="473534"/>
                      <a:pt x="86384" y="0"/>
                      <a:pt x="191965" y="0"/>
                    </a:cubicBezTo>
                    <a:cubicBezTo>
                      <a:pt x="297546" y="0"/>
                      <a:pt x="383137" y="473534"/>
                      <a:pt x="383137" y="1057668"/>
                    </a:cubicBezTo>
                    <a:cubicBezTo>
                      <a:pt x="383137" y="1641802"/>
                      <a:pt x="407083" y="2110574"/>
                      <a:pt x="191965" y="2115336"/>
                    </a:cubicBezTo>
                    <a:cubicBezTo>
                      <a:pt x="-23153" y="2120098"/>
                      <a:pt x="793" y="1641802"/>
                      <a:pt x="793" y="1057668"/>
                    </a:cubicBezTo>
                    <a:close/>
                  </a:path>
                </a:pathLst>
              </a:custGeom>
              <a:solidFill>
                <a:srgbClr val="0066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3" name="楕円 24">
                <a:extLst>
                  <a:ext uri="{FF2B5EF4-FFF2-40B4-BE49-F238E27FC236}">
                    <a16:creationId xmlns:a16="http://schemas.microsoft.com/office/drawing/2014/main" id="{FD6CB677-3926-494C-B222-1377170D629F}"/>
                  </a:ext>
                </a:extLst>
              </p:cNvPr>
              <p:cNvSpPr/>
              <p:nvPr/>
            </p:nvSpPr>
            <p:spPr bwMode="auto">
              <a:xfrm>
                <a:off x="3728038" y="2522830"/>
                <a:ext cx="386762" cy="2115371"/>
              </a:xfrm>
              <a:custGeom>
                <a:avLst/>
                <a:gdLst>
                  <a:gd name="connsiteX0" fmla="*/ 0 w 382343"/>
                  <a:gd name="connsiteY0" fmla="*/ 1057668 h 2115335"/>
                  <a:gd name="connsiteX1" fmla="*/ 191172 w 382343"/>
                  <a:gd name="connsiteY1" fmla="*/ 0 h 2115335"/>
                  <a:gd name="connsiteX2" fmla="*/ 382344 w 382343"/>
                  <a:gd name="connsiteY2" fmla="*/ 1057668 h 2115335"/>
                  <a:gd name="connsiteX3" fmla="*/ 191172 w 382343"/>
                  <a:gd name="connsiteY3" fmla="*/ 2115336 h 2115335"/>
                  <a:gd name="connsiteX4" fmla="*/ 0 w 382343"/>
                  <a:gd name="connsiteY4" fmla="*/ 1057668 h 2115335"/>
                  <a:gd name="connsiteX0" fmla="*/ 793 w 383930"/>
                  <a:gd name="connsiteY0" fmla="*/ 1057668 h 2115371"/>
                  <a:gd name="connsiteX1" fmla="*/ 191965 w 383930"/>
                  <a:gd name="connsiteY1" fmla="*/ 0 h 2115371"/>
                  <a:gd name="connsiteX2" fmla="*/ 383137 w 383930"/>
                  <a:gd name="connsiteY2" fmla="*/ 1057668 h 2115371"/>
                  <a:gd name="connsiteX3" fmla="*/ 191965 w 383930"/>
                  <a:gd name="connsiteY3" fmla="*/ 2115336 h 2115371"/>
                  <a:gd name="connsiteX4" fmla="*/ 793 w 383930"/>
                  <a:gd name="connsiteY4" fmla="*/ 1057668 h 21153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83930" h="2115371">
                    <a:moveTo>
                      <a:pt x="793" y="1057668"/>
                    </a:moveTo>
                    <a:cubicBezTo>
                      <a:pt x="793" y="473534"/>
                      <a:pt x="86384" y="0"/>
                      <a:pt x="191965" y="0"/>
                    </a:cubicBezTo>
                    <a:cubicBezTo>
                      <a:pt x="297546" y="0"/>
                      <a:pt x="383137" y="473534"/>
                      <a:pt x="383137" y="1057668"/>
                    </a:cubicBezTo>
                    <a:cubicBezTo>
                      <a:pt x="383137" y="1641802"/>
                      <a:pt x="407083" y="2110574"/>
                      <a:pt x="191965" y="2115336"/>
                    </a:cubicBezTo>
                    <a:cubicBezTo>
                      <a:pt x="-23153" y="2120098"/>
                      <a:pt x="793" y="1641802"/>
                      <a:pt x="793" y="1057668"/>
                    </a:cubicBezTo>
                    <a:close/>
                  </a:path>
                </a:pathLst>
              </a:custGeom>
              <a:solidFill>
                <a:srgbClr val="0099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4" name="楕円 24">
                <a:extLst>
                  <a:ext uri="{FF2B5EF4-FFF2-40B4-BE49-F238E27FC236}">
                    <a16:creationId xmlns:a16="http://schemas.microsoft.com/office/drawing/2014/main" id="{52D4F4DA-7AF1-402F-BB5C-813199E9B47F}"/>
                  </a:ext>
                </a:extLst>
              </p:cNvPr>
              <p:cNvSpPr/>
              <p:nvPr/>
            </p:nvSpPr>
            <p:spPr bwMode="auto">
              <a:xfrm>
                <a:off x="3853693" y="2522830"/>
                <a:ext cx="151570" cy="2115371"/>
              </a:xfrm>
              <a:custGeom>
                <a:avLst/>
                <a:gdLst>
                  <a:gd name="connsiteX0" fmla="*/ 0 w 382343"/>
                  <a:gd name="connsiteY0" fmla="*/ 1057668 h 2115335"/>
                  <a:gd name="connsiteX1" fmla="*/ 191172 w 382343"/>
                  <a:gd name="connsiteY1" fmla="*/ 0 h 2115335"/>
                  <a:gd name="connsiteX2" fmla="*/ 382344 w 382343"/>
                  <a:gd name="connsiteY2" fmla="*/ 1057668 h 2115335"/>
                  <a:gd name="connsiteX3" fmla="*/ 191172 w 382343"/>
                  <a:gd name="connsiteY3" fmla="*/ 2115336 h 2115335"/>
                  <a:gd name="connsiteX4" fmla="*/ 0 w 382343"/>
                  <a:gd name="connsiteY4" fmla="*/ 1057668 h 2115335"/>
                  <a:gd name="connsiteX0" fmla="*/ 793 w 383930"/>
                  <a:gd name="connsiteY0" fmla="*/ 1057668 h 2115371"/>
                  <a:gd name="connsiteX1" fmla="*/ 191965 w 383930"/>
                  <a:gd name="connsiteY1" fmla="*/ 0 h 2115371"/>
                  <a:gd name="connsiteX2" fmla="*/ 383137 w 383930"/>
                  <a:gd name="connsiteY2" fmla="*/ 1057668 h 2115371"/>
                  <a:gd name="connsiteX3" fmla="*/ 191965 w 383930"/>
                  <a:gd name="connsiteY3" fmla="*/ 2115336 h 2115371"/>
                  <a:gd name="connsiteX4" fmla="*/ 793 w 383930"/>
                  <a:gd name="connsiteY4" fmla="*/ 1057668 h 21153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83930" h="2115371">
                    <a:moveTo>
                      <a:pt x="793" y="1057668"/>
                    </a:moveTo>
                    <a:cubicBezTo>
                      <a:pt x="793" y="473534"/>
                      <a:pt x="86384" y="0"/>
                      <a:pt x="191965" y="0"/>
                    </a:cubicBezTo>
                    <a:cubicBezTo>
                      <a:pt x="297546" y="0"/>
                      <a:pt x="383137" y="473534"/>
                      <a:pt x="383137" y="1057668"/>
                    </a:cubicBezTo>
                    <a:cubicBezTo>
                      <a:pt x="383137" y="1641802"/>
                      <a:pt x="407083" y="2110574"/>
                      <a:pt x="191965" y="2115336"/>
                    </a:cubicBezTo>
                    <a:cubicBezTo>
                      <a:pt x="-23153" y="2120098"/>
                      <a:pt x="793" y="1641802"/>
                      <a:pt x="793" y="1057668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5" name="フリーフォーム: 図形 34">
                <a:extLst>
                  <a:ext uri="{FF2B5EF4-FFF2-40B4-BE49-F238E27FC236}">
                    <a16:creationId xmlns:a16="http://schemas.microsoft.com/office/drawing/2014/main" id="{5015945F-7059-48B1-BF7B-2874DD3FB5C8}"/>
                  </a:ext>
                </a:extLst>
              </p:cNvPr>
              <p:cNvSpPr/>
              <p:nvPr/>
            </p:nvSpPr>
            <p:spPr bwMode="auto">
              <a:xfrm>
                <a:off x="3811381" y="2484688"/>
                <a:ext cx="220076" cy="136970"/>
              </a:xfrm>
              <a:custGeom>
                <a:avLst/>
                <a:gdLst>
                  <a:gd name="connsiteX0" fmla="*/ 158432 w 324073"/>
                  <a:gd name="connsiteY0" fmla="*/ 0 h 180132"/>
                  <a:gd name="connsiteX1" fmla="*/ 175950 w 324073"/>
                  <a:gd name="connsiteY1" fmla="*/ 7078 h 180132"/>
                  <a:gd name="connsiteX2" fmla="*/ 179263 w 324073"/>
                  <a:gd name="connsiteY2" fmla="*/ 11549 h 180132"/>
                  <a:gd name="connsiteX3" fmla="*/ 190516 w 324073"/>
                  <a:gd name="connsiteY3" fmla="*/ 3071 h 180132"/>
                  <a:gd name="connsiteX4" fmla="*/ 209268 w 324073"/>
                  <a:gd name="connsiteY4" fmla="*/ 5373 h 180132"/>
                  <a:gd name="connsiteX5" fmla="*/ 218799 w 324073"/>
                  <a:gd name="connsiteY5" fmla="*/ 12943 h 180132"/>
                  <a:gd name="connsiteX6" fmla="*/ 219482 w 324073"/>
                  <a:gd name="connsiteY6" fmla="*/ 12068 h 180132"/>
                  <a:gd name="connsiteX7" fmla="*/ 238192 w 324073"/>
                  <a:gd name="connsiteY7" fmla="*/ 9439 h 180132"/>
                  <a:gd name="connsiteX8" fmla="*/ 303491 w 324073"/>
                  <a:gd name="connsiteY8" fmla="*/ 67565 h 180132"/>
                  <a:gd name="connsiteX9" fmla="*/ 309548 w 324073"/>
                  <a:gd name="connsiteY9" fmla="*/ 168067 h 180132"/>
                  <a:gd name="connsiteX10" fmla="*/ 268798 w 324073"/>
                  <a:gd name="connsiteY10" fmla="*/ 161133 h 180132"/>
                  <a:gd name="connsiteX11" fmla="*/ 257839 w 324073"/>
                  <a:gd name="connsiteY11" fmla="*/ 151477 h 180132"/>
                  <a:gd name="connsiteX12" fmla="*/ 252226 w 324073"/>
                  <a:gd name="connsiteY12" fmla="*/ 165694 h 180132"/>
                  <a:gd name="connsiteX13" fmla="*/ 237137 w 324073"/>
                  <a:gd name="connsiteY13" fmla="*/ 177065 h 180132"/>
                  <a:gd name="connsiteX14" fmla="*/ 199570 w 324073"/>
                  <a:gd name="connsiteY14" fmla="*/ 159820 h 180132"/>
                  <a:gd name="connsiteX15" fmla="*/ 192031 w 324073"/>
                  <a:gd name="connsiteY15" fmla="*/ 148481 h 180132"/>
                  <a:gd name="connsiteX16" fmla="*/ 190256 w 324073"/>
                  <a:gd name="connsiteY16" fmla="*/ 153752 h 180132"/>
                  <a:gd name="connsiteX17" fmla="*/ 158432 w 324073"/>
                  <a:gd name="connsiteY17" fmla="*/ 180132 h 180132"/>
                  <a:gd name="connsiteX18" fmla="*/ 140914 w 324073"/>
                  <a:gd name="connsiteY18" fmla="*/ 173054 h 180132"/>
                  <a:gd name="connsiteX19" fmla="*/ 127920 w 324073"/>
                  <a:gd name="connsiteY19" fmla="*/ 155522 h 180132"/>
                  <a:gd name="connsiteX20" fmla="*/ 125061 w 324073"/>
                  <a:gd name="connsiteY20" fmla="*/ 159819 h 180132"/>
                  <a:gd name="connsiteX21" fmla="*/ 87496 w 324073"/>
                  <a:gd name="connsiteY21" fmla="*/ 177063 h 180132"/>
                  <a:gd name="connsiteX22" fmla="*/ 72406 w 324073"/>
                  <a:gd name="connsiteY22" fmla="*/ 165693 h 180132"/>
                  <a:gd name="connsiteX23" fmla="*/ 66649 w 324073"/>
                  <a:gd name="connsiteY23" fmla="*/ 151110 h 180132"/>
                  <a:gd name="connsiteX24" fmla="*/ 55274 w 324073"/>
                  <a:gd name="connsiteY24" fmla="*/ 161133 h 180132"/>
                  <a:gd name="connsiteX25" fmla="*/ 14525 w 324073"/>
                  <a:gd name="connsiteY25" fmla="*/ 168066 h 180132"/>
                  <a:gd name="connsiteX26" fmla="*/ 20582 w 324073"/>
                  <a:gd name="connsiteY26" fmla="*/ 67564 h 180132"/>
                  <a:gd name="connsiteX27" fmla="*/ 104591 w 324073"/>
                  <a:gd name="connsiteY27" fmla="*/ 12067 h 180132"/>
                  <a:gd name="connsiteX28" fmla="*/ 105488 w 324073"/>
                  <a:gd name="connsiteY28" fmla="*/ 13215 h 180132"/>
                  <a:gd name="connsiteX29" fmla="*/ 115364 w 324073"/>
                  <a:gd name="connsiteY29" fmla="*/ 5372 h 180132"/>
                  <a:gd name="connsiteX30" fmla="*/ 134117 w 324073"/>
                  <a:gd name="connsiteY30" fmla="*/ 3070 h 180132"/>
                  <a:gd name="connsiteX31" fmla="*/ 140385 w 324073"/>
                  <a:gd name="connsiteY31" fmla="*/ 7791 h 180132"/>
                  <a:gd name="connsiteX32" fmla="*/ 140914 w 324073"/>
                  <a:gd name="connsiteY32" fmla="*/ 7078 h 180132"/>
                  <a:gd name="connsiteX33" fmla="*/ 158432 w 324073"/>
                  <a:gd name="connsiteY33" fmla="*/ 0 h 1801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324073" h="180132">
                    <a:moveTo>
                      <a:pt x="158432" y="0"/>
                    </a:moveTo>
                    <a:cubicBezTo>
                      <a:pt x="164646" y="0"/>
                      <a:pt x="170566" y="2521"/>
                      <a:pt x="175950" y="7078"/>
                    </a:cubicBezTo>
                    <a:lnTo>
                      <a:pt x="179263" y="11549"/>
                    </a:lnTo>
                    <a:lnTo>
                      <a:pt x="190516" y="3071"/>
                    </a:lnTo>
                    <a:cubicBezTo>
                      <a:pt x="196518" y="1462"/>
                      <a:pt x="202888" y="2364"/>
                      <a:pt x="209268" y="5373"/>
                    </a:cubicBezTo>
                    <a:lnTo>
                      <a:pt x="218799" y="12943"/>
                    </a:lnTo>
                    <a:lnTo>
                      <a:pt x="219482" y="12068"/>
                    </a:lnTo>
                    <a:cubicBezTo>
                      <a:pt x="224864" y="8961"/>
                      <a:pt x="231251" y="8183"/>
                      <a:pt x="238192" y="9439"/>
                    </a:cubicBezTo>
                    <a:cubicBezTo>
                      <a:pt x="259018" y="13203"/>
                      <a:pt x="284837" y="35256"/>
                      <a:pt x="303491" y="67565"/>
                    </a:cubicBezTo>
                    <a:cubicBezTo>
                      <a:pt x="328362" y="110643"/>
                      <a:pt x="331074" y="155639"/>
                      <a:pt x="309548" y="168067"/>
                    </a:cubicBezTo>
                    <a:cubicBezTo>
                      <a:pt x="298785" y="174281"/>
                      <a:pt x="284001" y="171176"/>
                      <a:pt x="268798" y="161133"/>
                    </a:cubicBezTo>
                    <a:lnTo>
                      <a:pt x="257839" y="151477"/>
                    </a:lnTo>
                    <a:lnTo>
                      <a:pt x="252226" y="165694"/>
                    </a:lnTo>
                    <a:cubicBezTo>
                      <a:pt x="248205" y="171490"/>
                      <a:pt x="243140" y="175456"/>
                      <a:pt x="237137" y="177065"/>
                    </a:cubicBezTo>
                    <a:cubicBezTo>
                      <a:pt x="225133" y="180281"/>
                      <a:pt x="211656" y="173456"/>
                      <a:pt x="199570" y="159820"/>
                    </a:cubicBezTo>
                    <a:lnTo>
                      <a:pt x="192031" y="148481"/>
                    </a:lnTo>
                    <a:lnTo>
                      <a:pt x="190256" y="153752"/>
                    </a:lnTo>
                    <a:cubicBezTo>
                      <a:pt x="182111" y="170051"/>
                      <a:pt x="170860" y="180132"/>
                      <a:pt x="158432" y="180132"/>
                    </a:cubicBezTo>
                    <a:cubicBezTo>
                      <a:pt x="152218" y="180133"/>
                      <a:pt x="146297" y="177612"/>
                      <a:pt x="140914" y="173054"/>
                    </a:cubicBezTo>
                    <a:lnTo>
                      <a:pt x="127920" y="155522"/>
                    </a:lnTo>
                    <a:lnTo>
                      <a:pt x="125061" y="159819"/>
                    </a:lnTo>
                    <a:cubicBezTo>
                      <a:pt x="112977" y="173455"/>
                      <a:pt x="99500" y="180280"/>
                      <a:pt x="87496" y="177063"/>
                    </a:cubicBezTo>
                    <a:cubicBezTo>
                      <a:pt x="81493" y="175455"/>
                      <a:pt x="76427" y="171489"/>
                      <a:pt x="72406" y="165693"/>
                    </a:cubicBezTo>
                    <a:lnTo>
                      <a:pt x="66649" y="151110"/>
                    </a:lnTo>
                    <a:lnTo>
                      <a:pt x="55274" y="161133"/>
                    </a:lnTo>
                    <a:cubicBezTo>
                      <a:pt x="40072" y="171175"/>
                      <a:pt x="25288" y="174280"/>
                      <a:pt x="14525" y="168066"/>
                    </a:cubicBezTo>
                    <a:cubicBezTo>
                      <a:pt x="-7001" y="155638"/>
                      <a:pt x="-4289" y="110642"/>
                      <a:pt x="20582" y="67564"/>
                    </a:cubicBezTo>
                    <a:cubicBezTo>
                      <a:pt x="45453" y="24486"/>
                      <a:pt x="83065" y="-361"/>
                      <a:pt x="104591" y="12067"/>
                    </a:cubicBezTo>
                    <a:lnTo>
                      <a:pt x="105488" y="13215"/>
                    </a:lnTo>
                    <a:lnTo>
                      <a:pt x="115364" y="5372"/>
                    </a:lnTo>
                    <a:cubicBezTo>
                      <a:pt x="121744" y="2363"/>
                      <a:pt x="128115" y="1461"/>
                      <a:pt x="134117" y="3070"/>
                    </a:cubicBezTo>
                    <a:lnTo>
                      <a:pt x="140385" y="7791"/>
                    </a:lnTo>
                    <a:lnTo>
                      <a:pt x="140914" y="7078"/>
                    </a:lnTo>
                    <a:cubicBezTo>
                      <a:pt x="146298" y="2521"/>
                      <a:pt x="152218" y="0"/>
                      <a:pt x="158432" y="0"/>
                    </a:cubicBezTo>
                    <a:close/>
                  </a:path>
                </a:pathLst>
              </a:custGeom>
              <a:solidFill>
                <a:srgbClr val="92D05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27" name="グループ化 26">
              <a:extLst>
                <a:ext uri="{FF2B5EF4-FFF2-40B4-BE49-F238E27FC236}">
                  <a16:creationId xmlns:a16="http://schemas.microsoft.com/office/drawing/2014/main" id="{5AC9D469-EA7B-4DCC-8F92-F832FE678CE5}"/>
                </a:ext>
              </a:extLst>
            </p:cNvPr>
            <p:cNvGrpSpPr/>
            <p:nvPr/>
          </p:nvGrpSpPr>
          <p:grpSpPr>
            <a:xfrm rot="4592918">
              <a:off x="1205083" y="3044600"/>
              <a:ext cx="314979" cy="1280706"/>
              <a:chOff x="3656600" y="2484688"/>
              <a:chExt cx="529638" cy="2153513"/>
            </a:xfrm>
          </p:grpSpPr>
          <p:sp>
            <p:nvSpPr>
              <p:cNvPr id="28" name="楕円 24">
                <a:extLst>
                  <a:ext uri="{FF2B5EF4-FFF2-40B4-BE49-F238E27FC236}">
                    <a16:creationId xmlns:a16="http://schemas.microsoft.com/office/drawing/2014/main" id="{3D9F3FB6-D996-43E5-9A0E-551F3E718D35}"/>
                  </a:ext>
                </a:extLst>
              </p:cNvPr>
              <p:cNvSpPr/>
              <p:nvPr/>
            </p:nvSpPr>
            <p:spPr bwMode="auto">
              <a:xfrm>
                <a:off x="3656600" y="2522830"/>
                <a:ext cx="529638" cy="2115371"/>
              </a:xfrm>
              <a:custGeom>
                <a:avLst/>
                <a:gdLst>
                  <a:gd name="connsiteX0" fmla="*/ 0 w 382343"/>
                  <a:gd name="connsiteY0" fmla="*/ 1057668 h 2115335"/>
                  <a:gd name="connsiteX1" fmla="*/ 191172 w 382343"/>
                  <a:gd name="connsiteY1" fmla="*/ 0 h 2115335"/>
                  <a:gd name="connsiteX2" fmla="*/ 382344 w 382343"/>
                  <a:gd name="connsiteY2" fmla="*/ 1057668 h 2115335"/>
                  <a:gd name="connsiteX3" fmla="*/ 191172 w 382343"/>
                  <a:gd name="connsiteY3" fmla="*/ 2115336 h 2115335"/>
                  <a:gd name="connsiteX4" fmla="*/ 0 w 382343"/>
                  <a:gd name="connsiteY4" fmla="*/ 1057668 h 2115335"/>
                  <a:gd name="connsiteX0" fmla="*/ 793 w 383930"/>
                  <a:gd name="connsiteY0" fmla="*/ 1057668 h 2115371"/>
                  <a:gd name="connsiteX1" fmla="*/ 191965 w 383930"/>
                  <a:gd name="connsiteY1" fmla="*/ 0 h 2115371"/>
                  <a:gd name="connsiteX2" fmla="*/ 383137 w 383930"/>
                  <a:gd name="connsiteY2" fmla="*/ 1057668 h 2115371"/>
                  <a:gd name="connsiteX3" fmla="*/ 191965 w 383930"/>
                  <a:gd name="connsiteY3" fmla="*/ 2115336 h 2115371"/>
                  <a:gd name="connsiteX4" fmla="*/ 793 w 383930"/>
                  <a:gd name="connsiteY4" fmla="*/ 1057668 h 21153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83930" h="2115371">
                    <a:moveTo>
                      <a:pt x="793" y="1057668"/>
                    </a:moveTo>
                    <a:cubicBezTo>
                      <a:pt x="793" y="473534"/>
                      <a:pt x="86384" y="0"/>
                      <a:pt x="191965" y="0"/>
                    </a:cubicBezTo>
                    <a:cubicBezTo>
                      <a:pt x="297546" y="0"/>
                      <a:pt x="383137" y="473534"/>
                      <a:pt x="383137" y="1057668"/>
                    </a:cubicBezTo>
                    <a:cubicBezTo>
                      <a:pt x="383137" y="1641802"/>
                      <a:pt x="407083" y="2110574"/>
                      <a:pt x="191965" y="2115336"/>
                    </a:cubicBezTo>
                    <a:cubicBezTo>
                      <a:pt x="-23153" y="2120098"/>
                      <a:pt x="793" y="1641802"/>
                      <a:pt x="793" y="1057668"/>
                    </a:cubicBezTo>
                    <a:close/>
                  </a:path>
                </a:pathLst>
              </a:custGeom>
              <a:solidFill>
                <a:srgbClr val="0066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9" name="楕円 24">
                <a:extLst>
                  <a:ext uri="{FF2B5EF4-FFF2-40B4-BE49-F238E27FC236}">
                    <a16:creationId xmlns:a16="http://schemas.microsoft.com/office/drawing/2014/main" id="{2DB3EADA-F1F5-47C9-AD06-C2CF0A354FE2}"/>
                  </a:ext>
                </a:extLst>
              </p:cNvPr>
              <p:cNvSpPr/>
              <p:nvPr/>
            </p:nvSpPr>
            <p:spPr bwMode="auto">
              <a:xfrm>
                <a:off x="3728038" y="2522830"/>
                <a:ext cx="386762" cy="2115371"/>
              </a:xfrm>
              <a:custGeom>
                <a:avLst/>
                <a:gdLst>
                  <a:gd name="connsiteX0" fmla="*/ 0 w 382343"/>
                  <a:gd name="connsiteY0" fmla="*/ 1057668 h 2115335"/>
                  <a:gd name="connsiteX1" fmla="*/ 191172 w 382343"/>
                  <a:gd name="connsiteY1" fmla="*/ 0 h 2115335"/>
                  <a:gd name="connsiteX2" fmla="*/ 382344 w 382343"/>
                  <a:gd name="connsiteY2" fmla="*/ 1057668 h 2115335"/>
                  <a:gd name="connsiteX3" fmla="*/ 191172 w 382343"/>
                  <a:gd name="connsiteY3" fmla="*/ 2115336 h 2115335"/>
                  <a:gd name="connsiteX4" fmla="*/ 0 w 382343"/>
                  <a:gd name="connsiteY4" fmla="*/ 1057668 h 2115335"/>
                  <a:gd name="connsiteX0" fmla="*/ 793 w 383930"/>
                  <a:gd name="connsiteY0" fmla="*/ 1057668 h 2115371"/>
                  <a:gd name="connsiteX1" fmla="*/ 191965 w 383930"/>
                  <a:gd name="connsiteY1" fmla="*/ 0 h 2115371"/>
                  <a:gd name="connsiteX2" fmla="*/ 383137 w 383930"/>
                  <a:gd name="connsiteY2" fmla="*/ 1057668 h 2115371"/>
                  <a:gd name="connsiteX3" fmla="*/ 191965 w 383930"/>
                  <a:gd name="connsiteY3" fmla="*/ 2115336 h 2115371"/>
                  <a:gd name="connsiteX4" fmla="*/ 793 w 383930"/>
                  <a:gd name="connsiteY4" fmla="*/ 1057668 h 21153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83930" h="2115371">
                    <a:moveTo>
                      <a:pt x="793" y="1057668"/>
                    </a:moveTo>
                    <a:cubicBezTo>
                      <a:pt x="793" y="473534"/>
                      <a:pt x="86384" y="0"/>
                      <a:pt x="191965" y="0"/>
                    </a:cubicBezTo>
                    <a:cubicBezTo>
                      <a:pt x="297546" y="0"/>
                      <a:pt x="383137" y="473534"/>
                      <a:pt x="383137" y="1057668"/>
                    </a:cubicBezTo>
                    <a:cubicBezTo>
                      <a:pt x="383137" y="1641802"/>
                      <a:pt x="407083" y="2110574"/>
                      <a:pt x="191965" y="2115336"/>
                    </a:cubicBezTo>
                    <a:cubicBezTo>
                      <a:pt x="-23153" y="2120098"/>
                      <a:pt x="793" y="1641802"/>
                      <a:pt x="793" y="1057668"/>
                    </a:cubicBezTo>
                    <a:close/>
                  </a:path>
                </a:pathLst>
              </a:custGeom>
              <a:solidFill>
                <a:srgbClr val="0099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0" name="楕円 24">
                <a:extLst>
                  <a:ext uri="{FF2B5EF4-FFF2-40B4-BE49-F238E27FC236}">
                    <a16:creationId xmlns:a16="http://schemas.microsoft.com/office/drawing/2014/main" id="{A617A9C5-311F-4164-A5E5-E1863A0E9261}"/>
                  </a:ext>
                </a:extLst>
              </p:cNvPr>
              <p:cNvSpPr/>
              <p:nvPr/>
            </p:nvSpPr>
            <p:spPr bwMode="auto">
              <a:xfrm>
                <a:off x="3853693" y="2522830"/>
                <a:ext cx="151570" cy="2115371"/>
              </a:xfrm>
              <a:custGeom>
                <a:avLst/>
                <a:gdLst>
                  <a:gd name="connsiteX0" fmla="*/ 0 w 382343"/>
                  <a:gd name="connsiteY0" fmla="*/ 1057668 h 2115335"/>
                  <a:gd name="connsiteX1" fmla="*/ 191172 w 382343"/>
                  <a:gd name="connsiteY1" fmla="*/ 0 h 2115335"/>
                  <a:gd name="connsiteX2" fmla="*/ 382344 w 382343"/>
                  <a:gd name="connsiteY2" fmla="*/ 1057668 h 2115335"/>
                  <a:gd name="connsiteX3" fmla="*/ 191172 w 382343"/>
                  <a:gd name="connsiteY3" fmla="*/ 2115336 h 2115335"/>
                  <a:gd name="connsiteX4" fmla="*/ 0 w 382343"/>
                  <a:gd name="connsiteY4" fmla="*/ 1057668 h 2115335"/>
                  <a:gd name="connsiteX0" fmla="*/ 793 w 383930"/>
                  <a:gd name="connsiteY0" fmla="*/ 1057668 h 2115371"/>
                  <a:gd name="connsiteX1" fmla="*/ 191965 w 383930"/>
                  <a:gd name="connsiteY1" fmla="*/ 0 h 2115371"/>
                  <a:gd name="connsiteX2" fmla="*/ 383137 w 383930"/>
                  <a:gd name="connsiteY2" fmla="*/ 1057668 h 2115371"/>
                  <a:gd name="connsiteX3" fmla="*/ 191965 w 383930"/>
                  <a:gd name="connsiteY3" fmla="*/ 2115336 h 2115371"/>
                  <a:gd name="connsiteX4" fmla="*/ 793 w 383930"/>
                  <a:gd name="connsiteY4" fmla="*/ 1057668 h 21153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83930" h="2115371">
                    <a:moveTo>
                      <a:pt x="793" y="1057668"/>
                    </a:moveTo>
                    <a:cubicBezTo>
                      <a:pt x="793" y="473534"/>
                      <a:pt x="86384" y="0"/>
                      <a:pt x="191965" y="0"/>
                    </a:cubicBezTo>
                    <a:cubicBezTo>
                      <a:pt x="297546" y="0"/>
                      <a:pt x="383137" y="473534"/>
                      <a:pt x="383137" y="1057668"/>
                    </a:cubicBezTo>
                    <a:cubicBezTo>
                      <a:pt x="383137" y="1641802"/>
                      <a:pt x="407083" y="2110574"/>
                      <a:pt x="191965" y="2115336"/>
                    </a:cubicBezTo>
                    <a:cubicBezTo>
                      <a:pt x="-23153" y="2120098"/>
                      <a:pt x="793" y="1641802"/>
                      <a:pt x="793" y="1057668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1" name="フリーフォーム: 図形 30">
                <a:extLst>
                  <a:ext uri="{FF2B5EF4-FFF2-40B4-BE49-F238E27FC236}">
                    <a16:creationId xmlns:a16="http://schemas.microsoft.com/office/drawing/2014/main" id="{004B8995-5E8C-4F88-BAC0-B18FDA0939C3}"/>
                  </a:ext>
                </a:extLst>
              </p:cNvPr>
              <p:cNvSpPr/>
              <p:nvPr/>
            </p:nvSpPr>
            <p:spPr bwMode="auto">
              <a:xfrm>
                <a:off x="3811381" y="2484688"/>
                <a:ext cx="220076" cy="136970"/>
              </a:xfrm>
              <a:custGeom>
                <a:avLst/>
                <a:gdLst>
                  <a:gd name="connsiteX0" fmla="*/ 158432 w 324073"/>
                  <a:gd name="connsiteY0" fmla="*/ 0 h 180132"/>
                  <a:gd name="connsiteX1" fmla="*/ 175950 w 324073"/>
                  <a:gd name="connsiteY1" fmla="*/ 7078 h 180132"/>
                  <a:gd name="connsiteX2" fmla="*/ 179263 w 324073"/>
                  <a:gd name="connsiteY2" fmla="*/ 11549 h 180132"/>
                  <a:gd name="connsiteX3" fmla="*/ 190516 w 324073"/>
                  <a:gd name="connsiteY3" fmla="*/ 3071 h 180132"/>
                  <a:gd name="connsiteX4" fmla="*/ 209268 w 324073"/>
                  <a:gd name="connsiteY4" fmla="*/ 5373 h 180132"/>
                  <a:gd name="connsiteX5" fmla="*/ 218799 w 324073"/>
                  <a:gd name="connsiteY5" fmla="*/ 12943 h 180132"/>
                  <a:gd name="connsiteX6" fmla="*/ 219482 w 324073"/>
                  <a:gd name="connsiteY6" fmla="*/ 12068 h 180132"/>
                  <a:gd name="connsiteX7" fmla="*/ 238192 w 324073"/>
                  <a:gd name="connsiteY7" fmla="*/ 9439 h 180132"/>
                  <a:gd name="connsiteX8" fmla="*/ 303491 w 324073"/>
                  <a:gd name="connsiteY8" fmla="*/ 67565 h 180132"/>
                  <a:gd name="connsiteX9" fmla="*/ 309548 w 324073"/>
                  <a:gd name="connsiteY9" fmla="*/ 168067 h 180132"/>
                  <a:gd name="connsiteX10" fmla="*/ 268798 w 324073"/>
                  <a:gd name="connsiteY10" fmla="*/ 161133 h 180132"/>
                  <a:gd name="connsiteX11" fmla="*/ 257839 w 324073"/>
                  <a:gd name="connsiteY11" fmla="*/ 151477 h 180132"/>
                  <a:gd name="connsiteX12" fmla="*/ 252226 w 324073"/>
                  <a:gd name="connsiteY12" fmla="*/ 165694 h 180132"/>
                  <a:gd name="connsiteX13" fmla="*/ 237137 w 324073"/>
                  <a:gd name="connsiteY13" fmla="*/ 177065 h 180132"/>
                  <a:gd name="connsiteX14" fmla="*/ 199570 w 324073"/>
                  <a:gd name="connsiteY14" fmla="*/ 159820 h 180132"/>
                  <a:gd name="connsiteX15" fmla="*/ 192031 w 324073"/>
                  <a:gd name="connsiteY15" fmla="*/ 148481 h 180132"/>
                  <a:gd name="connsiteX16" fmla="*/ 190256 w 324073"/>
                  <a:gd name="connsiteY16" fmla="*/ 153752 h 180132"/>
                  <a:gd name="connsiteX17" fmla="*/ 158432 w 324073"/>
                  <a:gd name="connsiteY17" fmla="*/ 180132 h 180132"/>
                  <a:gd name="connsiteX18" fmla="*/ 140914 w 324073"/>
                  <a:gd name="connsiteY18" fmla="*/ 173054 h 180132"/>
                  <a:gd name="connsiteX19" fmla="*/ 127920 w 324073"/>
                  <a:gd name="connsiteY19" fmla="*/ 155522 h 180132"/>
                  <a:gd name="connsiteX20" fmla="*/ 125061 w 324073"/>
                  <a:gd name="connsiteY20" fmla="*/ 159819 h 180132"/>
                  <a:gd name="connsiteX21" fmla="*/ 87496 w 324073"/>
                  <a:gd name="connsiteY21" fmla="*/ 177063 h 180132"/>
                  <a:gd name="connsiteX22" fmla="*/ 72406 w 324073"/>
                  <a:gd name="connsiteY22" fmla="*/ 165693 h 180132"/>
                  <a:gd name="connsiteX23" fmla="*/ 66649 w 324073"/>
                  <a:gd name="connsiteY23" fmla="*/ 151110 h 180132"/>
                  <a:gd name="connsiteX24" fmla="*/ 55274 w 324073"/>
                  <a:gd name="connsiteY24" fmla="*/ 161133 h 180132"/>
                  <a:gd name="connsiteX25" fmla="*/ 14525 w 324073"/>
                  <a:gd name="connsiteY25" fmla="*/ 168066 h 180132"/>
                  <a:gd name="connsiteX26" fmla="*/ 20582 w 324073"/>
                  <a:gd name="connsiteY26" fmla="*/ 67564 h 180132"/>
                  <a:gd name="connsiteX27" fmla="*/ 104591 w 324073"/>
                  <a:gd name="connsiteY27" fmla="*/ 12067 h 180132"/>
                  <a:gd name="connsiteX28" fmla="*/ 105488 w 324073"/>
                  <a:gd name="connsiteY28" fmla="*/ 13215 h 180132"/>
                  <a:gd name="connsiteX29" fmla="*/ 115364 w 324073"/>
                  <a:gd name="connsiteY29" fmla="*/ 5372 h 180132"/>
                  <a:gd name="connsiteX30" fmla="*/ 134117 w 324073"/>
                  <a:gd name="connsiteY30" fmla="*/ 3070 h 180132"/>
                  <a:gd name="connsiteX31" fmla="*/ 140385 w 324073"/>
                  <a:gd name="connsiteY31" fmla="*/ 7791 h 180132"/>
                  <a:gd name="connsiteX32" fmla="*/ 140914 w 324073"/>
                  <a:gd name="connsiteY32" fmla="*/ 7078 h 180132"/>
                  <a:gd name="connsiteX33" fmla="*/ 158432 w 324073"/>
                  <a:gd name="connsiteY33" fmla="*/ 0 h 1801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324073" h="180132">
                    <a:moveTo>
                      <a:pt x="158432" y="0"/>
                    </a:moveTo>
                    <a:cubicBezTo>
                      <a:pt x="164646" y="0"/>
                      <a:pt x="170566" y="2521"/>
                      <a:pt x="175950" y="7078"/>
                    </a:cubicBezTo>
                    <a:lnTo>
                      <a:pt x="179263" y="11549"/>
                    </a:lnTo>
                    <a:lnTo>
                      <a:pt x="190516" y="3071"/>
                    </a:lnTo>
                    <a:cubicBezTo>
                      <a:pt x="196518" y="1462"/>
                      <a:pt x="202888" y="2364"/>
                      <a:pt x="209268" y="5373"/>
                    </a:cubicBezTo>
                    <a:lnTo>
                      <a:pt x="218799" y="12943"/>
                    </a:lnTo>
                    <a:lnTo>
                      <a:pt x="219482" y="12068"/>
                    </a:lnTo>
                    <a:cubicBezTo>
                      <a:pt x="224864" y="8961"/>
                      <a:pt x="231251" y="8183"/>
                      <a:pt x="238192" y="9439"/>
                    </a:cubicBezTo>
                    <a:cubicBezTo>
                      <a:pt x="259018" y="13203"/>
                      <a:pt x="284837" y="35256"/>
                      <a:pt x="303491" y="67565"/>
                    </a:cubicBezTo>
                    <a:cubicBezTo>
                      <a:pt x="328362" y="110643"/>
                      <a:pt x="331074" y="155639"/>
                      <a:pt x="309548" y="168067"/>
                    </a:cubicBezTo>
                    <a:cubicBezTo>
                      <a:pt x="298785" y="174281"/>
                      <a:pt x="284001" y="171176"/>
                      <a:pt x="268798" y="161133"/>
                    </a:cubicBezTo>
                    <a:lnTo>
                      <a:pt x="257839" y="151477"/>
                    </a:lnTo>
                    <a:lnTo>
                      <a:pt x="252226" y="165694"/>
                    </a:lnTo>
                    <a:cubicBezTo>
                      <a:pt x="248205" y="171490"/>
                      <a:pt x="243140" y="175456"/>
                      <a:pt x="237137" y="177065"/>
                    </a:cubicBezTo>
                    <a:cubicBezTo>
                      <a:pt x="225133" y="180281"/>
                      <a:pt x="211656" y="173456"/>
                      <a:pt x="199570" y="159820"/>
                    </a:cubicBezTo>
                    <a:lnTo>
                      <a:pt x="192031" y="148481"/>
                    </a:lnTo>
                    <a:lnTo>
                      <a:pt x="190256" y="153752"/>
                    </a:lnTo>
                    <a:cubicBezTo>
                      <a:pt x="182111" y="170051"/>
                      <a:pt x="170860" y="180132"/>
                      <a:pt x="158432" y="180132"/>
                    </a:cubicBezTo>
                    <a:cubicBezTo>
                      <a:pt x="152218" y="180133"/>
                      <a:pt x="146297" y="177612"/>
                      <a:pt x="140914" y="173054"/>
                    </a:cubicBezTo>
                    <a:lnTo>
                      <a:pt x="127920" y="155522"/>
                    </a:lnTo>
                    <a:lnTo>
                      <a:pt x="125061" y="159819"/>
                    </a:lnTo>
                    <a:cubicBezTo>
                      <a:pt x="112977" y="173455"/>
                      <a:pt x="99500" y="180280"/>
                      <a:pt x="87496" y="177063"/>
                    </a:cubicBezTo>
                    <a:cubicBezTo>
                      <a:pt x="81493" y="175455"/>
                      <a:pt x="76427" y="171489"/>
                      <a:pt x="72406" y="165693"/>
                    </a:cubicBezTo>
                    <a:lnTo>
                      <a:pt x="66649" y="151110"/>
                    </a:lnTo>
                    <a:lnTo>
                      <a:pt x="55274" y="161133"/>
                    </a:lnTo>
                    <a:cubicBezTo>
                      <a:pt x="40072" y="171175"/>
                      <a:pt x="25288" y="174280"/>
                      <a:pt x="14525" y="168066"/>
                    </a:cubicBezTo>
                    <a:cubicBezTo>
                      <a:pt x="-7001" y="155638"/>
                      <a:pt x="-4289" y="110642"/>
                      <a:pt x="20582" y="67564"/>
                    </a:cubicBezTo>
                    <a:cubicBezTo>
                      <a:pt x="45453" y="24486"/>
                      <a:pt x="83065" y="-361"/>
                      <a:pt x="104591" y="12067"/>
                    </a:cubicBezTo>
                    <a:lnTo>
                      <a:pt x="105488" y="13215"/>
                    </a:lnTo>
                    <a:lnTo>
                      <a:pt x="115364" y="5372"/>
                    </a:lnTo>
                    <a:cubicBezTo>
                      <a:pt x="121744" y="2363"/>
                      <a:pt x="128115" y="1461"/>
                      <a:pt x="134117" y="3070"/>
                    </a:cubicBezTo>
                    <a:lnTo>
                      <a:pt x="140385" y="7791"/>
                    </a:lnTo>
                    <a:lnTo>
                      <a:pt x="140914" y="7078"/>
                    </a:lnTo>
                    <a:cubicBezTo>
                      <a:pt x="146298" y="2521"/>
                      <a:pt x="152218" y="0"/>
                      <a:pt x="158432" y="0"/>
                    </a:cubicBezTo>
                    <a:close/>
                  </a:path>
                </a:pathLst>
              </a:custGeom>
              <a:solidFill>
                <a:srgbClr val="92D05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36" name="グループ化 35">
            <a:extLst>
              <a:ext uri="{FF2B5EF4-FFF2-40B4-BE49-F238E27FC236}">
                <a16:creationId xmlns:a16="http://schemas.microsoft.com/office/drawing/2014/main" id="{C4068CD0-A0C8-4207-8A2A-97E8965A8E9D}"/>
              </a:ext>
            </a:extLst>
          </p:cNvPr>
          <p:cNvGrpSpPr/>
          <p:nvPr/>
        </p:nvGrpSpPr>
        <p:grpSpPr>
          <a:xfrm>
            <a:off x="2326126" y="3339397"/>
            <a:ext cx="1529409" cy="503045"/>
            <a:chOff x="2326126" y="3339397"/>
            <a:chExt cx="1529409" cy="503045"/>
          </a:xfrm>
        </p:grpSpPr>
        <p:grpSp>
          <p:nvGrpSpPr>
            <p:cNvPr id="37" name="グループ化 36">
              <a:extLst>
                <a:ext uri="{FF2B5EF4-FFF2-40B4-BE49-F238E27FC236}">
                  <a16:creationId xmlns:a16="http://schemas.microsoft.com/office/drawing/2014/main" id="{38364C32-6AF1-45A6-867B-1FE02A56889F}"/>
                </a:ext>
              </a:extLst>
            </p:cNvPr>
            <p:cNvGrpSpPr/>
            <p:nvPr/>
          </p:nvGrpSpPr>
          <p:grpSpPr>
            <a:xfrm rot="3600000">
              <a:off x="2808989" y="2856534"/>
              <a:ext cx="314979" cy="1280706"/>
              <a:chOff x="3656600" y="2484688"/>
              <a:chExt cx="529638" cy="2153513"/>
            </a:xfrm>
          </p:grpSpPr>
          <p:sp>
            <p:nvSpPr>
              <p:cNvPr id="43" name="楕円 24">
                <a:extLst>
                  <a:ext uri="{FF2B5EF4-FFF2-40B4-BE49-F238E27FC236}">
                    <a16:creationId xmlns:a16="http://schemas.microsoft.com/office/drawing/2014/main" id="{7C406049-B6EA-4C3F-A679-A89A1CC0E70A}"/>
                  </a:ext>
                </a:extLst>
              </p:cNvPr>
              <p:cNvSpPr/>
              <p:nvPr/>
            </p:nvSpPr>
            <p:spPr bwMode="auto">
              <a:xfrm>
                <a:off x="3656600" y="2522830"/>
                <a:ext cx="529638" cy="2115371"/>
              </a:xfrm>
              <a:custGeom>
                <a:avLst/>
                <a:gdLst>
                  <a:gd name="connsiteX0" fmla="*/ 0 w 382343"/>
                  <a:gd name="connsiteY0" fmla="*/ 1057668 h 2115335"/>
                  <a:gd name="connsiteX1" fmla="*/ 191172 w 382343"/>
                  <a:gd name="connsiteY1" fmla="*/ 0 h 2115335"/>
                  <a:gd name="connsiteX2" fmla="*/ 382344 w 382343"/>
                  <a:gd name="connsiteY2" fmla="*/ 1057668 h 2115335"/>
                  <a:gd name="connsiteX3" fmla="*/ 191172 w 382343"/>
                  <a:gd name="connsiteY3" fmla="*/ 2115336 h 2115335"/>
                  <a:gd name="connsiteX4" fmla="*/ 0 w 382343"/>
                  <a:gd name="connsiteY4" fmla="*/ 1057668 h 2115335"/>
                  <a:gd name="connsiteX0" fmla="*/ 793 w 383930"/>
                  <a:gd name="connsiteY0" fmla="*/ 1057668 h 2115371"/>
                  <a:gd name="connsiteX1" fmla="*/ 191965 w 383930"/>
                  <a:gd name="connsiteY1" fmla="*/ 0 h 2115371"/>
                  <a:gd name="connsiteX2" fmla="*/ 383137 w 383930"/>
                  <a:gd name="connsiteY2" fmla="*/ 1057668 h 2115371"/>
                  <a:gd name="connsiteX3" fmla="*/ 191965 w 383930"/>
                  <a:gd name="connsiteY3" fmla="*/ 2115336 h 2115371"/>
                  <a:gd name="connsiteX4" fmla="*/ 793 w 383930"/>
                  <a:gd name="connsiteY4" fmla="*/ 1057668 h 21153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83930" h="2115371">
                    <a:moveTo>
                      <a:pt x="793" y="1057668"/>
                    </a:moveTo>
                    <a:cubicBezTo>
                      <a:pt x="793" y="473534"/>
                      <a:pt x="86384" y="0"/>
                      <a:pt x="191965" y="0"/>
                    </a:cubicBezTo>
                    <a:cubicBezTo>
                      <a:pt x="297546" y="0"/>
                      <a:pt x="383137" y="473534"/>
                      <a:pt x="383137" y="1057668"/>
                    </a:cubicBezTo>
                    <a:cubicBezTo>
                      <a:pt x="383137" y="1641802"/>
                      <a:pt x="407083" y="2110574"/>
                      <a:pt x="191965" y="2115336"/>
                    </a:cubicBezTo>
                    <a:cubicBezTo>
                      <a:pt x="-23153" y="2120098"/>
                      <a:pt x="793" y="1641802"/>
                      <a:pt x="793" y="1057668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4" name="楕円 24">
                <a:extLst>
                  <a:ext uri="{FF2B5EF4-FFF2-40B4-BE49-F238E27FC236}">
                    <a16:creationId xmlns:a16="http://schemas.microsoft.com/office/drawing/2014/main" id="{00BDB2B1-BC6E-4F8D-B6F3-ED3E1942109E}"/>
                  </a:ext>
                </a:extLst>
              </p:cNvPr>
              <p:cNvSpPr/>
              <p:nvPr/>
            </p:nvSpPr>
            <p:spPr bwMode="auto">
              <a:xfrm>
                <a:off x="3728038" y="2522830"/>
                <a:ext cx="386762" cy="2115371"/>
              </a:xfrm>
              <a:custGeom>
                <a:avLst/>
                <a:gdLst>
                  <a:gd name="connsiteX0" fmla="*/ 0 w 382343"/>
                  <a:gd name="connsiteY0" fmla="*/ 1057668 h 2115335"/>
                  <a:gd name="connsiteX1" fmla="*/ 191172 w 382343"/>
                  <a:gd name="connsiteY1" fmla="*/ 0 h 2115335"/>
                  <a:gd name="connsiteX2" fmla="*/ 382344 w 382343"/>
                  <a:gd name="connsiteY2" fmla="*/ 1057668 h 2115335"/>
                  <a:gd name="connsiteX3" fmla="*/ 191172 w 382343"/>
                  <a:gd name="connsiteY3" fmla="*/ 2115336 h 2115335"/>
                  <a:gd name="connsiteX4" fmla="*/ 0 w 382343"/>
                  <a:gd name="connsiteY4" fmla="*/ 1057668 h 2115335"/>
                  <a:gd name="connsiteX0" fmla="*/ 793 w 383930"/>
                  <a:gd name="connsiteY0" fmla="*/ 1057668 h 2115371"/>
                  <a:gd name="connsiteX1" fmla="*/ 191965 w 383930"/>
                  <a:gd name="connsiteY1" fmla="*/ 0 h 2115371"/>
                  <a:gd name="connsiteX2" fmla="*/ 383137 w 383930"/>
                  <a:gd name="connsiteY2" fmla="*/ 1057668 h 2115371"/>
                  <a:gd name="connsiteX3" fmla="*/ 191965 w 383930"/>
                  <a:gd name="connsiteY3" fmla="*/ 2115336 h 2115371"/>
                  <a:gd name="connsiteX4" fmla="*/ 793 w 383930"/>
                  <a:gd name="connsiteY4" fmla="*/ 1057668 h 21153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83930" h="2115371">
                    <a:moveTo>
                      <a:pt x="793" y="1057668"/>
                    </a:moveTo>
                    <a:cubicBezTo>
                      <a:pt x="793" y="473534"/>
                      <a:pt x="86384" y="0"/>
                      <a:pt x="191965" y="0"/>
                    </a:cubicBezTo>
                    <a:cubicBezTo>
                      <a:pt x="297546" y="0"/>
                      <a:pt x="383137" y="473534"/>
                      <a:pt x="383137" y="1057668"/>
                    </a:cubicBezTo>
                    <a:cubicBezTo>
                      <a:pt x="383137" y="1641802"/>
                      <a:pt x="407083" y="2110574"/>
                      <a:pt x="191965" y="2115336"/>
                    </a:cubicBezTo>
                    <a:cubicBezTo>
                      <a:pt x="-23153" y="2120098"/>
                      <a:pt x="793" y="1641802"/>
                      <a:pt x="793" y="1057668"/>
                    </a:cubicBezTo>
                    <a:close/>
                  </a:path>
                </a:pathLst>
              </a:custGeom>
              <a:solidFill>
                <a:srgbClr val="FFFF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5" name="楕円 24">
                <a:extLst>
                  <a:ext uri="{FF2B5EF4-FFF2-40B4-BE49-F238E27FC236}">
                    <a16:creationId xmlns:a16="http://schemas.microsoft.com/office/drawing/2014/main" id="{E670E6C0-F564-4D63-9B90-99E45C170CDF}"/>
                  </a:ext>
                </a:extLst>
              </p:cNvPr>
              <p:cNvSpPr/>
              <p:nvPr/>
            </p:nvSpPr>
            <p:spPr bwMode="auto">
              <a:xfrm>
                <a:off x="3853693" y="2522830"/>
                <a:ext cx="151570" cy="2115371"/>
              </a:xfrm>
              <a:custGeom>
                <a:avLst/>
                <a:gdLst>
                  <a:gd name="connsiteX0" fmla="*/ 0 w 382343"/>
                  <a:gd name="connsiteY0" fmla="*/ 1057668 h 2115335"/>
                  <a:gd name="connsiteX1" fmla="*/ 191172 w 382343"/>
                  <a:gd name="connsiteY1" fmla="*/ 0 h 2115335"/>
                  <a:gd name="connsiteX2" fmla="*/ 382344 w 382343"/>
                  <a:gd name="connsiteY2" fmla="*/ 1057668 h 2115335"/>
                  <a:gd name="connsiteX3" fmla="*/ 191172 w 382343"/>
                  <a:gd name="connsiteY3" fmla="*/ 2115336 h 2115335"/>
                  <a:gd name="connsiteX4" fmla="*/ 0 w 382343"/>
                  <a:gd name="connsiteY4" fmla="*/ 1057668 h 2115335"/>
                  <a:gd name="connsiteX0" fmla="*/ 793 w 383930"/>
                  <a:gd name="connsiteY0" fmla="*/ 1057668 h 2115371"/>
                  <a:gd name="connsiteX1" fmla="*/ 191965 w 383930"/>
                  <a:gd name="connsiteY1" fmla="*/ 0 h 2115371"/>
                  <a:gd name="connsiteX2" fmla="*/ 383137 w 383930"/>
                  <a:gd name="connsiteY2" fmla="*/ 1057668 h 2115371"/>
                  <a:gd name="connsiteX3" fmla="*/ 191965 w 383930"/>
                  <a:gd name="connsiteY3" fmla="*/ 2115336 h 2115371"/>
                  <a:gd name="connsiteX4" fmla="*/ 793 w 383930"/>
                  <a:gd name="connsiteY4" fmla="*/ 1057668 h 21153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83930" h="2115371">
                    <a:moveTo>
                      <a:pt x="793" y="1057668"/>
                    </a:moveTo>
                    <a:cubicBezTo>
                      <a:pt x="793" y="473534"/>
                      <a:pt x="86384" y="0"/>
                      <a:pt x="191965" y="0"/>
                    </a:cubicBezTo>
                    <a:cubicBezTo>
                      <a:pt x="297546" y="0"/>
                      <a:pt x="383137" y="473534"/>
                      <a:pt x="383137" y="1057668"/>
                    </a:cubicBezTo>
                    <a:cubicBezTo>
                      <a:pt x="383137" y="1641802"/>
                      <a:pt x="407083" y="2110574"/>
                      <a:pt x="191965" y="2115336"/>
                    </a:cubicBezTo>
                    <a:cubicBezTo>
                      <a:pt x="-23153" y="2120098"/>
                      <a:pt x="793" y="1641802"/>
                      <a:pt x="793" y="1057668"/>
                    </a:cubicBezTo>
                    <a:close/>
                  </a:path>
                </a:pathLst>
              </a:custGeom>
              <a:solidFill>
                <a:srgbClr val="FFFF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6" name="フリーフォーム: 図形 45">
                <a:extLst>
                  <a:ext uri="{FF2B5EF4-FFF2-40B4-BE49-F238E27FC236}">
                    <a16:creationId xmlns:a16="http://schemas.microsoft.com/office/drawing/2014/main" id="{436D424A-007C-4A53-9872-D4722F5BD2A3}"/>
                  </a:ext>
                </a:extLst>
              </p:cNvPr>
              <p:cNvSpPr/>
              <p:nvPr/>
            </p:nvSpPr>
            <p:spPr bwMode="auto">
              <a:xfrm>
                <a:off x="3811381" y="2484688"/>
                <a:ext cx="220076" cy="136970"/>
              </a:xfrm>
              <a:custGeom>
                <a:avLst/>
                <a:gdLst>
                  <a:gd name="connsiteX0" fmla="*/ 158432 w 324073"/>
                  <a:gd name="connsiteY0" fmla="*/ 0 h 180132"/>
                  <a:gd name="connsiteX1" fmla="*/ 175950 w 324073"/>
                  <a:gd name="connsiteY1" fmla="*/ 7078 h 180132"/>
                  <a:gd name="connsiteX2" fmla="*/ 179263 w 324073"/>
                  <a:gd name="connsiteY2" fmla="*/ 11549 h 180132"/>
                  <a:gd name="connsiteX3" fmla="*/ 190516 w 324073"/>
                  <a:gd name="connsiteY3" fmla="*/ 3071 h 180132"/>
                  <a:gd name="connsiteX4" fmla="*/ 209268 w 324073"/>
                  <a:gd name="connsiteY4" fmla="*/ 5373 h 180132"/>
                  <a:gd name="connsiteX5" fmla="*/ 218799 w 324073"/>
                  <a:gd name="connsiteY5" fmla="*/ 12943 h 180132"/>
                  <a:gd name="connsiteX6" fmla="*/ 219482 w 324073"/>
                  <a:gd name="connsiteY6" fmla="*/ 12068 h 180132"/>
                  <a:gd name="connsiteX7" fmla="*/ 238192 w 324073"/>
                  <a:gd name="connsiteY7" fmla="*/ 9439 h 180132"/>
                  <a:gd name="connsiteX8" fmla="*/ 303491 w 324073"/>
                  <a:gd name="connsiteY8" fmla="*/ 67565 h 180132"/>
                  <a:gd name="connsiteX9" fmla="*/ 309548 w 324073"/>
                  <a:gd name="connsiteY9" fmla="*/ 168067 h 180132"/>
                  <a:gd name="connsiteX10" fmla="*/ 268798 w 324073"/>
                  <a:gd name="connsiteY10" fmla="*/ 161133 h 180132"/>
                  <a:gd name="connsiteX11" fmla="*/ 257839 w 324073"/>
                  <a:gd name="connsiteY11" fmla="*/ 151477 h 180132"/>
                  <a:gd name="connsiteX12" fmla="*/ 252226 w 324073"/>
                  <a:gd name="connsiteY12" fmla="*/ 165694 h 180132"/>
                  <a:gd name="connsiteX13" fmla="*/ 237137 w 324073"/>
                  <a:gd name="connsiteY13" fmla="*/ 177065 h 180132"/>
                  <a:gd name="connsiteX14" fmla="*/ 199570 w 324073"/>
                  <a:gd name="connsiteY14" fmla="*/ 159820 h 180132"/>
                  <a:gd name="connsiteX15" fmla="*/ 192031 w 324073"/>
                  <a:gd name="connsiteY15" fmla="*/ 148481 h 180132"/>
                  <a:gd name="connsiteX16" fmla="*/ 190256 w 324073"/>
                  <a:gd name="connsiteY16" fmla="*/ 153752 h 180132"/>
                  <a:gd name="connsiteX17" fmla="*/ 158432 w 324073"/>
                  <a:gd name="connsiteY17" fmla="*/ 180132 h 180132"/>
                  <a:gd name="connsiteX18" fmla="*/ 140914 w 324073"/>
                  <a:gd name="connsiteY18" fmla="*/ 173054 h 180132"/>
                  <a:gd name="connsiteX19" fmla="*/ 127920 w 324073"/>
                  <a:gd name="connsiteY19" fmla="*/ 155522 h 180132"/>
                  <a:gd name="connsiteX20" fmla="*/ 125061 w 324073"/>
                  <a:gd name="connsiteY20" fmla="*/ 159819 h 180132"/>
                  <a:gd name="connsiteX21" fmla="*/ 87496 w 324073"/>
                  <a:gd name="connsiteY21" fmla="*/ 177063 h 180132"/>
                  <a:gd name="connsiteX22" fmla="*/ 72406 w 324073"/>
                  <a:gd name="connsiteY22" fmla="*/ 165693 h 180132"/>
                  <a:gd name="connsiteX23" fmla="*/ 66649 w 324073"/>
                  <a:gd name="connsiteY23" fmla="*/ 151110 h 180132"/>
                  <a:gd name="connsiteX24" fmla="*/ 55274 w 324073"/>
                  <a:gd name="connsiteY24" fmla="*/ 161133 h 180132"/>
                  <a:gd name="connsiteX25" fmla="*/ 14525 w 324073"/>
                  <a:gd name="connsiteY25" fmla="*/ 168066 h 180132"/>
                  <a:gd name="connsiteX26" fmla="*/ 20582 w 324073"/>
                  <a:gd name="connsiteY26" fmla="*/ 67564 h 180132"/>
                  <a:gd name="connsiteX27" fmla="*/ 104591 w 324073"/>
                  <a:gd name="connsiteY27" fmla="*/ 12067 h 180132"/>
                  <a:gd name="connsiteX28" fmla="*/ 105488 w 324073"/>
                  <a:gd name="connsiteY28" fmla="*/ 13215 h 180132"/>
                  <a:gd name="connsiteX29" fmla="*/ 115364 w 324073"/>
                  <a:gd name="connsiteY29" fmla="*/ 5372 h 180132"/>
                  <a:gd name="connsiteX30" fmla="*/ 134117 w 324073"/>
                  <a:gd name="connsiteY30" fmla="*/ 3070 h 180132"/>
                  <a:gd name="connsiteX31" fmla="*/ 140385 w 324073"/>
                  <a:gd name="connsiteY31" fmla="*/ 7791 h 180132"/>
                  <a:gd name="connsiteX32" fmla="*/ 140914 w 324073"/>
                  <a:gd name="connsiteY32" fmla="*/ 7078 h 180132"/>
                  <a:gd name="connsiteX33" fmla="*/ 158432 w 324073"/>
                  <a:gd name="connsiteY33" fmla="*/ 0 h 1801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324073" h="180132">
                    <a:moveTo>
                      <a:pt x="158432" y="0"/>
                    </a:moveTo>
                    <a:cubicBezTo>
                      <a:pt x="164646" y="0"/>
                      <a:pt x="170566" y="2521"/>
                      <a:pt x="175950" y="7078"/>
                    </a:cubicBezTo>
                    <a:lnTo>
                      <a:pt x="179263" y="11549"/>
                    </a:lnTo>
                    <a:lnTo>
                      <a:pt x="190516" y="3071"/>
                    </a:lnTo>
                    <a:cubicBezTo>
                      <a:pt x="196518" y="1462"/>
                      <a:pt x="202888" y="2364"/>
                      <a:pt x="209268" y="5373"/>
                    </a:cubicBezTo>
                    <a:lnTo>
                      <a:pt x="218799" y="12943"/>
                    </a:lnTo>
                    <a:lnTo>
                      <a:pt x="219482" y="12068"/>
                    </a:lnTo>
                    <a:cubicBezTo>
                      <a:pt x="224864" y="8961"/>
                      <a:pt x="231251" y="8183"/>
                      <a:pt x="238192" y="9439"/>
                    </a:cubicBezTo>
                    <a:cubicBezTo>
                      <a:pt x="259018" y="13203"/>
                      <a:pt x="284837" y="35256"/>
                      <a:pt x="303491" y="67565"/>
                    </a:cubicBezTo>
                    <a:cubicBezTo>
                      <a:pt x="328362" y="110643"/>
                      <a:pt x="331074" y="155639"/>
                      <a:pt x="309548" y="168067"/>
                    </a:cubicBezTo>
                    <a:cubicBezTo>
                      <a:pt x="298785" y="174281"/>
                      <a:pt x="284001" y="171176"/>
                      <a:pt x="268798" y="161133"/>
                    </a:cubicBezTo>
                    <a:lnTo>
                      <a:pt x="257839" y="151477"/>
                    </a:lnTo>
                    <a:lnTo>
                      <a:pt x="252226" y="165694"/>
                    </a:lnTo>
                    <a:cubicBezTo>
                      <a:pt x="248205" y="171490"/>
                      <a:pt x="243140" y="175456"/>
                      <a:pt x="237137" y="177065"/>
                    </a:cubicBezTo>
                    <a:cubicBezTo>
                      <a:pt x="225133" y="180281"/>
                      <a:pt x="211656" y="173456"/>
                      <a:pt x="199570" y="159820"/>
                    </a:cubicBezTo>
                    <a:lnTo>
                      <a:pt x="192031" y="148481"/>
                    </a:lnTo>
                    <a:lnTo>
                      <a:pt x="190256" y="153752"/>
                    </a:lnTo>
                    <a:cubicBezTo>
                      <a:pt x="182111" y="170051"/>
                      <a:pt x="170860" y="180132"/>
                      <a:pt x="158432" y="180132"/>
                    </a:cubicBezTo>
                    <a:cubicBezTo>
                      <a:pt x="152218" y="180133"/>
                      <a:pt x="146297" y="177612"/>
                      <a:pt x="140914" y="173054"/>
                    </a:cubicBezTo>
                    <a:lnTo>
                      <a:pt x="127920" y="155522"/>
                    </a:lnTo>
                    <a:lnTo>
                      <a:pt x="125061" y="159819"/>
                    </a:lnTo>
                    <a:cubicBezTo>
                      <a:pt x="112977" y="173455"/>
                      <a:pt x="99500" y="180280"/>
                      <a:pt x="87496" y="177063"/>
                    </a:cubicBezTo>
                    <a:cubicBezTo>
                      <a:pt x="81493" y="175455"/>
                      <a:pt x="76427" y="171489"/>
                      <a:pt x="72406" y="165693"/>
                    </a:cubicBezTo>
                    <a:lnTo>
                      <a:pt x="66649" y="151110"/>
                    </a:lnTo>
                    <a:lnTo>
                      <a:pt x="55274" y="161133"/>
                    </a:lnTo>
                    <a:cubicBezTo>
                      <a:pt x="40072" y="171175"/>
                      <a:pt x="25288" y="174280"/>
                      <a:pt x="14525" y="168066"/>
                    </a:cubicBezTo>
                    <a:cubicBezTo>
                      <a:pt x="-7001" y="155638"/>
                      <a:pt x="-4289" y="110642"/>
                      <a:pt x="20582" y="67564"/>
                    </a:cubicBezTo>
                    <a:cubicBezTo>
                      <a:pt x="45453" y="24486"/>
                      <a:pt x="83065" y="-361"/>
                      <a:pt x="104591" y="12067"/>
                    </a:cubicBezTo>
                    <a:lnTo>
                      <a:pt x="105488" y="13215"/>
                    </a:lnTo>
                    <a:lnTo>
                      <a:pt x="115364" y="5372"/>
                    </a:lnTo>
                    <a:cubicBezTo>
                      <a:pt x="121744" y="2363"/>
                      <a:pt x="128115" y="1461"/>
                      <a:pt x="134117" y="3070"/>
                    </a:cubicBezTo>
                    <a:lnTo>
                      <a:pt x="140385" y="7791"/>
                    </a:lnTo>
                    <a:lnTo>
                      <a:pt x="140914" y="7078"/>
                    </a:lnTo>
                    <a:cubicBezTo>
                      <a:pt x="146298" y="2521"/>
                      <a:pt x="152218" y="0"/>
                      <a:pt x="158432" y="0"/>
                    </a:cubicBezTo>
                    <a:close/>
                  </a:path>
                </a:pathLst>
              </a:custGeom>
              <a:solidFill>
                <a:srgbClr val="92D05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38" name="グループ化 37">
              <a:extLst>
                <a:ext uri="{FF2B5EF4-FFF2-40B4-BE49-F238E27FC236}">
                  <a16:creationId xmlns:a16="http://schemas.microsoft.com/office/drawing/2014/main" id="{A8FBE145-7C83-4A3E-A856-2C0DEC308462}"/>
                </a:ext>
              </a:extLst>
            </p:cNvPr>
            <p:cNvGrpSpPr/>
            <p:nvPr/>
          </p:nvGrpSpPr>
          <p:grpSpPr>
            <a:xfrm rot="4592918">
              <a:off x="3057692" y="3044600"/>
              <a:ext cx="314979" cy="1280706"/>
              <a:chOff x="3656600" y="2484688"/>
              <a:chExt cx="529638" cy="2153513"/>
            </a:xfrm>
          </p:grpSpPr>
          <p:sp>
            <p:nvSpPr>
              <p:cNvPr id="39" name="楕円 24">
                <a:extLst>
                  <a:ext uri="{FF2B5EF4-FFF2-40B4-BE49-F238E27FC236}">
                    <a16:creationId xmlns:a16="http://schemas.microsoft.com/office/drawing/2014/main" id="{D8B71056-3002-402F-A294-7B31715110DB}"/>
                  </a:ext>
                </a:extLst>
              </p:cNvPr>
              <p:cNvSpPr/>
              <p:nvPr/>
            </p:nvSpPr>
            <p:spPr bwMode="auto">
              <a:xfrm>
                <a:off x="3656600" y="2522830"/>
                <a:ext cx="529638" cy="2115371"/>
              </a:xfrm>
              <a:custGeom>
                <a:avLst/>
                <a:gdLst>
                  <a:gd name="connsiteX0" fmla="*/ 0 w 382343"/>
                  <a:gd name="connsiteY0" fmla="*/ 1057668 h 2115335"/>
                  <a:gd name="connsiteX1" fmla="*/ 191172 w 382343"/>
                  <a:gd name="connsiteY1" fmla="*/ 0 h 2115335"/>
                  <a:gd name="connsiteX2" fmla="*/ 382344 w 382343"/>
                  <a:gd name="connsiteY2" fmla="*/ 1057668 h 2115335"/>
                  <a:gd name="connsiteX3" fmla="*/ 191172 w 382343"/>
                  <a:gd name="connsiteY3" fmla="*/ 2115336 h 2115335"/>
                  <a:gd name="connsiteX4" fmla="*/ 0 w 382343"/>
                  <a:gd name="connsiteY4" fmla="*/ 1057668 h 2115335"/>
                  <a:gd name="connsiteX0" fmla="*/ 793 w 383930"/>
                  <a:gd name="connsiteY0" fmla="*/ 1057668 h 2115371"/>
                  <a:gd name="connsiteX1" fmla="*/ 191965 w 383930"/>
                  <a:gd name="connsiteY1" fmla="*/ 0 h 2115371"/>
                  <a:gd name="connsiteX2" fmla="*/ 383137 w 383930"/>
                  <a:gd name="connsiteY2" fmla="*/ 1057668 h 2115371"/>
                  <a:gd name="connsiteX3" fmla="*/ 191965 w 383930"/>
                  <a:gd name="connsiteY3" fmla="*/ 2115336 h 2115371"/>
                  <a:gd name="connsiteX4" fmla="*/ 793 w 383930"/>
                  <a:gd name="connsiteY4" fmla="*/ 1057668 h 21153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83930" h="2115371">
                    <a:moveTo>
                      <a:pt x="793" y="1057668"/>
                    </a:moveTo>
                    <a:cubicBezTo>
                      <a:pt x="793" y="473534"/>
                      <a:pt x="86384" y="0"/>
                      <a:pt x="191965" y="0"/>
                    </a:cubicBezTo>
                    <a:cubicBezTo>
                      <a:pt x="297546" y="0"/>
                      <a:pt x="383137" y="473534"/>
                      <a:pt x="383137" y="1057668"/>
                    </a:cubicBezTo>
                    <a:cubicBezTo>
                      <a:pt x="383137" y="1641802"/>
                      <a:pt x="407083" y="2110574"/>
                      <a:pt x="191965" y="2115336"/>
                    </a:cubicBezTo>
                    <a:cubicBezTo>
                      <a:pt x="-23153" y="2120098"/>
                      <a:pt x="793" y="1641802"/>
                      <a:pt x="793" y="1057668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0" name="楕円 24">
                <a:extLst>
                  <a:ext uri="{FF2B5EF4-FFF2-40B4-BE49-F238E27FC236}">
                    <a16:creationId xmlns:a16="http://schemas.microsoft.com/office/drawing/2014/main" id="{B886CAD2-FD19-4CD7-9949-E65EB1DC37D9}"/>
                  </a:ext>
                </a:extLst>
              </p:cNvPr>
              <p:cNvSpPr/>
              <p:nvPr/>
            </p:nvSpPr>
            <p:spPr bwMode="auto">
              <a:xfrm>
                <a:off x="3728038" y="2522830"/>
                <a:ext cx="386762" cy="2115371"/>
              </a:xfrm>
              <a:custGeom>
                <a:avLst/>
                <a:gdLst>
                  <a:gd name="connsiteX0" fmla="*/ 0 w 382343"/>
                  <a:gd name="connsiteY0" fmla="*/ 1057668 h 2115335"/>
                  <a:gd name="connsiteX1" fmla="*/ 191172 w 382343"/>
                  <a:gd name="connsiteY1" fmla="*/ 0 h 2115335"/>
                  <a:gd name="connsiteX2" fmla="*/ 382344 w 382343"/>
                  <a:gd name="connsiteY2" fmla="*/ 1057668 h 2115335"/>
                  <a:gd name="connsiteX3" fmla="*/ 191172 w 382343"/>
                  <a:gd name="connsiteY3" fmla="*/ 2115336 h 2115335"/>
                  <a:gd name="connsiteX4" fmla="*/ 0 w 382343"/>
                  <a:gd name="connsiteY4" fmla="*/ 1057668 h 2115335"/>
                  <a:gd name="connsiteX0" fmla="*/ 793 w 383930"/>
                  <a:gd name="connsiteY0" fmla="*/ 1057668 h 2115371"/>
                  <a:gd name="connsiteX1" fmla="*/ 191965 w 383930"/>
                  <a:gd name="connsiteY1" fmla="*/ 0 h 2115371"/>
                  <a:gd name="connsiteX2" fmla="*/ 383137 w 383930"/>
                  <a:gd name="connsiteY2" fmla="*/ 1057668 h 2115371"/>
                  <a:gd name="connsiteX3" fmla="*/ 191965 w 383930"/>
                  <a:gd name="connsiteY3" fmla="*/ 2115336 h 2115371"/>
                  <a:gd name="connsiteX4" fmla="*/ 793 w 383930"/>
                  <a:gd name="connsiteY4" fmla="*/ 1057668 h 21153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83930" h="2115371">
                    <a:moveTo>
                      <a:pt x="793" y="1057668"/>
                    </a:moveTo>
                    <a:cubicBezTo>
                      <a:pt x="793" y="473534"/>
                      <a:pt x="86384" y="0"/>
                      <a:pt x="191965" y="0"/>
                    </a:cubicBezTo>
                    <a:cubicBezTo>
                      <a:pt x="297546" y="0"/>
                      <a:pt x="383137" y="473534"/>
                      <a:pt x="383137" y="1057668"/>
                    </a:cubicBezTo>
                    <a:cubicBezTo>
                      <a:pt x="383137" y="1641802"/>
                      <a:pt x="407083" y="2110574"/>
                      <a:pt x="191965" y="2115336"/>
                    </a:cubicBezTo>
                    <a:cubicBezTo>
                      <a:pt x="-23153" y="2120098"/>
                      <a:pt x="793" y="1641802"/>
                      <a:pt x="793" y="1057668"/>
                    </a:cubicBezTo>
                    <a:close/>
                  </a:path>
                </a:pathLst>
              </a:custGeom>
              <a:solidFill>
                <a:srgbClr val="FFFF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1" name="楕円 24">
                <a:extLst>
                  <a:ext uri="{FF2B5EF4-FFF2-40B4-BE49-F238E27FC236}">
                    <a16:creationId xmlns:a16="http://schemas.microsoft.com/office/drawing/2014/main" id="{EAA9FB3B-9E3C-4DA5-B145-050EE9FFE7D6}"/>
                  </a:ext>
                </a:extLst>
              </p:cNvPr>
              <p:cNvSpPr/>
              <p:nvPr/>
            </p:nvSpPr>
            <p:spPr bwMode="auto">
              <a:xfrm>
                <a:off x="3853693" y="2522830"/>
                <a:ext cx="151570" cy="2115371"/>
              </a:xfrm>
              <a:custGeom>
                <a:avLst/>
                <a:gdLst>
                  <a:gd name="connsiteX0" fmla="*/ 0 w 382343"/>
                  <a:gd name="connsiteY0" fmla="*/ 1057668 h 2115335"/>
                  <a:gd name="connsiteX1" fmla="*/ 191172 w 382343"/>
                  <a:gd name="connsiteY1" fmla="*/ 0 h 2115335"/>
                  <a:gd name="connsiteX2" fmla="*/ 382344 w 382343"/>
                  <a:gd name="connsiteY2" fmla="*/ 1057668 h 2115335"/>
                  <a:gd name="connsiteX3" fmla="*/ 191172 w 382343"/>
                  <a:gd name="connsiteY3" fmla="*/ 2115336 h 2115335"/>
                  <a:gd name="connsiteX4" fmla="*/ 0 w 382343"/>
                  <a:gd name="connsiteY4" fmla="*/ 1057668 h 2115335"/>
                  <a:gd name="connsiteX0" fmla="*/ 793 w 383930"/>
                  <a:gd name="connsiteY0" fmla="*/ 1057668 h 2115371"/>
                  <a:gd name="connsiteX1" fmla="*/ 191965 w 383930"/>
                  <a:gd name="connsiteY1" fmla="*/ 0 h 2115371"/>
                  <a:gd name="connsiteX2" fmla="*/ 383137 w 383930"/>
                  <a:gd name="connsiteY2" fmla="*/ 1057668 h 2115371"/>
                  <a:gd name="connsiteX3" fmla="*/ 191965 w 383930"/>
                  <a:gd name="connsiteY3" fmla="*/ 2115336 h 2115371"/>
                  <a:gd name="connsiteX4" fmla="*/ 793 w 383930"/>
                  <a:gd name="connsiteY4" fmla="*/ 1057668 h 21153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83930" h="2115371">
                    <a:moveTo>
                      <a:pt x="793" y="1057668"/>
                    </a:moveTo>
                    <a:cubicBezTo>
                      <a:pt x="793" y="473534"/>
                      <a:pt x="86384" y="0"/>
                      <a:pt x="191965" y="0"/>
                    </a:cubicBezTo>
                    <a:cubicBezTo>
                      <a:pt x="297546" y="0"/>
                      <a:pt x="383137" y="473534"/>
                      <a:pt x="383137" y="1057668"/>
                    </a:cubicBezTo>
                    <a:cubicBezTo>
                      <a:pt x="383137" y="1641802"/>
                      <a:pt x="407083" y="2110574"/>
                      <a:pt x="191965" y="2115336"/>
                    </a:cubicBezTo>
                    <a:cubicBezTo>
                      <a:pt x="-23153" y="2120098"/>
                      <a:pt x="793" y="1641802"/>
                      <a:pt x="793" y="1057668"/>
                    </a:cubicBezTo>
                    <a:close/>
                  </a:path>
                </a:pathLst>
              </a:custGeom>
              <a:solidFill>
                <a:srgbClr val="FFFF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2" name="フリーフォーム: 図形 41">
                <a:extLst>
                  <a:ext uri="{FF2B5EF4-FFF2-40B4-BE49-F238E27FC236}">
                    <a16:creationId xmlns:a16="http://schemas.microsoft.com/office/drawing/2014/main" id="{33E906C4-2089-41C0-99C8-14B9946E6A9B}"/>
                  </a:ext>
                </a:extLst>
              </p:cNvPr>
              <p:cNvSpPr/>
              <p:nvPr/>
            </p:nvSpPr>
            <p:spPr bwMode="auto">
              <a:xfrm>
                <a:off x="3811381" y="2484688"/>
                <a:ext cx="220076" cy="136970"/>
              </a:xfrm>
              <a:custGeom>
                <a:avLst/>
                <a:gdLst>
                  <a:gd name="connsiteX0" fmla="*/ 158432 w 324073"/>
                  <a:gd name="connsiteY0" fmla="*/ 0 h 180132"/>
                  <a:gd name="connsiteX1" fmla="*/ 175950 w 324073"/>
                  <a:gd name="connsiteY1" fmla="*/ 7078 h 180132"/>
                  <a:gd name="connsiteX2" fmla="*/ 179263 w 324073"/>
                  <a:gd name="connsiteY2" fmla="*/ 11549 h 180132"/>
                  <a:gd name="connsiteX3" fmla="*/ 190516 w 324073"/>
                  <a:gd name="connsiteY3" fmla="*/ 3071 h 180132"/>
                  <a:gd name="connsiteX4" fmla="*/ 209268 w 324073"/>
                  <a:gd name="connsiteY4" fmla="*/ 5373 h 180132"/>
                  <a:gd name="connsiteX5" fmla="*/ 218799 w 324073"/>
                  <a:gd name="connsiteY5" fmla="*/ 12943 h 180132"/>
                  <a:gd name="connsiteX6" fmla="*/ 219482 w 324073"/>
                  <a:gd name="connsiteY6" fmla="*/ 12068 h 180132"/>
                  <a:gd name="connsiteX7" fmla="*/ 238192 w 324073"/>
                  <a:gd name="connsiteY7" fmla="*/ 9439 h 180132"/>
                  <a:gd name="connsiteX8" fmla="*/ 303491 w 324073"/>
                  <a:gd name="connsiteY8" fmla="*/ 67565 h 180132"/>
                  <a:gd name="connsiteX9" fmla="*/ 309548 w 324073"/>
                  <a:gd name="connsiteY9" fmla="*/ 168067 h 180132"/>
                  <a:gd name="connsiteX10" fmla="*/ 268798 w 324073"/>
                  <a:gd name="connsiteY10" fmla="*/ 161133 h 180132"/>
                  <a:gd name="connsiteX11" fmla="*/ 257839 w 324073"/>
                  <a:gd name="connsiteY11" fmla="*/ 151477 h 180132"/>
                  <a:gd name="connsiteX12" fmla="*/ 252226 w 324073"/>
                  <a:gd name="connsiteY12" fmla="*/ 165694 h 180132"/>
                  <a:gd name="connsiteX13" fmla="*/ 237137 w 324073"/>
                  <a:gd name="connsiteY13" fmla="*/ 177065 h 180132"/>
                  <a:gd name="connsiteX14" fmla="*/ 199570 w 324073"/>
                  <a:gd name="connsiteY14" fmla="*/ 159820 h 180132"/>
                  <a:gd name="connsiteX15" fmla="*/ 192031 w 324073"/>
                  <a:gd name="connsiteY15" fmla="*/ 148481 h 180132"/>
                  <a:gd name="connsiteX16" fmla="*/ 190256 w 324073"/>
                  <a:gd name="connsiteY16" fmla="*/ 153752 h 180132"/>
                  <a:gd name="connsiteX17" fmla="*/ 158432 w 324073"/>
                  <a:gd name="connsiteY17" fmla="*/ 180132 h 180132"/>
                  <a:gd name="connsiteX18" fmla="*/ 140914 w 324073"/>
                  <a:gd name="connsiteY18" fmla="*/ 173054 h 180132"/>
                  <a:gd name="connsiteX19" fmla="*/ 127920 w 324073"/>
                  <a:gd name="connsiteY19" fmla="*/ 155522 h 180132"/>
                  <a:gd name="connsiteX20" fmla="*/ 125061 w 324073"/>
                  <a:gd name="connsiteY20" fmla="*/ 159819 h 180132"/>
                  <a:gd name="connsiteX21" fmla="*/ 87496 w 324073"/>
                  <a:gd name="connsiteY21" fmla="*/ 177063 h 180132"/>
                  <a:gd name="connsiteX22" fmla="*/ 72406 w 324073"/>
                  <a:gd name="connsiteY22" fmla="*/ 165693 h 180132"/>
                  <a:gd name="connsiteX23" fmla="*/ 66649 w 324073"/>
                  <a:gd name="connsiteY23" fmla="*/ 151110 h 180132"/>
                  <a:gd name="connsiteX24" fmla="*/ 55274 w 324073"/>
                  <a:gd name="connsiteY24" fmla="*/ 161133 h 180132"/>
                  <a:gd name="connsiteX25" fmla="*/ 14525 w 324073"/>
                  <a:gd name="connsiteY25" fmla="*/ 168066 h 180132"/>
                  <a:gd name="connsiteX26" fmla="*/ 20582 w 324073"/>
                  <a:gd name="connsiteY26" fmla="*/ 67564 h 180132"/>
                  <a:gd name="connsiteX27" fmla="*/ 104591 w 324073"/>
                  <a:gd name="connsiteY27" fmla="*/ 12067 h 180132"/>
                  <a:gd name="connsiteX28" fmla="*/ 105488 w 324073"/>
                  <a:gd name="connsiteY28" fmla="*/ 13215 h 180132"/>
                  <a:gd name="connsiteX29" fmla="*/ 115364 w 324073"/>
                  <a:gd name="connsiteY29" fmla="*/ 5372 h 180132"/>
                  <a:gd name="connsiteX30" fmla="*/ 134117 w 324073"/>
                  <a:gd name="connsiteY30" fmla="*/ 3070 h 180132"/>
                  <a:gd name="connsiteX31" fmla="*/ 140385 w 324073"/>
                  <a:gd name="connsiteY31" fmla="*/ 7791 h 180132"/>
                  <a:gd name="connsiteX32" fmla="*/ 140914 w 324073"/>
                  <a:gd name="connsiteY32" fmla="*/ 7078 h 180132"/>
                  <a:gd name="connsiteX33" fmla="*/ 158432 w 324073"/>
                  <a:gd name="connsiteY33" fmla="*/ 0 h 1801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324073" h="180132">
                    <a:moveTo>
                      <a:pt x="158432" y="0"/>
                    </a:moveTo>
                    <a:cubicBezTo>
                      <a:pt x="164646" y="0"/>
                      <a:pt x="170566" y="2521"/>
                      <a:pt x="175950" y="7078"/>
                    </a:cubicBezTo>
                    <a:lnTo>
                      <a:pt x="179263" y="11549"/>
                    </a:lnTo>
                    <a:lnTo>
                      <a:pt x="190516" y="3071"/>
                    </a:lnTo>
                    <a:cubicBezTo>
                      <a:pt x="196518" y="1462"/>
                      <a:pt x="202888" y="2364"/>
                      <a:pt x="209268" y="5373"/>
                    </a:cubicBezTo>
                    <a:lnTo>
                      <a:pt x="218799" y="12943"/>
                    </a:lnTo>
                    <a:lnTo>
                      <a:pt x="219482" y="12068"/>
                    </a:lnTo>
                    <a:cubicBezTo>
                      <a:pt x="224864" y="8961"/>
                      <a:pt x="231251" y="8183"/>
                      <a:pt x="238192" y="9439"/>
                    </a:cubicBezTo>
                    <a:cubicBezTo>
                      <a:pt x="259018" y="13203"/>
                      <a:pt x="284837" y="35256"/>
                      <a:pt x="303491" y="67565"/>
                    </a:cubicBezTo>
                    <a:cubicBezTo>
                      <a:pt x="328362" y="110643"/>
                      <a:pt x="331074" y="155639"/>
                      <a:pt x="309548" y="168067"/>
                    </a:cubicBezTo>
                    <a:cubicBezTo>
                      <a:pt x="298785" y="174281"/>
                      <a:pt x="284001" y="171176"/>
                      <a:pt x="268798" y="161133"/>
                    </a:cubicBezTo>
                    <a:lnTo>
                      <a:pt x="257839" y="151477"/>
                    </a:lnTo>
                    <a:lnTo>
                      <a:pt x="252226" y="165694"/>
                    </a:lnTo>
                    <a:cubicBezTo>
                      <a:pt x="248205" y="171490"/>
                      <a:pt x="243140" y="175456"/>
                      <a:pt x="237137" y="177065"/>
                    </a:cubicBezTo>
                    <a:cubicBezTo>
                      <a:pt x="225133" y="180281"/>
                      <a:pt x="211656" y="173456"/>
                      <a:pt x="199570" y="159820"/>
                    </a:cubicBezTo>
                    <a:lnTo>
                      <a:pt x="192031" y="148481"/>
                    </a:lnTo>
                    <a:lnTo>
                      <a:pt x="190256" y="153752"/>
                    </a:lnTo>
                    <a:cubicBezTo>
                      <a:pt x="182111" y="170051"/>
                      <a:pt x="170860" y="180132"/>
                      <a:pt x="158432" y="180132"/>
                    </a:cubicBezTo>
                    <a:cubicBezTo>
                      <a:pt x="152218" y="180133"/>
                      <a:pt x="146297" y="177612"/>
                      <a:pt x="140914" y="173054"/>
                    </a:cubicBezTo>
                    <a:lnTo>
                      <a:pt x="127920" y="155522"/>
                    </a:lnTo>
                    <a:lnTo>
                      <a:pt x="125061" y="159819"/>
                    </a:lnTo>
                    <a:cubicBezTo>
                      <a:pt x="112977" y="173455"/>
                      <a:pt x="99500" y="180280"/>
                      <a:pt x="87496" y="177063"/>
                    </a:cubicBezTo>
                    <a:cubicBezTo>
                      <a:pt x="81493" y="175455"/>
                      <a:pt x="76427" y="171489"/>
                      <a:pt x="72406" y="165693"/>
                    </a:cubicBezTo>
                    <a:lnTo>
                      <a:pt x="66649" y="151110"/>
                    </a:lnTo>
                    <a:lnTo>
                      <a:pt x="55274" y="161133"/>
                    </a:lnTo>
                    <a:cubicBezTo>
                      <a:pt x="40072" y="171175"/>
                      <a:pt x="25288" y="174280"/>
                      <a:pt x="14525" y="168066"/>
                    </a:cubicBezTo>
                    <a:cubicBezTo>
                      <a:pt x="-7001" y="155638"/>
                      <a:pt x="-4289" y="110642"/>
                      <a:pt x="20582" y="67564"/>
                    </a:cubicBezTo>
                    <a:cubicBezTo>
                      <a:pt x="45453" y="24486"/>
                      <a:pt x="83065" y="-361"/>
                      <a:pt x="104591" y="12067"/>
                    </a:cubicBezTo>
                    <a:lnTo>
                      <a:pt x="105488" y="13215"/>
                    </a:lnTo>
                    <a:lnTo>
                      <a:pt x="115364" y="5372"/>
                    </a:lnTo>
                    <a:cubicBezTo>
                      <a:pt x="121744" y="2363"/>
                      <a:pt x="128115" y="1461"/>
                      <a:pt x="134117" y="3070"/>
                    </a:cubicBezTo>
                    <a:lnTo>
                      <a:pt x="140385" y="7791"/>
                    </a:lnTo>
                    <a:lnTo>
                      <a:pt x="140914" y="7078"/>
                    </a:lnTo>
                    <a:cubicBezTo>
                      <a:pt x="146298" y="2521"/>
                      <a:pt x="152218" y="0"/>
                      <a:pt x="158432" y="0"/>
                    </a:cubicBezTo>
                    <a:close/>
                  </a:path>
                </a:pathLst>
              </a:custGeom>
              <a:solidFill>
                <a:srgbClr val="92D05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270" name="グループ化 269">
            <a:extLst>
              <a:ext uri="{FF2B5EF4-FFF2-40B4-BE49-F238E27FC236}">
                <a16:creationId xmlns:a16="http://schemas.microsoft.com/office/drawing/2014/main" id="{6330ACEA-98B0-42B0-B13C-83C5D6F2641B}"/>
              </a:ext>
            </a:extLst>
          </p:cNvPr>
          <p:cNvGrpSpPr/>
          <p:nvPr/>
        </p:nvGrpSpPr>
        <p:grpSpPr>
          <a:xfrm>
            <a:off x="4277428" y="3146182"/>
            <a:ext cx="1583069" cy="835382"/>
            <a:chOff x="4277428" y="3146182"/>
            <a:chExt cx="1583069" cy="835382"/>
          </a:xfrm>
        </p:grpSpPr>
        <p:sp>
          <p:nvSpPr>
            <p:cNvPr id="55" name="台形 54">
              <a:extLst>
                <a:ext uri="{FF2B5EF4-FFF2-40B4-BE49-F238E27FC236}">
                  <a16:creationId xmlns:a16="http://schemas.microsoft.com/office/drawing/2014/main" id="{81E64D0C-0A20-44A6-91E5-6C71BB7177CF}"/>
                </a:ext>
              </a:extLst>
            </p:cNvPr>
            <p:cNvSpPr/>
            <p:nvPr/>
          </p:nvSpPr>
          <p:spPr bwMode="auto">
            <a:xfrm rot="3600000">
              <a:off x="5400373" y="3162547"/>
              <a:ext cx="164773" cy="132043"/>
            </a:xfrm>
            <a:prstGeom prst="trapezoid">
              <a:avLst/>
            </a:prstGeom>
            <a:solidFill>
              <a:srgbClr val="33CC33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6" name="楕円 413">
              <a:extLst>
                <a:ext uri="{FF2B5EF4-FFF2-40B4-BE49-F238E27FC236}">
                  <a16:creationId xmlns:a16="http://schemas.microsoft.com/office/drawing/2014/main" id="{96584695-3ADB-4213-B532-CFDCB556936D}"/>
                </a:ext>
              </a:extLst>
            </p:cNvPr>
            <p:cNvSpPr/>
            <p:nvPr/>
          </p:nvSpPr>
          <p:spPr bwMode="auto">
            <a:xfrm rot="3600000">
              <a:off x="4670441" y="2932123"/>
              <a:ext cx="518659" cy="1223885"/>
            </a:xfrm>
            <a:custGeom>
              <a:avLst/>
              <a:gdLst>
                <a:gd name="connsiteX0" fmla="*/ 0 w 823660"/>
                <a:gd name="connsiteY0" fmla="*/ 202789 h 405577"/>
                <a:gd name="connsiteX1" fmla="*/ 411830 w 823660"/>
                <a:gd name="connsiteY1" fmla="*/ 0 h 405577"/>
                <a:gd name="connsiteX2" fmla="*/ 823660 w 823660"/>
                <a:gd name="connsiteY2" fmla="*/ 202789 h 405577"/>
                <a:gd name="connsiteX3" fmla="*/ 411830 w 823660"/>
                <a:gd name="connsiteY3" fmla="*/ 405578 h 405577"/>
                <a:gd name="connsiteX4" fmla="*/ 0 w 823660"/>
                <a:gd name="connsiteY4" fmla="*/ 202789 h 405577"/>
                <a:gd name="connsiteX0" fmla="*/ 0 w 823660"/>
                <a:gd name="connsiteY0" fmla="*/ 202789 h 405578"/>
                <a:gd name="connsiteX1" fmla="*/ 411830 w 823660"/>
                <a:gd name="connsiteY1" fmla="*/ 0 h 405578"/>
                <a:gd name="connsiteX2" fmla="*/ 823660 w 823660"/>
                <a:gd name="connsiteY2" fmla="*/ 202789 h 405578"/>
                <a:gd name="connsiteX3" fmla="*/ 411830 w 823660"/>
                <a:gd name="connsiteY3" fmla="*/ 405578 h 405578"/>
                <a:gd name="connsiteX4" fmla="*/ 0 w 823660"/>
                <a:gd name="connsiteY4" fmla="*/ 202789 h 405578"/>
                <a:gd name="connsiteX0" fmla="*/ 0 w 823660"/>
                <a:gd name="connsiteY0" fmla="*/ 202789 h 405578"/>
                <a:gd name="connsiteX1" fmla="*/ 411830 w 823660"/>
                <a:gd name="connsiteY1" fmla="*/ 0 h 405578"/>
                <a:gd name="connsiteX2" fmla="*/ 823660 w 823660"/>
                <a:gd name="connsiteY2" fmla="*/ 202789 h 405578"/>
                <a:gd name="connsiteX3" fmla="*/ 411830 w 823660"/>
                <a:gd name="connsiteY3" fmla="*/ 405578 h 405578"/>
                <a:gd name="connsiteX4" fmla="*/ 0 w 823660"/>
                <a:gd name="connsiteY4" fmla="*/ 202789 h 405578"/>
                <a:gd name="connsiteX0" fmla="*/ 0 w 823660"/>
                <a:gd name="connsiteY0" fmla="*/ 202789 h 405578"/>
                <a:gd name="connsiteX1" fmla="*/ 411830 w 823660"/>
                <a:gd name="connsiteY1" fmla="*/ 0 h 405578"/>
                <a:gd name="connsiteX2" fmla="*/ 823660 w 823660"/>
                <a:gd name="connsiteY2" fmla="*/ 202789 h 405578"/>
                <a:gd name="connsiteX3" fmla="*/ 411830 w 823660"/>
                <a:gd name="connsiteY3" fmla="*/ 405578 h 405578"/>
                <a:gd name="connsiteX4" fmla="*/ 0 w 823660"/>
                <a:gd name="connsiteY4" fmla="*/ 202789 h 405578"/>
                <a:gd name="connsiteX0" fmla="*/ 0 w 823660"/>
                <a:gd name="connsiteY0" fmla="*/ 202789 h 405578"/>
                <a:gd name="connsiteX1" fmla="*/ 411830 w 823660"/>
                <a:gd name="connsiteY1" fmla="*/ 0 h 405578"/>
                <a:gd name="connsiteX2" fmla="*/ 823660 w 823660"/>
                <a:gd name="connsiteY2" fmla="*/ 202789 h 405578"/>
                <a:gd name="connsiteX3" fmla="*/ 411830 w 823660"/>
                <a:gd name="connsiteY3" fmla="*/ 405578 h 405578"/>
                <a:gd name="connsiteX4" fmla="*/ 0 w 823660"/>
                <a:gd name="connsiteY4" fmla="*/ 202789 h 405578"/>
                <a:gd name="connsiteX0" fmla="*/ 121007 w 944667"/>
                <a:gd name="connsiteY0" fmla="*/ 202789 h 1767653"/>
                <a:gd name="connsiteX1" fmla="*/ 532837 w 944667"/>
                <a:gd name="connsiteY1" fmla="*/ 0 h 1767653"/>
                <a:gd name="connsiteX2" fmla="*/ 944667 w 944667"/>
                <a:gd name="connsiteY2" fmla="*/ 202789 h 1767653"/>
                <a:gd name="connsiteX3" fmla="*/ 94687 w 944667"/>
                <a:gd name="connsiteY3" fmla="*/ 1767653 h 1767653"/>
                <a:gd name="connsiteX4" fmla="*/ 121007 w 944667"/>
                <a:gd name="connsiteY4" fmla="*/ 202789 h 1767653"/>
                <a:gd name="connsiteX0" fmla="*/ 26320 w 849980"/>
                <a:gd name="connsiteY0" fmla="*/ 202789 h 1767653"/>
                <a:gd name="connsiteX1" fmla="*/ 438150 w 849980"/>
                <a:gd name="connsiteY1" fmla="*/ 0 h 1767653"/>
                <a:gd name="connsiteX2" fmla="*/ 849980 w 849980"/>
                <a:gd name="connsiteY2" fmla="*/ 202789 h 1767653"/>
                <a:gd name="connsiteX3" fmla="*/ 0 w 849980"/>
                <a:gd name="connsiteY3" fmla="*/ 1767653 h 1767653"/>
                <a:gd name="connsiteX4" fmla="*/ 26320 w 849980"/>
                <a:gd name="connsiteY4" fmla="*/ 202789 h 1767653"/>
                <a:gd name="connsiteX0" fmla="*/ 26320 w 849980"/>
                <a:gd name="connsiteY0" fmla="*/ 202789 h 1767653"/>
                <a:gd name="connsiteX1" fmla="*/ 438150 w 849980"/>
                <a:gd name="connsiteY1" fmla="*/ 0 h 1767653"/>
                <a:gd name="connsiteX2" fmla="*/ 849980 w 849980"/>
                <a:gd name="connsiteY2" fmla="*/ 202789 h 1767653"/>
                <a:gd name="connsiteX3" fmla="*/ 0 w 849980"/>
                <a:gd name="connsiteY3" fmla="*/ 1767653 h 1767653"/>
                <a:gd name="connsiteX4" fmla="*/ 26320 w 849980"/>
                <a:gd name="connsiteY4" fmla="*/ 202789 h 1767653"/>
                <a:gd name="connsiteX0" fmla="*/ 26320 w 849980"/>
                <a:gd name="connsiteY0" fmla="*/ 202789 h 1767653"/>
                <a:gd name="connsiteX1" fmla="*/ 438150 w 849980"/>
                <a:gd name="connsiteY1" fmla="*/ 0 h 1767653"/>
                <a:gd name="connsiteX2" fmla="*/ 849980 w 849980"/>
                <a:gd name="connsiteY2" fmla="*/ 202789 h 1767653"/>
                <a:gd name="connsiteX3" fmla="*/ 0 w 849980"/>
                <a:gd name="connsiteY3" fmla="*/ 1767653 h 1767653"/>
                <a:gd name="connsiteX4" fmla="*/ 26320 w 849980"/>
                <a:gd name="connsiteY4" fmla="*/ 202789 h 17676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49980" h="1767653">
                  <a:moveTo>
                    <a:pt x="26320" y="202789"/>
                  </a:moveTo>
                  <a:cubicBezTo>
                    <a:pt x="26320" y="90792"/>
                    <a:pt x="210703" y="0"/>
                    <a:pt x="438150" y="0"/>
                  </a:cubicBezTo>
                  <a:cubicBezTo>
                    <a:pt x="665597" y="0"/>
                    <a:pt x="849980" y="90792"/>
                    <a:pt x="849980" y="202789"/>
                  </a:cubicBezTo>
                  <a:cubicBezTo>
                    <a:pt x="849980" y="314786"/>
                    <a:pt x="637022" y="1524765"/>
                    <a:pt x="0" y="1767653"/>
                  </a:cubicBezTo>
                  <a:cubicBezTo>
                    <a:pt x="215466" y="1053278"/>
                    <a:pt x="26320" y="314786"/>
                    <a:pt x="26320" y="202789"/>
                  </a:cubicBezTo>
                  <a:close/>
                </a:path>
              </a:pathLst>
            </a:custGeom>
            <a:solidFill>
              <a:srgbClr val="0066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7" name="フリーフォーム: 図形 56">
              <a:extLst>
                <a:ext uri="{FF2B5EF4-FFF2-40B4-BE49-F238E27FC236}">
                  <a16:creationId xmlns:a16="http://schemas.microsoft.com/office/drawing/2014/main" id="{EDCD38A7-3AD7-4242-B2FB-0440862354E7}"/>
                </a:ext>
              </a:extLst>
            </p:cNvPr>
            <p:cNvSpPr/>
            <p:nvPr/>
          </p:nvSpPr>
          <p:spPr bwMode="auto">
            <a:xfrm rot="3995072">
              <a:off x="4758255" y="2881593"/>
              <a:ext cx="284252" cy="1245905"/>
            </a:xfrm>
            <a:custGeom>
              <a:avLst/>
              <a:gdLst>
                <a:gd name="connsiteX0" fmla="*/ 207964 w 465833"/>
                <a:gd name="connsiteY0" fmla="*/ 4874 h 2041793"/>
                <a:gd name="connsiteX1" fmla="*/ 369284 w 465833"/>
                <a:gd name="connsiteY1" fmla="*/ 4455 h 2041793"/>
                <a:gd name="connsiteX2" fmla="*/ 434905 w 465833"/>
                <a:gd name="connsiteY2" fmla="*/ 16365 h 2041793"/>
                <a:gd name="connsiteX3" fmla="*/ 441348 w 465833"/>
                <a:gd name="connsiteY3" fmla="*/ 58056 h 2041793"/>
                <a:gd name="connsiteX4" fmla="*/ 68377 w 465833"/>
                <a:gd name="connsiteY4" fmla="*/ 1982324 h 2041793"/>
                <a:gd name="connsiteX5" fmla="*/ 22649 w 465833"/>
                <a:gd name="connsiteY5" fmla="*/ 2033220 h 2041793"/>
                <a:gd name="connsiteX6" fmla="*/ 10749 w 465833"/>
                <a:gd name="connsiteY6" fmla="*/ 2041793 h 2041793"/>
                <a:gd name="connsiteX7" fmla="*/ 49630 w 465833"/>
                <a:gd name="connsiteY7" fmla="*/ 1891191 h 2041793"/>
                <a:gd name="connsiteX8" fmla="*/ 26581 w 465833"/>
                <a:gd name="connsiteY8" fmla="*/ 255240 h 2041793"/>
                <a:gd name="connsiteX9" fmla="*/ 0 w 465833"/>
                <a:gd name="connsiteY9" fmla="*/ 63257 h 2041793"/>
                <a:gd name="connsiteX10" fmla="*/ 50792 w 465833"/>
                <a:gd name="connsiteY10" fmla="*/ 41219 h 2041793"/>
                <a:gd name="connsiteX11" fmla="*/ 207964 w 465833"/>
                <a:gd name="connsiteY11" fmla="*/ 4874 h 20417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65833" h="2041793">
                  <a:moveTo>
                    <a:pt x="207964" y="4874"/>
                  </a:moveTo>
                  <a:cubicBezTo>
                    <a:pt x="264451" y="-1646"/>
                    <a:pt x="319002" y="-1461"/>
                    <a:pt x="369284" y="4455"/>
                  </a:cubicBezTo>
                  <a:lnTo>
                    <a:pt x="434905" y="16365"/>
                  </a:lnTo>
                  <a:lnTo>
                    <a:pt x="441348" y="58056"/>
                  </a:lnTo>
                  <a:cubicBezTo>
                    <a:pt x="533149" y="675396"/>
                    <a:pt x="357630" y="1612993"/>
                    <a:pt x="68377" y="1982324"/>
                  </a:cubicBezTo>
                  <a:lnTo>
                    <a:pt x="22649" y="2033220"/>
                  </a:lnTo>
                  <a:lnTo>
                    <a:pt x="10749" y="2041793"/>
                  </a:lnTo>
                  <a:lnTo>
                    <a:pt x="49630" y="1891191"/>
                  </a:lnTo>
                  <a:cubicBezTo>
                    <a:pt x="129725" y="1554731"/>
                    <a:pt x="154085" y="1213253"/>
                    <a:pt x="26581" y="255240"/>
                  </a:cubicBezTo>
                  <a:lnTo>
                    <a:pt x="0" y="63257"/>
                  </a:lnTo>
                  <a:lnTo>
                    <a:pt x="50792" y="41219"/>
                  </a:lnTo>
                  <a:cubicBezTo>
                    <a:pt x="98403" y="24003"/>
                    <a:pt x="151478" y="11395"/>
                    <a:pt x="207964" y="4874"/>
                  </a:cubicBezTo>
                  <a:close/>
                </a:path>
              </a:pathLst>
            </a:custGeom>
            <a:solidFill>
              <a:srgbClr val="0099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1" name="台形 50">
              <a:extLst>
                <a:ext uri="{FF2B5EF4-FFF2-40B4-BE49-F238E27FC236}">
                  <a16:creationId xmlns:a16="http://schemas.microsoft.com/office/drawing/2014/main" id="{A09C03E6-3311-450F-9761-F1C417484000}"/>
                </a:ext>
              </a:extLst>
            </p:cNvPr>
            <p:cNvSpPr/>
            <p:nvPr/>
          </p:nvSpPr>
          <p:spPr bwMode="auto">
            <a:xfrm rot="4592918">
              <a:off x="5712089" y="3511292"/>
              <a:ext cx="164773" cy="132043"/>
            </a:xfrm>
            <a:prstGeom prst="trapezoid">
              <a:avLst/>
            </a:prstGeom>
            <a:solidFill>
              <a:srgbClr val="33CC33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2" name="楕円 413">
              <a:extLst>
                <a:ext uri="{FF2B5EF4-FFF2-40B4-BE49-F238E27FC236}">
                  <a16:creationId xmlns:a16="http://schemas.microsoft.com/office/drawing/2014/main" id="{2494C2A5-A337-40FD-B92F-95D144C25949}"/>
                </a:ext>
              </a:extLst>
            </p:cNvPr>
            <p:cNvSpPr/>
            <p:nvPr/>
          </p:nvSpPr>
          <p:spPr bwMode="auto">
            <a:xfrm rot="4592918">
              <a:off x="4915201" y="3110292"/>
              <a:ext cx="518659" cy="1223885"/>
            </a:xfrm>
            <a:custGeom>
              <a:avLst/>
              <a:gdLst>
                <a:gd name="connsiteX0" fmla="*/ 0 w 823660"/>
                <a:gd name="connsiteY0" fmla="*/ 202789 h 405577"/>
                <a:gd name="connsiteX1" fmla="*/ 411830 w 823660"/>
                <a:gd name="connsiteY1" fmla="*/ 0 h 405577"/>
                <a:gd name="connsiteX2" fmla="*/ 823660 w 823660"/>
                <a:gd name="connsiteY2" fmla="*/ 202789 h 405577"/>
                <a:gd name="connsiteX3" fmla="*/ 411830 w 823660"/>
                <a:gd name="connsiteY3" fmla="*/ 405578 h 405577"/>
                <a:gd name="connsiteX4" fmla="*/ 0 w 823660"/>
                <a:gd name="connsiteY4" fmla="*/ 202789 h 405577"/>
                <a:gd name="connsiteX0" fmla="*/ 0 w 823660"/>
                <a:gd name="connsiteY0" fmla="*/ 202789 h 405578"/>
                <a:gd name="connsiteX1" fmla="*/ 411830 w 823660"/>
                <a:gd name="connsiteY1" fmla="*/ 0 h 405578"/>
                <a:gd name="connsiteX2" fmla="*/ 823660 w 823660"/>
                <a:gd name="connsiteY2" fmla="*/ 202789 h 405578"/>
                <a:gd name="connsiteX3" fmla="*/ 411830 w 823660"/>
                <a:gd name="connsiteY3" fmla="*/ 405578 h 405578"/>
                <a:gd name="connsiteX4" fmla="*/ 0 w 823660"/>
                <a:gd name="connsiteY4" fmla="*/ 202789 h 405578"/>
                <a:gd name="connsiteX0" fmla="*/ 0 w 823660"/>
                <a:gd name="connsiteY0" fmla="*/ 202789 h 405578"/>
                <a:gd name="connsiteX1" fmla="*/ 411830 w 823660"/>
                <a:gd name="connsiteY1" fmla="*/ 0 h 405578"/>
                <a:gd name="connsiteX2" fmla="*/ 823660 w 823660"/>
                <a:gd name="connsiteY2" fmla="*/ 202789 h 405578"/>
                <a:gd name="connsiteX3" fmla="*/ 411830 w 823660"/>
                <a:gd name="connsiteY3" fmla="*/ 405578 h 405578"/>
                <a:gd name="connsiteX4" fmla="*/ 0 w 823660"/>
                <a:gd name="connsiteY4" fmla="*/ 202789 h 405578"/>
                <a:gd name="connsiteX0" fmla="*/ 0 w 823660"/>
                <a:gd name="connsiteY0" fmla="*/ 202789 h 405578"/>
                <a:gd name="connsiteX1" fmla="*/ 411830 w 823660"/>
                <a:gd name="connsiteY1" fmla="*/ 0 h 405578"/>
                <a:gd name="connsiteX2" fmla="*/ 823660 w 823660"/>
                <a:gd name="connsiteY2" fmla="*/ 202789 h 405578"/>
                <a:gd name="connsiteX3" fmla="*/ 411830 w 823660"/>
                <a:gd name="connsiteY3" fmla="*/ 405578 h 405578"/>
                <a:gd name="connsiteX4" fmla="*/ 0 w 823660"/>
                <a:gd name="connsiteY4" fmla="*/ 202789 h 405578"/>
                <a:gd name="connsiteX0" fmla="*/ 0 w 823660"/>
                <a:gd name="connsiteY0" fmla="*/ 202789 h 405578"/>
                <a:gd name="connsiteX1" fmla="*/ 411830 w 823660"/>
                <a:gd name="connsiteY1" fmla="*/ 0 h 405578"/>
                <a:gd name="connsiteX2" fmla="*/ 823660 w 823660"/>
                <a:gd name="connsiteY2" fmla="*/ 202789 h 405578"/>
                <a:gd name="connsiteX3" fmla="*/ 411830 w 823660"/>
                <a:gd name="connsiteY3" fmla="*/ 405578 h 405578"/>
                <a:gd name="connsiteX4" fmla="*/ 0 w 823660"/>
                <a:gd name="connsiteY4" fmla="*/ 202789 h 405578"/>
                <a:gd name="connsiteX0" fmla="*/ 121007 w 944667"/>
                <a:gd name="connsiteY0" fmla="*/ 202789 h 1767653"/>
                <a:gd name="connsiteX1" fmla="*/ 532837 w 944667"/>
                <a:gd name="connsiteY1" fmla="*/ 0 h 1767653"/>
                <a:gd name="connsiteX2" fmla="*/ 944667 w 944667"/>
                <a:gd name="connsiteY2" fmla="*/ 202789 h 1767653"/>
                <a:gd name="connsiteX3" fmla="*/ 94687 w 944667"/>
                <a:gd name="connsiteY3" fmla="*/ 1767653 h 1767653"/>
                <a:gd name="connsiteX4" fmla="*/ 121007 w 944667"/>
                <a:gd name="connsiteY4" fmla="*/ 202789 h 1767653"/>
                <a:gd name="connsiteX0" fmla="*/ 26320 w 849980"/>
                <a:gd name="connsiteY0" fmla="*/ 202789 h 1767653"/>
                <a:gd name="connsiteX1" fmla="*/ 438150 w 849980"/>
                <a:gd name="connsiteY1" fmla="*/ 0 h 1767653"/>
                <a:gd name="connsiteX2" fmla="*/ 849980 w 849980"/>
                <a:gd name="connsiteY2" fmla="*/ 202789 h 1767653"/>
                <a:gd name="connsiteX3" fmla="*/ 0 w 849980"/>
                <a:gd name="connsiteY3" fmla="*/ 1767653 h 1767653"/>
                <a:gd name="connsiteX4" fmla="*/ 26320 w 849980"/>
                <a:gd name="connsiteY4" fmla="*/ 202789 h 1767653"/>
                <a:gd name="connsiteX0" fmla="*/ 26320 w 849980"/>
                <a:gd name="connsiteY0" fmla="*/ 202789 h 1767653"/>
                <a:gd name="connsiteX1" fmla="*/ 438150 w 849980"/>
                <a:gd name="connsiteY1" fmla="*/ 0 h 1767653"/>
                <a:gd name="connsiteX2" fmla="*/ 849980 w 849980"/>
                <a:gd name="connsiteY2" fmla="*/ 202789 h 1767653"/>
                <a:gd name="connsiteX3" fmla="*/ 0 w 849980"/>
                <a:gd name="connsiteY3" fmla="*/ 1767653 h 1767653"/>
                <a:gd name="connsiteX4" fmla="*/ 26320 w 849980"/>
                <a:gd name="connsiteY4" fmla="*/ 202789 h 1767653"/>
                <a:gd name="connsiteX0" fmla="*/ 26320 w 849980"/>
                <a:gd name="connsiteY0" fmla="*/ 202789 h 1767653"/>
                <a:gd name="connsiteX1" fmla="*/ 438150 w 849980"/>
                <a:gd name="connsiteY1" fmla="*/ 0 h 1767653"/>
                <a:gd name="connsiteX2" fmla="*/ 849980 w 849980"/>
                <a:gd name="connsiteY2" fmla="*/ 202789 h 1767653"/>
                <a:gd name="connsiteX3" fmla="*/ 0 w 849980"/>
                <a:gd name="connsiteY3" fmla="*/ 1767653 h 1767653"/>
                <a:gd name="connsiteX4" fmla="*/ 26320 w 849980"/>
                <a:gd name="connsiteY4" fmla="*/ 202789 h 17676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49980" h="1767653">
                  <a:moveTo>
                    <a:pt x="26320" y="202789"/>
                  </a:moveTo>
                  <a:cubicBezTo>
                    <a:pt x="26320" y="90792"/>
                    <a:pt x="210703" y="0"/>
                    <a:pt x="438150" y="0"/>
                  </a:cubicBezTo>
                  <a:cubicBezTo>
                    <a:pt x="665597" y="0"/>
                    <a:pt x="849980" y="90792"/>
                    <a:pt x="849980" y="202789"/>
                  </a:cubicBezTo>
                  <a:cubicBezTo>
                    <a:pt x="849980" y="314786"/>
                    <a:pt x="637022" y="1524765"/>
                    <a:pt x="0" y="1767653"/>
                  </a:cubicBezTo>
                  <a:cubicBezTo>
                    <a:pt x="215466" y="1053278"/>
                    <a:pt x="26320" y="314786"/>
                    <a:pt x="26320" y="202789"/>
                  </a:cubicBezTo>
                  <a:close/>
                </a:path>
              </a:pathLst>
            </a:custGeom>
            <a:solidFill>
              <a:srgbClr val="0066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3" name="フリーフォーム: 図形 52">
              <a:extLst>
                <a:ext uri="{FF2B5EF4-FFF2-40B4-BE49-F238E27FC236}">
                  <a16:creationId xmlns:a16="http://schemas.microsoft.com/office/drawing/2014/main" id="{B36051C7-08D8-4BC8-9A58-82D7FBE4BA46}"/>
                </a:ext>
              </a:extLst>
            </p:cNvPr>
            <p:cNvSpPr/>
            <p:nvPr/>
          </p:nvSpPr>
          <p:spPr bwMode="auto">
            <a:xfrm rot="4987990">
              <a:off x="5015488" y="3053028"/>
              <a:ext cx="284252" cy="1245905"/>
            </a:xfrm>
            <a:custGeom>
              <a:avLst/>
              <a:gdLst>
                <a:gd name="connsiteX0" fmla="*/ 207964 w 465833"/>
                <a:gd name="connsiteY0" fmla="*/ 4874 h 2041793"/>
                <a:gd name="connsiteX1" fmla="*/ 369284 w 465833"/>
                <a:gd name="connsiteY1" fmla="*/ 4455 h 2041793"/>
                <a:gd name="connsiteX2" fmla="*/ 434905 w 465833"/>
                <a:gd name="connsiteY2" fmla="*/ 16365 h 2041793"/>
                <a:gd name="connsiteX3" fmla="*/ 441348 w 465833"/>
                <a:gd name="connsiteY3" fmla="*/ 58056 h 2041793"/>
                <a:gd name="connsiteX4" fmla="*/ 68377 w 465833"/>
                <a:gd name="connsiteY4" fmla="*/ 1982324 h 2041793"/>
                <a:gd name="connsiteX5" fmla="*/ 22649 w 465833"/>
                <a:gd name="connsiteY5" fmla="*/ 2033220 h 2041793"/>
                <a:gd name="connsiteX6" fmla="*/ 10749 w 465833"/>
                <a:gd name="connsiteY6" fmla="*/ 2041793 h 2041793"/>
                <a:gd name="connsiteX7" fmla="*/ 49630 w 465833"/>
                <a:gd name="connsiteY7" fmla="*/ 1891191 h 2041793"/>
                <a:gd name="connsiteX8" fmla="*/ 26581 w 465833"/>
                <a:gd name="connsiteY8" fmla="*/ 255240 h 2041793"/>
                <a:gd name="connsiteX9" fmla="*/ 0 w 465833"/>
                <a:gd name="connsiteY9" fmla="*/ 63257 h 2041793"/>
                <a:gd name="connsiteX10" fmla="*/ 50792 w 465833"/>
                <a:gd name="connsiteY10" fmla="*/ 41219 h 2041793"/>
                <a:gd name="connsiteX11" fmla="*/ 207964 w 465833"/>
                <a:gd name="connsiteY11" fmla="*/ 4874 h 20417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65833" h="2041793">
                  <a:moveTo>
                    <a:pt x="207964" y="4874"/>
                  </a:moveTo>
                  <a:cubicBezTo>
                    <a:pt x="264451" y="-1646"/>
                    <a:pt x="319002" y="-1461"/>
                    <a:pt x="369284" y="4455"/>
                  </a:cubicBezTo>
                  <a:lnTo>
                    <a:pt x="434905" y="16365"/>
                  </a:lnTo>
                  <a:lnTo>
                    <a:pt x="441348" y="58056"/>
                  </a:lnTo>
                  <a:cubicBezTo>
                    <a:pt x="533149" y="675396"/>
                    <a:pt x="357630" y="1612993"/>
                    <a:pt x="68377" y="1982324"/>
                  </a:cubicBezTo>
                  <a:lnTo>
                    <a:pt x="22649" y="2033220"/>
                  </a:lnTo>
                  <a:lnTo>
                    <a:pt x="10749" y="2041793"/>
                  </a:lnTo>
                  <a:lnTo>
                    <a:pt x="49630" y="1891191"/>
                  </a:lnTo>
                  <a:cubicBezTo>
                    <a:pt x="129725" y="1554731"/>
                    <a:pt x="154085" y="1213253"/>
                    <a:pt x="26581" y="255240"/>
                  </a:cubicBezTo>
                  <a:lnTo>
                    <a:pt x="0" y="63257"/>
                  </a:lnTo>
                  <a:lnTo>
                    <a:pt x="50792" y="41219"/>
                  </a:lnTo>
                  <a:cubicBezTo>
                    <a:pt x="98403" y="24003"/>
                    <a:pt x="151478" y="11395"/>
                    <a:pt x="207964" y="4874"/>
                  </a:cubicBezTo>
                  <a:close/>
                </a:path>
              </a:pathLst>
            </a:custGeom>
            <a:solidFill>
              <a:srgbClr val="0099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275" name="グループ化 274">
            <a:extLst>
              <a:ext uri="{FF2B5EF4-FFF2-40B4-BE49-F238E27FC236}">
                <a16:creationId xmlns:a16="http://schemas.microsoft.com/office/drawing/2014/main" id="{1ACC7EA4-49B4-404D-B6A0-91D0C489158F}"/>
              </a:ext>
            </a:extLst>
          </p:cNvPr>
          <p:cNvGrpSpPr/>
          <p:nvPr/>
        </p:nvGrpSpPr>
        <p:grpSpPr>
          <a:xfrm>
            <a:off x="6049868" y="3161894"/>
            <a:ext cx="1557569" cy="707151"/>
            <a:chOff x="6049868" y="3161894"/>
            <a:chExt cx="1557569" cy="707151"/>
          </a:xfrm>
        </p:grpSpPr>
        <p:sp>
          <p:nvSpPr>
            <p:cNvPr id="65" name="台形 64">
              <a:extLst>
                <a:ext uri="{FF2B5EF4-FFF2-40B4-BE49-F238E27FC236}">
                  <a16:creationId xmlns:a16="http://schemas.microsoft.com/office/drawing/2014/main" id="{4B6ABD05-A344-4C25-B5CC-870B3146E30A}"/>
                </a:ext>
              </a:extLst>
            </p:cNvPr>
            <p:cNvSpPr/>
            <p:nvPr/>
          </p:nvSpPr>
          <p:spPr bwMode="auto">
            <a:xfrm rot="3600000">
              <a:off x="7177686" y="3144016"/>
              <a:ext cx="97614" cy="133369"/>
            </a:xfrm>
            <a:prstGeom prst="trapezoid">
              <a:avLst/>
            </a:prstGeom>
            <a:solidFill>
              <a:srgbClr val="33CC33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6" name="楕円 413">
              <a:extLst>
                <a:ext uri="{FF2B5EF4-FFF2-40B4-BE49-F238E27FC236}">
                  <a16:creationId xmlns:a16="http://schemas.microsoft.com/office/drawing/2014/main" id="{F25AA356-776F-462E-8AFD-CC1F5AE0CDF2}"/>
                </a:ext>
              </a:extLst>
            </p:cNvPr>
            <p:cNvSpPr/>
            <p:nvPr/>
          </p:nvSpPr>
          <p:spPr bwMode="auto">
            <a:xfrm rot="3600000">
              <a:off x="6503187" y="2911277"/>
              <a:ext cx="329533" cy="1236172"/>
            </a:xfrm>
            <a:custGeom>
              <a:avLst/>
              <a:gdLst>
                <a:gd name="connsiteX0" fmla="*/ 0 w 823660"/>
                <a:gd name="connsiteY0" fmla="*/ 202789 h 405577"/>
                <a:gd name="connsiteX1" fmla="*/ 411830 w 823660"/>
                <a:gd name="connsiteY1" fmla="*/ 0 h 405577"/>
                <a:gd name="connsiteX2" fmla="*/ 823660 w 823660"/>
                <a:gd name="connsiteY2" fmla="*/ 202789 h 405577"/>
                <a:gd name="connsiteX3" fmla="*/ 411830 w 823660"/>
                <a:gd name="connsiteY3" fmla="*/ 405578 h 405577"/>
                <a:gd name="connsiteX4" fmla="*/ 0 w 823660"/>
                <a:gd name="connsiteY4" fmla="*/ 202789 h 405577"/>
                <a:gd name="connsiteX0" fmla="*/ 0 w 823660"/>
                <a:gd name="connsiteY0" fmla="*/ 202789 h 405578"/>
                <a:gd name="connsiteX1" fmla="*/ 411830 w 823660"/>
                <a:gd name="connsiteY1" fmla="*/ 0 h 405578"/>
                <a:gd name="connsiteX2" fmla="*/ 823660 w 823660"/>
                <a:gd name="connsiteY2" fmla="*/ 202789 h 405578"/>
                <a:gd name="connsiteX3" fmla="*/ 411830 w 823660"/>
                <a:gd name="connsiteY3" fmla="*/ 405578 h 405578"/>
                <a:gd name="connsiteX4" fmla="*/ 0 w 823660"/>
                <a:gd name="connsiteY4" fmla="*/ 202789 h 405578"/>
                <a:gd name="connsiteX0" fmla="*/ 0 w 823660"/>
                <a:gd name="connsiteY0" fmla="*/ 202789 h 405578"/>
                <a:gd name="connsiteX1" fmla="*/ 411830 w 823660"/>
                <a:gd name="connsiteY1" fmla="*/ 0 h 405578"/>
                <a:gd name="connsiteX2" fmla="*/ 823660 w 823660"/>
                <a:gd name="connsiteY2" fmla="*/ 202789 h 405578"/>
                <a:gd name="connsiteX3" fmla="*/ 411830 w 823660"/>
                <a:gd name="connsiteY3" fmla="*/ 405578 h 405578"/>
                <a:gd name="connsiteX4" fmla="*/ 0 w 823660"/>
                <a:gd name="connsiteY4" fmla="*/ 202789 h 405578"/>
                <a:gd name="connsiteX0" fmla="*/ 0 w 823660"/>
                <a:gd name="connsiteY0" fmla="*/ 202789 h 405578"/>
                <a:gd name="connsiteX1" fmla="*/ 411830 w 823660"/>
                <a:gd name="connsiteY1" fmla="*/ 0 h 405578"/>
                <a:gd name="connsiteX2" fmla="*/ 823660 w 823660"/>
                <a:gd name="connsiteY2" fmla="*/ 202789 h 405578"/>
                <a:gd name="connsiteX3" fmla="*/ 411830 w 823660"/>
                <a:gd name="connsiteY3" fmla="*/ 405578 h 405578"/>
                <a:gd name="connsiteX4" fmla="*/ 0 w 823660"/>
                <a:gd name="connsiteY4" fmla="*/ 202789 h 405578"/>
                <a:gd name="connsiteX0" fmla="*/ 0 w 823660"/>
                <a:gd name="connsiteY0" fmla="*/ 202789 h 405578"/>
                <a:gd name="connsiteX1" fmla="*/ 411830 w 823660"/>
                <a:gd name="connsiteY1" fmla="*/ 0 h 405578"/>
                <a:gd name="connsiteX2" fmla="*/ 823660 w 823660"/>
                <a:gd name="connsiteY2" fmla="*/ 202789 h 405578"/>
                <a:gd name="connsiteX3" fmla="*/ 411830 w 823660"/>
                <a:gd name="connsiteY3" fmla="*/ 405578 h 405578"/>
                <a:gd name="connsiteX4" fmla="*/ 0 w 823660"/>
                <a:gd name="connsiteY4" fmla="*/ 202789 h 405578"/>
                <a:gd name="connsiteX0" fmla="*/ 121007 w 944667"/>
                <a:gd name="connsiteY0" fmla="*/ 202789 h 1767653"/>
                <a:gd name="connsiteX1" fmla="*/ 532837 w 944667"/>
                <a:gd name="connsiteY1" fmla="*/ 0 h 1767653"/>
                <a:gd name="connsiteX2" fmla="*/ 944667 w 944667"/>
                <a:gd name="connsiteY2" fmla="*/ 202789 h 1767653"/>
                <a:gd name="connsiteX3" fmla="*/ 94687 w 944667"/>
                <a:gd name="connsiteY3" fmla="*/ 1767653 h 1767653"/>
                <a:gd name="connsiteX4" fmla="*/ 121007 w 944667"/>
                <a:gd name="connsiteY4" fmla="*/ 202789 h 1767653"/>
                <a:gd name="connsiteX0" fmla="*/ 26320 w 849980"/>
                <a:gd name="connsiteY0" fmla="*/ 202789 h 1767653"/>
                <a:gd name="connsiteX1" fmla="*/ 438150 w 849980"/>
                <a:gd name="connsiteY1" fmla="*/ 0 h 1767653"/>
                <a:gd name="connsiteX2" fmla="*/ 849980 w 849980"/>
                <a:gd name="connsiteY2" fmla="*/ 202789 h 1767653"/>
                <a:gd name="connsiteX3" fmla="*/ 0 w 849980"/>
                <a:gd name="connsiteY3" fmla="*/ 1767653 h 1767653"/>
                <a:gd name="connsiteX4" fmla="*/ 26320 w 849980"/>
                <a:gd name="connsiteY4" fmla="*/ 202789 h 1767653"/>
                <a:gd name="connsiteX0" fmla="*/ 26320 w 849980"/>
                <a:gd name="connsiteY0" fmla="*/ 202789 h 1767653"/>
                <a:gd name="connsiteX1" fmla="*/ 438150 w 849980"/>
                <a:gd name="connsiteY1" fmla="*/ 0 h 1767653"/>
                <a:gd name="connsiteX2" fmla="*/ 849980 w 849980"/>
                <a:gd name="connsiteY2" fmla="*/ 202789 h 1767653"/>
                <a:gd name="connsiteX3" fmla="*/ 0 w 849980"/>
                <a:gd name="connsiteY3" fmla="*/ 1767653 h 1767653"/>
                <a:gd name="connsiteX4" fmla="*/ 26320 w 849980"/>
                <a:gd name="connsiteY4" fmla="*/ 202789 h 1767653"/>
                <a:gd name="connsiteX0" fmla="*/ 26320 w 849980"/>
                <a:gd name="connsiteY0" fmla="*/ 202789 h 1767653"/>
                <a:gd name="connsiteX1" fmla="*/ 438150 w 849980"/>
                <a:gd name="connsiteY1" fmla="*/ 0 h 1767653"/>
                <a:gd name="connsiteX2" fmla="*/ 849980 w 849980"/>
                <a:gd name="connsiteY2" fmla="*/ 202789 h 1767653"/>
                <a:gd name="connsiteX3" fmla="*/ 0 w 849980"/>
                <a:gd name="connsiteY3" fmla="*/ 1767653 h 1767653"/>
                <a:gd name="connsiteX4" fmla="*/ 26320 w 849980"/>
                <a:gd name="connsiteY4" fmla="*/ 202789 h 17676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49980" h="1767653">
                  <a:moveTo>
                    <a:pt x="26320" y="202789"/>
                  </a:moveTo>
                  <a:cubicBezTo>
                    <a:pt x="26320" y="90792"/>
                    <a:pt x="210703" y="0"/>
                    <a:pt x="438150" y="0"/>
                  </a:cubicBezTo>
                  <a:cubicBezTo>
                    <a:pt x="665597" y="0"/>
                    <a:pt x="849980" y="90792"/>
                    <a:pt x="849980" y="202789"/>
                  </a:cubicBezTo>
                  <a:cubicBezTo>
                    <a:pt x="849980" y="314786"/>
                    <a:pt x="637022" y="1524765"/>
                    <a:pt x="0" y="1767653"/>
                  </a:cubicBezTo>
                  <a:cubicBezTo>
                    <a:pt x="215466" y="1053278"/>
                    <a:pt x="26320" y="314786"/>
                    <a:pt x="26320" y="202789"/>
                  </a:cubicBezTo>
                  <a:close/>
                </a:path>
              </a:pathLst>
            </a:custGeom>
            <a:solidFill>
              <a:srgbClr val="0066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2" name="台形 61">
              <a:extLst>
                <a:ext uri="{FF2B5EF4-FFF2-40B4-BE49-F238E27FC236}">
                  <a16:creationId xmlns:a16="http://schemas.microsoft.com/office/drawing/2014/main" id="{F349C7A1-DA05-4690-B3D2-963446C19409}"/>
                </a:ext>
              </a:extLst>
            </p:cNvPr>
            <p:cNvSpPr/>
            <p:nvPr/>
          </p:nvSpPr>
          <p:spPr bwMode="auto">
            <a:xfrm rot="4592918">
              <a:off x="7491946" y="3491220"/>
              <a:ext cx="97614" cy="133369"/>
            </a:xfrm>
            <a:prstGeom prst="trapezoid">
              <a:avLst/>
            </a:prstGeom>
            <a:solidFill>
              <a:srgbClr val="33CC33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3" name="楕円 413">
              <a:extLst>
                <a:ext uri="{FF2B5EF4-FFF2-40B4-BE49-F238E27FC236}">
                  <a16:creationId xmlns:a16="http://schemas.microsoft.com/office/drawing/2014/main" id="{5C3415DB-4503-4492-BE7A-9DD672C2FC3C}"/>
                </a:ext>
              </a:extLst>
            </p:cNvPr>
            <p:cNvSpPr/>
            <p:nvPr/>
          </p:nvSpPr>
          <p:spPr bwMode="auto">
            <a:xfrm rot="4592918">
              <a:off x="6749817" y="3086193"/>
              <a:ext cx="329533" cy="1236172"/>
            </a:xfrm>
            <a:custGeom>
              <a:avLst/>
              <a:gdLst>
                <a:gd name="connsiteX0" fmla="*/ 0 w 823660"/>
                <a:gd name="connsiteY0" fmla="*/ 202789 h 405577"/>
                <a:gd name="connsiteX1" fmla="*/ 411830 w 823660"/>
                <a:gd name="connsiteY1" fmla="*/ 0 h 405577"/>
                <a:gd name="connsiteX2" fmla="*/ 823660 w 823660"/>
                <a:gd name="connsiteY2" fmla="*/ 202789 h 405577"/>
                <a:gd name="connsiteX3" fmla="*/ 411830 w 823660"/>
                <a:gd name="connsiteY3" fmla="*/ 405578 h 405577"/>
                <a:gd name="connsiteX4" fmla="*/ 0 w 823660"/>
                <a:gd name="connsiteY4" fmla="*/ 202789 h 405577"/>
                <a:gd name="connsiteX0" fmla="*/ 0 w 823660"/>
                <a:gd name="connsiteY0" fmla="*/ 202789 h 405578"/>
                <a:gd name="connsiteX1" fmla="*/ 411830 w 823660"/>
                <a:gd name="connsiteY1" fmla="*/ 0 h 405578"/>
                <a:gd name="connsiteX2" fmla="*/ 823660 w 823660"/>
                <a:gd name="connsiteY2" fmla="*/ 202789 h 405578"/>
                <a:gd name="connsiteX3" fmla="*/ 411830 w 823660"/>
                <a:gd name="connsiteY3" fmla="*/ 405578 h 405578"/>
                <a:gd name="connsiteX4" fmla="*/ 0 w 823660"/>
                <a:gd name="connsiteY4" fmla="*/ 202789 h 405578"/>
                <a:gd name="connsiteX0" fmla="*/ 0 w 823660"/>
                <a:gd name="connsiteY0" fmla="*/ 202789 h 405578"/>
                <a:gd name="connsiteX1" fmla="*/ 411830 w 823660"/>
                <a:gd name="connsiteY1" fmla="*/ 0 h 405578"/>
                <a:gd name="connsiteX2" fmla="*/ 823660 w 823660"/>
                <a:gd name="connsiteY2" fmla="*/ 202789 h 405578"/>
                <a:gd name="connsiteX3" fmla="*/ 411830 w 823660"/>
                <a:gd name="connsiteY3" fmla="*/ 405578 h 405578"/>
                <a:gd name="connsiteX4" fmla="*/ 0 w 823660"/>
                <a:gd name="connsiteY4" fmla="*/ 202789 h 405578"/>
                <a:gd name="connsiteX0" fmla="*/ 0 w 823660"/>
                <a:gd name="connsiteY0" fmla="*/ 202789 h 405578"/>
                <a:gd name="connsiteX1" fmla="*/ 411830 w 823660"/>
                <a:gd name="connsiteY1" fmla="*/ 0 h 405578"/>
                <a:gd name="connsiteX2" fmla="*/ 823660 w 823660"/>
                <a:gd name="connsiteY2" fmla="*/ 202789 h 405578"/>
                <a:gd name="connsiteX3" fmla="*/ 411830 w 823660"/>
                <a:gd name="connsiteY3" fmla="*/ 405578 h 405578"/>
                <a:gd name="connsiteX4" fmla="*/ 0 w 823660"/>
                <a:gd name="connsiteY4" fmla="*/ 202789 h 405578"/>
                <a:gd name="connsiteX0" fmla="*/ 0 w 823660"/>
                <a:gd name="connsiteY0" fmla="*/ 202789 h 405578"/>
                <a:gd name="connsiteX1" fmla="*/ 411830 w 823660"/>
                <a:gd name="connsiteY1" fmla="*/ 0 h 405578"/>
                <a:gd name="connsiteX2" fmla="*/ 823660 w 823660"/>
                <a:gd name="connsiteY2" fmla="*/ 202789 h 405578"/>
                <a:gd name="connsiteX3" fmla="*/ 411830 w 823660"/>
                <a:gd name="connsiteY3" fmla="*/ 405578 h 405578"/>
                <a:gd name="connsiteX4" fmla="*/ 0 w 823660"/>
                <a:gd name="connsiteY4" fmla="*/ 202789 h 405578"/>
                <a:gd name="connsiteX0" fmla="*/ 121007 w 944667"/>
                <a:gd name="connsiteY0" fmla="*/ 202789 h 1767653"/>
                <a:gd name="connsiteX1" fmla="*/ 532837 w 944667"/>
                <a:gd name="connsiteY1" fmla="*/ 0 h 1767653"/>
                <a:gd name="connsiteX2" fmla="*/ 944667 w 944667"/>
                <a:gd name="connsiteY2" fmla="*/ 202789 h 1767653"/>
                <a:gd name="connsiteX3" fmla="*/ 94687 w 944667"/>
                <a:gd name="connsiteY3" fmla="*/ 1767653 h 1767653"/>
                <a:gd name="connsiteX4" fmla="*/ 121007 w 944667"/>
                <a:gd name="connsiteY4" fmla="*/ 202789 h 1767653"/>
                <a:gd name="connsiteX0" fmla="*/ 26320 w 849980"/>
                <a:gd name="connsiteY0" fmla="*/ 202789 h 1767653"/>
                <a:gd name="connsiteX1" fmla="*/ 438150 w 849980"/>
                <a:gd name="connsiteY1" fmla="*/ 0 h 1767653"/>
                <a:gd name="connsiteX2" fmla="*/ 849980 w 849980"/>
                <a:gd name="connsiteY2" fmla="*/ 202789 h 1767653"/>
                <a:gd name="connsiteX3" fmla="*/ 0 w 849980"/>
                <a:gd name="connsiteY3" fmla="*/ 1767653 h 1767653"/>
                <a:gd name="connsiteX4" fmla="*/ 26320 w 849980"/>
                <a:gd name="connsiteY4" fmla="*/ 202789 h 1767653"/>
                <a:gd name="connsiteX0" fmla="*/ 26320 w 849980"/>
                <a:gd name="connsiteY0" fmla="*/ 202789 h 1767653"/>
                <a:gd name="connsiteX1" fmla="*/ 438150 w 849980"/>
                <a:gd name="connsiteY1" fmla="*/ 0 h 1767653"/>
                <a:gd name="connsiteX2" fmla="*/ 849980 w 849980"/>
                <a:gd name="connsiteY2" fmla="*/ 202789 h 1767653"/>
                <a:gd name="connsiteX3" fmla="*/ 0 w 849980"/>
                <a:gd name="connsiteY3" fmla="*/ 1767653 h 1767653"/>
                <a:gd name="connsiteX4" fmla="*/ 26320 w 849980"/>
                <a:gd name="connsiteY4" fmla="*/ 202789 h 1767653"/>
                <a:gd name="connsiteX0" fmla="*/ 26320 w 849980"/>
                <a:gd name="connsiteY0" fmla="*/ 202789 h 1767653"/>
                <a:gd name="connsiteX1" fmla="*/ 438150 w 849980"/>
                <a:gd name="connsiteY1" fmla="*/ 0 h 1767653"/>
                <a:gd name="connsiteX2" fmla="*/ 849980 w 849980"/>
                <a:gd name="connsiteY2" fmla="*/ 202789 h 1767653"/>
                <a:gd name="connsiteX3" fmla="*/ 0 w 849980"/>
                <a:gd name="connsiteY3" fmla="*/ 1767653 h 1767653"/>
                <a:gd name="connsiteX4" fmla="*/ 26320 w 849980"/>
                <a:gd name="connsiteY4" fmla="*/ 202789 h 17676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49980" h="1767653">
                  <a:moveTo>
                    <a:pt x="26320" y="202789"/>
                  </a:moveTo>
                  <a:cubicBezTo>
                    <a:pt x="26320" y="90792"/>
                    <a:pt x="210703" y="0"/>
                    <a:pt x="438150" y="0"/>
                  </a:cubicBezTo>
                  <a:cubicBezTo>
                    <a:pt x="665597" y="0"/>
                    <a:pt x="849980" y="90792"/>
                    <a:pt x="849980" y="202789"/>
                  </a:cubicBezTo>
                  <a:cubicBezTo>
                    <a:pt x="849980" y="314786"/>
                    <a:pt x="637022" y="1524765"/>
                    <a:pt x="0" y="1767653"/>
                  </a:cubicBezTo>
                  <a:cubicBezTo>
                    <a:pt x="215466" y="1053278"/>
                    <a:pt x="26320" y="314786"/>
                    <a:pt x="26320" y="202789"/>
                  </a:cubicBezTo>
                  <a:close/>
                </a:path>
              </a:pathLst>
            </a:custGeom>
            <a:solidFill>
              <a:srgbClr val="0066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274" name="グループ化 273">
            <a:extLst>
              <a:ext uri="{FF2B5EF4-FFF2-40B4-BE49-F238E27FC236}">
                <a16:creationId xmlns:a16="http://schemas.microsoft.com/office/drawing/2014/main" id="{357DFB58-910E-435F-8FDB-AB16F18089C5}"/>
              </a:ext>
            </a:extLst>
          </p:cNvPr>
          <p:cNvGrpSpPr/>
          <p:nvPr/>
        </p:nvGrpSpPr>
        <p:grpSpPr>
          <a:xfrm>
            <a:off x="7957635" y="3161894"/>
            <a:ext cx="1557569" cy="707151"/>
            <a:chOff x="7957635" y="3161894"/>
            <a:chExt cx="1557569" cy="707151"/>
          </a:xfrm>
        </p:grpSpPr>
        <p:sp>
          <p:nvSpPr>
            <p:cNvPr id="74" name="台形 73">
              <a:extLst>
                <a:ext uri="{FF2B5EF4-FFF2-40B4-BE49-F238E27FC236}">
                  <a16:creationId xmlns:a16="http://schemas.microsoft.com/office/drawing/2014/main" id="{C6F856DE-A01A-4005-87EF-E1C3D46E7721}"/>
                </a:ext>
              </a:extLst>
            </p:cNvPr>
            <p:cNvSpPr/>
            <p:nvPr/>
          </p:nvSpPr>
          <p:spPr bwMode="auto">
            <a:xfrm rot="3600000">
              <a:off x="9085453" y="3144016"/>
              <a:ext cx="97614" cy="133369"/>
            </a:xfrm>
            <a:prstGeom prst="trapezoid">
              <a:avLst/>
            </a:prstGeom>
            <a:solidFill>
              <a:srgbClr val="33CC33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5" name="楕円 413">
              <a:extLst>
                <a:ext uri="{FF2B5EF4-FFF2-40B4-BE49-F238E27FC236}">
                  <a16:creationId xmlns:a16="http://schemas.microsoft.com/office/drawing/2014/main" id="{F534882B-4EF6-46D7-B8D1-DDD404C0591B}"/>
                </a:ext>
              </a:extLst>
            </p:cNvPr>
            <p:cNvSpPr/>
            <p:nvPr/>
          </p:nvSpPr>
          <p:spPr bwMode="auto">
            <a:xfrm rot="3600000">
              <a:off x="8410954" y="2911277"/>
              <a:ext cx="329533" cy="1236172"/>
            </a:xfrm>
            <a:custGeom>
              <a:avLst/>
              <a:gdLst>
                <a:gd name="connsiteX0" fmla="*/ 0 w 823660"/>
                <a:gd name="connsiteY0" fmla="*/ 202789 h 405577"/>
                <a:gd name="connsiteX1" fmla="*/ 411830 w 823660"/>
                <a:gd name="connsiteY1" fmla="*/ 0 h 405577"/>
                <a:gd name="connsiteX2" fmla="*/ 823660 w 823660"/>
                <a:gd name="connsiteY2" fmla="*/ 202789 h 405577"/>
                <a:gd name="connsiteX3" fmla="*/ 411830 w 823660"/>
                <a:gd name="connsiteY3" fmla="*/ 405578 h 405577"/>
                <a:gd name="connsiteX4" fmla="*/ 0 w 823660"/>
                <a:gd name="connsiteY4" fmla="*/ 202789 h 405577"/>
                <a:gd name="connsiteX0" fmla="*/ 0 w 823660"/>
                <a:gd name="connsiteY0" fmla="*/ 202789 h 405578"/>
                <a:gd name="connsiteX1" fmla="*/ 411830 w 823660"/>
                <a:gd name="connsiteY1" fmla="*/ 0 h 405578"/>
                <a:gd name="connsiteX2" fmla="*/ 823660 w 823660"/>
                <a:gd name="connsiteY2" fmla="*/ 202789 h 405578"/>
                <a:gd name="connsiteX3" fmla="*/ 411830 w 823660"/>
                <a:gd name="connsiteY3" fmla="*/ 405578 h 405578"/>
                <a:gd name="connsiteX4" fmla="*/ 0 w 823660"/>
                <a:gd name="connsiteY4" fmla="*/ 202789 h 405578"/>
                <a:gd name="connsiteX0" fmla="*/ 0 w 823660"/>
                <a:gd name="connsiteY0" fmla="*/ 202789 h 405578"/>
                <a:gd name="connsiteX1" fmla="*/ 411830 w 823660"/>
                <a:gd name="connsiteY1" fmla="*/ 0 h 405578"/>
                <a:gd name="connsiteX2" fmla="*/ 823660 w 823660"/>
                <a:gd name="connsiteY2" fmla="*/ 202789 h 405578"/>
                <a:gd name="connsiteX3" fmla="*/ 411830 w 823660"/>
                <a:gd name="connsiteY3" fmla="*/ 405578 h 405578"/>
                <a:gd name="connsiteX4" fmla="*/ 0 w 823660"/>
                <a:gd name="connsiteY4" fmla="*/ 202789 h 405578"/>
                <a:gd name="connsiteX0" fmla="*/ 0 w 823660"/>
                <a:gd name="connsiteY0" fmla="*/ 202789 h 405578"/>
                <a:gd name="connsiteX1" fmla="*/ 411830 w 823660"/>
                <a:gd name="connsiteY1" fmla="*/ 0 h 405578"/>
                <a:gd name="connsiteX2" fmla="*/ 823660 w 823660"/>
                <a:gd name="connsiteY2" fmla="*/ 202789 h 405578"/>
                <a:gd name="connsiteX3" fmla="*/ 411830 w 823660"/>
                <a:gd name="connsiteY3" fmla="*/ 405578 h 405578"/>
                <a:gd name="connsiteX4" fmla="*/ 0 w 823660"/>
                <a:gd name="connsiteY4" fmla="*/ 202789 h 405578"/>
                <a:gd name="connsiteX0" fmla="*/ 0 w 823660"/>
                <a:gd name="connsiteY0" fmla="*/ 202789 h 405578"/>
                <a:gd name="connsiteX1" fmla="*/ 411830 w 823660"/>
                <a:gd name="connsiteY1" fmla="*/ 0 h 405578"/>
                <a:gd name="connsiteX2" fmla="*/ 823660 w 823660"/>
                <a:gd name="connsiteY2" fmla="*/ 202789 h 405578"/>
                <a:gd name="connsiteX3" fmla="*/ 411830 w 823660"/>
                <a:gd name="connsiteY3" fmla="*/ 405578 h 405578"/>
                <a:gd name="connsiteX4" fmla="*/ 0 w 823660"/>
                <a:gd name="connsiteY4" fmla="*/ 202789 h 405578"/>
                <a:gd name="connsiteX0" fmla="*/ 121007 w 944667"/>
                <a:gd name="connsiteY0" fmla="*/ 202789 h 1767653"/>
                <a:gd name="connsiteX1" fmla="*/ 532837 w 944667"/>
                <a:gd name="connsiteY1" fmla="*/ 0 h 1767653"/>
                <a:gd name="connsiteX2" fmla="*/ 944667 w 944667"/>
                <a:gd name="connsiteY2" fmla="*/ 202789 h 1767653"/>
                <a:gd name="connsiteX3" fmla="*/ 94687 w 944667"/>
                <a:gd name="connsiteY3" fmla="*/ 1767653 h 1767653"/>
                <a:gd name="connsiteX4" fmla="*/ 121007 w 944667"/>
                <a:gd name="connsiteY4" fmla="*/ 202789 h 1767653"/>
                <a:gd name="connsiteX0" fmla="*/ 26320 w 849980"/>
                <a:gd name="connsiteY0" fmla="*/ 202789 h 1767653"/>
                <a:gd name="connsiteX1" fmla="*/ 438150 w 849980"/>
                <a:gd name="connsiteY1" fmla="*/ 0 h 1767653"/>
                <a:gd name="connsiteX2" fmla="*/ 849980 w 849980"/>
                <a:gd name="connsiteY2" fmla="*/ 202789 h 1767653"/>
                <a:gd name="connsiteX3" fmla="*/ 0 w 849980"/>
                <a:gd name="connsiteY3" fmla="*/ 1767653 h 1767653"/>
                <a:gd name="connsiteX4" fmla="*/ 26320 w 849980"/>
                <a:gd name="connsiteY4" fmla="*/ 202789 h 1767653"/>
                <a:gd name="connsiteX0" fmla="*/ 26320 w 849980"/>
                <a:gd name="connsiteY0" fmla="*/ 202789 h 1767653"/>
                <a:gd name="connsiteX1" fmla="*/ 438150 w 849980"/>
                <a:gd name="connsiteY1" fmla="*/ 0 h 1767653"/>
                <a:gd name="connsiteX2" fmla="*/ 849980 w 849980"/>
                <a:gd name="connsiteY2" fmla="*/ 202789 h 1767653"/>
                <a:gd name="connsiteX3" fmla="*/ 0 w 849980"/>
                <a:gd name="connsiteY3" fmla="*/ 1767653 h 1767653"/>
                <a:gd name="connsiteX4" fmla="*/ 26320 w 849980"/>
                <a:gd name="connsiteY4" fmla="*/ 202789 h 1767653"/>
                <a:gd name="connsiteX0" fmla="*/ 26320 w 849980"/>
                <a:gd name="connsiteY0" fmla="*/ 202789 h 1767653"/>
                <a:gd name="connsiteX1" fmla="*/ 438150 w 849980"/>
                <a:gd name="connsiteY1" fmla="*/ 0 h 1767653"/>
                <a:gd name="connsiteX2" fmla="*/ 849980 w 849980"/>
                <a:gd name="connsiteY2" fmla="*/ 202789 h 1767653"/>
                <a:gd name="connsiteX3" fmla="*/ 0 w 849980"/>
                <a:gd name="connsiteY3" fmla="*/ 1767653 h 1767653"/>
                <a:gd name="connsiteX4" fmla="*/ 26320 w 849980"/>
                <a:gd name="connsiteY4" fmla="*/ 202789 h 17676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49980" h="1767653">
                  <a:moveTo>
                    <a:pt x="26320" y="202789"/>
                  </a:moveTo>
                  <a:cubicBezTo>
                    <a:pt x="26320" y="90792"/>
                    <a:pt x="210703" y="0"/>
                    <a:pt x="438150" y="0"/>
                  </a:cubicBezTo>
                  <a:cubicBezTo>
                    <a:pt x="665597" y="0"/>
                    <a:pt x="849980" y="90792"/>
                    <a:pt x="849980" y="202789"/>
                  </a:cubicBezTo>
                  <a:cubicBezTo>
                    <a:pt x="849980" y="314786"/>
                    <a:pt x="637022" y="1524765"/>
                    <a:pt x="0" y="1767653"/>
                  </a:cubicBezTo>
                  <a:cubicBezTo>
                    <a:pt x="215466" y="1053278"/>
                    <a:pt x="26320" y="314786"/>
                    <a:pt x="26320" y="202789"/>
                  </a:cubicBezTo>
                  <a:close/>
                </a:path>
              </a:pathLst>
            </a:custGeom>
            <a:solidFill>
              <a:srgbClr val="FF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1" name="台形 70">
              <a:extLst>
                <a:ext uri="{FF2B5EF4-FFF2-40B4-BE49-F238E27FC236}">
                  <a16:creationId xmlns:a16="http://schemas.microsoft.com/office/drawing/2014/main" id="{C7B21AB5-D3A3-4C61-A652-792F146F89D8}"/>
                </a:ext>
              </a:extLst>
            </p:cNvPr>
            <p:cNvSpPr/>
            <p:nvPr/>
          </p:nvSpPr>
          <p:spPr bwMode="auto">
            <a:xfrm rot="4592918">
              <a:off x="9399713" y="3491220"/>
              <a:ext cx="97614" cy="133369"/>
            </a:xfrm>
            <a:prstGeom prst="trapezoid">
              <a:avLst/>
            </a:prstGeom>
            <a:solidFill>
              <a:srgbClr val="33CC33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2" name="楕円 413">
              <a:extLst>
                <a:ext uri="{FF2B5EF4-FFF2-40B4-BE49-F238E27FC236}">
                  <a16:creationId xmlns:a16="http://schemas.microsoft.com/office/drawing/2014/main" id="{5DFCA6AA-7460-4A56-AE71-E74008A84D43}"/>
                </a:ext>
              </a:extLst>
            </p:cNvPr>
            <p:cNvSpPr/>
            <p:nvPr/>
          </p:nvSpPr>
          <p:spPr bwMode="auto">
            <a:xfrm rot="4592918">
              <a:off x="8657584" y="3086193"/>
              <a:ext cx="329533" cy="1236172"/>
            </a:xfrm>
            <a:custGeom>
              <a:avLst/>
              <a:gdLst>
                <a:gd name="connsiteX0" fmla="*/ 0 w 823660"/>
                <a:gd name="connsiteY0" fmla="*/ 202789 h 405577"/>
                <a:gd name="connsiteX1" fmla="*/ 411830 w 823660"/>
                <a:gd name="connsiteY1" fmla="*/ 0 h 405577"/>
                <a:gd name="connsiteX2" fmla="*/ 823660 w 823660"/>
                <a:gd name="connsiteY2" fmla="*/ 202789 h 405577"/>
                <a:gd name="connsiteX3" fmla="*/ 411830 w 823660"/>
                <a:gd name="connsiteY3" fmla="*/ 405578 h 405577"/>
                <a:gd name="connsiteX4" fmla="*/ 0 w 823660"/>
                <a:gd name="connsiteY4" fmla="*/ 202789 h 405577"/>
                <a:gd name="connsiteX0" fmla="*/ 0 w 823660"/>
                <a:gd name="connsiteY0" fmla="*/ 202789 h 405578"/>
                <a:gd name="connsiteX1" fmla="*/ 411830 w 823660"/>
                <a:gd name="connsiteY1" fmla="*/ 0 h 405578"/>
                <a:gd name="connsiteX2" fmla="*/ 823660 w 823660"/>
                <a:gd name="connsiteY2" fmla="*/ 202789 h 405578"/>
                <a:gd name="connsiteX3" fmla="*/ 411830 w 823660"/>
                <a:gd name="connsiteY3" fmla="*/ 405578 h 405578"/>
                <a:gd name="connsiteX4" fmla="*/ 0 w 823660"/>
                <a:gd name="connsiteY4" fmla="*/ 202789 h 405578"/>
                <a:gd name="connsiteX0" fmla="*/ 0 w 823660"/>
                <a:gd name="connsiteY0" fmla="*/ 202789 h 405578"/>
                <a:gd name="connsiteX1" fmla="*/ 411830 w 823660"/>
                <a:gd name="connsiteY1" fmla="*/ 0 h 405578"/>
                <a:gd name="connsiteX2" fmla="*/ 823660 w 823660"/>
                <a:gd name="connsiteY2" fmla="*/ 202789 h 405578"/>
                <a:gd name="connsiteX3" fmla="*/ 411830 w 823660"/>
                <a:gd name="connsiteY3" fmla="*/ 405578 h 405578"/>
                <a:gd name="connsiteX4" fmla="*/ 0 w 823660"/>
                <a:gd name="connsiteY4" fmla="*/ 202789 h 405578"/>
                <a:gd name="connsiteX0" fmla="*/ 0 w 823660"/>
                <a:gd name="connsiteY0" fmla="*/ 202789 h 405578"/>
                <a:gd name="connsiteX1" fmla="*/ 411830 w 823660"/>
                <a:gd name="connsiteY1" fmla="*/ 0 h 405578"/>
                <a:gd name="connsiteX2" fmla="*/ 823660 w 823660"/>
                <a:gd name="connsiteY2" fmla="*/ 202789 h 405578"/>
                <a:gd name="connsiteX3" fmla="*/ 411830 w 823660"/>
                <a:gd name="connsiteY3" fmla="*/ 405578 h 405578"/>
                <a:gd name="connsiteX4" fmla="*/ 0 w 823660"/>
                <a:gd name="connsiteY4" fmla="*/ 202789 h 405578"/>
                <a:gd name="connsiteX0" fmla="*/ 0 w 823660"/>
                <a:gd name="connsiteY0" fmla="*/ 202789 h 405578"/>
                <a:gd name="connsiteX1" fmla="*/ 411830 w 823660"/>
                <a:gd name="connsiteY1" fmla="*/ 0 h 405578"/>
                <a:gd name="connsiteX2" fmla="*/ 823660 w 823660"/>
                <a:gd name="connsiteY2" fmla="*/ 202789 h 405578"/>
                <a:gd name="connsiteX3" fmla="*/ 411830 w 823660"/>
                <a:gd name="connsiteY3" fmla="*/ 405578 h 405578"/>
                <a:gd name="connsiteX4" fmla="*/ 0 w 823660"/>
                <a:gd name="connsiteY4" fmla="*/ 202789 h 405578"/>
                <a:gd name="connsiteX0" fmla="*/ 121007 w 944667"/>
                <a:gd name="connsiteY0" fmla="*/ 202789 h 1767653"/>
                <a:gd name="connsiteX1" fmla="*/ 532837 w 944667"/>
                <a:gd name="connsiteY1" fmla="*/ 0 h 1767653"/>
                <a:gd name="connsiteX2" fmla="*/ 944667 w 944667"/>
                <a:gd name="connsiteY2" fmla="*/ 202789 h 1767653"/>
                <a:gd name="connsiteX3" fmla="*/ 94687 w 944667"/>
                <a:gd name="connsiteY3" fmla="*/ 1767653 h 1767653"/>
                <a:gd name="connsiteX4" fmla="*/ 121007 w 944667"/>
                <a:gd name="connsiteY4" fmla="*/ 202789 h 1767653"/>
                <a:gd name="connsiteX0" fmla="*/ 26320 w 849980"/>
                <a:gd name="connsiteY0" fmla="*/ 202789 h 1767653"/>
                <a:gd name="connsiteX1" fmla="*/ 438150 w 849980"/>
                <a:gd name="connsiteY1" fmla="*/ 0 h 1767653"/>
                <a:gd name="connsiteX2" fmla="*/ 849980 w 849980"/>
                <a:gd name="connsiteY2" fmla="*/ 202789 h 1767653"/>
                <a:gd name="connsiteX3" fmla="*/ 0 w 849980"/>
                <a:gd name="connsiteY3" fmla="*/ 1767653 h 1767653"/>
                <a:gd name="connsiteX4" fmla="*/ 26320 w 849980"/>
                <a:gd name="connsiteY4" fmla="*/ 202789 h 1767653"/>
                <a:gd name="connsiteX0" fmla="*/ 26320 w 849980"/>
                <a:gd name="connsiteY0" fmla="*/ 202789 h 1767653"/>
                <a:gd name="connsiteX1" fmla="*/ 438150 w 849980"/>
                <a:gd name="connsiteY1" fmla="*/ 0 h 1767653"/>
                <a:gd name="connsiteX2" fmla="*/ 849980 w 849980"/>
                <a:gd name="connsiteY2" fmla="*/ 202789 h 1767653"/>
                <a:gd name="connsiteX3" fmla="*/ 0 w 849980"/>
                <a:gd name="connsiteY3" fmla="*/ 1767653 h 1767653"/>
                <a:gd name="connsiteX4" fmla="*/ 26320 w 849980"/>
                <a:gd name="connsiteY4" fmla="*/ 202789 h 1767653"/>
                <a:gd name="connsiteX0" fmla="*/ 26320 w 849980"/>
                <a:gd name="connsiteY0" fmla="*/ 202789 h 1767653"/>
                <a:gd name="connsiteX1" fmla="*/ 438150 w 849980"/>
                <a:gd name="connsiteY1" fmla="*/ 0 h 1767653"/>
                <a:gd name="connsiteX2" fmla="*/ 849980 w 849980"/>
                <a:gd name="connsiteY2" fmla="*/ 202789 h 1767653"/>
                <a:gd name="connsiteX3" fmla="*/ 0 w 849980"/>
                <a:gd name="connsiteY3" fmla="*/ 1767653 h 1767653"/>
                <a:gd name="connsiteX4" fmla="*/ 26320 w 849980"/>
                <a:gd name="connsiteY4" fmla="*/ 202789 h 17676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49980" h="1767653">
                  <a:moveTo>
                    <a:pt x="26320" y="202789"/>
                  </a:moveTo>
                  <a:cubicBezTo>
                    <a:pt x="26320" y="90792"/>
                    <a:pt x="210703" y="0"/>
                    <a:pt x="438150" y="0"/>
                  </a:cubicBezTo>
                  <a:cubicBezTo>
                    <a:pt x="665597" y="0"/>
                    <a:pt x="849980" y="90792"/>
                    <a:pt x="849980" y="202789"/>
                  </a:cubicBezTo>
                  <a:cubicBezTo>
                    <a:pt x="849980" y="314786"/>
                    <a:pt x="637022" y="1524765"/>
                    <a:pt x="0" y="1767653"/>
                  </a:cubicBezTo>
                  <a:cubicBezTo>
                    <a:pt x="215466" y="1053278"/>
                    <a:pt x="26320" y="314786"/>
                    <a:pt x="26320" y="202789"/>
                  </a:cubicBezTo>
                  <a:close/>
                </a:path>
              </a:pathLst>
            </a:custGeom>
            <a:solidFill>
              <a:srgbClr val="FF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76" name="グループ化 75">
            <a:extLst>
              <a:ext uri="{FF2B5EF4-FFF2-40B4-BE49-F238E27FC236}">
                <a16:creationId xmlns:a16="http://schemas.microsoft.com/office/drawing/2014/main" id="{FAB8FF09-7200-4511-91B4-F9D7E0AC58D8}"/>
              </a:ext>
            </a:extLst>
          </p:cNvPr>
          <p:cNvGrpSpPr/>
          <p:nvPr/>
        </p:nvGrpSpPr>
        <p:grpSpPr>
          <a:xfrm>
            <a:off x="449010" y="5184195"/>
            <a:ext cx="1802023" cy="1130424"/>
            <a:chOff x="449010" y="5184195"/>
            <a:chExt cx="1802023" cy="1130424"/>
          </a:xfrm>
        </p:grpSpPr>
        <p:grpSp>
          <p:nvGrpSpPr>
            <p:cNvPr id="77" name="グループ化 76">
              <a:extLst>
                <a:ext uri="{FF2B5EF4-FFF2-40B4-BE49-F238E27FC236}">
                  <a16:creationId xmlns:a16="http://schemas.microsoft.com/office/drawing/2014/main" id="{4633EC56-1983-4300-B38D-49ED9CFC7A77}"/>
                </a:ext>
              </a:extLst>
            </p:cNvPr>
            <p:cNvGrpSpPr/>
            <p:nvPr/>
          </p:nvGrpSpPr>
          <p:grpSpPr>
            <a:xfrm>
              <a:off x="449010" y="5184195"/>
              <a:ext cx="1575175" cy="1130424"/>
              <a:chOff x="407495" y="3180240"/>
              <a:chExt cx="1575175" cy="1130424"/>
            </a:xfrm>
          </p:grpSpPr>
          <p:grpSp>
            <p:nvGrpSpPr>
              <p:cNvPr id="94" name="グループ化 93">
                <a:extLst>
                  <a:ext uri="{FF2B5EF4-FFF2-40B4-BE49-F238E27FC236}">
                    <a16:creationId xmlns:a16="http://schemas.microsoft.com/office/drawing/2014/main" id="{EC9EDF27-E1D4-4C04-8911-6C41EBA09325}"/>
                  </a:ext>
                </a:extLst>
              </p:cNvPr>
              <p:cNvGrpSpPr/>
              <p:nvPr/>
            </p:nvGrpSpPr>
            <p:grpSpPr>
              <a:xfrm>
                <a:off x="407495" y="3180240"/>
                <a:ext cx="1575175" cy="1130424"/>
                <a:chOff x="407495" y="3180240"/>
                <a:chExt cx="1575175" cy="1130424"/>
              </a:xfrm>
              <a:solidFill>
                <a:srgbClr val="FFC000"/>
              </a:solidFill>
            </p:grpSpPr>
            <p:sp>
              <p:nvSpPr>
                <p:cNvPr id="96" name="楕円 31">
                  <a:extLst>
                    <a:ext uri="{FF2B5EF4-FFF2-40B4-BE49-F238E27FC236}">
                      <a16:creationId xmlns:a16="http://schemas.microsoft.com/office/drawing/2014/main" id="{326B953E-170C-4ABD-BF5C-8E028D58A11E}"/>
                    </a:ext>
                  </a:extLst>
                </p:cNvPr>
                <p:cNvSpPr/>
                <p:nvPr/>
              </p:nvSpPr>
              <p:spPr bwMode="auto">
                <a:xfrm>
                  <a:off x="447065" y="3564015"/>
                  <a:ext cx="1496036" cy="746649"/>
                </a:xfrm>
                <a:custGeom>
                  <a:avLst/>
                  <a:gdLst>
                    <a:gd name="connsiteX0" fmla="*/ 0 w 1496036"/>
                    <a:gd name="connsiteY0" fmla="*/ 554547 h 1109094"/>
                    <a:gd name="connsiteX1" fmla="*/ 748018 w 1496036"/>
                    <a:gd name="connsiteY1" fmla="*/ 0 h 1109094"/>
                    <a:gd name="connsiteX2" fmla="*/ 1496036 w 1496036"/>
                    <a:gd name="connsiteY2" fmla="*/ 554547 h 1109094"/>
                    <a:gd name="connsiteX3" fmla="*/ 748018 w 1496036"/>
                    <a:gd name="connsiteY3" fmla="*/ 1109094 h 1109094"/>
                    <a:gd name="connsiteX4" fmla="*/ 0 w 1496036"/>
                    <a:gd name="connsiteY4" fmla="*/ 554547 h 1109094"/>
                    <a:gd name="connsiteX0" fmla="*/ 0 w 1496036"/>
                    <a:gd name="connsiteY0" fmla="*/ 554547 h 1109094"/>
                    <a:gd name="connsiteX1" fmla="*/ 748018 w 1496036"/>
                    <a:gd name="connsiteY1" fmla="*/ 0 h 1109094"/>
                    <a:gd name="connsiteX2" fmla="*/ 1496036 w 1496036"/>
                    <a:gd name="connsiteY2" fmla="*/ 554547 h 1109094"/>
                    <a:gd name="connsiteX3" fmla="*/ 748018 w 1496036"/>
                    <a:gd name="connsiteY3" fmla="*/ 1109094 h 1109094"/>
                    <a:gd name="connsiteX4" fmla="*/ 0 w 1496036"/>
                    <a:gd name="connsiteY4" fmla="*/ 554547 h 1109094"/>
                    <a:gd name="connsiteX0" fmla="*/ 0 w 1496036"/>
                    <a:gd name="connsiteY0" fmla="*/ 554547 h 1109094"/>
                    <a:gd name="connsiteX1" fmla="*/ 748018 w 1496036"/>
                    <a:gd name="connsiteY1" fmla="*/ 0 h 1109094"/>
                    <a:gd name="connsiteX2" fmla="*/ 1496036 w 1496036"/>
                    <a:gd name="connsiteY2" fmla="*/ 554547 h 1109094"/>
                    <a:gd name="connsiteX3" fmla="*/ 748018 w 1496036"/>
                    <a:gd name="connsiteY3" fmla="*/ 1109094 h 1109094"/>
                    <a:gd name="connsiteX4" fmla="*/ 0 w 1496036"/>
                    <a:gd name="connsiteY4" fmla="*/ 554547 h 1109094"/>
                    <a:gd name="connsiteX0" fmla="*/ 0 w 1496036"/>
                    <a:gd name="connsiteY0" fmla="*/ 554547 h 1109094"/>
                    <a:gd name="connsiteX1" fmla="*/ 748018 w 1496036"/>
                    <a:gd name="connsiteY1" fmla="*/ 0 h 1109094"/>
                    <a:gd name="connsiteX2" fmla="*/ 1496036 w 1496036"/>
                    <a:gd name="connsiteY2" fmla="*/ 554547 h 1109094"/>
                    <a:gd name="connsiteX3" fmla="*/ 748018 w 1496036"/>
                    <a:gd name="connsiteY3" fmla="*/ 1109094 h 1109094"/>
                    <a:gd name="connsiteX4" fmla="*/ 0 w 1496036"/>
                    <a:gd name="connsiteY4" fmla="*/ 554547 h 1109094"/>
                    <a:gd name="connsiteX0" fmla="*/ 0 w 1496036"/>
                    <a:gd name="connsiteY0" fmla="*/ 192102 h 746649"/>
                    <a:gd name="connsiteX1" fmla="*/ 773418 w 1496036"/>
                    <a:gd name="connsiteY1" fmla="*/ 37605 h 746649"/>
                    <a:gd name="connsiteX2" fmla="*/ 1496036 w 1496036"/>
                    <a:gd name="connsiteY2" fmla="*/ 192102 h 746649"/>
                    <a:gd name="connsiteX3" fmla="*/ 748018 w 1496036"/>
                    <a:gd name="connsiteY3" fmla="*/ 746649 h 746649"/>
                    <a:gd name="connsiteX4" fmla="*/ 0 w 1496036"/>
                    <a:gd name="connsiteY4" fmla="*/ 192102 h 7466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96036" h="746649">
                      <a:moveTo>
                        <a:pt x="0" y="192102"/>
                      </a:moveTo>
                      <a:cubicBezTo>
                        <a:pt x="0" y="-114166"/>
                        <a:pt x="360299" y="37605"/>
                        <a:pt x="773418" y="37605"/>
                      </a:cubicBezTo>
                      <a:cubicBezTo>
                        <a:pt x="1186537" y="37605"/>
                        <a:pt x="1496036" y="-114166"/>
                        <a:pt x="1496036" y="192102"/>
                      </a:cubicBezTo>
                      <a:cubicBezTo>
                        <a:pt x="1496036" y="498370"/>
                        <a:pt x="1161137" y="746649"/>
                        <a:pt x="748018" y="746649"/>
                      </a:cubicBezTo>
                      <a:cubicBezTo>
                        <a:pt x="334899" y="746649"/>
                        <a:pt x="0" y="498370"/>
                        <a:pt x="0" y="192102"/>
                      </a:cubicBezTo>
                      <a:close/>
                    </a:path>
                  </a:pathLst>
                </a:custGeom>
                <a:solidFill>
                  <a:srgbClr val="CC66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7" name="楕円 96">
                  <a:extLst>
                    <a:ext uri="{FF2B5EF4-FFF2-40B4-BE49-F238E27FC236}">
                      <a16:creationId xmlns:a16="http://schemas.microsoft.com/office/drawing/2014/main" id="{EAA47A36-4D08-4A13-9DCA-BC9AC8549C56}"/>
                    </a:ext>
                  </a:extLst>
                </p:cNvPr>
                <p:cNvSpPr/>
                <p:nvPr/>
              </p:nvSpPr>
              <p:spPr bwMode="auto">
                <a:xfrm>
                  <a:off x="407495" y="3180240"/>
                  <a:ext cx="1575175" cy="1035115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8" name="楕円 97">
                  <a:extLst>
                    <a:ext uri="{FF2B5EF4-FFF2-40B4-BE49-F238E27FC236}">
                      <a16:creationId xmlns:a16="http://schemas.microsoft.com/office/drawing/2014/main" id="{4A3E716A-29C6-4718-8BA8-85F5DBB2CBE5}"/>
                    </a:ext>
                  </a:extLst>
                </p:cNvPr>
                <p:cNvSpPr/>
                <p:nvPr/>
              </p:nvSpPr>
              <p:spPr bwMode="auto">
                <a:xfrm>
                  <a:off x="447066" y="3211991"/>
                  <a:ext cx="1496034" cy="953610"/>
                </a:xfrm>
                <a:prstGeom prst="ellipse">
                  <a:avLst/>
                </a:prstGeom>
                <a:pattFill prst="openDmnd">
                  <a:fgClr>
                    <a:srgbClr val="CC6600"/>
                  </a:fgClr>
                  <a:bgClr>
                    <a:srgbClr val="FFC000"/>
                  </a:bgClr>
                </a:patt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95" name="楕円 94">
                <a:extLst>
                  <a:ext uri="{FF2B5EF4-FFF2-40B4-BE49-F238E27FC236}">
                    <a16:creationId xmlns:a16="http://schemas.microsoft.com/office/drawing/2014/main" id="{4BEC293C-1778-4862-B705-864993F64F9D}"/>
                  </a:ext>
                </a:extLst>
              </p:cNvPr>
              <p:cNvSpPr/>
              <p:nvPr/>
            </p:nvSpPr>
            <p:spPr bwMode="auto">
              <a:xfrm>
                <a:off x="677525" y="3535531"/>
                <a:ext cx="1028137" cy="630070"/>
              </a:xfrm>
              <a:prstGeom prst="ellipse">
                <a:avLst/>
              </a:prstGeom>
              <a:solidFill>
                <a:schemeClr val="tx1">
                  <a:alpha val="20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8" name="グループ化 77">
              <a:extLst>
                <a:ext uri="{FF2B5EF4-FFF2-40B4-BE49-F238E27FC236}">
                  <a16:creationId xmlns:a16="http://schemas.microsoft.com/office/drawing/2014/main" id="{EF4C03A9-24DD-4C92-8FEA-78CCA9B37C75}"/>
                </a:ext>
              </a:extLst>
            </p:cNvPr>
            <p:cNvGrpSpPr/>
            <p:nvPr/>
          </p:nvGrpSpPr>
          <p:grpSpPr>
            <a:xfrm>
              <a:off x="576067" y="5243299"/>
              <a:ext cx="1674966" cy="610875"/>
              <a:chOff x="576067" y="5296385"/>
              <a:chExt cx="1529409" cy="557789"/>
            </a:xfrm>
          </p:grpSpPr>
          <p:grpSp>
            <p:nvGrpSpPr>
              <p:cNvPr id="79" name="グループ化 78">
                <a:extLst>
                  <a:ext uri="{FF2B5EF4-FFF2-40B4-BE49-F238E27FC236}">
                    <a16:creationId xmlns:a16="http://schemas.microsoft.com/office/drawing/2014/main" id="{6167DF79-85C0-4ECA-B330-73E229211CBE}"/>
                  </a:ext>
                </a:extLst>
              </p:cNvPr>
              <p:cNvGrpSpPr/>
              <p:nvPr/>
            </p:nvGrpSpPr>
            <p:grpSpPr>
              <a:xfrm rot="3600000">
                <a:off x="1058930" y="4813522"/>
                <a:ext cx="314979" cy="1280706"/>
                <a:chOff x="3656600" y="2484688"/>
                <a:chExt cx="529638" cy="2153513"/>
              </a:xfrm>
            </p:grpSpPr>
            <p:sp>
              <p:nvSpPr>
                <p:cNvPr id="90" name="楕円 24">
                  <a:extLst>
                    <a:ext uri="{FF2B5EF4-FFF2-40B4-BE49-F238E27FC236}">
                      <a16:creationId xmlns:a16="http://schemas.microsoft.com/office/drawing/2014/main" id="{B7809871-1A2A-4F3C-89E3-2457C0D02CF0}"/>
                    </a:ext>
                  </a:extLst>
                </p:cNvPr>
                <p:cNvSpPr/>
                <p:nvPr/>
              </p:nvSpPr>
              <p:spPr bwMode="auto">
                <a:xfrm>
                  <a:off x="3656600" y="2522830"/>
                  <a:ext cx="529638" cy="2115371"/>
                </a:xfrm>
                <a:custGeom>
                  <a:avLst/>
                  <a:gdLst>
                    <a:gd name="connsiteX0" fmla="*/ 0 w 382343"/>
                    <a:gd name="connsiteY0" fmla="*/ 1057668 h 2115335"/>
                    <a:gd name="connsiteX1" fmla="*/ 191172 w 382343"/>
                    <a:gd name="connsiteY1" fmla="*/ 0 h 2115335"/>
                    <a:gd name="connsiteX2" fmla="*/ 382344 w 382343"/>
                    <a:gd name="connsiteY2" fmla="*/ 1057668 h 2115335"/>
                    <a:gd name="connsiteX3" fmla="*/ 191172 w 382343"/>
                    <a:gd name="connsiteY3" fmla="*/ 2115336 h 2115335"/>
                    <a:gd name="connsiteX4" fmla="*/ 0 w 382343"/>
                    <a:gd name="connsiteY4" fmla="*/ 1057668 h 2115335"/>
                    <a:gd name="connsiteX0" fmla="*/ 793 w 383930"/>
                    <a:gd name="connsiteY0" fmla="*/ 1057668 h 2115371"/>
                    <a:gd name="connsiteX1" fmla="*/ 191965 w 383930"/>
                    <a:gd name="connsiteY1" fmla="*/ 0 h 2115371"/>
                    <a:gd name="connsiteX2" fmla="*/ 383137 w 383930"/>
                    <a:gd name="connsiteY2" fmla="*/ 1057668 h 2115371"/>
                    <a:gd name="connsiteX3" fmla="*/ 191965 w 383930"/>
                    <a:gd name="connsiteY3" fmla="*/ 2115336 h 2115371"/>
                    <a:gd name="connsiteX4" fmla="*/ 793 w 383930"/>
                    <a:gd name="connsiteY4" fmla="*/ 1057668 h 21153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83930" h="2115371">
                      <a:moveTo>
                        <a:pt x="793" y="1057668"/>
                      </a:moveTo>
                      <a:cubicBezTo>
                        <a:pt x="793" y="473534"/>
                        <a:pt x="86384" y="0"/>
                        <a:pt x="191965" y="0"/>
                      </a:cubicBezTo>
                      <a:cubicBezTo>
                        <a:pt x="297546" y="0"/>
                        <a:pt x="383137" y="473534"/>
                        <a:pt x="383137" y="1057668"/>
                      </a:cubicBezTo>
                      <a:cubicBezTo>
                        <a:pt x="383137" y="1641802"/>
                        <a:pt x="407083" y="2110574"/>
                        <a:pt x="191965" y="2115336"/>
                      </a:cubicBezTo>
                      <a:cubicBezTo>
                        <a:pt x="-23153" y="2120098"/>
                        <a:pt x="793" y="1641802"/>
                        <a:pt x="793" y="1057668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91" name="楕円 24">
                  <a:extLst>
                    <a:ext uri="{FF2B5EF4-FFF2-40B4-BE49-F238E27FC236}">
                      <a16:creationId xmlns:a16="http://schemas.microsoft.com/office/drawing/2014/main" id="{5B848C35-782C-4F97-B14C-FDAF2CBCA5F7}"/>
                    </a:ext>
                  </a:extLst>
                </p:cNvPr>
                <p:cNvSpPr/>
                <p:nvPr/>
              </p:nvSpPr>
              <p:spPr bwMode="auto">
                <a:xfrm>
                  <a:off x="3728038" y="2522830"/>
                  <a:ext cx="386762" cy="2115371"/>
                </a:xfrm>
                <a:custGeom>
                  <a:avLst/>
                  <a:gdLst>
                    <a:gd name="connsiteX0" fmla="*/ 0 w 382343"/>
                    <a:gd name="connsiteY0" fmla="*/ 1057668 h 2115335"/>
                    <a:gd name="connsiteX1" fmla="*/ 191172 w 382343"/>
                    <a:gd name="connsiteY1" fmla="*/ 0 h 2115335"/>
                    <a:gd name="connsiteX2" fmla="*/ 382344 w 382343"/>
                    <a:gd name="connsiteY2" fmla="*/ 1057668 h 2115335"/>
                    <a:gd name="connsiteX3" fmla="*/ 191172 w 382343"/>
                    <a:gd name="connsiteY3" fmla="*/ 2115336 h 2115335"/>
                    <a:gd name="connsiteX4" fmla="*/ 0 w 382343"/>
                    <a:gd name="connsiteY4" fmla="*/ 1057668 h 2115335"/>
                    <a:gd name="connsiteX0" fmla="*/ 793 w 383930"/>
                    <a:gd name="connsiteY0" fmla="*/ 1057668 h 2115371"/>
                    <a:gd name="connsiteX1" fmla="*/ 191965 w 383930"/>
                    <a:gd name="connsiteY1" fmla="*/ 0 h 2115371"/>
                    <a:gd name="connsiteX2" fmla="*/ 383137 w 383930"/>
                    <a:gd name="connsiteY2" fmla="*/ 1057668 h 2115371"/>
                    <a:gd name="connsiteX3" fmla="*/ 191965 w 383930"/>
                    <a:gd name="connsiteY3" fmla="*/ 2115336 h 2115371"/>
                    <a:gd name="connsiteX4" fmla="*/ 793 w 383930"/>
                    <a:gd name="connsiteY4" fmla="*/ 1057668 h 21153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83930" h="2115371">
                      <a:moveTo>
                        <a:pt x="793" y="1057668"/>
                      </a:moveTo>
                      <a:cubicBezTo>
                        <a:pt x="793" y="473534"/>
                        <a:pt x="86384" y="0"/>
                        <a:pt x="191965" y="0"/>
                      </a:cubicBezTo>
                      <a:cubicBezTo>
                        <a:pt x="297546" y="0"/>
                        <a:pt x="383137" y="473534"/>
                        <a:pt x="383137" y="1057668"/>
                      </a:cubicBezTo>
                      <a:cubicBezTo>
                        <a:pt x="383137" y="1641802"/>
                        <a:pt x="407083" y="2110574"/>
                        <a:pt x="191965" y="2115336"/>
                      </a:cubicBezTo>
                      <a:cubicBezTo>
                        <a:pt x="-23153" y="2120098"/>
                        <a:pt x="793" y="1641802"/>
                        <a:pt x="793" y="1057668"/>
                      </a:cubicBezTo>
                      <a:close/>
                    </a:path>
                  </a:pathLst>
                </a:custGeom>
                <a:solidFill>
                  <a:srgbClr val="0099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92" name="楕円 24">
                  <a:extLst>
                    <a:ext uri="{FF2B5EF4-FFF2-40B4-BE49-F238E27FC236}">
                      <a16:creationId xmlns:a16="http://schemas.microsoft.com/office/drawing/2014/main" id="{02FB29B5-66A9-49F4-8CC6-0310B7D19906}"/>
                    </a:ext>
                  </a:extLst>
                </p:cNvPr>
                <p:cNvSpPr/>
                <p:nvPr/>
              </p:nvSpPr>
              <p:spPr bwMode="auto">
                <a:xfrm>
                  <a:off x="3853693" y="2522830"/>
                  <a:ext cx="151570" cy="2115371"/>
                </a:xfrm>
                <a:custGeom>
                  <a:avLst/>
                  <a:gdLst>
                    <a:gd name="connsiteX0" fmla="*/ 0 w 382343"/>
                    <a:gd name="connsiteY0" fmla="*/ 1057668 h 2115335"/>
                    <a:gd name="connsiteX1" fmla="*/ 191172 w 382343"/>
                    <a:gd name="connsiteY1" fmla="*/ 0 h 2115335"/>
                    <a:gd name="connsiteX2" fmla="*/ 382344 w 382343"/>
                    <a:gd name="connsiteY2" fmla="*/ 1057668 h 2115335"/>
                    <a:gd name="connsiteX3" fmla="*/ 191172 w 382343"/>
                    <a:gd name="connsiteY3" fmla="*/ 2115336 h 2115335"/>
                    <a:gd name="connsiteX4" fmla="*/ 0 w 382343"/>
                    <a:gd name="connsiteY4" fmla="*/ 1057668 h 2115335"/>
                    <a:gd name="connsiteX0" fmla="*/ 793 w 383930"/>
                    <a:gd name="connsiteY0" fmla="*/ 1057668 h 2115371"/>
                    <a:gd name="connsiteX1" fmla="*/ 191965 w 383930"/>
                    <a:gd name="connsiteY1" fmla="*/ 0 h 2115371"/>
                    <a:gd name="connsiteX2" fmla="*/ 383137 w 383930"/>
                    <a:gd name="connsiteY2" fmla="*/ 1057668 h 2115371"/>
                    <a:gd name="connsiteX3" fmla="*/ 191965 w 383930"/>
                    <a:gd name="connsiteY3" fmla="*/ 2115336 h 2115371"/>
                    <a:gd name="connsiteX4" fmla="*/ 793 w 383930"/>
                    <a:gd name="connsiteY4" fmla="*/ 1057668 h 21153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83930" h="2115371">
                      <a:moveTo>
                        <a:pt x="793" y="1057668"/>
                      </a:moveTo>
                      <a:cubicBezTo>
                        <a:pt x="793" y="473534"/>
                        <a:pt x="86384" y="0"/>
                        <a:pt x="191965" y="0"/>
                      </a:cubicBezTo>
                      <a:cubicBezTo>
                        <a:pt x="297546" y="0"/>
                        <a:pt x="383137" y="473534"/>
                        <a:pt x="383137" y="1057668"/>
                      </a:cubicBezTo>
                      <a:cubicBezTo>
                        <a:pt x="383137" y="1641802"/>
                        <a:pt x="407083" y="2110574"/>
                        <a:pt x="191965" y="2115336"/>
                      </a:cubicBezTo>
                      <a:cubicBezTo>
                        <a:pt x="-23153" y="2120098"/>
                        <a:pt x="793" y="1641802"/>
                        <a:pt x="793" y="1057668"/>
                      </a:cubicBezTo>
                      <a:close/>
                    </a:path>
                  </a:pathLst>
                </a:custGeom>
                <a:solidFill>
                  <a:srgbClr val="33CC33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93" name="フリーフォーム: 図形 92">
                  <a:extLst>
                    <a:ext uri="{FF2B5EF4-FFF2-40B4-BE49-F238E27FC236}">
                      <a16:creationId xmlns:a16="http://schemas.microsoft.com/office/drawing/2014/main" id="{1572FDE7-073C-4660-9B4C-8A7F63B4DDAF}"/>
                    </a:ext>
                  </a:extLst>
                </p:cNvPr>
                <p:cNvSpPr/>
                <p:nvPr/>
              </p:nvSpPr>
              <p:spPr bwMode="auto">
                <a:xfrm>
                  <a:off x="3811381" y="2484688"/>
                  <a:ext cx="220076" cy="136970"/>
                </a:xfrm>
                <a:custGeom>
                  <a:avLst/>
                  <a:gdLst>
                    <a:gd name="connsiteX0" fmla="*/ 158432 w 324073"/>
                    <a:gd name="connsiteY0" fmla="*/ 0 h 180132"/>
                    <a:gd name="connsiteX1" fmla="*/ 175950 w 324073"/>
                    <a:gd name="connsiteY1" fmla="*/ 7078 h 180132"/>
                    <a:gd name="connsiteX2" fmla="*/ 179263 w 324073"/>
                    <a:gd name="connsiteY2" fmla="*/ 11549 h 180132"/>
                    <a:gd name="connsiteX3" fmla="*/ 190516 w 324073"/>
                    <a:gd name="connsiteY3" fmla="*/ 3071 h 180132"/>
                    <a:gd name="connsiteX4" fmla="*/ 209268 w 324073"/>
                    <a:gd name="connsiteY4" fmla="*/ 5373 h 180132"/>
                    <a:gd name="connsiteX5" fmla="*/ 218799 w 324073"/>
                    <a:gd name="connsiteY5" fmla="*/ 12943 h 180132"/>
                    <a:gd name="connsiteX6" fmla="*/ 219482 w 324073"/>
                    <a:gd name="connsiteY6" fmla="*/ 12068 h 180132"/>
                    <a:gd name="connsiteX7" fmla="*/ 238192 w 324073"/>
                    <a:gd name="connsiteY7" fmla="*/ 9439 h 180132"/>
                    <a:gd name="connsiteX8" fmla="*/ 303491 w 324073"/>
                    <a:gd name="connsiteY8" fmla="*/ 67565 h 180132"/>
                    <a:gd name="connsiteX9" fmla="*/ 309548 w 324073"/>
                    <a:gd name="connsiteY9" fmla="*/ 168067 h 180132"/>
                    <a:gd name="connsiteX10" fmla="*/ 268798 w 324073"/>
                    <a:gd name="connsiteY10" fmla="*/ 161133 h 180132"/>
                    <a:gd name="connsiteX11" fmla="*/ 257839 w 324073"/>
                    <a:gd name="connsiteY11" fmla="*/ 151477 h 180132"/>
                    <a:gd name="connsiteX12" fmla="*/ 252226 w 324073"/>
                    <a:gd name="connsiteY12" fmla="*/ 165694 h 180132"/>
                    <a:gd name="connsiteX13" fmla="*/ 237137 w 324073"/>
                    <a:gd name="connsiteY13" fmla="*/ 177065 h 180132"/>
                    <a:gd name="connsiteX14" fmla="*/ 199570 w 324073"/>
                    <a:gd name="connsiteY14" fmla="*/ 159820 h 180132"/>
                    <a:gd name="connsiteX15" fmla="*/ 192031 w 324073"/>
                    <a:gd name="connsiteY15" fmla="*/ 148481 h 180132"/>
                    <a:gd name="connsiteX16" fmla="*/ 190256 w 324073"/>
                    <a:gd name="connsiteY16" fmla="*/ 153752 h 180132"/>
                    <a:gd name="connsiteX17" fmla="*/ 158432 w 324073"/>
                    <a:gd name="connsiteY17" fmla="*/ 180132 h 180132"/>
                    <a:gd name="connsiteX18" fmla="*/ 140914 w 324073"/>
                    <a:gd name="connsiteY18" fmla="*/ 173054 h 180132"/>
                    <a:gd name="connsiteX19" fmla="*/ 127920 w 324073"/>
                    <a:gd name="connsiteY19" fmla="*/ 155522 h 180132"/>
                    <a:gd name="connsiteX20" fmla="*/ 125061 w 324073"/>
                    <a:gd name="connsiteY20" fmla="*/ 159819 h 180132"/>
                    <a:gd name="connsiteX21" fmla="*/ 87496 w 324073"/>
                    <a:gd name="connsiteY21" fmla="*/ 177063 h 180132"/>
                    <a:gd name="connsiteX22" fmla="*/ 72406 w 324073"/>
                    <a:gd name="connsiteY22" fmla="*/ 165693 h 180132"/>
                    <a:gd name="connsiteX23" fmla="*/ 66649 w 324073"/>
                    <a:gd name="connsiteY23" fmla="*/ 151110 h 180132"/>
                    <a:gd name="connsiteX24" fmla="*/ 55274 w 324073"/>
                    <a:gd name="connsiteY24" fmla="*/ 161133 h 180132"/>
                    <a:gd name="connsiteX25" fmla="*/ 14525 w 324073"/>
                    <a:gd name="connsiteY25" fmla="*/ 168066 h 180132"/>
                    <a:gd name="connsiteX26" fmla="*/ 20582 w 324073"/>
                    <a:gd name="connsiteY26" fmla="*/ 67564 h 180132"/>
                    <a:gd name="connsiteX27" fmla="*/ 104591 w 324073"/>
                    <a:gd name="connsiteY27" fmla="*/ 12067 h 180132"/>
                    <a:gd name="connsiteX28" fmla="*/ 105488 w 324073"/>
                    <a:gd name="connsiteY28" fmla="*/ 13215 h 180132"/>
                    <a:gd name="connsiteX29" fmla="*/ 115364 w 324073"/>
                    <a:gd name="connsiteY29" fmla="*/ 5372 h 180132"/>
                    <a:gd name="connsiteX30" fmla="*/ 134117 w 324073"/>
                    <a:gd name="connsiteY30" fmla="*/ 3070 h 180132"/>
                    <a:gd name="connsiteX31" fmla="*/ 140385 w 324073"/>
                    <a:gd name="connsiteY31" fmla="*/ 7791 h 180132"/>
                    <a:gd name="connsiteX32" fmla="*/ 140914 w 324073"/>
                    <a:gd name="connsiteY32" fmla="*/ 7078 h 180132"/>
                    <a:gd name="connsiteX33" fmla="*/ 158432 w 324073"/>
                    <a:gd name="connsiteY33" fmla="*/ 0 h 1801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324073" h="180132">
                      <a:moveTo>
                        <a:pt x="158432" y="0"/>
                      </a:moveTo>
                      <a:cubicBezTo>
                        <a:pt x="164646" y="0"/>
                        <a:pt x="170566" y="2521"/>
                        <a:pt x="175950" y="7078"/>
                      </a:cubicBezTo>
                      <a:lnTo>
                        <a:pt x="179263" y="11549"/>
                      </a:lnTo>
                      <a:lnTo>
                        <a:pt x="190516" y="3071"/>
                      </a:lnTo>
                      <a:cubicBezTo>
                        <a:pt x="196518" y="1462"/>
                        <a:pt x="202888" y="2364"/>
                        <a:pt x="209268" y="5373"/>
                      </a:cubicBezTo>
                      <a:lnTo>
                        <a:pt x="218799" y="12943"/>
                      </a:lnTo>
                      <a:lnTo>
                        <a:pt x="219482" y="12068"/>
                      </a:lnTo>
                      <a:cubicBezTo>
                        <a:pt x="224864" y="8961"/>
                        <a:pt x="231251" y="8183"/>
                        <a:pt x="238192" y="9439"/>
                      </a:cubicBezTo>
                      <a:cubicBezTo>
                        <a:pt x="259018" y="13203"/>
                        <a:pt x="284837" y="35256"/>
                        <a:pt x="303491" y="67565"/>
                      </a:cubicBezTo>
                      <a:cubicBezTo>
                        <a:pt x="328362" y="110643"/>
                        <a:pt x="331074" y="155639"/>
                        <a:pt x="309548" y="168067"/>
                      </a:cubicBezTo>
                      <a:cubicBezTo>
                        <a:pt x="298785" y="174281"/>
                        <a:pt x="284001" y="171176"/>
                        <a:pt x="268798" y="161133"/>
                      </a:cubicBezTo>
                      <a:lnTo>
                        <a:pt x="257839" y="151477"/>
                      </a:lnTo>
                      <a:lnTo>
                        <a:pt x="252226" y="165694"/>
                      </a:lnTo>
                      <a:cubicBezTo>
                        <a:pt x="248205" y="171490"/>
                        <a:pt x="243140" y="175456"/>
                        <a:pt x="237137" y="177065"/>
                      </a:cubicBezTo>
                      <a:cubicBezTo>
                        <a:pt x="225133" y="180281"/>
                        <a:pt x="211656" y="173456"/>
                        <a:pt x="199570" y="159820"/>
                      </a:cubicBezTo>
                      <a:lnTo>
                        <a:pt x="192031" y="148481"/>
                      </a:lnTo>
                      <a:lnTo>
                        <a:pt x="190256" y="153752"/>
                      </a:lnTo>
                      <a:cubicBezTo>
                        <a:pt x="182111" y="170051"/>
                        <a:pt x="170860" y="180132"/>
                        <a:pt x="158432" y="180132"/>
                      </a:cubicBezTo>
                      <a:cubicBezTo>
                        <a:pt x="152218" y="180133"/>
                        <a:pt x="146297" y="177612"/>
                        <a:pt x="140914" y="173054"/>
                      </a:cubicBezTo>
                      <a:lnTo>
                        <a:pt x="127920" y="155522"/>
                      </a:lnTo>
                      <a:lnTo>
                        <a:pt x="125061" y="159819"/>
                      </a:lnTo>
                      <a:cubicBezTo>
                        <a:pt x="112977" y="173455"/>
                        <a:pt x="99500" y="180280"/>
                        <a:pt x="87496" y="177063"/>
                      </a:cubicBezTo>
                      <a:cubicBezTo>
                        <a:pt x="81493" y="175455"/>
                        <a:pt x="76427" y="171489"/>
                        <a:pt x="72406" y="165693"/>
                      </a:cubicBezTo>
                      <a:lnTo>
                        <a:pt x="66649" y="151110"/>
                      </a:lnTo>
                      <a:lnTo>
                        <a:pt x="55274" y="161133"/>
                      </a:lnTo>
                      <a:cubicBezTo>
                        <a:pt x="40072" y="171175"/>
                        <a:pt x="25288" y="174280"/>
                        <a:pt x="14525" y="168066"/>
                      </a:cubicBezTo>
                      <a:cubicBezTo>
                        <a:pt x="-7001" y="155638"/>
                        <a:pt x="-4289" y="110642"/>
                        <a:pt x="20582" y="67564"/>
                      </a:cubicBezTo>
                      <a:cubicBezTo>
                        <a:pt x="45453" y="24486"/>
                        <a:pt x="83065" y="-361"/>
                        <a:pt x="104591" y="12067"/>
                      </a:cubicBezTo>
                      <a:lnTo>
                        <a:pt x="105488" y="13215"/>
                      </a:lnTo>
                      <a:lnTo>
                        <a:pt x="115364" y="5372"/>
                      </a:lnTo>
                      <a:cubicBezTo>
                        <a:pt x="121744" y="2363"/>
                        <a:pt x="128115" y="1461"/>
                        <a:pt x="134117" y="3070"/>
                      </a:cubicBezTo>
                      <a:lnTo>
                        <a:pt x="140385" y="7791"/>
                      </a:lnTo>
                      <a:lnTo>
                        <a:pt x="140914" y="7078"/>
                      </a:lnTo>
                      <a:cubicBezTo>
                        <a:pt x="146298" y="2521"/>
                        <a:pt x="152218" y="0"/>
                        <a:pt x="158432" y="0"/>
                      </a:cubicBezTo>
                      <a:close/>
                    </a:path>
                  </a:pathLst>
                </a:custGeom>
                <a:solidFill>
                  <a:srgbClr val="92D05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80" name="グループ化 79">
                <a:extLst>
                  <a:ext uri="{FF2B5EF4-FFF2-40B4-BE49-F238E27FC236}">
                    <a16:creationId xmlns:a16="http://schemas.microsoft.com/office/drawing/2014/main" id="{8F08A604-507E-4490-891A-59D1BF57A86E}"/>
                  </a:ext>
                </a:extLst>
              </p:cNvPr>
              <p:cNvGrpSpPr/>
              <p:nvPr/>
            </p:nvGrpSpPr>
            <p:grpSpPr>
              <a:xfrm rot="4592918">
                <a:off x="1307633" y="5001588"/>
                <a:ext cx="314979" cy="1280706"/>
                <a:chOff x="3656600" y="2484688"/>
                <a:chExt cx="529638" cy="2153513"/>
              </a:xfrm>
            </p:grpSpPr>
            <p:sp>
              <p:nvSpPr>
                <p:cNvPr id="86" name="楕円 24">
                  <a:extLst>
                    <a:ext uri="{FF2B5EF4-FFF2-40B4-BE49-F238E27FC236}">
                      <a16:creationId xmlns:a16="http://schemas.microsoft.com/office/drawing/2014/main" id="{79CA10F4-EA4A-4414-B189-B94D3B9D57A0}"/>
                    </a:ext>
                  </a:extLst>
                </p:cNvPr>
                <p:cNvSpPr/>
                <p:nvPr/>
              </p:nvSpPr>
              <p:spPr bwMode="auto">
                <a:xfrm>
                  <a:off x="3656600" y="2522830"/>
                  <a:ext cx="529638" cy="2115371"/>
                </a:xfrm>
                <a:custGeom>
                  <a:avLst/>
                  <a:gdLst>
                    <a:gd name="connsiteX0" fmla="*/ 0 w 382343"/>
                    <a:gd name="connsiteY0" fmla="*/ 1057668 h 2115335"/>
                    <a:gd name="connsiteX1" fmla="*/ 191172 w 382343"/>
                    <a:gd name="connsiteY1" fmla="*/ 0 h 2115335"/>
                    <a:gd name="connsiteX2" fmla="*/ 382344 w 382343"/>
                    <a:gd name="connsiteY2" fmla="*/ 1057668 h 2115335"/>
                    <a:gd name="connsiteX3" fmla="*/ 191172 w 382343"/>
                    <a:gd name="connsiteY3" fmla="*/ 2115336 h 2115335"/>
                    <a:gd name="connsiteX4" fmla="*/ 0 w 382343"/>
                    <a:gd name="connsiteY4" fmla="*/ 1057668 h 2115335"/>
                    <a:gd name="connsiteX0" fmla="*/ 793 w 383930"/>
                    <a:gd name="connsiteY0" fmla="*/ 1057668 h 2115371"/>
                    <a:gd name="connsiteX1" fmla="*/ 191965 w 383930"/>
                    <a:gd name="connsiteY1" fmla="*/ 0 h 2115371"/>
                    <a:gd name="connsiteX2" fmla="*/ 383137 w 383930"/>
                    <a:gd name="connsiteY2" fmla="*/ 1057668 h 2115371"/>
                    <a:gd name="connsiteX3" fmla="*/ 191965 w 383930"/>
                    <a:gd name="connsiteY3" fmla="*/ 2115336 h 2115371"/>
                    <a:gd name="connsiteX4" fmla="*/ 793 w 383930"/>
                    <a:gd name="connsiteY4" fmla="*/ 1057668 h 21153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83930" h="2115371">
                      <a:moveTo>
                        <a:pt x="793" y="1057668"/>
                      </a:moveTo>
                      <a:cubicBezTo>
                        <a:pt x="793" y="473534"/>
                        <a:pt x="86384" y="0"/>
                        <a:pt x="191965" y="0"/>
                      </a:cubicBezTo>
                      <a:cubicBezTo>
                        <a:pt x="297546" y="0"/>
                        <a:pt x="383137" y="473534"/>
                        <a:pt x="383137" y="1057668"/>
                      </a:cubicBezTo>
                      <a:cubicBezTo>
                        <a:pt x="383137" y="1641802"/>
                        <a:pt x="407083" y="2110574"/>
                        <a:pt x="191965" y="2115336"/>
                      </a:cubicBezTo>
                      <a:cubicBezTo>
                        <a:pt x="-23153" y="2120098"/>
                        <a:pt x="793" y="1641802"/>
                        <a:pt x="793" y="1057668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87" name="楕円 24">
                  <a:extLst>
                    <a:ext uri="{FF2B5EF4-FFF2-40B4-BE49-F238E27FC236}">
                      <a16:creationId xmlns:a16="http://schemas.microsoft.com/office/drawing/2014/main" id="{0C606A63-234E-4BAE-AFD5-776D25FB9A80}"/>
                    </a:ext>
                  </a:extLst>
                </p:cNvPr>
                <p:cNvSpPr/>
                <p:nvPr/>
              </p:nvSpPr>
              <p:spPr bwMode="auto">
                <a:xfrm>
                  <a:off x="3728038" y="2522830"/>
                  <a:ext cx="386762" cy="2115371"/>
                </a:xfrm>
                <a:custGeom>
                  <a:avLst/>
                  <a:gdLst>
                    <a:gd name="connsiteX0" fmla="*/ 0 w 382343"/>
                    <a:gd name="connsiteY0" fmla="*/ 1057668 h 2115335"/>
                    <a:gd name="connsiteX1" fmla="*/ 191172 w 382343"/>
                    <a:gd name="connsiteY1" fmla="*/ 0 h 2115335"/>
                    <a:gd name="connsiteX2" fmla="*/ 382344 w 382343"/>
                    <a:gd name="connsiteY2" fmla="*/ 1057668 h 2115335"/>
                    <a:gd name="connsiteX3" fmla="*/ 191172 w 382343"/>
                    <a:gd name="connsiteY3" fmla="*/ 2115336 h 2115335"/>
                    <a:gd name="connsiteX4" fmla="*/ 0 w 382343"/>
                    <a:gd name="connsiteY4" fmla="*/ 1057668 h 2115335"/>
                    <a:gd name="connsiteX0" fmla="*/ 793 w 383930"/>
                    <a:gd name="connsiteY0" fmla="*/ 1057668 h 2115371"/>
                    <a:gd name="connsiteX1" fmla="*/ 191965 w 383930"/>
                    <a:gd name="connsiteY1" fmla="*/ 0 h 2115371"/>
                    <a:gd name="connsiteX2" fmla="*/ 383137 w 383930"/>
                    <a:gd name="connsiteY2" fmla="*/ 1057668 h 2115371"/>
                    <a:gd name="connsiteX3" fmla="*/ 191965 w 383930"/>
                    <a:gd name="connsiteY3" fmla="*/ 2115336 h 2115371"/>
                    <a:gd name="connsiteX4" fmla="*/ 793 w 383930"/>
                    <a:gd name="connsiteY4" fmla="*/ 1057668 h 21153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83930" h="2115371">
                      <a:moveTo>
                        <a:pt x="793" y="1057668"/>
                      </a:moveTo>
                      <a:cubicBezTo>
                        <a:pt x="793" y="473534"/>
                        <a:pt x="86384" y="0"/>
                        <a:pt x="191965" y="0"/>
                      </a:cubicBezTo>
                      <a:cubicBezTo>
                        <a:pt x="297546" y="0"/>
                        <a:pt x="383137" y="473534"/>
                        <a:pt x="383137" y="1057668"/>
                      </a:cubicBezTo>
                      <a:cubicBezTo>
                        <a:pt x="383137" y="1641802"/>
                        <a:pt x="407083" y="2110574"/>
                        <a:pt x="191965" y="2115336"/>
                      </a:cubicBezTo>
                      <a:cubicBezTo>
                        <a:pt x="-23153" y="2120098"/>
                        <a:pt x="793" y="1641802"/>
                        <a:pt x="793" y="1057668"/>
                      </a:cubicBezTo>
                      <a:close/>
                    </a:path>
                  </a:pathLst>
                </a:custGeom>
                <a:solidFill>
                  <a:srgbClr val="0099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88" name="楕円 24">
                  <a:extLst>
                    <a:ext uri="{FF2B5EF4-FFF2-40B4-BE49-F238E27FC236}">
                      <a16:creationId xmlns:a16="http://schemas.microsoft.com/office/drawing/2014/main" id="{09465466-E02D-42A4-932F-FDCDAE3CAFBB}"/>
                    </a:ext>
                  </a:extLst>
                </p:cNvPr>
                <p:cNvSpPr/>
                <p:nvPr/>
              </p:nvSpPr>
              <p:spPr bwMode="auto">
                <a:xfrm>
                  <a:off x="3853693" y="2522830"/>
                  <a:ext cx="151570" cy="2115371"/>
                </a:xfrm>
                <a:custGeom>
                  <a:avLst/>
                  <a:gdLst>
                    <a:gd name="connsiteX0" fmla="*/ 0 w 382343"/>
                    <a:gd name="connsiteY0" fmla="*/ 1057668 h 2115335"/>
                    <a:gd name="connsiteX1" fmla="*/ 191172 w 382343"/>
                    <a:gd name="connsiteY1" fmla="*/ 0 h 2115335"/>
                    <a:gd name="connsiteX2" fmla="*/ 382344 w 382343"/>
                    <a:gd name="connsiteY2" fmla="*/ 1057668 h 2115335"/>
                    <a:gd name="connsiteX3" fmla="*/ 191172 w 382343"/>
                    <a:gd name="connsiteY3" fmla="*/ 2115336 h 2115335"/>
                    <a:gd name="connsiteX4" fmla="*/ 0 w 382343"/>
                    <a:gd name="connsiteY4" fmla="*/ 1057668 h 2115335"/>
                    <a:gd name="connsiteX0" fmla="*/ 793 w 383930"/>
                    <a:gd name="connsiteY0" fmla="*/ 1057668 h 2115371"/>
                    <a:gd name="connsiteX1" fmla="*/ 191965 w 383930"/>
                    <a:gd name="connsiteY1" fmla="*/ 0 h 2115371"/>
                    <a:gd name="connsiteX2" fmla="*/ 383137 w 383930"/>
                    <a:gd name="connsiteY2" fmla="*/ 1057668 h 2115371"/>
                    <a:gd name="connsiteX3" fmla="*/ 191965 w 383930"/>
                    <a:gd name="connsiteY3" fmla="*/ 2115336 h 2115371"/>
                    <a:gd name="connsiteX4" fmla="*/ 793 w 383930"/>
                    <a:gd name="connsiteY4" fmla="*/ 1057668 h 21153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83930" h="2115371">
                      <a:moveTo>
                        <a:pt x="793" y="1057668"/>
                      </a:moveTo>
                      <a:cubicBezTo>
                        <a:pt x="793" y="473534"/>
                        <a:pt x="86384" y="0"/>
                        <a:pt x="191965" y="0"/>
                      </a:cubicBezTo>
                      <a:cubicBezTo>
                        <a:pt x="297546" y="0"/>
                        <a:pt x="383137" y="473534"/>
                        <a:pt x="383137" y="1057668"/>
                      </a:cubicBezTo>
                      <a:cubicBezTo>
                        <a:pt x="383137" y="1641802"/>
                        <a:pt x="407083" y="2110574"/>
                        <a:pt x="191965" y="2115336"/>
                      </a:cubicBezTo>
                      <a:cubicBezTo>
                        <a:pt x="-23153" y="2120098"/>
                        <a:pt x="793" y="1641802"/>
                        <a:pt x="793" y="1057668"/>
                      </a:cubicBezTo>
                      <a:close/>
                    </a:path>
                  </a:pathLst>
                </a:custGeom>
                <a:solidFill>
                  <a:srgbClr val="33CC33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89" name="フリーフォーム: 図形 88">
                  <a:extLst>
                    <a:ext uri="{FF2B5EF4-FFF2-40B4-BE49-F238E27FC236}">
                      <a16:creationId xmlns:a16="http://schemas.microsoft.com/office/drawing/2014/main" id="{A916FE00-7489-41C5-A006-84EDD5740D1C}"/>
                    </a:ext>
                  </a:extLst>
                </p:cNvPr>
                <p:cNvSpPr/>
                <p:nvPr/>
              </p:nvSpPr>
              <p:spPr bwMode="auto">
                <a:xfrm>
                  <a:off x="3811381" y="2484688"/>
                  <a:ext cx="220076" cy="136970"/>
                </a:xfrm>
                <a:custGeom>
                  <a:avLst/>
                  <a:gdLst>
                    <a:gd name="connsiteX0" fmla="*/ 158432 w 324073"/>
                    <a:gd name="connsiteY0" fmla="*/ 0 h 180132"/>
                    <a:gd name="connsiteX1" fmla="*/ 175950 w 324073"/>
                    <a:gd name="connsiteY1" fmla="*/ 7078 h 180132"/>
                    <a:gd name="connsiteX2" fmla="*/ 179263 w 324073"/>
                    <a:gd name="connsiteY2" fmla="*/ 11549 h 180132"/>
                    <a:gd name="connsiteX3" fmla="*/ 190516 w 324073"/>
                    <a:gd name="connsiteY3" fmla="*/ 3071 h 180132"/>
                    <a:gd name="connsiteX4" fmla="*/ 209268 w 324073"/>
                    <a:gd name="connsiteY4" fmla="*/ 5373 h 180132"/>
                    <a:gd name="connsiteX5" fmla="*/ 218799 w 324073"/>
                    <a:gd name="connsiteY5" fmla="*/ 12943 h 180132"/>
                    <a:gd name="connsiteX6" fmla="*/ 219482 w 324073"/>
                    <a:gd name="connsiteY6" fmla="*/ 12068 h 180132"/>
                    <a:gd name="connsiteX7" fmla="*/ 238192 w 324073"/>
                    <a:gd name="connsiteY7" fmla="*/ 9439 h 180132"/>
                    <a:gd name="connsiteX8" fmla="*/ 303491 w 324073"/>
                    <a:gd name="connsiteY8" fmla="*/ 67565 h 180132"/>
                    <a:gd name="connsiteX9" fmla="*/ 309548 w 324073"/>
                    <a:gd name="connsiteY9" fmla="*/ 168067 h 180132"/>
                    <a:gd name="connsiteX10" fmla="*/ 268798 w 324073"/>
                    <a:gd name="connsiteY10" fmla="*/ 161133 h 180132"/>
                    <a:gd name="connsiteX11" fmla="*/ 257839 w 324073"/>
                    <a:gd name="connsiteY11" fmla="*/ 151477 h 180132"/>
                    <a:gd name="connsiteX12" fmla="*/ 252226 w 324073"/>
                    <a:gd name="connsiteY12" fmla="*/ 165694 h 180132"/>
                    <a:gd name="connsiteX13" fmla="*/ 237137 w 324073"/>
                    <a:gd name="connsiteY13" fmla="*/ 177065 h 180132"/>
                    <a:gd name="connsiteX14" fmla="*/ 199570 w 324073"/>
                    <a:gd name="connsiteY14" fmla="*/ 159820 h 180132"/>
                    <a:gd name="connsiteX15" fmla="*/ 192031 w 324073"/>
                    <a:gd name="connsiteY15" fmla="*/ 148481 h 180132"/>
                    <a:gd name="connsiteX16" fmla="*/ 190256 w 324073"/>
                    <a:gd name="connsiteY16" fmla="*/ 153752 h 180132"/>
                    <a:gd name="connsiteX17" fmla="*/ 158432 w 324073"/>
                    <a:gd name="connsiteY17" fmla="*/ 180132 h 180132"/>
                    <a:gd name="connsiteX18" fmla="*/ 140914 w 324073"/>
                    <a:gd name="connsiteY18" fmla="*/ 173054 h 180132"/>
                    <a:gd name="connsiteX19" fmla="*/ 127920 w 324073"/>
                    <a:gd name="connsiteY19" fmla="*/ 155522 h 180132"/>
                    <a:gd name="connsiteX20" fmla="*/ 125061 w 324073"/>
                    <a:gd name="connsiteY20" fmla="*/ 159819 h 180132"/>
                    <a:gd name="connsiteX21" fmla="*/ 87496 w 324073"/>
                    <a:gd name="connsiteY21" fmla="*/ 177063 h 180132"/>
                    <a:gd name="connsiteX22" fmla="*/ 72406 w 324073"/>
                    <a:gd name="connsiteY22" fmla="*/ 165693 h 180132"/>
                    <a:gd name="connsiteX23" fmla="*/ 66649 w 324073"/>
                    <a:gd name="connsiteY23" fmla="*/ 151110 h 180132"/>
                    <a:gd name="connsiteX24" fmla="*/ 55274 w 324073"/>
                    <a:gd name="connsiteY24" fmla="*/ 161133 h 180132"/>
                    <a:gd name="connsiteX25" fmla="*/ 14525 w 324073"/>
                    <a:gd name="connsiteY25" fmla="*/ 168066 h 180132"/>
                    <a:gd name="connsiteX26" fmla="*/ 20582 w 324073"/>
                    <a:gd name="connsiteY26" fmla="*/ 67564 h 180132"/>
                    <a:gd name="connsiteX27" fmla="*/ 104591 w 324073"/>
                    <a:gd name="connsiteY27" fmla="*/ 12067 h 180132"/>
                    <a:gd name="connsiteX28" fmla="*/ 105488 w 324073"/>
                    <a:gd name="connsiteY28" fmla="*/ 13215 h 180132"/>
                    <a:gd name="connsiteX29" fmla="*/ 115364 w 324073"/>
                    <a:gd name="connsiteY29" fmla="*/ 5372 h 180132"/>
                    <a:gd name="connsiteX30" fmla="*/ 134117 w 324073"/>
                    <a:gd name="connsiteY30" fmla="*/ 3070 h 180132"/>
                    <a:gd name="connsiteX31" fmla="*/ 140385 w 324073"/>
                    <a:gd name="connsiteY31" fmla="*/ 7791 h 180132"/>
                    <a:gd name="connsiteX32" fmla="*/ 140914 w 324073"/>
                    <a:gd name="connsiteY32" fmla="*/ 7078 h 180132"/>
                    <a:gd name="connsiteX33" fmla="*/ 158432 w 324073"/>
                    <a:gd name="connsiteY33" fmla="*/ 0 h 1801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324073" h="180132">
                      <a:moveTo>
                        <a:pt x="158432" y="0"/>
                      </a:moveTo>
                      <a:cubicBezTo>
                        <a:pt x="164646" y="0"/>
                        <a:pt x="170566" y="2521"/>
                        <a:pt x="175950" y="7078"/>
                      </a:cubicBezTo>
                      <a:lnTo>
                        <a:pt x="179263" y="11549"/>
                      </a:lnTo>
                      <a:lnTo>
                        <a:pt x="190516" y="3071"/>
                      </a:lnTo>
                      <a:cubicBezTo>
                        <a:pt x="196518" y="1462"/>
                        <a:pt x="202888" y="2364"/>
                        <a:pt x="209268" y="5373"/>
                      </a:cubicBezTo>
                      <a:lnTo>
                        <a:pt x="218799" y="12943"/>
                      </a:lnTo>
                      <a:lnTo>
                        <a:pt x="219482" y="12068"/>
                      </a:lnTo>
                      <a:cubicBezTo>
                        <a:pt x="224864" y="8961"/>
                        <a:pt x="231251" y="8183"/>
                        <a:pt x="238192" y="9439"/>
                      </a:cubicBezTo>
                      <a:cubicBezTo>
                        <a:pt x="259018" y="13203"/>
                        <a:pt x="284837" y="35256"/>
                        <a:pt x="303491" y="67565"/>
                      </a:cubicBezTo>
                      <a:cubicBezTo>
                        <a:pt x="328362" y="110643"/>
                        <a:pt x="331074" y="155639"/>
                        <a:pt x="309548" y="168067"/>
                      </a:cubicBezTo>
                      <a:cubicBezTo>
                        <a:pt x="298785" y="174281"/>
                        <a:pt x="284001" y="171176"/>
                        <a:pt x="268798" y="161133"/>
                      </a:cubicBezTo>
                      <a:lnTo>
                        <a:pt x="257839" y="151477"/>
                      </a:lnTo>
                      <a:lnTo>
                        <a:pt x="252226" y="165694"/>
                      </a:lnTo>
                      <a:cubicBezTo>
                        <a:pt x="248205" y="171490"/>
                        <a:pt x="243140" y="175456"/>
                        <a:pt x="237137" y="177065"/>
                      </a:cubicBezTo>
                      <a:cubicBezTo>
                        <a:pt x="225133" y="180281"/>
                        <a:pt x="211656" y="173456"/>
                        <a:pt x="199570" y="159820"/>
                      </a:cubicBezTo>
                      <a:lnTo>
                        <a:pt x="192031" y="148481"/>
                      </a:lnTo>
                      <a:lnTo>
                        <a:pt x="190256" y="153752"/>
                      </a:lnTo>
                      <a:cubicBezTo>
                        <a:pt x="182111" y="170051"/>
                        <a:pt x="170860" y="180132"/>
                        <a:pt x="158432" y="180132"/>
                      </a:cubicBezTo>
                      <a:cubicBezTo>
                        <a:pt x="152218" y="180133"/>
                        <a:pt x="146297" y="177612"/>
                        <a:pt x="140914" y="173054"/>
                      </a:cubicBezTo>
                      <a:lnTo>
                        <a:pt x="127920" y="155522"/>
                      </a:lnTo>
                      <a:lnTo>
                        <a:pt x="125061" y="159819"/>
                      </a:lnTo>
                      <a:cubicBezTo>
                        <a:pt x="112977" y="173455"/>
                        <a:pt x="99500" y="180280"/>
                        <a:pt x="87496" y="177063"/>
                      </a:cubicBezTo>
                      <a:cubicBezTo>
                        <a:pt x="81493" y="175455"/>
                        <a:pt x="76427" y="171489"/>
                        <a:pt x="72406" y="165693"/>
                      </a:cubicBezTo>
                      <a:lnTo>
                        <a:pt x="66649" y="151110"/>
                      </a:lnTo>
                      <a:lnTo>
                        <a:pt x="55274" y="161133"/>
                      </a:lnTo>
                      <a:cubicBezTo>
                        <a:pt x="40072" y="171175"/>
                        <a:pt x="25288" y="174280"/>
                        <a:pt x="14525" y="168066"/>
                      </a:cubicBezTo>
                      <a:cubicBezTo>
                        <a:pt x="-7001" y="155638"/>
                        <a:pt x="-4289" y="110642"/>
                        <a:pt x="20582" y="67564"/>
                      </a:cubicBezTo>
                      <a:cubicBezTo>
                        <a:pt x="45453" y="24486"/>
                        <a:pt x="83065" y="-361"/>
                        <a:pt x="104591" y="12067"/>
                      </a:cubicBezTo>
                      <a:lnTo>
                        <a:pt x="105488" y="13215"/>
                      </a:lnTo>
                      <a:lnTo>
                        <a:pt x="115364" y="5372"/>
                      </a:lnTo>
                      <a:cubicBezTo>
                        <a:pt x="121744" y="2363"/>
                        <a:pt x="128115" y="1461"/>
                        <a:pt x="134117" y="3070"/>
                      </a:cubicBezTo>
                      <a:lnTo>
                        <a:pt x="140385" y="7791"/>
                      </a:lnTo>
                      <a:lnTo>
                        <a:pt x="140914" y="7078"/>
                      </a:lnTo>
                      <a:cubicBezTo>
                        <a:pt x="146298" y="2521"/>
                        <a:pt x="152218" y="0"/>
                        <a:pt x="158432" y="0"/>
                      </a:cubicBezTo>
                      <a:close/>
                    </a:path>
                  </a:pathLst>
                </a:custGeom>
                <a:solidFill>
                  <a:srgbClr val="92D05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81" name="グループ化 80">
                <a:extLst>
                  <a:ext uri="{FF2B5EF4-FFF2-40B4-BE49-F238E27FC236}">
                    <a16:creationId xmlns:a16="http://schemas.microsoft.com/office/drawing/2014/main" id="{B33C22D4-3935-4F4F-932C-CC4451FC3BD6}"/>
                  </a:ext>
                </a:extLst>
              </p:cNvPr>
              <p:cNvGrpSpPr/>
              <p:nvPr/>
            </p:nvGrpSpPr>
            <p:grpSpPr>
              <a:xfrm rot="3622904">
                <a:off x="1307295" y="5056332"/>
                <a:ext cx="314979" cy="1280706"/>
                <a:chOff x="3656600" y="2484688"/>
                <a:chExt cx="529638" cy="2153513"/>
              </a:xfrm>
            </p:grpSpPr>
            <p:sp>
              <p:nvSpPr>
                <p:cNvPr id="82" name="楕円 24">
                  <a:extLst>
                    <a:ext uri="{FF2B5EF4-FFF2-40B4-BE49-F238E27FC236}">
                      <a16:creationId xmlns:a16="http://schemas.microsoft.com/office/drawing/2014/main" id="{B63C8B8B-C9B3-453A-BA64-76A5DBD0CEE6}"/>
                    </a:ext>
                  </a:extLst>
                </p:cNvPr>
                <p:cNvSpPr/>
                <p:nvPr/>
              </p:nvSpPr>
              <p:spPr bwMode="auto">
                <a:xfrm>
                  <a:off x="3656600" y="2522830"/>
                  <a:ext cx="529638" cy="2115371"/>
                </a:xfrm>
                <a:custGeom>
                  <a:avLst/>
                  <a:gdLst>
                    <a:gd name="connsiteX0" fmla="*/ 0 w 382343"/>
                    <a:gd name="connsiteY0" fmla="*/ 1057668 h 2115335"/>
                    <a:gd name="connsiteX1" fmla="*/ 191172 w 382343"/>
                    <a:gd name="connsiteY1" fmla="*/ 0 h 2115335"/>
                    <a:gd name="connsiteX2" fmla="*/ 382344 w 382343"/>
                    <a:gd name="connsiteY2" fmla="*/ 1057668 h 2115335"/>
                    <a:gd name="connsiteX3" fmla="*/ 191172 w 382343"/>
                    <a:gd name="connsiteY3" fmla="*/ 2115336 h 2115335"/>
                    <a:gd name="connsiteX4" fmla="*/ 0 w 382343"/>
                    <a:gd name="connsiteY4" fmla="*/ 1057668 h 2115335"/>
                    <a:gd name="connsiteX0" fmla="*/ 793 w 383930"/>
                    <a:gd name="connsiteY0" fmla="*/ 1057668 h 2115371"/>
                    <a:gd name="connsiteX1" fmla="*/ 191965 w 383930"/>
                    <a:gd name="connsiteY1" fmla="*/ 0 h 2115371"/>
                    <a:gd name="connsiteX2" fmla="*/ 383137 w 383930"/>
                    <a:gd name="connsiteY2" fmla="*/ 1057668 h 2115371"/>
                    <a:gd name="connsiteX3" fmla="*/ 191965 w 383930"/>
                    <a:gd name="connsiteY3" fmla="*/ 2115336 h 2115371"/>
                    <a:gd name="connsiteX4" fmla="*/ 793 w 383930"/>
                    <a:gd name="connsiteY4" fmla="*/ 1057668 h 21153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83930" h="2115371">
                      <a:moveTo>
                        <a:pt x="793" y="1057668"/>
                      </a:moveTo>
                      <a:cubicBezTo>
                        <a:pt x="793" y="473534"/>
                        <a:pt x="86384" y="0"/>
                        <a:pt x="191965" y="0"/>
                      </a:cubicBezTo>
                      <a:cubicBezTo>
                        <a:pt x="297546" y="0"/>
                        <a:pt x="383137" y="473534"/>
                        <a:pt x="383137" y="1057668"/>
                      </a:cubicBezTo>
                      <a:cubicBezTo>
                        <a:pt x="383137" y="1641802"/>
                        <a:pt x="407083" y="2110574"/>
                        <a:pt x="191965" y="2115336"/>
                      </a:cubicBezTo>
                      <a:cubicBezTo>
                        <a:pt x="-23153" y="2120098"/>
                        <a:pt x="793" y="1641802"/>
                        <a:pt x="793" y="1057668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83" name="楕円 24">
                  <a:extLst>
                    <a:ext uri="{FF2B5EF4-FFF2-40B4-BE49-F238E27FC236}">
                      <a16:creationId xmlns:a16="http://schemas.microsoft.com/office/drawing/2014/main" id="{F824EFBC-B009-4DC4-8B11-ECB20E1C5C27}"/>
                    </a:ext>
                  </a:extLst>
                </p:cNvPr>
                <p:cNvSpPr/>
                <p:nvPr/>
              </p:nvSpPr>
              <p:spPr bwMode="auto">
                <a:xfrm>
                  <a:off x="3728038" y="2522830"/>
                  <a:ext cx="386762" cy="2115371"/>
                </a:xfrm>
                <a:custGeom>
                  <a:avLst/>
                  <a:gdLst>
                    <a:gd name="connsiteX0" fmla="*/ 0 w 382343"/>
                    <a:gd name="connsiteY0" fmla="*/ 1057668 h 2115335"/>
                    <a:gd name="connsiteX1" fmla="*/ 191172 w 382343"/>
                    <a:gd name="connsiteY1" fmla="*/ 0 h 2115335"/>
                    <a:gd name="connsiteX2" fmla="*/ 382344 w 382343"/>
                    <a:gd name="connsiteY2" fmla="*/ 1057668 h 2115335"/>
                    <a:gd name="connsiteX3" fmla="*/ 191172 w 382343"/>
                    <a:gd name="connsiteY3" fmla="*/ 2115336 h 2115335"/>
                    <a:gd name="connsiteX4" fmla="*/ 0 w 382343"/>
                    <a:gd name="connsiteY4" fmla="*/ 1057668 h 2115335"/>
                    <a:gd name="connsiteX0" fmla="*/ 793 w 383930"/>
                    <a:gd name="connsiteY0" fmla="*/ 1057668 h 2115371"/>
                    <a:gd name="connsiteX1" fmla="*/ 191965 w 383930"/>
                    <a:gd name="connsiteY1" fmla="*/ 0 h 2115371"/>
                    <a:gd name="connsiteX2" fmla="*/ 383137 w 383930"/>
                    <a:gd name="connsiteY2" fmla="*/ 1057668 h 2115371"/>
                    <a:gd name="connsiteX3" fmla="*/ 191965 w 383930"/>
                    <a:gd name="connsiteY3" fmla="*/ 2115336 h 2115371"/>
                    <a:gd name="connsiteX4" fmla="*/ 793 w 383930"/>
                    <a:gd name="connsiteY4" fmla="*/ 1057668 h 21153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83930" h="2115371">
                      <a:moveTo>
                        <a:pt x="793" y="1057668"/>
                      </a:moveTo>
                      <a:cubicBezTo>
                        <a:pt x="793" y="473534"/>
                        <a:pt x="86384" y="0"/>
                        <a:pt x="191965" y="0"/>
                      </a:cubicBezTo>
                      <a:cubicBezTo>
                        <a:pt x="297546" y="0"/>
                        <a:pt x="383137" y="473534"/>
                        <a:pt x="383137" y="1057668"/>
                      </a:cubicBezTo>
                      <a:cubicBezTo>
                        <a:pt x="383137" y="1641802"/>
                        <a:pt x="407083" y="2110574"/>
                        <a:pt x="191965" y="2115336"/>
                      </a:cubicBezTo>
                      <a:cubicBezTo>
                        <a:pt x="-23153" y="2120098"/>
                        <a:pt x="793" y="1641802"/>
                        <a:pt x="793" y="1057668"/>
                      </a:cubicBezTo>
                      <a:close/>
                    </a:path>
                  </a:pathLst>
                </a:custGeom>
                <a:solidFill>
                  <a:srgbClr val="0099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84" name="楕円 24">
                  <a:extLst>
                    <a:ext uri="{FF2B5EF4-FFF2-40B4-BE49-F238E27FC236}">
                      <a16:creationId xmlns:a16="http://schemas.microsoft.com/office/drawing/2014/main" id="{6933C7FE-A941-41EB-8B07-4904FDDE0060}"/>
                    </a:ext>
                  </a:extLst>
                </p:cNvPr>
                <p:cNvSpPr/>
                <p:nvPr/>
              </p:nvSpPr>
              <p:spPr bwMode="auto">
                <a:xfrm>
                  <a:off x="3853693" y="2522830"/>
                  <a:ext cx="151570" cy="2115371"/>
                </a:xfrm>
                <a:custGeom>
                  <a:avLst/>
                  <a:gdLst>
                    <a:gd name="connsiteX0" fmla="*/ 0 w 382343"/>
                    <a:gd name="connsiteY0" fmla="*/ 1057668 h 2115335"/>
                    <a:gd name="connsiteX1" fmla="*/ 191172 w 382343"/>
                    <a:gd name="connsiteY1" fmla="*/ 0 h 2115335"/>
                    <a:gd name="connsiteX2" fmla="*/ 382344 w 382343"/>
                    <a:gd name="connsiteY2" fmla="*/ 1057668 h 2115335"/>
                    <a:gd name="connsiteX3" fmla="*/ 191172 w 382343"/>
                    <a:gd name="connsiteY3" fmla="*/ 2115336 h 2115335"/>
                    <a:gd name="connsiteX4" fmla="*/ 0 w 382343"/>
                    <a:gd name="connsiteY4" fmla="*/ 1057668 h 2115335"/>
                    <a:gd name="connsiteX0" fmla="*/ 793 w 383930"/>
                    <a:gd name="connsiteY0" fmla="*/ 1057668 h 2115371"/>
                    <a:gd name="connsiteX1" fmla="*/ 191965 w 383930"/>
                    <a:gd name="connsiteY1" fmla="*/ 0 h 2115371"/>
                    <a:gd name="connsiteX2" fmla="*/ 383137 w 383930"/>
                    <a:gd name="connsiteY2" fmla="*/ 1057668 h 2115371"/>
                    <a:gd name="connsiteX3" fmla="*/ 191965 w 383930"/>
                    <a:gd name="connsiteY3" fmla="*/ 2115336 h 2115371"/>
                    <a:gd name="connsiteX4" fmla="*/ 793 w 383930"/>
                    <a:gd name="connsiteY4" fmla="*/ 1057668 h 21153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83930" h="2115371">
                      <a:moveTo>
                        <a:pt x="793" y="1057668"/>
                      </a:moveTo>
                      <a:cubicBezTo>
                        <a:pt x="793" y="473534"/>
                        <a:pt x="86384" y="0"/>
                        <a:pt x="191965" y="0"/>
                      </a:cubicBezTo>
                      <a:cubicBezTo>
                        <a:pt x="297546" y="0"/>
                        <a:pt x="383137" y="473534"/>
                        <a:pt x="383137" y="1057668"/>
                      </a:cubicBezTo>
                      <a:cubicBezTo>
                        <a:pt x="383137" y="1641802"/>
                        <a:pt x="407083" y="2110574"/>
                        <a:pt x="191965" y="2115336"/>
                      </a:cubicBezTo>
                      <a:cubicBezTo>
                        <a:pt x="-23153" y="2120098"/>
                        <a:pt x="793" y="1641802"/>
                        <a:pt x="793" y="1057668"/>
                      </a:cubicBezTo>
                      <a:close/>
                    </a:path>
                  </a:pathLst>
                </a:custGeom>
                <a:solidFill>
                  <a:srgbClr val="33CC33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85" name="フリーフォーム: 図形 84">
                  <a:extLst>
                    <a:ext uri="{FF2B5EF4-FFF2-40B4-BE49-F238E27FC236}">
                      <a16:creationId xmlns:a16="http://schemas.microsoft.com/office/drawing/2014/main" id="{BEF0B17F-B24D-472B-9B1A-8A3B9834B561}"/>
                    </a:ext>
                  </a:extLst>
                </p:cNvPr>
                <p:cNvSpPr/>
                <p:nvPr/>
              </p:nvSpPr>
              <p:spPr bwMode="auto">
                <a:xfrm>
                  <a:off x="3811381" y="2484688"/>
                  <a:ext cx="220076" cy="136970"/>
                </a:xfrm>
                <a:custGeom>
                  <a:avLst/>
                  <a:gdLst>
                    <a:gd name="connsiteX0" fmla="*/ 158432 w 324073"/>
                    <a:gd name="connsiteY0" fmla="*/ 0 h 180132"/>
                    <a:gd name="connsiteX1" fmla="*/ 175950 w 324073"/>
                    <a:gd name="connsiteY1" fmla="*/ 7078 h 180132"/>
                    <a:gd name="connsiteX2" fmla="*/ 179263 w 324073"/>
                    <a:gd name="connsiteY2" fmla="*/ 11549 h 180132"/>
                    <a:gd name="connsiteX3" fmla="*/ 190516 w 324073"/>
                    <a:gd name="connsiteY3" fmla="*/ 3071 h 180132"/>
                    <a:gd name="connsiteX4" fmla="*/ 209268 w 324073"/>
                    <a:gd name="connsiteY4" fmla="*/ 5373 h 180132"/>
                    <a:gd name="connsiteX5" fmla="*/ 218799 w 324073"/>
                    <a:gd name="connsiteY5" fmla="*/ 12943 h 180132"/>
                    <a:gd name="connsiteX6" fmla="*/ 219482 w 324073"/>
                    <a:gd name="connsiteY6" fmla="*/ 12068 h 180132"/>
                    <a:gd name="connsiteX7" fmla="*/ 238192 w 324073"/>
                    <a:gd name="connsiteY7" fmla="*/ 9439 h 180132"/>
                    <a:gd name="connsiteX8" fmla="*/ 303491 w 324073"/>
                    <a:gd name="connsiteY8" fmla="*/ 67565 h 180132"/>
                    <a:gd name="connsiteX9" fmla="*/ 309548 w 324073"/>
                    <a:gd name="connsiteY9" fmla="*/ 168067 h 180132"/>
                    <a:gd name="connsiteX10" fmla="*/ 268798 w 324073"/>
                    <a:gd name="connsiteY10" fmla="*/ 161133 h 180132"/>
                    <a:gd name="connsiteX11" fmla="*/ 257839 w 324073"/>
                    <a:gd name="connsiteY11" fmla="*/ 151477 h 180132"/>
                    <a:gd name="connsiteX12" fmla="*/ 252226 w 324073"/>
                    <a:gd name="connsiteY12" fmla="*/ 165694 h 180132"/>
                    <a:gd name="connsiteX13" fmla="*/ 237137 w 324073"/>
                    <a:gd name="connsiteY13" fmla="*/ 177065 h 180132"/>
                    <a:gd name="connsiteX14" fmla="*/ 199570 w 324073"/>
                    <a:gd name="connsiteY14" fmla="*/ 159820 h 180132"/>
                    <a:gd name="connsiteX15" fmla="*/ 192031 w 324073"/>
                    <a:gd name="connsiteY15" fmla="*/ 148481 h 180132"/>
                    <a:gd name="connsiteX16" fmla="*/ 190256 w 324073"/>
                    <a:gd name="connsiteY16" fmla="*/ 153752 h 180132"/>
                    <a:gd name="connsiteX17" fmla="*/ 158432 w 324073"/>
                    <a:gd name="connsiteY17" fmla="*/ 180132 h 180132"/>
                    <a:gd name="connsiteX18" fmla="*/ 140914 w 324073"/>
                    <a:gd name="connsiteY18" fmla="*/ 173054 h 180132"/>
                    <a:gd name="connsiteX19" fmla="*/ 127920 w 324073"/>
                    <a:gd name="connsiteY19" fmla="*/ 155522 h 180132"/>
                    <a:gd name="connsiteX20" fmla="*/ 125061 w 324073"/>
                    <a:gd name="connsiteY20" fmla="*/ 159819 h 180132"/>
                    <a:gd name="connsiteX21" fmla="*/ 87496 w 324073"/>
                    <a:gd name="connsiteY21" fmla="*/ 177063 h 180132"/>
                    <a:gd name="connsiteX22" fmla="*/ 72406 w 324073"/>
                    <a:gd name="connsiteY22" fmla="*/ 165693 h 180132"/>
                    <a:gd name="connsiteX23" fmla="*/ 66649 w 324073"/>
                    <a:gd name="connsiteY23" fmla="*/ 151110 h 180132"/>
                    <a:gd name="connsiteX24" fmla="*/ 55274 w 324073"/>
                    <a:gd name="connsiteY24" fmla="*/ 161133 h 180132"/>
                    <a:gd name="connsiteX25" fmla="*/ 14525 w 324073"/>
                    <a:gd name="connsiteY25" fmla="*/ 168066 h 180132"/>
                    <a:gd name="connsiteX26" fmla="*/ 20582 w 324073"/>
                    <a:gd name="connsiteY26" fmla="*/ 67564 h 180132"/>
                    <a:gd name="connsiteX27" fmla="*/ 104591 w 324073"/>
                    <a:gd name="connsiteY27" fmla="*/ 12067 h 180132"/>
                    <a:gd name="connsiteX28" fmla="*/ 105488 w 324073"/>
                    <a:gd name="connsiteY28" fmla="*/ 13215 h 180132"/>
                    <a:gd name="connsiteX29" fmla="*/ 115364 w 324073"/>
                    <a:gd name="connsiteY29" fmla="*/ 5372 h 180132"/>
                    <a:gd name="connsiteX30" fmla="*/ 134117 w 324073"/>
                    <a:gd name="connsiteY30" fmla="*/ 3070 h 180132"/>
                    <a:gd name="connsiteX31" fmla="*/ 140385 w 324073"/>
                    <a:gd name="connsiteY31" fmla="*/ 7791 h 180132"/>
                    <a:gd name="connsiteX32" fmla="*/ 140914 w 324073"/>
                    <a:gd name="connsiteY32" fmla="*/ 7078 h 180132"/>
                    <a:gd name="connsiteX33" fmla="*/ 158432 w 324073"/>
                    <a:gd name="connsiteY33" fmla="*/ 0 h 1801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324073" h="180132">
                      <a:moveTo>
                        <a:pt x="158432" y="0"/>
                      </a:moveTo>
                      <a:cubicBezTo>
                        <a:pt x="164646" y="0"/>
                        <a:pt x="170566" y="2521"/>
                        <a:pt x="175950" y="7078"/>
                      </a:cubicBezTo>
                      <a:lnTo>
                        <a:pt x="179263" y="11549"/>
                      </a:lnTo>
                      <a:lnTo>
                        <a:pt x="190516" y="3071"/>
                      </a:lnTo>
                      <a:cubicBezTo>
                        <a:pt x="196518" y="1462"/>
                        <a:pt x="202888" y="2364"/>
                        <a:pt x="209268" y="5373"/>
                      </a:cubicBezTo>
                      <a:lnTo>
                        <a:pt x="218799" y="12943"/>
                      </a:lnTo>
                      <a:lnTo>
                        <a:pt x="219482" y="12068"/>
                      </a:lnTo>
                      <a:cubicBezTo>
                        <a:pt x="224864" y="8961"/>
                        <a:pt x="231251" y="8183"/>
                        <a:pt x="238192" y="9439"/>
                      </a:cubicBezTo>
                      <a:cubicBezTo>
                        <a:pt x="259018" y="13203"/>
                        <a:pt x="284837" y="35256"/>
                        <a:pt x="303491" y="67565"/>
                      </a:cubicBezTo>
                      <a:cubicBezTo>
                        <a:pt x="328362" y="110643"/>
                        <a:pt x="331074" y="155639"/>
                        <a:pt x="309548" y="168067"/>
                      </a:cubicBezTo>
                      <a:cubicBezTo>
                        <a:pt x="298785" y="174281"/>
                        <a:pt x="284001" y="171176"/>
                        <a:pt x="268798" y="161133"/>
                      </a:cubicBezTo>
                      <a:lnTo>
                        <a:pt x="257839" y="151477"/>
                      </a:lnTo>
                      <a:lnTo>
                        <a:pt x="252226" y="165694"/>
                      </a:lnTo>
                      <a:cubicBezTo>
                        <a:pt x="248205" y="171490"/>
                        <a:pt x="243140" y="175456"/>
                        <a:pt x="237137" y="177065"/>
                      </a:cubicBezTo>
                      <a:cubicBezTo>
                        <a:pt x="225133" y="180281"/>
                        <a:pt x="211656" y="173456"/>
                        <a:pt x="199570" y="159820"/>
                      </a:cubicBezTo>
                      <a:lnTo>
                        <a:pt x="192031" y="148481"/>
                      </a:lnTo>
                      <a:lnTo>
                        <a:pt x="190256" y="153752"/>
                      </a:lnTo>
                      <a:cubicBezTo>
                        <a:pt x="182111" y="170051"/>
                        <a:pt x="170860" y="180132"/>
                        <a:pt x="158432" y="180132"/>
                      </a:cubicBezTo>
                      <a:cubicBezTo>
                        <a:pt x="152218" y="180133"/>
                        <a:pt x="146297" y="177612"/>
                        <a:pt x="140914" y="173054"/>
                      </a:cubicBezTo>
                      <a:lnTo>
                        <a:pt x="127920" y="155522"/>
                      </a:lnTo>
                      <a:lnTo>
                        <a:pt x="125061" y="159819"/>
                      </a:lnTo>
                      <a:cubicBezTo>
                        <a:pt x="112977" y="173455"/>
                        <a:pt x="99500" y="180280"/>
                        <a:pt x="87496" y="177063"/>
                      </a:cubicBezTo>
                      <a:cubicBezTo>
                        <a:pt x="81493" y="175455"/>
                        <a:pt x="76427" y="171489"/>
                        <a:pt x="72406" y="165693"/>
                      </a:cubicBezTo>
                      <a:lnTo>
                        <a:pt x="66649" y="151110"/>
                      </a:lnTo>
                      <a:lnTo>
                        <a:pt x="55274" y="161133"/>
                      </a:lnTo>
                      <a:cubicBezTo>
                        <a:pt x="40072" y="171175"/>
                        <a:pt x="25288" y="174280"/>
                        <a:pt x="14525" y="168066"/>
                      </a:cubicBezTo>
                      <a:cubicBezTo>
                        <a:pt x="-7001" y="155638"/>
                        <a:pt x="-4289" y="110642"/>
                        <a:pt x="20582" y="67564"/>
                      </a:cubicBezTo>
                      <a:cubicBezTo>
                        <a:pt x="45453" y="24486"/>
                        <a:pt x="83065" y="-361"/>
                        <a:pt x="104591" y="12067"/>
                      </a:cubicBezTo>
                      <a:lnTo>
                        <a:pt x="105488" y="13215"/>
                      </a:lnTo>
                      <a:lnTo>
                        <a:pt x="115364" y="5372"/>
                      </a:lnTo>
                      <a:cubicBezTo>
                        <a:pt x="121744" y="2363"/>
                        <a:pt x="128115" y="1461"/>
                        <a:pt x="134117" y="3070"/>
                      </a:cubicBezTo>
                      <a:lnTo>
                        <a:pt x="140385" y="7791"/>
                      </a:lnTo>
                      <a:lnTo>
                        <a:pt x="140914" y="7078"/>
                      </a:lnTo>
                      <a:cubicBezTo>
                        <a:pt x="146298" y="2521"/>
                        <a:pt x="152218" y="0"/>
                        <a:pt x="158432" y="0"/>
                      </a:cubicBezTo>
                      <a:close/>
                    </a:path>
                  </a:pathLst>
                </a:custGeom>
                <a:solidFill>
                  <a:srgbClr val="92D05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</p:grpSp>
      </p:grpSp>
      <p:grpSp>
        <p:nvGrpSpPr>
          <p:cNvPr id="99" name="グループ化 98">
            <a:extLst>
              <a:ext uri="{FF2B5EF4-FFF2-40B4-BE49-F238E27FC236}">
                <a16:creationId xmlns:a16="http://schemas.microsoft.com/office/drawing/2014/main" id="{1E6DE890-2B0F-4861-B3BC-3666FAD9AF0A}"/>
              </a:ext>
            </a:extLst>
          </p:cNvPr>
          <p:cNvGrpSpPr/>
          <p:nvPr/>
        </p:nvGrpSpPr>
        <p:grpSpPr>
          <a:xfrm>
            <a:off x="2301619" y="5184195"/>
            <a:ext cx="1802023" cy="1130424"/>
            <a:chOff x="2301619" y="5184195"/>
            <a:chExt cx="1802023" cy="1130424"/>
          </a:xfrm>
        </p:grpSpPr>
        <p:grpSp>
          <p:nvGrpSpPr>
            <p:cNvPr id="100" name="グループ化 99">
              <a:extLst>
                <a:ext uri="{FF2B5EF4-FFF2-40B4-BE49-F238E27FC236}">
                  <a16:creationId xmlns:a16="http://schemas.microsoft.com/office/drawing/2014/main" id="{57687C12-2278-431E-8918-AE914F1813DE}"/>
                </a:ext>
              </a:extLst>
            </p:cNvPr>
            <p:cNvGrpSpPr/>
            <p:nvPr/>
          </p:nvGrpSpPr>
          <p:grpSpPr>
            <a:xfrm>
              <a:off x="2301619" y="5184195"/>
              <a:ext cx="1575175" cy="1130424"/>
              <a:chOff x="407495" y="3180240"/>
              <a:chExt cx="1575175" cy="1130424"/>
            </a:xfrm>
          </p:grpSpPr>
          <p:grpSp>
            <p:nvGrpSpPr>
              <p:cNvPr id="117" name="グループ化 116">
                <a:extLst>
                  <a:ext uri="{FF2B5EF4-FFF2-40B4-BE49-F238E27FC236}">
                    <a16:creationId xmlns:a16="http://schemas.microsoft.com/office/drawing/2014/main" id="{ADA8C426-504E-4B98-8625-FD7C7936BA64}"/>
                  </a:ext>
                </a:extLst>
              </p:cNvPr>
              <p:cNvGrpSpPr/>
              <p:nvPr/>
            </p:nvGrpSpPr>
            <p:grpSpPr>
              <a:xfrm>
                <a:off x="407495" y="3180240"/>
                <a:ext cx="1575175" cy="1130424"/>
                <a:chOff x="407495" y="3180240"/>
                <a:chExt cx="1575175" cy="1130424"/>
              </a:xfrm>
              <a:solidFill>
                <a:srgbClr val="FFC000"/>
              </a:solidFill>
            </p:grpSpPr>
            <p:sp>
              <p:nvSpPr>
                <p:cNvPr id="119" name="楕円 31">
                  <a:extLst>
                    <a:ext uri="{FF2B5EF4-FFF2-40B4-BE49-F238E27FC236}">
                      <a16:creationId xmlns:a16="http://schemas.microsoft.com/office/drawing/2014/main" id="{39853B5C-F8F0-4D61-A302-8DD33F66DBDD}"/>
                    </a:ext>
                  </a:extLst>
                </p:cNvPr>
                <p:cNvSpPr/>
                <p:nvPr/>
              </p:nvSpPr>
              <p:spPr bwMode="auto">
                <a:xfrm>
                  <a:off x="447065" y="3564015"/>
                  <a:ext cx="1496036" cy="746649"/>
                </a:xfrm>
                <a:custGeom>
                  <a:avLst/>
                  <a:gdLst>
                    <a:gd name="connsiteX0" fmla="*/ 0 w 1496036"/>
                    <a:gd name="connsiteY0" fmla="*/ 554547 h 1109094"/>
                    <a:gd name="connsiteX1" fmla="*/ 748018 w 1496036"/>
                    <a:gd name="connsiteY1" fmla="*/ 0 h 1109094"/>
                    <a:gd name="connsiteX2" fmla="*/ 1496036 w 1496036"/>
                    <a:gd name="connsiteY2" fmla="*/ 554547 h 1109094"/>
                    <a:gd name="connsiteX3" fmla="*/ 748018 w 1496036"/>
                    <a:gd name="connsiteY3" fmla="*/ 1109094 h 1109094"/>
                    <a:gd name="connsiteX4" fmla="*/ 0 w 1496036"/>
                    <a:gd name="connsiteY4" fmla="*/ 554547 h 1109094"/>
                    <a:gd name="connsiteX0" fmla="*/ 0 w 1496036"/>
                    <a:gd name="connsiteY0" fmla="*/ 554547 h 1109094"/>
                    <a:gd name="connsiteX1" fmla="*/ 748018 w 1496036"/>
                    <a:gd name="connsiteY1" fmla="*/ 0 h 1109094"/>
                    <a:gd name="connsiteX2" fmla="*/ 1496036 w 1496036"/>
                    <a:gd name="connsiteY2" fmla="*/ 554547 h 1109094"/>
                    <a:gd name="connsiteX3" fmla="*/ 748018 w 1496036"/>
                    <a:gd name="connsiteY3" fmla="*/ 1109094 h 1109094"/>
                    <a:gd name="connsiteX4" fmla="*/ 0 w 1496036"/>
                    <a:gd name="connsiteY4" fmla="*/ 554547 h 1109094"/>
                    <a:gd name="connsiteX0" fmla="*/ 0 w 1496036"/>
                    <a:gd name="connsiteY0" fmla="*/ 554547 h 1109094"/>
                    <a:gd name="connsiteX1" fmla="*/ 748018 w 1496036"/>
                    <a:gd name="connsiteY1" fmla="*/ 0 h 1109094"/>
                    <a:gd name="connsiteX2" fmla="*/ 1496036 w 1496036"/>
                    <a:gd name="connsiteY2" fmla="*/ 554547 h 1109094"/>
                    <a:gd name="connsiteX3" fmla="*/ 748018 w 1496036"/>
                    <a:gd name="connsiteY3" fmla="*/ 1109094 h 1109094"/>
                    <a:gd name="connsiteX4" fmla="*/ 0 w 1496036"/>
                    <a:gd name="connsiteY4" fmla="*/ 554547 h 1109094"/>
                    <a:gd name="connsiteX0" fmla="*/ 0 w 1496036"/>
                    <a:gd name="connsiteY0" fmla="*/ 554547 h 1109094"/>
                    <a:gd name="connsiteX1" fmla="*/ 748018 w 1496036"/>
                    <a:gd name="connsiteY1" fmla="*/ 0 h 1109094"/>
                    <a:gd name="connsiteX2" fmla="*/ 1496036 w 1496036"/>
                    <a:gd name="connsiteY2" fmla="*/ 554547 h 1109094"/>
                    <a:gd name="connsiteX3" fmla="*/ 748018 w 1496036"/>
                    <a:gd name="connsiteY3" fmla="*/ 1109094 h 1109094"/>
                    <a:gd name="connsiteX4" fmla="*/ 0 w 1496036"/>
                    <a:gd name="connsiteY4" fmla="*/ 554547 h 1109094"/>
                    <a:gd name="connsiteX0" fmla="*/ 0 w 1496036"/>
                    <a:gd name="connsiteY0" fmla="*/ 192102 h 746649"/>
                    <a:gd name="connsiteX1" fmla="*/ 773418 w 1496036"/>
                    <a:gd name="connsiteY1" fmla="*/ 37605 h 746649"/>
                    <a:gd name="connsiteX2" fmla="*/ 1496036 w 1496036"/>
                    <a:gd name="connsiteY2" fmla="*/ 192102 h 746649"/>
                    <a:gd name="connsiteX3" fmla="*/ 748018 w 1496036"/>
                    <a:gd name="connsiteY3" fmla="*/ 746649 h 746649"/>
                    <a:gd name="connsiteX4" fmla="*/ 0 w 1496036"/>
                    <a:gd name="connsiteY4" fmla="*/ 192102 h 7466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96036" h="746649">
                      <a:moveTo>
                        <a:pt x="0" y="192102"/>
                      </a:moveTo>
                      <a:cubicBezTo>
                        <a:pt x="0" y="-114166"/>
                        <a:pt x="360299" y="37605"/>
                        <a:pt x="773418" y="37605"/>
                      </a:cubicBezTo>
                      <a:cubicBezTo>
                        <a:pt x="1186537" y="37605"/>
                        <a:pt x="1496036" y="-114166"/>
                        <a:pt x="1496036" y="192102"/>
                      </a:cubicBezTo>
                      <a:cubicBezTo>
                        <a:pt x="1496036" y="498370"/>
                        <a:pt x="1161137" y="746649"/>
                        <a:pt x="748018" y="746649"/>
                      </a:cubicBezTo>
                      <a:cubicBezTo>
                        <a:pt x="334899" y="746649"/>
                        <a:pt x="0" y="498370"/>
                        <a:pt x="0" y="192102"/>
                      </a:cubicBezTo>
                      <a:close/>
                    </a:path>
                  </a:pathLst>
                </a:custGeom>
                <a:solidFill>
                  <a:srgbClr val="CC66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0" name="楕円 119">
                  <a:extLst>
                    <a:ext uri="{FF2B5EF4-FFF2-40B4-BE49-F238E27FC236}">
                      <a16:creationId xmlns:a16="http://schemas.microsoft.com/office/drawing/2014/main" id="{63C904A2-7E4B-47C5-90A4-8B09DC612F3D}"/>
                    </a:ext>
                  </a:extLst>
                </p:cNvPr>
                <p:cNvSpPr/>
                <p:nvPr/>
              </p:nvSpPr>
              <p:spPr bwMode="auto">
                <a:xfrm>
                  <a:off x="407495" y="3180240"/>
                  <a:ext cx="1575175" cy="1035115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1" name="楕円 120">
                  <a:extLst>
                    <a:ext uri="{FF2B5EF4-FFF2-40B4-BE49-F238E27FC236}">
                      <a16:creationId xmlns:a16="http://schemas.microsoft.com/office/drawing/2014/main" id="{184E331F-2777-4565-A151-3EB673DB12F7}"/>
                    </a:ext>
                  </a:extLst>
                </p:cNvPr>
                <p:cNvSpPr/>
                <p:nvPr/>
              </p:nvSpPr>
              <p:spPr bwMode="auto">
                <a:xfrm>
                  <a:off x="447066" y="3211991"/>
                  <a:ext cx="1496034" cy="953610"/>
                </a:xfrm>
                <a:prstGeom prst="ellipse">
                  <a:avLst/>
                </a:prstGeom>
                <a:pattFill prst="openDmnd">
                  <a:fgClr>
                    <a:srgbClr val="CC6600"/>
                  </a:fgClr>
                  <a:bgClr>
                    <a:srgbClr val="FFC000"/>
                  </a:bgClr>
                </a:patt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18" name="楕円 117">
                <a:extLst>
                  <a:ext uri="{FF2B5EF4-FFF2-40B4-BE49-F238E27FC236}">
                    <a16:creationId xmlns:a16="http://schemas.microsoft.com/office/drawing/2014/main" id="{1284B1BD-0CF8-4687-A1C0-9CF337D73BBD}"/>
                  </a:ext>
                </a:extLst>
              </p:cNvPr>
              <p:cNvSpPr/>
              <p:nvPr/>
            </p:nvSpPr>
            <p:spPr bwMode="auto">
              <a:xfrm>
                <a:off x="677525" y="3535531"/>
                <a:ext cx="1028137" cy="630070"/>
              </a:xfrm>
              <a:prstGeom prst="ellipse">
                <a:avLst/>
              </a:prstGeom>
              <a:solidFill>
                <a:schemeClr val="tx1">
                  <a:alpha val="20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01" name="グループ化 100">
              <a:extLst>
                <a:ext uri="{FF2B5EF4-FFF2-40B4-BE49-F238E27FC236}">
                  <a16:creationId xmlns:a16="http://schemas.microsoft.com/office/drawing/2014/main" id="{1616441B-9856-4762-BBAC-889D7421E12D}"/>
                </a:ext>
              </a:extLst>
            </p:cNvPr>
            <p:cNvGrpSpPr/>
            <p:nvPr/>
          </p:nvGrpSpPr>
          <p:grpSpPr>
            <a:xfrm>
              <a:off x="2428676" y="5243299"/>
              <a:ext cx="1674966" cy="610875"/>
              <a:chOff x="2428676" y="5296385"/>
              <a:chExt cx="1529409" cy="557789"/>
            </a:xfrm>
          </p:grpSpPr>
          <p:grpSp>
            <p:nvGrpSpPr>
              <p:cNvPr id="102" name="グループ化 101">
                <a:extLst>
                  <a:ext uri="{FF2B5EF4-FFF2-40B4-BE49-F238E27FC236}">
                    <a16:creationId xmlns:a16="http://schemas.microsoft.com/office/drawing/2014/main" id="{4DBF50EC-FB84-4DC2-B7A3-373FE8357160}"/>
                  </a:ext>
                </a:extLst>
              </p:cNvPr>
              <p:cNvGrpSpPr/>
              <p:nvPr/>
            </p:nvGrpSpPr>
            <p:grpSpPr>
              <a:xfrm rot="3600000">
                <a:off x="2911539" y="4813522"/>
                <a:ext cx="314979" cy="1280706"/>
                <a:chOff x="3656600" y="2484688"/>
                <a:chExt cx="529638" cy="2153513"/>
              </a:xfrm>
            </p:grpSpPr>
            <p:sp>
              <p:nvSpPr>
                <p:cNvPr id="113" name="楕円 24">
                  <a:extLst>
                    <a:ext uri="{FF2B5EF4-FFF2-40B4-BE49-F238E27FC236}">
                      <a16:creationId xmlns:a16="http://schemas.microsoft.com/office/drawing/2014/main" id="{5EE7617B-3C3C-4FD9-8D68-A4D27E985FA5}"/>
                    </a:ext>
                  </a:extLst>
                </p:cNvPr>
                <p:cNvSpPr/>
                <p:nvPr/>
              </p:nvSpPr>
              <p:spPr bwMode="auto">
                <a:xfrm>
                  <a:off x="3656600" y="2522830"/>
                  <a:ext cx="529638" cy="2115371"/>
                </a:xfrm>
                <a:custGeom>
                  <a:avLst/>
                  <a:gdLst>
                    <a:gd name="connsiteX0" fmla="*/ 0 w 382343"/>
                    <a:gd name="connsiteY0" fmla="*/ 1057668 h 2115335"/>
                    <a:gd name="connsiteX1" fmla="*/ 191172 w 382343"/>
                    <a:gd name="connsiteY1" fmla="*/ 0 h 2115335"/>
                    <a:gd name="connsiteX2" fmla="*/ 382344 w 382343"/>
                    <a:gd name="connsiteY2" fmla="*/ 1057668 h 2115335"/>
                    <a:gd name="connsiteX3" fmla="*/ 191172 w 382343"/>
                    <a:gd name="connsiteY3" fmla="*/ 2115336 h 2115335"/>
                    <a:gd name="connsiteX4" fmla="*/ 0 w 382343"/>
                    <a:gd name="connsiteY4" fmla="*/ 1057668 h 2115335"/>
                    <a:gd name="connsiteX0" fmla="*/ 793 w 383930"/>
                    <a:gd name="connsiteY0" fmla="*/ 1057668 h 2115371"/>
                    <a:gd name="connsiteX1" fmla="*/ 191965 w 383930"/>
                    <a:gd name="connsiteY1" fmla="*/ 0 h 2115371"/>
                    <a:gd name="connsiteX2" fmla="*/ 383137 w 383930"/>
                    <a:gd name="connsiteY2" fmla="*/ 1057668 h 2115371"/>
                    <a:gd name="connsiteX3" fmla="*/ 191965 w 383930"/>
                    <a:gd name="connsiteY3" fmla="*/ 2115336 h 2115371"/>
                    <a:gd name="connsiteX4" fmla="*/ 793 w 383930"/>
                    <a:gd name="connsiteY4" fmla="*/ 1057668 h 21153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83930" h="2115371">
                      <a:moveTo>
                        <a:pt x="793" y="1057668"/>
                      </a:moveTo>
                      <a:cubicBezTo>
                        <a:pt x="793" y="473534"/>
                        <a:pt x="86384" y="0"/>
                        <a:pt x="191965" y="0"/>
                      </a:cubicBezTo>
                      <a:cubicBezTo>
                        <a:pt x="297546" y="0"/>
                        <a:pt x="383137" y="473534"/>
                        <a:pt x="383137" y="1057668"/>
                      </a:cubicBezTo>
                      <a:cubicBezTo>
                        <a:pt x="383137" y="1641802"/>
                        <a:pt x="407083" y="2110574"/>
                        <a:pt x="191965" y="2115336"/>
                      </a:cubicBezTo>
                      <a:cubicBezTo>
                        <a:pt x="-23153" y="2120098"/>
                        <a:pt x="793" y="1641802"/>
                        <a:pt x="793" y="1057668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4" name="楕円 24">
                  <a:extLst>
                    <a:ext uri="{FF2B5EF4-FFF2-40B4-BE49-F238E27FC236}">
                      <a16:creationId xmlns:a16="http://schemas.microsoft.com/office/drawing/2014/main" id="{6C4C9CF0-4AA7-4FB6-B7E2-BC9E638FB902}"/>
                    </a:ext>
                  </a:extLst>
                </p:cNvPr>
                <p:cNvSpPr/>
                <p:nvPr/>
              </p:nvSpPr>
              <p:spPr bwMode="auto">
                <a:xfrm>
                  <a:off x="3728038" y="2522830"/>
                  <a:ext cx="386762" cy="2115371"/>
                </a:xfrm>
                <a:custGeom>
                  <a:avLst/>
                  <a:gdLst>
                    <a:gd name="connsiteX0" fmla="*/ 0 w 382343"/>
                    <a:gd name="connsiteY0" fmla="*/ 1057668 h 2115335"/>
                    <a:gd name="connsiteX1" fmla="*/ 191172 w 382343"/>
                    <a:gd name="connsiteY1" fmla="*/ 0 h 2115335"/>
                    <a:gd name="connsiteX2" fmla="*/ 382344 w 382343"/>
                    <a:gd name="connsiteY2" fmla="*/ 1057668 h 2115335"/>
                    <a:gd name="connsiteX3" fmla="*/ 191172 w 382343"/>
                    <a:gd name="connsiteY3" fmla="*/ 2115336 h 2115335"/>
                    <a:gd name="connsiteX4" fmla="*/ 0 w 382343"/>
                    <a:gd name="connsiteY4" fmla="*/ 1057668 h 2115335"/>
                    <a:gd name="connsiteX0" fmla="*/ 793 w 383930"/>
                    <a:gd name="connsiteY0" fmla="*/ 1057668 h 2115371"/>
                    <a:gd name="connsiteX1" fmla="*/ 191965 w 383930"/>
                    <a:gd name="connsiteY1" fmla="*/ 0 h 2115371"/>
                    <a:gd name="connsiteX2" fmla="*/ 383137 w 383930"/>
                    <a:gd name="connsiteY2" fmla="*/ 1057668 h 2115371"/>
                    <a:gd name="connsiteX3" fmla="*/ 191965 w 383930"/>
                    <a:gd name="connsiteY3" fmla="*/ 2115336 h 2115371"/>
                    <a:gd name="connsiteX4" fmla="*/ 793 w 383930"/>
                    <a:gd name="connsiteY4" fmla="*/ 1057668 h 21153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83930" h="2115371">
                      <a:moveTo>
                        <a:pt x="793" y="1057668"/>
                      </a:moveTo>
                      <a:cubicBezTo>
                        <a:pt x="793" y="473534"/>
                        <a:pt x="86384" y="0"/>
                        <a:pt x="191965" y="0"/>
                      </a:cubicBezTo>
                      <a:cubicBezTo>
                        <a:pt x="297546" y="0"/>
                        <a:pt x="383137" y="473534"/>
                        <a:pt x="383137" y="1057668"/>
                      </a:cubicBezTo>
                      <a:cubicBezTo>
                        <a:pt x="383137" y="1641802"/>
                        <a:pt x="407083" y="2110574"/>
                        <a:pt x="191965" y="2115336"/>
                      </a:cubicBezTo>
                      <a:cubicBezTo>
                        <a:pt x="-23153" y="2120098"/>
                        <a:pt x="793" y="1641802"/>
                        <a:pt x="793" y="1057668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5" name="楕円 24">
                  <a:extLst>
                    <a:ext uri="{FF2B5EF4-FFF2-40B4-BE49-F238E27FC236}">
                      <a16:creationId xmlns:a16="http://schemas.microsoft.com/office/drawing/2014/main" id="{8C901474-297B-4457-89D1-7625534824DD}"/>
                    </a:ext>
                  </a:extLst>
                </p:cNvPr>
                <p:cNvSpPr/>
                <p:nvPr/>
              </p:nvSpPr>
              <p:spPr bwMode="auto">
                <a:xfrm>
                  <a:off x="3853693" y="2522830"/>
                  <a:ext cx="151570" cy="2115371"/>
                </a:xfrm>
                <a:custGeom>
                  <a:avLst/>
                  <a:gdLst>
                    <a:gd name="connsiteX0" fmla="*/ 0 w 382343"/>
                    <a:gd name="connsiteY0" fmla="*/ 1057668 h 2115335"/>
                    <a:gd name="connsiteX1" fmla="*/ 191172 w 382343"/>
                    <a:gd name="connsiteY1" fmla="*/ 0 h 2115335"/>
                    <a:gd name="connsiteX2" fmla="*/ 382344 w 382343"/>
                    <a:gd name="connsiteY2" fmla="*/ 1057668 h 2115335"/>
                    <a:gd name="connsiteX3" fmla="*/ 191172 w 382343"/>
                    <a:gd name="connsiteY3" fmla="*/ 2115336 h 2115335"/>
                    <a:gd name="connsiteX4" fmla="*/ 0 w 382343"/>
                    <a:gd name="connsiteY4" fmla="*/ 1057668 h 2115335"/>
                    <a:gd name="connsiteX0" fmla="*/ 793 w 383930"/>
                    <a:gd name="connsiteY0" fmla="*/ 1057668 h 2115371"/>
                    <a:gd name="connsiteX1" fmla="*/ 191965 w 383930"/>
                    <a:gd name="connsiteY1" fmla="*/ 0 h 2115371"/>
                    <a:gd name="connsiteX2" fmla="*/ 383137 w 383930"/>
                    <a:gd name="connsiteY2" fmla="*/ 1057668 h 2115371"/>
                    <a:gd name="connsiteX3" fmla="*/ 191965 w 383930"/>
                    <a:gd name="connsiteY3" fmla="*/ 2115336 h 2115371"/>
                    <a:gd name="connsiteX4" fmla="*/ 793 w 383930"/>
                    <a:gd name="connsiteY4" fmla="*/ 1057668 h 21153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83930" h="2115371">
                      <a:moveTo>
                        <a:pt x="793" y="1057668"/>
                      </a:moveTo>
                      <a:cubicBezTo>
                        <a:pt x="793" y="473534"/>
                        <a:pt x="86384" y="0"/>
                        <a:pt x="191965" y="0"/>
                      </a:cubicBezTo>
                      <a:cubicBezTo>
                        <a:pt x="297546" y="0"/>
                        <a:pt x="383137" y="473534"/>
                        <a:pt x="383137" y="1057668"/>
                      </a:cubicBezTo>
                      <a:cubicBezTo>
                        <a:pt x="383137" y="1641802"/>
                        <a:pt x="407083" y="2110574"/>
                        <a:pt x="191965" y="2115336"/>
                      </a:cubicBezTo>
                      <a:cubicBezTo>
                        <a:pt x="-23153" y="2120098"/>
                        <a:pt x="793" y="1641802"/>
                        <a:pt x="793" y="1057668"/>
                      </a:cubicBezTo>
                      <a:close/>
                    </a:path>
                  </a:pathLst>
                </a:custGeom>
                <a:solidFill>
                  <a:srgbClr val="FFFF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6" name="フリーフォーム: 図形 115">
                  <a:extLst>
                    <a:ext uri="{FF2B5EF4-FFF2-40B4-BE49-F238E27FC236}">
                      <a16:creationId xmlns:a16="http://schemas.microsoft.com/office/drawing/2014/main" id="{3B025E08-BE3E-486F-9B46-94D625398837}"/>
                    </a:ext>
                  </a:extLst>
                </p:cNvPr>
                <p:cNvSpPr/>
                <p:nvPr/>
              </p:nvSpPr>
              <p:spPr bwMode="auto">
                <a:xfrm>
                  <a:off x="3811381" y="2484688"/>
                  <a:ext cx="220076" cy="136970"/>
                </a:xfrm>
                <a:custGeom>
                  <a:avLst/>
                  <a:gdLst>
                    <a:gd name="connsiteX0" fmla="*/ 158432 w 324073"/>
                    <a:gd name="connsiteY0" fmla="*/ 0 h 180132"/>
                    <a:gd name="connsiteX1" fmla="*/ 175950 w 324073"/>
                    <a:gd name="connsiteY1" fmla="*/ 7078 h 180132"/>
                    <a:gd name="connsiteX2" fmla="*/ 179263 w 324073"/>
                    <a:gd name="connsiteY2" fmla="*/ 11549 h 180132"/>
                    <a:gd name="connsiteX3" fmla="*/ 190516 w 324073"/>
                    <a:gd name="connsiteY3" fmla="*/ 3071 h 180132"/>
                    <a:gd name="connsiteX4" fmla="*/ 209268 w 324073"/>
                    <a:gd name="connsiteY4" fmla="*/ 5373 h 180132"/>
                    <a:gd name="connsiteX5" fmla="*/ 218799 w 324073"/>
                    <a:gd name="connsiteY5" fmla="*/ 12943 h 180132"/>
                    <a:gd name="connsiteX6" fmla="*/ 219482 w 324073"/>
                    <a:gd name="connsiteY6" fmla="*/ 12068 h 180132"/>
                    <a:gd name="connsiteX7" fmla="*/ 238192 w 324073"/>
                    <a:gd name="connsiteY7" fmla="*/ 9439 h 180132"/>
                    <a:gd name="connsiteX8" fmla="*/ 303491 w 324073"/>
                    <a:gd name="connsiteY8" fmla="*/ 67565 h 180132"/>
                    <a:gd name="connsiteX9" fmla="*/ 309548 w 324073"/>
                    <a:gd name="connsiteY9" fmla="*/ 168067 h 180132"/>
                    <a:gd name="connsiteX10" fmla="*/ 268798 w 324073"/>
                    <a:gd name="connsiteY10" fmla="*/ 161133 h 180132"/>
                    <a:gd name="connsiteX11" fmla="*/ 257839 w 324073"/>
                    <a:gd name="connsiteY11" fmla="*/ 151477 h 180132"/>
                    <a:gd name="connsiteX12" fmla="*/ 252226 w 324073"/>
                    <a:gd name="connsiteY12" fmla="*/ 165694 h 180132"/>
                    <a:gd name="connsiteX13" fmla="*/ 237137 w 324073"/>
                    <a:gd name="connsiteY13" fmla="*/ 177065 h 180132"/>
                    <a:gd name="connsiteX14" fmla="*/ 199570 w 324073"/>
                    <a:gd name="connsiteY14" fmla="*/ 159820 h 180132"/>
                    <a:gd name="connsiteX15" fmla="*/ 192031 w 324073"/>
                    <a:gd name="connsiteY15" fmla="*/ 148481 h 180132"/>
                    <a:gd name="connsiteX16" fmla="*/ 190256 w 324073"/>
                    <a:gd name="connsiteY16" fmla="*/ 153752 h 180132"/>
                    <a:gd name="connsiteX17" fmla="*/ 158432 w 324073"/>
                    <a:gd name="connsiteY17" fmla="*/ 180132 h 180132"/>
                    <a:gd name="connsiteX18" fmla="*/ 140914 w 324073"/>
                    <a:gd name="connsiteY18" fmla="*/ 173054 h 180132"/>
                    <a:gd name="connsiteX19" fmla="*/ 127920 w 324073"/>
                    <a:gd name="connsiteY19" fmla="*/ 155522 h 180132"/>
                    <a:gd name="connsiteX20" fmla="*/ 125061 w 324073"/>
                    <a:gd name="connsiteY20" fmla="*/ 159819 h 180132"/>
                    <a:gd name="connsiteX21" fmla="*/ 87496 w 324073"/>
                    <a:gd name="connsiteY21" fmla="*/ 177063 h 180132"/>
                    <a:gd name="connsiteX22" fmla="*/ 72406 w 324073"/>
                    <a:gd name="connsiteY22" fmla="*/ 165693 h 180132"/>
                    <a:gd name="connsiteX23" fmla="*/ 66649 w 324073"/>
                    <a:gd name="connsiteY23" fmla="*/ 151110 h 180132"/>
                    <a:gd name="connsiteX24" fmla="*/ 55274 w 324073"/>
                    <a:gd name="connsiteY24" fmla="*/ 161133 h 180132"/>
                    <a:gd name="connsiteX25" fmla="*/ 14525 w 324073"/>
                    <a:gd name="connsiteY25" fmla="*/ 168066 h 180132"/>
                    <a:gd name="connsiteX26" fmla="*/ 20582 w 324073"/>
                    <a:gd name="connsiteY26" fmla="*/ 67564 h 180132"/>
                    <a:gd name="connsiteX27" fmla="*/ 104591 w 324073"/>
                    <a:gd name="connsiteY27" fmla="*/ 12067 h 180132"/>
                    <a:gd name="connsiteX28" fmla="*/ 105488 w 324073"/>
                    <a:gd name="connsiteY28" fmla="*/ 13215 h 180132"/>
                    <a:gd name="connsiteX29" fmla="*/ 115364 w 324073"/>
                    <a:gd name="connsiteY29" fmla="*/ 5372 h 180132"/>
                    <a:gd name="connsiteX30" fmla="*/ 134117 w 324073"/>
                    <a:gd name="connsiteY30" fmla="*/ 3070 h 180132"/>
                    <a:gd name="connsiteX31" fmla="*/ 140385 w 324073"/>
                    <a:gd name="connsiteY31" fmla="*/ 7791 h 180132"/>
                    <a:gd name="connsiteX32" fmla="*/ 140914 w 324073"/>
                    <a:gd name="connsiteY32" fmla="*/ 7078 h 180132"/>
                    <a:gd name="connsiteX33" fmla="*/ 158432 w 324073"/>
                    <a:gd name="connsiteY33" fmla="*/ 0 h 1801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324073" h="180132">
                      <a:moveTo>
                        <a:pt x="158432" y="0"/>
                      </a:moveTo>
                      <a:cubicBezTo>
                        <a:pt x="164646" y="0"/>
                        <a:pt x="170566" y="2521"/>
                        <a:pt x="175950" y="7078"/>
                      </a:cubicBezTo>
                      <a:lnTo>
                        <a:pt x="179263" y="11549"/>
                      </a:lnTo>
                      <a:lnTo>
                        <a:pt x="190516" y="3071"/>
                      </a:lnTo>
                      <a:cubicBezTo>
                        <a:pt x="196518" y="1462"/>
                        <a:pt x="202888" y="2364"/>
                        <a:pt x="209268" y="5373"/>
                      </a:cubicBezTo>
                      <a:lnTo>
                        <a:pt x="218799" y="12943"/>
                      </a:lnTo>
                      <a:lnTo>
                        <a:pt x="219482" y="12068"/>
                      </a:lnTo>
                      <a:cubicBezTo>
                        <a:pt x="224864" y="8961"/>
                        <a:pt x="231251" y="8183"/>
                        <a:pt x="238192" y="9439"/>
                      </a:cubicBezTo>
                      <a:cubicBezTo>
                        <a:pt x="259018" y="13203"/>
                        <a:pt x="284837" y="35256"/>
                        <a:pt x="303491" y="67565"/>
                      </a:cubicBezTo>
                      <a:cubicBezTo>
                        <a:pt x="328362" y="110643"/>
                        <a:pt x="331074" y="155639"/>
                        <a:pt x="309548" y="168067"/>
                      </a:cubicBezTo>
                      <a:cubicBezTo>
                        <a:pt x="298785" y="174281"/>
                        <a:pt x="284001" y="171176"/>
                        <a:pt x="268798" y="161133"/>
                      </a:cubicBezTo>
                      <a:lnTo>
                        <a:pt x="257839" y="151477"/>
                      </a:lnTo>
                      <a:lnTo>
                        <a:pt x="252226" y="165694"/>
                      </a:lnTo>
                      <a:cubicBezTo>
                        <a:pt x="248205" y="171490"/>
                        <a:pt x="243140" y="175456"/>
                        <a:pt x="237137" y="177065"/>
                      </a:cubicBezTo>
                      <a:cubicBezTo>
                        <a:pt x="225133" y="180281"/>
                        <a:pt x="211656" y="173456"/>
                        <a:pt x="199570" y="159820"/>
                      </a:cubicBezTo>
                      <a:lnTo>
                        <a:pt x="192031" y="148481"/>
                      </a:lnTo>
                      <a:lnTo>
                        <a:pt x="190256" y="153752"/>
                      </a:lnTo>
                      <a:cubicBezTo>
                        <a:pt x="182111" y="170051"/>
                        <a:pt x="170860" y="180132"/>
                        <a:pt x="158432" y="180132"/>
                      </a:cubicBezTo>
                      <a:cubicBezTo>
                        <a:pt x="152218" y="180133"/>
                        <a:pt x="146297" y="177612"/>
                        <a:pt x="140914" y="173054"/>
                      </a:cubicBezTo>
                      <a:lnTo>
                        <a:pt x="127920" y="155522"/>
                      </a:lnTo>
                      <a:lnTo>
                        <a:pt x="125061" y="159819"/>
                      </a:lnTo>
                      <a:cubicBezTo>
                        <a:pt x="112977" y="173455"/>
                        <a:pt x="99500" y="180280"/>
                        <a:pt x="87496" y="177063"/>
                      </a:cubicBezTo>
                      <a:cubicBezTo>
                        <a:pt x="81493" y="175455"/>
                        <a:pt x="76427" y="171489"/>
                        <a:pt x="72406" y="165693"/>
                      </a:cubicBezTo>
                      <a:lnTo>
                        <a:pt x="66649" y="151110"/>
                      </a:lnTo>
                      <a:lnTo>
                        <a:pt x="55274" y="161133"/>
                      </a:lnTo>
                      <a:cubicBezTo>
                        <a:pt x="40072" y="171175"/>
                        <a:pt x="25288" y="174280"/>
                        <a:pt x="14525" y="168066"/>
                      </a:cubicBezTo>
                      <a:cubicBezTo>
                        <a:pt x="-7001" y="155638"/>
                        <a:pt x="-4289" y="110642"/>
                        <a:pt x="20582" y="67564"/>
                      </a:cubicBezTo>
                      <a:cubicBezTo>
                        <a:pt x="45453" y="24486"/>
                        <a:pt x="83065" y="-361"/>
                        <a:pt x="104591" y="12067"/>
                      </a:cubicBezTo>
                      <a:lnTo>
                        <a:pt x="105488" y="13215"/>
                      </a:lnTo>
                      <a:lnTo>
                        <a:pt x="115364" y="5372"/>
                      </a:lnTo>
                      <a:cubicBezTo>
                        <a:pt x="121744" y="2363"/>
                        <a:pt x="128115" y="1461"/>
                        <a:pt x="134117" y="3070"/>
                      </a:cubicBezTo>
                      <a:lnTo>
                        <a:pt x="140385" y="7791"/>
                      </a:lnTo>
                      <a:lnTo>
                        <a:pt x="140914" y="7078"/>
                      </a:lnTo>
                      <a:cubicBezTo>
                        <a:pt x="146298" y="2521"/>
                        <a:pt x="152218" y="0"/>
                        <a:pt x="158432" y="0"/>
                      </a:cubicBezTo>
                      <a:close/>
                    </a:path>
                  </a:pathLst>
                </a:custGeom>
                <a:solidFill>
                  <a:srgbClr val="92D05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103" name="グループ化 102">
                <a:extLst>
                  <a:ext uri="{FF2B5EF4-FFF2-40B4-BE49-F238E27FC236}">
                    <a16:creationId xmlns:a16="http://schemas.microsoft.com/office/drawing/2014/main" id="{11574947-ABD2-4E07-9ADB-F7DCFE13A090}"/>
                  </a:ext>
                </a:extLst>
              </p:cNvPr>
              <p:cNvGrpSpPr/>
              <p:nvPr/>
            </p:nvGrpSpPr>
            <p:grpSpPr>
              <a:xfrm rot="4592918">
                <a:off x="3160242" y="5001588"/>
                <a:ext cx="314979" cy="1280706"/>
                <a:chOff x="3656600" y="2484688"/>
                <a:chExt cx="529638" cy="2153513"/>
              </a:xfrm>
            </p:grpSpPr>
            <p:sp>
              <p:nvSpPr>
                <p:cNvPr id="109" name="楕円 24">
                  <a:extLst>
                    <a:ext uri="{FF2B5EF4-FFF2-40B4-BE49-F238E27FC236}">
                      <a16:creationId xmlns:a16="http://schemas.microsoft.com/office/drawing/2014/main" id="{5F658894-273F-4531-850E-35CD2E5C8BA2}"/>
                    </a:ext>
                  </a:extLst>
                </p:cNvPr>
                <p:cNvSpPr/>
                <p:nvPr/>
              </p:nvSpPr>
              <p:spPr bwMode="auto">
                <a:xfrm>
                  <a:off x="3656600" y="2522830"/>
                  <a:ext cx="529638" cy="2115371"/>
                </a:xfrm>
                <a:custGeom>
                  <a:avLst/>
                  <a:gdLst>
                    <a:gd name="connsiteX0" fmla="*/ 0 w 382343"/>
                    <a:gd name="connsiteY0" fmla="*/ 1057668 h 2115335"/>
                    <a:gd name="connsiteX1" fmla="*/ 191172 w 382343"/>
                    <a:gd name="connsiteY1" fmla="*/ 0 h 2115335"/>
                    <a:gd name="connsiteX2" fmla="*/ 382344 w 382343"/>
                    <a:gd name="connsiteY2" fmla="*/ 1057668 h 2115335"/>
                    <a:gd name="connsiteX3" fmla="*/ 191172 w 382343"/>
                    <a:gd name="connsiteY3" fmla="*/ 2115336 h 2115335"/>
                    <a:gd name="connsiteX4" fmla="*/ 0 w 382343"/>
                    <a:gd name="connsiteY4" fmla="*/ 1057668 h 2115335"/>
                    <a:gd name="connsiteX0" fmla="*/ 793 w 383930"/>
                    <a:gd name="connsiteY0" fmla="*/ 1057668 h 2115371"/>
                    <a:gd name="connsiteX1" fmla="*/ 191965 w 383930"/>
                    <a:gd name="connsiteY1" fmla="*/ 0 h 2115371"/>
                    <a:gd name="connsiteX2" fmla="*/ 383137 w 383930"/>
                    <a:gd name="connsiteY2" fmla="*/ 1057668 h 2115371"/>
                    <a:gd name="connsiteX3" fmla="*/ 191965 w 383930"/>
                    <a:gd name="connsiteY3" fmla="*/ 2115336 h 2115371"/>
                    <a:gd name="connsiteX4" fmla="*/ 793 w 383930"/>
                    <a:gd name="connsiteY4" fmla="*/ 1057668 h 21153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83930" h="2115371">
                      <a:moveTo>
                        <a:pt x="793" y="1057668"/>
                      </a:moveTo>
                      <a:cubicBezTo>
                        <a:pt x="793" y="473534"/>
                        <a:pt x="86384" y="0"/>
                        <a:pt x="191965" y="0"/>
                      </a:cubicBezTo>
                      <a:cubicBezTo>
                        <a:pt x="297546" y="0"/>
                        <a:pt x="383137" y="473534"/>
                        <a:pt x="383137" y="1057668"/>
                      </a:cubicBezTo>
                      <a:cubicBezTo>
                        <a:pt x="383137" y="1641802"/>
                        <a:pt x="407083" y="2110574"/>
                        <a:pt x="191965" y="2115336"/>
                      </a:cubicBezTo>
                      <a:cubicBezTo>
                        <a:pt x="-23153" y="2120098"/>
                        <a:pt x="793" y="1641802"/>
                        <a:pt x="793" y="1057668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0" name="楕円 24">
                  <a:extLst>
                    <a:ext uri="{FF2B5EF4-FFF2-40B4-BE49-F238E27FC236}">
                      <a16:creationId xmlns:a16="http://schemas.microsoft.com/office/drawing/2014/main" id="{E5AF3232-4E6C-483F-B3C7-5A195B850A05}"/>
                    </a:ext>
                  </a:extLst>
                </p:cNvPr>
                <p:cNvSpPr/>
                <p:nvPr/>
              </p:nvSpPr>
              <p:spPr bwMode="auto">
                <a:xfrm>
                  <a:off x="3728038" y="2522830"/>
                  <a:ext cx="386762" cy="2115371"/>
                </a:xfrm>
                <a:custGeom>
                  <a:avLst/>
                  <a:gdLst>
                    <a:gd name="connsiteX0" fmla="*/ 0 w 382343"/>
                    <a:gd name="connsiteY0" fmla="*/ 1057668 h 2115335"/>
                    <a:gd name="connsiteX1" fmla="*/ 191172 w 382343"/>
                    <a:gd name="connsiteY1" fmla="*/ 0 h 2115335"/>
                    <a:gd name="connsiteX2" fmla="*/ 382344 w 382343"/>
                    <a:gd name="connsiteY2" fmla="*/ 1057668 h 2115335"/>
                    <a:gd name="connsiteX3" fmla="*/ 191172 w 382343"/>
                    <a:gd name="connsiteY3" fmla="*/ 2115336 h 2115335"/>
                    <a:gd name="connsiteX4" fmla="*/ 0 w 382343"/>
                    <a:gd name="connsiteY4" fmla="*/ 1057668 h 2115335"/>
                    <a:gd name="connsiteX0" fmla="*/ 793 w 383930"/>
                    <a:gd name="connsiteY0" fmla="*/ 1057668 h 2115371"/>
                    <a:gd name="connsiteX1" fmla="*/ 191965 w 383930"/>
                    <a:gd name="connsiteY1" fmla="*/ 0 h 2115371"/>
                    <a:gd name="connsiteX2" fmla="*/ 383137 w 383930"/>
                    <a:gd name="connsiteY2" fmla="*/ 1057668 h 2115371"/>
                    <a:gd name="connsiteX3" fmla="*/ 191965 w 383930"/>
                    <a:gd name="connsiteY3" fmla="*/ 2115336 h 2115371"/>
                    <a:gd name="connsiteX4" fmla="*/ 793 w 383930"/>
                    <a:gd name="connsiteY4" fmla="*/ 1057668 h 21153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83930" h="2115371">
                      <a:moveTo>
                        <a:pt x="793" y="1057668"/>
                      </a:moveTo>
                      <a:cubicBezTo>
                        <a:pt x="793" y="473534"/>
                        <a:pt x="86384" y="0"/>
                        <a:pt x="191965" y="0"/>
                      </a:cubicBezTo>
                      <a:cubicBezTo>
                        <a:pt x="297546" y="0"/>
                        <a:pt x="383137" y="473534"/>
                        <a:pt x="383137" y="1057668"/>
                      </a:cubicBezTo>
                      <a:cubicBezTo>
                        <a:pt x="383137" y="1641802"/>
                        <a:pt x="407083" y="2110574"/>
                        <a:pt x="191965" y="2115336"/>
                      </a:cubicBezTo>
                      <a:cubicBezTo>
                        <a:pt x="-23153" y="2120098"/>
                        <a:pt x="793" y="1641802"/>
                        <a:pt x="793" y="1057668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1" name="楕円 24">
                  <a:extLst>
                    <a:ext uri="{FF2B5EF4-FFF2-40B4-BE49-F238E27FC236}">
                      <a16:creationId xmlns:a16="http://schemas.microsoft.com/office/drawing/2014/main" id="{6919737B-CDE0-4CCD-A950-AD201A95A6D1}"/>
                    </a:ext>
                  </a:extLst>
                </p:cNvPr>
                <p:cNvSpPr/>
                <p:nvPr/>
              </p:nvSpPr>
              <p:spPr bwMode="auto">
                <a:xfrm>
                  <a:off x="3853693" y="2522830"/>
                  <a:ext cx="151570" cy="2115371"/>
                </a:xfrm>
                <a:custGeom>
                  <a:avLst/>
                  <a:gdLst>
                    <a:gd name="connsiteX0" fmla="*/ 0 w 382343"/>
                    <a:gd name="connsiteY0" fmla="*/ 1057668 h 2115335"/>
                    <a:gd name="connsiteX1" fmla="*/ 191172 w 382343"/>
                    <a:gd name="connsiteY1" fmla="*/ 0 h 2115335"/>
                    <a:gd name="connsiteX2" fmla="*/ 382344 w 382343"/>
                    <a:gd name="connsiteY2" fmla="*/ 1057668 h 2115335"/>
                    <a:gd name="connsiteX3" fmla="*/ 191172 w 382343"/>
                    <a:gd name="connsiteY3" fmla="*/ 2115336 h 2115335"/>
                    <a:gd name="connsiteX4" fmla="*/ 0 w 382343"/>
                    <a:gd name="connsiteY4" fmla="*/ 1057668 h 2115335"/>
                    <a:gd name="connsiteX0" fmla="*/ 793 w 383930"/>
                    <a:gd name="connsiteY0" fmla="*/ 1057668 h 2115371"/>
                    <a:gd name="connsiteX1" fmla="*/ 191965 w 383930"/>
                    <a:gd name="connsiteY1" fmla="*/ 0 h 2115371"/>
                    <a:gd name="connsiteX2" fmla="*/ 383137 w 383930"/>
                    <a:gd name="connsiteY2" fmla="*/ 1057668 h 2115371"/>
                    <a:gd name="connsiteX3" fmla="*/ 191965 w 383930"/>
                    <a:gd name="connsiteY3" fmla="*/ 2115336 h 2115371"/>
                    <a:gd name="connsiteX4" fmla="*/ 793 w 383930"/>
                    <a:gd name="connsiteY4" fmla="*/ 1057668 h 21153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83930" h="2115371">
                      <a:moveTo>
                        <a:pt x="793" y="1057668"/>
                      </a:moveTo>
                      <a:cubicBezTo>
                        <a:pt x="793" y="473534"/>
                        <a:pt x="86384" y="0"/>
                        <a:pt x="191965" y="0"/>
                      </a:cubicBezTo>
                      <a:cubicBezTo>
                        <a:pt x="297546" y="0"/>
                        <a:pt x="383137" y="473534"/>
                        <a:pt x="383137" y="1057668"/>
                      </a:cubicBezTo>
                      <a:cubicBezTo>
                        <a:pt x="383137" y="1641802"/>
                        <a:pt x="407083" y="2110574"/>
                        <a:pt x="191965" y="2115336"/>
                      </a:cubicBezTo>
                      <a:cubicBezTo>
                        <a:pt x="-23153" y="2120098"/>
                        <a:pt x="793" y="1641802"/>
                        <a:pt x="793" y="1057668"/>
                      </a:cubicBezTo>
                      <a:close/>
                    </a:path>
                  </a:pathLst>
                </a:custGeom>
                <a:solidFill>
                  <a:srgbClr val="FFFF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2" name="フリーフォーム: 図形 111">
                  <a:extLst>
                    <a:ext uri="{FF2B5EF4-FFF2-40B4-BE49-F238E27FC236}">
                      <a16:creationId xmlns:a16="http://schemas.microsoft.com/office/drawing/2014/main" id="{40067492-2C9E-4FBB-BDC1-E6859EFF8443}"/>
                    </a:ext>
                  </a:extLst>
                </p:cNvPr>
                <p:cNvSpPr/>
                <p:nvPr/>
              </p:nvSpPr>
              <p:spPr bwMode="auto">
                <a:xfrm>
                  <a:off x="3811381" y="2484688"/>
                  <a:ext cx="220076" cy="136970"/>
                </a:xfrm>
                <a:custGeom>
                  <a:avLst/>
                  <a:gdLst>
                    <a:gd name="connsiteX0" fmla="*/ 158432 w 324073"/>
                    <a:gd name="connsiteY0" fmla="*/ 0 h 180132"/>
                    <a:gd name="connsiteX1" fmla="*/ 175950 w 324073"/>
                    <a:gd name="connsiteY1" fmla="*/ 7078 h 180132"/>
                    <a:gd name="connsiteX2" fmla="*/ 179263 w 324073"/>
                    <a:gd name="connsiteY2" fmla="*/ 11549 h 180132"/>
                    <a:gd name="connsiteX3" fmla="*/ 190516 w 324073"/>
                    <a:gd name="connsiteY3" fmla="*/ 3071 h 180132"/>
                    <a:gd name="connsiteX4" fmla="*/ 209268 w 324073"/>
                    <a:gd name="connsiteY4" fmla="*/ 5373 h 180132"/>
                    <a:gd name="connsiteX5" fmla="*/ 218799 w 324073"/>
                    <a:gd name="connsiteY5" fmla="*/ 12943 h 180132"/>
                    <a:gd name="connsiteX6" fmla="*/ 219482 w 324073"/>
                    <a:gd name="connsiteY6" fmla="*/ 12068 h 180132"/>
                    <a:gd name="connsiteX7" fmla="*/ 238192 w 324073"/>
                    <a:gd name="connsiteY7" fmla="*/ 9439 h 180132"/>
                    <a:gd name="connsiteX8" fmla="*/ 303491 w 324073"/>
                    <a:gd name="connsiteY8" fmla="*/ 67565 h 180132"/>
                    <a:gd name="connsiteX9" fmla="*/ 309548 w 324073"/>
                    <a:gd name="connsiteY9" fmla="*/ 168067 h 180132"/>
                    <a:gd name="connsiteX10" fmla="*/ 268798 w 324073"/>
                    <a:gd name="connsiteY10" fmla="*/ 161133 h 180132"/>
                    <a:gd name="connsiteX11" fmla="*/ 257839 w 324073"/>
                    <a:gd name="connsiteY11" fmla="*/ 151477 h 180132"/>
                    <a:gd name="connsiteX12" fmla="*/ 252226 w 324073"/>
                    <a:gd name="connsiteY12" fmla="*/ 165694 h 180132"/>
                    <a:gd name="connsiteX13" fmla="*/ 237137 w 324073"/>
                    <a:gd name="connsiteY13" fmla="*/ 177065 h 180132"/>
                    <a:gd name="connsiteX14" fmla="*/ 199570 w 324073"/>
                    <a:gd name="connsiteY14" fmla="*/ 159820 h 180132"/>
                    <a:gd name="connsiteX15" fmla="*/ 192031 w 324073"/>
                    <a:gd name="connsiteY15" fmla="*/ 148481 h 180132"/>
                    <a:gd name="connsiteX16" fmla="*/ 190256 w 324073"/>
                    <a:gd name="connsiteY16" fmla="*/ 153752 h 180132"/>
                    <a:gd name="connsiteX17" fmla="*/ 158432 w 324073"/>
                    <a:gd name="connsiteY17" fmla="*/ 180132 h 180132"/>
                    <a:gd name="connsiteX18" fmla="*/ 140914 w 324073"/>
                    <a:gd name="connsiteY18" fmla="*/ 173054 h 180132"/>
                    <a:gd name="connsiteX19" fmla="*/ 127920 w 324073"/>
                    <a:gd name="connsiteY19" fmla="*/ 155522 h 180132"/>
                    <a:gd name="connsiteX20" fmla="*/ 125061 w 324073"/>
                    <a:gd name="connsiteY20" fmla="*/ 159819 h 180132"/>
                    <a:gd name="connsiteX21" fmla="*/ 87496 w 324073"/>
                    <a:gd name="connsiteY21" fmla="*/ 177063 h 180132"/>
                    <a:gd name="connsiteX22" fmla="*/ 72406 w 324073"/>
                    <a:gd name="connsiteY22" fmla="*/ 165693 h 180132"/>
                    <a:gd name="connsiteX23" fmla="*/ 66649 w 324073"/>
                    <a:gd name="connsiteY23" fmla="*/ 151110 h 180132"/>
                    <a:gd name="connsiteX24" fmla="*/ 55274 w 324073"/>
                    <a:gd name="connsiteY24" fmla="*/ 161133 h 180132"/>
                    <a:gd name="connsiteX25" fmla="*/ 14525 w 324073"/>
                    <a:gd name="connsiteY25" fmla="*/ 168066 h 180132"/>
                    <a:gd name="connsiteX26" fmla="*/ 20582 w 324073"/>
                    <a:gd name="connsiteY26" fmla="*/ 67564 h 180132"/>
                    <a:gd name="connsiteX27" fmla="*/ 104591 w 324073"/>
                    <a:gd name="connsiteY27" fmla="*/ 12067 h 180132"/>
                    <a:gd name="connsiteX28" fmla="*/ 105488 w 324073"/>
                    <a:gd name="connsiteY28" fmla="*/ 13215 h 180132"/>
                    <a:gd name="connsiteX29" fmla="*/ 115364 w 324073"/>
                    <a:gd name="connsiteY29" fmla="*/ 5372 h 180132"/>
                    <a:gd name="connsiteX30" fmla="*/ 134117 w 324073"/>
                    <a:gd name="connsiteY30" fmla="*/ 3070 h 180132"/>
                    <a:gd name="connsiteX31" fmla="*/ 140385 w 324073"/>
                    <a:gd name="connsiteY31" fmla="*/ 7791 h 180132"/>
                    <a:gd name="connsiteX32" fmla="*/ 140914 w 324073"/>
                    <a:gd name="connsiteY32" fmla="*/ 7078 h 180132"/>
                    <a:gd name="connsiteX33" fmla="*/ 158432 w 324073"/>
                    <a:gd name="connsiteY33" fmla="*/ 0 h 1801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324073" h="180132">
                      <a:moveTo>
                        <a:pt x="158432" y="0"/>
                      </a:moveTo>
                      <a:cubicBezTo>
                        <a:pt x="164646" y="0"/>
                        <a:pt x="170566" y="2521"/>
                        <a:pt x="175950" y="7078"/>
                      </a:cubicBezTo>
                      <a:lnTo>
                        <a:pt x="179263" y="11549"/>
                      </a:lnTo>
                      <a:lnTo>
                        <a:pt x="190516" y="3071"/>
                      </a:lnTo>
                      <a:cubicBezTo>
                        <a:pt x="196518" y="1462"/>
                        <a:pt x="202888" y="2364"/>
                        <a:pt x="209268" y="5373"/>
                      </a:cubicBezTo>
                      <a:lnTo>
                        <a:pt x="218799" y="12943"/>
                      </a:lnTo>
                      <a:lnTo>
                        <a:pt x="219482" y="12068"/>
                      </a:lnTo>
                      <a:cubicBezTo>
                        <a:pt x="224864" y="8961"/>
                        <a:pt x="231251" y="8183"/>
                        <a:pt x="238192" y="9439"/>
                      </a:cubicBezTo>
                      <a:cubicBezTo>
                        <a:pt x="259018" y="13203"/>
                        <a:pt x="284837" y="35256"/>
                        <a:pt x="303491" y="67565"/>
                      </a:cubicBezTo>
                      <a:cubicBezTo>
                        <a:pt x="328362" y="110643"/>
                        <a:pt x="331074" y="155639"/>
                        <a:pt x="309548" y="168067"/>
                      </a:cubicBezTo>
                      <a:cubicBezTo>
                        <a:pt x="298785" y="174281"/>
                        <a:pt x="284001" y="171176"/>
                        <a:pt x="268798" y="161133"/>
                      </a:cubicBezTo>
                      <a:lnTo>
                        <a:pt x="257839" y="151477"/>
                      </a:lnTo>
                      <a:lnTo>
                        <a:pt x="252226" y="165694"/>
                      </a:lnTo>
                      <a:cubicBezTo>
                        <a:pt x="248205" y="171490"/>
                        <a:pt x="243140" y="175456"/>
                        <a:pt x="237137" y="177065"/>
                      </a:cubicBezTo>
                      <a:cubicBezTo>
                        <a:pt x="225133" y="180281"/>
                        <a:pt x="211656" y="173456"/>
                        <a:pt x="199570" y="159820"/>
                      </a:cubicBezTo>
                      <a:lnTo>
                        <a:pt x="192031" y="148481"/>
                      </a:lnTo>
                      <a:lnTo>
                        <a:pt x="190256" y="153752"/>
                      </a:lnTo>
                      <a:cubicBezTo>
                        <a:pt x="182111" y="170051"/>
                        <a:pt x="170860" y="180132"/>
                        <a:pt x="158432" y="180132"/>
                      </a:cubicBezTo>
                      <a:cubicBezTo>
                        <a:pt x="152218" y="180133"/>
                        <a:pt x="146297" y="177612"/>
                        <a:pt x="140914" y="173054"/>
                      </a:cubicBezTo>
                      <a:lnTo>
                        <a:pt x="127920" y="155522"/>
                      </a:lnTo>
                      <a:lnTo>
                        <a:pt x="125061" y="159819"/>
                      </a:lnTo>
                      <a:cubicBezTo>
                        <a:pt x="112977" y="173455"/>
                        <a:pt x="99500" y="180280"/>
                        <a:pt x="87496" y="177063"/>
                      </a:cubicBezTo>
                      <a:cubicBezTo>
                        <a:pt x="81493" y="175455"/>
                        <a:pt x="76427" y="171489"/>
                        <a:pt x="72406" y="165693"/>
                      </a:cubicBezTo>
                      <a:lnTo>
                        <a:pt x="66649" y="151110"/>
                      </a:lnTo>
                      <a:lnTo>
                        <a:pt x="55274" y="161133"/>
                      </a:lnTo>
                      <a:cubicBezTo>
                        <a:pt x="40072" y="171175"/>
                        <a:pt x="25288" y="174280"/>
                        <a:pt x="14525" y="168066"/>
                      </a:cubicBezTo>
                      <a:cubicBezTo>
                        <a:pt x="-7001" y="155638"/>
                        <a:pt x="-4289" y="110642"/>
                        <a:pt x="20582" y="67564"/>
                      </a:cubicBezTo>
                      <a:cubicBezTo>
                        <a:pt x="45453" y="24486"/>
                        <a:pt x="83065" y="-361"/>
                        <a:pt x="104591" y="12067"/>
                      </a:cubicBezTo>
                      <a:lnTo>
                        <a:pt x="105488" y="13215"/>
                      </a:lnTo>
                      <a:lnTo>
                        <a:pt x="115364" y="5372"/>
                      </a:lnTo>
                      <a:cubicBezTo>
                        <a:pt x="121744" y="2363"/>
                        <a:pt x="128115" y="1461"/>
                        <a:pt x="134117" y="3070"/>
                      </a:cubicBezTo>
                      <a:lnTo>
                        <a:pt x="140385" y="7791"/>
                      </a:lnTo>
                      <a:lnTo>
                        <a:pt x="140914" y="7078"/>
                      </a:lnTo>
                      <a:cubicBezTo>
                        <a:pt x="146298" y="2521"/>
                        <a:pt x="152218" y="0"/>
                        <a:pt x="158432" y="0"/>
                      </a:cubicBezTo>
                      <a:close/>
                    </a:path>
                  </a:pathLst>
                </a:custGeom>
                <a:solidFill>
                  <a:srgbClr val="92D05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104" name="グループ化 103">
                <a:extLst>
                  <a:ext uri="{FF2B5EF4-FFF2-40B4-BE49-F238E27FC236}">
                    <a16:creationId xmlns:a16="http://schemas.microsoft.com/office/drawing/2014/main" id="{2DCA8F1A-D102-4A95-B3E9-FB59BD6AD107}"/>
                  </a:ext>
                </a:extLst>
              </p:cNvPr>
              <p:cNvGrpSpPr/>
              <p:nvPr/>
            </p:nvGrpSpPr>
            <p:grpSpPr>
              <a:xfrm rot="3622904">
                <a:off x="3159904" y="5056332"/>
                <a:ext cx="314979" cy="1280706"/>
                <a:chOff x="3656600" y="2484688"/>
                <a:chExt cx="529638" cy="2153513"/>
              </a:xfrm>
            </p:grpSpPr>
            <p:sp>
              <p:nvSpPr>
                <p:cNvPr id="105" name="楕円 24">
                  <a:extLst>
                    <a:ext uri="{FF2B5EF4-FFF2-40B4-BE49-F238E27FC236}">
                      <a16:creationId xmlns:a16="http://schemas.microsoft.com/office/drawing/2014/main" id="{6AE59E9A-3C6A-4919-8108-9B128B31F075}"/>
                    </a:ext>
                  </a:extLst>
                </p:cNvPr>
                <p:cNvSpPr/>
                <p:nvPr/>
              </p:nvSpPr>
              <p:spPr bwMode="auto">
                <a:xfrm>
                  <a:off x="3656600" y="2522830"/>
                  <a:ext cx="529638" cy="2115371"/>
                </a:xfrm>
                <a:custGeom>
                  <a:avLst/>
                  <a:gdLst>
                    <a:gd name="connsiteX0" fmla="*/ 0 w 382343"/>
                    <a:gd name="connsiteY0" fmla="*/ 1057668 h 2115335"/>
                    <a:gd name="connsiteX1" fmla="*/ 191172 w 382343"/>
                    <a:gd name="connsiteY1" fmla="*/ 0 h 2115335"/>
                    <a:gd name="connsiteX2" fmla="*/ 382344 w 382343"/>
                    <a:gd name="connsiteY2" fmla="*/ 1057668 h 2115335"/>
                    <a:gd name="connsiteX3" fmla="*/ 191172 w 382343"/>
                    <a:gd name="connsiteY3" fmla="*/ 2115336 h 2115335"/>
                    <a:gd name="connsiteX4" fmla="*/ 0 w 382343"/>
                    <a:gd name="connsiteY4" fmla="*/ 1057668 h 2115335"/>
                    <a:gd name="connsiteX0" fmla="*/ 793 w 383930"/>
                    <a:gd name="connsiteY0" fmla="*/ 1057668 h 2115371"/>
                    <a:gd name="connsiteX1" fmla="*/ 191965 w 383930"/>
                    <a:gd name="connsiteY1" fmla="*/ 0 h 2115371"/>
                    <a:gd name="connsiteX2" fmla="*/ 383137 w 383930"/>
                    <a:gd name="connsiteY2" fmla="*/ 1057668 h 2115371"/>
                    <a:gd name="connsiteX3" fmla="*/ 191965 w 383930"/>
                    <a:gd name="connsiteY3" fmla="*/ 2115336 h 2115371"/>
                    <a:gd name="connsiteX4" fmla="*/ 793 w 383930"/>
                    <a:gd name="connsiteY4" fmla="*/ 1057668 h 21153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83930" h="2115371">
                      <a:moveTo>
                        <a:pt x="793" y="1057668"/>
                      </a:moveTo>
                      <a:cubicBezTo>
                        <a:pt x="793" y="473534"/>
                        <a:pt x="86384" y="0"/>
                        <a:pt x="191965" y="0"/>
                      </a:cubicBezTo>
                      <a:cubicBezTo>
                        <a:pt x="297546" y="0"/>
                        <a:pt x="383137" y="473534"/>
                        <a:pt x="383137" y="1057668"/>
                      </a:cubicBezTo>
                      <a:cubicBezTo>
                        <a:pt x="383137" y="1641802"/>
                        <a:pt x="407083" y="2110574"/>
                        <a:pt x="191965" y="2115336"/>
                      </a:cubicBezTo>
                      <a:cubicBezTo>
                        <a:pt x="-23153" y="2120098"/>
                        <a:pt x="793" y="1641802"/>
                        <a:pt x="793" y="1057668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6" name="楕円 24">
                  <a:extLst>
                    <a:ext uri="{FF2B5EF4-FFF2-40B4-BE49-F238E27FC236}">
                      <a16:creationId xmlns:a16="http://schemas.microsoft.com/office/drawing/2014/main" id="{6666C6A5-B958-4CF5-8803-7922CBE45866}"/>
                    </a:ext>
                  </a:extLst>
                </p:cNvPr>
                <p:cNvSpPr/>
                <p:nvPr/>
              </p:nvSpPr>
              <p:spPr bwMode="auto">
                <a:xfrm>
                  <a:off x="3728038" y="2522830"/>
                  <a:ext cx="386762" cy="2115371"/>
                </a:xfrm>
                <a:custGeom>
                  <a:avLst/>
                  <a:gdLst>
                    <a:gd name="connsiteX0" fmla="*/ 0 w 382343"/>
                    <a:gd name="connsiteY0" fmla="*/ 1057668 h 2115335"/>
                    <a:gd name="connsiteX1" fmla="*/ 191172 w 382343"/>
                    <a:gd name="connsiteY1" fmla="*/ 0 h 2115335"/>
                    <a:gd name="connsiteX2" fmla="*/ 382344 w 382343"/>
                    <a:gd name="connsiteY2" fmla="*/ 1057668 h 2115335"/>
                    <a:gd name="connsiteX3" fmla="*/ 191172 w 382343"/>
                    <a:gd name="connsiteY3" fmla="*/ 2115336 h 2115335"/>
                    <a:gd name="connsiteX4" fmla="*/ 0 w 382343"/>
                    <a:gd name="connsiteY4" fmla="*/ 1057668 h 2115335"/>
                    <a:gd name="connsiteX0" fmla="*/ 793 w 383930"/>
                    <a:gd name="connsiteY0" fmla="*/ 1057668 h 2115371"/>
                    <a:gd name="connsiteX1" fmla="*/ 191965 w 383930"/>
                    <a:gd name="connsiteY1" fmla="*/ 0 h 2115371"/>
                    <a:gd name="connsiteX2" fmla="*/ 383137 w 383930"/>
                    <a:gd name="connsiteY2" fmla="*/ 1057668 h 2115371"/>
                    <a:gd name="connsiteX3" fmla="*/ 191965 w 383930"/>
                    <a:gd name="connsiteY3" fmla="*/ 2115336 h 2115371"/>
                    <a:gd name="connsiteX4" fmla="*/ 793 w 383930"/>
                    <a:gd name="connsiteY4" fmla="*/ 1057668 h 21153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83930" h="2115371">
                      <a:moveTo>
                        <a:pt x="793" y="1057668"/>
                      </a:moveTo>
                      <a:cubicBezTo>
                        <a:pt x="793" y="473534"/>
                        <a:pt x="86384" y="0"/>
                        <a:pt x="191965" y="0"/>
                      </a:cubicBezTo>
                      <a:cubicBezTo>
                        <a:pt x="297546" y="0"/>
                        <a:pt x="383137" y="473534"/>
                        <a:pt x="383137" y="1057668"/>
                      </a:cubicBezTo>
                      <a:cubicBezTo>
                        <a:pt x="383137" y="1641802"/>
                        <a:pt x="407083" y="2110574"/>
                        <a:pt x="191965" y="2115336"/>
                      </a:cubicBezTo>
                      <a:cubicBezTo>
                        <a:pt x="-23153" y="2120098"/>
                        <a:pt x="793" y="1641802"/>
                        <a:pt x="793" y="1057668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7" name="楕円 24">
                  <a:extLst>
                    <a:ext uri="{FF2B5EF4-FFF2-40B4-BE49-F238E27FC236}">
                      <a16:creationId xmlns:a16="http://schemas.microsoft.com/office/drawing/2014/main" id="{A2EC0F76-3109-4F02-B76E-5F5128080BC5}"/>
                    </a:ext>
                  </a:extLst>
                </p:cNvPr>
                <p:cNvSpPr/>
                <p:nvPr/>
              </p:nvSpPr>
              <p:spPr bwMode="auto">
                <a:xfrm>
                  <a:off x="3853693" y="2522830"/>
                  <a:ext cx="151570" cy="2115371"/>
                </a:xfrm>
                <a:custGeom>
                  <a:avLst/>
                  <a:gdLst>
                    <a:gd name="connsiteX0" fmla="*/ 0 w 382343"/>
                    <a:gd name="connsiteY0" fmla="*/ 1057668 h 2115335"/>
                    <a:gd name="connsiteX1" fmla="*/ 191172 w 382343"/>
                    <a:gd name="connsiteY1" fmla="*/ 0 h 2115335"/>
                    <a:gd name="connsiteX2" fmla="*/ 382344 w 382343"/>
                    <a:gd name="connsiteY2" fmla="*/ 1057668 h 2115335"/>
                    <a:gd name="connsiteX3" fmla="*/ 191172 w 382343"/>
                    <a:gd name="connsiteY3" fmla="*/ 2115336 h 2115335"/>
                    <a:gd name="connsiteX4" fmla="*/ 0 w 382343"/>
                    <a:gd name="connsiteY4" fmla="*/ 1057668 h 2115335"/>
                    <a:gd name="connsiteX0" fmla="*/ 793 w 383930"/>
                    <a:gd name="connsiteY0" fmla="*/ 1057668 h 2115371"/>
                    <a:gd name="connsiteX1" fmla="*/ 191965 w 383930"/>
                    <a:gd name="connsiteY1" fmla="*/ 0 h 2115371"/>
                    <a:gd name="connsiteX2" fmla="*/ 383137 w 383930"/>
                    <a:gd name="connsiteY2" fmla="*/ 1057668 h 2115371"/>
                    <a:gd name="connsiteX3" fmla="*/ 191965 w 383930"/>
                    <a:gd name="connsiteY3" fmla="*/ 2115336 h 2115371"/>
                    <a:gd name="connsiteX4" fmla="*/ 793 w 383930"/>
                    <a:gd name="connsiteY4" fmla="*/ 1057668 h 21153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83930" h="2115371">
                      <a:moveTo>
                        <a:pt x="793" y="1057668"/>
                      </a:moveTo>
                      <a:cubicBezTo>
                        <a:pt x="793" y="473534"/>
                        <a:pt x="86384" y="0"/>
                        <a:pt x="191965" y="0"/>
                      </a:cubicBezTo>
                      <a:cubicBezTo>
                        <a:pt x="297546" y="0"/>
                        <a:pt x="383137" y="473534"/>
                        <a:pt x="383137" y="1057668"/>
                      </a:cubicBezTo>
                      <a:cubicBezTo>
                        <a:pt x="383137" y="1641802"/>
                        <a:pt x="407083" y="2110574"/>
                        <a:pt x="191965" y="2115336"/>
                      </a:cubicBezTo>
                      <a:cubicBezTo>
                        <a:pt x="-23153" y="2120098"/>
                        <a:pt x="793" y="1641802"/>
                        <a:pt x="793" y="1057668"/>
                      </a:cubicBezTo>
                      <a:close/>
                    </a:path>
                  </a:pathLst>
                </a:custGeom>
                <a:solidFill>
                  <a:srgbClr val="FFFF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8" name="フリーフォーム: 図形 107">
                  <a:extLst>
                    <a:ext uri="{FF2B5EF4-FFF2-40B4-BE49-F238E27FC236}">
                      <a16:creationId xmlns:a16="http://schemas.microsoft.com/office/drawing/2014/main" id="{2073A482-6700-44F5-A432-48D5E0A5C50D}"/>
                    </a:ext>
                  </a:extLst>
                </p:cNvPr>
                <p:cNvSpPr/>
                <p:nvPr/>
              </p:nvSpPr>
              <p:spPr bwMode="auto">
                <a:xfrm>
                  <a:off x="3811381" y="2484688"/>
                  <a:ext cx="220076" cy="136970"/>
                </a:xfrm>
                <a:custGeom>
                  <a:avLst/>
                  <a:gdLst>
                    <a:gd name="connsiteX0" fmla="*/ 158432 w 324073"/>
                    <a:gd name="connsiteY0" fmla="*/ 0 h 180132"/>
                    <a:gd name="connsiteX1" fmla="*/ 175950 w 324073"/>
                    <a:gd name="connsiteY1" fmla="*/ 7078 h 180132"/>
                    <a:gd name="connsiteX2" fmla="*/ 179263 w 324073"/>
                    <a:gd name="connsiteY2" fmla="*/ 11549 h 180132"/>
                    <a:gd name="connsiteX3" fmla="*/ 190516 w 324073"/>
                    <a:gd name="connsiteY3" fmla="*/ 3071 h 180132"/>
                    <a:gd name="connsiteX4" fmla="*/ 209268 w 324073"/>
                    <a:gd name="connsiteY4" fmla="*/ 5373 h 180132"/>
                    <a:gd name="connsiteX5" fmla="*/ 218799 w 324073"/>
                    <a:gd name="connsiteY5" fmla="*/ 12943 h 180132"/>
                    <a:gd name="connsiteX6" fmla="*/ 219482 w 324073"/>
                    <a:gd name="connsiteY6" fmla="*/ 12068 h 180132"/>
                    <a:gd name="connsiteX7" fmla="*/ 238192 w 324073"/>
                    <a:gd name="connsiteY7" fmla="*/ 9439 h 180132"/>
                    <a:gd name="connsiteX8" fmla="*/ 303491 w 324073"/>
                    <a:gd name="connsiteY8" fmla="*/ 67565 h 180132"/>
                    <a:gd name="connsiteX9" fmla="*/ 309548 w 324073"/>
                    <a:gd name="connsiteY9" fmla="*/ 168067 h 180132"/>
                    <a:gd name="connsiteX10" fmla="*/ 268798 w 324073"/>
                    <a:gd name="connsiteY10" fmla="*/ 161133 h 180132"/>
                    <a:gd name="connsiteX11" fmla="*/ 257839 w 324073"/>
                    <a:gd name="connsiteY11" fmla="*/ 151477 h 180132"/>
                    <a:gd name="connsiteX12" fmla="*/ 252226 w 324073"/>
                    <a:gd name="connsiteY12" fmla="*/ 165694 h 180132"/>
                    <a:gd name="connsiteX13" fmla="*/ 237137 w 324073"/>
                    <a:gd name="connsiteY13" fmla="*/ 177065 h 180132"/>
                    <a:gd name="connsiteX14" fmla="*/ 199570 w 324073"/>
                    <a:gd name="connsiteY14" fmla="*/ 159820 h 180132"/>
                    <a:gd name="connsiteX15" fmla="*/ 192031 w 324073"/>
                    <a:gd name="connsiteY15" fmla="*/ 148481 h 180132"/>
                    <a:gd name="connsiteX16" fmla="*/ 190256 w 324073"/>
                    <a:gd name="connsiteY16" fmla="*/ 153752 h 180132"/>
                    <a:gd name="connsiteX17" fmla="*/ 158432 w 324073"/>
                    <a:gd name="connsiteY17" fmla="*/ 180132 h 180132"/>
                    <a:gd name="connsiteX18" fmla="*/ 140914 w 324073"/>
                    <a:gd name="connsiteY18" fmla="*/ 173054 h 180132"/>
                    <a:gd name="connsiteX19" fmla="*/ 127920 w 324073"/>
                    <a:gd name="connsiteY19" fmla="*/ 155522 h 180132"/>
                    <a:gd name="connsiteX20" fmla="*/ 125061 w 324073"/>
                    <a:gd name="connsiteY20" fmla="*/ 159819 h 180132"/>
                    <a:gd name="connsiteX21" fmla="*/ 87496 w 324073"/>
                    <a:gd name="connsiteY21" fmla="*/ 177063 h 180132"/>
                    <a:gd name="connsiteX22" fmla="*/ 72406 w 324073"/>
                    <a:gd name="connsiteY22" fmla="*/ 165693 h 180132"/>
                    <a:gd name="connsiteX23" fmla="*/ 66649 w 324073"/>
                    <a:gd name="connsiteY23" fmla="*/ 151110 h 180132"/>
                    <a:gd name="connsiteX24" fmla="*/ 55274 w 324073"/>
                    <a:gd name="connsiteY24" fmla="*/ 161133 h 180132"/>
                    <a:gd name="connsiteX25" fmla="*/ 14525 w 324073"/>
                    <a:gd name="connsiteY25" fmla="*/ 168066 h 180132"/>
                    <a:gd name="connsiteX26" fmla="*/ 20582 w 324073"/>
                    <a:gd name="connsiteY26" fmla="*/ 67564 h 180132"/>
                    <a:gd name="connsiteX27" fmla="*/ 104591 w 324073"/>
                    <a:gd name="connsiteY27" fmla="*/ 12067 h 180132"/>
                    <a:gd name="connsiteX28" fmla="*/ 105488 w 324073"/>
                    <a:gd name="connsiteY28" fmla="*/ 13215 h 180132"/>
                    <a:gd name="connsiteX29" fmla="*/ 115364 w 324073"/>
                    <a:gd name="connsiteY29" fmla="*/ 5372 h 180132"/>
                    <a:gd name="connsiteX30" fmla="*/ 134117 w 324073"/>
                    <a:gd name="connsiteY30" fmla="*/ 3070 h 180132"/>
                    <a:gd name="connsiteX31" fmla="*/ 140385 w 324073"/>
                    <a:gd name="connsiteY31" fmla="*/ 7791 h 180132"/>
                    <a:gd name="connsiteX32" fmla="*/ 140914 w 324073"/>
                    <a:gd name="connsiteY32" fmla="*/ 7078 h 180132"/>
                    <a:gd name="connsiteX33" fmla="*/ 158432 w 324073"/>
                    <a:gd name="connsiteY33" fmla="*/ 0 h 1801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324073" h="180132">
                      <a:moveTo>
                        <a:pt x="158432" y="0"/>
                      </a:moveTo>
                      <a:cubicBezTo>
                        <a:pt x="164646" y="0"/>
                        <a:pt x="170566" y="2521"/>
                        <a:pt x="175950" y="7078"/>
                      </a:cubicBezTo>
                      <a:lnTo>
                        <a:pt x="179263" y="11549"/>
                      </a:lnTo>
                      <a:lnTo>
                        <a:pt x="190516" y="3071"/>
                      </a:lnTo>
                      <a:cubicBezTo>
                        <a:pt x="196518" y="1462"/>
                        <a:pt x="202888" y="2364"/>
                        <a:pt x="209268" y="5373"/>
                      </a:cubicBezTo>
                      <a:lnTo>
                        <a:pt x="218799" y="12943"/>
                      </a:lnTo>
                      <a:lnTo>
                        <a:pt x="219482" y="12068"/>
                      </a:lnTo>
                      <a:cubicBezTo>
                        <a:pt x="224864" y="8961"/>
                        <a:pt x="231251" y="8183"/>
                        <a:pt x="238192" y="9439"/>
                      </a:cubicBezTo>
                      <a:cubicBezTo>
                        <a:pt x="259018" y="13203"/>
                        <a:pt x="284837" y="35256"/>
                        <a:pt x="303491" y="67565"/>
                      </a:cubicBezTo>
                      <a:cubicBezTo>
                        <a:pt x="328362" y="110643"/>
                        <a:pt x="331074" y="155639"/>
                        <a:pt x="309548" y="168067"/>
                      </a:cubicBezTo>
                      <a:cubicBezTo>
                        <a:pt x="298785" y="174281"/>
                        <a:pt x="284001" y="171176"/>
                        <a:pt x="268798" y="161133"/>
                      </a:cubicBezTo>
                      <a:lnTo>
                        <a:pt x="257839" y="151477"/>
                      </a:lnTo>
                      <a:lnTo>
                        <a:pt x="252226" y="165694"/>
                      </a:lnTo>
                      <a:cubicBezTo>
                        <a:pt x="248205" y="171490"/>
                        <a:pt x="243140" y="175456"/>
                        <a:pt x="237137" y="177065"/>
                      </a:cubicBezTo>
                      <a:cubicBezTo>
                        <a:pt x="225133" y="180281"/>
                        <a:pt x="211656" y="173456"/>
                        <a:pt x="199570" y="159820"/>
                      </a:cubicBezTo>
                      <a:lnTo>
                        <a:pt x="192031" y="148481"/>
                      </a:lnTo>
                      <a:lnTo>
                        <a:pt x="190256" y="153752"/>
                      </a:lnTo>
                      <a:cubicBezTo>
                        <a:pt x="182111" y="170051"/>
                        <a:pt x="170860" y="180132"/>
                        <a:pt x="158432" y="180132"/>
                      </a:cubicBezTo>
                      <a:cubicBezTo>
                        <a:pt x="152218" y="180133"/>
                        <a:pt x="146297" y="177612"/>
                        <a:pt x="140914" y="173054"/>
                      </a:cubicBezTo>
                      <a:lnTo>
                        <a:pt x="127920" y="155522"/>
                      </a:lnTo>
                      <a:lnTo>
                        <a:pt x="125061" y="159819"/>
                      </a:lnTo>
                      <a:cubicBezTo>
                        <a:pt x="112977" y="173455"/>
                        <a:pt x="99500" y="180280"/>
                        <a:pt x="87496" y="177063"/>
                      </a:cubicBezTo>
                      <a:cubicBezTo>
                        <a:pt x="81493" y="175455"/>
                        <a:pt x="76427" y="171489"/>
                        <a:pt x="72406" y="165693"/>
                      </a:cubicBezTo>
                      <a:lnTo>
                        <a:pt x="66649" y="151110"/>
                      </a:lnTo>
                      <a:lnTo>
                        <a:pt x="55274" y="161133"/>
                      </a:lnTo>
                      <a:cubicBezTo>
                        <a:pt x="40072" y="171175"/>
                        <a:pt x="25288" y="174280"/>
                        <a:pt x="14525" y="168066"/>
                      </a:cubicBezTo>
                      <a:cubicBezTo>
                        <a:pt x="-7001" y="155638"/>
                        <a:pt x="-4289" y="110642"/>
                        <a:pt x="20582" y="67564"/>
                      </a:cubicBezTo>
                      <a:cubicBezTo>
                        <a:pt x="45453" y="24486"/>
                        <a:pt x="83065" y="-361"/>
                        <a:pt x="104591" y="12067"/>
                      </a:cubicBezTo>
                      <a:lnTo>
                        <a:pt x="105488" y="13215"/>
                      </a:lnTo>
                      <a:lnTo>
                        <a:pt x="115364" y="5372"/>
                      </a:lnTo>
                      <a:cubicBezTo>
                        <a:pt x="121744" y="2363"/>
                        <a:pt x="128115" y="1461"/>
                        <a:pt x="134117" y="3070"/>
                      </a:cubicBezTo>
                      <a:lnTo>
                        <a:pt x="140385" y="7791"/>
                      </a:lnTo>
                      <a:lnTo>
                        <a:pt x="140914" y="7078"/>
                      </a:lnTo>
                      <a:cubicBezTo>
                        <a:pt x="146298" y="2521"/>
                        <a:pt x="152218" y="0"/>
                        <a:pt x="158432" y="0"/>
                      </a:cubicBezTo>
                      <a:close/>
                    </a:path>
                  </a:pathLst>
                </a:custGeom>
                <a:solidFill>
                  <a:srgbClr val="92D05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</p:grpSp>
      </p:grpSp>
      <p:grpSp>
        <p:nvGrpSpPr>
          <p:cNvPr id="426" name="グループ化 425">
            <a:extLst>
              <a:ext uri="{FF2B5EF4-FFF2-40B4-BE49-F238E27FC236}">
                <a16:creationId xmlns:a16="http://schemas.microsoft.com/office/drawing/2014/main" id="{4714ABAA-2BB2-4A16-9BA4-936C19013728}"/>
              </a:ext>
            </a:extLst>
          </p:cNvPr>
          <p:cNvGrpSpPr/>
          <p:nvPr/>
        </p:nvGrpSpPr>
        <p:grpSpPr>
          <a:xfrm>
            <a:off x="4182810" y="5145792"/>
            <a:ext cx="1575175" cy="1168827"/>
            <a:chOff x="4182810" y="5145792"/>
            <a:chExt cx="1575175" cy="1168827"/>
          </a:xfrm>
        </p:grpSpPr>
        <p:grpSp>
          <p:nvGrpSpPr>
            <p:cNvPr id="123" name="グループ化 122">
              <a:extLst>
                <a:ext uri="{FF2B5EF4-FFF2-40B4-BE49-F238E27FC236}">
                  <a16:creationId xmlns:a16="http://schemas.microsoft.com/office/drawing/2014/main" id="{9AE036A4-C1D4-4B1D-AB1F-245B095369DE}"/>
                </a:ext>
              </a:extLst>
            </p:cNvPr>
            <p:cNvGrpSpPr/>
            <p:nvPr/>
          </p:nvGrpSpPr>
          <p:grpSpPr>
            <a:xfrm>
              <a:off x="4182810" y="5184195"/>
              <a:ext cx="1575175" cy="1130424"/>
              <a:chOff x="407495" y="3180240"/>
              <a:chExt cx="1575175" cy="1130424"/>
            </a:xfrm>
          </p:grpSpPr>
          <p:grpSp>
            <p:nvGrpSpPr>
              <p:cNvPr id="149" name="グループ化 148">
                <a:extLst>
                  <a:ext uri="{FF2B5EF4-FFF2-40B4-BE49-F238E27FC236}">
                    <a16:creationId xmlns:a16="http://schemas.microsoft.com/office/drawing/2014/main" id="{6F9101E2-FE29-4A25-900A-3F1448125564}"/>
                  </a:ext>
                </a:extLst>
              </p:cNvPr>
              <p:cNvGrpSpPr/>
              <p:nvPr/>
            </p:nvGrpSpPr>
            <p:grpSpPr>
              <a:xfrm>
                <a:off x="407495" y="3180240"/>
                <a:ext cx="1575175" cy="1130424"/>
                <a:chOff x="407495" y="3180240"/>
                <a:chExt cx="1575175" cy="1130424"/>
              </a:xfrm>
              <a:solidFill>
                <a:srgbClr val="FFC000"/>
              </a:solidFill>
            </p:grpSpPr>
            <p:sp>
              <p:nvSpPr>
                <p:cNvPr id="151" name="楕円 31">
                  <a:extLst>
                    <a:ext uri="{FF2B5EF4-FFF2-40B4-BE49-F238E27FC236}">
                      <a16:creationId xmlns:a16="http://schemas.microsoft.com/office/drawing/2014/main" id="{FB85A7F9-494D-4C6A-83F0-205CA998C82F}"/>
                    </a:ext>
                  </a:extLst>
                </p:cNvPr>
                <p:cNvSpPr/>
                <p:nvPr/>
              </p:nvSpPr>
              <p:spPr bwMode="auto">
                <a:xfrm>
                  <a:off x="447065" y="3564015"/>
                  <a:ext cx="1496036" cy="746649"/>
                </a:xfrm>
                <a:custGeom>
                  <a:avLst/>
                  <a:gdLst>
                    <a:gd name="connsiteX0" fmla="*/ 0 w 1496036"/>
                    <a:gd name="connsiteY0" fmla="*/ 554547 h 1109094"/>
                    <a:gd name="connsiteX1" fmla="*/ 748018 w 1496036"/>
                    <a:gd name="connsiteY1" fmla="*/ 0 h 1109094"/>
                    <a:gd name="connsiteX2" fmla="*/ 1496036 w 1496036"/>
                    <a:gd name="connsiteY2" fmla="*/ 554547 h 1109094"/>
                    <a:gd name="connsiteX3" fmla="*/ 748018 w 1496036"/>
                    <a:gd name="connsiteY3" fmla="*/ 1109094 h 1109094"/>
                    <a:gd name="connsiteX4" fmla="*/ 0 w 1496036"/>
                    <a:gd name="connsiteY4" fmla="*/ 554547 h 1109094"/>
                    <a:gd name="connsiteX0" fmla="*/ 0 w 1496036"/>
                    <a:gd name="connsiteY0" fmla="*/ 554547 h 1109094"/>
                    <a:gd name="connsiteX1" fmla="*/ 748018 w 1496036"/>
                    <a:gd name="connsiteY1" fmla="*/ 0 h 1109094"/>
                    <a:gd name="connsiteX2" fmla="*/ 1496036 w 1496036"/>
                    <a:gd name="connsiteY2" fmla="*/ 554547 h 1109094"/>
                    <a:gd name="connsiteX3" fmla="*/ 748018 w 1496036"/>
                    <a:gd name="connsiteY3" fmla="*/ 1109094 h 1109094"/>
                    <a:gd name="connsiteX4" fmla="*/ 0 w 1496036"/>
                    <a:gd name="connsiteY4" fmla="*/ 554547 h 1109094"/>
                    <a:gd name="connsiteX0" fmla="*/ 0 w 1496036"/>
                    <a:gd name="connsiteY0" fmla="*/ 554547 h 1109094"/>
                    <a:gd name="connsiteX1" fmla="*/ 748018 w 1496036"/>
                    <a:gd name="connsiteY1" fmla="*/ 0 h 1109094"/>
                    <a:gd name="connsiteX2" fmla="*/ 1496036 w 1496036"/>
                    <a:gd name="connsiteY2" fmla="*/ 554547 h 1109094"/>
                    <a:gd name="connsiteX3" fmla="*/ 748018 w 1496036"/>
                    <a:gd name="connsiteY3" fmla="*/ 1109094 h 1109094"/>
                    <a:gd name="connsiteX4" fmla="*/ 0 w 1496036"/>
                    <a:gd name="connsiteY4" fmla="*/ 554547 h 1109094"/>
                    <a:gd name="connsiteX0" fmla="*/ 0 w 1496036"/>
                    <a:gd name="connsiteY0" fmla="*/ 554547 h 1109094"/>
                    <a:gd name="connsiteX1" fmla="*/ 748018 w 1496036"/>
                    <a:gd name="connsiteY1" fmla="*/ 0 h 1109094"/>
                    <a:gd name="connsiteX2" fmla="*/ 1496036 w 1496036"/>
                    <a:gd name="connsiteY2" fmla="*/ 554547 h 1109094"/>
                    <a:gd name="connsiteX3" fmla="*/ 748018 w 1496036"/>
                    <a:gd name="connsiteY3" fmla="*/ 1109094 h 1109094"/>
                    <a:gd name="connsiteX4" fmla="*/ 0 w 1496036"/>
                    <a:gd name="connsiteY4" fmla="*/ 554547 h 1109094"/>
                    <a:gd name="connsiteX0" fmla="*/ 0 w 1496036"/>
                    <a:gd name="connsiteY0" fmla="*/ 192102 h 746649"/>
                    <a:gd name="connsiteX1" fmla="*/ 773418 w 1496036"/>
                    <a:gd name="connsiteY1" fmla="*/ 37605 h 746649"/>
                    <a:gd name="connsiteX2" fmla="*/ 1496036 w 1496036"/>
                    <a:gd name="connsiteY2" fmla="*/ 192102 h 746649"/>
                    <a:gd name="connsiteX3" fmla="*/ 748018 w 1496036"/>
                    <a:gd name="connsiteY3" fmla="*/ 746649 h 746649"/>
                    <a:gd name="connsiteX4" fmla="*/ 0 w 1496036"/>
                    <a:gd name="connsiteY4" fmla="*/ 192102 h 7466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96036" h="746649">
                      <a:moveTo>
                        <a:pt x="0" y="192102"/>
                      </a:moveTo>
                      <a:cubicBezTo>
                        <a:pt x="0" y="-114166"/>
                        <a:pt x="360299" y="37605"/>
                        <a:pt x="773418" y="37605"/>
                      </a:cubicBezTo>
                      <a:cubicBezTo>
                        <a:pt x="1186537" y="37605"/>
                        <a:pt x="1496036" y="-114166"/>
                        <a:pt x="1496036" y="192102"/>
                      </a:cubicBezTo>
                      <a:cubicBezTo>
                        <a:pt x="1496036" y="498370"/>
                        <a:pt x="1161137" y="746649"/>
                        <a:pt x="748018" y="746649"/>
                      </a:cubicBezTo>
                      <a:cubicBezTo>
                        <a:pt x="334899" y="746649"/>
                        <a:pt x="0" y="498370"/>
                        <a:pt x="0" y="192102"/>
                      </a:cubicBezTo>
                      <a:close/>
                    </a:path>
                  </a:pathLst>
                </a:custGeom>
                <a:solidFill>
                  <a:srgbClr val="CC66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2" name="楕円 151">
                  <a:extLst>
                    <a:ext uri="{FF2B5EF4-FFF2-40B4-BE49-F238E27FC236}">
                      <a16:creationId xmlns:a16="http://schemas.microsoft.com/office/drawing/2014/main" id="{82D37A1C-C694-4264-8FE9-7E368F6C9ED2}"/>
                    </a:ext>
                  </a:extLst>
                </p:cNvPr>
                <p:cNvSpPr/>
                <p:nvPr/>
              </p:nvSpPr>
              <p:spPr bwMode="auto">
                <a:xfrm>
                  <a:off x="407495" y="3180240"/>
                  <a:ext cx="1575175" cy="1035115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3" name="楕円 152">
                  <a:extLst>
                    <a:ext uri="{FF2B5EF4-FFF2-40B4-BE49-F238E27FC236}">
                      <a16:creationId xmlns:a16="http://schemas.microsoft.com/office/drawing/2014/main" id="{77C031DD-9493-46F8-89AE-26BF97DE724B}"/>
                    </a:ext>
                  </a:extLst>
                </p:cNvPr>
                <p:cNvSpPr/>
                <p:nvPr/>
              </p:nvSpPr>
              <p:spPr bwMode="auto">
                <a:xfrm>
                  <a:off x="447066" y="3211991"/>
                  <a:ext cx="1496034" cy="953610"/>
                </a:xfrm>
                <a:prstGeom prst="ellipse">
                  <a:avLst/>
                </a:prstGeom>
                <a:pattFill prst="openDmnd">
                  <a:fgClr>
                    <a:srgbClr val="CC6600"/>
                  </a:fgClr>
                  <a:bgClr>
                    <a:srgbClr val="FFC000"/>
                  </a:bgClr>
                </a:patt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50" name="楕円 149">
                <a:extLst>
                  <a:ext uri="{FF2B5EF4-FFF2-40B4-BE49-F238E27FC236}">
                    <a16:creationId xmlns:a16="http://schemas.microsoft.com/office/drawing/2014/main" id="{041A947F-861F-45D9-BB89-E1070FEF7AB5}"/>
                  </a:ext>
                </a:extLst>
              </p:cNvPr>
              <p:cNvSpPr/>
              <p:nvPr/>
            </p:nvSpPr>
            <p:spPr bwMode="auto">
              <a:xfrm>
                <a:off x="677525" y="3535531"/>
                <a:ext cx="1028137" cy="630070"/>
              </a:xfrm>
              <a:prstGeom prst="ellipse">
                <a:avLst/>
              </a:prstGeom>
              <a:solidFill>
                <a:schemeClr val="tx1">
                  <a:alpha val="20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12" name="グループ化 311">
              <a:extLst>
                <a:ext uri="{FF2B5EF4-FFF2-40B4-BE49-F238E27FC236}">
                  <a16:creationId xmlns:a16="http://schemas.microsoft.com/office/drawing/2014/main" id="{FA43C3F6-0106-4045-8C21-5C370C8EBE6E}"/>
                </a:ext>
              </a:extLst>
            </p:cNvPr>
            <p:cNvGrpSpPr/>
            <p:nvPr/>
          </p:nvGrpSpPr>
          <p:grpSpPr>
            <a:xfrm>
              <a:off x="4391738" y="5145792"/>
              <a:ext cx="1197656" cy="705847"/>
              <a:chOff x="4391738" y="5145792"/>
              <a:chExt cx="1197656" cy="705847"/>
            </a:xfrm>
          </p:grpSpPr>
          <p:grpSp>
            <p:nvGrpSpPr>
              <p:cNvPr id="276" name="グループ化 275">
                <a:extLst>
                  <a:ext uri="{FF2B5EF4-FFF2-40B4-BE49-F238E27FC236}">
                    <a16:creationId xmlns:a16="http://schemas.microsoft.com/office/drawing/2014/main" id="{DC24BCB1-58D2-4CA0-8FE9-27EF87FEEAA6}"/>
                  </a:ext>
                </a:extLst>
              </p:cNvPr>
              <p:cNvGrpSpPr/>
              <p:nvPr/>
            </p:nvGrpSpPr>
            <p:grpSpPr>
              <a:xfrm>
                <a:off x="4656658" y="5145792"/>
                <a:ext cx="932736" cy="492202"/>
                <a:chOff x="4277428" y="3146182"/>
                <a:chExt cx="1583069" cy="835382"/>
              </a:xfrm>
            </p:grpSpPr>
            <p:sp>
              <p:nvSpPr>
                <p:cNvPr id="277" name="台形 276">
                  <a:extLst>
                    <a:ext uri="{FF2B5EF4-FFF2-40B4-BE49-F238E27FC236}">
                      <a16:creationId xmlns:a16="http://schemas.microsoft.com/office/drawing/2014/main" id="{C21192B9-A6C1-4F59-B4B6-0D53D7B65A11}"/>
                    </a:ext>
                  </a:extLst>
                </p:cNvPr>
                <p:cNvSpPr/>
                <p:nvPr/>
              </p:nvSpPr>
              <p:spPr bwMode="auto">
                <a:xfrm rot="3600000">
                  <a:off x="5400373" y="3162547"/>
                  <a:ext cx="164773" cy="132043"/>
                </a:xfrm>
                <a:prstGeom prst="trapezoid">
                  <a:avLst/>
                </a:prstGeom>
                <a:solidFill>
                  <a:srgbClr val="33CC33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78" name="楕円 413">
                  <a:extLst>
                    <a:ext uri="{FF2B5EF4-FFF2-40B4-BE49-F238E27FC236}">
                      <a16:creationId xmlns:a16="http://schemas.microsoft.com/office/drawing/2014/main" id="{5DBDCE3E-7B59-4FC4-9A27-DA5DF75521C9}"/>
                    </a:ext>
                  </a:extLst>
                </p:cNvPr>
                <p:cNvSpPr/>
                <p:nvPr/>
              </p:nvSpPr>
              <p:spPr bwMode="auto">
                <a:xfrm rot="3600000">
                  <a:off x="4670441" y="2932123"/>
                  <a:ext cx="518659" cy="1223885"/>
                </a:xfrm>
                <a:custGeom>
                  <a:avLst/>
                  <a:gdLst>
                    <a:gd name="connsiteX0" fmla="*/ 0 w 823660"/>
                    <a:gd name="connsiteY0" fmla="*/ 202789 h 405577"/>
                    <a:gd name="connsiteX1" fmla="*/ 411830 w 823660"/>
                    <a:gd name="connsiteY1" fmla="*/ 0 h 405577"/>
                    <a:gd name="connsiteX2" fmla="*/ 823660 w 823660"/>
                    <a:gd name="connsiteY2" fmla="*/ 202789 h 405577"/>
                    <a:gd name="connsiteX3" fmla="*/ 411830 w 823660"/>
                    <a:gd name="connsiteY3" fmla="*/ 405578 h 405577"/>
                    <a:gd name="connsiteX4" fmla="*/ 0 w 823660"/>
                    <a:gd name="connsiteY4" fmla="*/ 202789 h 405577"/>
                    <a:gd name="connsiteX0" fmla="*/ 0 w 823660"/>
                    <a:gd name="connsiteY0" fmla="*/ 202789 h 405578"/>
                    <a:gd name="connsiteX1" fmla="*/ 411830 w 823660"/>
                    <a:gd name="connsiteY1" fmla="*/ 0 h 405578"/>
                    <a:gd name="connsiteX2" fmla="*/ 823660 w 823660"/>
                    <a:gd name="connsiteY2" fmla="*/ 202789 h 405578"/>
                    <a:gd name="connsiteX3" fmla="*/ 411830 w 823660"/>
                    <a:gd name="connsiteY3" fmla="*/ 405578 h 405578"/>
                    <a:gd name="connsiteX4" fmla="*/ 0 w 823660"/>
                    <a:gd name="connsiteY4" fmla="*/ 202789 h 405578"/>
                    <a:gd name="connsiteX0" fmla="*/ 0 w 823660"/>
                    <a:gd name="connsiteY0" fmla="*/ 202789 h 405578"/>
                    <a:gd name="connsiteX1" fmla="*/ 411830 w 823660"/>
                    <a:gd name="connsiteY1" fmla="*/ 0 h 405578"/>
                    <a:gd name="connsiteX2" fmla="*/ 823660 w 823660"/>
                    <a:gd name="connsiteY2" fmla="*/ 202789 h 405578"/>
                    <a:gd name="connsiteX3" fmla="*/ 411830 w 823660"/>
                    <a:gd name="connsiteY3" fmla="*/ 405578 h 405578"/>
                    <a:gd name="connsiteX4" fmla="*/ 0 w 823660"/>
                    <a:gd name="connsiteY4" fmla="*/ 202789 h 405578"/>
                    <a:gd name="connsiteX0" fmla="*/ 0 w 823660"/>
                    <a:gd name="connsiteY0" fmla="*/ 202789 h 405578"/>
                    <a:gd name="connsiteX1" fmla="*/ 411830 w 823660"/>
                    <a:gd name="connsiteY1" fmla="*/ 0 h 405578"/>
                    <a:gd name="connsiteX2" fmla="*/ 823660 w 823660"/>
                    <a:gd name="connsiteY2" fmla="*/ 202789 h 405578"/>
                    <a:gd name="connsiteX3" fmla="*/ 411830 w 823660"/>
                    <a:gd name="connsiteY3" fmla="*/ 405578 h 405578"/>
                    <a:gd name="connsiteX4" fmla="*/ 0 w 823660"/>
                    <a:gd name="connsiteY4" fmla="*/ 202789 h 405578"/>
                    <a:gd name="connsiteX0" fmla="*/ 0 w 823660"/>
                    <a:gd name="connsiteY0" fmla="*/ 202789 h 405578"/>
                    <a:gd name="connsiteX1" fmla="*/ 411830 w 823660"/>
                    <a:gd name="connsiteY1" fmla="*/ 0 h 405578"/>
                    <a:gd name="connsiteX2" fmla="*/ 823660 w 823660"/>
                    <a:gd name="connsiteY2" fmla="*/ 202789 h 405578"/>
                    <a:gd name="connsiteX3" fmla="*/ 411830 w 823660"/>
                    <a:gd name="connsiteY3" fmla="*/ 405578 h 405578"/>
                    <a:gd name="connsiteX4" fmla="*/ 0 w 823660"/>
                    <a:gd name="connsiteY4" fmla="*/ 202789 h 405578"/>
                    <a:gd name="connsiteX0" fmla="*/ 121007 w 944667"/>
                    <a:gd name="connsiteY0" fmla="*/ 202789 h 1767653"/>
                    <a:gd name="connsiteX1" fmla="*/ 532837 w 944667"/>
                    <a:gd name="connsiteY1" fmla="*/ 0 h 1767653"/>
                    <a:gd name="connsiteX2" fmla="*/ 944667 w 944667"/>
                    <a:gd name="connsiteY2" fmla="*/ 202789 h 1767653"/>
                    <a:gd name="connsiteX3" fmla="*/ 94687 w 944667"/>
                    <a:gd name="connsiteY3" fmla="*/ 1767653 h 1767653"/>
                    <a:gd name="connsiteX4" fmla="*/ 121007 w 944667"/>
                    <a:gd name="connsiteY4" fmla="*/ 202789 h 1767653"/>
                    <a:gd name="connsiteX0" fmla="*/ 26320 w 849980"/>
                    <a:gd name="connsiteY0" fmla="*/ 202789 h 1767653"/>
                    <a:gd name="connsiteX1" fmla="*/ 438150 w 849980"/>
                    <a:gd name="connsiteY1" fmla="*/ 0 h 1767653"/>
                    <a:gd name="connsiteX2" fmla="*/ 849980 w 849980"/>
                    <a:gd name="connsiteY2" fmla="*/ 202789 h 1767653"/>
                    <a:gd name="connsiteX3" fmla="*/ 0 w 849980"/>
                    <a:gd name="connsiteY3" fmla="*/ 1767653 h 1767653"/>
                    <a:gd name="connsiteX4" fmla="*/ 26320 w 849980"/>
                    <a:gd name="connsiteY4" fmla="*/ 202789 h 1767653"/>
                    <a:gd name="connsiteX0" fmla="*/ 26320 w 849980"/>
                    <a:gd name="connsiteY0" fmla="*/ 202789 h 1767653"/>
                    <a:gd name="connsiteX1" fmla="*/ 438150 w 849980"/>
                    <a:gd name="connsiteY1" fmla="*/ 0 h 1767653"/>
                    <a:gd name="connsiteX2" fmla="*/ 849980 w 849980"/>
                    <a:gd name="connsiteY2" fmla="*/ 202789 h 1767653"/>
                    <a:gd name="connsiteX3" fmla="*/ 0 w 849980"/>
                    <a:gd name="connsiteY3" fmla="*/ 1767653 h 1767653"/>
                    <a:gd name="connsiteX4" fmla="*/ 26320 w 849980"/>
                    <a:gd name="connsiteY4" fmla="*/ 202789 h 1767653"/>
                    <a:gd name="connsiteX0" fmla="*/ 26320 w 849980"/>
                    <a:gd name="connsiteY0" fmla="*/ 202789 h 1767653"/>
                    <a:gd name="connsiteX1" fmla="*/ 438150 w 849980"/>
                    <a:gd name="connsiteY1" fmla="*/ 0 h 1767653"/>
                    <a:gd name="connsiteX2" fmla="*/ 849980 w 849980"/>
                    <a:gd name="connsiteY2" fmla="*/ 202789 h 1767653"/>
                    <a:gd name="connsiteX3" fmla="*/ 0 w 849980"/>
                    <a:gd name="connsiteY3" fmla="*/ 1767653 h 1767653"/>
                    <a:gd name="connsiteX4" fmla="*/ 26320 w 849980"/>
                    <a:gd name="connsiteY4" fmla="*/ 202789 h 17676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49980" h="1767653">
                      <a:moveTo>
                        <a:pt x="26320" y="202789"/>
                      </a:moveTo>
                      <a:cubicBezTo>
                        <a:pt x="26320" y="90792"/>
                        <a:pt x="210703" y="0"/>
                        <a:pt x="438150" y="0"/>
                      </a:cubicBezTo>
                      <a:cubicBezTo>
                        <a:pt x="665597" y="0"/>
                        <a:pt x="849980" y="90792"/>
                        <a:pt x="849980" y="202789"/>
                      </a:cubicBezTo>
                      <a:cubicBezTo>
                        <a:pt x="849980" y="314786"/>
                        <a:pt x="637022" y="1524765"/>
                        <a:pt x="0" y="1767653"/>
                      </a:cubicBezTo>
                      <a:cubicBezTo>
                        <a:pt x="215466" y="1053278"/>
                        <a:pt x="26320" y="314786"/>
                        <a:pt x="26320" y="202789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79" name="フリーフォーム: 図形 278">
                  <a:extLst>
                    <a:ext uri="{FF2B5EF4-FFF2-40B4-BE49-F238E27FC236}">
                      <a16:creationId xmlns:a16="http://schemas.microsoft.com/office/drawing/2014/main" id="{CEB26BC5-61AB-416E-9E77-A98C7FCD91C9}"/>
                    </a:ext>
                  </a:extLst>
                </p:cNvPr>
                <p:cNvSpPr/>
                <p:nvPr/>
              </p:nvSpPr>
              <p:spPr bwMode="auto">
                <a:xfrm rot="3995072">
                  <a:off x="4758255" y="2881593"/>
                  <a:ext cx="284252" cy="1245905"/>
                </a:xfrm>
                <a:custGeom>
                  <a:avLst/>
                  <a:gdLst>
                    <a:gd name="connsiteX0" fmla="*/ 207964 w 465833"/>
                    <a:gd name="connsiteY0" fmla="*/ 4874 h 2041793"/>
                    <a:gd name="connsiteX1" fmla="*/ 369284 w 465833"/>
                    <a:gd name="connsiteY1" fmla="*/ 4455 h 2041793"/>
                    <a:gd name="connsiteX2" fmla="*/ 434905 w 465833"/>
                    <a:gd name="connsiteY2" fmla="*/ 16365 h 2041793"/>
                    <a:gd name="connsiteX3" fmla="*/ 441348 w 465833"/>
                    <a:gd name="connsiteY3" fmla="*/ 58056 h 2041793"/>
                    <a:gd name="connsiteX4" fmla="*/ 68377 w 465833"/>
                    <a:gd name="connsiteY4" fmla="*/ 1982324 h 2041793"/>
                    <a:gd name="connsiteX5" fmla="*/ 22649 w 465833"/>
                    <a:gd name="connsiteY5" fmla="*/ 2033220 h 2041793"/>
                    <a:gd name="connsiteX6" fmla="*/ 10749 w 465833"/>
                    <a:gd name="connsiteY6" fmla="*/ 2041793 h 2041793"/>
                    <a:gd name="connsiteX7" fmla="*/ 49630 w 465833"/>
                    <a:gd name="connsiteY7" fmla="*/ 1891191 h 2041793"/>
                    <a:gd name="connsiteX8" fmla="*/ 26581 w 465833"/>
                    <a:gd name="connsiteY8" fmla="*/ 255240 h 2041793"/>
                    <a:gd name="connsiteX9" fmla="*/ 0 w 465833"/>
                    <a:gd name="connsiteY9" fmla="*/ 63257 h 2041793"/>
                    <a:gd name="connsiteX10" fmla="*/ 50792 w 465833"/>
                    <a:gd name="connsiteY10" fmla="*/ 41219 h 2041793"/>
                    <a:gd name="connsiteX11" fmla="*/ 207964 w 465833"/>
                    <a:gd name="connsiteY11" fmla="*/ 4874 h 20417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465833" h="2041793">
                      <a:moveTo>
                        <a:pt x="207964" y="4874"/>
                      </a:moveTo>
                      <a:cubicBezTo>
                        <a:pt x="264451" y="-1646"/>
                        <a:pt x="319002" y="-1461"/>
                        <a:pt x="369284" y="4455"/>
                      </a:cubicBezTo>
                      <a:lnTo>
                        <a:pt x="434905" y="16365"/>
                      </a:lnTo>
                      <a:lnTo>
                        <a:pt x="441348" y="58056"/>
                      </a:lnTo>
                      <a:cubicBezTo>
                        <a:pt x="533149" y="675396"/>
                        <a:pt x="357630" y="1612993"/>
                        <a:pt x="68377" y="1982324"/>
                      </a:cubicBezTo>
                      <a:lnTo>
                        <a:pt x="22649" y="2033220"/>
                      </a:lnTo>
                      <a:lnTo>
                        <a:pt x="10749" y="2041793"/>
                      </a:lnTo>
                      <a:lnTo>
                        <a:pt x="49630" y="1891191"/>
                      </a:lnTo>
                      <a:cubicBezTo>
                        <a:pt x="129725" y="1554731"/>
                        <a:pt x="154085" y="1213253"/>
                        <a:pt x="26581" y="255240"/>
                      </a:cubicBezTo>
                      <a:lnTo>
                        <a:pt x="0" y="63257"/>
                      </a:lnTo>
                      <a:lnTo>
                        <a:pt x="50792" y="41219"/>
                      </a:lnTo>
                      <a:cubicBezTo>
                        <a:pt x="98403" y="24003"/>
                        <a:pt x="151478" y="11395"/>
                        <a:pt x="207964" y="4874"/>
                      </a:cubicBezTo>
                      <a:close/>
                    </a:path>
                  </a:pathLst>
                </a:custGeom>
                <a:solidFill>
                  <a:srgbClr val="0099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80" name="台形 279">
                  <a:extLst>
                    <a:ext uri="{FF2B5EF4-FFF2-40B4-BE49-F238E27FC236}">
                      <a16:creationId xmlns:a16="http://schemas.microsoft.com/office/drawing/2014/main" id="{8CF8088E-CF1A-46E8-A8B2-3893A994A9C4}"/>
                    </a:ext>
                  </a:extLst>
                </p:cNvPr>
                <p:cNvSpPr/>
                <p:nvPr/>
              </p:nvSpPr>
              <p:spPr bwMode="auto">
                <a:xfrm rot="4592918">
                  <a:off x="5712089" y="3511292"/>
                  <a:ext cx="164773" cy="132043"/>
                </a:xfrm>
                <a:prstGeom prst="trapezoid">
                  <a:avLst/>
                </a:prstGeom>
                <a:solidFill>
                  <a:srgbClr val="33CC33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81" name="楕円 413">
                  <a:extLst>
                    <a:ext uri="{FF2B5EF4-FFF2-40B4-BE49-F238E27FC236}">
                      <a16:creationId xmlns:a16="http://schemas.microsoft.com/office/drawing/2014/main" id="{F74AAC2D-FA40-444D-9008-94DBAA56410F}"/>
                    </a:ext>
                  </a:extLst>
                </p:cNvPr>
                <p:cNvSpPr/>
                <p:nvPr/>
              </p:nvSpPr>
              <p:spPr bwMode="auto">
                <a:xfrm rot="4592918">
                  <a:off x="4915201" y="3110292"/>
                  <a:ext cx="518659" cy="1223885"/>
                </a:xfrm>
                <a:custGeom>
                  <a:avLst/>
                  <a:gdLst>
                    <a:gd name="connsiteX0" fmla="*/ 0 w 823660"/>
                    <a:gd name="connsiteY0" fmla="*/ 202789 h 405577"/>
                    <a:gd name="connsiteX1" fmla="*/ 411830 w 823660"/>
                    <a:gd name="connsiteY1" fmla="*/ 0 h 405577"/>
                    <a:gd name="connsiteX2" fmla="*/ 823660 w 823660"/>
                    <a:gd name="connsiteY2" fmla="*/ 202789 h 405577"/>
                    <a:gd name="connsiteX3" fmla="*/ 411830 w 823660"/>
                    <a:gd name="connsiteY3" fmla="*/ 405578 h 405577"/>
                    <a:gd name="connsiteX4" fmla="*/ 0 w 823660"/>
                    <a:gd name="connsiteY4" fmla="*/ 202789 h 405577"/>
                    <a:gd name="connsiteX0" fmla="*/ 0 w 823660"/>
                    <a:gd name="connsiteY0" fmla="*/ 202789 h 405578"/>
                    <a:gd name="connsiteX1" fmla="*/ 411830 w 823660"/>
                    <a:gd name="connsiteY1" fmla="*/ 0 h 405578"/>
                    <a:gd name="connsiteX2" fmla="*/ 823660 w 823660"/>
                    <a:gd name="connsiteY2" fmla="*/ 202789 h 405578"/>
                    <a:gd name="connsiteX3" fmla="*/ 411830 w 823660"/>
                    <a:gd name="connsiteY3" fmla="*/ 405578 h 405578"/>
                    <a:gd name="connsiteX4" fmla="*/ 0 w 823660"/>
                    <a:gd name="connsiteY4" fmla="*/ 202789 h 405578"/>
                    <a:gd name="connsiteX0" fmla="*/ 0 w 823660"/>
                    <a:gd name="connsiteY0" fmla="*/ 202789 h 405578"/>
                    <a:gd name="connsiteX1" fmla="*/ 411830 w 823660"/>
                    <a:gd name="connsiteY1" fmla="*/ 0 h 405578"/>
                    <a:gd name="connsiteX2" fmla="*/ 823660 w 823660"/>
                    <a:gd name="connsiteY2" fmla="*/ 202789 h 405578"/>
                    <a:gd name="connsiteX3" fmla="*/ 411830 w 823660"/>
                    <a:gd name="connsiteY3" fmla="*/ 405578 h 405578"/>
                    <a:gd name="connsiteX4" fmla="*/ 0 w 823660"/>
                    <a:gd name="connsiteY4" fmla="*/ 202789 h 405578"/>
                    <a:gd name="connsiteX0" fmla="*/ 0 w 823660"/>
                    <a:gd name="connsiteY0" fmla="*/ 202789 h 405578"/>
                    <a:gd name="connsiteX1" fmla="*/ 411830 w 823660"/>
                    <a:gd name="connsiteY1" fmla="*/ 0 h 405578"/>
                    <a:gd name="connsiteX2" fmla="*/ 823660 w 823660"/>
                    <a:gd name="connsiteY2" fmla="*/ 202789 h 405578"/>
                    <a:gd name="connsiteX3" fmla="*/ 411830 w 823660"/>
                    <a:gd name="connsiteY3" fmla="*/ 405578 h 405578"/>
                    <a:gd name="connsiteX4" fmla="*/ 0 w 823660"/>
                    <a:gd name="connsiteY4" fmla="*/ 202789 h 405578"/>
                    <a:gd name="connsiteX0" fmla="*/ 0 w 823660"/>
                    <a:gd name="connsiteY0" fmla="*/ 202789 h 405578"/>
                    <a:gd name="connsiteX1" fmla="*/ 411830 w 823660"/>
                    <a:gd name="connsiteY1" fmla="*/ 0 h 405578"/>
                    <a:gd name="connsiteX2" fmla="*/ 823660 w 823660"/>
                    <a:gd name="connsiteY2" fmla="*/ 202789 h 405578"/>
                    <a:gd name="connsiteX3" fmla="*/ 411830 w 823660"/>
                    <a:gd name="connsiteY3" fmla="*/ 405578 h 405578"/>
                    <a:gd name="connsiteX4" fmla="*/ 0 w 823660"/>
                    <a:gd name="connsiteY4" fmla="*/ 202789 h 405578"/>
                    <a:gd name="connsiteX0" fmla="*/ 121007 w 944667"/>
                    <a:gd name="connsiteY0" fmla="*/ 202789 h 1767653"/>
                    <a:gd name="connsiteX1" fmla="*/ 532837 w 944667"/>
                    <a:gd name="connsiteY1" fmla="*/ 0 h 1767653"/>
                    <a:gd name="connsiteX2" fmla="*/ 944667 w 944667"/>
                    <a:gd name="connsiteY2" fmla="*/ 202789 h 1767653"/>
                    <a:gd name="connsiteX3" fmla="*/ 94687 w 944667"/>
                    <a:gd name="connsiteY3" fmla="*/ 1767653 h 1767653"/>
                    <a:gd name="connsiteX4" fmla="*/ 121007 w 944667"/>
                    <a:gd name="connsiteY4" fmla="*/ 202789 h 1767653"/>
                    <a:gd name="connsiteX0" fmla="*/ 26320 w 849980"/>
                    <a:gd name="connsiteY0" fmla="*/ 202789 h 1767653"/>
                    <a:gd name="connsiteX1" fmla="*/ 438150 w 849980"/>
                    <a:gd name="connsiteY1" fmla="*/ 0 h 1767653"/>
                    <a:gd name="connsiteX2" fmla="*/ 849980 w 849980"/>
                    <a:gd name="connsiteY2" fmla="*/ 202789 h 1767653"/>
                    <a:gd name="connsiteX3" fmla="*/ 0 w 849980"/>
                    <a:gd name="connsiteY3" fmla="*/ 1767653 h 1767653"/>
                    <a:gd name="connsiteX4" fmla="*/ 26320 w 849980"/>
                    <a:gd name="connsiteY4" fmla="*/ 202789 h 1767653"/>
                    <a:gd name="connsiteX0" fmla="*/ 26320 w 849980"/>
                    <a:gd name="connsiteY0" fmla="*/ 202789 h 1767653"/>
                    <a:gd name="connsiteX1" fmla="*/ 438150 w 849980"/>
                    <a:gd name="connsiteY1" fmla="*/ 0 h 1767653"/>
                    <a:gd name="connsiteX2" fmla="*/ 849980 w 849980"/>
                    <a:gd name="connsiteY2" fmla="*/ 202789 h 1767653"/>
                    <a:gd name="connsiteX3" fmla="*/ 0 w 849980"/>
                    <a:gd name="connsiteY3" fmla="*/ 1767653 h 1767653"/>
                    <a:gd name="connsiteX4" fmla="*/ 26320 w 849980"/>
                    <a:gd name="connsiteY4" fmla="*/ 202789 h 1767653"/>
                    <a:gd name="connsiteX0" fmla="*/ 26320 w 849980"/>
                    <a:gd name="connsiteY0" fmla="*/ 202789 h 1767653"/>
                    <a:gd name="connsiteX1" fmla="*/ 438150 w 849980"/>
                    <a:gd name="connsiteY1" fmla="*/ 0 h 1767653"/>
                    <a:gd name="connsiteX2" fmla="*/ 849980 w 849980"/>
                    <a:gd name="connsiteY2" fmla="*/ 202789 h 1767653"/>
                    <a:gd name="connsiteX3" fmla="*/ 0 w 849980"/>
                    <a:gd name="connsiteY3" fmla="*/ 1767653 h 1767653"/>
                    <a:gd name="connsiteX4" fmla="*/ 26320 w 849980"/>
                    <a:gd name="connsiteY4" fmla="*/ 202789 h 17676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49980" h="1767653">
                      <a:moveTo>
                        <a:pt x="26320" y="202789"/>
                      </a:moveTo>
                      <a:cubicBezTo>
                        <a:pt x="26320" y="90792"/>
                        <a:pt x="210703" y="0"/>
                        <a:pt x="438150" y="0"/>
                      </a:cubicBezTo>
                      <a:cubicBezTo>
                        <a:pt x="665597" y="0"/>
                        <a:pt x="849980" y="90792"/>
                        <a:pt x="849980" y="202789"/>
                      </a:cubicBezTo>
                      <a:cubicBezTo>
                        <a:pt x="849980" y="314786"/>
                        <a:pt x="637022" y="1524765"/>
                        <a:pt x="0" y="1767653"/>
                      </a:cubicBezTo>
                      <a:cubicBezTo>
                        <a:pt x="215466" y="1053278"/>
                        <a:pt x="26320" y="314786"/>
                        <a:pt x="26320" y="202789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82" name="フリーフォーム: 図形 281">
                  <a:extLst>
                    <a:ext uri="{FF2B5EF4-FFF2-40B4-BE49-F238E27FC236}">
                      <a16:creationId xmlns:a16="http://schemas.microsoft.com/office/drawing/2014/main" id="{850D1E56-54AA-4D83-8BD0-F187AD457568}"/>
                    </a:ext>
                  </a:extLst>
                </p:cNvPr>
                <p:cNvSpPr/>
                <p:nvPr/>
              </p:nvSpPr>
              <p:spPr bwMode="auto">
                <a:xfrm rot="4987990">
                  <a:off x="5015488" y="3053028"/>
                  <a:ext cx="284252" cy="1245905"/>
                </a:xfrm>
                <a:custGeom>
                  <a:avLst/>
                  <a:gdLst>
                    <a:gd name="connsiteX0" fmla="*/ 207964 w 465833"/>
                    <a:gd name="connsiteY0" fmla="*/ 4874 h 2041793"/>
                    <a:gd name="connsiteX1" fmla="*/ 369284 w 465833"/>
                    <a:gd name="connsiteY1" fmla="*/ 4455 h 2041793"/>
                    <a:gd name="connsiteX2" fmla="*/ 434905 w 465833"/>
                    <a:gd name="connsiteY2" fmla="*/ 16365 h 2041793"/>
                    <a:gd name="connsiteX3" fmla="*/ 441348 w 465833"/>
                    <a:gd name="connsiteY3" fmla="*/ 58056 h 2041793"/>
                    <a:gd name="connsiteX4" fmla="*/ 68377 w 465833"/>
                    <a:gd name="connsiteY4" fmla="*/ 1982324 h 2041793"/>
                    <a:gd name="connsiteX5" fmla="*/ 22649 w 465833"/>
                    <a:gd name="connsiteY5" fmla="*/ 2033220 h 2041793"/>
                    <a:gd name="connsiteX6" fmla="*/ 10749 w 465833"/>
                    <a:gd name="connsiteY6" fmla="*/ 2041793 h 2041793"/>
                    <a:gd name="connsiteX7" fmla="*/ 49630 w 465833"/>
                    <a:gd name="connsiteY7" fmla="*/ 1891191 h 2041793"/>
                    <a:gd name="connsiteX8" fmla="*/ 26581 w 465833"/>
                    <a:gd name="connsiteY8" fmla="*/ 255240 h 2041793"/>
                    <a:gd name="connsiteX9" fmla="*/ 0 w 465833"/>
                    <a:gd name="connsiteY9" fmla="*/ 63257 h 2041793"/>
                    <a:gd name="connsiteX10" fmla="*/ 50792 w 465833"/>
                    <a:gd name="connsiteY10" fmla="*/ 41219 h 2041793"/>
                    <a:gd name="connsiteX11" fmla="*/ 207964 w 465833"/>
                    <a:gd name="connsiteY11" fmla="*/ 4874 h 20417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465833" h="2041793">
                      <a:moveTo>
                        <a:pt x="207964" y="4874"/>
                      </a:moveTo>
                      <a:cubicBezTo>
                        <a:pt x="264451" y="-1646"/>
                        <a:pt x="319002" y="-1461"/>
                        <a:pt x="369284" y="4455"/>
                      </a:cubicBezTo>
                      <a:lnTo>
                        <a:pt x="434905" y="16365"/>
                      </a:lnTo>
                      <a:lnTo>
                        <a:pt x="441348" y="58056"/>
                      </a:lnTo>
                      <a:cubicBezTo>
                        <a:pt x="533149" y="675396"/>
                        <a:pt x="357630" y="1612993"/>
                        <a:pt x="68377" y="1982324"/>
                      </a:cubicBezTo>
                      <a:lnTo>
                        <a:pt x="22649" y="2033220"/>
                      </a:lnTo>
                      <a:lnTo>
                        <a:pt x="10749" y="2041793"/>
                      </a:lnTo>
                      <a:lnTo>
                        <a:pt x="49630" y="1891191"/>
                      </a:lnTo>
                      <a:cubicBezTo>
                        <a:pt x="129725" y="1554731"/>
                        <a:pt x="154085" y="1213253"/>
                        <a:pt x="26581" y="255240"/>
                      </a:cubicBezTo>
                      <a:lnTo>
                        <a:pt x="0" y="63257"/>
                      </a:lnTo>
                      <a:lnTo>
                        <a:pt x="50792" y="41219"/>
                      </a:lnTo>
                      <a:cubicBezTo>
                        <a:pt x="98403" y="24003"/>
                        <a:pt x="151478" y="11395"/>
                        <a:pt x="207964" y="4874"/>
                      </a:cubicBezTo>
                      <a:close/>
                    </a:path>
                  </a:pathLst>
                </a:custGeom>
                <a:solidFill>
                  <a:srgbClr val="0099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293" name="グループ化 292">
                <a:extLst>
                  <a:ext uri="{FF2B5EF4-FFF2-40B4-BE49-F238E27FC236}">
                    <a16:creationId xmlns:a16="http://schemas.microsoft.com/office/drawing/2014/main" id="{48728467-71CF-4B00-AAE3-1E801161BDAE}"/>
                  </a:ext>
                </a:extLst>
              </p:cNvPr>
              <p:cNvGrpSpPr/>
              <p:nvPr/>
            </p:nvGrpSpPr>
            <p:grpSpPr>
              <a:xfrm>
                <a:off x="4391738" y="5359437"/>
                <a:ext cx="932736" cy="492202"/>
                <a:chOff x="4277428" y="3146182"/>
                <a:chExt cx="1583069" cy="835382"/>
              </a:xfrm>
            </p:grpSpPr>
            <p:sp>
              <p:nvSpPr>
                <p:cNvPr id="294" name="台形 293">
                  <a:extLst>
                    <a:ext uri="{FF2B5EF4-FFF2-40B4-BE49-F238E27FC236}">
                      <a16:creationId xmlns:a16="http://schemas.microsoft.com/office/drawing/2014/main" id="{8552728D-8FC5-4AF5-9FA2-0A5C73D645ED}"/>
                    </a:ext>
                  </a:extLst>
                </p:cNvPr>
                <p:cNvSpPr/>
                <p:nvPr/>
              </p:nvSpPr>
              <p:spPr bwMode="auto">
                <a:xfrm rot="3600000">
                  <a:off x="5400373" y="3162547"/>
                  <a:ext cx="164773" cy="132043"/>
                </a:xfrm>
                <a:prstGeom prst="trapezoid">
                  <a:avLst/>
                </a:prstGeom>
                <a:solidFill>
                  <a:srgbClr val="33CC33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95" name="楕円 413">
                  <a:extLst>
                    <a:ext uri="{FF2B5EF4-FFF2-40B4-BE49-F238E27FC236}">
                      <a16:creationId xmlns:a16="http://schemas.microsoft.com/office/drawing/2014/main" id="{B18678CA-EBA7-4870-9EBC-95107D0E00EA}"/>
                    </a:ext>
                  </a:extLst>
                </p:cNvPr>
                <p:cNvSpPr/>
                <p:nvPr/>
              </p:nvSpPr>
              <p:spPr bwMode="auto">
                <a:xfrm rot="3600000">
                  <a:off x="4670441" y="2932123"/>
                  <a:ext cx="518659" cy="1223885"/>
                </a:xfrm>
                <a:custGeom>
                  <a:avLst/>
                  <a:gdLst>
                    <a:gd name="connsiteX0" fmla="*/ 0 w 823660"/>
                    <a:gd name="connsiteY0" fmla="*/ 202789 h 405577"/>
                    <a:gd name="connsiteX1" fmla="*/ 411830 w 823660"/>
                    <a:gd name="connsiteY1" fmla="*/ 0 h 405577"/>
                    <a:gd name="connsiteX2" fmla="*/ 823660 w 823660"/>
                    <a:gd name="connsiteY2" fmla="*/ 202789 h 405577"/>
                    <a:gd name="connsiteX3" fmla="*/ 411830 w 823660"/>
                    <a:gd name="connsiteY3" fmla="*/ 405578 h 405577"/>
                    <a:gd name="connsiteX4" fmla="*/ 0 w 823660"/>
                    <a:gd name="connsiteY4" fmla="*/ 202789 h 405577"/>
                    <a:gd name="connsiteX0" fmla="*/ 0 w 823660"/>
                    <a:gd name="connsiteY0" fmla="*/ 202789 h 405578"/>
                    <a:gd name="connsiteX1" fmla="*/ 411830 w 823660"/>
                    <a:gd name="connsiteY1" fmla="*/ 0 h 405578"/>
                    <a:gd name="connsiteX2" fmla="*/ 823660 w 823660"/>
                    <a:gd name="connsiteY2" fmla="*/ 202789 h 405578"/>
                    <a:gd name="connsiteX3" fmla="*/ 411830 w 823660"/>
                    <a:gd name="connsiteY3" fmla="*/ 405578 h 405578"/>
                    <a:gd name="connsiteX4" fmla="*/ 0 w 823660"/>
                    <a:gd name="connsiteY4" fmla="*/ 202789 h 405578"/>
                    <a:gd name="connsiteX0" fmla="*/ 0 w 823660"/>
                    <a:gd name="connsiteY0" fmla="*/ 202789 h 405578"/>
                    <a:gd name="connsiteX1" fmla="*/ 411830 w 823660"/>
                    <a:gd name="connsiteY1" fmla="*/ 0 h 405578"/>
                    <a:gd name="connsiteX2" fmla="*/ 823660 w 823660"/>
                    <a:gd name="connsiteY2" fmla="*/ 202789 h 405578"/>
                    <a:gd name="connsiteX3" fmla="*/ 411830 w 823660"/>
                    <a:gd name="connsiteY3" fmla="*/ 405578 h 405578"/>
                    <a:gd name="connsiteX4" fmla="*/ 0 w 823660"/>
                    <a:gd name="connsiteY4" fmla="*/ 202789 h 405578"/>
                    <a:gd name="connsiteX0" fmla="*/ 0 w 823660"/>
                    <a:gd name="connsiteY0" fmla="*/ 202789 h 405578"/>
                    <a:gd name="connsiteX1" fmla="*/ 411830 w 823660"/>
                    <a:gd name="connsiteY1" fmla="*/ 0 h 405578"/>
                    <a:gd name="connsiteX2" fmla="*/ 823660 w 823660"/>
                    <a:gd name="connsiteY2" fmla="*/ 202789 h 405578"/>
                    <a:gd name="connsiteX3" fmla="*/ 411830 w 823660"/>
                    <a:gd name="connsiteY3" fmla="*/ 405578 h 405578"/>
                    <a:gd name="connsiteX4" fmla="*/ 0 w 823660"/>
                    <a:gd name="connsiteY4" fmla="*/ 202789 h 405578"/>
                    <a:gd name="connsiteX0" fmla="*/ 0 w 823660"/>
                    <a:gd name="connsiteY0" fmla="*/ 202789 h 405578"/>
                    <a:gd name="connsiteX1" fmla="*/ 411830 w 823660"/>
                    <a:gd name="connsiteY1" fmla="*/ 0 h 405578"/>
                    <a:gd name="connsiteX2" fmla="*/ 823660 w 823660"/>
                    <a:gd name="connsiteY2" fmla="*/ 202789 h 405578"/>
                    <a:gd name="connsiteX3" fmla="*/ 411830 w 823660"/>
                    <a:gd name="connsiteY3" fmla="*/ 405578 h 405578"/>
                    <a:gd name="connsiteX4" fmla="*/ 0 w 823660"/>
                    <a:gd name="connsiteY4" fmla="*/ 202789 h 405578"/>
                    <a:gd name="connsiteX0" fmla="*/ 121007 w 944667"/>
                    <a:gd name="connsiteY0" fmla="*/ 202789 h 1767653"/>
                    <a:gd name="connsiteX1" fmla="*/ 532837 w 944667"/>
                    <a:gd name="connsiteY1" fmla="*/ 0 h 1767653"/>
                    <a:gd name="connsiteX2" fmla="*/ 944667 w 944667"/>
                    <a:gd name="connsiteY2" fmla="*/ 202789 h 1767653"/>
                    <a:gd name="connsiteX3" fmla="*/ 94687 w 944667"/>
                    <a:gd name="connsiteY3" fmla="*/ 1767653 h 1767653"/>
                    <a:gd name="connsiteX4" fmla="*/ 121007 w 944667"/>
                    <a:gd name="connsiteY4" fmla="*/ 202789 h 1767653"/>
                    <a:gd name="connsiteX0" fmla="*/ 26320 w 849980"/>
                    <a:gd name="connsiteY0" fmla="*/ 202789 h 1767653"/>
                    <a:gd name="connsiteX1" fmla="*/ 438150 w 849980"/>
                    <a:gd name="connsiteY1" fmla="*/ 0 h 1767653"/>
                    <a:gd name="connsiteX2" fmla="*/ 849980 w 849980"/>
                    <a:gd name="connsiteY2" fmla="*/ 202789 h 1767653"/>
                    <a:gd name="connsiteX3" fmla="*/ 0 w 849980"/>
                    <a:gd name="connsiteY3" fmla="*/ 1767653 h 1767653"/>
                    <a:gd name="connsiteX4" fmla="*/ 26320 w 849980"/>
                    <a:gd name="connsiteY4" fmla="*/ 202789 h 1767653"/>
                    <a:gd name="connsiteX0" fmla="*/ 26320 w 849980"/>
                    <a:gd name="connsiteY0" fmla="*/ 202789 h 1767653"/>
                    <a:gd name="connsiteX1" fmla="*/ 438150 w 849980"/>
                    <a:gd name="connsiteY1" fmla="*/ 0 h 1767653"/>
                    <a:gd name="connsiteX2" fmla="*/ 849980 w 849980"/>
                    <a:gd name="connsiteY2" fmla="*/ 202789 h 1767653"/>
                    <a:gd name="connsiteX3" fmla="*/ 0 w 849980"/>
                    <a:gd name="connsiteY3" fmla="*/ 1767653 h 1767653"/>
                    <a:gd name="connsiteX4" fmla="*/ 26320 w 849980"/>
                    <a:gd name="connsiteY4" fmla="*/ 202789 h 1767653"/>
                    <a:gd name="connsiteX0" fmla="*/ 26320 w 849980"/>
                    <a:gd name="connsiteY0" fmla="*/ 202789 h 1767653"/>
                    <a:gd name="connsiteX1" fmla="*/ 438150 w 849980"/>
                    <a:gd name="connsiteY1" fmla="*/ 0 h 1767653"/>
                    <a:gd name="connsiteX2" fmla="*/ 849980 w 849980"/>
                    <a:gd name="connsiteY2" fmla="*/ 202789 h 1767653"/>
                    <a:gd name="connsiteX3" fmla="*/ 0 w 849980"/>
                    <a:gd name="connsiteY3" fmla="*/ 1767653 h 1767653"/>
                    <a:gd name="connsiteX4" fmla="*/ 26320 w 849980"/>
                    <a:gd name="connsiteY4" fmla="*/ 202789 h 17676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49980" h="1767653">
                      <a:moveTo>
                        <a:pt x="26320" y="202789"/>
                      </a:moveTo>
                      <a:cubicBezTo>
                        <a:pt x="26320" y="90792"/>
                        <a:pt x="210703" y="0"/>
                        <a:pt x="438150" y="0"/>
                      </a:cubicBezTo>
                      <a:cubicBezTo>
                        <a:pt x="665597" y="0"/>
                        <a:pt x="849980" y="90792"/>
                        <a:pt x="849980" y="202789"/>
                      </a:cubicBezTo>
                      <a:cubicBezTo>
                        <a:pt x="849980" y="314786"/>
                        <a:pt x="637022" y="1524765"/>
                        <a:pt x="0" y="1767653"/>
                      </a:cubicBezTo>
                      <a:cubicBezTo>
                        <a:pt x="215466" y="1053278"/>
                        <a:pt x="26320" y="314786"/>
                        <a:pt x="26320" y="202789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96" name="フリーフォーム: 図形 295">
                  <a:extLst>
                    <a:ext uri="{FF2B5EF4-FFF2-40B4-BE49-F238E27FC236}">
                      <a16:creationId xmlns:a16="http://schemas.microsoft.com/office/drawing/2014/main" id="{8E2A3124-C4FB-4493-A788-E086505F2063}"/>
                    </a:ext>
                  </a:extLst>
                </p:cNvPr>
                <p:cNvSpPr/>
                <p:nvPr/>
              </p:nvSpPr>
              <p:spPr bwMode="auto">
                <a:xfrm rot="3995072">
                  <a:off x="4758255" y="2881593"/>
                  <a:ext cx="284252" cy="1245905"/>
                </a:xfrm>
                <a:custGeom>
                  <a:avLst/>
                  <a:gdLst>
                    <a:gd name="connsiteX0" fmla="*/ 207964 w 465833"/>
                    <a:gd name="connsiteY0" fmla="*/ 4874 h 2041793"/>
                    <a:gd name="connsiteX1" fmla="*/ 369284 w 465833"/>
                    <a:gd name="connsiteY1" fmla="*/ 4455 h 2041793"/>
                    <a:gd name="connsiteX2" fmla="*/ 434905 w 465833"/>
                    <a:gd name="connsiteY2" fmla="*/ 16365 h 2041793"/>
                    <a:gd name="connsiteX3" fmla="*/ 441348 w 465833"/>
                    <a:gd name="connsiteY3" fmla="*/ 58056 h 2041793"/>
                    <a:gd name="connsiteX4" fmla="*/ 68377 w 465833"/>
                    <a:gd name="connsiteY4" fmla="*/ 1982324 h 2041793"/>
                    <a:gd name="connsiteX5" fmla="*/ 22649 w 465833"/>
                    <a:gd name="connsiteY5" fmla="*/ 2033220 h 2041793"/>
                    <a:gd name="connsiteX6" fmla="*/ 10749 w 465833"/>
                    <a:gd name="connsiteY6" fmla="*/ 2041793 h 2041793"/>
                    <a:gd name="connsiteX7" fmla="*/ 49630 w 465833"/>
                    <a:gd name="connsiteY7" fmla="*/ 1891191 h 2041793"/>
                    <a:gd name="connsiteX8" fmla="*/ 26581 w 465833"/>
                    <a:gd name="connsiteY8" fmla="*/ 255240 h 2041793"/>
                    <a:gd name="connsiteX9" fmla="*/ 0 w 465833"/>
                    <a:gd name="connsiteY9" fmla="*/ 63257 h 2041793"/>
                    <a:gd name="connsiteX10" fmla="*/ 50792 w 465833"/>
                    <a:gd name="connsiteY10" fmla="*/ 41219 h 2041793"/>
                    <a:gd name="connsiteX11" fmla="*/ 207964 w 465833"/>
                    <a:gd name="connsiteY11" fmla="*/ 4874 h 20417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465833" h="2041793">
                      <a:moveTo>
                        <a:pt x="207964" y="4874"/>
                      </a:moveTo>
                      <a:cubicBezTo>
                        <a:pt x="264451" y="-1646"/>
                        <a:pt x="319002" y="-1461"/>
                        <a:pt x="369284" y="4455"/>
                      </a:cubicBezTo>
                      <a:lnTo>
                        <a:pt x="434905" y="16365"/>
                      </a:lnTo>
                      <a:lnTo>
                        <a:pt x="441348" y="58056"/>
                      </a:lnTo>
                      <a:cubicBezTo>
                        <a:pt x="533149" y="675396"/>
                        <a:pt x="357630" y="1612993"/>
                        <a:pt x="68377" y="1982324"/>
                      </a:cubicBezTo>
                      <a:lnTo>
                        <a:pt x="22649" y="2033220"/>
                      </a:lnTo>
                      <a:lnTo>
                        <a:pt x="10749" y="2041793"/>
                      </a:lnTo>
                      <a:lnTo>
                        <a:pt x="49630" y="1891191"/>
                      </a:lnTo>
                      <a:cubicBezTo>
                        <a:pt x="129725" y="1554731"/>
                        <a:pt x="154085" y="1213253"/>
                        <a:pt x="26581" y="255240"/>
                      </a:cubicBezTo>
                      <a:lnTo>
                        <a:pt x="0" y="63257"/>
                      </a:lnTo>
                      <a:lnTo>
                        <a:pt x="50792" y="41219"/>
                      </a:lnTo>
                      <a:cubicBezTo>
                        <a:pt x="98403" y="24003"/>
                        <a:pt x="151478" y="11395"/>
                        <a:pt x="207964" y="4874"/>
                      </a:cubicBezTo>
                      <a:close/>
                    </a:path>
                  </a:pathLst>
                </a:custGeom>
                <a:solidFill>
                  <a:srgbClr val="0099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97" name="台形 296">
                  <a:extLst>
                    <a:ext uri="{FF2B5EF4-FFF2-40B4-BE49-F238E27FC236}">
                      <a16:creationId xmlns:a16="http://schemas.microsoft.com/office/drawing/2014/main" id="{A9EC2F79-9270-4CE5-80C2-9481E49B237A}"/>
                    </a:ext>
                  </a:extLst>
                </p:cNvPr>
                <p:cNvSpPr/>
                <p:nvPr/>
              </p:nvSpPr>
              <p:spPr bwMode="auto">
                <a:xfrm rot="4592918">
                  <a:off x="5712089" y="3511292"/>
                  <a:ext cx="164773" cy="132043"/>
                </a:xfrm>
                <a:prstGeom prst="trapezoid">
                  <a:avLst/>
                </a:prstGeom>
                <a:solidFill>
                  <a:srgbClr val="33CC33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98" name="楕円 413">
                  <a:extLst>
                    <a:ext uri="{FF2B5EF4-FFF2-40B4-BE49-F238E27FC236}">
                      <a16:creationId xmlns:a16="http://schemas.microsoft.com/office/drawing/2014/main" id="{D4267D39-8295-409F-902B-8F47D586E498}"/>
                    </a:ext>
                  </a:extLst>
                </p:cNvPr>
                <p:cNvSpPr/>
                <p:nvPr/>
              </p:nvSpPr>
              <p:spPr bwMode="auto">
                <a:xfrm rot="4592918">
                  <a:off x="4915201" y="3110292"/>
                  <a:ext cx="518659" cy="1223885"/>
                </a:xfrm>
                <a:custGeom>
                  <a:avLst/>
                  <a:gdLst>
                    <a:gd name="connsiteX0" fmla="*/ 0 w 823660"/>
                    <a:gd name="connsiteY0" fmla="*/ 202789 h 405577"/>
                    <a:gd name="connsiteX1" fmla="*/ 411830 w 823660"/>
                    <a:gd name="connsiteY1" fmla="*/ 0 h 405577"/>
                    <a:gd name="connsiteX2" fmla="*/ 823660 w 823660"/>
                    <a:gd name="connsiteY2" fmla="*/ 202789 h 405577"/>
                    <a:gd name="connsiteX3" fmla="*/ 411830 w 823660"/>
                    <a:gd name="connsiteY3" fmla="*/ 405578 h 405577"/>
                    <a:gd name="connsiteX4" fmla="*/ 0 w 823660"/>
                    <a:gd name="connsiteY4" fmla="*/ 202789 h 405577"/>
                    <a:gd name="connsiteX0" fmla="*/ 0 w 823660"/>
                    <a:gd name="connsiteY0" fmla="*/ 202789 h 405578"/>
                    <a:gd name="connsiteX1" fmla="*/ 411830 w 823660"/>
                    <a:gd name="connsiteY1" fmla="*/ 0 h 405578"/>
                    <a:gd name="connsiteX2" fmla="*/ 823660 w 823660"/>
                    <a:gd name="connsiteY2" fmla="*/ 202789 h 405578"/>
                    <a:gd name="connsiteX3" fmla="*/ 411830 w 823660"/>
                    <a:gd name="connsiteY3" fmla="*/ 405578 h 405578"/>
                    <a:gd name="connsiteX4" fmla="*/ 0 w 823660"/>
                    <a:gd name="connsiteY4" fmla="*/ 202789 h 405578"/>
                    <a:gd name="connsiteX0" fmla="*/ 0 w 823660"/>
                    <a:gd name="connsiteY0" fmla="*/ 202789 h 405578"/>
                    <a:gd name="connsiteX1" fmla="*/ 411830 w 823660"/>
                    <a:gd name="connsiteY1" fmla="*/ 0 h 405578"/>
                    <a:gd name="connsiteX2" fmla="*/ 823660 w 823660"/>
                    <a:gd name="connsiteY2" fmla="*/ 202789 h 405578"/>
                    <a:gd name="connsiteX3" fmla="*/ 411830 w 823660"/>
                    <a:gd name="connsiteY3" fmla="*/ 405578 h 405578"/>
                    <a:gd name="connsiteX4" fmla="*/ 0 w 823660"/>
                    <a:gd name="connsiteY4" fmla="*/ 202789 h 405578"/>
                    <a:gd name="connsiteX0" fmla="*/ 0 w 823660"/>
                    <a:gd name="connsiteY0" fmla="*/ 202789 h 405578"/>
                    <a:gd name="connsiteX1" fmla="*/ 411830 w 823660"/>
                    <a:gd name="connsiteY1" fmla="*/ 0 h 405578"/>
                    <a:gd name="connsiteX2" fmla="*/ 823660 w 823660"/>
                    <a:gd name="connsiteY2" fmla="*/ 202789 h 405578"/>
                    <a:gd name="connsiteX3" fmla="*/ 411830 w 823660"/>
                    <a:gd name="connsiteY3" fmla="*/ 405578 h 405578"/>
                    <a:gd name="connsiteX4" fmla="*/ 0 w 823660"/>
                    <a:gd name="connsiteY4" fmla="*/ 202789 h 405578"/>
                    <a:gd name="connsiteX0" fmla="*/ 0 w 823660"/>
                    <a:gd name="connsiteY0" fmla="*/ 202789 h 405578"/>
                    <a:gd name="connsiteX1" fmla="*/ 411830 w 823660"/>
                    <a:gd name="connsiteY1" fmla="*/ 0 h 405578"/>
                    <a:gd name="connsiteX2" fmla="*/ 823660 w 823660"/>
                    <a:gd name="connsiteY2" fmla="*/ 202789 h 405578"/>
                    <a:gd name="connsiteX3" fmla="*/ 411830 w 823660"/>
                    <a:gd name="connsiteY3" fmla="*/ 405578 h 405578"/>
                    <a:gd name="connsiteX4" fmla="*/ 0 w 823660"/>
                    <a:gd name="connsiteY4" fmla="*/ 202789 h 405578"/>
                    <a:gd name="connsiteX0" fmla="*/ 121007 w 944667"/>
                    <a:gd name="connsiteY0" fmla="*/ 202789 h 1767653"/>
                    <a:gd name="connsiteX1" fmla="*/ 532837 w 944667"/>
                    <a:gd name="connsiteY1" fmla="*/ 0 h 1767653"/>
                    <a:gd name="connsiteX2" fmla="*/ 944667 w 944667"/>
                    <a:gd name="connsiteY2" fmla="*/ 202789 h 1767653"/>
                    <a:gd name="connsiteX3" fmla="*/ 94687 w 944667"/>
                    <a:gd name="connsiteY3" fmla="*/ 1767653 h 1767653"/>
                    <a:gd name="connsiteX4" fmla="*/ 121007 w 944667"/>
                    <a:gd name="connsiteY4" fmla="*/ 202789 h 1767653"/>
                    <a:gd name="connsiteX0" fmla="*/ 26320 w 849980"/>
                    <a:gd name="connsiteY0" fmla="*/ 202789 h 1767653"/>
                    <a:gd name="connsiteX1" fmla="*/ 438150 w 849980"/>
                    <a:gd name="connsiteY1" fmla="*/ 0 h 1767653"/>
                    <a:gd name="connsiteX2" fmla="*/ 849980 w 849980"/>
                    <a:gd name="connsiteY2" fmla="*/ 202789 h 1767653"/>
                    <a:gd name="connsiteX3" fmla="*/ 0 w 849980"/>
                    <a:gd name="connsiteY3" fmla="*/ 1767653 h 1767653"/>
                    <a:gd name="connsiteX4" fmla="*/ 26320 w 849980"/>
                    <a:gd name="connsiteY4" fmla="*/ 202789 h 1767653"/>
                    <a:gd name="connsiteX0" fmla="*/ 26320 w 849980"/>
                    <a:gd name="connsiteY0" fmla="*/ 202789 h 1767653"/>
                    <a:gd name="connsiteX1" fmla="*/ 438150 w 849980"/>
                    <a:gd name="connsiteY1" fmla="*/ 0 h 1767653"/>
                    <a:gd name="connsiteX2" fmla="*/ 849980 w 849980"/>
                    <a:gd name="connsiteY2" fmla="*/ 202789 h 1767653"/>
                    <a:gd name="connsiteX3" fmla="*/ 0 w 849980"/>
                    <a:gd name="connsiteY3" fmla="*/ 1767653 h 1767653"/>
                    <a:gd name="connsiteX4" fmla="*/ 26320 w 849980"/>
                    <a:gd name="connsiteY4" fmla="*/ 202789 h 1767653"/>
                    <a:gd name="connsiteX0" fmla="*/ 26320 w 849980"/>
                    <a:gd name="connsiteY0" fmla="*/ 202789 h 1767653"/>
                    <a:gd name="connsiteX1" fmla="*/ 438150 w 849980"/>
                    <a:gd name="connsiteY1" fmla="*/ 0 h 1767653"/>
                    <a:gd name="connsiteX2" fmla="*/ 849980 w 849980"/>
                    <a:gd name="connsiteY2" fmla="*/ 202789 h 1767653"/>
                    <a:gd name="connsiteX3" fmla="*/ 0 w 849980"/>
                    <a:gd name="connsiteY3" fmla="*/ 1767653 h 1767653"/>
                    <a:gd name="connsiteX4" fmla="*/ 26320 w 849980"/>
                    <a:gd name="connsiteY4" fmla="*/ 202789 h 17676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49980" h="1767653">
                      <a:moveTo>
                        <a:pt x="26320" y="202789"/>
                      </a:moveTo>
                      <a:cubicBezTo>
                        <a:pt x="26320" y="90792"/>
                        <a:pt x="210703" y="0"/>
                        <a:pt x="438150" y="0"/>
                      </a:cubicBezTo>
                      <a:cubicBezTo>
                        <a:pt x="665597" y="0"/>
                        <a:pt x="849980" y="90792"/>
                        <a:pt x="849980" y="202789"/>
                      </a:cubicBezTo>
                      <a:cubicBezTo>
                        <a:pt x="849980" y="314786"/>
                        <a:pt x="637022" y="1524765"/>
                        <a:pt x="0" y="1767653"/>
                      </a:cubicBezTo>
                      <a:cubicBezTo>
                        <a:pt x="215466" y="1053278"/>
                        <a:pt x="26320" y="314786"/>
                        <a:pt x="26320" y="202789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99" name="フリーフォーム: 図形 298">
                  <a:extLst>
                    <a:ext uri="{FF2B5EF4-FFF2-40B4-BE49-F238E27FC236}">
                      <a16:creationId xmlns:a16="http://schemas.microsoft.com/office/drawing/2014/main" id="{C6615029-9C84-46CF-B550-269C76EECDDD}"/>
                    </a:ext>
                  </a:extLst>
                </p:cNvPr>
                <p:cNvSpPr/>
                <p:nvPr/>
              </p:nvSpPr>
              <p:spPr bwMode="auto">
                <a:xfrm rot="4987990">
                  <a:off x="5015488" y="3053028"/>
                  <a:ext cx="284252" cy="1245905"/>
                </a:xfrm>
                <a:custGeom>
                  <a:avLst/>
                  <a:gdLst>
                    <a:gd name="connsiteX0" fmla="*/ 207964 w 465833"/>
                    <a:gd name="connsiteY0" fmla="*/ 4874 h 2041793"/>
                    <a:gd name="connsiteX1" fmla="*/ 369284 w 465833"/>
                    <a:gd name="connsiteY1" fmla="*/ 4455 h 2041793"/>
                    <a:gd name="connsiteX2" fmla="*/ 434905 w 465833"/>
                    <a:gd name="connsiteY2" fmla="*/ 16365 h 2041793"/>
                    <a:gd name="connsiteX3" fmla="*/ 441348 w 465833"/>
                    <a:gd name="connsiteY3" fmla="*/ 58056 h 2041793"/>
                    <a:gd name="connsiteX4" fmla="*/ 68377 w 465833"/>
                    <a:gd name="connsiteY4" fmla="*/ 1982324 h 2041793"/>
                    <a:gd name="connsiteX5" fmla="*/ 22649 w 465833"/>
                    <a:gd name="connsiteY5" fmla="*/ 2033220 h 2041793"/>
                    <a:gd name="connsiteX6" fmla="*/ 10749 w 465833"/>
                    <a:gd name="connsiteY6" fmla="*/ 2041793 h 2041793"/>
                    <a:gd name="connsiteX7" fmla="*/ 49630 w 465833"/>
                    <a:gd name="connsiteY7" fmla="*/ 1891191 h 2041793"/>
                    <a:gd name="connsiteX8" fmla="*/ 26581 w 465833"/>
                    <a:gd name="connsiteY8" fmla="*/ 255240 h 2041793"/>
                    <a:gd name="connsiteX9" fmla="*/ 0 w 465833"/>
                    <a:gd name="connsiteY9" fmla="*/ 63257 h 2041793"/>
                    <a:gd name="connsiteX10" fmla="*/ 50792 w 465833"/>
                    <a:gd name="connsiteY10" fmla="*/ 41219 h 2041793"/>
                    <a:gd name="connsiteX11" fmla="*/ 207964 w 465833"/>
                    <a:gd name="connsiteY11" fmla="*/ 4874 h 20417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465833" h="2041793">
                      <a:moveTo>
                        <a:pt x="207964" y="4874"/>
                      </a:moveTo>
                      <a:cubicBezTo>
                        <a:pt x="264451" y="-1646"/>
                        <a:pt x="319002" y="-1461"/>
                        <a:pt x="369284" y="4455"/>
                      </a:cubicBezTo>
                      <a:lnTo>
                        <a:pt x="434905" y="16365"/>
                      </a:lnTo>
                      <a:lnTo>
                        <a:pt x="441348" y="58056"/>
                      </a:lnTo>
                      <a:cubicBezTo>
                        <a:pt x="533149" y="675396"/>
                        <a:pt x="357630" y="1612993"/>
                        <a:pt x="68377" y="1982324"/>
                      </a:cubicBezTo>
                      <a:lnTo>
                        <a:pt x="22649" y="2033220"/>
                      </a:lnTo>
                      <a:lnTo>
                        <a:pt x="10749" y="2041793"/>
                      </a:lnTo>
                      <a:lnTo>
                        <a:pt x="49630" y="1891191"/>
                      </a:lnTo>
                      <a:cubicBezTo>
                        <a:pt x="129725" y="1554731"/>
                        <a:pt x="154085" y="1213253"/>
                        <a:pt x="26581" y="255240"/>
                      </a:cubicBezTo>
                      <a:lnTo>
                        <a:pt x="0" y="63257"/>
                      </a:lnTo>
                      <a:lnTo>
                        <a:pt x="50792" y="41219"/>
                      </a:lnTo>
                      <a:cubicBezTo>
                        <a:pt x="98403" y="24003"/>
                        <a:pt x="151478" y="11395"/>
                        <a:pt x="207964" y="4874"/>
                      </a:cubicBezTo>
                      <a:close/>
                    </a:path>
                  </a:pathLst>
                </a:custGeom>
                <a:solidFill>
                  <a:srgbClr val="0099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</p:grpSp>
        <p:grpSp>
          <p:nvGrpSpPr>
            <p:cNvPr id="313" name="グループ化 312">
              <a:extLst>
                <a:ext uri="{FF2B5EF4-FFF2-40B4-BE49-F238E27FC236}">
                  <a16:creationId xmlns:a16="http://schemas.microsoft.com/office/drawing/2014/main" id="{1D2A85A7-5ED2-4A92-A079-F3E7BA361785}"/>
                </a:ext>
              </a:extLst>
            </p:cNvPr>
            <p:cNvGrpSpPr/>
            <p:nvPr/>
          </p:nvGrpSpPr>
          <p:grpSpPr>
            <a:xfrm flipH="1">
              <a:off x="4220335" y="5273683"/>
              <a:ext cx="1197656" cy="705847"/>
              <a:chOff x="4391738" y="5145792"/>
              <a:chExt cx="1197656" cy="705847"/>
            </a:xfrm>
          </p:grpSpPr>
          <p:grpSp>
            <p:nvGrpSpPr>
              <p:cNvPr id="314" name="グループ化 313">
                <a:extLst>
                  <a:ext uri="{FF2B5EF4-FFF2-40B4-BE49-F238E27FC236}">
                    <a16:creationId xmlns:a16="http://schemas.microsoft.com/office/drawing/2014/main" id="{F26C07BD-E4BE-49AC-AE64-EE993D44D7AF}"/>
                  </a:ext>
                </a:extLst>
              </p:cNvPr>
              <p:cNvGrpSpPr/>
              <p:nvPr/>
            </p:nvGrpSpPr>
            <p:grpSpPr>
              <a:xfrm>
                <a:off x="4656658" y="5145792"/>
                <a:ext cx="932736" cy="492202"/>
                <a:chOff x="4277428" y="3146182"/>
                <a:chExt cx="1583069" cy="835382"/>
              </a:xfrm>
            </p:grpSpPr>
            <p:sp>
              <p:nvSpPr>
                <p:cNvPr id="322" name="台形 321">
                  <a:extLst>
                    <a:ext uri="{FF2B5EF4-FFF2-40B4-BE49-F238E27FC236}">
                      <a16:creationId xmlns:a16="http://schemas.microsoft.com/office/drawing/2014/main" id="{9013ED9A-85A8-4495-B338-2CFEA5771D15}"/>
                    </a:ext>
                  </a:extLst>
                </p:cNvPr>
                <p:cNvSpPr/>
                <p:nvPr/>
              </p:nvSpPr>
              <p:spPr bwMode="auto">
                <a:xfrm rot="3600000">
                  <a:off x="5400373" y="3162547"/>
                  <a:ext cx="164773" cy="132043"/>
                </a:xfrm>
                <a:prstGeom prst="trapezoid">
                  <a:avLst/>
                </a:prstGeom>
                <a:solidFill>
                  <a:srgbClr val="33CC33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23" name="楕円 413">
                  <a:extLst>
                    <a:ext uri="{FF2B5EF4-FFF2-40B4-BE49-F238E27FC236}">
                      <a16:creationId xmlns:a16="http://schemas.microsoft.com/office/drawing/2014/main" id="{AE0E8B09-4143-43B5-B7A7-30A327A349A1}"/>
                    </a:ext>
                  </a:extLst>
                </p:cNvPr>
                <p:cNvSpPr/>
                <p:nvPr/>
              </p:nvSpPr>
              <p:spPr bwMode="auto">
                <a:xfrm rot="3600000">
                  <a:off x="4670441" y="2932123"/>
                  <a:ext cx="518659" cy="1223885"/>
                </a:xfrm>
                <a:custGeom>
                  <a:avLst/>
                  <a:gdLst>
                    <a:gd name="connsiteX0" fmla="*/ 0 w 823660"/>
                    <a:gd name="connsiteY0" fmla="*/ 202789 h 405577"/>
                    <a:gd name="connsiteX1" fmla="*/ 411830 w 823660"/>
                    <a:gd name="connsiteY1" fmla="*/ 0 h 405577"/>
                    <a:gd name="connsiteX2" fmla="*/ 823660 w 823660"/>
                    <a:gd name="connsiteY2" fmla="*/ 202789 h 405577"/>
                    <a:gd name="connsiteX3" fmla="*/ 411830 w 823660"/>
                    <a:gd name="connsiteY3" fmla="*/ 405578 h 405577"/>
                    <a:gd name="connsiteX4" fmla="*/ 0 w 823660"/>
                    <a:gd name="connsiteY4" fmla="*/ 202789 h 405577"/>
                    <a:gd name="connsiteX0" fmla="*/ 0 w 823660"/>
                    <a:gd name="connsiteY0" fmla="*/ 202789 h 405578"/>
                    <a:gd name="connsiteX1" fmla="*/ 411830 w 823660"/>
                    <a:gd name="connsiteY1" fmla="*/ 0 h 405578"/>
                    <a:gd name="connsiteX2" fmla="*/ 823660 w 823660"/>
                    <a:gd name="connsiteY2" fmla="*/ 202789 h 405578"/>
                    <a:gd name="connsiteX3" fmla="*/ 411830 w 823660"/>
                    <a:gd name="connsiteY3" fmla="*/ 405578 h 405578"/>
                    <a:gd name="connsiteX4" fmla="*/ 0 w 823660"/>
                    <a:gd name="connsiteY4" fmla="*/ 202789 h 405578"/>
                    <a:gd name="connsiteX0" fmla="*/ 0 w 823660"/>
                    <a:gd name="connsiteY0" fmla="*/ 202789 h 405578"/>
                    <a:gd name="connsiteX1" fmla="*/ 411830 w 823660"/>
                    <a:gd name="connsiteY1" fmla="*/ 0 h 405578"/>
                    <a:gd name="connsiteX2" fmla="*/ 823660 w 823660"/>
                    <a:gd name="connsiteY2" fmla="*/ 202789 h 405578"/>
                    <a:gd name="connsiteX3" fmla="*/ 411830 w 823660"/>
                    <a:gd name="connsiteY3" fmla="*/ 405578 h 405578"/>
                    <a:gd name="connsiteX4" fmla="*/ 0 w 823660"/>
                    <a:gd name="connsiteY4" fmla="*/ 202789 h 405578"/>
                    <a:gd name="connsiteX0" fmla="*/ 0 w 823660"/>
                    <a:gd name="connsiteY0" fmla="*/ 202789 h 405578"/>
                    <a:gd name="connsiteX1" fmla="*/ 411830 w 823660"/>
                    <a:gd name="connsiteY1" fmla="*/ 0 h 405578"/>
                    <a:gd name="connsiteX2" fmla="*/ 823660 w 823660"/>
                    <a:gd name="connsiteY2" fmla="*/ 202789 h 405578"/>
                    <a:gd name="connsiteX3" fmla="*/ 411830 w 823660"/>
                    <a:gd name="connsiteY3" fmla="*/ 405578 h 405578"/>
                    <a:gd name="connsiteX4" fmla="*/ 0 w 823660"/>
                    <a:gd name="connsiteY4" fmla="*/ 202789 h 405578"/>
                    <a:gd name="connsiteX0" fmla="*/ 0 w 823660"/>
                    <a:gd name="connsiteY0" fmla="*/ 202789 h 405578"/>
                    <a:gd name="connsiteX1" fmla="*/ 411830 w 823660"/>
                    <a:gd name="connsiteY1" fmla="*/ 0 h 405578"/>
                    <a:gd name="connsiteX2" fmla="*/ 823660 w 823660"/>
                    <a:gd name="connsiteY2" fmla="*/ 202789 h 405578"/>
                    <a:gd name="connsiteX3" fmla="*/ 411830 w 823660"/>
                    <a:gd name="connsiteY3" fmla="*/ 405578 h 405578"/>
                    <a:gd name="connsiteX4" fmla="*/ 0 w 823660"/>
                    <a:gd name="connsiteY4" fmla="*/ 202789 h 405578"/>
                    <a:gd name="connsiteX0" fmla="*/ 121007 w 944667"/>
                    <a:gd name="connsiteY0" fmla="*/ 202789 h 1767653"/>
                    <a:gd name="connsiteX1" fmla="*/ 532837 w 944667"/>
                    <a:gd name="connsiteY1" fmla="*/ 0 h 1767653"/>
                    <a:gd name="connsiteX2" fmla="*/ 944667 w 944667"/>
                    <a:gd name="connsiteY2" fmla="*/ 202789 h 1767653"/>
                    <a:gd name="connsiteX3" fmla="*/ 94687 w 944667"/>
                    <a:gd name="connsiteY3" fmla="*/ 1767653 h 1767653"/>
                    <a:gd name="connsiteX4" fmla="*/ 121007 w 944667"/>
                    <a:gd name="connsiteY4" fmla="*/ 202789 h 1767653"/>
                    <a:gd name="connsiteX0" fmla="*/ 26320 w 849980"/>
                    <a:gd name="connsiteY0" fmla="*/ 202789 h 1767653"/>
                    <a:gd name="connsiteX1" fmla="*/ 438150 w 849980"/>
                    <a:gd name="connsiteY1" fmla="*/ 0 h 1767653"/>
                    <a:gd name="connsiteX2" fmla="*/ 849980 w 849980"/>
                    <a:gd name="connsiteY2" fmla="*/ 202789 h 1767653"/>
                    <a:gd name="connsiteX3" fmla="*/ 0 w 849980"/>
                    <a:gd name="connsiteY3" fmla="*/ 1767653 h 1767653"/>
                    <a:gd name="connsiteX4" fmla="*/ 26320 w 849980"/>
                    <a:gd name="connsiteY4" fmla="*/ 202789 h 1767653"/>
                    <a:gd name="connsiteX0" fmla="*/ 26320 w 849980"/>
                    <a:gd name="connsiteY0" fmla="*/ 202789 h 1767653"/>
                    <a:gd name="connsiteX1" fmla="*/ 438150 w 849980"/>
                    <a:gd name="connsiteY1" fmla="*/ 0 h 1767653"/>
                    <a:gd name="connsiteX2" fmla="*/ 849980 w 849980"/>
                    <a:gd name="connsiteY2" fmla="*/ 202789 h 1767653"/>
                    <a:gd name="connsiteX3" fmla="*/ 0 w 849980"/>
                    <a:gd name="connsiteY3" fmla="*/ 1767653 h 1767653"/>
                    <a:gd name="connsiteX4" fmla="*/ 26320 w 849980"/>
                    <a:gd name="connsiteY4" fmla="*/ 202789 h 1767653"/>
                    <a:gd name="connsiteX0" fmla="*/ 26320 w 849980"/>
                    <a:gd name="connsiteY0" fmla="*/ 202789 h 1767653"/>
                    <a:gd name="connsiteX1" fmla="*/ 438150 w 849980"/>
                    <a:gd name="connsiteY1" fmla="*/ 0 h 1767653"/>
                    <a:gd name="connsiteX2" fmla="*/ 849980 w 849980"/>
                    <a:gd name="connsiteY2" fmla="*/ 202789 h 1767653"/>
                    <a:gd name="connsiteX3" fmla="*/ 0 w 849980"/>
                    <a:gd name="connsiteY3" fmla="*/ 1767653 h 1767653"/>
                    <a:gd name="connsiteX4" fmla="*/ 26320 w 849980"/>
                    <a:gd name="connsiteY4" fmla="*/ 202789 h 17676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49980" h="1767653">
                      <a:moveTo>
                        <a:pt x="26320" y="202789"/>
                      </a:moveTo>
                      <a:cubicBezTo>
                        <a:pt x="26320" y="90792"/>
                        <a:pt x="210703" y="0"/>
                        <a:pt x="438150" y="0"/>
                      </a:cubicBezTo>
                      <a:cubicBezTo>
                        <a:pt x="665597" y="0"/>
                        <a:pt x="849980" y="90792"/>
                        <a:pt x="849980" y="202789"/>
                      </a:cubicBezTo>
                      <a:cubicBezTo>
                        <a:pt x="849980" y="314786"/>
                        <a:pt x="637022" y="1524765"/>
                        <a:pt x="0" y="1767653"/>
                      </a:cubicBezTo>
                      <a:cubicBezTo>
                        <a:pt x="215466" y="1053278"/>
                        <a:pt x="26320" y="314786"/>
                        <a:pt x="26320" y="202789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24" name="フリーフォーム: 図形 323">
                  <a:extLst>
                    <a:ext uri="{FF2B5EF4-FFF2-40B4-BE49-F238E27FC236}">
                      <a16:creationId xmlns:a16="http://schemas.microsoft.com/office/drawing/2014/main" id="{61A6F139-C21F-4F77-B51B-D6A42A503234}"/>
                    </a:ext>
                  </a:extLst>
                </p:cNvPr>
                <p:cNvSpPr/>
                <p:nvPr/>
              </p:nvSpPr>
              <p:spPr bwMode="auto">
                <a:xfrm rot="3995072">
                  <a:off x="4758255" y="2881593"/>
                  <a:ext cx="284252" cy="1245905"/>
                </a:xfrm>
                <a:custGeom>
                  <a:avLst/>
                  <a:gdLst>
                    <a:gd name="connsiteX0" fmla="*/ 207964 w 465833"/>
                    <a:gd name="connsiteY0" fmla="*/ 4874 h 2041793"/>
                    <a:gd name="connsiteX1" fmla="*/ 369284 w 465833"/>
                    <a:gd name="connsiteY1" fmla="*/ 4455 h 2041793"/>
                    <a:gd name="connsiteX2" fmla="*/ 434905 w 465833"/>
                    <a:gd name="connsiteY2" fmla="*/ 16365 h 2041793"/>
                    <a:gd name="connsiteX3" fmla="*/ 441348 w 465833"/>
                    <a:gd name="connsiteY3" fmla="*/ 58056 h 2041793"/>
                    <a:gd name="connsiteX4" fmla="*/ 68377 w 465833"/>
                    <a:gd name="connsiteY4" fmla="*/ 1982324 h 2041793"/>
                    <a:gd name="connsiteX5" fmla="*/ 22649 w 465833"/>
                    <a:gd name="connsiteY5" fmla="*/ 2033220 h 2041793"/>
                    <a:gd name="connsiteX6" fmla="*/ 10749 w 465833"/>
                    <a:gd name="connsiteY6" fmla="*/ 2041793 h 2041793"/>
                    <a:gd name="connsiteX7" fmla="*/ 49630 w 465833"/>
                    <a:gd name="connsiteY7" fmla="*/ 1891191 h 2041793"/>
                    <a:gd name="connsiteX8" fmla="*/ 26581 w 465833"/>
                    <a:gd name="connsiteY8" fmla="*/ 255240 h 2041793"/>
                    <a:gd name="connsiteX9" fmla="*/ 0 w 465833"/>
                    <a:gd name="connsiteY9" fmla="*/ 63257 h 2041793"/>
                    <a:gd name="connsiteX10" fmla="*/ 50792 w 465833"/>
                    <a:gd name="connsiteY10" fmla="*/ 41219 h 2041793"/>
                    <a:gd name="connsiteX11" fmla="*/ 207964 w 465833"/>
                    <a:gd name="connsiteY11" fmla="*/ 4874 h 20417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465833" h="2041793">
                      <a:moveTo>
                        <a:pt x="207964" y="4874"/>
                      </a:moveTo>
                      <a:cubicBezTo>
                        <a:pt x="264451" y="-1646"/>
                        <a:pt x="319002" y="-1461"/>
                        <a:pt x="369284" y="4455"/>
                      </a:cubicBezTo>
                      <a:lnTo>
                        <a:pt x="434905" y="16365"/>
                      </a:lnTo>
                      <a:lnTo>
                        <a:pt x="441348" y="58056"/>
                      </a:lnTo>
                      <a:cubicBezTo>
                        <a:pt x="533149" y="675396"/>
                        <a:pt x="357630" y="1612993"/>
                        <a:pt x="68377" y="1982324"/>
                      </a:cubicBezTo>
                      <a:lnTo>
                        <a:pt x="22649" y="2033220"/>
                      </a:lnTo>
                      <a:lnTo>
                        <a:pt x="10749" y="2041793"/>
                      </a:lnTo>
                      <a:lnTo>
                        <a:pt x="49630" y="1891191"/>
                      </a:lnTo>
                      <a:cubicBezTo>
                        <a:pt x="129725" y="1554731"/>
                        <a:pt x="154085" y="1213253"/>
                        <a:pt x="26581" y="255240"/>
                      </a:cubicBezTo>
                      <a:lnTo>
                        <a:pt x="0" y="63257"/>
                      </a:lnTo>
                      <a:lnTo>
                        <a:pt x="50792" y="41219"/>
                      </a:lnTo>
                      <a:cubicBezTo>
                        <a:pt x="98403" y="24003"/>
                        <a:pt x="151478" y="11395"/>
                        <a:pt x="207964" y="4874"/>
                      </a:cubicBezTo>
                      <a:close/>
                    </a:path>
                  </a:pathLst>
                </a:custGeom>
                <a:solidFill>
                  <a:srgbClr val="0099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25" name="台形 324">
                  <a:extLst>
                    <a:ext uri="{FF2B5EF4-FFF2-40B4-BE49-F238E27FC236}">
                      <a16:creationId xmlns:a16="http://schemas.microsoft.com/office/drawing/2014/main" id="{2B8EAB0A-99CF-4545-9CED-A5071C1962C2}"/>
                    </a:ext>
                  </a:extLst>
                </p:cNvPr>
                <p:cNvSpPr/>
                <p:nvPr/>
              </p:nvSpPr>
              <p:spPr bwMode="auto">
                <a:xfrm rot="4592918">
                  <a:off x="5712089" y="3511292"/>
                  <a:ext cx="164773" cy="132043"/>
                </a:xfrm>
                <a:prstGeom prst="trapezoid">
                  <a:avLst/>
                </a:prstGeom>
                <a:solidFill>
                  <a:srgbClr val="33CC33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26" name="楕円 413">
                  <a:extLst>
                    <a:ext uri="{FF2B5EF4-FFF2-40B4-BE49-F238E27FC236}">
                      <a16:creationId xmlns:a16="http://schemas.microsoft.com/office/drawing/2014/main" id="{37468C3F-744E-43C5-8A0C-AC7445F24C92}"/>
                    </a:ext>
                  </a:extLst>
                </p:cNvPr>
                <p:cNvSpPr/>
                <p:nvPr/>
              </p:nvSpPr>
              <p:spPr bwMode="auto">
                <a:xfrm rot="4592918">
                  <a:off x="4915201" y="3110292"/>
                  <a:ext cx="518659" cy="1223885"/>
                </a:xfrm>
                <a:custGeom>
                  <a:avLst/>
                  <a:gdLst>
                    <a:gd name="connsiteX0" fmla="*/ 0 w 823660"/>
                    <a:gd name="connsiteY0" fmla="*/ 202789 h 405577"/>
                    <a:gd name="connsiteX1" fmla="*/ 411830 w 823660"/>
                    <a:gd name="connsiteY1" fmla="*/ 0 h 405577"/>
                    <a:gd name="connsiteX2" fmla="*/ 823660 w 823660"/>
                    <a:gd name="connsiteY2" fmla="*/ 202789 h 405577"/>
                    <a:gd name="connsiteX3" fmla="*/ 411830 w 823660"/>
                    <a:gd name="connsiteY3" fmla="*/ 405578 h 405577"/>
                    <a:gd name="connsiteX4" fmla="*/ 0 w 823660"/>
                    <a:gd name="connsiteY4" fmla="*/ 202789 h 405577"/>
                    <a:gd name="connsiteX0" fmla="*/ 0 w 823660"/>
                    <a:gd name="connsiteY0" fmla="*/ 202789 h 405578"/>
                    <a:gd name="connsiteX1" fmla="*/ 411830 w 823660"/>
                    <a:gd name="connsiteY1" fmla="*/ 0 h 405578"/>
                    <a:gd name="connsiteX2" fmla="*/ 823660 w 823660"/>
                    <a:gd name="connsiteY2" fmla="*/ 202789 h 405578"/>
                    <a:gd name="connsiteX3" fmla="*/ 411830 w 823660"/>
                    <a:gd name="connsiteY3" fmla="*/ 405578 h 405578"/>
                    <a:gd name="connsiteX4" fmla="*/ 0 w 823660"/>
                    <a:gd name="connsiteY4" fmla="*/ 202789 h 405578"/>
                    <a:gd name="connsiteX0" fmla="*/ 0 w 823660"/>
                    <a:gd name="connsiteY0" fmla="*/ 202789 h 405578"/>
                    <a:gd name="connsiteX1" fmla="*/ 411830 w 823660"/>
                    <a:gd name="connsiteY1" fmla="*/ 0 h 405578"/>
                    <a:gd name="connsiteX2" fmla="*/ 823660 w 823660"/>
                    <a:gd name="connsiteY2" fmla="*/ 202789 h 405578"/>
                    <a:gd name="connsiteX3" fmla="*/ 411830 w 823660"/>
                    <a:gd name="connsiteY3" fmla="*/ 405578 h 405578"/>
                    <a:gd name="connsiteX4" fmla="*/ 0 w 823660"/>
                    <a:gd name="connsiteY4" fmla="*/ 202789 h 405578"/>
                    <a:gd name="connsiteX0" fmla="*/ 0 w 823660"/>
                    <a:gd name="connsiteY0" fmla="*/ 202789 h 405578"/>
                    <a:gd name="connsiteX1" fmla="*/ 411830 w 823660"/>
                    <a:gd name="connsiteY1" fmla="*/ 0 h 405578"/>
                    <a:gd name="connsiteX2" fmla="*/ 823660 w 823660"/>
                    <a:gd name="connsiteY2" fmla="*/ 202789 h 405578"/>
                    <a:gd name="connsiteX3" fmla="*/ 411830 w 823660"/>
                    <a:gd name="connsiteY3" fmla="*/ 405578 h 405578"/>
                    <a:gd name="connsiteX4" fmla="*/ 0 w 823660"/>
                    <a:gd name="connsiteY4" fmla="*/ 202789 h 405578"/>
                    <a:gd name="connsiteX0" fmla="*/ 0 w 823660"/>
                    <a:gd name="connsiteY0" fmla="*/ 202789 h 405578"/>
                    <a:gd name="connsiteX1" fmla="*/ 411830 w 823660"/>
                    <a:gd name="connsiteY1" fmla="*/ 0 h 405578"/>
                    <a:gd name="connsiteX2" fmla="*/ 823660 w 823660"/>
                    <a:gd name="connsiteY2" fmla="*/ 202789 h 405578"/>
                    <a:gd name="connsiteX3" fmla="*/ 411830 w 823660"/>
                    <a:gd name="connsiteY3" fmla="*/ 405578 h 405578"/>
                    <a:gd name="connsiteX4" fmla="*/ 0 w 823660"/>
                    <a:gd name="connsiteY4" fmla="*/ 202789 h 405578"/>
                    <a:gd name="connsiteX0" fmla="*/ 121007 w 944667"/>
                    <a:gd name="connsiteY0" fmla="*/ 202789 h 1767653"/>
                    <a:gd name="connsiteX1" fmla="*/ 532837 w 944667"/>
                    <a:gd name="connsiteY1" fmla="*/ 0 h 1767653"/>
                    <a:gd name="connsiteX2" fmla="*/ 944667 w 944667"/>
                    <a:gd name="connsiteY2" fmla="*/ 202789 h 1767653"/>
                    <a:gd name="connsiteX3" fmla="*/ 94687 w 944667"/>
                    <a:gd name="connsiteY3" fmla="*/ 1767653 h 1767653"/>
                    <a:gd name="connsiteX4" fmla="*/ 121007 w 944667"/>
                    <a:gd name="connsiteY4" fmla="*/ 202789 h 1767653"/>
                    <a:gd name="connsiteX0" fmla="*/ 26320 w 849980"/>
                    <a:gd name="connsiteY0" fmla="*/ 202789 h 1767653"/>
                    <a:gd name="connsiteX1" fmla="*/ 438150 w 849980"/>
                    <a:gd name="connsiteY1" fmla="*/ 0 h 1767653"/>
                    <a:gd name="connsiteX2" fmla="*/ 849980 w 849980"/>
                    <a:gd name="connsiteY2" fmla="*/ 202789 h 1767653"/>
                    <a:gd name="connsiteX3" fmla="*/ 0 w 849980"/>
                    <a:gd name="connsiteY3" fmla="*/ 1767653 h 1767653"/>
                    <a:gd name="connsiteX4" fmla="*/ 26320 w 849980"/>
                    <a:gd name="connsiteY4" fmla="*/ 202789 h 1767653"/>
                    <a:gd name="connsiteX0" fmla="*/ 26320 w 849980"/>
                    <a:gd name="connsiteY0" fmla="*/ 202789 h 1767653"/>
                    <a:gd name="connsiteX1" fmla="*/ 438150 w 849980"/>
                    <a:gd name="connsiteY1" fmla="*/ 0 h 1767653"/>
                    <a:gd name="connsiteX2" fmla="*/ 849980 w 849980"/>
                    <a:gd name="connsiteY2" fmla="*/ 202789 h 1767653"/>
                    <a:gd name="connsiteX3" fmla="*/ 0 w 849980"/>
                    <a:gd name="connsiteY3" fmla="*/ 1767653 h 1767653"/>
                    <a:gd name="connsiteX4" fmla="*/ 26320 w 849980"/>
                    <a:gd name="connsiteY4" fmla="*/ 202789 h 1767653"/>
                    <a:gd name="connsiteX0" fmla="*/ 26320 w 849980"/>
                    <a:gd name="connsiteY0" fmla="*/ 202789 h 1767653"/>
                    <a:gd name="connsiteX1" fmla="*/ 438150 w 849980"/>
                    <a:gd name="connsiteY1" fmla="*/ 0 h 1767653"/>
                    <a:gd name="connsiteX2" fmla="*/ 849980 w 849980"/>
                    <a:gd name="connsiteY2" fmla="*/ 202789 h 1767653"/>
                    <a:gd name="connsiteX3" fmla="*/ 0 w 849980"/>
                    <a:gd name="connsiteY3" fmla="*/ 1767653 h 1767653"/>
                    <a:gd name="connsiteX4" fmla="*/ 26320 w 849980"/>
                    <a:gd name="connsiteY4" fmla="*/ 202789 h 17676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49980" h="1767653">
                      <a:moveTo>
                        <a:pt x="26320" y="202789"/>
                      </a:moveTo>
                      <a:cubicBezTo>
                        <a:pt x="26320" y="90792"/>
                        <a:pt x="210703" y="0"/>
                        <a:pt x="438150" y="0"/>
                      </a:cubicBezTo>
                      <a:cubicBezTo>
                        <a:pt x="665597" y="0"/>
                        <a:pt x="849980" y="90792"/>
                        <a:pt x="849980" y="202789"/>
                      </a:cubicBezTo>
                      <a:cubicBezTo>
                        <a:pt x="849980" y="314786"/>
                        <a:pt x="637022" y="1524765"/>
                        <a:pt x="0" y="1767653"/>
                      </a:cubicBezTo>
                      <a:cubicBezTo>
                        <a:pt x="215466" y="1053278"/>
                        <a:pt x="26320" y="314786"/>
                        <a:pt x="26320" y="202789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27" name="フリーフォーム: 図形 326">
                  <a:extLst>
                    <a:ext uri="{FF2B5EF4-FFF2-40B4-BE49-F238E27FC236}">
                      <a16:creationId xmlns:a16="http://schemas.microsoft.com/office/drawing/2014/main" id="{984A0C8F-045D-4953-9E27-13115AD9B02F}"/>
                    </a:ext>
                  </a:extLst>
                </p:cNvPr>
                <p:cNvSpPr/>
                <p:nvPr/>
              </p:nvSpPr>
              <p:spPr bwMode="auto">
                <a:xfrm rot="4987990">
                  <a:off x="5015488" y="3053028"/>
                  <a:ext cx="284252" cy="1245905"/>
                </a:xfrm>
                <a:custGeom>
                  <a:avLst/>
                  <a:gdLst>
                    <a:gd name="connsiteX0" fmla="*/ 207964 w 465833"/>
                    <a:gd name="connsiteY0" fmla="*/ 4874 h 2041793"/>
                    <a:gd name="connsiteX1" fmla="*/ 369284 w 465833"/>
                    <a:gd name="connsiteY1" fmla="*/ 4455 h 2041793"/>
                    <a:gd name="connsiteX2" fmla="*/ 434905 w 465833"/>
                    <a:gd name="connsiteY2" fmla="*/ 16365 h 2041793"/>
                    <a:gd name="connsiteX3" fmla="*/ 441348 w 465833"/>
                    <a:gd name="connsiteY3" fmla="*/ 58056 h 2041793"/>
                    <a:gd name="connsiteX4" fmla="*/ 68377 w 465833"/>
                    <a:gd name="connsiteY4" fmla="*/ 1982324 h 2041793"/>
                    <a:gd name="connsiteX5" fmla="*/ 22649 w 465833"/>
                    <a:gd name="connsiteY5" fmla="*/ 2033220 h 2041793"/>
                    <a:gd name="connsiteX6" fmla="*/ 10749 w 465833"/>
                    <a:gd name="connsiteY6" fmla="*/ 2041793 h 2041793"/>
                    <a:gd name="connsiteX7" fmla="*/ 49630 w 465833"/>
                    <a:gd name="connsiteY7" fmla="*/ 1891191 h 2041793"/>
                    <a:gd name="connsiteX8" fmla="*/ 26581 w 465833"/>
                    <a:gd name="connsiteY8" fmla="*/ 255240 h 2041793"/>
                    <a:gd name="connsiteX9" fmla="*/ 0 w 465833"/>
                    <a:gd name="connsiteY9" fmla="*/ 63257 h 2041793"/>
                    <a:gd name="connsiteX10" fmla="*/ 50792 w 465833"/>
                    <a:gd name="connsiteY10" fmla="*/ 41219 h 2041793"/>
                    <a:gd name="connsiteX11" fmla="*/ 207964 w 465833"/>
                    <a:gd name="connsiteY11" fmla="*/ 4874 h 20417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465833" h="2041793">
                      <a:moveTo>
                        <a:pt x="207964" y="4874"/>
                      </a:moveTo>
                      <a:cubicBezTo>
                        <a:pt x="264451" y="-1646"/>
                        <a:pt x="319002" y="-1461"/>
                        <a:pt x="369284" y="4455"/>
                      </a:cubicBezTo>
                      <a:lnTo>
                        <a:pt x="434905" y="16365"/>
                      </a:lnTo>
                      <a:lnTo>
                        <a:pt x="441348" y="58056"/>
                      </a:lnTo>
                      <a:cubicBezTo>
                        <a:pt x="533149" y="675396"/>
                        <a:pt x="357630" y="1612993"/>
                        <a:pt x="68377" y="1982324"/>
                      </a:cubicBezTo>
                      <a:lnTo>
                        <a:pt x="22649" y="2033220"/>
                      </a:lnTo>
                      <a:lnTo>
                        <a:pt x="10749" y="2041793"/>
                      </a:lnTo>
                      <a:lnTo>
                        <a:pt x="49630" y="1891191"/>
                      </a:lnTo>
                      <a:cubicBezTo>
                        <a:pt x="129725" y="1554731"/>
                        <a:pt x="154085" y="1213253"/>
                        <a:pt x="26581" y="255240"/>
                      </a:cubicBezTo>
                      <a:lnTo>
                        <a:pt x="0" y="63257"/>
                      </a:lnTo>
                      <a:lnTo>
                        <a:pt x="50792" y="41219"/>
                      </a:lnTo>
                      <a:cubicBezTo>
                        <a:pt x="98403" y="24003"/>
                        <a:pt x="151478" y="11395"/>
                        <a:pt x="207964" y="4874"/>
                      </a:cubicBezTo>
                      <a:close/>
                    </a:path>
                  </a:pathLst>
                </a:custGeom>
                <a:solidFill>
                  <a:srgbClr val="0099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315" name="グループ化 314">
                <a:extLst>
                  <a:ext uri="{FF2B5EF4-FFF2-40B4-BE49-F238E27FC236}">
                    <a16:creationId xmlns:a16="http://schemas.microsoft.com/office/drawing/2014/main" id="{B962F312-9BAC-48BE-B8C0-358D71AEB012}"/>
                  </a:ext>
                </a:extLst>
              </p:cNvPr>
              <p:cNvGrpSpPr/>
              <p:nvPr/>
            </p:nvGrpSpPr>
            <p:grpSpPr>
              <a:xfrm>
                <a:off x="4391738" y="5359437"/>
                <a:ext cx="932736" cy="492202"/>
                <a:chOff x="4277428" y="3146182"/>
                <a:chExt cx="1583069" cy="835382"/>
              </a:xfrm>
            </p:grpSpPr>
            <p:sp>
              <p:nvSpPr>
                <p:cNvPr id="316" name="台形 315">
                  <a:extLst>
                    <a:ext uri="{FF2B5EF4-FFF2-40B4-BE49-F238E27FC236}">
                      <a16:creationId xmlns:a16="http://schemas.microsoft.com/office/drawing/2014/main" id="{1339B333-BCCF-49B7-95D2-A82C88E26C56}"/>
                    </a:ext>
                  </a:extLst>
                </p:cNvPr>
                <p:cNvSpPr/>
                <p:nvPr/>
              </p:nvSpPr>
              <p:spPr bwMode="auto">
                <a:xfrm rot="3600000">
                  <a:off x="5400373" y="3162547"/>
                  <a:ext cx="164773" cy="132043"/>
                </a:xfrm>
                <a:prstGeom prst="trapezoid">
                  <a:avLst/>
                </a:prstGeom>
                <a:solidFill>
                  <a:srgbClr val="33CC33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17" name="楕円 413">
                  <a:extLst>
                    <a:ext uri="{FF2B5EF4-FFF2-40B4-BE49-F238E27FC236}">
                      <a16:creationId xmlns:a16="http://schemas.microsoft.com/office/drawing/2014/main" id="{578FB3C0-3E07-454A-8371-41BCF3B55F33}"/>
                    </a:ext>
                  </a:extLst>
                </p:cNvPr>
                <p:cNvSpPr/>
                <p:nvPr/>
              </p:nvSpPr>
              <p:spPr bwMode="auto">
                <a:xfrm rot="3600000">
                  <a:off x="4670441" y="2932123"/>
                  <a:ext cx="518659" cy="1223885"/>
                </a:xfrm>
                <a:custGeom>
                  <a:avLst/>
                  <a:gdLst>
                    <a:gd name="connsiteX0" fmla="*/ 0 w 823660"/>
                    <a:gd name="connsiteY0" fmla="*/ 202789 h 405577"/>
                    <a:gd name="connsiteX1" fmla="*/ 411830 w 823660"/>
                    <a:gd name="connsiteY1" fmla="*/ 0 h 405577"/>
                    <a:gd name="connsiteX2" fmla="*/ 823660 w 823660"/>
                    <a:gd name="connsiteY2" fmla="*/ 202789 h 405577"/>
                    <a:gd name="connsiteX3" fmla="*/ 411830 w 823660"/>
                    <a:gd name="connsiteY3" fmla="*/ 405578 h 405577"/>
                    <a:gd name="connsiteX4" fmla="*/ 0 w 823660"/>
                    <a:gd name="connsiteY4" fmla="*/ 202789 h 405577"/>
                    <a:gd name="connsiteX0" fmla="*/ 0 w 823660"/>
                    <a:gd name="connsiteY0" fmla="*/ 202789 h 405578"/>
                    <a:gd name="connsiteX1" fmla="*/ 411830 w 823660"/>
                    <a:gd name="connsiteY1" fmla="*/ 0 h 405578"/>
                    <a:gd name="connsiteX2" fmla="*/ 823660 w 823660"/>
                    <a:gd name="connsiteY2" fmla="*/ 202789 h 405578"/>
                    <a:gd name="connsiteX3" fmla="*/ 411830 w 823660"/>
                    <a:gd name="connsiteY3" fmla="*/ 405578 h 405578"/>
                    <a:gd name="connsiteX4" fmla="*/ 0 w 823660"/>
                    <a:gd name="connsiteY4" fmla="*/ 202789 h 405578"/>
                    <a:gd name="connsiteX0" fmla="*/ 0 w 823660"/>
                    <a:gd name="connsiteY0" fmla="*/ 202789 h 405578"/>
                    <a:gd name="connsiteX1" fmla="*/ 411830 w 823660"/>
                    <a:gd name="connsiteY1" fmla="*/ 0 h 405578"/>
                    <a:gd name="connsiteX2" fmla="*/ 823660 w 823660"/>
                    <a:gd name="connsiteY2" fmla="*/ 202789 h 405578"/>
                    <a:gd name="connsiteX3" fmla="*/ 411830 w 823660"/>
                    <a:gd name="connsiteY3" fmla="*/ 405578 h 405578"/>
                    <a:gd name="connsiteX4" fmla="*/ 0 w 823660"/>
                    <a:gd name="connsiteY4" fmla="*/ 202789 h 405578"/>
                    <a:gd name="connsiteX0" fmla="*/ 0 w 823660"/>
                    <a:gd name="connsiteY0" fmla="*/ 202789 h 405578"/>
                    <a:gd name="connsiteX1" fmla="*/ 411830 w 823660"/>
                    <a:gd name="connsiteY1" fmla="*/ 0 h 405578"/>
                    <a:gd name="connsiteX2" fmla="*/ 823660 w 823660"/>
                    <a:gd name="connsiteY2" fmla="*/ 202789 h 405578"/>
                    <a:gd name="connsiteX3" fmla="*/ 411830 w 823660"/>
                    <a:gd name="connsiteY3" fmla="*/ 405578 h 405578"/>
                    <a:gd name="connsiteX4" fmla="*/ 0 w 823660"/>
                    <a:gd name="connsiteY4" fmla="*/ 202789 h 405578"/>
                    <a:gd name="connsiteX0" fmla="*/ 0 w 823660"/>
                    <a:gd name="connsiteY0" fmla="*/ 202789 h 405578"/>
                    <a:gd name="connsiteX1" fmla="*/ 411830 w 823660"/>
                    <a:gd name="connsiteY1" fmla="*/ 0 h 405578"/>
                    <a:gd name="connsiteX2" fmla="*/ 823660 w 823660"/>
                    <a:gd name="connsiteY2" fmla="*/ 202789 h 405578"/>
                    <a:gd name="connsiteX3" fmla="*/ 411830 w 823660"/>
                    <a:gd name="connsiteY3" fmla="*/ 405578 h 405578"/>
                    <a:gd name="connsiteX4" fmla="*/ 0 w 823660"/>
                    <a:gd name="connsiteY4" fmla="*/ 202789 h 405578"/>
                    <a:gd name="connsiteX0" fmla="*/ 121007 w 944667"/>
                    <a:gd name="connsiteY0" fmla="*/ 202789 h 1767653"/>
                    <a:gd name="connsiteX1" fmla="*/ 532837 w 944667"/>
                    <a:gd name="connsiteY1" fmla="*/ 0 h 1767653"/>
                    <a:gd name="connsiteX2" fmla="*/ 944667 w 944667"/>
                    <a:gd name="connsiteY2" fmla="*/ 202789 h 1767653"/>
                    <a:gd name="connsiteX3" fmla="*/ 94687 w 944667"/>
                    <a:gd name="connsiteY3" fmla="*/ 1767653 h 1767653"/>
                    <a:gd name="connsiteX4" fmla="*/ 121007 w 944667"/>
                    <a:gd name="connsiteY4" fmla="*/ 202789 h 1767653"/>
                    <a:gd name="connsiteX0" fmla="*/ 26320 w 849980"/>
                    <a:gd name="connsiteY0" fmla="*/ 202789 h 1767653"/>
                    <a:gd name="connsiteX1" fmla="*/ 438150 w 849980"/>
                    <a:gd name="connsiteY1" fmla="*/ 0 h 1767653"/>
                    <a:gd name="connsiteX2" fmla="*/ 849980 w 849980"/>
                    <a:gd name="connsiteY2" fmla="*/ 202789 h 1767653"/>
                    <a:gd name="connsiteX3" fmla="*/ 0 w 849980"/>
                    <a:gd name="connsiteY3" fmla="*/ 1767653 h 1767653"/>
                    <a:gd name="connsiteX4" fmla="*/ 26320 w 849980"/>
                    <a:gd name="connsiteY4" fmla="*/ 202789 h 1767653"/>
                    <a:gd name="connsiteX0" fmla="*/ 26320 w 849980"/>
                    <a:gd name="connsiteY0" fmla="*/ 202789 h 1767653"/>
                    <a:gd name="connsiteX1" fmla="*/ 438150 w 849980"/>
                    <a:gd name="connsiteY1" fmla="*/ 0 h 1767653"/>
                    <a:gd name="connsiteX2" fmla="*/ 849980 w 849980"/>
                    <a:gd name="connsiteY2" fmla="*/ 202789 h 1767653"/>
                    <a:gd name="connsiteX3" fmla="*/ 0 w 849980"/>
                    <a:gd name="connsiteY3" fmla="*/ 1767653 h 1767653"/>
                    <a:gd name="connsiteX4" fmla="*/ 26320 w 849980"/>
                    <a:gd name="connsiteY4" fmla="*/ 202789 h 1767653"/>
                    <a:gd name="connsiteX0" fmla="*/ 26320 w 849980"/>
                    <a:gd name="connsiteY0" fmla="*/ 202789 h 1767653"/>
                    <a:gd name="connsiteX1" fmla="*/ 438150 w 849980"/>
                    <a:gd name="connsiteY1" fmla="*/ 0 h 1767653"/>
                    <a:gd name="connsiteX2" fmla="*/ 849980 w 849980"/>
                    <a:gd name="connsiteY2" fmla="*/ 202789 h 1767653"/>
                    <a:gd name="connsiteX3" fmla="*/ 0 w 849980"/>
                    <a:gd name="connsiteY3" fmla="*/ 1767653 h 1767653"/>
                    <a:gd name="connsiteX4" fmla="*/ 26320 w 849980"/>
                    <a:gd name="connsiteY4" fmla="*/ 202789 h 17676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49980" h="1767653">
                      <a:moveTo>
                        <a:pt x="26320" y="202789"/>
                      </a:moveTo>
                      <a:cubicBezTo>
                        <a:pt x="26320" y="90792"/>
                        <a:pt x="210703" y="0"/>
                        <a:pt x="438150" y="0"/>
                      </a:cubicBezTo>
                      <a:cubicBezTo>
                        <a:pt x="665597" y="0"/>
                        <a:pt x="849980" y="90792"/>
                        <a:pt x="849980" y="202789"/>
                      </a:cubicBezTo>
                      <a:cubicBezTo>
                        <a:pt x="849980" y="314786"/>
                        <a:pt x="637022" y="1524765"/>
                        <a:pt x="0" y="1767653"/>
                      </a:cubicBezTo>
                      <a:cubicBezTo>
                        <a:pt x="215466" y="1053278"/>
                        <a:pt x="26320" y="314786"/>
                        <a:pt x="26320" y="202789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18" name="フリーフォーム: 図形 317">
                  <a:extLst>
                    <a:ext uri="{FF2B5EF4-FFF2-40B4-BE49-F238E27FC236}">
                      <a16:creationId xmlns:a16="http://schemas.microsoft.com/office/drawing/2014/main" id="{5559D7EA-A091-4F7B-8853-E946EC75A00B}"/>
                    </a:ext>
                  </a:extLst>
                </p:cNvPr>
                <p:cNvSpPr/>
                <p:nvPr/>
              </p:nvSpPr>
              <p:spPr bwMode="auto">
                <a:xfrm rot="3995072">
                  <a:off x="4758255" y="2881593"/>
                  <a:ext cx="284252" cy="1245905"/>
                </a:xfrm>
                <a:custGeom>
                  <a:avLst/>
                  <a:gdLst>
                    <a:gd name="connsiteX0" fmla="*/ 207964 w 465833"/>
                    <a:gd name="connsiteY0" fmla="*/ 4874 h 2041793"/>
                    <a:gd name="connsiteX1" fmla="*/ 369284 w 465833"/>
                    <a:gd name="connsiteY1" fmla="*/ 4455 h 2041793"/>
                    <a:gd name="connsiteX2" fmla="*/ 434905 w 465833"/>
                    <a:gd name="connsiteY2" fmla="*/ 16365 h 2041793"/>
                    <a:gd name="connsiteX3" fmla="*/ 441348 w 465833"/>
                    <a:gd name="connsiteY3" fmla="*/ 58056 h 2041793"/>
                    <a:gd name="connsiteX4" fmla="*/ 68377 w 465833"/>
                    <a:gd name="connsiteY4" fmla="*/ 1982324 h 2041793"/>
                    <a:gd name="connsiteX5" fmla="*/ 22649 w 465833"/>
                    <a:gd name="connsiteY5" fmla="*/ 2033220 h 2041793"/>
                    <a:gd name="connsiteX6" fmla="*/ 10749 w 465833"/>
                    <a:gd name="connsiteY6" fmla="*/ 2041793 h 2041793"/>
                    <a:gd name="connsiteX7" fmla="*/ 49630 w 465833"/>
                    <a:gd name="connsiteY7" fmla="*/ 1891191 h 2041793"/>
                    <a:gd name="connsiteX8" fmla="*/ 26581 w 465833"/>
                    <a:gd name="connsiteY8" fmla="*/ 255240 h 2041793"/>
                    <a:gd name="connsiteX9" fmla="*/ 0 w 465833"/>
                    <a:gd name="connsiteY9" fmla="*/ 63257 h 2041793"/>
                    <a:gd name="connsiteX10" fmla="*/ 50792 w 465833"/>
                    <a:gd name="connsiteY10" fmla="*/ 41219 h 2041793"/>
                    <a:gd name="connsiteX11" fmla="*/ 207964 w 465833"/>
                    <a:gd name="connsiteY11" fmla="*/ 4874 h 20417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465833" h="2041793">
                      <a:moveTo>
                        <a:pt x="207964" y="4874"/>
                      </a:moveTo>
                      <a:cubicBezTo>
                        <a:pt x="264451" y="-1646"/>
                        <a:pt x="319002" y="-1461"/>
                        <a:pt x="369284" y="4455"/>
                      </a:cubicBezTo>
                      <a:lnTo>
                        <a:pt x="434905" y="16365"/>
                      </a:lnTo>
                      <a:lnTo>
                        <a:pt x="441348" y="58056"/>
                      </a:lnTo>
                      <a:cubicBezTo>
                        <a:pt x="533149" y="675396"/>
                        <a:pt x="357630" y="1612993"/>
                        <a:pt x="68377" y="1982324"/>
                      </a:cubicBezTo>
                      <a:lnTo>
                        <a:pt x="22649" y="2033220"/>
                      </a:lnTo>
                      <a:lnTo>
                        <a:pt x="10749" y="2041793"/>
                      </a:lnTo>
                      <a:lnTo>
                        <a:pt x="49630" y="1891191"/>
                      </a:lnTo>
                      <a:cubicBezTo>
                        <a:pt x="129725" y="1554731"/>
                        <a:pt x="154085" y="1213253"/>
                        <a:pt x="26581" y="255240"/>
                      </a:cubicBezTo>
                      <a:lnTo>
                        <a:pt x="0" y="63257"/>
                      </a:lnTo>
                      <a:lnTo>
                        <a:pt x="50792" y="41219"/>
                      </a:lnTo>
                      <a:cubicBezTo>
                        <a:pt x="98403" y="24003"/>
                        <a:pt x="151478" y="11395"/>
                        <a:pt x="207964" y="4874"/>
                      </a:cubicBezTo>
                      <a:close/>
                    </a:path>
                  </a:pathLst>
                </a:custGeom>
                <a:solidFill>
                  <a:srgbClr val="0099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19" name="台形 318">
                  <a:extLst>
                    <a:ext uri="{FF2B5EF4-FFF2-40B4-BE49-F238E27FC236}">
                      <a16:creationId xmlns:a16="http://schemas.microsoft.com/office/drawing/2014/main" id="{1341FCA1-8DEC-44F0-9A9C-E632B16F8EBB}"/>
                    </a:ext>
                  </a:extLst>
                </p:cNvPr>
                <p:cNvSpPr/>
                <p:nvPr/>
              </p:nvSpPr>
              <p:spPr bwMode="auto">
                <a:xfrm rot="4592918">
                  <a:off x="5712089" y="3511292"/>
                  <a:ext cx="164773" cy="132043"/>
                </a:xfrm>
                <a:prstGeom prst="trapezoid">
                  <a:avLst/>
                </a:prstGeom>
                <a:solidFill>
                  <a:srgbClr val="33CC33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20" name="楕円 413">
                  <a:extLst>
                    <a:ext uri="{FF2B5EF4-FFF2-40B4-BE49-F238E27FC236}">
                      <a16:creationId xmlns:a16="http://schemas.microsoft.com/office/drawing/2014/main" id="{479273C0-62EC-4D4D-AB18-D6275373876C}"/>
                    </a:ext>
                  </a:extLst>
                </p:cNvPr>
                <p:cNvSpPr/>
                <p:nvPr/>
              </p:nvSpPr>
              <p:spPr bwMode="auto">
                <a:xfrm rot="4592918">
                  <a:off x="4915201" y="3110292"/>
                  <a:ext cx="518659" cy="1223885"/>
                </a:xfrm>
                <a:custGeom>
                  <a:avLst/>
                  <a:gdLst>
                    <a:gd name="connsiteX0" fmla="*/ 0 w 823660"/>
                    <a:gd name="connsiteY0" fmla="*/ 202789 h 405577"/>
                    <a:gd name="connsiteX1" fmla="*/ 411830 w 823660"/>
                    <a:gd name="connsiteY1" fmla="*/ 0 h 405577"/>
                    <a:gd name="connsiteX2" fmla="*/ 823660 w 823660"/>
                    <a:gd name="connsiteY2" fmla="*/ 202789 h 405577"/>
                    <a:gd name="connsiteX3" fmla="*/ 411830 w 823660"/>
                    <a:gd name="connsiteY3" fmla="*/ 405578 h 405577"/>
                    <a:gd name="connsiteX4" fmla="*/ 0 w 823660"/>
                    <a:gd name="connsiteY4" fmla="*/ 202789 h 405577"/>
                    <a:gd name="connsiteX0" fmla="*/ 0 w 823660"/>
                    <a:gd name="connsiteY0" fmla="*/ 202789 h 405578"/>
                    <a:gd name="connsiteX1" fmla="*/ 411830 w 823660"/>
                    <a:gd name="connsiteY1" fmla="*/ 0 h 405578"/>
                    <a:gd name="connsiteX2" fmla="*/ 823660 w 823660"/>
                    <a:gd name="connsiteY2" fmla="*/ 202789 h 405578"/>
                    <a:gd name="connsiteX3" fmla="*/ 411830 w 823660"/>
                    <a:gd name="connsiteY3" fmla="*/ 405578 h 405578"/>
                    <a:gd name="connsiteX4" fmla="*/ 0 w 823660"/>
                    <a:gd name="connsiteY4" fmla="*/ 202789 h 405578"/>
                    <a:gd name="connsiteX0" fmla="*/ 0 w 823660"/>
                    <a:gd name="connsiteY0" fmla="*/ 202789 h 405578"/>
                    <a:gd name="connsiteX1" fmla="*/ 411830 w 823660"/>
                    <a:gd name="connsiteY1" fmla="*/ 0 h 405578"/>
                    <a:gd name="connsiteX2" fmla="*/ 823660 w 823660"/>
                    <a:gd name="connsiteY2" fmla="*/ 202789 h 405578"/>
                    <a:gd name="connsiteX3" fmla="*/ 411830 w 823660"/>
                    <a:gd name="connsiteY3" fmla="*/ 405578 h 405578"/>
                    <a:gd name="connsiteX4" fmla="*/ 0 w 823660"/>
                    <a:gd name="connsiteY4" fmla="*/ 202789 h 405578"/>
                    <a:gd name="connsiteX0" fmla="*/ 0 w 823660"/>
                    <a:gd name="connsiteY0" fmla="*/ 202789 h 405578"/>
                    <a:gd name="connsiteX1" fmla="*/ 411830 w 823660"/>
                    <a:gd name="connsiteY1" fmla="*/ 0 h 405578"/>
                    <a:gd name="connsiteX2" fmla="*/ 823660 w 823660"/>
                    <a:gd name="connsiteY2" fmla="*/ 202789 h 405578"/>
                    <a:gd name="connsiteX3" fmla="*/ 411830 w 823660"/>
                    <a:gd name="connsiteY3" fmla="*/ 405578 h 405578"/>
                    <a:gd name="connsiteX4" fmla="*/ 0 w 823660"/>
                    <a:gd name="connsiteY4" fmla="*/ 202789 h 405578"/>
                    <a:gd name="connsiteX0" fmla="*/ 0 w 823660"/>
                    <a:gd name="connsiteY0" fmla="*/ 202789 h 405578"/>
                    <a:gd name="connsiteX1" fmla="*/ 411830 w 823660"/>
                    <a:gd name="connsiteY1" fmla="*/ 0 h 405578"/>
                    <a:gd name="connsiteX2" fmla="*/ 823660 w 823660"/>
                    <a:gd name="connsiteY2" fmla="*/ 202789 h 405578"/>
                    <a:gd name="connsiteX3" fmla="*/ 411830 w 823660"/>
                    <a:gd name="connsiteY3" fmla="*/ 405578 h 405578"/>
                    <a:gd name="connsiteX4" fmla="*/ 0 w 823660"/>
                    <a:gd name="connsiteY4" fmla="*/ 202789 h 405578"/>
                    <a:gd name="connsiteX0" fmla="*/ 121007 w 944667"/>
                    <a:gd name="connsiteY0" fmla="*/ 202789 h 1767653"/>
                    <a:gd name="connsiteX1" fmla="*/ 532837 w 944667"/>
                    <a:gd name="connsiteY1" fmla="*/ 0 h 1767653"/>
                    <a:gd name="connsiteX2" fmla="*/ 944667 w 944667"/>
                    <a:gd name="connsiteY2" fmla="*/ 202789 h 1767653"/>
                    <a:gd name="connsiteX3" fmla="*/ 94687 w 944667"/>
                    <a:gd name="connsiteY3" fmla="*/ 1767653 h 1767653"/>
                    <a:gd name="connsiteX4" fmla="*/ 121007 w 944667"/>
                    <a:gd name="connsiteY4" fmla="*/ 202789 h 1767653"/>
                    <a:gd name="connsiteX0" fmla="*/ 26320 w 849980"/>
                    <a:gd name="connsiteY0" fmla="*/ 202789 h 1767653"/>
                    <a:gd name="connsiteX1" fmla="*/ 438150 w 849980"/>
                    <a:gd name="connsiteY1" fmla="*/ 0 h 1767653"/>
                    <a:gd name="connsiteX2" fmla="*/ 849980 w 849980"/>
                    <a:gd name="connsiteY2" fmla="*/ 202789 h 1767653"/>
                    <a:gd name="connsiteX3" fmla="*/ 0 w 849980"/>
                    <a:gd name="connsiteY3" fmla="*/ 1767653 h 1767653"/>
                    <a:gd name="connsiteX4" fmla="*/ 26320 w 849980"/>
                    <a:gd name="connsiteY4" fmla="*/ 202789 h 1767653"/>
                    <a:gd name="connsiteX0" fmla="*/ 26320 w 849980"/>
                    <a:gd name="connsiteY0" fmla="*/ 202789 h 1767653"/>
                    <a:gd name="connsiteX1" fmla="*/ 438150 w 849980"/>
                    <a:gd name="connsiteY1" fmla="*/ 0 h 1767653"/>
                    <a:gd name="connsiteX2" fmla="*/ 849980 w 849980"/>
                    <a:gd name="connsiteY2" fmla="*/ 202789 h 1767653"/>
                    <a:gd name="connsiteX3" fmla="*/ 0 w 849980"/>
                    <a:gd name="connsiteY3" fmla="*/ 1767653 h 1767653"/>
                    <a:gd name="connsiteX4" fmla="*/ 26320 w 849980"/>
                    <a:gd name="connsiteY4" fmla="*/ 202789 h 1767653"/>
                    <a:gd name="connsiteX0" fmla="*/ 26320 w 849980"/>
                    <a:gd name="connsiteY0" fmla="*/ 202789 h 1767653"/>
                    <a:gd name="connsiteX1" fmla="*/ 438150 w 849980"/>
                    <a:gd name="connsiteY1" fmla="*/ 0 h 1767653"/>
                    <a:gd name="connsiteX2" fmla="*/ 849980 w 849980"/>
                    <a:gd name="connsiteY2" fmla="*/ 202789 h 1767653"/>
                    <a:gd name="connsiteX3" fmla="*/ 0 w 849980"/>
                    <a:gd name="connsiteY3" fmla="*/ 1767653 h 1767653"/>
                    <a:gd name="connsiteX4" fmla="*/ 26320 w 849980"/>
                    <a:gd name="connsiteY4" fmla="*/ 202789 h 17676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49980" h="1767653">
                      <a:moveTo>
                        <a:pt x="26320" y="202789"/>
                      </a:moveTo>
                      <a:cubicBezTo>
                        <a:pt x="26320" y="90792"/>
                        <a:pt x="210703" y="0"/>
                        <a:pt x="438150" y="0"/>
                      </a:cubicBezTo>
                      <a:cubicBezTo>
                        <a:pt x="665597" y="0"/>
                        <a:pt x="849980" y="90792"/>
                        <a:pt x="849980" y="202789"/>
                      </a:cubicBezTo>
                      <a:cubicBezTo>
                        <a:pt x="849980" y="314786"/>
                        <a:pt x="637022" y="1524765"/>
                        <a:pt x="0" y="1767653"/>
                      </a:cubicBezTo>
                      <a:cubicBezTo>
                        <a:pt x="215466" y="1053278"/>
                        <a:pt x="26320" y="314786"/>
                        <a:pt x="26320" y="202789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21" name="フリーフォーム: 図形 320">
                  <a:extLst>
                    <a:ext uri="{FF2B5EF4-FFF2-40B4-BE49-F238E27FC236}">
                      <a16:creationId xmlns:a16="http://schemas.microsoft.com/office/drawing/2014/main" id="{364B7B04-9DD9-4C11-988C-EF80202931D2}"/>
                    </a:ext>
                  </a:extLst>
                </p:cNvPr>
                <p:cNvSpPr/>
                <p:nvPr/>
              </p:nvSpPr>
              <p:spPr bwMode="auto">
                <a:xfrm rot="4987990">
                  <a:off x="5015488" y="3053028"/>
                  <a:ext cx="284252" cy="1245905"/>
                </a:xfrm>
                <a:custGeom>
                  <a:avLst/>
                  <a:gdLst>
                    <a:gd name="connsiteX0" fmla="*/ 207964 w 465833"/>
                    <a:gd name="connsiteY0" fmla="*/ 4874 h 2041793"/>
                    <a:gd name="connsiteX1" fmla="*/ 369284 w 465833"/>
                    <a:gd name="connsiteY1" fmla="*/ 4455 h 2041793"/>
                    <a:gd name="connsiteX2" fmla="*/ 434905 w 465833"/>
                    <a:gd name="connsiteY2" fmla="*/ 16365 h 2041793"/>
                    <a:gd name="connsiteX3" fmla="*/ 441348 w 465833"/>
                    <a:gd name="connsiteY3" fmla="*/ 58056 h 2041793"/>
                    <a:gd name="connsiteX4" fmla="*/ 68377 w 465833"/>
                    <a:gd name="connsiteY4" fmla="*/ 1982324 h 2041793"/>
                    <a:gd name="connsiteX5" fmla="*/ 22649 w 465833"/>
                    <a:gd name="connsiteY5" fmla="*/ 2033220 h 2041793"/>
                    <a:gd name="connsiteX6" fmla="*/ 10749 w 465833"/>
                    <a:gd name="connsiteY6" fmla="*/ 2041793 h 2041793"/>
                    <a:gd name="connsiteX7" fmla="*/ 49630 w 465833"/>
                    <a:gd name="connsiteY7" fmla="*/ 1891191 h 2041793"/>
                    <a:gd name="connsiteX8" fmla="*/ 26581 w 465833"/>
                    <a:gd name="connsiteY8" fmla="*/ 255240 h 2041793"/>
                    <a:gd name="connsiteX9" fmla="*/ 0 w 465833"/>
                    <a:gd name="connsiteY9" fmla="*/ 63257 h 2041793"/>
                    <a:gd name="connsiteX10" fmla="*/ 50792 w 465833"/>
                    <a:gd name="connsiteY10" fmla="*/ 41219 h 2041793"/>
                    <a:gd name="connsiteX11" fmla="*/ 207964 w 465833"/>
                    <a:gd name="connsiteY11" fmla="*/ 4874 h 20417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465833" h="2041793">
                      <a:moveTo>
                        <a:pt x="207964" y="4874"/>
                      </a:moveTo>
                      <a:cubicBezTo>
                        <a:pt x="264451" y="-1646"/>
                        <a:pt x="319002" y="-1461"/>
                        <a:pt x="369284" y="4455"/>
                      </a:cubicBezTo>
                      <a:lnTo>
                        <a:pt x="434905" y="16365"/>
                      </a:lnTo>
                      <a:lnTo>
                        <a:pt x="441348" y="58056"/>
                      </a:lnTo>
                      <a:cubicBezTo>
                        <a:pt x="533149" y="675396"/>
                        <a:pt x="357630" y="1612993"/>
                        <a:pt x="68377" y="1982324"/>
                      </a:cubicBezTo>
                      <a:lnTo>
                        <a:pt x="22649" y="2033220"/>
                      </a:lnTo>
                      <a:lnTo>
                        <a:pt x="10749" y="2041793"/>
                      </a:lnTo>
                      <a:lnTo>
                        <a:pt x="49630" y="1891191"/>
                      </a:lnTo>
                      <a:cubicBezTo>
                        <a:pt x="129725" y="1554731"/>
                        <a:pt x="154085" y="1213253"/>
                        <a:pt x="26581" y="255240"/>
                      </a:cubicBezTo>
                      <a:lnTo>
                        <a:pt x="0" y="63257"/>
                      </a:lnTo>
                      <a:lnTo>
                        <a:pt x="50792" y="41219"/>
                      </a:lnTo>
                      <a:cubicBezTo>
                        <a:pt x="98403" y="24003"/>
                        <a:pt x="151478" y="11395"/>
                        <a:pt x="207964" y="4874"/>
                      </a:cubicBezTo>
                      <a:close/>
                    </a:path>
                  </a:pathLst>
                </a:custGeom>
                <a:solidFill>
                  <a:srgbClr val="0099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</p:grpSp>
        <p:grpSp>
          <p:nvGrpSpPr>
            <p:cNvPr id="387" name="グループ化 386">
              <a:extLst>
                <a:ext uri="{FF2B5EF4-FFF2-40B4-BE49-F238E27FC236}">
                  <a16:creationId xmlns:a16="http://schemas.microsoft.com/office/drawing/2014/main" id="{BC0CA717-93EA-4AF8-8A97-21EF99826030}"/>
                </a:ext>
              </a:extLst>
            </p:cNvPr>
            <p:cNvGrpSpPr/>
            <p:nvPr/>
          </p:nvGrpSpPr>
          <p:grpSpPr>
            <a:xfrm>
              <a:off x="4548011" y="5452937"/>
              <a:ext cx="1197656" cy="705847"/>
              <a:chOff x="4391738" y="5145792"/>
              <a:chExt cx="1197656" cy="705847"/>
            </a:xfrm>
          </p:grpSpPr>
          <p:grpSp>
            <p:nvGrpSpPr>
              <p:cNvPr id="388" name="グループ化 387">
                <a:extLst>
                  <a:ext uri="{FF2B5EF4-FFF2-40B4-BE49-F238E27FC236}">
                    <a16:creationId xmlns:a16="http://schemas.microsoft.com/office/drawing/2014/main" id="{180DD75A-9CF8-4026-8439-C50B949DF6B9}"/>
                  </a:ext>
                </a:extLst>
              </p:cNvPr>
              <p:cNvGrpSpPr/>
              <p:nvPr/>
            </p:nvGrpSpPr>
            <p:grpSpPr>
              <a:xfrm>
                <a:off x="4656658" y="5145792"/>
                <a:ext cx="932736" cy="492202"/>
                <a:chOff x="4277428" y="3146182"/>
                <a:chExt cx="1583069" cy="835382"/>
              </a:xfrm>
            </p:grpSpPr>
            <p:sp>
              <p:nvSpPr>
                <p:cNvPr id="396" name="台形 395">
                  <a:extLst>
                    <a:ext uri="{FF2B5EF4-FFF2-40B4-BE49-F238E27FC236}">
                      <a16:creationId xmlns:a16="http://schemas.microsoft.com/office/drawing/2014/main" id="{4CFFC8A4-A578-493A-A843-A1BC58F7C0ED}"/>
                    </a:ext>
                  </a:extLst>
                </p:cNvPr>
                <p:cNvSpPr/>
                <p:nvPr/>
              </p:nvSpPr>
              <p:spPr bwMode="auto">
                <a:xfrm rot="3600000">
                  <a:off x="5400373" y="3162547"/>
                  <a:ext cx="164773" cy="132043"/>
                </a:xfrm>
                <a:prstGeom prst="trapezoid">
                  <a:avLst/>
                </a:prstGeom>
                <a:solidFill>
                  <a:srgbClr val="33CC33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97" name="楕円 413">
                  <a:extLst>
                    <a:ext uri="{FF2B5EF4-FFF2-40B4-BE49-F238E27FC236}">
                      <a16:creationId xmlns:a16="http://schemas.microsoft.com/office/drawing/2014/main" id="{275AD64A-B110-4CB1-980E-B485BB2ED0E9}"/>
                    </a:ext>
                  </a:extLst>
                </p:cNvPr>
                <p:cNvSpPr/>
                <p:nvPr/>
              </p:nvSpPr>
              <p:spPr bwMode="auto">
                <a:xfrm rot="3600000">
                  <a:off x="4670441" y="2932123"/>
                  <a:ext cx="518659" cy="1223885"/>
                </a:xfrm>
                <a:custGeom>
                  <a:avLst/>
                  <a:gdLst>
                    <a:gd name="connsiteX0" fmla="*/ 0 w 823660"/>
                    <a:gd name="connsiteY0" fmla="*/ 202789 h 405577"/>
                    <a:gd name="connsiteX1" fmla="*/ 411830 w 823660"/>
                    <a:gd name="connsiteY1" fmla="*/ 0 h 405577"/>
                    <a:gd name="connsiteX2" fmla="*/ 823660 w 823660"/>
                    <a:gd name="connsiteY2" fmla="*/ 202789 h 405577"/>
                    <a:gd name="connsiteX3" fmla="*/ 411830 w 823660"/>
                    <a:gd name="connsiteY3" fmla="*/ 405578 h 405577"/>
                    <a:gd name="connsiteX4" fmla="*/ 0 w 823660"/>
                    <a:gd name="connsiteY4" fmla="*/ 202789 h 405577"/>
                    <a:gd name="connsiteX0" fmla="*/ 0 w 823660"/>
                    <a:gd name="connsiteY0" fmla="*/ 202789 h 405578"/>
                    <a:gd name="connsiteX1" fmla="*/ 411830 w 823660"/>
                    <a:gd name="connsiteY1" fmla="*/ 0 h 405578"/>
                    <a:gd name="connsiteX2" fmla="*/ 823660 w 823660"/>
                    <a:gd name="connsiteY2" fmla="*/ 202789 h 405578"/>
                    <a:gd name="connsiteX3" fmla="*/ 411830 w 823660"/>
                    <a:gd name="connsiteY3" fmla="*/ 405578 h 405578"/>
                    <a:gd name="connsiteX4" fmla="*/ 0 w 823660"/>
                    <a:gd name="connsiteY4" fmla="*/ 202789 h 405578"/>
                    <a:gd name="connsiteX0" fmla="*/ 0 w 823660"/>
                    <a:gd name="connsiteY0" fmla="*/ 202789 h 405578"/>
                    <a:gd name="connsiteX1" fmla="*/ 411830 w 823660"/>
                    <a:gd name="connsiteY1" fmla="*/ 0 h 405578"/>
                    <a:gd name="connsiteX2" fmla="*/ 823660 w 823660"/>
                    <a:gd name="connsiteY2" fmla="*/ 202789 h 405578"/>
                    <a:gd name="connsiteX3" fmla="*/ 411830 w 823660"/>
                    <a:gd name="connsiteY3" fmla="*/ 405578 h 405578"/>
                    <a:gd name="connsiteX4" fmla="*/ 0 w 823660"/>
                    <a:gd name="connsiteY4" fmla="*/ 202789 h 405578"/>
                    <a:gd name="connsiteX0" fmla="*/ 0 w 823660"/>
                    <a:gd name="connsiteY0" fmla="*/ 202789 h 405578"/>
                    <a:gd name="connsiteX1" fmla="*/ 411830 w 823660"/>
                    <a:gd name="connsiteY1" fmla="*/ 0 h 405578"/>
                    <a:gd name="connsiteX2" fmla="*/ 823660 w 823660"/>
                    <a:gd name="connsiteY2" fmla="*/ 202789 h 405578"/>
                    <a:gd name="connsiteX3" fmla="*/ 411830 w 823660"/>
                    <a:gd name="connsiteY3" fmla="*/ 405578 h 405578"/>
                    <a:gd name="connsiteX4" fmla="*/ 0 w 823660"/>
                    <a:gd name="connsiteY4" fmla="*/ 202789 h 405578"/>
                    <a:gd name="connsiteX0" fmla="*/ 0 w 823660"/>
                    <a:gd name="connsiteY0" fmla="*/ 202789 h 405578"/>
                    <a:gd name="connsiteX1" fmla="*/ 411830 w 823660"/>
                    <a:gd name="connsiteY1" fmla="*/ 0 h 405578"/>
                    <a:gd name="connsiteX2" fmla="*/ 823660 w 823660"/>
                    <a:gd name="connsiteY2" fmla="*/ 202789 h 405578"/>
                    <a:gd name="connsiteX3" fmla="*/ 411830 w 823660"/>
                    <a:gd name="connsiteY3" fmla="*/ 405578 h 405578"/>
                    <a:gd name="connsiteX4" fmla="*/ 0 w 823660"/>
                    <a:gd name="connsiteY4" fmla="*/ 202789 h 405578"/>
                    <a:gd name="connsiteX0" fmla="*/ 121007 w 944667"/>
                    <a:gd name="connsiteY0" fmla="*/ 202789 h 1767653"/>
                    <a:gd name="connsiteX1" fmla="*/ 532837 w 944667"/>
                    <a:gd name="connsiteY1" fmla="*/ 0 h 1767653"/>
                    <a:gd name="connsiteX2" fmla="*/ 944667 w 944667"/>
                    <a:gd name="connsiteY2" fmla="*/ 202789 h 1767653"/>
                    <a:gd name="connsiteX3" fmla="*/ 94687 w 944667"/>
                    <a:gd name="connsiteY3" fmla="*/ 1767653 h 1767653"/>
                    <a:gd name="connsiteX4" fmla="*/ 121007 w 944667"/>
                    <a:gd name="connsiteY4" fmla="*/ 202789 h 1767653"/>
                    <a:gd name="connsiteX0" fmla="*/ 26320 w 849980"/>
                    <a:gd name="connsiteY0" fmla="*/ 202789 h 1767653"/>
                    <a:gd name="connsiteX1" fmla="*/ 438150 w 849980"/>
                    <a:gd name="connsiteY1" fmla="*/ 0 h 1767653"/>
                    <a:gd name="connsiteX2" fmla="*/ 849980 w 849980"/>
                    <a:gd name="connsiteY2" fmla="*/ 202789 h 1767653"/>
                    <a:gd name="connsiteX3" fmla="*/ 0 w 849980"/>
                    <a:gd name="connsiteY3" fmla="*/ 1767653 h 1767653"/>
                    <a:gd name="connsiteX4" fmla="*/ 26320 w 849980"/>
                    <a:gd name="connsiteY4" fmla="*/ 202789 h 1767653"/>
                    <a:gd name="connsiteX0" fmla="*/ 26320 w 849980"/>
                    <a:gd name="connsiteY0" fmla="*/ 202789 h 1767653"/>
                    <a:gd name="connsiteX1" fmla="*/ 438150 w 849980"/>
                    <a:gd name="connsiteY1" fmla="*/ 0 h 1767653"/>
                    <a:gd name="connsiteX2" fmla="*/ 849980 w 849980"/>
                    <a:gd name="connsiteY2" fmla="*/ 202789 h 1767653"/>
                    <a:gd name="connsiteX3" fmla="*/ 0 w 849980"/>
                    <a:gd name="connsiteY3" fmla="*/ 1767653 h 1767653"/>
                    <a:gd name="connsiteX4" fmla="*/ 26320 w 849980"/>
                    <a:gd name="connsiteY4" fmla="*/ 202789 h 1767653"/>
                    <a:gd name="connsiteX0" fmla="*/ 26320 w 849980"/>
                    <a:gd name="connsiteY0" fmla="*/ 202789 h 1767653"/>
                    <a:gd name="connsiteX1" fmla="*/ 438150 w 849980"/>
                    <a:gd name="connsiteY1" fmla="*/ 0 h 1767653"/>
                    <a:gd name="connsiteX2" fmla="*/ 849980 w 849980"/>
                    <a:gd name="connsiteY2" fmla="*/ 202789 h 1767653"/>
                    <a:gd name="connsiteX3" fmla="*/ 0 w 849980"/>
                    <a:gd name="connsiteY3" fmla="*/ 1767653 h 1767653"/>
                    <a:gd name="connsiteX4" fmla="*/ 26320 w 849980"/>
                    <a:gd name="connsiteY4" fmla="*/ 202789 h 17676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49980" h="1767653">
                      <a:moveTo>
                        <a:pt x="26320" y="202789"/>
                      </a:moveTo>
                      <a:cubicBezTo>
                        <a:pt x="26320" y="90792"/>
                        <a:pt x="210703" y="0"/>
                        <a:pt x="438150" y="0"/>
                      </a:cubicBezTo>
                      <a:cubicBezTo>
                        <a:pt x="665597" y="0"/>
                        <a:pt x="849980" y="90792"/>
                        <a:pt x="849980" y="202789"/>
                      </a:cubicBezTo>
                      <a:cubicBezTo>
                        <a:pt x="849980" y="314786"/>
                        <a:pt x="637022" y="1524765"/>
                        <a:pt x="0" y="1767653"/>
                      </a:cubicBezTo>
                      <a:cubicBezTo>
                        <a:pt x="215466" y="1053278"/>
                        <a:pt x="26320" y="314786"/>
                        <a:pt x="26320" y="202789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98" name="フリーフォーム: 図形 397">
                  <a:extLst>
                    <a:ext uri="{FF2B5EF4-FFF2-40B4-BE49-F238E27FC236}">
                      <a16:creationId xmlns:a16="http://schemas.microsoft.com/office/drawing/2014/main" id="{06B58E29-7824-474C-B735-E4A709E2B589}"/>
                    </a:ext>
                  </a:extLst>
                </p:cNvPr>
                <p:cNvSpPr/>
                <p:nvPr/>
              </p:nvSpPr>
              <p:spPr bwMode="auto">
                <a:xfrm rot="3995072">
                  <a:off x="4758255" y="2881593"/>
                  <a:ext cx="284252" cy="1245905"/>
                </a:xfrm>
                <a:custGeom>
                  <a:avLst/>
                  <a:gdLst>
                    <a:gd name="connsiteX0" fmla="*/ 207964 w 465833"/>
                    <a:gd name="connsiteY0" fmla="*/ 4874 h 2041793"/>
                    <a:gd name="connsiteX1" fmla="*/ 369284 w 465833"/>
                    <a:gd name="connsiteY1" fmla="*/ 4455 h 2041793"/>
                    <a:gd name="connsiteX2" fmla="*/ 434905 w 465833"/>
                    <a:gd name="connsiteY2" fmla="*/ 16365 h 2041793"/>
                    <a:gd name="connsiteX3" fmla="*/ 441348 w 465833"/>
                    <a:gd name="connsiteY3" fmla="*/ 58056 h 2041793"/>
                    <a:gd name="connsiteX4" fmla="*/ 68377 w 465833"/>
                    <a:gd name="connsiteY4" fmla="*/ 1982324 h 2041793"/>
                    <a:gd name="connsiteX5" fmla="*/ 22649 w 465833"/>
                    <a:gd name="connsiteY5" fmla="*/ 2033220 h 2041793"/>
                    <a:gd name="connsiteX6" fmla="*/ 10749 w 465833"/>
                    <a:gd name="connsiteY6" fmla="*/ 2041793 h 2041793"/>
                    <a:gd name="connsiteX7" fmla="*/ 49630 w 465833"/>
                    <a:gd name="connsiteY7" fmla="*/ 1891191 h 2041793"/>
                    <a:gd name="connsiteX8" fmla="*/ 26581 w 465833"/>
                    <a:gd name="connsiteY8" fmla="*/ 255240 h 2041793"/>
                    <a:gd name="connsiteX9" fmla="*/ 0 w 465833"/>
                    <a:gd name="connsiteY9" fmla="*/ 63257 h 2041793"/>
                    <a:gd name="connsiteX10" fmla="*/ 50792 w 465833"/>
                    <a:gd name="connsiteY10" fmla="*/ 41219 h 2041793"/>
                    <a:gd name="connsiteX11" fmla="*/ 207964 w 465833"/>
                    <a:gd name="connsiteY11" fmla="*/ 4874 h 20417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465833" h="2041793">
                      <a:moveTo>
                        <a:pt x="207964" y="4874"/>
                      </a:moveTo>
                      <a:cubicBezTo>
                        <a:pt x="264451" y="-1646"/>
                        <a:pt x="319002" y="-1461"/>
                        <a:pt x="369284" y="4455"/>
                      </a:cubicBezTo>
                      <a:lnTo>
                        <a:pt x="434905" y="16365"/>
                      </a:lnTo>
                      <a:lnTo>
                        <a:pt x="441348" y="58056"/>
                      </a:lnTo>
                      <a:cubicBezTo>
                        <a:pt x="533149" y="675396"/>
                        <a:pt x="357630" y="1612993"/>
                        <a:pt x="68377" y="1982324"/>
                      </a:cubicBezTo>
                      <a:lnTo>
                        <a:pt x="22649" y="2033220"/>
                      </a:lnTo>
                      <a:lnTo>
                        <a:pt x="10749" y="2041793"/>
                      </a:lnTo>
                      <a:lnTo>
                        <a:pt x="49630" y="1891191"/>
                      </a:lnTo>
                      <a:cubicBezTo>
                        <a:pt x="129725" y="1554731"/>
                        <a:pt x="154085" y="1213253"/>
                        <a:pt x="26581" y="255240"/>
                      </a:cubicBezTo>
                      <a:lnTo>
                        <a:pt x="0" y="63257"/>
                      </a:lnTo>
                      <a:lnTo>
                        <a:pt x="50792" y="41219"/>
                      </a:lnTo>
                      <a:cubicBezTo>
                        <a:pt x="98403" y="24003"/>
                        <a:pt x="151478" y="11395"/>
                        <a:pt x="207964" y="4874"/>
                      </a:cubicBezTo>
                      <a:close/>
                    </a:path>
                  </a:pathLst>
                </a:custGeom>
                <a:solidFill>
                  <a:srgbClr val="0099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99" name="台形 398">
                  <a:extLst>
                    <a:ext uri="{FF2B5EF4-FFF2-40B4-BE49-F238E27FC236}">
                      <a16:creationId xmlns:a16="http://schemas.microsoft.com/office/drawing/2014/main" id="{B97A1265-A89B-442A-AB68-DC4743786F11}"/>
                    </a:ext>
                  </a:extLst>
                </p:cNvPr>
                <p:cNvSpPr/>
                <p:nvPr/>
              </p:nvSpPr>
              <p:spPr bwMode="auto">
                <a:xfrm rot="4592918">
                  <a:off x="5712089" y="3511292"/>
                  <a:ext cx="164773" cy="132043"/>
                </a:xfrm>
                <a:prstGeom prst="trapezoid">
                  <a:avLst/>
                </a:prstGeom>
                <a:solidFill>
                  <a:srgbClr val="33CC33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00" name="楕円 413">
                  <a:extLst>
                    <a:ext uri="{FF2B5EF4-FFF2-40B4-BE49-F238E27FC236}">
                      <a16:creationId xmlns:a16="http://schemas.microsoft.com/office/drawing/2014/main" id="{6E6F5423-711C-4E9D-874D-EE4BEE536B6E}"/>
                    </a:ext>
                  </a:extLst>
                </p:cNvPr>
                <p:cNvSpPr/>
                <p:nvPr/>
              </p:nvSpPr>
              <p:spPr bwMode="auto">
                <a:xfrm rot="4592918">
                  <a:off x="4915201" y="3110292"/>
                  <a:ext cx="518659" cy="1223885"/>
                </a:xfrm>
                <a:custGeom>
                  <a:avLst/>
                  <a:gdLst>
                    <a:gd name="connsiteX0" fmla="*/ 0 w 823660"/>
                    <a:gd name="connsiteY0" fmla="*/ 202789 h 405577"/>
                    <a:gd name="connsiteX1" fmla="*/ 411830 w 823660"/>
                    <a:gd name="connsiteY1" fmla="*/ 0 h 405577"/>
                    <a:gd name="connsiteX2" fmla="*/ 823660 w 823660"/>
                    <a:gd name="connsiteY2" fmla="*/ 202789 h 405577"/>
                    <a:gd name="connsiteX3" fmla="*/ 411830 w 823660"/>
                    <a:gd name="connsiteY3" fmla="*/ 405578 h 405577"/>
                    <a:gd name="connsiteX4" fmla="*/ 0 w 823660"/>
                    <a:gd name="connsiteY4" fmla="*/ 202789 h 405577"/>
                    <a:gd name="connsiteX0" fmla="*/ 0 w 823660"/>
                    <a:gd name="connsiteY0" fmla="*/ 202789 h 405578"/>
                    <a:gd name="connsiteX1" fmla="*/ 411830 w 823660"/>
                    <a:gd name="connsiteY1" fmla="*/ 0 h 405578"/>
                    <a:gd name="connsiteX2" fmla="*/ 823660 w 823660"/>
                    <a:gd name="connsiteY2" fmla="*/ 202789 h 405578"/>
                    <a:gd name="connsiteX3" fmla="*/ 411830 w 823660"/>
                    <a:gd name="connsiteY3" fmla="*/ 405578 h 405578"/>
                    <a:gd name="connsiteX4" fmla="*/ 0 w 823660"/>
                    <a:gd name="connsiteY4" fmla="*/ 202789 h 405578"/>
                    <a:gd name="connsiteX0" fmla="*/ 0 w 823660"/>
                    <a:gd name="connsiteY0" fmla="*/ 202789 h 405578"/>
                    <a:gd name="connsiteX1" fmla="*/ 411830 w 823660"/>
                    <a:gd name="connsiteY1" fmla="*/ 0 h 405578"/>
                    <a:gd name="connsiteX2" fmla="*/ 823660 w 823660"/>
                    <a:gd name="connsiteY2" fmla="*/ 202789 h 405578"/>
                    <a:gd name="connsiteX3" fmla="*/ 411830 w 823660"/>
                    <a:gd name="connsiteY3" fmla="*/ 405578 h 405578"/>
                    <a:gd name="connsiteX4" fmla="*/ 0 w 823660"/>
                    <a:gd name="connsiteY4" fmla="*/ 202789 h 405578"/>
                    <a:gd name="connsiteX0" fmla="*/ 0 w 823660"/>
                    <a:gd name="connsiteY0" fmla="*/ 202789 h 405578"/>
                    <a:gd name="connsiteX1" fmla="*/ 411830 w 823660"/>
                    <a:gd name="connsiteY1" fmla="*/ 0 h 405578"/>
                    <a:gd name="connsiteX2" fmla="*/ 823660 w 823660"/>
                    <a:gd name="connsiteY2" fmla="*/ 202789 h 405578"/>
                    <a:gd name="connsiteX3" fmla="*/ 411830 w 823660"/>
                    <a:gd name="connsiteY3" fmla="*/ 405578 h 405578"/>
                    <a:gd name="connsiteX4" fmla="*/ 0 w 823660"/>
                    <a:gd name="connsiteY4" fmla="*/ 202789 h 405578"/>
                    <a:gd name="connsiteX0" fmla="*/ 0 w 823660"/>
                    <a:gd name="connsiteY0" fmla="*/ 202789 h 405578"/>
                    <a:gd name="connsiteX1" fmla="*/ 411830 w 823660"/>
                    <a:gd name="connsiteY1" fmla="*/ 0 h 405578"/>
                    <a:gd name="connsiteX2" fmla="*/ 823660 w 823660"/>
                    <a:gd name="connsiteY2" fmla="*/ 202789 h 405578"/>
                    <a:gd name="connsiteX3" fmla="*/ 411830 w 823660"/>
                    <a:gd name="connsiteY3" fmla="*/ 405578 h 405578"/>
                    <a:gd name="connsiteX4" fmla="*/ 0 w 823660"/>
                    <a:gd name="connsiteY4" fmla="*/ 202789 h 405578"/>
                    <a:gd name="connsiteX0" fmla="*/ 121007 w 944667"/>
                    <a:gd name="connsiteY0" fmla="*/ 202789 h 1767653"/>
                    <a:gd name="connsiteX1" fmla="*/ 532837 w 944667"/>
                    <a:gd name="connsiteY1" fmla="*/ 0 h 1767653"/>
                    <a:gd name="connsiteX2" fmla="*/ 944667 w 944667"/>
                    <a:gd name="connsiteY2" fmla="*/ 202789 h 1767653"/>
                    <a:gd name="connsiteX3" fmla="*/ 94687 w 944667"/>
                    <a:gd name="connsiteY3" fmla="*/ 1767653 h 1767653"/>
                    <a:gd name="connsiteX4" fmla="*/ 121007 w 944667"/>
                    <a:gd name="connsiteY4" fmla="*/ 202789 h 1767653"/>
                    <a:gd name="connsiteX0" fmla="*/ 26320 w 849980"/>
                    <a:gd name="connsiteY0" fmla="*/ 202789 h 1767653"/>
                    <a:gd name="connsiteX1" fmla="*/ 438150 w 849980"/>
                    <a:gd name="connsiteY1" fmla="*/ 0 h 1767653"/>
                    <a:gd name="connsiteX2" fmla="*/ 849980 w 849980"/>
                    <a:gd name="connsiteY2" fmla="*/ 202789 h 1767653"/>
                    <a:gd name="connsiteX3" fmla="*/ 0 w 849980"/>
                    <a:gd name="connsiteY3" fmla="*/ 1767653 h 1767653"/>
                    <a:gd name="connsiteX4" fmla="*/ 26320 w 849980"/>
                    <a:gd name="connsiteY4" fmla="*/ 202789 h 1767653"/>
                    <a:gd name="connsiteX0" fmla="*/ 26320 w 849980"/>
                    <a:gd name="connsiteY0" fmla="*/ 202789 h 1767653"/>
                    <a:gd name="connsiteX1" fmla="*/ 438150 w 849980"/>
                    <a:gd name="connsiteY1" fmla="*/ 0 h 1767653"/>
                    <a:gd name="connsiteX2" fmla="*/ 849980 w 849980"/>
                    <a:gd name="connsiteY2" fmla="*/ 202789 h 1767653"/>
                    <a:gd name="connsiteX3" fmla="*/ 0 w 849980"/>
                    <a:gd name="connsiteY3" fmla="*/ 1767653 h 1767653"/>
                    <a:gd name="connsiteX4" fmla="*/ 26320 w 849980"/>
                    <a:gd name="connsiteY4" fmla="*/ 202789 h 1767653"/>
                    <a:gd name="connsiteX0" fmla="*/ 26320 w 849980"/>
                    <a:gd name="connsiteY0" fmla="*/ 202789 h 1767653"/>
                    <a:gd name="connsiteX1" fmla="*/ 438150 w 849980"/>
                    <a:gd name="connsiteY1" fmla="*/ 0 h 1767653"/>
                    <a:gd name="connsiteX2" fmla="*/ 849980 w 849980"/>
                    <a:gd name="connsiteY2" fmla="*/ 202789 h 1767653"/>
                    <a:gd name="connsiteX3" fmla="*/ 0 w 849980"/>
                    <a:gd name="connsiteY3" fmla="*/ 1767653 h 1767653"/>
                    <a:gd name="connsiteX4" fmla="*/ 26320 w 849980"/>
                    <a:gd name="connsiteY4" fmla="*/ 202789 h 17676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49980" h="1767653">
                      <a:moveTo>
                        <a:pt x="26320" y="202789"/>
                      </a:moveTo>
                      <a:cubicBezTo>
                        <a:pt x="26320" y="90792"/>
                        <a:pt x="210703" y="0"/>
                        <a:pt x="438150" y="0"/>
                      </a:cubicBezTo>
                      <a:cubicBezTo>
                        <a:pt x="665597" y="0"/>
                        <a:pt x="849980" y="90792"/>
                        <a:pt x="849980" y="202789"/>
                      </a:cubicBezTo>
                      <a:cubicBezTo>
                        <a:pt x="849980" y="314786"/>
                        <a:pt x="637022" y="1524765"/>
                        <a:pt x="0" y="1767653"/>
                      </a:cubicBezTo>
                      <a:cubicBezTo>
                        <a:pt x="215466" y="1053278"/>
                        <a:pt x="26320" y="314786"/>
                        <a:pt x="26320" y="202789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01" name="フリーフォーム: 図形 400">
                  <a:extLst>
                    <a:ext uri="{FF2B5EF4-FFF2-40B4-BE49-F238E27FC236}">
                      <a16:creationId xmlns:a16="http://schemas.microsoft.com/office/drawing/2014/main" id="{E8C74A28-8B1D-4284-A43F-3D45A705EF21}"/>
                    </a:ext>
                  </a:extLst>
                </p:cNvPr>
                <p:cNvSpPr/>
                <p:nvPr/>
              </p:nvSpPr>
              <p:spPr bwMode="auto">
                <a:xfrm rot="4987990">
                  <a:off x="5015488" y="3053028"/>
                  <a:ext cx="284252" cy="1245905"/>
                </a:xfrm>
                <a:custGeom>
                  <a:avLst/>
                  <a:gdLst>
                    <a:gd name="connsiteX0" fmla="*/ 207964 w 465833"/>
                    <a:gd name="connsiteY0" fmla="*/ 4874 h 2041793"/>
                    <a:gd name="connsiteX1" fmla="*/ 369284 w 465833"/>
                    <a:gd name="connsiteY1" fmla="*/ 4455 h 2041793"/>
                    <a:gd name="connsiteX2" fmla="*/ 434905 w 465833"/>
                    <a:gd name="connsiteY2" fmla="*/ 16365 h 2041793"/>
                    <a:gd name="connsiteX3" fmla="*/ 441348 w 465833"/>
                    <a:gd name="connsiteY3" fmla="*/ 58056 h 2041793"/>
                    <a:gd name="connsiteX4" fmla="*/ 68377 w 465833"/>
                    <a:gd name="connsiteY4" fmla="*/ 1982324 h 2041793"/>
                    <a:gd name="connsiteX5" fmla="*/ 22649 w 465833"/>
                    <a:gd name="connsiteY5" fmla="*/ 2033220 h 2041793"/>
                    <a:gd name="connsiteX6" fmla="*/ 10749 w 465833"/>
                    <a:gd name="connsiteY6" fmla="*/ 2041793 h 2041793"/>
                    <a:gd name="connsiteX7" fmla="*/ 49630 w 465833"/>
                    <a:gd name="connsiteY7" fmla="*/ 1891191 h 2041793"/>
                    <a:gd name="connsiteX8" fmla="*/ 26581 w 465833"/>
                    <a:gd name="connsiteY8" fmla="*/ 255240 h 2041793"/>
                    <a:gd name="connsiteX9" fmla="*/ 0 w 465833"/>
                    <a:gd name="connsiteY9" fmla="*/ 63257 h 2041793"/>
                    <a:gd name="connsiteX10" fmla="*/ 50792 w 465833"/>
                    <a:gd name="connsiteY10" fmla="*/ 41219 h 2041793"/>
                    <a:gd name="connsiteX11" fmla="*/ 207964 w 465833"/>
                    <a:gd name="connsiteY11" fmla="*/ 4874 h 20417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465833" h="2041793">
                      <a:moveTo>
                        <a:pt x="207964" y="4874"/>
                      </a:moveTo>
                      <a:cubicBezTo>
                        <a:pt x="264451" y="-1646"/>
                        <a:pt x="319002" y="-1461"/>
                        <a:pt x="369284" y="4455"/>
                      </a:cubicBezTo>
                      <a:lnTo>
                        <a:pt x="434905" y="16365"/>
                      </a:lnTo>
                      <a:lnTo>
                        <a:pt x="441348" y="58056"/>
                      </a:lnTo>
                      <a:cubicBezTo>
                        <a:pt x="533149" y="675396"/>
                        <a:pt x="357630" y="1612993"/>
                        <a:pt x="68377" y="1982324"/>
                      </a:cubicBezTo>
                      <a:lnTo>
                        <a:pt x="22649" y="2033220"/>
                      </a:lnTo>
                      <a:lnTo>
                        <a:pt x="10749" y="2041793"/>
                      </a:lnTo>
                      <a:lnTo>
                        <a:pt x="49630" y="1891191"/>
                      </a:lnTo>
                      <a:cubicBezTo>
                        <a:pt x="129725" y="1554731"/>
                        <a:pt x="154085" y="1213253"/>
                        <a:pt x="26581" y="255240"/>
                      </a:cubicBezTo>
                      <a:lnTo>
                        <a:pt x="0" y="63257"/>
                      </a:lnTo>
                      <a:lnTo>
                        <a:pt x="50792" y="41219"/>
                      </a:lnTo>
                      <a:cubicBezTo>
                        <a:pt x="98403" y="24003"/>
                        <a:pt x="151478" y="11395"/>
                        <a:pt x="207964" y="4874"/>
                      </a:cubicBezTo>
                      <a:close/>
                    </a:path>
                  </a:pathLst>
                </a:custGeom>
                <a:solidFill>
                  <a:srgbClr val="0099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389" name="グループ化 388">
                <a:extLst>
                  <a:ext uri="{FF2B5EF4-FFF2-40B4-BE49-F238E27FC236}">
                    <a16:creationId xmlns:a16="http://schemas.microsoft.com/office/drawing/2014/main" id="{BBE7D2B4-6735-4558-8C2A-60DB8775A1A1}"/>
                  </a:ext>
                </a:extLst>
              </p:cNvPr>
              <p:cNvGrpSpPr/>
              <p:nvPr/>
            </p:nvGrpSpPr>
            <p:grpSpPr>
              <a:xfrm>
                <a:off x="4391738" y="5359437"/>
                <a:ext cx="932736" cy="492202"/>
                <a:chOff x="4277428" y="3146182"/>
                <a:chExt cx="1583069" cy="835382"/>
              </a:xfrm>
            </p:grpSpPr>
            <p:sp>
              <p:nvSpPr>
                <p:cNvPr id="390" name="台形 389">
                  <a:extLst>
                    <a:ext uri="{FF2B5EF4-FFF2-40B4-BE49-F238E27FC236}">
                      <a16:creationId xmlns:a16="http://schemas.microsoft.com/office/drawing/2014/main" id="{9C74E2CB-12A5-4560-8A16-B927E9BAEB09}"/>
                    </a:ext>
                  </a:extLst>
                </p:cNvPr>
                <p:cNvSpPr/>
                <p:nvPr/>
              </p:nvSpPr>
              <p:spPr bwMode="auto">
                <a:xfrm rot="3600000">
                  <a:off x="5400373" y="3162547"/>
                  <a:ext cx="164773" cy="132043"/>
                </a:xfrm>
                <a:prstGeom prst="trapezoid">
                  <a:avLst/>
                </a:prstGeom>
                <a:solidFill>
                  <a:srgbClr val="33CC33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91" name="楕円 413">
                  <a:extLst>
                    <a:ext uri="{FF2B5EF4-FFF2-40B4-BE49-F238E27FC236}">
                      <a16:creationId xmlns:a16="http://schemas.microsoft.com/office/drawing/2014/main" id="{4DC51E56-6DE1-4867-9DF2-2F9E0A0F88EF}"/>
                    </a:ext>
                  </a:extLst>
                </p:cNvPr>
                <p:cNvSpPr/>
                <p:nvPr/>
              </p:nvSpPr>
              <p:spPr bwMode="auto">
                <a:xfrm rot="3600000">
                  <a:off x="4670441" y="2932123"/>
                  <a:ext cx="518659" cy="1223885"/>
                </a:xfrm>
                <a:custGeom>
                  <a:avLst/>
                  <a:gdLst>
                    <a:gd name="connsiteX0" fmla="*/ 0 w 823660"/>
                    <a:gd name="connsiteY0" fmla="*/ 202789 h 405577"/>
                    <a:gd name="connsiteX1" fmla="*/ 411830 w 823660"/>
                    <a:gd name="connsiteY1" fmla="*/ 0 h 405577"/>
                    <a:gd name="connsiteX2" fmla="*/ 823660 w 823660"/>
                    <a:gd name="connsiteY2" fmla="*/ 202789 h 405577"/>
                    <a:gd name="connsiteX3" fmla="*/ 411830 w 823660"/>
                    <a:gd name="connsiteY3" fmla="*/ 405578 h 405577"/>
                    <a:gd name="connsiteX4" fmla="*/ 0 w 823660"/>
                    <a:gd name="connsiteY4" fmla="*/ 202789 h 405577"/>
                    <a:gd name="connsiteX0" fmla="*/ 0 w 823660"/>
                    <a:gd name="connsiteY0" fmla="*/ 202789 h 405578"/>
                    <a:gd name="connsiteX1" fmla="*/ 411830 w 823660"/>
                    <a:gd name="connsiteY1" fmla="*/ 0 h 405578"/>
                    <a:gd name="connsiteX2" fmla="*/ 823660 w 823660"/>
                    <a:gd name="connsiteY2" fmla="*/ 202789 h 405578"/>
                    <a:gd name="connsiteX3" fmla="*/ 411830 w 823660"/>
                    <a:gd name="connsiteY3" fmla="*/ 405578 h 405578"/>
                    <a:gd name="connsiteX4" fmla="*/ 0 w 823660"/>
                    <a:gd name="connsiteY4" fmla="*/ 202789 h 405578"/>
                    <a:gd name="connsiteX0" fmla="*/ 0 w 823660"/>
                    <a:gd name="connsiteY0" fmla="*/ 202789 h 405578"/>
                    <a:gd name="connsiteX1" fmla="*/ 411830 w 823660"/>
                    <a:gd name="connsiteY1" fmla="*/ 0 h 405578"/>
                    <a:gd name="connsiteX2" fmla="*/ 823660 w 823660"/>
                    <a:gd name="connsiteY2" fmla="*/ 202789 h 405578"/>
                    <a:gd name="connsiteX3" fmla="*/ 411830 w 823660"/>
                    <a:gd name="connsiteY3" fmla="*/ 405578 h 405578"/>
                    <a:gd name="connsiteX4" fmla="*/ 0 w 823660"/>
                    <a:gd name="connsiteY4" fmla="*/ 202789 h 405578"/>
                    <a:gd name="connsiteX0" fmla="*/ 0 w 823660"/>
                    <a:gd name="connsiteY0" fmla="*/ 202789 h 405578"/>
                    <a:gd name="connsiteX1" fmla="*/ 411830 w 823660"/>
                    <a:gd name="connsiteY1" fmla="*/ 0 h 405578"/>
                    <a:gd name="connsiteX2" fmla="*/ 823660 w 823660"/>
                    <a:gd name="connsiteY2" fmla="*/ 202789 h 405578"/>
                    <a:gd name="connsiteX3" fmla="*/ 411830 w 823660"/>
                    <a:gd name="connsiteY3" fmla="*/ 405578 h 405578"/>
                    <a:gd name="connsiteX4" fmla="*/ 0 w 823660"/>
                    <a:gd name="connsiteY4" fmla="*/ 202789 h 405578"/>
                    <a:gd name="connsiteX0" fmla="*/ 0 w 823660"/>
                    <a:gd name="connsiteY0" fmla="*/ 202789 h 405578"/>
                    <a:gd name="connsiteX1" fmla="*/ 411830 w 823660"/>
                    <a:gd name="connsiteY1" fmla="*/ 0 h 405578"/>
                    <a:gd name="connsiteX2" fmla="*/ 823660 w 823660"/>
                    <a:gd name="connsiteY2" fmla="*/ 202789 h 405578"/>
                    <a:gd name="connsiteX3" fmla="*/ 411830 w 823660"/>
                    <a:gd name="connsiteY3" fmla="*/ 405578 h 405578"/>
                    <a:gd name="connsiteX4" fmla="*/ 0 w 823660"/>
                    <a:gd name="connsiteY4" fmla="*/ 202789 h 405578"/>
                    <a:gd name="connsiteX0" fmla="*/ 121007 w 944667"/>
                    <a:gd name="connsiteY0" fmla="*/ 202789 h 1767653"/>
                    <a:gd name="connsiteX1" fmla="*/ 532837 w 944667"/>
                    <a:gd name="connsiteY1" fmla="*/ 0 h 1767653"/>
                    <a:gd name="connsiteX2" fmla="*/ 944667 w 944667"/>
                    <a:gd name="connsiteY2" fmla="*/ 202789 h 1767653"/>
                    <a:gd name="connsiteX3" fmla="*/ 94687 w 944667"/>
                    <a:gd name="connsiteY3" fmla="*/ 1767653 h 1767653"/>
                    <a:gd name="connsiteX4" fmla="*/ 121007 w 944667"/>
                    <a:gd name="connsiteY4" fmla="*/ 202789 h 1767653"/>
                    <a:gd name="connsiteX0" fmla="*/ 26320 w 849980"/>
                    <a:gd name="connsiteY0" fmla="*/ 202789 h 1767653"/>
                    <a:gd name="connsiteX1" fmla="*/ 438150 w 849980"/>
                    <a:gd name="connsiteY1" fmla="*/ 0 h 1767653"/>
                    <a:gd name="connsiteX2" fmla="*/ 849980 w 849980"/>
                    <a:gd name="connsiteY2" fmla="*/ 202789 h 1767653"/>
                    <a:gd name="connsiteX3" fmla="*/ 0 w 849980"/>
                    <a:gd name="connsiteY3" fmla="*/ 1767653 h 1767653"/>
                    <a:gd name="connsiteX4" fmla="*/ 26320 w 849980"/>
                    <a:gd name="connsiteY4" fmla="*/ 202789 h 1767653"/>
                    <a:gd name="connsiteX0" fmla="*/ 26320 w 849980"/>
                    <a:gd name="connsiteY0" fmla="*/ 202789 h 1767653"/>
                    <a:gd name="connsiteX1" fmla="*/ 438150 w 849980"/>
                    <a:gd name="connsiteY1" fmla="*/ 0 h 1767653"/>
                    <a:gd name="connsiteX2" fmla="*/ 849980 w 849980"/>
                    <a:gd name="connsiteY2" fmla="*/ 202789 h 1767653"/>
                    <a:gd name="connsiteX3" fmla="*/ 0 w 849980"/>
                    <a:gd name="connsiteY3" fmla="*/ 1767653 h 1767653"/>
                    <a:gd name="connsiteX4" fmla="*/ 26320 w 849980"/>
                    <a:gd name="connsiteY4" fmla="*/ 202789 h 1767653"/>
                    <a:gd name="connsiteX0" fmla="*/ 26320 w 849980"/>
                    <a:gd name="connsiteY0" fmla="*/ 202789 h 1767653"/>
                    <a:gd name="connsiteX1" fmla="*/ 438150 w 849980"/>
                    <a:gd name="connsiteY1" fmla="*/ 0 h 1767653"/>
                    <a:gd name="connsiteX2" fmla="*/ 849980 w 849980"/>
                    <a:gd name="connsiteY2" fmla="*/ 202789 h 1767653"/>
                    <a:gd name="connsiteX3" fmla="*/ 0 w 849980"/>
                    <a:gd name="connsiteY3" fmla="*/ 1767653 h 1767653"/>
                    <a:gd name="connsiteX4" fmla="*/ 26320 w 849980"/>
                    <a:gd name="connsiteY4" fmla="*/ 202789 h 17676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49980" h="1767653">
                      <a:moveTo>
                        <a:pt x="26320" y="202789"/>
                      </a:moveTo>
                      <a:cubicBezTo>
                        <a:pt x="26320" y="90792"/>
                        <a:pt x="210703" y="0"/>
                        <a:pt x="438150" y="0"/>
                      </a:cubicBezTo>
                      <a:cubicBezTo>
                        <a:pt x="665597" y="0"/>
                        <a:pt x="849980" y="90792"/>
                        <a:pt x="849980" y="202789"/>
                      </a:cubicBezTo>
                      <a:cubicBezTo>
                        <a:pt x="849980" y="314786"/>
                        <a:pt x="637022" y="1524765"/>
                        <a:pt x="0" y="1767653"/>
                      </a:cubicBezTo>
                      <a:cubicBezTo>
                        <a:pt x="215466" y="1053278"/>
                        <a:pt x="26320" y="314786"/>
                        <a:pt x="26320" y="202789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92" name="フリーフォーム: 図形 391">
                  <a:extLst>
                    <a:ext uri="{FF2B5EF4-FFF2-40B4-BE49-F238E27FC236}">
                      <a16:creationId xmlns:a16="http://schemas.microsoft.com/office/drawing/2014/main" id="{35FD0CAD-054E-46F2-9486-A250E5B3BD84}"/>
                    </a:ext>
                  </a:extLst>
                </p:cNvPr>
                <p:cNvSpPr/>
                <p:nvPr/>
              </p:nvSpPr>
              <p:spPr bwMode="auto">
                <a:xfrm rot="3995072">
                  <a:off x="4758255" y="2881593"/>
                  <a:ext cx="284252" cy="1245905"/>
                </a:xfrm>
                <a:custGeom>
                  <a:avLst/>
                  <a:gdLst>
                    <a:gd name="connsiteX0" fmla="*/ 207964 w 465833"/>
                    <a:gd name="connsiteY0" fmla="*/ 4874 h 2041793"/>
                    <a:gd name="connsiteX1" fmla="*/ 369284 w 465833"/>
                    <a:gd name="connsiteY1" fmla="*/ 4455 h 2041793"/>
                    <a:gd name="connsiteX2" fmla="*/ 434905 w 465833"/>
                    <a:gd name="connsiteY2" fmla="*/ 16365 h 2041793"/>
                    <a:gd name="connsiteX3" fmla="*/ 441348 w 465833"/>
                    <a:gd name="connsiteY3" fmla="*/ 58056 h 2041793"/>
                    <a:gd name="connsiteX4" fmla="*/ 68377 w 465833"/>
                    <a:gd name="connsiteY4" fmla="*/ 1982324 h 2041793"/>
                    <a:gd name="connsiteX5" fmla="*/ 22649 w 465833"/>
                    <a:gd name="connsiteY5" fmla="*/ 2033220 h 2041793"/>
                    <a:gd name="connsiteX6" fmla="*/ 10749 w 465833"/>
                    <a:gd name="connsiteY6" fmla="*/ 2041793 h 2041793"/>
                    <a:gd name="connsiteX7" fmla="*/ 49630 w 465833"/>
                    <a:gd name="connsiteY7" fmla="*/ 1891191 h 2041793"/>
                    <a:gd name="connsiteX8" fmla="*/ 26581 w 465833"/>
                    <a:gd name="connsiteY8" fmla="*/ 255240 h 2041793"/>
                    <a:gd name="connsiteX9" fmla="*/ 0 w 465833"/>
                    <a:gd name="connsiteY9" fmla="*/ 63257 h 2041793"/>
                    <a:gd name="connsiteX10" fmla="*/ 50792 w 465833"/>
                    <a:gd name="connsiteY10" fmla="*/ 41219 h 2041793"/>
                    <a:gd name="connsiteX11" fmla="*/ 207964 w 465833"/>
                    <a:gd name="connsiteY11" fmla="*/ 4874 h 20417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465833" h="2041793">
                      <a:moveTo>
                        <a:pt x="207964" y="4874"/>
                      </a:moveTo>
                      <a:cubicBezTo>
                        <a:pt x="264451" y="-1646"/>
                        <a:pt x="319002" y="-1461"/>
                        <a:pt x="369284" y="4455"/>
                      </a:cubicBezTo>
                      <a:lnTo>
                        <a:pt x="434905" y="16365"/>
                      </a:lnTo>
                      <a:lnTo>
                        <a:pt x="441348" y="58056"/>
                      </a:lnTo>
                      <a:cubicBezTo>
                        <a:pt x="533149" y="675396"/>
                        <a:pt x="357630" y="1612993"/>
                        <a:pt x="68377" y="1982324"/>
                      </a:cubicBezTo>
                      <a:lnTo>
                        <a:pt x="22649" y="2033220"/>
                      </a:lnTo>
                      <a:lnTo>
                        <a:pt x="10749" y="2041793"/>
                      </a:lnTo>
                      <a:lnTo>
                        <a:pt x="49630" y="1891191"/>
                      </a:lnTo>
                      <a:cubicBezTo>
                        <a:pt x="129725" y="1554731"/>
                        <a:pt x="154085" y="1213253"/>
                        <a:pt x="26581" y="255240"/>
                      </a:cubicBezTo>
                      <a:lnTo>
                        <a:pt x="0" y="63257"/>
                      </a:lnTo>
                      <a:lnTo>
                        <a:pt x="50792" y="41219"/>
                      </a:lnTo>
                      <a:cubicBezTo>
                        <a:pt x="98403" y="24003"/>
                        <a:pt x="151478" y="11395"/>
                        <a:pt x="207964" y="4874"/>
                      </a:cubicBezTo>
                      <a:close/>
                    </a:path>
                  </a:pathLst>
                </a:custGeom>
                <a:solidFill>
                  <a:srgbClr val="0099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93" name="台形 392">
                  <a:extLst>
                    <a:ext uri="{FF2B5EF4-FFF2-40B4-BE49-F238E27FC236}">
                      <a16:creationId xmlns:a16="http://schemas.microsoft.com/office/drawing/2014/main" id="{FCB03469-2A32-4533-A0B6-B1040D7A65B6}"/>
                    </a:ext>
                  </a:extLst>
                </p:cNvPr>
                <p:cNvSpPr/>
                <p:nvPr/>
              </p:nvSpPr>
              <p:spPr bwMode="auto">
                <a:xfrm rot="4592918">
                  <a:off x="5712089" y="3511292"/>
                  <a:ext cx="164773" cy="132043"/>
                </a:xfrm>
                <a:prstGeom prst="trapezoid">
                  <a:avLst/>
                </a:prstGeom>
                <a:solidFill>
                  <a:srgbClr val="33CC33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94" name="楕円 413">
                  <a:extLst>
                    <a:ext uri="{FF2B5EF4-FFF2-40B4-BE49-F238E27FC236}">
                      <a16:creationId xmlns:a16="http://schemas.microsoft.com/office/drawing/2014/main" id="{14164E23-AED2-448C-973D-2D5C38CFFE81}"/>
                    </a:ext>
                  </a:extLst>
                </p:cNvPr>
                <p:cNvSpPr/>
                <p:nvPr/>
              </p:nvSpPr>
              <p:spPr bwMode="auto">
                <a:xfrm rot="4592918">
                  <a:off x="4915201" y="3110292"/>
                  <a:ext cx="518659" cy="1223885"/>
                </a:xfrm>
                <a:custGeom>
                  <a:avLst/>
                  <a:gdLst>
                    <a:gd name="connsiteX0" fmla="*/ 0 w 823660"/>
                    <a:gd name="connsiteY0" fmla="*/ 202789 h 405577"/>
                    <a:gd name="connsiteX1" fmla="*/ 411830 w 823660"/>
                    <a:gd name="connsiteY1" fmla="*/ 0 h 405577"/>
                    <a:gd name="connsiteX2" fmla="*/ 823660 w 823660"/>
                    <a:gd name="connsiteY2" fmla="*/ 202789 h 405577"/>
                    <a:gd name="connsiteX3" fmla="*/ 411830 w 823660"/>
                    <a:gd name="connsiteY3" fmla="*/ 405578 h 405577"/>
                    <a:gd name="connsiteX4" fmla="*/ 0 w 823660"/>
                    <a:gd name="connsiteY4" fmla="*/ 202789 h 405577"/>
                    <a:gd name="connsiteX0" fmla="*/ 0 w 823660"/>
                    <a:gd name="connsiteY0" fmla="*/ 202789 h 405578"/>
                    <a:gd name="connsiteX1" fmla="*/ 411830 w 823660"/>
                    <a:gd name="connsiteY1" fmla="*/ 0 h 405578"/>
                    <a:gd name="connsiteX2" fmla="*/ 823660 w 823660"/>
                    <a:gd name="connsiteY2" fmla="*/ 202789 h 405578"/>
                    <a:gd name="connsiteX3" fmla="*/ 411830 w 823660"/>
                    <a:gd name="connsiteY3" fmla="*/ 405578 h 405578"/>
                    <a:gd name="connsiteX4" fmla="*/ 0 w 823660"/>
                    <a:gd name="connsiteY4" fmla="*/ 202789 h 405578"/>
                    <a:gd name="connsiteX0" fmla="*/ 0 w 823660"/>
                    <a:gd name="connsiteY0" fmla="*/ 202789 h 405578"/>
                    <a:gd name="connsiteX1" fmla="*/ 411830 w 823660"/>
                    <a:gd name="connsiteY1" fmla="*/ 0 h 405578"/>
                    <a:gd name="connsiteX2" fmla="*/ 823660 w 823660"/>
                    <a:gd name="connsiteY2" fmla="*/ 202789 h 405578"/>
                    <a:gd name="connsiteX3" fmla="*/ 411830 w 823660"/>
                    <a:gd name="connsiteY3" fmla="*/ 405578 h 405578"/>
                    <a:gd name="connsiteX4" fmla="*/ 0 w 823660"/>
                    <a:gd name="connsiteY4" fmla="*/ 202789 h 405578"/>
                    <a:gd name="connsiteX0" fmla="*/ 0 w 823660"/>
                    <a:gd name="connsiteY0" fmla="*/ 202789 h 405578"/>
                    <a:gd name="connsiteX1" fmla="*/ 411830 w 823660"/>
                    <a:gd name="connsiteY1" fmla="*/ 0 h 405578"/>
                    <a:gd name="connsiteX2" fmla="*/ 823660 w 823660"/>
                    <a:gd name="connsiteY2" fmla="*/ 202789 h 405578"/>
                    <a:gd name="connsiteX3" fmla="*/ 411830 w 823660"/>
                    <a:gd name="connsiteY3" fmla="*/ 405578 h 405578"/>
                    <a:gd name="connsiteX4" fmla="*/ 0 w 823660"/>
                    <a:gd name="connsiteY4" fmla="*/ 202789 h 405578"/>
                    <a:gd name="connsiteX0" fmla="*/ 0 w 823660"/>
                    <a:gd name="connsiteY0" fmla="*/ 202789 h 405578"/>
                    <a:gd name="connsiteX1" fmla="*/ 411830 w 823660"/>
                    <a:gd name="connsiteY1" fmla="*/ 0 h 405578"/>
                    <a:gd name="connsiteX2" fmla="*/ 823660 w 823660"/>
                    <a:gd name="connsiteY2" fmla="*/ 202789 h 405578"/>
                    <a:gd name="connsiteX3" fmla="*/ 411830 w 823660"/>
                    <a:gd name="connsiteY3" fmla="*/ 405578 h 405578"/>
                    <a:gd name="connsiteX4" fmla="*/ 0 w 823660"/>
                    <a:gd name="connsiteY4" fmla="*/ 202789 h 405578"/>
                    <a:gd name="connsiteX0" fmla="*/ 121007 w 944667"/>
                    <a:gd name="connsiteY0" fmla="*/ 202789 h 1767653"/>
                    <a:gd name="connsiteX1" fmla="*/ 532837 w 944667"/>
                    <a:gd name="connsiteY1" fmla="*/ 0 h 1767653"/>
                    <a:gd name="connsiteX2" fmla="*/ 944667 w 944667"/>
                    <a:gd name="connsiteY2" fmla="*/ 202789 h 1767653"/>
                    <a:gd name="connsiteX3" fmla="*/ 94687 w 944667"/>
                    <a:gd name="connsiteY3" fmla="*/ 1767653 h 1767653"/>
                    <a:gd name="connsiteX4" fmla="*/ 121007 w 944667"/>
                    <a:gd name="connsiteY4" fmla="*/ 202789 h 1767653"/>
                    <a:gd name="connsiteX0" fmla="*/ 26320 w 849980"/>
                    <a:gd name="connsiteY0" fmla="*/ 202789 h 1767653"/>
                    <a:gd name="connsiteX1" fmla="*/ 438150 w 849980"/>
                    <a:gd name="connsiteY1" fmla="*/ 0 h 1767653"/>
                    <a:gd name="connsiteX2" fmla="*/ 849980 w 849980"/>
                    <a:gd name="connsiteY2" fmla="*/ 202789 h 1767653"/>
                    <a:gd name="connsiteX3" fmla="*/ 0 w 849980"/>
                    <a:gd name="connsiteY3" fmla="*/ 1767653 h 1767653"/>
                    <a:gd name="connsiteX4" fmla="*/ 26320 w 849980"/>
                    <a:gd name="connsiteY4" fmla="*/ 202789 h 1767653"/>
                    <a:gd name="connsiteX0" fmla="*/ 26320 w 849980"/>
                    <a:gd name="connsiteY0" fmla="*/ 202789 h 1767653"/>
                    <a:gd name="connsiteX1" fmla="*/ 438150 w 849980"/>
                    <a:gd name="connsiteY1" fmla="*/ 0 h 1767653"/>
                    <a:gd name="connsiteX2" fmla="*/ 849980 w 849980"/>
                    <a:gd name="connsiteY2" fmla="*/ 202789 h 1767653"/>
                    <a:gd name="connsiteX3" fmla="*/ 0 w 849980"/>
                    <a:gd name="connsiteY3" fmla="*/ 1767653 h 1767653"/>
                    <a:gd name="connsiteX4" fmla="*/ 26320 w 849980"/>
                    <a:gd name="connsiteY4" fmla="*/ 202789 h 1767653"/>
                    <a:gd name="connsiteX0" fmla="*/ 26320 w 849980"/>
                    <a:gd name="connsiteY0" fmla="*/ 202789 h 1767653"/>
                    <a:gd name="connsiteX1" fmla="*/ 438150 w 849980"/>
                    <a:gd name="connsiteY1" fmla="*/ 0 h 1767653"/>
                    <a:gd name="connsiteX2" fmla="*/ 849980 w 849980"/>
                    <a:gd name="connsiteY2" fmla="*/ 202789 h 1767653"/>
                    <a:gd name="connsiteX3" fmla="*/ 0 w 849980"/>
                    <a:gd name="connsiteY3" fmla="*/ 1767653 h 1767653"/>
                    <a:gd name="connsiteX4" fmla="*/ 26320 w 849980"/>
                    <a:gd name="connsiteY4" fmla="*/ 202789 h 17676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49980" h="1767653">
                      <a:moveTo>
                        <a:pt x="26320" y="202789"/>
                      </a:moveTo>
                      <a:cubicBezTo>
                        <a:pt x="26320" y="90792"/>
                        <a:pt x="210703" y="0"/>
                        <a:pt x="438150" y="0"/>
                      </a:cubicBezTo>
                      <a:cubicBezTo>
                        <a:pt x="665597" y="0"/>
                        <a:pt x="849980" y="90792"/>
                        <a:pt x="849980" y="202789"/>
                      </a:cubicBezTo>
                      <a:cubicBezTo>
                        <a:pt x="849980" y="314786"/>
                        <a:pt x="637022" y="1524765"/>
                        <a:pt x="0" y="1767653"/>
                      </a:cubicBezTo>
                      <a:cubicBezTo>
                        <a:pt x="215466" y="1053278"/>
                        <a:pt x="26320" y="314786"/>
                        <a:pt x="26320" y="202789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95" name="フリーフォーム: 図形 394">
                  <a:extLst>
                    <a:ext uri="{FF2B5EF4-FFF2-40B4-BE49-F238E27FC236}">
                      <a16:creationId xmlns:a16="http://schemas.microsoft.com/office/drawing/2014/main" id="{18E0244F-EE1C-41D5-98B1-92413835509B}"/>
                    </a:ext>
                  </a:extLst>
                </p:cNvPr>
                <p:cNvSpPr/>
                <p:nvPr/>
              </p:nvSpPr>
              <p:spPr bwMode="auto">
                <a:xfrm rot="4987990">
                  <a:off x="5015488" y="3053028"/>
                  <a:ext cx="284252" cy="1245905"/>
                </a:xfrm>
                <a:custGeom>
                  <a:avLst/>
                  <a:gdLst>
                    <a:gd name="connsiteX0" fmla="*/ 207964 w 465833"/>
                    <a:gd name="connsiteY0" fmla="*/ 4874 h 2041793"/>
                    <a:gd name="connsiteX1" fmla="*/ 369284 w 465833"/>
                    <a:gd name="connsiteY1" fmla="*/ 4455 h 2041793"/>
                    <a:gd name="connsiteX2" fmla="*/ 434905 w 465833"/>
                    <a:gd name="connsiteY2" fmla="*/ 16365 h 2041793"/>
                    <a:gd name="connsiteX3" fmla="*/ 441348 w 465833"/>
                    <a:gd name="connsiteY3" fmla="*/ 58056 h 2041793"/>
                    <a:gd name="connsiteX4" fmla="*/ 68377 w 465833"/>
                    <a:gd name="connsiteY4" fmla="*/ 1982324 h 2041793"/>
                    <a:gd name="connsiteX5" fmla="*/ 22649 w 465833"/>
                    <a:gd name="connsiteY5" fmla="*/ 2033220 h 2041793"/>
                    <a:gd name="connsiteX6" fmla="*/ 10749 w 465833"/>
                    <a:gd name="connsiteY6" fmla="*/ 2041793 h 2041793"/>
                    <a:gd name="connsiteX7" fmla="*/ 49630 w 465833"/>
                    <a:gd name="connsiteY7" fmla="*/ 1891191 h 2041793"/>
                    <a:gd name="connsiteX8" fmla="*/ 26581 w 465833"/>
                    <a:gd name="connsiteY8" fmla="*/ 255240 h 2041793"/>
                    <a:gd name="connsiteX9" fmla="*/ 0 w 465833"/>
                    <a:gd name="connsiteY9" fmla="*/ 63257 h 2041793"/>
                    <a:gd name="connsiteX10" fmla="*/ 50792 w 465833"/>
                    <a:gd name="connsiteY10" fmla="*/ 41219 h 2041793"/>
                    <a:gd name="connsiteX11" fmla="*/ 207964 w 465833"/>
                    <a:gd name="connsiteY11" fmla="*/ 4874 h 20417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465833" h="2041793">
                      <a:moveTo>
                        <a:pt x="207964" y="4874"/>
                      </a:moveTo>
                      <a:cubicBezTo>
                        <a:pt x="264451" y="-1646"/>
                        <a:pt x="319002" y="-1461"/>
                        <a:pt x="369284" y="4455"/>
                      </a:cubicBezTo>
                      <a:lnTo>
                        <a:pt x="434905" y="16365"/>
                      </a:lnTo>
                      <a:lnTo>
                        <a:pt x="441348" y="58056"/>
                      </a:lnTo>
                      <a:cubicBezTo>
                        <a:pt x="533149" y="675396"/>
                        <a:pt x="357630" y="1612993"/>
                        <a:pt x="68377" y="1982324"/>
                      </a:cubicBezTo>
                      <a:lnTo>
                        <a:pt x="22649" y="2033220"/>
                      </a:lnTo>
                      <a:lnTo>
                        <a:pt x="10749" y="2041793"/>
                      </a:lnTo>
                      <a:lnTo>
                        <a:pt x="49630" y="1891191"/>
                      </a:lnTo>
                      <a:cubicBezTo>
                        <a:pt x="129725" y="1554731"/>
                        <a:pt x="154085" y="1213253"/>
                        <a:pt x="26581" y="255240"/>
                      </a:cubicBezTo>
                      <a:lnTo>
                        <a:pt x="0" y="63257"/>
                      </a:lnTo>
                      <a:lnTo>
                        <a:pt x="50792" y="41219"/>
                      </a:lnTo>
                      <a:cubicBezTo>
                        <a:pt x="98403" y="24003"/>
                        <a:pt x="151478" y="11395"/>
                        <a:pt x="207964" y="4874"/>
                      </a:cubicBezTo>
                      <a:close/>
                    </a:path>
                  </a:pathLst>
                </a:custGeom>
                <a:solidFill>
                  <a:srgbClr val="0099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</p:grpSp>
      </p:grpSp>
      <p:grpSp>
        <p:nvGrpSpPr>
          <p:cNvPr id="425" name="グループ化 424">
            <a:extLst>
              <a:ext uri="{FF2B5EF4-FFF2-40B4-BE49-F238E27FC236}">
                <a16:creationId xmlns:a16="http://schemas.microsoft.com/office/drawing/2014/main" id="{9E7CB3FB-A29F-402A-8716-347F0D3EB456}"/>
              </a:ext>
            </a:extLst>
          </p:cNvPr>
          <p:cNvGrpSpPr/>
          <p:nvPr/>
        </p:nvGrpSpPr>
        <p:grpSpPr>
          <a:xfrm>
            <a:off x="5987537" y="5135165"/>
            <a:ext cx="1623057" cy="1179454"/>
            <a:chOff x="5987537" y="5135165"/>
            <a:chExt cx="1623057" cy="1179454"/>
          </a:xfrm>
        </p:grpSpPr>
        <p:grpSp>
          <p:nvGrpSpPr>
            <p:cNvPr id="155" name="グループ化 154">
              <a:extLst>
                <a:ext uri="{FF2B5EF4-FFF2-40B4-BE49-F238E27FC236}">
                  <a16:creationId xmlns:a16="http://schemas.microsoft.com/office/drawing/2014/main" id="{012C4AF6-A0E0-4C0F-A542-B8DD2FFC26E3}"/>
                </a:ext>
              </a:extLst>
            </p:cNvPr>
            <p:cNvGrpSpPr/>
            <p:nvPr/>
          </p:nvGrpSpPr>
          <p:grpSpPr>
            <a:xfrm>
              <a:off x="6035419" y="5184195"/>
              <a:ext cx="1575175" cy="1130424"/>
              <a:chOff x="407495" y="3180240"/>
              <a:chExt cx="1575175" cy="1130424"/>
            </a:xfrm>
          </p:grpSpPr>
          <p:grpSp>
            <p:nvGrpSpPr>
              <p:cNvPr id="207" name="グループ化 206">
                <a:extLst>
                  <a:ext uri="{FF2B5EF4-FFF2-40B4-BE49-F238E27FC236}">
                    <a16:creationId xmlns:a16="http://schemas.microsoft.com/office/drawing/2014/main" id="{C194AC9B-E39A-432F-BC98-BFB69B7C2A6C}"/>
                  </a:ext>
                </a:extLst>
              </p:cNvPr>
              <p:cNvGrpSpPr/>
              <p:nvPr/>
            </p:nvGrpSpPr>
            <p:grpSpPr>
              <a:xfrm>
                <a:off x="407495" y="3180240"/>
                <a:ext cx="1575175" cy="1130424"/>
                <a:chOff x="407495" y="3180240"/>
                <a:chExt cx="1575175" cy="1130424"/>
              </a:xfrm>
              <a:solidFill>
                <a:srgbClr val="FFC000"/>
              </a:solidFill>
            </p:grpSpPr>
            <p:sp>
              <p:nvSpPr>
                <p:cNvPr id="209" name="楕円 31">
                  <a:extLst>
                    <a:ext uri="{FF2B5EF4-FFF2-40B4-BE49-F238E27FC236}">
                      <a16:creationId xmlns:a16="http://schemas.microsoft.com/office/drawing/2014/main" id="{F48290D7-2361-461D-9AE8-C79488478080}"/>
                    </a:ext>
                  </a:extLst>
                </p:cNvPr>
                <p:cNvSpPr/>
                <p:nvPr/>
              </p:nvSpPr>
              <p:spPr bwMode="auto">
                <a:xfrm>
                  <a:off x="447065" y="3564015"/>
                  <a:ext cx="1496036" cy="746649"/>
                </a:xfrm>
                <a:custGeom>
                  <a:avLst/>
                  <a:gdLst>
                    <a:gd name="connsiteX0" fmla="*/ 0 w 1496036"/>
                    <a:gd name="connsiteY0" fmla="*/ 554547 h 1109094"/>
                    <a:gd name="connsiteX1" fmla="*/ 748018 w 1496036"/>
                    <a:gd name="connsiteY1" fmla="*/ 0 h 1109094"/>
                    <a:gd name="connsiteX2" fmla="*/ 1496036 w 1496036"/>
                    <a:gd name="connsiteY2" fmla="*/ 554547 h 1109094"/>
                    <a:gd name="connsiteX3" fmla="*/ 748018 w 1496036"/>
                    <a:gd name="connsiteY3" fmla="*/ 1109094 h 1109094"/>
                    <a:gd name="connsiteX4" fmla="*/ 0 w 1496036"/>
                    <a:gd name="connsiteY4" fmla="*/ 554547 h 1109094"/>
                    <a:gd name="connsiteX0" fmla="*/ 0 w 1496036"/>
                    <a:gd name="connsiteY0" fmla="*/ 554547 h 1109094"/>
                    <a:gd name="connsiteX1" fmla="*/ 748018 w 1496036"/>
                    <a:gd name="connsiteY1" fmla="*/ 0 h 1109094"/>
                    <a:gd name="connsiteX2" fmla="*/ 1496036 w 1496036"/>
                    <a:gd name="connsiteY2" fmla="*/ 554547 h 1109094"/>
                    <a:gd name="connsiteX3" fmla="*/ 748018 w 1496036"/>
                    <a:gd name="connsiteY3" fmla="*/ 1109094 h 1109094"/>
                    <a:gd name="connsiteX4" fmla="*/ 0 w 1496036"/>
                    <a:gd name="connsiteY4" fmla="*/ 554547 h 1109094"/>
                    <a:gd name="connsiteX0" fmla="*/ 0 w 1496036"/>
                    <a:gd name="connsiteY0" fmla="*/ 554547 h 1109094"/>
                    <a:gd name="connsiteX1" fmla="*/ 748018 w 1496036"/>
                    <a:gd name="connsiteY1" fmla="*/ 0 h 1109094"/>
                    <a:gd name="connsiteX2" fmla="*/ 1496036 w 1496036"/>
                    <a:gd name="connsiteY2" fmla="*/ 554547 h 1109094"/>
                    <a:gd name="connsiteX3" fmla="*/ 748018 w 1496036"/>
                    <a:gd name="connsiteY3" fmla="*/ 1109094 h 1109094"/>
                    <a:gd name="connsiteX4" fmla="*/ 0 w 1496036"/>
                    <a:gd name="connsiteY4" fmla="*/ 554547 h 1109094"/>
                    <a:gd name="connsiteX0" fmla="*/ 0 w 1496036"/>
                    <a:gd name="connsiteY0" fmla="*/ 554547 h 1109094"/>
                    <a:gd name="connsiteX1" fmla="*/ 748018 w 1496036"/>
                    <a:gd name="connsiteY1" fmla="*/ 0 h 1109094"/>
                    <a:gd name="connsiteX2" fmla="*/ 1496036 w 1496036"/>
                    <a:gd name="connsiteY2" fmla="*/ 554547 h 1109094"/>
                    <a:gd name="connsiteX3" fmla="*/ 748018 w 1496036"/>
                    <a:gd name="connsiteY3" fmla="*/ 1109094 h 1109094"/>
                    <a:gd name="connsiteX4" fmla="*/ 0 w 1496036"/>
                    <a:gd name="connsiteY4" fmla="*/ 554547 h 1109094"/>
                    <a:gd name="connsiteX0" fmla="*/ 0 w 1496036"/>
                    <a:gd name="connsiteY0" fmla="*/ 192102 h 746649"/>
                    <a:gd name="connsiteX1" fmla="*/ 773418 w 1496036"/>
                    <a:gd name="connsiteY1" fmla="*/ 37605 h 746649"/>
                    <a:gd name="connsiteX2" fmla="*/ 1496036 w 1496036"/>
                    <a:gd name="connsiteY2" fmla="*/ 192102 h 746649"/>
                    <a:gd name="connsiteX3" fmla="*/ 748018 w 1496036"/>
                    <a:gd name="connsiteY3" fmla="*/ 746649 h 746649"/>
                    <a:gd name="connsiteX4" fmla="*/ 0 w 1496036"/>
                    <a:gd name="connsiteY4" fmla="*/ 192102 h 7466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96036" h="746649">
                      <a:moveTo>
                        <a:pt x="0" y="192102"/>
                      </a:moveTo>
                      <a:cubicBezTo>
                        <a:pt x="0" y="-114166"/>
                        <a:pt x="360299" y="37605"/>
                        <a:pt x="773418" y="37605"/>
                      </a:cubicBezTo>
                      <a:cubicBezTo>
                        <a:pt x="1186537" y="37605"/>
                        <a:pt x="1496036" y="-114166"/>
                        <a:pt x="1496036" y="192102"/>
                      </a:cubicBezTo>
                      <a:cubicBezTo>
                        <a:pt x="1496036" y="498370"/>
                        <a:pt x="1161137" y="746649"/>
                        <a:pt x="748018" y="746649"/>
                      </a:cubicBezTo>
                      <a:cubicBezTo>
                        <a:pt x="334899" y="746649"/>
                        <a:pt x="0" y="498370"/>
                        <a:pt x="0" y="192102"/>
                      </a:cubicBezTo>
                      <a:close/>
                    </a:path>
                  </a:pathLst>
                </a:custGeom>
                <a:solidFill>
                  <a:srgbClr val="CC66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0" name="楕円 209">
                  <a:extLst>
                    <a:ext uri="{FF2B5EF4-FFF2-40B4-BE49-F238E27FC236}">
                      <a16:creationId xmlns:a16="http://schemas.microsoft.com/office/drawing/2014/main" id="{1E8E622B-C261-4283-AD56-B70C5B97F231}"/>
                    </a:ext>
                  </a:extLst>
                </p:cNvPr>
                <p:cNvSpPr/>
                <p:nvPr/>
              </p:nvSpPr>
              <p:spPr bwMode="auto">
                <a:xfrm>
                  <a:off x="407495" y="3180240"/>
                  <a:ext cx="1575175" cy="1035115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1" name="楕円 210">
                  <a:extLst>
                    <a:ext uri="{FF2B5EF4-FFF2-40B4-BE49-F238E27FC236}">
                      <a16:creationId xmlns:a16="http://schemas.microsoft.com/office/drawing/2014/main" id="{61D497ED-0DD2-4032-A6ED-4E5679FF000C}"/>
                    </a:ext>
                  </a:extLst>
                </p:cNvPr>
                <p:cNvSpPr/>
                <p:nvPr/>
              </p:nvSpPr>
              <p:spPr bwMode="auto">
                <a:xfrm>
                  <a:off x="447066" y="3211991"/>
                  <a:ext cx="1496034" cy="953610"/>
                </a:xfrm>
                <a:prstGeom prst="ellipse">
                  <a:avLst/>
                </a:prstGeom>
                <a:pattFill prst="openDmnd">
                  <a:fgClr>
                    <a:srgbClr val="CC6600"/>
                  </a:fgClr>
                  <a:bgClr>
                    <a:srgbClr val="FFC000"/>
                  </a:bgClr>
                </a:patt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08" name="楕円 207">
                <a:extLst>
                  <a:ext uri="{FF2B5EF4-FFF2-40B4-BE49-F238E27FC236}">
                    <a16:creationId xmlns:a16="http://schemas.microsoft.com/office/drawing/2014/main" id="{BD99802F-FA04-449D-9DD6-C32AFAEB7198}"/>
                  </a:ext>
                </a:extLst>
              </p:cNvPr>
              <p:cNvSpPr/>
              <p:nvPr/>
            </p:nvSpPr>
            <p:spPr bwMode="auto">
              <a:xfrm>
                <a:off x="677525" y="3535531"/>
                <a:ext cx="1028137" cy="630070"/>
              </a:xfrm>
              <a:prstGeom prst="ellipse">
                <a:avLst/>
              </a:prstGeom>
              <a:solidFill>
                <a:schemeClr val="tx1">
                  <a:alpha val="20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11" name="グループ化 310">
              <a:extLst>
                <a:ext uri="{FF2B5EF4-FFF2-40B4-BE49-F238E27FC236}">
                  <a16:creationId xmlns:a16="http://schemas.microsoft.com/office/drawing/2014/main" id="{46B1A724-CC25-480D-B307-3C3361A68E7C}"/>
                </a:ext>
              </a:extLst>
            </p:cNvPr>
            <p:cNvGrpSpPr/>
            <p:nvPr/>
          </p:nvGrpSpPr>
          <p:grpSpPr>
            <a:xfrm>
              <a:off x="6158940" y="5135165"/>
              <a:ext cx="1182632" cy="630295"/>
              <a:chOff x="6158940" y="5135165"/>
              <a:chExt cx="1182632" cy="630295"/>
            </a:xfrm>
          </p:grpSpPr>
          <p:grpSp>
            <p:nvGrpSpPr>
              <p:cNvPr id="283" name="グループ化 282">
                <a:extLst>
                  <a:ext uri="{FF2B5EF4-FFF2-40B4-BE49-F238E27FC236}">
                    <a16:creationId xmlns:a16="http://schemas.microsoft.com/office/drawing/2014/main" id="{79E1A06F-5155-4728-B894-8E9C6B691198}"/>
                  </a:ext>
                </a:extLst>
              </p:cNvPr>
              <p:cNvGrpSpPr/>
              <p:nvPr/>
            </p:nvGrpSpPr>
            <p:grpSpPr>
              <a:xfrm>
                <a:off x="6423860" y="5135165"/>
                <a:ext cx="917712" cy="416650"/>
                <a:chOff x="6049868" y="3161894"/>
                <a:chExt cx="1557569" cy="707151"/>
              </a:xfrm>
            </p:grpSpPr>
            <p:sp>
              <p:nvSpPr>
                <p:cNvPr id="284" name="台形 283">
                  <a:extLst>
                    <a:ext uri="{FF2B5EF4-FFF2-40B4-BE49-F238E27FC236}">
                      <a16:creationId xmlns:a16="http://schemas.microsoft.com/office/drawing/2014/main" id="{F420E6C0-8C4F-42BB-ABB4-5DF5D3DFA05E}"/>
                    </a:ext>
                  </a:extLst>
                </p:cNvPr>
                <p:cNvSpPr/>
                <p:nvPr/>
              </p:nvSpPr>
              <p:spPr bwMode="auto">
                <a:xfrm rot="3600000">
                  <a:off x="7177686" y="3144016"/>
                  <a:ext cx="97614" cy="133369"/>
                </a:xfrm>
                <a:prstGeom prst="trapezoid">
                  <a:avLst/>
                </a:prstGeom>
                <a:solidFill>
                  <a:srgbClr val="33CC33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85" name="楕円 413">
                  <a:extLst>
                    <a:ext uri="{FF2B5EF4-FFF2-40B4-BE49-F238E27FC236}">
                      <a16:creationId xmlns:a16="http://schemas.microsoft.com/office/drawing/2014/main" id="{8D71FDC2-6426-486A-9F0C-3877F7A927A4}"/>
                    </a:ext>
                  </a:extLst>
                </p:cNvPr>
                <p:cNvSpPr/>
                <p:nvPr/>
              </p:nvSpPr>
              <p:spPr bwMode="auto">
                <a:xfrm rot="3600000">
                  <a:off x="6503187" y="2911277"/>
                  <a:ext cx="329533" cy="1236172"/>
                </a:xfrm>
                <a:custGeom>
                  <a:avLst/>
                  <a:gdLst>
                    <a:gd name="connsiteX0" fmla="*/ 0 w 823660"/>
                    <a:gd name="connsiteY0" fmla="*/ 202789 h 405577"/>
                    <a:gd name="connsiteX1" fmla="*/ 411830 w 823660"/>
                    <a:gd name="connsiteY1" fmla="*/ 0 h 405577"/>
                    <a:gd name="connsiteX2" fmla="*/ 823660 w 823660"/>
                    <a:gd name="connsiteY2" fmla="*/ 202789 h 405577"/>
                    <a:gd name="connsiteX3" fmla="*/ 411830 w 823660"/>
                    <a:gd name="connsiteY3" fmla="*/ 405578 h 405577"/>
                    <a:gd name="connsiteX4" fmla="*/ 0 w 823660"/>
                    <a:gd name="connsiteY4" fmla="*/ 202789 h 405577"/>
                    <a:gd name="connsiteX0" fmla="*/ 0 w 823660"/>
                    <a:gd name="connsiteY0" fmla="*/ 202789 h 405578"/>
                    <a:gd name="connsiteX1" fmla="*/ 411830 w 823660"/>
                    <a:gd name="connsiteY1" fmla="*/ 0 h 405578"/>
                    <a:gd name="connsiteX2" fmla="*/ 823660 w 823660"/>
                    <a:gd name="connsiteY2" fmla="*/ 202789 h 405578"/>
                    <a:gd name="connsiteX3" fmla="*/ 411830 w 823660"/>
                    <a:gd name="connsiteY3" fmla="*/ 405578 h 405578"/>
                    <a:gd name="connsiteX4" fmla="*/ 0 w 823660"/>
                    <a:gd name="connsiteY4" fmla="*/ 202789 h 405578"/>
                    <a:gd name="connsiteX0" fmla="*/ 0 w 823660"/>
                    <a:gd name="connsiteY0" fmla="*/ 202789 h 405578"/>
                    <a:gd name="connsiteX1" fmla="*/ 411830 w 823660"/>
                    <a:gd name="connsiteY1" fmla="*/ 0 h 405578"/>
                    <a:gd name="connsiteX2" fmla="*/ 823660 w 823660"/>
                    <a:gd name="connsiteY2" fmla="*/ 202789 h 405578"/>
                    <a:gd name="connsiteX3" fmla="*/ 411830 w 823660"/>
                    <a:gd name="connsiteY3" fmla="*/ 405578 h 405578"/>
                    <a:gd name="connsiteX4" fmla="*/ 0 w 823660"/>
                    <a:gd name="connsiteY4" fmla="*/ 202789 h 405578"/>
                    <a:gd name="connsiteX0" fmla="*/ 0 w 823660"/>
                    <a:gd name="connsiteY0" fmla="*/ 202789 h 405578"/>
                    <a:gd name="connsiteX1" fmla="*/ 411830 w 823660"/>
                    <a:gd name="connsiteY1" fmla="*/ 0 h 405578"/>
                    <a:gd name="connsiteX2" fmla="*/ 823660 w 823660"/>
                    <a:gd name="connsiteY2" fmla="*/ 202789 h 405578"/>
                    <a:gd name="connsiteX3" fmla="*/ 411830 w 823660"/>
                    <a:gd name="connsiteY3" fmla="*/ 405578 h 405578"/>
                    <a:gd name="connsiteX4" fmla="*/ 0 w 823660"/>
                    <a:gd name="connsiteY4" fmla="*/ 202789 h 405578"/>
                    <a:gd name="connsiteX0" fmla="*/ 0 w 823660"/>
                    <a:gd name="connsiteY0" fmla="*/ 202789 h 405578"/>
                    <a:gd name="connsiteX1" fmla="*/ 411830 w 823660"/>
                    <a:gd name="connsiteY1" fmla="*/ 0 h 405578"/>
                    <a:gd name="connsiteX2" fmla="*/ 823660 w 823660"/>
                    <a:gd name="connsiteY2" fmla="*/ 202789 h 405578"/>
                    <a:gd name="connsiteX3" fmla="*/ 411830 w 823660"/>
                    <a:gd name="connsiteY3" fmla="*/ 405578 h 405578"/>
                    <a:gd name="connsiteX4" fmla="*/ 0 w 823660"/>
                    <a:gd name="connsiteY4" fmla="*/ 202789 h 405578"/>
                    <a:gd name="connsiteX0" fmla="*/ 121007 w 944667"/>
                    <a:gd name="connsiteY0" fmla="*/ 202789 h 1767653"/>
                    <a:gd name="connsiteX1" fmla="*/ 532837 w 944667"/>
                    <a:gd name="connsiteY1" fmla="*/ 0 h 1767653"/>
                    <a:gd name="connsiteX2" fmla="*/ 944667 w 944667"/>
                    <a:gd name="connsiteY2" fmla="*/ 202789 h 1767653"/>
                    <a:gd name="connsiteX3" fmla="*/ 94687 w 944667"/>
                    <a:gd name="connsiteY3" fmla="*/ 1767653 h 1767653"/>
                    <a:gd name="connsiteX4" fmla="*/ 121007 w 944667"/>
                    <a:gd name="connsiteY4" fmla="*/ 202789 h 1767653"/>
                    <a:gd name="connsiteX0" fmla="*/ 26320 w 849980"/>
                    <a:gd name="connsiteY0" fmla="*/ 202789 h 1767653"/>
                    <a:gd name="connsiteX1" fmla="*/ 438150 w 849980"/>
                    <a:gd name="connsiteY1" fmla="*/ 0 h 1767653"/>
                    <a:gd name="connsiteX2" fmla="*/ 849980 w 849980"/>
                    <a:gd name="connsiteY2" fmla="*/ 202789 h 1767653"/>
                    <a:gd name="connsiteX3" fmla="*/ 0 w 849980"/>
                    <a:gd name="connsiteY3" fmla="*/ 1767653 h 1767653"/>
                    <a:gd name="connsiteX4" fmla="*/ 26320 w 849980"/>
                    <a:gd name="connsiteY4" fmla="*/ 202789 h 1767653"/>
                    <a:gd name="connsiteX0" fmla="*/ 26320 w 849980"/>
                    <a:gd name="connsiteY0" fmla="*/ 202789 h 1767653"/>
                    <a:gd name="connsiteX1" fmla="*/ 438150 w 849980"/>
                    <a:gd name="connsiteY1" fmla="*/ 0 h 1767653"/>
                    <a:gd name="connsiteX2" fmla="*/ 849980 w 849980"/>
                    <a:gd name="connsiteY2" fmla="*/ 202789 h 1767653"/>
                    <a:gd name="connsiteX3" fmla="*/ 0 w 849980"/>
                    <a:gd name="connsiteY3" fmla="*/ 1767653 h 1767653"/>
                    <a:gd name="connsiteX4" fmla="*/ 26320 w 849980"/>
                    <a:gd name="connsiteY4" fmla="*/ 202789 h 1767653"/>
                    <a:gd name="connsiteX0" fmla="*/ 26320 w 849980"/>
                    <a:gd name="connsiteY0" fmla="*/ 202789 h 1767653"/>
                    <a:gd name="connsiteX1" fmla="*/ 438150 w 849980"/>
                    <a:gd name="connsiteY1" fmla="*/ 0 h 1767653"/>
                    <a:gd name="connsiteX2" fmla="*/ 849980 w 849980"/>
                    <a:gd name="connsiteY2" fmla="*/ 202789 h 1767653"/>
                    <a:gd name="connsiteX3" fmla="*/ 0 w 849980"/>
                    <a:gd name="connsiteY3" fmla="*/ 1767653 h 1767653"/>
                    <a:gd name="connsiteX4" fmla="*/ 26320 w 849980"/>
                    <a:gd name="connsiteY4" fmla="*/ 202789 h 17676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49980" h="1767653">
                      <a:moveTo>
                        <a:pt x="26320" y="202789"/>
                      </a:moveTo>
                      <a:cubicBezTo>
                        <a:pt x="26320" y="90792"/>
                        <a:pt x="210703" y="0"/>
                        <a:pt x="438150" y="0"/>
                      </a:cubicBezTo>
                      <a:cubicBezTo>
                        <a:pt x="665597" y="0"/>
                        <a:pt x="849980" y="90792"/>
                        <a:pt x="849980" y="202789"/>
                      </a:cubicBezTo>
                      <a:cubicBezTo>
                        <a:pt x="849980" y="314786"/>
                        <a:pt x="637022" y="1524765"/>
                        <a:pt x="0" y="1767653"/>
                      </a:cubicBezTo>
                      <a:cubicBezTo>
                        <a:pt x="215466" y="1053278"/>
                        <a:pt x="26320" y="314786"/>
                        <a:pt x="26320" y="202789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86" name="台形 285">
                  <a:extLst>
                    <a:ext uri="{FF2B5EF4-FFF2-40B4-BE49-F238E27FC236}">
                      <a16:creationId xmlns:a16="http://schemas.microsoft.com/office/drawing/2014/main" id="{5B454E9E-C38B-4CEF-837F-F2CAE062E841}"/>
                    </a:ext>
                  </a:extLst>
                </p:cNvPr>
                <p:cNvSpPr/>
                <p:nvPr/>
              </p:nvSpPr>
              <p:spPr bwMode="auto">
                <a:xfrm rot="4592918">
                  <a:off x="7491946" y="3491220"/>
                  <a:ext cx="97614" cy="133369"/>
                </a:xfrm>
                <a:prstGeom prst="trapezoid">
                  <a:avLst/>
                </a:prstGeom>
                <a:solidFill>
                  <a:srgbClr val="33CC33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87" name="楕円 413">
                  <a:extLst>
                    <a:ext uri="{FF2B5EF4-FFF2-40B4-BE49-F238E27FC236}">
                      <a16:creationId xmlns:a16="http://schemas.microsoft.com/office/drawing/2014/main" id="{50A51F95-AD8B-4886-8B0F-1459FA86E4F2}"/>
                    </a:ext>
                  </a:extLst>
                </p:cNvPr>
                <p:cNvSpPr/>
                <p:nvPr/>
              </p:nvSpPr>
              <p:spPr bwMode="auto">
                <a:xfrm rot="4592918">
                  <a:off x="6749817" y="3086193"/>
                  <a:ext cx="329533" cy="1236172"/>
                </a:xfrm>
                <a:custGeom>
                  <a:avLst/>
                  <a:gdLst>
                    <a:gd name="connsiteX0" fmla="*/ 0 w 823660"/>
                    <a:gd name="connsiteY0" fmla="*/ 202789 h 405577"/>
                    <a:gd name="connsiteX1" fmla="*/ 411830 w 823660"/>
                    <a:gd name="connsiteY1" fmla="*/ 0 h 405577"/>
                    <a:gd name="connsiteX2" fmla="*/ 823660 w 823660"/>
                    <a:gd name="connsiteY2" fmla="*/ 202789 h 405577"/>
                    <a:gd name="connsiteX3" fmla="*/ 411830 w 823660"/>
                    <a:gd name="connsiteY3" fmla="*/ 405578 h 405577"/>
                    <a:gd name="connsiteX4" fmla="*/ 0 w 823660"/>
                    <a:gd name="connsiteY4" fmla="*/ 202789 h 405577"/>
                    <a:gd name="connsiteX0" fmla="*/ 0 w 823660"/>
                    <a:gd name="connsiteY0" fmla="*/ 202789 h 405578"/>
                    <a:gd name="connsiteX1" fmla="*/ 411830 w 823660"/>
                    <a:gd name="connsiteY1" fmla="*/ 0 h 405578"/>
                    <a:gd name="connsiteX2" fmla="*/ 823660 w 823660"/>
                    <a:gd name="connsiteY2" fmla="*/ 202789 h 405578"/>
                    <a:gd name="connsiteX3" fmla="*/ 411830 w 823660"/>
                    <a:gd name="connsiteY3" fmla="*/ 405578 h 405578"/>
                    <a:gd name="connsiteX4" fmla="*/ 0 w 823660"/>
                    <a:gd name="connsiteY4" fmla="*/ 202789 h 405578"/>
                    <a:gd name="connsiteX0" fmla="*/ 0 w 823660"/>
                    <a:gd name="connsiteY0" fmla="*/ 202789 h 405578"/>
                    <a:gd name="connsiteX1" fmla="*/ 411830 w 823660"/>
                    <a:gd name="connsiteY1" fmla="*/ 0 h 405578"/>
                    <a:gd name="connsiteX2" fmla="*/ 823660 w 823660"/>
                    <a:gd name="connsiteY2" fmla="*/ 202789 h 405578"/>
                    <a:gd name="connsiteX3" fmla="*/ 411830 w 823660"/>
                    <a:gd name="connsiteY3" fmla="*/ 405578 h 405578"/>
                    <a:gd name="connsiteX4" fmla="*/ 0 w 823660"/>
                    <a:gd name="connsiteY4" fmla="*/ 202789 h 405578"/>
                    <a:gd name="connsiteX0" fmla="*/ 0 w 823660"/>
                    <a:gd name="connsiteY0" fmla="*/ 202789 h 405578"/>
                    <a:gd name="connsiteX1" fmla="*/ 411830 w 823660"/>
                    <a:gd name="connsiteY1" fmla="*/ 0 h 405578"/>
                    <a:gd name="connsiteX2" fmla="*/ 823660 w 823660"/>
                    <a:gd name="connsiteY2" fmla="*/ 202789 h 405578"/>
                    <a:gd name="connsiteX3" fmla="*/ 411830 w 823660"/>
                    <a:gd name="connsiteY3" fmla="*/ 405578 h 405578"/>
                    <a:gd name="connsiteX4" fmla="*/ 0 w 823660"/>
                    <a:gd name="connsiteY4" fmla="*/ 202789 h 405578"/>
                    <a:gd name="connsiteX0" fmla="*/ 0 w 823660"/>
                    <a:gd name="connsiteY0" fmla="*/ 202789 h 405578"/>
                    <a:gd name="connsiteX1" fmla="*/ 411830 w 823660"/>
                    <a:gd name="connsiteY1" fmla="*/ 0 h 405578"/>
                    <a:gd name="connsiteX2" fmla="*/ 823660 w 823660"/>
                    <a:gd name="connsiteY2" fmla="*/ 202789 h 405578"/>
                    <a:gd name="connsiteX3" fmla="*/ 411830 w 823660"/>
                    <a:gd name="connsiteY3" fmla="*/ 405578 h 405578"/>
                    <a:gd name="connsiteX4" fmla="*/ 0 w 823660"/>
                    <a:gd name="connsiteY4" fmla="*/ 202789 h 405578"/>
                    <a:gd name="connsiteX0" fmla="*/ 121007 w 944667"/>
                    <a:gd name="connsiteY0" fmla="*/ 202789 h 1767653"/>
                    <a:gd name="connsiteX1" fmla="*/ 532837 w 944667"/>
                    <a:gd name="connsiteY1" fmla="*/ 0 h 1767653"/>
                    <a:gd name="connsiteX2" fmla="*/ 944667 w 944667"/>
                    <a:gd name="connsiteY2" fmla="*/ 202789 h 1767653"/>
                    <a:gd name="connsiteX3" fmla="*/ 94687 w 944667"/>
                    <a:gd name="connsiteY3" fmla="*/ 1767653 h 1767653"/>
                    <a:gd name="connsiteX4" fmla="*/ 121007 w 944667"/>
                    <a:gd name="connsiteY4" fmla="*/ 202789 h 1767653"/>
                    <a:gd name="connsiteX0" fmla="*/ 26320 w 849980"/>
                    <a:gd name="connsiteY0" fmla="*/ 202789 h 1767653"/>
                    <a:gd name="connsiteX1" fmla="*/ 438150 w 849980"/>
                    <a:gd name="connsiteY1" fmla="*/ 0 h 1767653"/>
                    <a:gd name="connsiteX2" fmla="*/ 849980 w 849980"/>
                    <a:gd name="connsiteY2" fmla="*/ 202789 h 1767653"/>
                    <a:gd name="connsiteX3" fmla="*/ 0 w 849980"/>
                    <a:gd name="connsiteY3" fmla="*/ 1767653 h 1767653"/>
                    <a:gd name="connsiteX4" fmla="*/ 26320 w 849980"/>
                    <a:gd name="connsiteY4" fmla="*/ 202789 h 1767653"/>
                    <a:gd name="connsiteX0" fmla="*/ 26320 w 849980"/>
                    <a:gd name="connsiteY0" fmla="*/ 202789 h 1767653"/>
                    <a:gd name="connsiteX1" fmla="*/ 438150 w 849980"/>
                    <a:gd name="connsiteY1" fmla="*/ 0 h 1767653"/>
                    <a:gd name="connsiteX2" fmla="*/ 849980 w 849980"/>
                    <a:gd name="connsiteY2" fmla="*/ 202789 h 1767653"/>
                    <a:gd name="connsiteX3" fmla="*/ 0 w 849980"/>
                    <a:gd name="connsiteY3" fmla="*/ 1767653 h 1767653"/>
                    <a:gd name="connsiteX4" fmla="*/ 26320 w 849980"/>
                    <a:gd name="connsiteY4" fmla="*/ 202789 h 1767653"/>
                    <a:gd name="connsiteX0" fmla="*/ 26320 w 849980"/>
                    <a:gd name="connsiteY0" fmla="*/ 202789 h 1767653"/>
                    <a:gd name="connsiteX1" fmla="*/ 438150 w 849980"/>
                    <a:gd name="connsiteY1" fmla="*/ 0 h 1767653"/>
                    <a:gd name="connsiteX2" fmla="*/ 849980 w 849980"/>
                    <a:gd name="connsiteY2" fmla="*/ 202789 h 1767653"/>
                    <a:gd name="connsiteX3" fmla="*/ 0 w 849980"/>
                    <a:gd name="connsiteY3" fmla="*/ 1767653 h 1767653"/>
                    <a:gd name="connsiteX4" fmla="*/ 26320 w 849980"/>
                    <a:gd name="connsiteY4" fmla="*/ 202789 h 17676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49980" h="1767653">
                      <a:moveTo>
                        <a:pt x="26320" y="202789"/>
                      </a:moveTo>
                      <a:cubicBezTo>
                        <a:pt x="26320" y="90792"/>
                        <a:pt x="210703" y="0"/>
                        <a:pt x="438150" y="0"/>
                      </a:cubicBezTo>
                      <a:cubicBezTo>
                        <a:pt x="665597" y="0"/>
                        <a:pt x="849980" y="90792"/>
                        <a:pt x="849980" y="202789"/>
                      </a:cubicBezTo>
                      <a:cubicBezTo>
                        <a:pt x="849980" y="314786"/>
                        <a:pt x="637022" y="1524765"/>
                        <a:pt x="0" y="1767653"/>
                      </a:cubicBezTo>
                      <a:cubicBezTo>
                        <a:pt x="215466" y="1053278"/>
                        <a:pt x="26320" y="314786"/>
                        <a:pt x="26320" y="202789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300" name="グループ化 299">
                <a:extLst>
                  <a:ext uri="{FF2B5EF4-FFF2-40B4-BE49-F238E27FC236}">
                    <a16:creationId xmlns:a16="http://schemas.microsoft.com/office/drawing/2014/main" id="{A3C51131-7146-4EA5-A577-EE4053EC6434}"/>
                  </a:ext>
                </a:extLst>
              </p:cNvPr>
              <p:cNvGrpSpPr/>
              <p:nvPr/>
            </p:nvGrpSpPr>
            <p:grpSpPr>
              <a:xfrm>
                <a:off x="6158940" y="5348810"/>
                <a:ext cx="917712" cy="416650"/>
                <a:chOff x="6049868" y="3161894"/>
                <a:chExt cx="1557569" cy="707151"/>
              </a:xfrm>
            </p:grpSpPr>
            <p:sp>
              <p:nvSpPr>
                <p:cNvPr id="301" name="台形 300">
                  <a:extLst>
                    <a:ext uri="{FF2B5EF4-FFF2-40B4-BE49-F238E27FC236}">
                      <a16:creationId xmlns:a16="http://schemas.microsoft.com/office/drawing/2014/main" id="{559C5C99-079E-4C6F-9E88-5F1AA2EB2001}"/>
                    </a:ext>
                  </a:extLst>
                </p:cNvPr>
                <p:cNvSpPr/>
                <p:nvPr/>
              </p:nvSpPr>
              <p:spPr bwMode="auto">
                <a:xfrm rot="3600000">
                  <a:off x="7177686" y="3144016"/>
                  <a:ext cx="97614" cy="133369"/>
                </a:xfrm>
                <a:prstGeom prst="trapezoid">
                  <a:avLst/>
                </a:prstGeom>
                <a:solidFill>
                  <a:srgbClr val="33CC33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02" name="楕円 413">
                  <a:extLst>
                    <a:ext uri="{FF2B5EF4-FFF2-40B4-BE49-F238E27FC236}">
                      <a16:creationId xmlns:a16="http://schemas.microsoft.com/office/drawing/2014/main" id="{50926ACF-4DD3-478B-BA60-B81BB23A25A4}"/>
                    </a:ext>
                  </a:extLst>
                </p:cNvPr>
                <p:cNvSpPr/>
                <p:nvPr/>
              </p:nvSpPr>
              <p:spPr bwMode="auto">
                <a:xfrm rot="3600000">
                  <a:off x="6503187" y="2911277"/>
                  <a:ext cx="329533" cy="1236172"/>
                </a:xfrm>
                <a:custGeom>
                  <a:avLst/>
                  <a:gdLst>
                    <a:gd name="connsiteX0" fmla="*/ 0 w 823660"/>
                    <a:gd name="connsiteY0" fmla="*/ 202789 h 405577"/>
                    <a:gd name="connsiteX1" fmla="*/ 411830 w 823660"/>
                    <a:gd name="connsiteY1" fmla="*/ 0 h 405577"/>
                    <a:gd name="connsiteX2" fmla="*/ 823660 w 823660"/>
                    <a:gd name="connsiteY2" fmla="*/ 202789 h 405577"/>
                    <a:gd name="connsiteX3" fmla="*/ 411830 w 823660"/>
                    <a:gd name="connsiteY3" fmla="*/ 405578 h 405577"/>
                    <a:gd name="connsiteX4" fmla="*/ 0 w 823660"/>
                    <a:gd name="connsiteY4" fmla="*/ 202789 h 405577"/>
                    <a:gd name="connsiteX0" fmla="*/ 0 w 823660"/>
                    <a:gd name="connsiteY0" fmla="*/ 202789 h 405578"/>
                    <a:gd name="connsiteX1" fmla="*/ 411830 w 823660"/>
                    <a:gd name="connsiteY1" fmla="*/ 0 h 405578"/>
                    <a:gd name="connsiteX2" fmla="*/ 823660 w 823660"/>
                    <a:gd name="connsiteY2" fmla="*/ 202789 h 405578"/>
                    <a:gd name="connsiteX3" fmla="*/ 411830 w 823660"/>
                    <a:gd name="connsiteY3" fmla="*/ 405578 h 405578"/>
                    <a:gd name="connsiteX4" fmla="*/ 0 w 823660"/>
                    <a:gd name="connsiteY4" fmla="*/ 202789 h 405578"/>
                    <a:gd name="connsiteX0" fmla="*/ 0 w 823660"/>
                    <a:gd name="connsiteY0" fmla="*/ 202789 h 405578"/>
                    <a:gd name="connsiteX1" fmla="*/ 411830 w 823660"/>
                    <a:gd name="connsiteY1" fmla="*/ 0 h 405578"/>
                    <a:gd name="connsiteX2" fmla="*/ 823660 w 823660"/>
                    <a:gd name="connsiteY2" fmla="*/ 202789 h 405578"/>
                    <a:gd name="connsiteX3" fmla="*/ 411830 w 823660"/>
                    <a:gd name="connsiteY3" fmla="*/ 405578 h 405578"/>
                    <a:gd name="connsiteX4" fmla="*/ 0 w 823660"/>
                    <a:gd name="connsiteY4" fmla="*/ 202789 h 405578"/>
                    <a:gd name="connsiteX0" fmla="*/ 0 w 823660"/>
                    <a:gd name="connsiteY0" fmla="*/ 202789 h 405578"/>
                    <a:gd name="connsiteX1" fmla="*/ 411830 w 823660"/>
                    <a:gd name="connsiteY1" fmla="*/ 0 h 405578"/>
                    <a:gd name="connsiteX2" fmla="*/ 823660 w 823660"/>
                    <a:gd name="connsiteY2" fmla="*/ 202789 h 405578"/>
                    <a:gd name="connsiteX3" fmla="*/ 411830 w 823660"/>
                    <a:gd name="connsiteY3" fmla="*/ 405578 h 405578"/>
                    <a:gd name="connsiteX4" fmla="*/ 0 w 823660"/>
                    <a:gd name="connsiteY4" fmla="*/ 202789 h 405578"/>
                    <a:gd name="connsiteX0" fmla="*/ 0 w 823660"/>
                    <a:gd name="connsiteY0" fmla="*/ 202789 h 405578"/>
                    <a:gd name="connsiteX1" fmla="*/ 411830 w 823660"/>
                    <a:gd name="connsiteY1" fmla="*/ 0 h 405578"/>
                    <a:gd name="connsiteX2" fmla="*/ 823660 w 823660"/>
                    <a:gd name="connsiteY2" fmla="*/ 202789 h 405578"/>
                    <a:gd name="connsiteX3" fmla="*/ 411830 w 823660"/>
                    <a:gd name="connsiteY3" fmla="*/ 405578 h 405578"/>
                    <a:gd name="connsiteX4" fmla="*/ 0 w 823660"/>
                    <a:gd name="connsiteY4" fmla="*/ 202789 h 405578"/>
                    <a:gd name="connsiteX0" fmla="*/ 121007 w 944667"/>
                    <a:gd name="connsiteY0" fmla="*/ 202789 h 1767653"/>
                    <a:gd name="connsiteX1" fmla="*/ 532837 w 944667"/>
                    <a:gd name="connsiteY1" fmla="*/ 0 h 1767653"/>
                    <a:gd name="connsiteX2" fmla="*/ 944667 w 944667"/>
                    <a:gd name="connsiteY2" fmla="*/ 202789 h 1767653"/>
                    <a:gd name="connsiteX3" fmla="*/ 94687 w 944667"/>
                    <a:gd name="connsiteY3" fmla="*/ 1767653 h 1767653"/>
                    <a:gd name="connsiteX4" fmla="*/ 121007 w 944667"/>
                    <a:gd name="connsiteY4" fmla="*/ 202789 h 1767653"/>
                    <a:gd name="connsiteX0" fmla="*/ 26320 w 849980"/>
                    <a:gd name="connsiteY0" fmla="*/ 202789 h 1767653"/>
                    <a:gd name="connsiteX1" fmla="*/ 438150 w 849980"/>
                    <a:gd name="connsiteY1" fmla="*/ 0 h 1767653"/>
                    <a:gd name="connsiteX2" fmla="*/ 849980 w 849980"/>
                    <a:gd name="connsiteY2" fmla="*/ 202789 h 1767653"/>
                    <a:gd name="connsiteX3" fmla="*/ 0 w 849980"/>
                    <a:gd name="connsiteY3" fmla="*/ 1767653 h 1767653"/>
                    <a:gd name="connsiteX4" fmla="*/ 26320 w 849980"/>
                    <a:gd name="connsiteY4" fmla="*/ 202789 h 1767653"/>
                    <a:gd name="connsiteX0" fmla="*/ 26320 w 849980"/>
                    <a:gd name="connsiteY0" fmla="*/ 202789 h 1767653"/>
                    <a:gd name="connsiteX1" fmla="*/ 438150 w 849980"/>
                    <a:gd name="connsiteY1" fmla="*/ 0 h 1767653"/>
                    <a:gd name="connsiteX2" fmla="*/ 849980 w 849980"/>
                    <a:gd name="connsiteY2" fmla="*/ 202789 h 1767653"/>
                    <a:gd name="connsiteX3" fmla="*/ 0 w 849980"/>
                    <a:gd name="connsiteY3" fmla="*/ 1767653 h 1767653"/>
                    <a:gd name="connsiteX4" fmla="*/ 26320 w 849980"/>
                    <a:gd name="connsiteY4" fmla="*/ 202789 h 1767653"/>
                    <a:gd name="connsiteX0" fmla="*/ 26320 w 849980"/>
                    <a:gd name="connsiteY0" fmla="*/ 202789 h 1767653"/>
                    <a:gd name="connsiteX1" fmla="*/ 438150 w 849980"/>
                    <a:gd name="connsiteY1" fmla="*/ 0 h 1767653"/>
                    <a:gd name="connsiteX2" fmla="*/ 849980 w 849980"/>
                    <a:gd name="connsiteY2" fmla="*/ 202789 h 1767653"/>
                    <a:gd name="connsiteX3" fmla="*/ 0 w 849980"/>
                    <a:gd name="connsiteY3" fmla="*/ 1767653 h 1767653"/>
                    <a:gd name="connsiteX4" fmla="*/ 26320 w 849980"/>
                    <a:gd name="connsiteY4" fmla="*/ 202789 h 17676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49980" h="1767653">
                      <a:moveTo>
                        <a:pt x="26320" y="202789"/>
                      </a:moveTo>
                      <a:cubicBezTo>
                        <a:pt x="26320" y="90792"/>
                        <a:pt x="210703" y="0"/>
                        <a:pt x="438150" y="0"/>
                      </a:cubicBezTo>
                      <a:cubicBezTo>
                        <a:pt x="665597" y="0"/>
                        <a:pt x="849980" y="90792"/>
                        <a:pt x="849980" y="202789"/>
                      </a:cubicBezTo>
                      <a:cubicBezTo>
                        <a:pt x="849980" y="314786"/>
                        <a:pt x="637022" y="1524765"/>
                        <a:pt x="0" y="1767653"/>
                      </a:cubicBezTo>
                      <a:cubicBezTo>
                        <a:pt x="215466" y="1053278"/>
                        <a:pt x="26320" y="314786"/>
                        <a:pt x="26320" y="202789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03" name="台形 302">
                  <a:extLst>
                    <a:ext uri="{FF2B5EF4-FFF2-40B4-BE49-F238E27FC236}">
                      <a16:creationId xmlns:a16="http://schemas.microsoft.com/office/drawing/2014/main" id="{2AFA9CE5-9D79-431E-8ECD-33CF670C7488}"/>
                    </a:ext>
                  </a:extLst>
                </p:cNvPr>
                <p:cNvSpPr/>
                <p:nvPr/>
              </p:nvSpPr>
              <p:spPr bwMode="auto">
                <a:xfrm rot="4592918">
                  <a:off x="7491946" y="3491220"/>
                  <a:ext cx="97614" cy="133369"/>
                </a:xfrm>
                <a:prstGeom prst="trapezoid">
                  <a:avLst/>
                </a:prstGeom>
                <a:solidFill>
                  <a:srgbClr val="33CC33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04" name="楕円 413">
                  <a:extLst>
                    <a:ext uri="{FF2B5EF4-FFF2-40B4-BE49-F238E27FC236}">
                      <a16:creationId xmlns:a16="http://schemas.microsoft.com/office/drawing/2014/main" id="{0C415275-3611-4EAC-AA7D-3B7B56C531B9}"/>
                    </a:ext>
                  </a:extLst>
                </p:cNvPr>
                <p:cNvSpPr/>
                <p:nvPr/>
              </p:nvSpPr>
              <p:spPr bwMode="auto">
                <a:xfrm rot="4592918">
                  <a:off x="6749817" y="3086193"/>
                  <a:ext cx="329533" cy="1236172"/>
                </a:xfrm>
                <a:custGeom>
                  <a:avLst/>
                  <a:gdLst>
                    <a:gd name="connsiteX0" fmla="*/ 0 w 823660"/>
                    <a:gd name="connsiteY0" fmla="*/ 202789 h 405577"/>
                    <a:gd name="connsiteX1" fmla="*/ 411830 w 823660"/>
                    <a:gd name="connsiteY1" fmla="*/ 0 h 405577"/>
                    <a:gd name="connsiteX2" fmla="*/ 823660 w 823660"/>
                    <a:gd name="connsiteY2" fmla="*/ 202789 h 405577"/>
                    <a:gd name="connsiteX3" fmla="*/ 411830 w 823660"/>
                    <a:gd name="connsiteY3" fmla="*/ 405578 h 405577"/>
                    <a:gd name="connsiteX4" fmla="*/ 0 w 823660"/>
                    <a:gd name="connsiteY4" fmla="*/ 202789 h 405577"/>
                    <a:gd name="connsiteX0" fmla="*/ 0 w 823660"/>
                    <a:gd name="connsiteY0" fmla="*/ 202789 h 405578"/>
                    <a:gd name="connsiteX1" fmla="*/ 411830 w 823660"/>
                    <a:gd name="connsiteY1" fmla="*/ 0 h 405578"/>
                    <a:gd name="connsiteX2" fmla="*/ 823660 w 823660"/>
                    <a:gd name="connsiteY2" fmla="*/ 202789 h 405578"/>
                    <a:gd name="connsiteX3" fmla="*/ 411830 w 823660"/>
                    <a:gd name="connsiteY3" fmla="*/ 405578 h 405578"/>
                    <a:gd name="connsiteX4" fmla="*/ 0 w 823660"/>
                    <a:gd name="connsiteY4" fmla="*/ 202789 h 405578"/>
                    <a:gd name="connsiteX0" fmla="*/ 0 w 823660"/>
                    <a:gd name="connsiteY0" fmla="*/ 202789 h 405578"/>
                    <a:gd name="connsiteX1" fmla="*/ 411830 w 823660"/>
                    <a:gd name="connsiteY1" fmla="*/ 0 h 405578"/>
                    <a:gd name="connsiteX2" fmla="*/ 823660 w 823660"/>
                    <a:gd name="connsiteY2" fmla="*/ 202789 h 405578"/>
                    <a:gd name="connsiteX3" fmla="*/ 411830 w 823660"/>
                    <a:gd name="connsiteY3" fmla="*/ 405578 h 405578"/>
                    <a:gd name="connsiteX4" fmla="*/ 0 w 823660"/>
                    <a:gd name="connsiteY4" fmla="*/ 202789 h 405578"/>
                    <a:gd name="connsiteX0" fmla="*/ 0 w 823660"/>
                    <a:gd name="connsiteY0" fmla="*/ 202789 h 405578"/>
                    <a:gd name="connsiteX1" fmla="*/ 411830 w 823660"/>
                    <a:gd name="connsiteY1" fmla="*/ 0 h 405578"/>
                    <a:gd name="connsiteX2" fmla="*/ 823660 w 823660"/>
                    <a:gd name="connsiteY2" fmla="*/ 202789 h 405578"/>
                    <a:gd name="connsiteX3" fmla="*/ 411830 w 823660"/>
                    <a:gd name="connsiteY3" fmla="*/ 405578 h 405578"/>
                    <a:gd name="connsiteX4" fmla="*/ 0 w 823660"/>
                    <a:gd name="connsiteY4" fmla="*/ 202789 h 405578"/>
                    <a:gd name="connsiteX0" fmla="*/ 0 w 823660"/>
                    <a:gd name="connsiteY0" fmla="*/ 202789 h 405578"/>
                    <a:gd name="connsiteX1" fmla="*/ 411830 w 823660"/>
                    <a:gd name="connsiteY1" fmla="*/ 0 h 405578"/>
                    <a:gd name="connsiteX2" fmla="*/ 823660 w 823660"/>
                    <a:gd name="connsiteY2" fmla="*/ 202789 h 405578"/>
                    <a:gd name="connsiteX3" fmla="*/ 411830 w 823660"/>
                    <a:gd name="connsiteY3" fmla="*/ 405578 h 405578"/>
                    <a:gd name="connsiteX4" fmla="*/ 0 w 823660"/>
                    <a:gd name="connsiteY4" fmla="*/ 202789 h 405578"/>
                    <a:gd name="connsiteX0" fmla="*/ 121007 w 944667"/>
                    <a:gd name="connsiteY0" fmla="*/ 202789 h 1767653"/>
                    <a:gd name="connsiteX1" fmla="*/ 532837 w 944667"/>
                    <a:gd name="connsiteY1" fmla="*/ 0 h 1767653"/>
                    <a:gd name="connsiteX2" fmla="*/ 944667 w 944667"/>
                    <a:gd name="connsiteY2" fmla="*/ 202789 h 1767653"/>
                    <a:gd name="connsiteX3" fmla="*/ 94687 w 944667"/>
                    <a:gd name="connsiteY3" fmla="*/ 1767653 h 1767653"/>
                    <a:gd name="connsiteX4" fmla="*/ 121007 w 944667"/>
                    <a:gd name="connsiteY4" fmla="*/ 202789 h 1767653"/>
                    <a:gd name="connsiteX0" fmla="*/ 26320 w 849980"/>
                    <a:gd name="connsiteY0" fmla="*/ 202789 h 1767653"/>
                    <a:gd name="connsiteX1" fmla="*/ 438150 w 849980"/>
                    <a:gd name="connsiteY1" fmla="*/ 0 h 1767653"/>
                    <a:gd name="connsiteX2" fmla="*/ 849980 w 849980"/>
                    <a:gd name="connsiteY2" fmla="*/ 202789 h 1767653"/>
                    <a:gd name="connsiteX3" fmla="*/ 0 w 849980"/>
                    <a:gd name="connsiteY3" fmla="*/ 1767653 h 1767653"/>
                    <a:gd name="connsiteX4" fmla="*/ 26320 w 849980"/>
                    <a:gd name="connsiteY4" fmla="*/ 202789 h 1767653"/>
                    <a:gd name="connsiteX0" fmla="*/ 26320 w 849980"/>
                    <a:gd name="connsiteY0" fmla="*/ 202789 h 1767653"/>
                    <a:gd name="connsiteX1" fmla="*/ 438150 w 849980"/>
                    <a:gd name="connsiteY1" fmla="*/ 0 h 1767653"/>
                    <a:gd name="connsiteX2" fmla="*/ 849980 w 849980"/>
                    <a:gd name="connsiteY2" fmla="*/ 202789 h 1767653"/>
                    <a:gd name="connsiteX3" fmla="*/ 0 w 849980"/>
                    <a:gd name="connsiteY3" fmla="*/ 1767653 h 1767653"/>
                    <a:gd name="connsiteX4" fmla="*/ 26320 w 849980"/>
                    <a:gd name="connsiteY4" fmla="*/ 202789 h 1767653"/>
                    <a:gd name="connsiteX0" fmla="*/ 26320 w 849980"/>
                    <a:gd name="connsiteY0" fmla="*/ 202789 h 1767653"/>
                    <a:gd name="connsiteX1" fmla="*/ 438150 w 849980"/>
                    <a:gd name="connsiteY1" fmla="*/ 0 h 1767653"/>
                    <a:gd name="connsiteX2" fmla="*/ 849980 w 849980"/>
                    <a:gd name="connsiteY2" fmla="*/ 202789 h 1767653"/>
                    <a:gd name="connsiteX3" fmla="*/ 0 w 849980"/>
                    <a:gd name="connsiteY3" fmla="*/ 1767653 h 1767653"/>
                    <a:gd name="connsiteX4" fmla="*/ 26320 w 849980"/>
                    <a:gd name="connsiteY4" fmla="*/ 202789 h 17676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49980" h="1767653">
                      <a:moveTo>
                        <a:pt x="26320" y="202789"/>
                      </a:moveTo>
                      <a:cubicBezTo>
                        <a:pt x="26320" y="90792"/>
                        <a:pt x="210703" y="0"/>
                        <a:pt x="438150" y="0"/>
                      </a:cubicBezTo>
                      <a:cubicBezTo>
                        <a:pt x="665597" y="0"/>
                        <a:pt x="849980" y="90792"/>
                        <a:pt x="849980" y="202789"/>
                      </a:cubicBezTo>
                      <a:cubicBezTo>
                        <a:pt x="849980" y="314786"/>
                        <a:pt x="637022" y="1524765"/>
                        <a:pt x="0" y="1767653"/>
                      </a:cubicBezTo>
                      <a:cubicBezTo>
                        <a:pt x="215466" y="1053278"/>
                        <a:pt x="26320" y="314786"/>
                        <a:pt x="26320" y="202789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</p:grpSp>
        <p:grpSp>
          <p:nvGrpSpPr>
            <p:cNvPr id="328" name="グループ化 327">
              <a:extLst>
                <a:ext uri="{FF2B5EF4-FFF2-40B4-BE49-F238E27FC236}">
                  <a16:creationId xmlns:a16="http://schemas.microsoft.com/office/drawing/2014/main" id="{B226474D-0064-4D0A-A967-D01CF05CA2E3}"/>
                </a:ext>
              </a:extLst>
            </p:cNvPr>
            <p:cNvGrpSpPr/>
            <p:nvPr/>
          </p:nvGrpSpPr>
          <p:grpSpPr>
            <a:xfrm flipH="1">
              <a:off x="5987537" y="5263056"/>
              <a:ext cx="1182632" cy="630295"/>
              <a:chOff x="6158940" y="5135165"/>
              <a:chExt cx="1182632" cy="630295"/>
            </a:xfrm>
          </p:grpSpPr>
          <p:grpSp>
            <p:nvGrpSpPr>
              <p:cNvPr id="329" name="グループ化 328">
                <a:extLst>
                  <a:ext uri="{FF2B5EF4-FFF2-40B4-BE49-F238E27FC236}">
                    <a16:creationId xmlns:a16="http://schemas.microsoft.com/office/drawing/2014/main" id="{99F84CA8-4FC4-490C-8098-BD69B75978B3}"/>
                  </a:ext>
                </a:extLst>
              </p:cNvPr>
              <p:cNvGrpSpPr/>
              <p:nvPr/>
            </p:nvGrpSpPr>
            <p:grpSpPr>
              <a:xfrm>
                <a:off x="6423860" y="5135165"/>
                <a:ext cx="917712" cy="416650"/>
                <a:chOff x="6049868" y="3161894"/>
                <a:chExt cx="1557569" cy="707151"/>
              </a:xfrm>
            </p:grpSpPr>
            <p:sp>
              <p:nvSpPr>
                <p:cNvPr id="335" name="台形 334">
                  <a:extLst>
                    <a:ext uri="{FF2B5EF4-FFF2-40B4-BE49-F238E27FC236}">
                      <a16:creationId xmlns:a16="http://schemas.microsoft.com/office/drawing/2014/main" id="{DF71DA3C-8399-4A04-82A8-46C0C1DAD2C9}"/>
                    </a:ext>
                  </a:extLst>
                </p:cNvPr>
                <p:cNvSpPr/>
                <p:nvPr/>
              </p:nvSpPr>
              <p:spPr bwMode="auto">
                <a:xfrm rot="3600000">
                  <a:off x="7177686" y="3144016"/>
                  <a:ext cx="97614" cy="133369"/>
                </a:xfrm>
                <a:prstGeom prst="trapezoid">
                  <a:avLst/>
                </a:prstGeom>
                <a:solidFill>
                  <a:srgbClr val="33CC33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36" name="楕円 413">
                  <a:extLst>
                    <a:ext uri="{FF2B5EF4-FFF2-40B4-BE49-F238E27FC236}">
                      <a16:creationId xmlns:a16="http://schemas.microsoft.com/office/drawing/2014/main" id="{273D7727-5EF7-4545-AD1A-40B96C10FB7E}"/>
                    </a:ext>
                  </a:extLst>
                </p:cNvPr>
                <p:cNvSpPr/>
                <p:nvPr/>
              </p:nvSpPr>
              <p:spPr bwMode="auto">
                <a:xfrm rot="3600000">
                  <a:off x="6503187" y="2911277"/>
                  <a:ext cx="329533" cy="1236172"/>
                </a:xfrm>
                <a:custGeom>
                  <a:avLst/>
                  <a:gdLst>
                    <a:gd name="connsiteX0" fmla="*/ 0 w 823660"/>
                    <a:gd name="connsiteY0" fmla="*/ 202789 h 405577"/>
                    <a:gd name="connsiteX1" fmla="*/ 411830 w 823660"/>
                    <a:gd name="connsiteY1" fmla="*/ 0 h 405577"/>
                    <a:gd name="connsiteX2" fmla="*/ 823660 w 823660"/>
                    <a:gd name="connsiteY2" fmla="*/ 202789 h 405577"/>
                    <a:gd name="connsiteX3" fmla="*/ 411830 w 823660"/>
                    <a:gd name="connsiteY3" fmla="*/ 405578 h 405577"/>
                    <a:gd name="connsiteX4" fmla="*/ 0 w 823660"/>
                    <a:gd name="connsiteY4" fmla="*/ 202789 h 405577"/>
                    <a:gd name="connsiteX0" fmla="*/ 0 w 823660"/>
                    <a:gd name="connsiteY0" fmla="*/ 202789 h 405578"/>
                    <a:gd name="connsiteX1" fmla="*/ 411830 w 823660"/>
                    <a:gd name="connsiteY1" fmla="*/ 0 h 405578"/>
                    <a:gd name="connsiteX2" fmla="*/ 823660 w 823660"/>
                    <a:gd name="connsiteY2" fmla="*/ 202789 h 405578"/>
                    <a:gd name="connsiteX3" fmla="*/ 411830 w 823660"/>
                    <a:gd name="connsiteY3" fmla="*/ 405578 h 405578"/>
                    <a:gd name="connsiteX4" fmla="*/ 0 w 823660"/>
                    <a:gd name="connsiteY4" fmla="*/ 202789 h 405578"/>
                    <a:gd name="connsiteX0" fmla="*/ 0 w 823660"/>
                    <a:gd name="connsiteY0" fmla="*/ 202789 h 405578"/>
                    <a:gd name="connsiteX1" fmla="*/ 411830 w 823660"/>
                    <a:gd name="connsiteY1" fmla="*/ 0 h 405578"/>
                    <a:gd name="connsiteX2" fmla="*/ 823660 w 823660"/>
                    <a:gd name="connsiteY2" fmla="*/ 202789 h 405578"/>
                    <a:gd name="connsiteX3" fmla="*/ 411830 w 823660"/>
                    <a:gd name="connsiteY3" fmla="*/ 405578 h 405578"/>
                    <a:gd name="connsiteX4" fmla="*/ 0 w 823660"/>
                    <a:gd name="connsiteY4" fmla="*/ 202789 h 405578"/>
                    <a:gd name="connsiteX0" fmla="*/ 0 w 823660"/>
                    <a:gd name="connsiteY0" fmla="*/ 202789 h 405578"/>
                    <a:gd name="connsiteX1" fmla="*/ 411830 w 823660"/>
                    <a:gd name="connsiteY1" fmla="*/ 0 h 405578"/>
                    <a:gd name="connsiteX2" fmla="*/ 823660 w 823660"/>
                    <a:gd name="connsiteY2" fmla="*/ 202789 h 405578"/>
                    <a:gd name="connsiteX3" fmla="*/ 411830 w 823660"/>
                    <a:gd name="connsiteY3" fmla="*/ 405578 h 405578"/>
                    <a:gd name="connsiteX4" fmla="*/ 0 w 823660"/>
                    <a:gd name="connsiteY4" fmla="*/ 202789 h 405578"/>
                    <a:gd name="connsiteX0" fmla="*/ 0 w 823660"/>
                    <a:gd name="connsiteY0" fmla="*/ 202789 h 405578"/>
                    <a:gd name="connsiteX1" fmla="*/ 411830 w 823660"/>
                    <a:gd name="connsiteY1" fmla="*/ 0 h 405578"/>
                    <a:gd name="connsiteX2" fmla="*/ 823660 w 823660"/>
                    <a:gd name="connsiteY2" fmla="*/ 202789 h 405578"/>
                    <a:gd name="connsiteX3" fmla="*/ 411830 w 823660"/>
                    <a:gd name="connsiteY3" fmla="*/ 405578 h 405578"/>
                    <a:gd name="connsiteX4" fmla="*/ 0 w 823660"/>
                    <a:gd name="connsiteY4" fmla="*/ 202789 h 405578"/>
                    <a:gd name="connsiteX0" fmla="*/ 121007 w 944667"/>
                    <a:gd name="connsiteY0" fmla="*/ 202789 h 1767653"/>
                    <a:gd name="connsiteX1" fmla="*/ 532837 w 944667"/>
                    <a:gd name="connsiteY1" fmla="*/ 0 h 1767653"/>
                    <a:gd name="connsiteX2" fmla="*/ 944667 w 944667"/>
                    <a:gd name="connsiteY2" fmla="*/ 202789 h 1767653"/>
                    <a:gd name="connsiteX3" fmla="*/ 94687 w 944667"/>
                    <a:gd name="connsiteY3" fmla="*/ 1767653 h 1767653"/>
                    <a:gd name="connsiteX4" fmla="*/ 121007 w 944667"/>
                    <a:gd name="connsiteY4" fmla="*/ 202789 h 1767653"/>
                    <a:gd name="connsiteX0" fmla="*/ 26320 w 849980"/>
                    <a:gd name="connsiteY0" fmla="*/ 202789 h 1767653"/>
                    <a:gd name="connsiteX1" fmla="*/ 438150 w 849980"/>
                    <a:gd name="connsiteY1" fmla="*/ 0 h 1767653"/>
                    <a:gd name="connsiteX2" fmla="*/ 849980 w 849980"/>
                    <a:gd name="connsiteY2" fmla="*/ 202789 h 1767653"/>
                    <a:gd name="connsiteX3" fmla="*/ 0 w 849980"/>
                    <a:gd name="connsiteY3" fmla="*/ 1767653 h 1767653"/>
                    <a:gd name="connsiteX4" fmla="*/ 26320 w 849980"/>
                    <a:gd name="connsiteY4" fmla="*/ 202789 h 1767653"/>
                    <a:gd name="connsiteX0" fmla="*/ 26320 w 849980"/>
                    <a:gd name="connsiteY0" fmla="*/ 202789 h 1767653"/>
                    <a:gd name="connsiteX1" fmla="*/ 438150 w 849980"/>
                    <a:gd name="connsiteY1" fmla="*/ 0 h 1767653"/>
                    <a:gd name="connsiteX2" fmla="*/ 849980 w 849980"/>
                    <a:gd name="connsiteY2" fmla="*/ 202789 h 1767653"/>
                    <a:gd name="connsiteX3" fmla="*/ 0 w 849980"/>
                    <a:gd name="connsiteY3" fmla="*/ 1767653 h 1767653"/>
                    <a:gd name="connsiteX4" fmla="*/ 26320 w 849980"/>
                    <a:gd name="connsiteY4" fmla="*/ 202789 h 1767653"/>
                    <a:gd name="connsiteX0" fmla="*/ 26320 w 849980"/>
                    <a:gd name="connsiteY0" fmla="*/ 202789 h 1767653"/>
                    <a:gd name="connsiteX1" fmla="*/ 438150 w 849980"/>
                    <a:gd name="connsiteY1" fmla="*/ 0 h 1767653"/>
                    <a:gd name="connsiteX2" fmla="*/ 849980 w 849980"/>
                    <a:gd name="connsiteY2" fmla="*/ 202789 h 1767653"/>
                    <a:gd name="connsiteX3" fmla="*/ 0 w 849980"/>
                    <a:gd name="connsiteY3" fmla="*/ 1767653 h 1767653"/>
                    <a:gd name="connsiteX4" fmla="*/ 26320 w 849980"/>
                    <a:gd name="connsiteY4" fmla="*/ 202789 h 17676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49980" h="1767653">
                      <a:moveTo>
                        <a:pt x="26320" y="202789"/>
                      </a:moveTo>
                      <a:cubicBezTo>
                        <a:pt x="26320" y="90792"/>
                        <a:pt x="210703" y="0"/>
                        <a:pt x="438150" y="0"/>
                      </a:cubicBezTo>
                      <a:cubicBezTo>
                        <a:pt x="665597" y="0"/>
                        <a:pt x="849980" y="90792"/>
                        <a:pt x="849980" y="202789"/>
                      </a:cubicBezTo>
                      <a:cubicBezTo>
                        <a:pt x="849980" y="314786"/>
                        <a:pt x="637022" y="1524765"/>
                        <a:pt x="0" y="1767653"/>
                      </a:cubicBezTo>
                      <a:cubicBezTo>
                        <a:pt x="215466" y="1053278"/>
                        <a:pt x="26320" y="314786"/>
                        <a:pt x="26320" y="202789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37" name="台形 336">
                  <a:extLst>
                    <a:ext uri="{FF2B5EF4-FFF2-40B4-BE49-F238E27FC236}">
                      <a16:creationId xmlns:a16="http://schemas.microsoft.com/office/drawing/2014/main" id="{03EBD2F4-E6D5-4767-BB98-B416A1377A7E}"/>
                    </a:ext>
                  </a:extLst>
                </p:cNvPr>
                <p:cNvSpPr/>
                <p:nvPr/>
              </p:nvSpPr>
              <p:spPr bwMode="auto">
                <a:xfrm rot="4592918">
                  <a:off x="7491946" y="3491220"/>
                  <a:ext cx="97614" cy="133369"/>
                </a:xfrm>
                <a:prstGeom prst="trapezoid">
                  <a:avLst/>
                </a:prstGeom>
                <a:solidFill>
                  <a:srgbClr val="33CC33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38" name="楕円 413">
                  <a:extLst>
                    <a:ext uri="{FF2B5EF4-FFF2-40B4-BE49-F238E27FC236}">
                      <a16:creationId xmlns:a16="http://schemas.microsoft.com/office/drawing/2014/main" id="{7FA19A19-1D13-44D5-AE1E-504A1FDF2AB2}"/>
                    </a:ext>
                  </a:extLst>
                </p:cNvPr>
                <p:cNvSpPr/>
                <p:nvPr/>
              </p:nvSpPr>
              <p:spPr bwMode="auto">
                <a:xfrm rot="4592918">
                  <a:off x="6749817" y="3086193"/>
                  <a:ext cx="329533" cy="1236172"/>
                </a:xfrm>
                <a:custGeom>
                  <a:avLst/>
                  <a:gdLst>
                    <a:gd name="connsiteX0" fmla="*/ 0 w 823660"/>
                    <a:gd name="connsiteY0" fmla="*/ 202789 h 405577"/>
                    <a:gd name="connsiteX1" fmla="*/ 411830 w 823660"/>
                    <a:gd name="connsiteY1" fmla="*/ 0 h 405577"/>
                    <a:gd name="connsiteX2" fmla="*/ 823660 w 823660"/>
                    <a:gd name="connsiteY2" fmla="*/ 202789 h 405577"/>
                    <a:gd name="connsiteX3" fmla="*/ 411830 w 823660"/>
                    <a:gd name="connsiteY3" fmla="*/ 405578 h 405577"/>
                    <a:gd name="connsiteX4" fmla="*/ 0 w 823660"/>
                    <a:gd name="connsiteY4" fmla="*/ 202789 h 405577"/>
                    <a:gd name="connsiteX0" fmla="*/ 0 w 823660"/>
                    <a:gd name="connsiteY0" fmla="*/ 202789 h 405578"/>
                    <a:gd name="connsiteX1" fmla="*/ 411830 w 823660"/>
                    <a:gd name="connsiteY1" fmla="*/ 0 h 405578"/>
                    <a:gd name="connsiteX2" fmla="*/ 823660 w 823660"/>
                    <a:gd name="connsiteY2" fmla="*/ 202789 h 405578"/>
                    <a:gd name="connsiteX3" fmla="*/ 411830 w 823660"/>
                    <a:gd name="connsiteY3" fmla="*/ 405578 h 405578"/>
                    <a:gd name="connsiteX4" fmla="*/ 0 w 823660"/>
                    <a:gd name="connsiteY4" fmla="*/ 202789 h 405578"/>
                    <a:gd name="connsiteX0" fmla="*/ 0 w 823660"/>
                    <a:gd name="connsiteY0" fmla="*/ 202789 h 405578"/>
                    <a:gd name="connsiteX1" fmla="*/ 411830 w 823660"/>
                    <a:gd name="connsiteY1" fmla="*/ 0 h 405578"/>
                    <a:gd name="connsiteX2" fmla="*/ 823660 w 823660"/>
                    <a:gd name="connsiteY2" fmla="*/ 202789 h 405578"/>
                    <a:gd name="connsiteX3" fmla="*/ 411830 w 823660"/>
                    <a:gd name="connsiteY3" fmla="*/ 405578 h 405578"/>
                    <a:gd name="connsiteX4" fmla="*/ 0 w 823660"/>
                    <a:gd name="connsiteY4" fmla="*/ 202789 h 405578"/>
                    <a:gd name="connsiteX0" fmla="*/ 0 w 823660"/>
                    <a:gd name="connsiteY0" fmla="*/ 202789 h 405578"/>
                    <a:gd name="connsiteX1" fmla="*/ 411830 w 823660"/>
                    <a:gd name="connsiteY1" fmla="*/ 0 h 405578"/>
                    <a:gd name="connsiteX2" fmla="*/ 823660 w 823660"/>
                    <a:gd name="connsiteY2" fmla="*/ 202789 h 405578"/>
                    <a:gd name="connsiteX3" fmla="*/ 411830 w 823660"/>
                    <a:gd name="connsiteY3" fmla="*/ 405578 h 405578"/>
                    <a:gd name="connsiteX4" fmla="*/ 0 w 823660"/>
                    <a:gd name="connsiteY4" fmla="*/ 202789 h 405578"/>
                    <a:gd name="connsiteX0" fmla="*/ 0 w 823660"/>
                    <a:gd name="connsiteY0" fmla="*/ 202789 h 405578"/>
                    <a:gd name="connsiteX1" fmla="*/ 411830 w 823660"/>
                    <a:gd name="connsiteY1" fmla="*/ 0 h 405578"/>
                    <a:gd name="connsiteX2" fmla="*/ 823660 w 823660"/>
                    <a:gd name="connsiteY2" fmla="*/ 202789 h 405578"/>
                    <a:gd name="connsiteX3" fmla="*/ 411830 w 823660"/>
                    <a:gd name="connsiteY3" fmla="*/ 405578 h 405578"/>
                    <a:gd name="connsiteX4" fmla="*/ 0 w 823660"/>
                    <a:gd name="connsiteY4" fmla="*/ 202789 h 405578"/>
                    <a:gd name="connsiteX0" fmla="*/ 121007 w 944667"/>
                    <a:gd name="connsiteY0" fmla="*/ 202789 h 1767653"/>
                    <a:gd name="connsiteX1" fmla="*/ 532837 w 944667"/>
                    <a:gd name="connsiteY1" fmla="*/ 0 h 1767653"/>
                    <a:gd name="connsiteX2" fmla="*/ 944667 w 944667"/>
                    <a:gd name="connsiteY2" fmla="*/ 202789 h 1767653"/>
                    <a:gd name="connsiteX3" fmla="*/ 94687 w 944667"/>
                    <a:gd name="connsiteY3" fmla="*/ 1767653 h 1767653"/>
                    <a:gd name="connsiteX4" fmla="*/ 121007 w 944667"/>
                    <a:gd name="connsiteY4" fmla="*/ 202789 h 1767653"/>
                    <a:gd name="connsiteX0" fmla="*/ 26320 w 849980"/>
                    <a:gd name="connsiteY0" fmla="*/ 202789 h 1767653"/>
                    <a:gd name="connsiteX1" fmla="*/ 438150 w 849980"/>
                    <a:gd name="connsiteY1" fmla="*/ 0 h 1767653"/>
                    <a:gd name="connsiteX2" fmla="*/ 849980 w 849980"/>
                    <a:gd name="connsiteY2" fmla="*/ 202789 h 1767653"/>
                    <a:gd name="connsiteX3" fmla="*/ 0 w 849980"/>
                    <a:gd name="connsiteY3" fmla="*/ 1767653 h 1767653"/>
                    <a:gd name="connsiteX4" fmla="*/ 26320 w 849980"/>
                    <a:gd name="connsiteY4" fmla="*/ 202789 h 1767653"/>
                    <a:gd name="connsiteX0" fmla="*/ 26320 w 849980"/>
                    <a:gd name="connsiteY0" fmla="*/ 202789 h 1767653"/>
                    <a:gd name="connsiteX1" fmla="*/ 438150 w 849980"/>
                    <a:gd name="connsiteY1" fmla="*/ 0 h 1767653"/>
                    <a:gd name="connsiteX2" fmla="*/ 849980 w 849980"/>
                    <a:gd name="connsiteY2" fmla="*/ 202789 h 1767653"/>
                    <a:gd name="connsiteX3" fmla="*/ 0 w 849980"/>
                    <a:gd name="connsiteY3" fmla="*/ 1767653 h 1767653"/>
                    <a:gd name="connsiteX4" fmla="*/ 26320 w 849980"/>
                    <a:gd name="connsiteY4" fmla="*/ 202789 h 1767653"/>
                    <a:gd name="connsiteX0" fmla="*/ 26320 w 849980"/>
                    <a:gd name="connsiteY0" fmla="*/ 202789 h 1767653"/>
                    <a:gd name="connsiteX1" fmla="*/ 438150 w 849980"/>
                    <a:gd name="connsiteY1" fmla="*/ 0 h 1767653"/>
                    <a:gd name="connsiteX2" fmla="*/ 849980 w 849980"/>
                    <a:gd name="connsiteY2" fmla="*/ 202789 h 1767653"/>
                    <a:gd name="connsiteX3" fmla="*/ 0 w 849980"/>
                    <a:gd name="connsiteY3" fmla="*/ 1767653 h 1767653"/>
                    <a:gd name="connsiteX4" fmla="*/ 26320 w 849980"/>
                    <a:gd name="connsiteY4" fmla="*/ 202789 h 17676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49980" h="1767653">
                      <a:moveTo>
                        <a:pt x="26320" y="202789"/>
                      </a:moveTo>
                      <a:cubicBezTo>
                        <a:pt x="26320" y="90792"/>
                        <a:pt x="210703" y="0"/>
                        <a:pt x="438150" y="0"/>
                      </a:cubicBezTo>
                      <a:cubicBezTo>
                        <a:pt x="665597" y="0"/>
                        <a:pt x="849980" y="90792"/>
                        <a:pt x="849980" y="202789"/>
                      </a:cubicBezTo>
                      <a:cubicBezTo>
                        <a:pt x="849980" y="314786"/>
                        <a:pt x="637022" y="1524765"/>
                        <a:pt x="0" y="1767653"/>
                      </a:cubicBezTo>
                      <a:cubicBezTo>
                        <a:pt x="215466" y="1053278"/>
                        <a:pt x="26320" y="314786"/>
                        <a:pt x="26320" y="202789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330" name="グループ化 329">
                <a:extLst>
                  <a:ext uri="{FF2B5EF4-FFF2-40B4-BE49-F238E27FC236}">
                    <a16:creationId xmlns:a16="http://schemas.microsoft.com/office/drawing/2014/main" id="{C56C88D9-D7D5-4E84-B20B-A803A468DF02}"/>
                  </a:ext>
                </a:extLst>
              </p:cNvPr>
              <p:cNvGrpSpPr/>
              <p:nvPr/>
            </p:nvGrpSpPr>
            <p:grpSpPr>
              <a:xfrm>
                <a:off x="6158940" y="5348810"/>
                <a:ext cx="917712" cy="416650"/>
                <a:chOff x="6049868" y="3161894"/>
                <a:chExt cx="1557569" cy="707151"/>
              </a:xfrm>
            </p:grpSpPr>
            <p:sp>
              <p:nvSpPr>
                <p:cNvPr id="331" name="台形 330">
                  <a:extLst>
                    <a:ext uri="{FF2B5EF4-FFF2-40B4-BE49-F238E27FC236}">
                      <a16:creationId xmlns:a16="http://schemas.microsoft.com/office/drawing/2014/main" id="{90706997-A361-46DE-98A7-ABAF11A0D085}"/>
                    </a:ext>
                  </a:extLst>
                </p:cNvPr>
                <p:cNvSpPr/>
                <p:nvPr/>
              </p:nvSpPr>
              <p:spPr bwMode="auto">
                <a:xfrm rot="3600000">
                  <a:off x="7177686" y="3144016"/>
                  <a:ext cx="97614" cy="133369"/>
                </a:xfrm>
                <a:prstGeom prst="trapezoid">
                  <a:avLst/>
                </a:prstGeom>
                <a:solidFill>
                  <a:srgbClr val="33CC33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32" name="楕円 413">
                  <a:extLst>
                    <a:ext uri="{FF2B5EF4-FFF2-40B4-BE49-F238E27FC236}">
                      <a16:creationId xmlns:a16="http://schemas.microsoft.com/office/drawing/2014/main" id="{5EC920B0-6811-43BC-8323-6F7334E12C39}"/>
                    </a:ext>
                  </a:extLst>
                </p:cNvPr>
                <p:cNvSpPr/>
                <p:nvPr/>
              </p:nvSpPr>
              <p:spPr bwMode="auto">
                <a:xfrm rot="3600000">
                  <a:off x="6503187" y="2911277"/>
                  <a:ext cx="329533" cy="1236172"/>
                </a:xfrm>
                <a:custGeom>
                  <a:avLst/>
                  <a:gdLst>
                    <a:gd name="connsiteX0" fmla="*/ 0 w 823660"/>
                    <a:gd name="connsiteY0" fmla="*/ 202789 h 405577"/>
                    <a:gd name="connsiteX1" fmla="*/ 411830 w 823660"/>
                    <a:gd name="connsiteY1" fmla="*/ 0 h 405577"/>
                    <a:gd name="connsiteX2" fmla="*/ 823660 w 823660"/>
                    <a:gd name="connsiteY2" fmla="*/ 202789 h 405577"/>
                    <a:gd name="connsiteX3" fmla="*/ 411830 w 823660"/>
                    <a:gd name="connsiteY3" fmla="*/ 405578 h 405577"/>
                    <a:gd name="connsiteX4" fmla="*/ 0 w 823660"/>
                    <a:gd name="connsiteY4" fmla="*/ 202789 h 405577"/>
                    <a:gd name="connsiteX0" fmla="*/ 0 w 823660"/>
                    <a:gd name="connsiteY0" fmla="*/ 202789 h 405578"/>
                    <a:gd name="connsiteX1" fmla="*/ 411830 w 823660"/>
                    <a:gd name="connsiteY1" fmla="*/ 0 h 405578"/>
                    <a:gd name="connsiteX2" fmla="*/ 823660 w 823660"/>
                    <a:gd name="connsiteY2" fmla="*/ 202789 h 405578"/>
                    <a:gd name="connsiteX3" fmla="*/ 411830 w 823660"/>
                    <a:gd name="connsiteY3" fmla="*/ 405578 h 405578"/>
                    <a:gd name="connsiteX4" fmla="*/ 0 w 823660"/>
                    <a:gd name="connsiteY4" fmla="*/ 202789 h 405578"/>
                    <a:gd name="connsiteX0" fmla="*/ 0 w 823660"/>
                    <a:gd name="connsiteY0" fmla="*/ 202789 h 405578"/>
                    <a:gd name="connsiteX1" fmla="*/ 411830 w 823660"/>
                    <a:gd name="connsiteY1" fmla="*/ 0 h 405578"/>
                    <a:gd name="connsiteX2" fmla="*/ 823660 w 823660"/>
                    <a:gd name="connsiteY2" fmla="*/ 202789 h 405578"/>
                    <a:gd name="connsiteX3" fmla="*/ 411830 w 823660"/>
                    <a:gd name="connsiteY3" fmla="*/ 405578 h 405578"/>
                    <a:gd name="connsiteX4" fmla="*/ 0 w 823660"/>
                    <a:gd name="connsiteY4" fmla="*/ 202789 h 405578"/>
                    <a:gd name="connsiteX0" fmla="*/ 0 w 823660"/>
                    <a:gd name="connsiteY0" fmla="*/ 202789 h 405578"/>
                    <a:gd name="connsiteX1" fmla="*/ 411830 w 823660"/>
                    <a:gd name="connsiteY1" fmla="*/ 0 h 405578"/>
                    <a:gd name="connsiteX2" fmla="*/ 823660 w 823660"/>
                    <a:gd name="connsiteY2" fmla="*/ 202789 h 405578"/>
                    <a:gd name="connsiteX3" fmla="*/ 411830 w 823660"/>
                    <a:gd name="connsiteY3" fmla="*/ 405578 h 405578"/>
                    <a:gd name="connsiteX4" fmla="*/ 0 w 823660"/>
                    <a:gd name="connsiteY4" fmla="*/ 202789 h 405578"/>
                    <a:gd name="connsiteX0" fmla="*/ 0 w 823660"/>
                    <a:gd name="connsiteY0" fmla="*/ 202789 h 405578"/>
                    <a:gd name="connsiteX1" fmla="*/ 411830 w 823660"/>
                    <a:gd name="connsiteY1" fmla="*/ 0 h 405578"/>
                    <a:gd name="connsiteX2" fmla="*/ 823660 w 823660"/>
                    <a:gd name="connsiteY2" fmla="*/ 202789 h 405578"/>
                    <a:gd name="connsiteX3" fmla="*/ 411830 w 823660"/>
                    <a:gd name="connsiteY3" fmla="*/ 405578 h 405578"/>
                    <a:gd name="connsiteX4" fmla="*/ 0 w 823660"/>
                    <a:gd name="connsiteY4" fmla="*/ 202789 h 405578"/>
                    <a:gd name="connsiteX0" fmla="*/ 121007 w 944667"/>
                    <a:gd name="connsiteY0" fmla="*/ 202789 h 1767653"/>
                    <a:gd name="connsiteX1" fmla="*/ 532837 w 944667"/>
                    <a:gd name="connsiteY1" fmla="*/ 0 h 1767653"/>
                    <a:gd name="connsiteX2" fmla="*/ 944667 w 944667"/>
                    <a:gd name="connsiteY2" fmla="*/ 202789 h 1767653"/>
                    <a:gd name="connsiteX3" fmla="*/ 94687 w 944667"/>
                    <a:gd name="connsiteY3" fmla="*/ 1767653 h 1767653"/>
                    <a:gd name="connsiteX4" fmla="*/ 121007 w 944667"/>
                    <a:gd name="connsiteY4" fmla="*/ 202789 h 1767653"/>
                    <a:gd name="connsiteX0" fmla="*/ 26320 w 849980"/>
                    <a:gd name="connsiteY0" fmla="*/ 202789 h 1767653"/>
                    <a:gd name="connsiteX1" fmla="*/ 438150 w 849980"/>
                    <a:gd name="connsiteY1" fmla="*/ 0 h 1767653"/>
                    <a:gd name="connsiteX2" fmla="*/ 849980 w 849980"/>
                    <a:gd name="connsiteY2" fmla="*/ 202789 h 1767653"/>
                    <a:gd name="connsiteX3" fmla="*/ 0 w 849980"/>
                    <a:gd name="connsiteY3" fmla="*/ 1767653 h 1767653"/>
                    <a:gd name="connsiteX4" fmla="*/ 26320 w 849980"/>
                    <a:gd name="connsiteY4" fmla="*/ 202789 h 1767653"/>
                    <a:gd name="connsiteX0" fmla="*/ 26320 w 849980"/>
                    <a:gd name="connsiteY0" fmla="*/ 202789 h 1767653"/>
                    <a:gd name="connsiteX1" fmla="*/ 438150 w 849980"/>
                    <a:gd name="connsiteY1" fmla="*/ 0 h 1767653"/>
                    <a:gd name="connsiteX2" fmla="*/ 849980 w 849980"/>
                    <a:gd name="connsiteY2" fmla="*/ 202789 h 1767653"/>
                    <a:gd name="connsiteX3" fmla="*/ 0 w 849980"/>
                    <a:gd name="connsiteY3" fmla="*/ 1767653 h 1767653"/>
                    <a:gd name="connsiteX4" fmla="*/ 26320 w 849980"/>
                    <a:gd name="connsiteY4" fmla="*/ 202789 h 1767653"/>
                    <a:gd name="connsiteX0" fmla="*/ 26320 w 849980"/>
                    <a:gd name="connsiteY0" fmla="*/ 202789 h 1767653"/>
                    <a:gd name="connsiteX1" fmla="*/ 438150 w 849980"/>
                    <a:gd name="connsiteY1" fmla="*/ 0 h 1767653"/>
                    <a:gd name="connsiteX2" fmla="*/ 849980 w 849980"/>
                    <a:gd name="connsiteY2" fmla="*/ 202789 h 1767653"/>
                    <a:gd name="connsiteX3" fmla="*/ 0 w 849980"/>
                    <a:gd name="connsiteY3" fmla="*/ 1767653 h 1767653"/>
                    <a:gd name="connsiteX4" fmla="*/ 26320 w 849980"/>
                    <a:gd name="connsiteY4" fmla="*/ 202789 h 17676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49980" h="1767653">
                      <a:moveTo>
                        <a:pt x="26320" y="202789"/>
                      </a:moveTo>
                      <a:cubicBezTo>
                        <a:pt x="26320" y="90792"/>
                        <a:pt x="210703" y="0"/>
                        <a:pt x="438150" y="0"/>
                      </a:cubicBezTo>
                      <a:cubicBezTo>
                        <a:pt x="665597" y="0"/>
                        <a:pt x="849980" y="90792"/>
                        <a:pt x="849980" y="202789"/>
                      </a:cubicBezTo>
                      <a:cubicBezTo>
                        <a:pt x="849980" y="314786"/>
                        <a:pt x="637022" y="1524765"/>
                        <a:pt x="0" y="1767653"/>
                      </a:cubicBezTo>
                      <a:cubicBezTo>
                        <a:pt x="215466" y="1053278"/>
                        <a:pt x="26320" y="314786"/>
                        <a:pt x="26320" y="202789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33" name="台形 332">
                  <a:extLst>
                    <a:ext uri="{FF2B5EF4-FFF2-40B4-BE49-F238E27FC236}">
                      <a16:creationId xmlns:a16="http://schemas.microsoft.com/office/drawing/2014/main" id="{9DAC4876-313C-40B0-AF20-86776200534D}"/>
                    </a:ext>
                  </a:extLst>
                </p:cNvPr>
                <p:cNvSpPr/>
                <p:nvPr/>
              </p:nvSpPr>
              <p:spPr bwMode="auto">
                <a:xfrm rot="4592918">
                  <a:off x="7491946" y="3491220"/>
                  <a:ext cx="97614" cy="133369"/>
                </a:xfrm>
                <a:prstGeom prst="trapezoid">
                  <a:avLst/>
                </a:prstGeom>
                <a:solidFill>
                  <a:srgbClr val="33CC33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34" name="楕円 413">
                  <a:extLst>
                    <a:ext uri="{FF2B5EF4-FFF2-40B4-BE49-F238E27FC236}">
                      <a16:creationId xmlns:a16="http://schemas.microsoft.com/office/drawing/2014/main" id="{F89F0D7C-475F-4D1D-9184-BE68415AB1F5}"/>
                    </a:ext>
                  </a:extLst>
                </p:cNvPr>
                <p:cNvSpPr/>
                <p:nvPr/>
              </p:nvSpPr>
              <p:spPr bwMode="auto">
                <a:xfrm rot="4592918">
                  <a:off x="6749817" y="3086193"/>
                  <a:ext cx="329533" cy="1236172"/>
                </a:xfrm>
                <a:custGeom>
                  <a:avLst/>
                  <a:gdLst>
                    <a:gd name="connsiteX0" fmla="*/ 0 w 823660"/>
                    <a:gd name="connsiteY0" fmla="*/ 202789 h 405577"/>
                    <a:gd name="connsiteX1" fmla="*/ 411830 w 823660"/>
                    <a:gd name="connsiteY1" fmla="*/ 0 h 405577"/>
                    <a:gd name="connsiteX2" fmla="*/ 823660 w 823660"/>
                    <a:gd name="connsiteY2" fmla="*/ 202789 h 405577"/>
                    <a:gd name="connsiteX3" fmla="*/ 411830 w 823660"/>
                    <a:gd name="connsiteY3" fmla="*/ 405578 h 405577"/>
                    <a:gd name="connsiteX4" fmla="*/ 0 w 823660"/>
                    <a:gd name="connsiteY4" fmla="*/ 202789 h 405577"/>
                    <a:gd name="connsiteX0" fmla="*/ 0 w 823660"/>
                    <a:gd name="connsiteY0" fmla="*/ 202789 h 405578"/>
                    <a:gd name="connsiteX1" fmla="*/ 411830 w 823660"/>
                    <a:gd name="connsiteY1" fmla="*/ 0 h 405578"/>
                    <a:gd name="connsiteX2" fmla="*/ 823660 w 823660"/>
                    <a:gd name="connsiteY2" fmla="*/ 202789 h 405578"/>
                    <a:gd name="connsiteX3" fmla="*/ 411830 w 823660"/>
                    <a:gd name="connsiteY3" fmla="*/ 405578 h 405578"/>
                    <a:gd name="connsiteX4" fmla="*/ 0 w 823660"/>
                    <a:gd name="connsiteY4" fmla="*/ 202789 h 405578"/>
                    <a:gd name="connsiteX0" fmla="*/ 0 w 823660"/>
                    <a:gd name="connsiteY0" fmla="*/ 202789 h 405578"/>
                    <a:gd name="connsiteX1" fmla="*/ 411830 w 823660"/>
                    <a:gd name="connsiteY1" fmla="*/ 0 h 405578"/>
                    <a:gd name="connsiteX2" fmla="*/ 823660 w 823660"/>
                    <a:gd name="connsiteY2" fmla="*/ 202789 h 405578"/>
                    <a:gd name="connsiteX3" fmla="*/ 411830 w 823660"/>
                    <a:gd name="connsiteY3" fmla="*/ 405578 h 405578"/>
                    <a:gd name="connsiteX4" fmla="*/ 0 w 823660"/>
                    <a:gd name="connsiteY4" fmla="*/ 202789 h 405578"/>
                    <a:gd name="connsiteX0" fmla="*/ 0 w 823660"/>
                    <a:gd name="connsiteY0" fmla="*/ 202789 h 405578"/>
                    <a:gd name="connsiteX1" fmla="*/ 411830 w 823660"/>
                    <a:gd name="connsiteY1" fmla="*/ 0 h 405578"/>
                    <a:gd name="connsiteX2" fmla="*/ 823660 w 823660"/>
                    <a:gd name="connsiteY2" fmla="*/ 202789 h 405578"/>
                    <a:gd name="connsiteX3" fmla="*/ 411830 w 823660"/>
                    <a:gd name="connsiteY3" fmla="*/ 405578 h 405578"/>
                    <a:gd name="connsiteX4" fmla="*/ 0 w 823660"/>
                    <a:gd name="connsiteY4" fmla="*/ 202789 h 405578"/>
                    <a:gd name="connsiteX0" fmla="*/ 0 w 823660"/>
                    <a:gd name="connsiteY0" fmla="*/ 202789 h 405578"/>
                    <a:gd name="connsiteX1" fmla="*/ 411830 w 823660"/>
                    <a:gd name="connsiteY1" fmla="*/ 0 h 405578"/>
                    <a:gd name="connsiteX2" fmla="*/ 823660 w 823660"/>
                    <a:gd name="connsiteY2" fmla="*/ 202789 h 405578"/>
                    <a:gd name="connsiteX3" fmla="*/ 411830 w 823660"/>
                    <a:gd name="connsiteY3" fmla="*/ 405578 h 405578"/>
                    <a:gd name="connsiteX4" fmla="*/ 0 w 823660"/>
                    <a:gd name="connsiteY4" fmla="*/ 202789 h 405578"/>
                    <a:gd name="connsiteX0" fmla="*/ 121007 w 944667"/>
                    <a:gd name="connsiteY0" fmla="*/ 202789 h 1767653"/>
                    <a:gd name="connsiteX1" fmla="*/ 532837 w 944667"/>
                    <a:gd name="connsiteY1" fmla="*/ 0 h 1767653"/>
                    <a:gd name="connsiteX2" fmla="*/ 944667 w 944667"/>
                    <a:gd name="connsiteY2" fmla="*/ 202789 h 1767653"/>
                    <a:gd name="connsiteX3" fmla="*/ 94687 w 944667"/>
                    <a:gd name="connsiteY3" fmla="*/ 1767653 h 1767653"/>
                    <a:gd name="connsiteX4" fmla="*/ 121007 w 944667"/>
                    <a:gd name="connsiteY4" fmla="*/ 202789 h 1767653"/>
                    <a:gd name="connsiteX0" fmla="*/ 26320 w 849980"/>
                    <a:gd name="connsiteY0" fmla="*/ 202789 h 1767653"/>
                    <a:gd name="connsiteX1" fmla="*/ 438150 w 849980"/>
                    <a:gd name="connsiteY1" fmla="*/ 0 h 1767653"/>
                    <a:gd name="connsiteX2" fmla="*/ 849980 w 849980"/>
                    <a:gd name="connsiteY2" fmla="*/ 202789 h 1767653"/>
                    <a:gd name="connsiteX3" fmla="*/ 0 w 849980"/>
                    <a:gd name="connsiteY3" fmla="*/ 1767653 h 1767653"/>
                    <a:gd name="connsiteX4" fmla="*/ 26320 w 849980"/>
                    <a:gd name="connsiteY4" fmla="*/ 202789 h 1767653"/>
                    <a:gd name="connsiteX0" fmla="*/ 26320 w 849980"/>
                    <a:gd name="connsiteY0" fmla="*/ 202789 h 1767653"/>
                    <a:gd name="connsiteX1" fmla="*/ 438150 w 849980"/>
                    <a:gd name="connsiteY1" fmla="*/ 0 h 1767653"/>
                    <a:gd name="connsiteX2" fmla="*/ 849980 w 849980"/>
                    <a:gd name="connsiteY2" fmla="*/ 202789 h 1767653"/>
                    <a:gd name="connsiteX3" fmla="*/ 0 w 849980"/>
                    <a:gd name="connsiteY3" fmla="*/ 1767653 h 1767653"/>
                    <a:gd name="connsiteX4" fmla="*/ 26320 w 849980"/>
                    <a:gd name="connsiteY4" fmla="*/ 202789 h 1767653"/>
                    <a:gd name="connsiteX0" fmla="*/ 26320 w 849980"/>
                    <a:gd name="connsiteY0" fmla="*/ 202789 h 1767653"/>
                    <a:gd name="connsiteX1" fmla="*/ 438150 w 849980"/>
                    <a:gd name="connsiteY1" fmla="*/ 0 h 1767653"/>
                    <a:gd name="connsiteX2" fmla="*/ 849980 w 849980"/>
                    <a:gd name="connsiteY2" fmla="*/ 202789 h 1767653"/>
                    <a:gd name="connsiteX3" fmla="*/ 0 w 849980"/>
                    <a:gd name="connsiteY3" fmla="*/ 1767653 h 1767653"/>
                    <a:gd name="connsiteX4" fmla="*/ 26320 w 849980"/>
                    <a:gd name="connsiteY4" fmla="*/ 202789 h 17676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49980" h="1767653">
                      <a:moveTo>
                        <a:pt x="26320" y="202789"/>
                      </a:moveTo>
                      <a:cubicBezTo>
                        <a:pt x="26320" y="90792"/>
                        <a:pt x="210703" y="0"/>
                        <a:pt x="438150" y="0"/>
                      </a:cubicBezTo>
                      <a:cubicBezTo>
                        <a:pt x="665597" y="0"/>
                        <a:pt x="849980" y="90792"/>
                        <a:pt x="849980" y="202789"/>
                      </a:cubicBezTo>
                      <a:cubicBezTo>
                        <a:pt x="849980" y="314786"/>
                        <a:pt x="637022" y="1524765"/>
                        <a:pt x="0" y="1767653"/>
                      </a:cubicBezTo>
                      <a:cubicBezTo>
                        <a:pt x="215466" y="1053278"/>
                        <a:pt x="26320" y="314786"/>
                        <a:pt x="26320" y="202789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</p:grpSp>
        <p:grpSp>
          <p:nvGrpSpPr>
            <p:cNvPr id="402" name="グループ化 401">
              <a:extLst>
                <a:ext uri="{FF2B5EF4-FFF2-40B4-BE49-F238E27FC236}">
                  <a16:creationId xmlns:a16="http://schemas.microsoft.com/office/drawing/2014/main" id="{319CB37F-447F-4D3E-BD76-9E0C41864A5A}"/>
                </a:ext>
              </a:extLst>
            </p:cNvPr>
            <p:cNvGrpSpPr/>
            <p:nvPr/>
          </p:nvGrpSpPr>
          <p:grpSpPr>
            <a:xfrm>
              <a:off x="6315213" y="5442310"/>
              <a:ext cx="1182632" cy="630295"/>
              <a:chOff x="6158940" y="5135165"/>
              <a:chExt cx="1182632" cy="630295"/>
            </a:xfrm>
          </p:grpSpPr>
          <p:grpSp>
            <p:nvGrpSpPr>
              <p:cNvPr id="403" name="グループ化 402">
                <a:extLst>
                  <a:ext uri="{FF2B5EF4-FFF2-40B4-BE49-F238E27FC236}">
                    <a16:creationId xmlns:a16="http://schemas.microsoft.com/office/drawing/2014/main" id="{BE5C252F-C535-40D8-B700-5128A17CC7B6}"/>
                  </a:ext>
                </a:extLst>
              </p:cNvPr>
              <p:cNvGrpSpPr/>
              <p:nvPr/>
            </p:nvGrpSpPr>
            <p:grpSpPr>
              <a:xfrm>
                <a:off x="6423860" y="5135165"/>
                <a:ext cx="917712" cy="416650"/>
                <a:chOff x="6049868" y="3161894"/>
                <a:chExt cx="1557569" cy="707151"/>
              </a:xfrm>
            </p:grpSpPr>
            <p:sp>
              <p:nvSpPr>
                <p:cNvPr id="409" name="台形 408">
                  <a:extLst>
                    <a:ext uri="{FF2B5EF4-FFF2-40B4-BE49-F238E27FC236}">
                      <a16:creationId xmlns:a16="http://schemas.microsoft.com/office/drawing/2014/main" id="{42B1E0FD-FB5F-41CB-B40A-51A5ABD46C21}"/>
                    </a:ext>
                  </a:extLst>
                </p:cNvPr>
                <p:cNvSpPr/>
                <p:nvPr/>
              </p:nvSpPr>
              <p:spPr bwMode="auto">
                <a:xfrm rot="3600000">
                  <a:off x="7177686" y="3144016"/>
                  <a:ext cx="97614" cy="133369"/>
                </a:xfrm>
                <a:prstGeom prst="trapezoid">
                  <a:avLst/>
                </a:prstGeom>
                <a:solidFill>
                  <a:srgbClr val="33CC33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10" name="楕円 413">
                  <a:extLst>
                    <a:ext uri="{FF2B5EF4-FFF2-40B4-BE49-F238E27FC236}">
                      <a16:creationId xmlns:a16="http://schemas.microsoft.com/office/drawing/2014/main" id="{06C99D6D-CB48-49E0-869C-F143363917FB}"/>
                    </a:ext>
                  </a:extLst>
                </p:cNvPr>
                <p:cNvSpPr/>
                <p:nvPr/>
              </p:nvSpPr>
              <p:spPr bwMode="auto">
                <a:xfrm rot="3600000">
                  <a:off x="6503187" y="2911277"/>
                  <a:ext cx="329533" cy="1236172"/>
                </a:xfrm>
                <a:custGeom>
                  <a:avLst/>
                  <a:gdLst>
                    <a:gd name="connsiteX0" fmla="*/ 0 w 823660"/>
                    <a:gd name="connsiteY0" fmla="*/ 202789 h 405577"/>
                    <a:gd name="connsiteX1" fmla="*/ 411830 w 823660"/>
                    <a:gd name="connsiteY1" fmla="*/ 0 h 405577"/>
                    <a:gd name="connsiteX2" fmla="*/ 823660 w 823660"/>
                    <a:gd name="connsiteY2" fmla="*/ 202789 h 405577"/>
                    <a:gd name="connsiteX3" fmla="*/ 411830 w 823660"/>
                    <a:gd name="connsiteY3" fmla="*/ 405578 h 405577"/>
                    <a:gd name="connsiteX4" fmla="*/ 0 w 823660"/>
                    <a:gd name="connsiteY4" fmla="*/ 202789 h 405577"/>
                    <a:gd name="connsiteX0" fmla="*/ 0 w 823660"/>
                    <a:gd name="connsiteY0" fmla="*/ 202789 h 405578"/>
                    <a:gd name="connsiteX1" fmla="*/ 411830 w 823660"/>
                    <a:gd name="connsiteY1" fmla="*/ 0 h 405578"/>
                    <a:gd name="connsiteX2" fmla="*/ 823660 w 823660"/>
                    <a:gd name="connsiteY2" fmla="*/ 202789 h 405578"/>
                    <a:gd name="connsiteX3" fmla="*/ 411830 w 823660"/>
                    <a:gd name="connsiteY3" fmla="*/ 405578 h 405578"/>
                    <a:gd name="connsiteX4" fmla="*/ 0 w 823660"/>
                    <a:gd name="connsiteY4" fmla="*/ 202789 h 405578"/>
                    <a:gd name="connsiteX0" fmla="*/ 0 w 823660"/>
                    <a:gd name="connsiteY0" fmla="*/ 202789 h 405578"/>
                    <a:gd name="connsiteX1" fmla="*/ 411830 w 823660"/>
                    <a:gd name="connsiteY1" fmla="*/ 0 h 405578"/>
                    <a:gd name="connsiteX2" fmla="*/ 823660 w 823660"/>
                    <a:gd name="connsiteY2" fmla="*/ 202789 h 405578"/>
                    <a:gd name="connsiteX3" fmla="*/ 411830 w 823660"/>
                    <a:gd name="connsiteY3" fmla="*/ 405578 h 405578"/>
                    <a:gd name="connsiteX4" fmla="*/ 0 w 823660"/>
                    <a:gd name="connsiteY4" fmla="*/ 202789 h 405578"/>
                    <a:gd name="connsiteX0" fmla="*/ 0 w 823660"/>
                    <a:gd name="connsiteY0" fmla="*/ 202789 h 405578"/>
                    <a:gd name="connsiteX1" fmla="*/ 411830 w 823660"/>
                    <a:gd name="connsiteY1" fmla="*/ 0 h 405578"/>
                    <a:gd name="connsiteX2" fmla="*/ 823660 w 823660"/>
                    <a:gd name="connsiteY2" fmla="*/ 202789 h 405578"/>
                    <a:gd name="connsiteX3" fmla="*/ 411830 w 823660"/>
                    <a:gd name="connsiteY3" fmla="*/ 405578 h 405578"/>
                    <a:gd name="connsiteX4" fmla="*/ 0 w 823660"/>
                    <a:gd name="connsiteY4" fmla="*/ 202789 h 405578"/>
                    <a:gd name="connsiteX0" fmla="*/ 0 w 823660"/>
                    <a:gd name="connsiteY0" fmla="*/ 202789 h 405578"/>
                    <a:gd name="connsiteX1" fmla="*/ 411830 w 823660"/>
                    <a:gd name="connsiteY1" fmla="*/ 0 h 405578"/>
                    <a:gd name="connsiteX2" fmla="*/ 823660 w 823660"/>
                    <a:gd name="connsiteY2" fmla="*/ 202789 h 405578"/>
                    <a:gd name="connsiteX3" fmla="*/ 411830 w 823660"/>
                    <a:gd name="connsiteY3" fmla="*/ 405578 h 405578"/>
                    <a:gd name="connsiteX4" fmla="*/ 0 w 823660"/>
                    <a:gd name="connsiteY4" fmla="*/ 202789 h 405578"/>
                    <a:gd name="connsiteX0" fmla="*/ 121007 w 944667"/>
                    <a:gd name="connsiteY0" fmla="*/ 202789 h 1767653"/>
                    <a:gd name="connsiteX1" fmla="*/ 532837 w 944667"/>
                    <a:gd name="connsiteY1" fmla="*/ 0 h 1767653"/>
                    <a:gd name="connsiteX2" fmla="*/ 944667 w 944667"/>
                    <a:gd name="connsiteY2" fmla="*/ 202789 h 1767653"/>
                    <a:gd name="connsiteX3" fmla="*/ 94687 w 944667"/>
                    <a:gd name="connsiteY3" fmla="*/ 1767653 h 1767653"/>
                    <a:gd name="connsiteX4" fmla="*/ 121007 w 944667"/>
                    <a:gd name="connsiteY4" fmla="*/ 202789 h 1767653"/>
                    <a:gd name="connsiteX0" fmla="*/ 26320 w 849980"/>
                    <a:gd name="connsiteY0" fmla="*/ 202789 h 1767653"/>
                    <a:gd name="connsiteX1" fmla="*/ 438150 w 849980"/>
                    <a:gd name="connsiteY1" fmla="*/ 0 h 1767653"/>
                    <a:gd name="connsiteX2" fmla="*/ 849980 w 849980"/>
                    <a:gd name="connsiteY2" fmla="*/ 202789 h 1767653"/>
                    <a:gd name="connsiteX3" fmla="*/ 0 w 849980"/>
                    <a:gd name="connsiteY3" fmla="*/ 1767653 h 1767653"/>
                    <a:gd name="connsiteX4" fmla="*/ 26320 w 849980"/>
                    <a:gd name="connsiteY4" fmla="*/ 202789 h 1767653"/>
                    <a:gd name="connsiteX0" fmla="*/ 26320 w 849980"/>
                    <a:gd name="connsiteY0" fmla="*/ 202789 h 1767653"/>
                    <a:gd name="connsiteX1" fmla="*/ 438150 w 849980"/>
                    <a:gd name="connsiteY1" fmla="*/ 0 h 1767653"/>
                    <a:gd name="connsiteX2" fmla="*/ 849980 w 849980"/>
                    <a:gd name="connsiteY2" fmla="*/ 202789 h 1767653"/>
                    <a:gd name="connsiteX3" fmla="*/ 0 w 849980"/>
                    <a:gd name="connsiteY3" fmla="*/ 1767653 h 1767653"/>
                    <a:gd name="connsiteX4" fmla="*/ 26320 w 849980"/>
                    <a:gd name="connsiteY4" fmla="*/ 202789 h 1767653"/>
                    <a:gd name="connsiteX0" fmla="*/ 26320 w 849980"/>
                    <a:gd name="connsiteY0" fmla="*/ 202789 h 1767653"/>
                    <a:gd name="connsiteX1" fmla="*/ 438150 w 849980"/>
                    <a:gd name="connsiteY1" fmla="*/ 0 h 1767653"/>
                    <a:gd name="connsiteX2" fmla="*/ 849980 w 849980"/>
                    <a:gd name="connsiteY2" fmla="*/ 202789 h 1767653"/>
                    <a:gd name="connsiteX3" fmla="*/ 0 w 849980"/>
                    <a:gd name="connsiteY3" fmla="*/ 1767653 h 1767653"/>
                    <a:gd name="connsiteX4" fmla="*/ 26320 w 849980"/>
                    <a:gd name="connsiteY4" fmla="*/ 202789 h 17676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49980" h="1767653">
                      <a:moveTo>
                        <a:pt x="26320" y="202789"/>
                      </a:moveTo>
                      <a:cubicBezTo>
                        <a:pt x="26320" y="90792"/>
                        <a:pt x="210703" y="0"/>
                        <a:pt x="438150" y="0"/>
                      </a:cubicBezTo>
                      <a:cubicBezTo>
                        <a:pt x="665597" y="0"/>
                        <a:pt x="849980" y="90792"/>
                        <a:pt x="849980" y="202789"/>
                      </a:cubicBezTo>
                      <a:cubicBezTo>
                        <a:pt x="849980" y="314786"/>
                        <a:pt x="637022" y="1524765"/>
                        <a:pt x="0" y="1767653"/>
                      </a:cubicBezTo>
                      <a:cubicBezTo>
                        <a:pt x="215466" y="1053278"/>
                        <a:pt x="26320" y="314786"/>
                        <a:pt x="26320" y="202789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11" name="台形 410">
                  <a:extLst>
                    <a:ext uri="{FF2B5EF4-FFF2-40B4-BE49-F238E27FC236}">
                      <a16:creationId xmlns:a16="http://schemas.microsoft.com/office/drawing/2014/main" id="{9A929603-BFD1-4864-8EAC-348559192D88}"/>
                    </a:ext>
                  </a:extLst>
                </p:cNvPr>
                <p:cNvSpPr/>
                <p:nvPr/>
              </p:nvSpPr>
              <p:spPr bwMode="auto">
                <a:xfrm rot="4592918">
                  <a:off x="7491946" y="3491220"/>
                  <a:ext cx="97614" cy="133369"/>
                </a:xfrm>
                <a:prstGeom prst="trapezoid">
                  <a:avLst/>
                </a:prstGeom>
                <a:solidFill>
                  <a:srgbClr val="33CC33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12" name="楕円 413">
                  <a:extLst>
                    <a:ext uri="{FF2B5EF4-FFF2-40B4-BE49-F238E27FC236}">
                      <a16:creationId xmlns:a16="http://schemas.microsoft.com/office/drawing/2014/main" id="{48AE622B-813A-46F4-B06C-8CB8468B00EF}"/>
                    </a:ext>
                  </a:extLst>
                </p:cNvPr>
                <p:cNvSpPr/>
                <p:nvPr/>
              </p:nvSpPr>
              <p:spPr bwMode="auto">
                <a:xfrm rot="4592918">
                  <a:off x="6749817" y="3086193"/>
                  <a:ext cx="329533" cy="1236172"/>
                </a:xfrm>
                <a:custGeom>
                  <a:avLst/>
                  <a:gdLst>
                    <a:gd name="connsiteX0" fmla="*/ 0 w 823660"/>
                    <a:gd name="connsiteY0" fmla="*/ 202789 h 405577"/>
                    <a:gd name="connsiteX1" fmla="*/ 411830 w 823660"/>
                    <a:gd name="connsiteY1" fmla="*/ 0 h 405577"/>
                    <a:gd name="connsiteX2" fmla="*/ 823660 w 823660"/>
                    <a:gd name="connsiteY2" fmla="*/ 202789 h 405577"/>
                    <a:gd name="connsiteX3" fmla="*/ 411830 w 823660"/>
                    <a:gd name="connsiteY3" fmla="*/ 405578 h 405577"/>
                    <a:gd name="connsiteX4" fmla="*/ 0 w 823660"/>
                    <a:gd name="connsiteY4" fmla="*/ 202789 h 405577"/>
                    <a:gd name="connsiteX0" fmla="*/ 0 w 823660"/>
                    <a:gd name="connsiteY0" fmla="*/ 202789 h 405578"/>
                    <a:gd name="connsiteX1" fmla="*/ 411830 w 823660"/>
                    <a:gd name="connsiteY1" fmla="*/ 0 h 405578"/>
                    <a:gd name="connsiteX2" fmla="*/ 823660 w 823660"/>
                    <a:gd name="connsiteY2" fmla="*/ 202789 h 405578"/>
                    <a:gd name="connsiteX3" fmla="*/ 411830 w 823660"/>
                    <a:gd name="connsiteY3" fmla="*/ 405578 h 405578"/>
                    <a:gd name="connsiteX4" fmla="*/ 0 w 823660"/>
                    <a:gd name="connsiteY4" fmla="*/ 202789 h 405578"/>
                    <a:gd name="connsiteX0" fmla="*/ 0 w 823660"/>
                    <a:gd name="connsiteY0" fmla="*/ 202789 h 405578"/>
                    <a:gd name="connsiteX1" fmla="*/ 411830 w 823660"/>
                    <a:gd name="connsiteY1" fmla="*/ 0 h 405578"/>
                    <a:gd name="connsiteX2" fmla="*/ 823660 w 823660"/>
                    <a:gd name="connsiteY2" fmla="*/ 202789 h 405578"/>
                    <a:gd name="connsiteX3" fmla="*/ 411830 w 823660"/>
                    <a:gd name="connsiteY3" fmla="*/ 405578 h 405578"/>
                    <a:gd name="connsiteX4" fmla="*/ 0 w 823660"/>
                    <a:gd name="connsiteY4" fmla="*/ 202789 h 405578"/>
                    <a:gd name="connsiteX0" fmla="*/ 0 w 823660"/>
                    <a:gd name="connsiteY0" fmla="*/ 202789 h 405578"/>
                    <a:gd name="connsiteX1" fmla="*/ 411830 w 823660"/>
                    <a:gd name="connsiteY1" fmla="*/ 0 h 405578"/>
                    <a:gd name="connsiteX2" fmla="*/ 823660 w 823660"/>
                    <a:gd name="connsiteY2" fmla="*/ 202789 h 405578"/>
                    <a:gd name="connsiteX3" fmla="*/ 411830 w 823660"/>
                    <a:gd name="connsiteY3" fmla="*/ 405578 h 405578"/>
                    <a:gd name="connsiteX4" fmla="*/ 0 w 823660"/>
                    <a:gd name="connsiteY4" fmla="*/ 202789 h 405578"/>
                    <a:gd name="connsiteX0" fmla="*/ 0 w 823660"/>
                    <a:gd name="connsiteY0" fmla="*/ 202789 h 405578"/>
                    <a:gd name="connsiteX1" fmla="*/ 411830 w 823660"/>
                    <a:gd name="connsiteY1" fmla="*/ 0 h 405578"/>
                    <a:gd name="connsiteX2" fmla="*/ 823660 w 823660"/>
                    <a:gd name="connsiteY2" fmla="*/ 202789 h 405578"/>
                    <a:gd name="connsiteX3" fmla="*/ 411830 w 823660"/>
                    <a:gd name="connsiteY3" fmla="*/ 405578 h 405578"/>
                    <a:gd name="connsiteX4" fmla="*/ 0 w 823660"/>
                    <a:gd name="connsiteY4" fmla="*/ 202789 h 405578"/>
                    <a:gd name="connsiteX0" fmla="*/ 121007 w 944667"/>
                    <a:gd name="connsiteY0" fmla="*/ 202789 h 1767653"/>
                    <a:gd name="connsiteX1" fmla="*/ 532837 w 944667"/>
                    <a:gd name="connsiteY1" fmla="*/ 0 h 1767653"/>
                    <a:gd name="connsiteX2" fmla="*/ 944667 w 944667"/>
                    <a:gd name="connsiteY2" fmla="*/ 202789 h 1767653"/>
                    <a:gd name="connsiteX3" fmla="*/ 94687 w 944667"/>
                    <a:gd name="connsiteY3" fmla="*/ 1767653 h 1767653"/>
                    <a:gd name="connsiteX4" fmla="*/ 121007 w 944667"/>
                    <a:gd name="connsiteY4" fmla="*/ 202789 h 1767653"/>
                    <a:gd name="connsiteX0" fmla="*/ 26320 w 849980"/>
                    <a:gd name="connsiteY0" fmla="*/ 202789 h 1767653"/>
                    <a:gd name="connsiteX1" fmla="*/ 438150 w 849980"/>
                    <a:gd name="connsiteY1" fmla="*/ 0 h 1767653"/>
                    <a:gd name="connsiteX2" fmla="*/ 849980 w 849980"/>
                    <a:gd name="connsiteY2" fmla="*/ 202789 h 1767653"/>
                    <a:gd name="connsiteX3" fmla="*/ 0 w 849980"/>
                    <a:gd name="connsiteY3" fmla="*/ 1767653 h 1767653"/>
                    <a:gd name="connsiteX4" fmla="*/ 26320 w 849980"/>
                    <a:gd name="connsiteY4" fmla="*/ 202789 h 1767653"/>
                    <a:gd name="connsiteX0" fmla="*/ 26320 w 849980"/>
                    <a:gd name="connsiteY0" fmla="*/ 202789 h 1767653"/>
                    <a:gd name="connsiteX1" fmla="*/ 438150 w 849980"/>
                    <a:gd name="connsiteY1" fmla="*/ 0 h 1767653"/>
                    <a:gd name="connsiteX2" fmla="*/ 849980 w 849980"/>
                    <a:gd name="connsiteY2" fmla="*/ 202789 h 1767653"/>
                    <a:gd name="connsiteX3" fmla="*/ 0 w 849980"/>
                    <a:gd name="connsiteY3" fmla="*/ 1767653 h 1767653"/>
                    <a:gd name="connsiteX4" fmla="*/ 26320 w 849980"/>
                    <a:gd name="connsiteY4" fmla="*/ 202789 h 1767653"/>
                    <a:gd name="connsiteX0" fmla="*/ 26320 w 849980"/>
                    <a:gd name="connsiteY0" fmla="*/ 202789 h 1767653"/>
                    <a:gd name="connsiteX1" fmla="*/ 438150 w 849980"/>
                    <a:gd name="connsiteY1" fmla="*/ 0 h 1767653"/>
                    <a:gd name="connsiteX2" fmla="*/ 849980 w 849980"/>
                    <a:gd name="connsiteY2" fmla="*/ 202789 h 1767653"/>
                    <a:gd name="connsiteX3" fmla="*/ 0 w 849980"/>
                    <a:gd name="connsiteY3" fmla="*/ 1767653 h 1767653"/>
                    <a:gd name="connsiteX4" fmla="*/ 26320 w 849980"/>
                    <a:gd name="connsiteY4" fmla="*/ 202789 h 17676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49980" h="1767653">
                      <a:moveTo>
                        <a:pt x="26320" y="202789"/>
                      </a:moveTo>
                      <a:cubicBezTo>
                        <a:pt x="26320" y="90792"/>
                        <a:pt x="210703" y="0"/>
                        <a:pt x="438150" y="0"/>
                      </a:cubicBezTo>
                      <a:cubicBezTo>
                        <a:pt x="665597" y="0"/>
                        <a:pt x="849980" y="90792"/>
                        <a:pt x="849980" y="202789"/>
                      </a:cubicBezTo>
                      <a:cubicBezTo>
                        <a:pt x="849980" y="314786"/>
                        <a:pt x="637022" y="1524765"/>
                        <a:pt x="0" y="1767653"/>
                      </a:cubicBezTo>
                      <a:cubicBezTo>
                        <a:pt x="215466" y="1053278"/>
                        <a:pt x="26320" y="314786"/>
                        <a:pt x="26320" y="202789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404" name="グループ化 403">
                <a:extLst>
                  <a:ext uri="{FF2B5EF4-FFF2-40B4-BE49-F238E27FC236}">
                    <a16:creationId xmlns:a16="http://schemas.microsoft.com/office/drawing/2014/main" id="{9D3BE1DA-CDFE-41DD-B5B5-D6F772F1A737}"/>
                  </a:ext>
                </a:extLst>
              </p:cNvPr>
              <p:cNvGrpSpPr/>
              <p:nvPr/>
            </p:nvGrpSpPr>
            <p:grpSpPr>
              <a:xfrm>
                <a:off x="6158940" y="5348810"/>
                <a:ext cx="917712" cy="416650"/>
                <a:chOff x="6049868" y="3161894"/>
                <a:chExt cx="1557569" cy="707151"/>
              </a:xfrm>
            </p:grpSpPr>
            <p:sp>
              <p:nvSpPr>
                <p:cNvPr id="405" name="台形 404">
                  <a:extLst>
                    <a:ext uri="{FF2B5EF4-FFF2-40B4-BE49-F238E27FC236}">
                      <a16:creationId xmlns:a16="http://schemas.microsoft.com/office/drawing/2014/main" id="{D4EAD047-AC94-473B-AED5-00F1D90EF8AF}"/>
                    </a:ext>
                  </a:extLst>
                </p:cNvPr>
                <p:cNvSpPr/>
                <p:nvPr/>
              </p:nvSpPr>
              <p:spPr bwMode="auto">
                <a:xfrm rot="3600000">
                  <a:off x="7177686" y="3144016"/>
                  <a:ext cx="97614" cy="133369"/>
                </a:xfrm>
                <a:prstGeom prst="trapezoid">
                  <a:avLst/>
                </a:prstGeom>
                <a:solidFill>
                  <a:srgbClr val="33CC33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06" name="楕円 413">
                  <a:extLst>
                    <a:ext uri="{FF2B5EF4-FFF2-40B4-BE49-F238E27FC236}">
                      <a16:creationId xmlns:a16="http://schemas.microsoft.com/office/drawing/2014/main" id="{454E9427-3C9C-49A6-BA3B-8A66C0C2F0D7}"/>
                    </a:ext>
                  </a:extLst>
                </p:cNvPr>
                <p:cNvSpPr/>
                <p:nvPr/>
              </p:nvSpPr>
              <p:spPr bwMode="auto">
                <a:xfrm rot="3600000">
                  <a:off x="6503187" y="2911277"/>
                  <a:ext cx="329533" cy="1236172"/>
                </a:xfrm>
                <a:custGeom>
                  <a:avLst/>
                  <a:gdLst>
                    <a:gd name="connsiteX0" fmla="*/ 0 w 823660"/>
                    <a:gd name="connsiteY0" fmla="*/ 202789 h 405577"/>
                    <a:gd name="connsiteX1" fmla="*/ 411830 w 823660"/>
                    <a:gd name="connsiteY1" fmla="*/ 0 h 405577"/>
                    <a:gd name="connsiteX2" fmla="*/ 823660 w 823660"/>
                    <a:gd name="connsiteY2" fmla="*/ 202789 h 405577"/>
                    <a:gd name="connsiteX3" fmla="*/ 411830 w 823660"/>
                    <a:gd name="connsiteY3" fmla="*/ 405578 h 405577"/>
                    <a:gd name="connsiteX4" fmla="*/ 0 w 823660"/>
                    <a:gd name="connsiteY4" fmla="*/ 202789 h 405577"/>
                    <a:gd name="connsiteX0" fmla="*/ 0 w 823660"/>
                    <a:gd name="connsiteY0" fmla="*/ 202789 h 405578"/>
                    <a:gd name="connsiteX1" fmla="*/ 411830 w 823660"/>
                    <a:gd name="connsiteY1" fmla="*/ 0 h 405578"/>
                    <a:gd name="connsiteX2" fmla="*/ 823660 w 823660"/>
                    <a:gd name="connsiteY2" fmla="*/ 202789 h 405578"/>
                    <a:gd name="connsiteX3" fmla="*/ 411830 w 823660"/>
                    <a:gd name="connsiteY3" fmla="*/ 405578 h 405578"/>
                    <a:gd name="connsiteX4" fmla="*/ 0 w 823660"/>
                    <a:gd name="connsiteY4" fmla="*/ 202789 h 405578"/>
                    <a:gd name="connsiteX0" fmla="*/ 0 w 823660"/>
                    <a:gd name="connsiteY0" fmla="*/ 202789 h 405578"/>
                    <a:gd name="connsiteX1" fmla="*/ 411830 w 823660"/>
                    <a:gd name="connsiteY1" fmla="*/ 0 h 405578"/>
                    <a:gd name="connsiteX2" fmla="*/ 823660 w 823660"/>
                    <a:gd name="connsiteY2" fmla="*/ 202789 h 405578"/>
                    <a:gd name="connsiteX3" fmla="*/ 411830 w 823660"/>
                    <a:gd name="connsiteY3" fmla="*/ 405578 h 405578"/>
                    <a:gd name="connsiteX4" fmla="*/ 0 w 823660"/>
                    <a:gd name="connsiteY4" fmla="*/ 202789 h 405578"/>
                    <a:gd name="connsiteX0" fmla="*/ 0 w 823660"/>
                    <a:gd name="connsiteY0" fmla="*/ 202789 h 405578"/>
                    <a:gd name="connsiteX1" fmla="*/ 411830 w 823660"/>
                    <a:gd name="connsiteY1" fmla="*/ 0 h 405578"/>
                    <a:gd name="connsiteX2" fmla="*/ 823660 w 823660"/>
                    <a:gd name="connsiteY2" fmla="*/ 202789 h 405578"/>
                    <a:gd name="connsiteX3" fmla="*/ 411830 w 823660"/>
                    <a:gd name="connsiteY3" fmla="*/ 405578 h 405578"/>
                    <a:gd name="connsiteX4" fmla="*/ 0 w 823660"/>
                    <a:gd name="connsiteY4" fmla="*/ 202789 h 405578"/>
                    <a:gd name="connsiteX0" fmla="*/ 0 w 823660"/>
                    <a:gd name="connsiteY0" fmla="*/ 202789 h 405578"/>
                    <a:gd name="connsiteX1" fmla="*/ 411830 w 823660"/>
                    <a:gd name="connsiteY1" fmla="*/ 0 h 405578"/>
                    <a:gd name="connsiteX2" fmla="*/ 823660 w 823660"/>
                    <a:gd name="connsiteY2" fmla="*/ 202789 h 405578"/>
                    <a:gd name="connsiteX3" fmla="*/ 411830 w 823660"/>
                    <a:gd name="connsiteY3" fmla="*/ 405578 h 405578"/>
                    <a:gd name="connsiteX4" fmla="*/ 0 w 823660"/>
                    <a:gd name="connsiteY4" fmla="*/ 202789 h 405578"/>
                    <a:gd name="connsiteX0" fmla="*/ 121007 w 944667"/>
                    <a:gd name="connsiteY0" fmla="*/ 202789 h 1767653"/>
                    <a:gd name="connsiteX1" fmla="*/ 532837 w 944667"/>
                    <a:gd name="connsiteY1" fmla="*/ 0 h 1767653"/>
                    <a:gd name="connsiteX2" fmla="*/ 944667 w 944667"/>
                    <a:gd name="connsiteY2" fmla="*/ 202789 h 1767653"/>
                    <a:gd name="connsiteX3" fmla="*/ 94687 w 944667"/>
                    <a:gd name="connsiteY3" fmla="*/ 1767653 h 1767653"/>
                    <a:gd name="connsiteX4" fmla="*/ 121007 w 944667"/>
                    <a:gd name="connsiteY4" fmla="*/ 202789 h 1767653"/>
                    <a:gd name="connsiteX0" fmla="*/ 26320 w 849980"/>
                    <a:gd name="connsiteY0" fmla="*/ 202789 h 1767653"/>
                    <a:gd name="connsiteX1" fmla="*/ 438150 w 849980"/>
                    <a:gd name="connsiteY1" fmla="*/ 0 h 1767653"/>
                    <a:gd name="connsiteX2" fmla="*/ 849980 w 849980"/>
                    <a:gd name="connsiteY2" fmla="*/ 202789 h 1767653"/>
                    <a:gd name="connsiteX3" fmla="*/ 0 w 849980"/>
                    <a:gd name="connsiteY3" fmla="*/ 1767653 h 1767653"/>
                    <a:gd name="connsiteX4" fmla="*/ 26320 w 849980"/>
                    <a:gd name="connsiteY4" fmla="*/ 202789 h 1767653"/>
                    <a:gd name="connsiteX0" fmla="*/ 26320 w 849980"/>
                    <a:gd name="connsiteY0" fmla="*/ 202789 h 1767653"/>
                    <a:gd name="connsiteX1" fmla="*/ 438150 w 849980"/>
                    <a:gd name="connsiteY1" fmla="*/ 0 h 1767653"/>
                    <a:gd name="connsiteX2" fmla="*/ 849980 w 849980"/>
                    <a:gd name="connsiteY2" fmla="*/ 202789 h 1767653"/>
                    <a:gd name="connsiteX3" fmla="*/ 0 w 849980"/>
                    <a:gd name="connsiteY3" fmla="*/ 1767653 h 1767653"/>
                    <a:gd name="connsiteX4" fmla="*/ 26320 w 849980"/>
                    <a:gd name="connsiteY4" fmla="*/ 202789 h 1767653"/>
                    <a:gd name="connsiteX0" fmla="*/ 26320 w 849980"/>
                    <a:gd name="connsiteY0" fmla="*/ 202789 h 1767653"/>
                    <a:gd name="connsiteX1" fmla="*/ 438150 w 849980"/>
                    <a:gd name="connsiteY1" fmla="*/ 0 h 1767653"/>
                    <a:gd name="connsiteX2" fmla="*/ 849980 w 849980"/>
                    <a:gd name="connsiteY2" fmla="*/ 202789 h 1767653"/>
                    <a:gd name="connsiteX3" fmla="*/ 0 w 849980"/>
                    <a:gd name="connsiteY3" fmla="*/ 1767653 h 1767653"/>
                    <a:gd name="connsiteX4" fmla="*/ 26320 w 849980"/>
                    <a:gd name="connsiteY4" fmla="*/ 202789 h 17676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49980" h="1767653">
                      <a:moveTo>
                        <a:pt x="26320" y="202789"/>
                      </a:moveTo>
                      <a:cubicBezTo>
                        <a:pt x="26320" y="90792"/>
                        <a:pt x="210703" y="0"/>
                        <a:pt x="438150" y="0"/>
                      </a:cubicBezTo>
                      <a:cubicBezTo>
                        <a:pt x="665597" y="0"/>
                        <a:pt x="849980" y="90792"/>
                        <a:pt x="849980" y="202789"/>
                      </a:cubicBezTo>
                      <a:cubicBezTo>
                        <a:pt x="849980" y="314786"/>
                        <a:pt x="637022" y="1524765"/>
                        <a:pt x="0" y="1767653"/>
                      </a:cubicBezTo>
                      <a:cubicBezTo>
                        <a:pt x="215466" y="1053278"/>
                        <a:pt x="26320" y="314786"/>
                        <a:pt x="26320" y="202789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07" name="台形 406">
                  <a:extLst>
                    <a:ext uri="{FF2B5EF4-FFF2-40B4-BE49-F238E27FC236}">
                      <a16:creationId xmlns:a16="http://schemas.microsoft.com/office/drawing/2014/main" id="{60939BB1-A32F-42DD-871B-7BDA52FEB1D0}"/>
                    </a:ext>
                  </a:extLst>
                </p:cNvPr>
                <p:cNvSpPr/>
                <p:nvPr/>
              </p:nvSpPr>
              <p:spPr bwMode="auto">
                <a:xfrm rot="4592918">
                  <a:off x="7491946" y="3491220"/>
                  <a:ext cx="97614" cy="133369"/>
                </a:xfrm>
                <a:prstGeom prst="trapezoid">
                  <a:avLst/>
                </a:prstGeom>
                <a:solidFill>
                  <a:srgbClr val="33CC33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08" name="楕円 413">
                  <a:extLst>
                    <a:ext uri="{FF2B5EF4-FFF2-40B4-BE49-F238E27FC236}">
                      <a16:creationId xmlns:a16="http://schemas.microsoft.com/office/drawing/2014/main" id="{36889EEB-B8B2-49BC-9C72-4A2683A7F0CD}"/>
                    </a:ext>
                  </a:extLst>
                </p:cNvPr>
                <p:cNvSpPr/>
                <p:nvPr/>
              </p:nvSpPr>
              <p:spPr bwMode="auto">
                <a:xfrm rot="4592918">
                  <a:off x="6749817" y="3086193"/>
                  <a:ext cx="329533" cy="1236172"/>
                </a:xfrm>
                <a:custGeom>
                  <a:avLst/>
                  <a:gdLst>
                    <a:gd name="connsiteX0" fmla="*/ 0 w 823660"/>
                    <a:gd name="connsiteY0" fmla="*/ 202789 h 405577"/>
                    <a:gd name="connsiteX1" fmla="*/ 411830 w 823660"/>
                    <a:gd name="connsiteY1" fmla="*/ 0 h 405577"/>
                    <a:gd name="connsiteX2" fmla="*/ 823660 w 823660"/>
                    <a:gd name="connsiteY2" fmla="*/ 202789 h 405577"/>
                    <a:gd name="connsiteX3" fmla="*/ 411830 w 823660"/>
                    <a:gd name="connsiteY3" fmla="*/ 405578 h 405577"/>
                    <a:gd name="connsiteX4" fmla="*/ 0 w 823660"/>
                    <a:gd name="connsiteY4" fmla="*/ 202789 h 405577"/>
                    <a:gd name="connsiteX0" fmla="*/ 0 w 823660"/>
                    <a:gd name="connsiteY0" fmla="*/ 202789 h 405578"/>
                    <a:gd name="connsiteX1" fmla="*/ 411830 w 823660"/>
                    <a:gd name="connsiteY1" fmla="*/ 0 h 405578"/>
                    <a:gd name="connsiteX2" fmla="*/ 823660 w 823660"/>
                    <a:gd name="connsiteY2" fmla="*/ 202789 h 405578"/>
                    <a:gd name="connsiteX3" fmla="*/ 411830 w 823660"/>
                    <a:gd name="connsiteY3" fmla="*/ 405578 h 405578"/>
                    <a:gd name="connsiteX4" fmla="*/ 0 w 823660"/>
                    <a:gd name="connsiteY4" fmla="*/ 202789 h 405578"/>
                    <a:gd name="connsiteX0" fmla="*/ 0 w 823660"/>
                    <a:gd name="connsiteY0" fmla="*/ 202789 h 405578"/>
                    <a:gd name="connsiteX1" fmla="*/ 411830 w 823660"/>
                    <a:gd name="connsiteY1" fmla="*/ 0 h 405578"/>
                    <a:gd name="connsiteX2" fmla="*/ 823660 w 823660"/>
                    <a:gd name="connsiteY2" fmla="*/ 202789 h 405578"/>
                    <a:gd name="connsiteX3" fmla="*/ 411830 w 823660"/>
                    <a:gd name="connsiteY3" fmla="*/ 405578 h 405578"/>
                    <a:gd name="connsiteX4" fmla="*/ 0 w 823660"/>
                    <a:gd name="connsiteY4" fmla="*/ 202789 h 405578"/>
                    <a:gd name="connsiteX0" fmla="*/ 0 w 823660"/>
                    <a:gd name="connsiteY0" fmla="*/ 202789 h 405578"/>
                    <a:gd name="connsiteX1" fmla="*/ 411830 w 823660"/>
                    <a:gd name="connsiteY1" fmla="*/ 0 h 405578"/>
                    <a:gd name="connsiteX2" fmla="*/ 823660 w 823660"/>
                    <a:gd name="connsiteY2" fmla="*/ 202789 h 405578"/>
                    <a:gd name="connsiteX3" fmla="*/ 411830 w 823660"/>
                    <a:gd name="connsiteY3" fmla="*/ 405578 h 405578"/>
                    <a:gd name="connsiteX4" fmla="*/ 0 w 823660"/>
                    <a:gd name="connsiteY4" fmla="*/ 202789 h 405578"/>
                    <a:gd name="connsiteX0" fmla="*/ 0 w 823660"/>
                    <a:gd name="connsiteY0" fmla="*/ 202789 h 405578"/>
                    <a:gd name="connsiteX1" fmla="*/ 411830 w 823660"/>
                    <a:gd name="connsiteY1" fmla="*/ 0 h 405578"/>
                    <a:gd name="connsiteX2" fmla="*/ 823660 w 823660"/>
                    <a:gd name="connsiteY2" fmla="*/ 202789 h 405578"/>
                    <a:gd name="connsiteX3" fmla="*/ 411830 w 823660"/>
                    <a:gd name="connsiteY3" fmla="*/ 405578 h 405578"/>
                    <a:gd name="connsiteX4" fmla="*/ 0 w 823660"/>
                    <a:gd name="connsiteY4" fmla="*/ 202789 h 405578"/>
                    <a:gd name="connsiteX0" fmla="*/ 121007 w 944667"/>
                    <a:gd name="connsiteY0" fmla="*/ 202789 h 1767653"/>
                    <a:gd name="connsiteX1" fmla="*/ 532837 w 944667"/>
                    <a:gd name="connsiteY1" fmla="*/ 0 h 1767653"/>
                    <a:gd name="connsiteX2" fmla="*/ 944667 w 944667"/>
                    <a:gd name="connsiteY2" fmla="*/ 202789 h 1767653"/>
                    <a:gd name="connsiteX3" fmla="*/ 94687 w 944667"/>
                    <a:gd name="connsiteY3" fmla="*/ 1767653 h 1767653"/>
                    <a:gd name="connsiteX4" fmla="*/ 121007 w 944667"/>
                    <a:gd name="connsiteY4" fmla="*/ 202789 h 1767653"/>
                    <a:gd name="connsiteX0" fmla="*/ 26320 w 849980"/>
                    <a:gd name="connsiteY0" fmla="*/ 202789 h 1767653"/>
                    <a:gd name="connsiteX1" fmla="*/ 438150 w 849980"/>
                    <a:gd name="connsiteY1" fmla="*/ 0 h 1767653"/>
                    <a:gd name="connsiteX2" fmla="*/ 849980 w 849980"/>
                    <a:gd name="connsiteY2" fmla="*/ 202789 h 1767653"/>
                    <a:gd name="connsiteX3" fmla="*/ 0 w 849980"/>
                    <a:gd name="connsiteY3" fmla="*/ 1767653 h 1767653"/>
                    <a:gd name="connsiteX4" fmla="*/ 26320 w 849980"/>
                    <a:gd name="connsiteY4" fmla="*/ 202789 h 1767653"/>
                    <a:gd name="connsiteX0" fmla="*/ 26320 w 849980"/>
                    <a:gd name="connsiteY0" fmla="*/ 202789 h 1767653"/>
                    <a:gd name="connsiteX1" fmla="*/ 438150 w 849980"/>
                    <a:gd name="connsiteY1" fmla="*/ 0 h 1767653"/>
                    <a:gd name="connsiteX2" fmla="*/ 849980 w 849980"/>
                    <a:gd name="connsiteY2" fmla="*/ 202789 h 1767653"/>
                    <a:gd name="connsiteX3" fmla="*/ 0 w 849980"/>
                    <a:gd name="connsiteY3" fmla="*/ 1767653 h 1767653"/>
                    <a:gd name="connsiteX4" fmla="*/ 26320 w 849980"/>
                    <a:gd name="connsiteY4" fmla="*/ 202789 h 1767653"/>
                    <a:gd name="connsiteX0" fmla="*/ 26320 w 849980"/>
                    <a:gd name="connsiteY0" fmla="*/ 202789 h 1767653"/>
                    <a:gd name="connsiteX1" fmla="*/ 438150 w 849980"/>
                    <a:gd name="connsiteY1" fmla="*/ 0 h 1767653"/>
                    <a:gd name="connsiteX2" fmla="*/ 849980 w 849980"/>
                    <a:gd name="connsiteY2" fmla="*/ 202789 h 1767653"/>
                    <a:gd name="connsiteX3" fmla="*/ 0 w 849980"/>
                    <a:gd name="connsiteY3" fmla="*/ 1767653 h 1767653"/>
                    <a:gd name="connsiteX4" fmla="*/ 26320 w 849980"/>
                    <a:gd name="connsiteY4" fmla="*/ 202789 h 17676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49980" h="1767653">
                      <a:moveTo>
                        <a:pt x="26320" y="202789"/>
                      </a:moveTo>
                      <a:cubicBezTo>
                        <a:pt x="26320" y="90792"/>
                        <a:pt x="210703" y="0"/>
                        <a:pt x="438150" y="0"/>
                      </a:cubicBezTo>
                      <a:cubicBezTo>
                        <a:pt x="665597" y="0"/>
                        <a:pt x="849980" y="90792"/>
                        <a:pt x="849980" y="202789"/>
                      </a:cubicBezTo>
                      <a:cubicBezTo>
                        <a:pt x="849980" y="314786"/>
                        <a:pt x="637022" y="1524765"/>
                        <a:pt x="0" y="1767653"/>
                      </a:cubicBezTo>
                      <a:cubicBezTo>
                        <a:pt x="215466" y="1053278"/>
                        <a:pt x="26320" y="314786"/>
                        <a:pt x="26320" y="202789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</p:grpSp>
      </p:grpSp>
      <p:grpSp>
        <p:nvGrpSpPr>
          <p:cNvPr id="427" name="グループ化 426">
            <a:extLst>
              <a:ext uri="{FF2B5EF4-FFF2-40B4-BE49-F238E27FC236}">
                <a16:creationId xmlns:a16="http://schemas.microsoft.com/office/drawing/2014/main" id="{35A47BA4-FA17-4279-858C-338D6F4AF214}"/>
              </a:ext>
            </a:extLst>
          </p:cNvPr>
          <p:cNvGrpSpPr/>
          <p:nvPr/>
        </p:nvGrpSpPr>
        <p:grpSpPr>
          <a:xfrm>
            <a:off x="7895304" y="5135165"/>
            <a:ext cx="1621261" cy="1179454"/>
            <a:chOff x="7895304" y="5135165"/>
            <a:chExt cx="1621261" cy="1179454"/>
          </a:xfrm>
        </p:grpSpPr>
        <p:grpSp>
          <p:nvGrpSpPr>
            <p:cNvPr id="213" name="グループ化 212">
              <a:extLst>
                <a:ext uri="{FF2B5EF4-FFF2-40B4-BE49-F238E27FC236}">
                  <a16:creationId xmlns:a16="http://schemas.microsoft.com/office/drawing/2014/main" id="{104C0DCF-9377-4C9D-8323-868298690629}"/>
                </a:ext>
              </a:extLst>
            </p:cNvPr>
            <p:cNvGrpSpPr/>
            <p:nvPr/>
          </p:nvGrpSpPr>
          <p:grpSpPr>
            <a:xfrm>
              <a:off x="7927719" y="5184195"/>
              <a:ext cx="1575175" cy="1130424"/>
              <a:chOff x="407495" y="3180240"/>
              <a:chExt cx="1575175" cy="1130424"/>
            </a:xfrm>
          </p:grpSpPr>
          <p:grpSp>
            <p:nvGrpSpPr>
              <p:cNvPr id="265" name="グループ化 264">
                <a:extLst>
                  <a:ext uri="{FF2B5EF4-FFF2-40B4-BE49-F238E27FC236}">
                    <a16:creationId xmlns:a16="http://schemas.microsoft.com/office/drawing/2014/main" id="{02FA846C-1FE3-48CE-97B8-C4C5A958D38D}"/>
                  </a:ext>
                </a:extLst>
              </p:cNvPr>
              <p:cNvGrpSpPr/>
              <p:nvPr/>
            </p:nvGrpSpPr>
            <p:grpSpPr>
              <a:xfrm>
                <a:off x="407495" y="3180240"/>
                <a:ext cx="1575175" cy="1130424"/>
                <a:chOff x="407495" y="3180240"/>
                <a:chExt cx="1575175" cy="1130424"/>
              </a:xfrm>
              <a:solidFill>
                <a:srgbClr val="FFC000"/>
              </a:solidFill>
            </p:grpSpPr>
            <p:sp>
              <p:nvSpPr>
                <p:cNvPr id="267" name="楕円 31">
                  <a:extLst>
                    <a:ext uri="{FF2B5EF4-FFF2-40B4-BE49-F238E27FC236}">
                      <a16:creationId xmlns:a16="http://schemas.microsoft.com/office/drawing/2014/main" id="{104EFB29-AD40-42F5-9918-684BEE82EC88}"/>
                    </a:ext>
                  </a:extLst>
                </p:cNvPr>
                <p:cNvSpPr/>
                <p:nvPr/>
              </p:nvSpPr>
              <p:spPr bwMode="auto">
                <a:xfrm>
                  <a:off x="447065" y="3564015"/>
                  <a:ext cx="1496036" cy="746649"/>
                </a:xfrm>
                <a:custGeom>
                  <a:avLst/>
                  <a:gdLst>
                    <a:gd name="connsiteX0" fmla="*/ 0 w 1496036"/>
                    <a:gd name="connsiteY0" fmla="*/ 554547 h 1109094"/>
                    <a:gd name="connsiteX1" fmla="*/ 748018 w 1496036"/>
                    <a:gd name="connsiteY1" fmla="*/ 0 h 1109094"/>
                    <a:gd name="connsiteX2" fmla="*/ 1496036 w 1496036"/>
                    <a:gd name="connsiteY2" fmla="*/ 554547 h 1109094"/>
                    <a:gd name="connsiteX3" fmla="*/ 748018 w 1496036"/>
                    <a:gd name="connsiteY3" fmla="*/ 1109094 h 1109094"/>
                    <a:gd name="connsiteX4" fmla="*/ 0 w 1496036"/>
                    <a:gd name="connsiteY4" fmla="*/ 554547 h 1109094"/>
                    <a:gd name="connsiteX0" fmla="*/ 0 w 1496036"/>
                    <a:gd name="connsiteY0" fmla="*/ 554547 h 1109094"/>
                    <a:gd name="connsiteX1" fmla="*/ 748018 w 1496036"/>
                    <a:gd name="connsiteY1" fmla="*/ 0 h 1109094"/>
                    <a:gd name="connsiteX2" fmla="*/ 1496036 w 1496036"/>
                    <a:gd name="connsiteY2" fmla="*/ 554547 h 1109094"/>
                    <a:gd name="connsiteX3" fmla="*/ 748018 w 1496036"/>
                    <a:gd name="connsiteY3" fmla="*/ 1109094 h 1109094"/>
                    <a:gd name="connsiteX4" fmla="*/ 0 w 1496036"/>
                    <a:gd name="connsiteY4" fmla="*/ 554547 h 1109094"/>
                    <a:gd name="connsiteX0" fmla="*/ 0 w 1496036"/>
                    <a:gd name="connsiteY0" fmla="*/ 554547 h 1109094"/>
                    <a:gd name="connsiteX1" fmla="*/ 748018 w 1496036"/>
                    <a:gd name="connsiteY1" fmla="*/ 0 h 1109094"/>
                    <a:gd name="connsiteX2" fmla="*/ 1496036 w 1496036"/>
                    <a:gd name="connsiteY2" fmla="*/ 554547 h 1109094"/>
                    <a:gd name="connsiteX3" fmla="*/ 748018 w 1496036"/>
                    <a:gd name="connsiteY3" fmla="*/ 1109094 h 1109094"/>
                    <a:gd name="connsiteX4" fmla="*/ 0 w 1496036"/>
                    <a:gd name="connsiteY4" fmla="*/ 554547 h 1109094"/>
                    <a:gd name="connsiteX0" fmla="*/ 0 w 1496036"/>
                    <a:gd name="connsiteY0" fmla="*/ 554547 h 1109094"/>
                    <a:gd name="connsiteX1" fmla="*/ 748018 w 1496036"/>
                    <a:gd name="connsiteY1" fmla="*/ 0 h 1109094"/>
                    <a:gd name="connsiteX2" fmla="*/ 1496036 w 1496036"/>
                    <a:gd name="connsiteY2" fmla="*/ 554547 h 1109094"/>
                    <a:gd name="connsiteX3" fmla="*/ 748018 w 1496036"/>
                    <a:gd name="connsiteY3" fmla="*/ 1109094 h 1109094"/>
                    <a:gd name="connsiteX4" fmla="*/ 0 w 1496036"/>
                    <a:gd name="connsiteY4" fmla="*/ 554547 h 1109094"/>
                    <a:gd name="connsiteX0" fmla="*/ 0 w 1496036"/>
                    <a:gd name="connsiteY0" fmla="*/ 192102 h 746649"/>
                    <a:gd name="connsiteX1" fmla="*/ 773418 w 1496036"/>
                    <a:gd name="connsiteY1" fmla="*/ 37605 h 746649"/>
                    <a:gd name="connsiteX2" fmla="*/ 1496036 w 1496036"/>
                    <a:gd name="connsiteY2" fmla="*/ 192102 h 746649"/>
                    <a:gd name="connsiteX3" fmla="*/ 748018 w 1496036"/>
                    <a:gd name="connsiteY3" fmla="*/ 746649 h 746649"/>
                    <a:gd name="connsiteX4" fmla="*/ 0 w 1496036"/>
                    <a:gd name="connsiteY4" fmla="*/ 192102 h 7466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96036" h="746649">
                      <a:moveTo>
                        <a:pt x="0" y="192102"/>
                      </a:moveTo>
                      <a:cubicBezTo>
                        <a:pt x="0" y="-114166"/>
                        <a:pt x="360299" y="37605"/>
                        <a:pt x="773418" y="37605"/>
                      </a:cubicBezTo>
                      <a:cubicBezTo>
                        <a:pt x="1186537" y="37605"/>
                        <a:pt x="1496036" y="-114166"/>
                        <a:pt x="1496036" y="192102"/>
                      </a:cubicBezTo>
                      <a:cubicBezTo>
                        <a:pt x="1496036" y="498370"/>
                        <a:pt x="1161137" y="746649"/>
                        <a:pt x="748018" y="746649"/>
                      </a:cubicBezTo>
                      <a:cubicBezTo>
                        <a:pt x="334899" y="746649"/>
                        <a:pt x="0" y="498370"/>
                        <a:pt x="0" y="192102"/>
                      </a:cubicBezTo>
                      <a:close/>
                    </a:path>
                  </a:pathLst>
                </a:custGeom>
                <a:solidFill>
                  <a:srgbClr val="CC66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8" name="楕円 267">
                  <a:extLst>
                    <a:ext uri="{FF2B5EF4-FFF2-40B4-BE49-F238E27FC236}">
                      <a16:creationId xmlns:a16="http://schemas.microsoft.com/office/drawing/2014/main" id="{C035AAA5-73A1-46C1-A64E-C800C6164311}"/>
                    </a:ext>
                  </a:extLst>
                </p:cNvPr>
                <p:cNvSpPr/>
                <p:nvPr/>
              </p:nvSpPr>
              <p:spPr bwMode="auto">
                <a:xfrm>
                  <a:off x="407495" y="3180240"/>
                  <a:ext cx="1575175" cy="1035115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9" name="楕円 268">
                  <a:extLst>
                    <a:ext uri="{FF2B5EF4-FFF2-40B4-BE49-F238E27FC236}">
                      <a16:creationId xmlns:a16="http://schemas.microsoft.com/office/drawing/2014/main" id="{C941CD0B-71A2-49F4-952C-3D03539C4A38}"/>
                    </a:ext>
                  </a:extLst>
                </p:cNvPr>
                <p:cNvSpPr/>
                <p:nvPr/>
              </p:nvSpPr>
              <p:spPr bwMode="auto">
                <a:xfrm>
                  <a:off x="447066" y="3211991"/>
                  <a:ext cx="1496034" cy="953610"/>
                </a:xfrm>
                <a:prstGeom prst="ellipse">
                  <a:avLst/>
                </a:prstGeom>
                <a:pattFill prst="openDmnd">
                  <a:fgClr>
                    <a:srgbClr val="CC6600"/>
                  </a:fgClr>
                  <a:bgClr>
                    <a:srgbClr val="FFC000"/>
                  </a:bgClr>
                </a:patt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66" name="楕円 265">
                <a:extLst>
                  <a:ext uri="{FF2B5EF4-FFF2-40B4-BE49-F238E27FC236}">
                    <a16:creationId xmlns:a16="http://schemas.microsoft.com/office/drawing/2014/main" id="{CD1F9597-9206-4DC8-AD3D-7F351A54FDEF}"/>
                  </a:ext>
                </a:extLst>
              </p:cNvPr>
              <p:cNvSpPr/>
              <p:nvPr/>
            </p:nvSpPr>
            <p:spPr bwMode="auto">
              <a:xfrm>
                <a:off x="677525" y="3535531"/>
                <a:ext cx="1028137" cy="630070"/>
              </a:xfrm>
              <a:prstGeom prst="ellipse">
                <a:avLst/>
              </a:prstGeom>
              <a:solidFill>
                <a:schemeClr val="tx1">
                  <a:alpha val="20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39" name="グループ化 338">
              <a:extLst>
                <a:ext uri="{FF2B5EF4-FFF2-40B4-BE49-F238E27FC236}">
                  <a16:creationId xmlns:a16="http://schemas.microsoft.com/office/drawing/2014/main" id="{1A314F08-5BB6-4CF7-89B0-C4B28036234D}"/>
                </a:ext>
              </a:extLst>
            </p:cNvPr>
            <p:cNvGrpSpPr/>
            <p:nvPr/>
          </p:nvGrpSpPr>
          <p:grpSpPr>
            <a:xfrm flipH="1">
              <a:off x="7895304" y="5263056"/>
              <a:ext cx="1182632" cy="630295"/>
              <a:chOff x="8066707" y="5135165"/>
              <a:chExt cx="1182632" cy="630295"/>
            </a:xfrm>
          </p:grpSpPr>
          <p:grpSp>
            <p:nvGrpSpPr>
              <p:cNvPr id="340" name="グループ化 339">
                <a:extLst>
                  <a:ext uri="{FF2B5EF4-FFF2-40B4-BE49-F238E27FC236}">
                    <a16:creationId xmlns:a16="http://schemas.microsoft.com/office/drawing/2014/main" id="{73D1F585-B546-48DD-B3E6-FF959BB66841}"/>
                  </a:ext>
                </a:extLst>
              </p:cNvPr>
              <p:cNvGrpSpPr/>
              <p:nvPr/>
            </p:nvGrpSpPr>
            <p:grpSpPr>
              <a:xfrm>
                <a:off x="8331627" y="5135165"/>
                <a:ext cx="917712" cy="416650"/>
                <a:chOff x="7957635" y="3161894"/>
                <a:chExt cx="1557569" cy="707151"/>
              </a:xfrm>
            </p:grpSpPr>
            <p:sp>
              <p:nvSpPr>
                <p:cNvPr id="346" name="台形 345">
                  <a:extLst>
                    <a:ext uri="{FF2B5EF4-FFF2-40B4-BE49-F238E27FC236}">
                      <a16:creationId xmlns:a16="http://schemas.microsoft.com/office/drawing/2014/main" id="{2248540B-F51A-4413-A6CD-774D07A0132A}"/>
                    </a:ext>
                  </a:extLst>
                </p:cNvPr>
                <p:cNvSpPr/>
                <p:nvPr/>
              </p:nvSpPr>
              <p:spPr bwMode="auto">
                <a:xfrm rot="3600000">
                  <a:off x="9085453" y="3144016"/>
                  <a:ext cx="97614" cy="133369"/>
                </a:xfrm>
                <a:prstGeom prst="trapezoid">
                  <a:avLst/>
                </a:prstGeom>
                <a:solidFill>
                  <a:srgbClr val="33CC33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47" name="楕円 413">
                  <a:extLst>
                    <a:ext uri="{FF2B5EF4-FFF2-40B4-BE49-F238E27FC236}">
                      <a16:creationId xmlns:a16="http://schemas.microsoft.com/office/drawing/2014/main" id="{F91FBDD9-E01A-47F4-95B8-F98E84BCB271}"/>
                    </a:ext>
                  </a:extLst>
                </p:cNvPr>
                <p:cNvSpPr/>
                <p:nvPr/>
              </p:nvSpPr>
              <p:spPr bwMode="auto">
                <a:xfrm rot="3600000">
                  <a:off x="8410954" y="2911277"/>
                  <a:ext cx="329533" cy="1236172"/>
                </a:xfrm>
                <a:custGeom>
                  <a:avLst/>
                  <a:gdLst>
                    <a:gd name="connsiteX0" fmla="*/ 0 w 823660"/>
                    <a:gd name="connsiteY0" fmla="*/ 202789 h 405577"/>
                    <a:gd name="connsiteX1" fmla="*/ 411830 w 823660"/>
                    <a:gd name="connsiteY1" fmla="*/ 0 h 405577"/>
                    <a:gd name="connsiteX2" fmla="*/ 823660 w 823660"/>
                    <a:gd name="connsiteY2" fmla="*/ 202789 h 405577"/>
                    <a:gd name="connsiteX3" fmla="*/ 411830 w 823660"/>
                    <a:gd name="connsiteY3" fmla="*/ 405578 h 405577"/>
                    <a:gd name="connsiteX4" fmla="*/ 0 w 823660"/>
                    <a:gd name="connsiteY4" fmla="*/ 202789 h 405577"/>
                    <a:gd name="connsiteX0" fmla="*/ 0 w 823660"/>
                    <a:gd name="connsiteY0" fmla="*/ 202789 h 405578"/>
                    <a:gd name="connsiteX1" fmla="*/ 411830 w 823660"/>
                    <a:gd name="connsiteY1" fmla="*/ 0 h 405578"/>
                    <a:gd name="connsiteX2" fmla="*/ 823660 w 823660"/>
                    <a:gd name="connsiteY2" fmla="*/ 202789 h 405578"/>
                    <a:gd name="connsiteX3" fmla="*/ 411830 w 823660"/>
                    <a:gd name="connsiteY3" fmla="*/ 405578 h 405578"/>
                    <a:gd name="connsiteX4" fmla="*/ 0 w 823660"/>
                    <a:gd name="connsiteY4" fmla="*/ 202789 h 405578"/>
                    <a:gd name="connsiteX0" fmla="*/ 0 w 823660"/>
                    <a:gd name="connsiteY0" fmla="*/ 202789 h 405578"/>
                    <a:gd name="connsiteX1" fmla="*/ 411830 w 823660"/>
                    <a:gd name="connsiteY1" fmla="*/ 0 h 405578"/>
                    <a:gd name="connsiteX2" fmla="*/ 823660 w 823660"/>
                    <a:gd name="connsiteY2" fmla="*/ 202789 h 405578"/>
                    <a:gd name="connsiteX3" fmla="*/ 411830 w 823660"/>
                    <a:gd name="connsiteY3" fmla="*/ 405578 h 405578"/>
                    <a:gd name="connsiteX4" fmla="*/ 0 w 823660"/>
                    <a:gd name="connsiteY4" fmla="*/ 202789 h 405578"/>
                    <a:gd name="connsiteX0" fmla="*/ 0 w 823660"/>
                    <a:gd name="connsiteY0" fmla="*/ 202789 h 405578"/>
                    <a:gd name="connsiteX1" fmla="*/ 411830 w 823660"/>
                    <a:gd name="connsiteY1" fmla="*/ 0 h 405578"/>
                    <a:gd name="connsiteX2" fmla="*/ 823660 w 823660"/>
                    <a:gd name="connsiteY2" fmla="*/ 202789 h 405578"/>
                    <a:gd name="connsiteX3" fmla="*/ 411830 w 823660"/>
                    <a:gd name="connsiteY3" fmla="*/ 405578 h 405578"/>
                    <a:gd name="connsiteX4" fmla="*/ 0 w 823660"/>
                    <a:gd name="connsiteY4" fmla="*/ 202789 h 405578"/>
                    <a:gd name="connsiteX0" fmla="*/ 0 w 823660"/>
                    <a:gd name="connsiteY0" fmla="*/ 202789 h 405578"/>
                    <a:gd name="connsiteX1" fmla="*/ 411830 w 823660"/>
                    <a:gd name="connsiteY1" fmla="*/ 0 h 405578"/>
                    <a:gd name="connsiteX2" fmla="*/ 823660 w 823660"/>
                    <a:gd name="connsiteY2" fmla="*/ 202789 h 405578"/>
                    <a:gd name="connsiteX3" fmla="*/ 411830 w 823660"/>
                    <a:gd name="connsiteY3" fmla="*/ 405578 h 405578"/>
                    <a:gd name="connsiteX4" fmla="*/ 0 w 823660"/>
                    <a:gd name="connsiteY4" fmla="*/ 202789 h 405578"/>
                    <a:gd name="connsiteX0" fmla="*/ 121007 w 944667"/>
                    <a:gd name="connsiteY0" fmla="*/ 202789 h 1767653"/>
                    <a:gd name="connsiteX1" fmla="*/ 532837 w 944667"/>
                    <a:gd name="connsiteY1" fmla="*/ 0 h 1767653"/>
                    <a:gd name="connsiteX2" fmla="*/ 944667 w 944667"/>
                    <a:gd name="connsiteY2" fmla="*/ 202789 h 1767653"/>
                    <a:gd name="connsiteX3" fmla="*/ 94687 w 944667"/>
                    <a:gd name="connsiteY3" fmla="*/ 1767653 h 1767653"/>
                    <a:gd name="connsiteX4" fmla="*/ 121007 w 944667"/>
                    <a:gd name="connsiteY4" fmla="*/ 202789 h 1767653"/>
                    <a:gd name="connsiteX0" fmla="*/ 26320 w 849980"/>
                    <a:gd name="connsiteY0" fmla="*/ 202789 h 1767653"/>
                    <a:gd name="connsiteX1" fmla="*/ 438150 w 849980"/>
                    <a:gd name="connsiteY1" fmla="*/ 0 h 1767653"/>
                    <a:gd name="connsiteX2" fmla="*/ 849980 w 849980"/>
                    <a:gd name="connsiteY2" fmla="*/ 202789 h 1767653"/>
                    <a:gd name="connsiteX3" fmla="*/ 0 w 849980"/>
                    <a:gd name="connsiteY3" fmla="*/ 1767653 h 1767653"/>
                    <a:gd name="connsiteX4" fmla="*/ 26320 w 849980"/>
                    <a:gd name="connsiteY4" fmla="*/ 202789 h 1767653"/>
                    <a:gd name="connsiteX0" fmla="*/ 26320 w 849980"/>
                    <a:gd name="connsiteY0" fmla="*/ 202789 h 1767653"/>
                    <a:gd name="connsiteX1" fmla="*/ 438150 w 849980"/>
                    <a:gd name="connsiteY1" fmla="*/ 0 h 1767653"/>
                    <a:gd name="connsiteX2" fmla="*/ 849980 w 849980"/>
                    <a:gd name="connsiteY2" fmla="*/ 202789 h 1767653"/>
                    <a:gd name="connsiteX3" fmla="*/ 0 w 849980"/>
                    <a:gd name="connsiteY3" fmla="*/ 1767653 h 1767653"/>
                    <a:gd name="connsiteX4" fmla="*/ 26320 w 849980"/>
                    <a:gd name="connsiteY4" fmla="*/ 202789 h 1767653"/>
                    <a:gd name="connsiteX0" fmla="*/ 26320 w 849980"/>
                    <a:gd name="connsiteY0" fmla="*/ 202789 h 1767653"/>
                    <a:gd name="connsiteX1" fmla="*/ 438150 w 849980"/>
                    <a:gd name="connsiteY1" fmla="*/ 0 h 1767653"/>
                    <a:gd name="connsiteX2" fmla="*/ 849980 w 849980"/>
                    <a:gd name="connsiteY2" fmla="*/ 202789 h 1767653"/>
                    <a:gd name="connsiteX3" fmla="*/ 0 w 849980"/>
                    <a:gd name="connsiteY3" fmla="*/ 1767653 h 1767653"/>
                    <a:gd name="connsiteX4" fmla="*/ 26320 w 849980"/>
                    <a:gd name="connsiteY4" fmla="*/ 202789 h 17676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49980" h="1767653">
                      <a:moveTo>
                        <a:pt x="26320" y="202789"/>
                      </a:moveTo>
                      <a:cubicBezTo>
                        <a:pt x="26320" y="90792"/>
                        <a:pt x="210703" y="0"/>
                        <a:pt x="438150" y="0"/>
                      </a:cubicBezTo>
                      <a:cubicBezTo>
                        <a:pt x="665597" y="0"/>
                        <a:pt x="849980" y="90792"/>
                        <a:pt x="849980" y="202789"/>
                      </a:cubicBezTo>
                      <a:cubicBezTo>
                        <a:pt x="849980" y="314786"/>
                        <a:pt x="637022" y="1524765"/>
                        <a:pt x="0" y="1767653"/>
                      </a:cubicBezTo>
                      <a:cubicBezTo>
                        <a:pt x="215466" y="1053278"/>
                        <a:pt x="26320" y="314786"/>
                        <a:pt x="26320" y="202789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48" name="台形 347">
                  <a:extLst>
                    <a:ext uri="{FF2B5EF4-FFF2-40B4-BE49-F238E27FC236}">
                      <a16:creationId xmlns:a16="http://schemas.microsoft.com/office/drawing/2014/main" id="{5138340C-76C6-4A1B-9A4D-ADB7551F16AE}"/>
                    </a:ext>
                  </a:extLst>
                </p:cNvPr>
                <p:cNvSpPr/>
                <p:nvPr/>
              </p:nvSpPr>
              <p:spPr bwMode="auto">
                <a:xfrm rot="4592918">
                  <a:off x="9399713" y="3491220"/>
                  <a:ext cx="97614" cy="133369"/>
                </a:xfrm>
                <a:prstGeom prst="trapezoid">
                  <a:avLst/>
                </a:prstGeom>
                <a:solidFill>
                  <a:srgbClr val="33CC33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49" name="楕円 413">
                  <a:extLst>
                    <a:ext uri="{FF2B5EF4-FFF2-40B4-BE49-F238E27FC236}">
                      <a16:creationId xmlns:a16="http://schemas.microsoft.com/office/drawing/2014/main" id="{26F2A778-D9B3-4023-B6C2-6F7F102E726F}"/>
                    </a:ext>
                  </a:extLst>
                </p:cNvPr>
                <p:cNvSpPr/>
                <p:nvPr/>
              </p:nvSpPr>
              <p:spPr bwMode="auto">
                <a:xfrm rot="4592918">
                  <a:off x="8657584" y="3086193"/>
                  <a:ext cx="329533" cy="1236172"/>
                </a:xfrm>
                <a:custGeom>
                  <a:avLst/>
                  <a:gdLst>
                    <a:gd name="connsiteX0" fmla="*/ 0 w 823660"/>
                    <a:gd name="connsiteY0" fmla="*/ 202789 h 405577"/>
                    <a:gd name="connsiteX1" fmla="*/ 411830 w 823660"/>
                    <a:gd name="connsiteY1" fmla="*/ 0 h 405577"/>
                    <a:gd name="connsiteX2" fmla="*/ 823660 w 823660"/>
                    <a:gd name="connsiteY2" fmla="*/ 202789 h 405577"/>
                    <a:gd name="connsiteX3" fmla="*/ 411830 w 823660"/>
                    <a:gd name="connsiteY3" fmla="*/ 405578 h 405577"/>
                    <a:gd name="connsiteX4" fmla="*/ 0 w 823660"/>
                    <a:gd name="connsiteY4" fmla="*/ 202789 h 405577"/>
                    <a:gd name="connsiteX0" fmla="*/ 0 w 823660"/>
                    <a:gd name="connsiteY0" fmla="*/ 202789 h 405578"/>
                    <a:gd name="connsiteX1" fmla="*/ 411830 w 823660"/>
                    <a:gd name="connsiteY1" fmla="*/ 0 h 405578"/>
                    <a:gd name="connsiteX2" fmla="*/ 823660 w 823660"/>
                    <a:gd name="connsiteY2" fmla="*/ 202789 h 405578"/>
                    <a:gd name="connsiteX3" fmla="*/ 411830 w 823660"/>
                    <a:gd name="connsiteY3" fmla="*/ 405578 h 405578"/>
                    <a:gd name="connsiteX4" fmla="*/ 0 w 823660"/>
                    <a:gd name="connsiteY4" fmla="*/ 202789 h 405578"/>
                    <a:gd name="connsiteX0" fmla="*/ 0 w 823660"/>
                    <a:gd name="connsiteY0" fmla="*/ 202789 h 405578"/>
                    <a:gd name="connsiteX1" fmla="*/ 411830 w 823660"/>
                    <a:gd name="connsiteY1" fmla="*/ 0 h 405578"/>
                    <a:gd name="connsiteX2" fmla="*/ 823660 w 823660"/>
                    <a:gd name="connsiteY2" fmla="*/ 202789 h 405578"/>
                    <a:gd name="connsiteX3" fmla="*/ 411830 w 823660"/>
                    <a:gd name="connsiteY3" fmla="*/ 405578 h 405578"/>
                    <a:gd name="connsiteX4" fmla="*/ 0 w 823660"/>
                    <a:gd name="connsiteY4" fmla="*/ 202789 h 405578"/>
                    <a:gd name="connsiteX0" fmla="*/ 0 w 823660"/>
                    <a:gd name="connsiteY0" fmla="*/ 202789 h 405578"/>
                    <a:gd name="connsiteX1" fmla="*/ 411830 w 823660"/>
                    <a:gd name="connsiteY1" fmla="*/ 0 h 405578"/>
                    <a:gd name="connsiteX2" fmla="*/ 823660 w 823660"/>
                    <a:gd name="connsiteY2" fmla="*/ 202789 h 405578"/>
                    <a:gd name="connsiteX3" fmla="*/ 411830 w 823660"/>
                    <a:gd name="connsiteY3" fmla="*/ 405578 h 405578"/>
                    <a:gd name="connsiteX4" fmla="*/ 0 w 823660"/>
                    <a:gd name="connsiteY4" fmla="*/ 202789 h 405578"/>
                    <a:gd name="connsiteX0" fmla="*/ 0 w 823660"/>
                    <a:gd name="connsiteY0" fmla="*/ 202789 h 405578"/>
                    <a:gd name="connsiteX1" fmla="*/ 411830 w 823660"/>
                    <a:gd name="connsiteY1" fmla="*/ 0 h 405578"/>
                    <a:gd name="connsiteX2" fmla="*/ 823660 w 823660"/>
                    <a:gd name="connsiteY2" fmla="*/ 202789 h 405578"/>
                    <a:gd name="connsiteX3" fmla="*/ 411830 w 823660"/>
                    <a:gd name="connsiteY3" fmla="*/ 405578 h 405578"/>
                    <a:gd name="connsiteX4" fmla="*/ 0 w 823660"/>
                    <a:gd name="connsiteY4" fmla="*/ 202789 h 405578"/>
                    <a:gd name="connsiteX0" fmla="*/ 121007 w 944667"/>
                    <a:gd name="connsiteY0" fmla="*/ 202789 h 1767653"/>
                    <a:gd name="connsiteX1" fmla="*/ 532837 w 944667"/>
                    <a:gd name="connsiteY1" fmla="*/ 0 h 1767653"/>
                    <a:gd name="connsiteX2" fmla="*/ 944667 w 944667"/>
                    <a:gd name="connsiteY2" fmla="*/ 202789 h 1767653"/>
                    <a:gd name="connsiteX3" fmla="*/ 94687 w 944667"/>
                    <a:gd name="connsiteY3" fmla="*/ 1767653 h 1767653"/>
                    <a:gd name="connsiteX4" fmla="*/ 121007 w 944667"/>
                    <a:gd name="connsiteY4" fmla="*/ 202789 h 1767653"/>
                    <a:gd name="connsiteX0" fmla="*/ 26320 w 849980"/>
                    <a:gd name="connsiteY0" fmla="*/ 202789 h 1767653"/>
                    <a:gd name="connsiteX1" fmla="*/ 438150 w 849980"/>
                    <a:gd name="connsiteY1" fmla="*/ 0 h 1767653"/>
                    <a:gd name="connsiteX2" fmla="*/ 849980 w 849980"/>
                    <a:gd name="connsiteY2" fmla="*/ 202789 h 1767653"/>
                    <a:gd name="connsiteX3" fmla="*/ 0 w 849980"/>
                    <a:gd name="connsiteY3" fmla="*/ 1767653 h 1767653"/>
                    <a:gd name="connsiteX4" fmla="*/ 26320 w 849980"/>
                    <a:gd name="connsiteY4" fmla="*/ 202789 h 1767653"/>
                    <a:gd name="connsiteX0" fmla="*/ 26320 w 849980"/>
                    <a:gd name="connsiteY0" fmla="*/ 202789 h 1767653"/>
                    <a:gd name="connsiteX1" fmla="*/ 438150 w 849980"/>
                    <a:gd name="connsiteY1" fmla="*/ 0 h 1767653"/>
                    <a:gd name="connsiteX2" fmla="*/ 849980 w 849980"/>
                    <a:gd name="connsiteY2" fmla="*/ 202789 h 1767653"/>
                    <a:gd name="connsiteX3" fmla="*/ 0 w 849980"/>
                    <a:gd name="connsiteY3" fmla="*/ 1767653 h 1767653"/>
                    <a:gd name="connsiteX4" fmla="*/ 26320 w 849980"/>
                    <a:gd name="connsiteY4" fmla="*/ 202789 h 1767653"/>
                    <a:gd name="connsiteX0" fmla="*/ 26320 w 849980"/>
                    <a:gd name="connsiteY0" fmla="*/ 202789 h 1767653"/>
                    <a:gd name="connsiteX1" fmla="*/ 438150 w 849980"/>
                    <a:gd name="connsiteY1" fmla="*/ 0 h 1767653"/>
                    <a:gd name="connsiteX2" fmla="*/ 849980 w 849980"/>
                    <a:gd name="connsiteY2" fmla="*/ 202789 h 1767653"/>
                    <a:gd name="connsiteX3" fmla="*/ 0 w 849980"/>
                    <a:gd name="connsiteY3" fmla="*/ 1767653 h 1767653"/>
                    <a:gd name="connsiteX4" fmla="*/ 26320 w 849980"/>
                    <a:gd name="connsiteY4" fmla="*/ 202789 h 17676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49980" h="1767653">
                      <a:moveTo>
                        <a:pt x="26320" y="202789"/>
                      </a:moveTo>
                      <a:cubicBezTo>
                        <a:pt x="26320" y="90792"/>
                        <a:pt x="210703" y="0"/>
                        <a:pt x="438150" y="0"/>
                      </a:cubicBezTo>
                      <a:cubicBezTo>
                        <a:pt x="665597" y="0"/>
                        <a:pt x="849980" y="90792"/>
                        <a:pt x="849980" y="202789"/>
                      </a:cubicBezTo>
                      <a:cubicBezTo>
                        <a:pt x="849980" y="314786"/>
                        <a:pt x="637022" y="1524765"/>
                        <a:pt x="0" y="1767653"/>
                      </a:cubicBezTo>
                      <a:cubicBezTo>
                        <a:pt x="215466" y="1053278"/>
                        <a:pt x="26320" y="314786"/>
                        <a:pt x="26320" y="202789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341" name="グループ化 340">
                <a:extLst>
                  <a:ext uri="{FF2B5EF4-FFF2-40B4-BE49-F238E27FC236}">
                    <a16:creationId xmlns:a16="http://schemas.microsoft.com/office/drawing/2014/main" id="{92D762F3-07AB-41BF-82FA-6CFB905AB383}"/>
                  </a:ext>
                </a:extLst>
              </p:cNvPr>
              <p:cNvGrpSpPr/>
              <p:nvPr/>
            </p:nvGrpSpPr>
            <p:grpSpPr>
              <a:xfrm>
                <a:off x="8066707" y="5348810"/>
                <a:ext cx="917712" cy="416650"/>
                <a:chOff x="7957635" y="3161894"/>
                <a:chExt cx="1557569" cy="707151"/>
              </a:xfrm>
            </p:grpSpPr>
            <p:sp>
              <p:nvSpPr>
                <p:cNvPr id="342" name="台形 341">
                  <a:extLst>
                    <a:ext uri="{FF2B5EF4-FFF2-40B4-BE49-F238E27FC236}">
                      <a16:creationId xmlns:a16="http://schemas.microsoft.com/office/drawing/2014/main" id="{CF452B7F-D344-4CB0-8AF4-C92D6E35BF9B}"/>
                    </a:ext>
                  </a:extLst>
                </p:cNvPr>
                <p:cNvSpPr/>
                <p:nvPr/>
              </p:nvSpPr>
              <p:spPr bwMode="auto">
                <a:xfrm rot="3600000">
                  <a:off x="9085453" y="3144016"/>
                  <a:ext cx="97614" cy="133369"/>
                </a:xfrm>
                <a:prstGeom prst="trapezoid">
                  <a:avLst/>
                </a:prstGeom>
                <a:solidFill>
                  <a:srgbClr val="33CC33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43" name="楕円 413">
                  <a:extLst>
                    <a:ext uri="{FF2B5EF4-FFF2-40B4-BE49-F238E27FC236}">
                      <a16:creationId xmlns:a16="http://schemas.microsoft.com/office/drawing/2014/main" id="{B6306F05-C625-4ED6-A564-75D22AA6EBAC}"/>
                    </a:ext>
                  </a:extLst>
                </p:cNvPr>
                <p:cNvSpPr/>
                <p:nvPr/>
              </p:nvSpPr>
              <p:spPr bwMode="auto">
                <a:xfrm rot="3600000">
                  <a:off x="8410954" y="2911277"/>
                  <a:ext cx="329533" cy="1236172"/>
                </a:xfrm>
                <a:custGeom>
                  <a:avLst/>
                  <a:gdLst>
                    <a:gd name="connsiteX0" fmla="*/ 0 w 823660"/>
                    <a:gd name="connsiteY0" fmla="*/ 202789 h 405577"/>
                    <a:gd name="connsiteX1" fmla="*/ 411830 w 823660"/>
                    <a:gd name="connsiteY1" fmla="*/ 0 h 405577"/>
                    <a:gd name="connsiteX2" fmla="*/ 823660 w 823660"/>
                    <a:gd name="connsiteY2" fmla="*/ 202789 h 405577"/>
                    <a:gd name="connsiteX3" fmla="*/ 411830 w 823660"/>
                    <a:gd name="connsiteY3" fmla="*/ 405578 h 405577"/>
                    <a:gd name="connsiteX4" fmla="*/ 0 w 823660"/>
                    <a:gd name="connsiteY4" fmla="*/ 202789 h 405577"/>
                    <a:gd name="connsiteX0" fmla="*/ 0 w 823660"/>
                    <a:gd name="connsiteY0" fmla="*/ 202789 h 405578"/>
                    <a:gd name="connsiteX1" fmla="*/ 411830 w 823660"/>
                    <a:gd name="connsiteY1" fmla="*/ 0 h 405578"/>
                    <a:gd name="connsiteX2" fmla="*/ 823660 w 823660"/>
                    <a:gd name="connsiteY2" fmla="*/ 202789 h 405578"/>
                    <a:gd name="connsiteX3" fmla="*/ 411830 w 823660"/>
                    <a:gd name="connsiteY3" fmla="*/ 405578 h 405578"/>
                    <a:gd name="connsiteX4" fmla="*/ 0 w 823660"/>
                    <a:gd name="connsiteY4" fmla="*/ 202789 h 405578"/>
                    <a:gd name="connsiteX0" fmla="*/ 0 w 823660"/>
                    <a:gd name="connsiteY0" fmla="*/ 202789 h 405578"/>
                    <a:gd name="connsiteX1" fmla="*/ 411830 w 823660"/>
                    <a:gd name="connsiteY1" fmla="*/ 0 h 405578"/>
                    <a:gd name="connsiteX2" fmla="*/ 823660 w 823660"/>
                    <a:gd name="connsiteY2" fmla="*/ 202789 h 405578"/>
                    <a:gd name="connsiteX3" fmla="*/ 411830 w 823660"/>
                    <a:gd name="connsiteY3" fmla="*/ 405578 h 405578"/>
                    <a:gd name="connsiteX4" fmla="*/ 0 w 823660"/>
                    <a:gd name="connsiteY4" fmla="*/ 202789 h 405578"/>
                    <a:gd name="connsiteX0" fmla="*/ 0 w 823660"/>
                    <a:gd name="connsiteY0" fmla="*/ 202789 h 405578"/>
                    <a:gd name="connsiteX1" fmla="*/ 411830 w 823660"/>
                    <a:gd name="connsiteY1" fmla="*/ 0 h 405578"/>
                    <a:gd name="connsiteX2" fmla="*/ 823660 w 823660"/>
                    <a:gd name="connsiteY2" fmla="*/ 202789 h 405578"/>
                    <a:gd name="connsiteX3" fmla="*/ 411830 w 823660"/>
                    <a:gd name="connsiteY3" fmla="*/ 405578 h 405578"/>
                    <a:gd name="connsiteX4" fmla="*/ 0 w 823660"/>
                    <a:gd name="connsiteY4" fmla="*/ 202789 h 405578"/>
                    <a:gd name="connsiteX0" fmla="*/ 0 w 823660"/>
                    <a:gd name="connsiteY0" fmla="*/ 202789 h 405578"/>
                    <a:gd name="connsiteX1" fmla="*/ 411830 w 823660"/>
                    <a:gd name="connsiteY1" fmla="*/ 0 h 405578"/>
                    <a:gd name="connsiteX2" fmla="*/ 823660 w 823660"/>
                    <a:gd name="connsiteY2" fmla="*/ 202789 h 405578"/>
                    <a:gd name="connsiteX3" fmla="*/ 411830 w 823660"/>
                    <a:gd name="connsiteY3" fmla="*/ 405578 h 405578"/>
                    <a:gd name="connsiteX4" fmla="*/ 0 w 823660"/>
                    <a:gd name="connsiteY4" fmla="*/ 202789 h 405578"/>
                    <a:gd name="connsiteX0" fmla="*/ 121007 w 944667"/>
                    <a:gd name="connsiteY0" fmla="*/ 202789 h 1767653"/>
                    <a:gd name="connsiteX1" fmla="*/ 532837 w 944667"/>
                    <a:gd name="connsiteY1" fmla="*/ 0 h 1767653"/>
                    <a:gd name="connsiteX2" fmla="*/ 944667 w 944667"/>
                    <a:gd name="connsiteY2" fmla="*/ 202789 h 1767653"/>
                    <a:gd name="connsiteX3" fmla="*/ 94687 w 944667"/>
                    <a:gd name="connsiteY3" fmla="*/ 1767653 h 1767653"/>
                    <a:gd name="connsiteX4" fmla="*/ 121007 w 944667"/>
                    <a:gd name="connsiteY4" fmla="*/ 202789 h 1767653"/>
                    <a:gd name="connsiteX0" fmla="*/ 26320 w 849980"/>
                    <a:gd name="connsiteY0" fmla="*/ 202789 h 1767653"/>
                    <a:gd name="connsiteX1" fmla="*/ 438150 w 849980"/>
                    <a:gd name="connsiteY1" fmla="*/ 0 h 1767653"/>
                    <a:gd name="connsiteX2" fmla="*/ 849980 w 849980"/>
                    <a:gd name="connsiteY2" fmla="*/ 202789 h 1767653"/>
                    <a:gd name="connsiteX3" fmla="*/ 0 w 849980"/>
                    <a:gd name="connsiteY3" fmla="*/ 1767653 h 1767653"/>
                    <a:gd name="connsiteX4" fmla="*/ 26320 w 849980"/>
                    <a:gd name="connsiteY4" fmla="*/ 202789 h 1767653"/>
                    <a:gd name="connsiteX0" fmla="*/ 26320 w 849980"/>
                    <a:gd name="connsiteY0" fmla="*/ 202789 h 1767653"/>
                    <a:gd name="connsiteX1" fmla="*/ 438150 w 849980"/>
                    <a:gd name="connsiteY1" fmla="*/ 0 h 1767653"/>
                    <a:gd name="connsiteX2" fmla="*/ 849980 w 849980"/>
                    <a:gd name="connsiteY2" fmla="*/ 202789 h 1767653"/>
                    <a:gd name="connsiteX3" fmla="*/ 0 w 849980"/>
                    <a:gd name="connsiteY3" fmla="*/ 1767653 h 1767653"/>
                    <a:gd name="connsiteX4" fmla="*/ 26320 w 849980"/>
                    <a:gd name="connsiteY4" fmla="*/ 202789 h 1767653"/>
                    <a:gd name="connsiteX0" fmla="*/ 26320 w 849980"/>
                    <a:gd name="connsiteY0" fmla="*/ 202789 h 1767653"/>
                    <a:gd name="connsiteX1" fmla="*/ 438150 w 849980"/>
                    <a:gd name="connsiteY1" fmla="*/ 0 h 1767653"/>
                    <a:gd name="connsiteX2" fmla="*/ 849980 w 849980"/>
                    <a:gd name="connsiteY2" fmla="*/ 202789 h 1767653"/>
                    <a:gd name="connsiteX3" fmla="*/ 0 w 849980"/>
                    <a:gd name="connsiteY3" fmla="*/ 1767653 h 1767653"/>
                    <a:gd name="connsiteX4" fmla="*/ 26320 w 849980"/>
                    <a:gd name="connsiteY4" fmla="*/ 202789 h 17676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49980" h="1767653">
                      <a:moveTo>
                        <a:pt x="26320" y="202789"/>
                      </a:moveTo>
                      <a:cubicBezTo>
                        <a:pt x="26320" y="90792"/>
                        <a:pt x="210703" y="0"/>
                        <a:pt x="438150" y="0"/>
                      </a:cubicBezTo>
                      <a:cubicBezTo>
                        <a:pt x="665597" y="0"/>
                        <a:pt x="849980" y="90792"/>
                        <a:pt x="849980" y="202789"/>
                      </a:cubicBezTo>
                      <a:cubicBezTo>
                        <a:pt x="849980" y="314786"/>
                        <a:pt x="637022" y="1524765"/>
                        <a:pt x="0" y="1767653"/>
                      </a:cubicBezTo>
                      <a:cubicBezTo>
                        <a:pt x="215466" y="1053278"/>
                        <a:pt x="26320" y="314786"/>
                        <a:pt x="26320" y="202789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44" name="台形 343">
                  <a:extLst>
                    <a:ext uri="{FF2B5EF4-FFF2-40B4-BE49-F238E27FC236}">
                      <a16:creationId xmlns:a16="http://schemas.microsoft.com/office/drawing/2014/main" id="{2AB61CF4-CD8D-4D67-9E46-BF11FDD28723}"/>
                    </a:ext>
                  </a:extLst>
                </p:cNvPr>
                <p:cNvSpPr/>
                <p:nvPr/>
              </p:nvSpPr>
              <p:spPr bwMode="auto">
                <a:xfrm rot="4592918">
                  <a:off x="9399713" y="3491220"/>
                  <a:ext cx="97614" cy="133369"/>
                </a:xfrm>
                <a:prstGeom prst="trapezoid">
                  <a:avLst/>
                </a:prstGeom>
                <a:solidFill>
                  <a:srgbClr val="33CC33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45" name="楕円 413">
                  <a:extLst>
                    <a:ext uri="{FF2B5EF4-FFF2-40B4-BE49-F238E27FC236}">
                      <a16:creationId xmlns:a16="http://schemas.microsoft.com/office/drawing/2014/main" id="{55998E3D-29D5-4E6B-A8B9-7FF1A80FF45C}"/>
                    </a:ext>
                  </a:extLst>
                </p:cNvPr>
                <p:cNvSpPr/>
                <p:nvPr/>
              </p:nvSpPr>
              <p:spPr bwMode="auto">
                <a:xfrm rot="4592918">
                  <a:off x="8657584" y="3086193"/>
                  <a:ext cx="329533" cy="1236172"/>
                </a:xfrm>
                <a:custGeom>
                  <a:avLst/>
                  <a:gdLst>
                    <a:gd name="connsiteX0" fmla="*/ 0 w 823660"/>
                    <a:gd name="connsiteY0" fmla="*/ 202789 h 405577"/>
                    <a:gd name="connsiteX1" fmla="*/ 411830 w 823660"/>
                    <a:gd name="connsiteY1" fmla="*/ 0 h 405577"/>
                    <a:gd name="connsiteX2" fmla="*/ 823660 w 823660"/>
                    <a:gd name="connsiteY2" fmla="*/ 202789 h 405577"/>
                    <a:gd name="connsiteX3" fmla="*/ 411830 w 823660"/>
                    <a:gd name="connsiteY3" fmla="*/ 405578 h 405577"/>
                    <a:gd name="connsiteX4" fmla="*/ 0 w 823660"/>
                    <a:gd name="connsiteY4" fmla="*/ 202789 h 405577"/>
                    <a:gd name="connsiteX0" fmla="*/ 0 w 823660"/>
                    <a:gd name="connsiteY0" fmla="*/ 202789 h 405578"/>
                    <a:gd name="connsiteX1" fmla="*/ 411830 w 823660"/>
                    <a:gd name="connsiteY1" fmla="*/ 0 h 405578"/>
                    <a:gd name="connsiteX2" fmla="*/ 823660 w 823660"/>
                    <a:gd name="connsiteY2" fmla="*/ 202789 h 405578"/>
                    <a:gd name="connsiteX3" fmla="*/ 411830 w 823660"/>
                    <a:gd name="connsiteY3" fmla="*/ 405578 h 405578"/>
                    <a:gd name="connsiteX4" fmla="*/ 0 w 823660"/>
                    <a:gd name="connsiteY4" fmla="*/ 202789 h 405578"/>
                    <a:gd name="connsiteX0" fmla="*/ 0 w 823660"/>
                    <a:gd name="connsiteY0" fmla="*/ 202789 h 405578"/>
                    <a:gd name="connsiteX1" fmla="*/ 411830 w 823660"/>
                    <a:gd name="connsiteY1" fmla="*/ 0 h 405578"/>
                    <a:gd name="connsiteX2" fmla="*/ 823660 w 823660"/>
                    <a:gd name="connsiteY2" fmla="*/ 202789 h 405578"/>
                    <a:gd name="connsiteX3" fmla="*/ 411830 w 823660"/>
                    <a:gd name="connsiteY3" fmla="*/ 405578 h 405578"/>
                    <a:gd name="connsiteX4" fmla="*/ 0 w 823660"/>
                    <a:gd name="connsiteY4" fmla="*/ 202789 h 405578"/>
                    <a:gd name="connsiteX0" fmla="*/ 0 w 823660"/>
                    <a:gd name="connsiteY0" fmla="*/ 202789 h 405578"/>
                    <a:gd name="connsiteX1" fmla="*/ 411830 w 823660"/>
                    <a:gd name="connsiteY1" fmla="*/ 0 h 405578"/>
                    <a:gd name="connsiteX2" fmla="*/ 823660 w 823660"/>
                    <a:gd name="connsiteY2" fmla="*/ 202789 h 405578"/>
                    <a:gd name="connsiteX3" fmla="*/ 411830 w 823660"/>
                    <a:gd name="connsiteY3" fmla="*/ 405578 h 405578"/>
                    <a:gd name="connsiteX4" fmla="*/ 0 w 823660"/>
                    <a:gd name="connsiteY4" fmla="*/ 202789 h 405578"/>
                    <a:gd name="connsiteX0" fmla="*/ 0 w 823660"/>
                    <a:gd name="connsiteY0" fmla="*/ 202789 h 405578"/>
                    <a:gd name="connsiteX1" fmla="*/ 411830 w 823660"/>
                    <a:gd name="connsiteY1" fmla="*/ 0 h 405578"/>
                    <a:gd name="connsiteX2" fmla="*/ 823660 w 823660"/>
                    <a:gd name="connsiteY2" fmla="*/ 202789 h 405578"/>
                    <a:gd name="connsiteX3" fmla="*/ 411830 w 823660"/>
                    <a:gd name="connsiteY3" fmla="*/ 405578 h 405578"/>
                    <a:gd name="connsiteX4" fmla="*/ 0 w 823660"/>
                    <a:gd name="connsiteY4" fmla="*/ 202789 h 405578"/>
                    <a:gd name="connsiteX0" fmla="*/ 121007 w 944667"/>
                    <a:gd name="connsiteY0" fmla="*/ 202789 h 1767653"/>
                    <a:gd name="connsiteX1" fmla="*/ 532837 w 944667"/>
                    <a:gd name="connsiteY1" fmla="*/ 0 h 1767653"/>
                    <a:gd name="connsiteX2" fmla="*/ 944667 w 944667"/>
                    <a:gd name="connsiteY2" fmla="*/ 202789 h 1767653"/>
                    <a:gd name="connsiteX3" fmla="*/ 94687 w 944667"/>
                    <a:gd name="connsiteY3" fmla="*/ 1767653 h 1767653"/>
                    <a:gd name="connsiteX4" fmla="*/ 121007 w 944667"/>
                    <a:gd name="connsiteY4" fmla="*/ 202789 h 1767653"/>
                    <a:gd name="connsiteX0" fmla="*/ 26320 w 849980"/>
                    <a:gd name="connsiteY0" fmla="*/ 202789 h 1767653"/>
                    <a:gd name="connsiteX1" fmla="*/ 438150 w 849980"/>
                    <a:gd name="connsiteY1" fmla="*/ 0 h 1767653"/>
                    <a:gd name="connsiteX2" fmla="*/ 849980 w 849980"/>
                    <a:gd name="connsiteY2" fmla="*/ 202789 h 1767653"/>
                    <a:gd name="connsiteX3" fmla="*/ 0 w 849980"/>
                    <a:gd name="connsiteY3" fmla="*/ 1767653 h 1767653"/>
                    <a:gd name="connsiteX4" fmla="*/ 26320 w 849980"/>
                    <a:gd name="connsiteY4" fmla="*/ 202789 h 1767653"/>
                    <a:gd name="connsiteX0" fmla="*/ 26320 w 849980"/>
                    <a:gd name="connsiteY0" fmla="*/ 202789 h 1767653"/>
                    <a:gd name="connsiteX1" fmla="*/ 438150 w 849980"/>
                    <a:gd name="connsiteY1" fmla="*/ 0 h 1767653"/>
                    <a:gd name="connsiteX2" fmla="*/ 849980 w 849980"/>
                    <a:gd name="connsiteY2" fmla="*/ 202789 h 1767653"/>
                    <a:gd name="connsiteX3" fmla="*/ 0 w 849980"/>
                    <a:gd name="connsiteY3" fmla="*/ 1767653 h 1767653"/>
                    <a:gd name="connsiteX4" fmla="*/ 26320 w 849980"/>
                    <a:gd name="connsiteY4" fmla="*/ 202789 h 1767653"/>
                    <a:gd name="connsiteX0" fmla="*/ 26320 w 849980"/>
                    <a:gd name="connsiteY0" fmla="*/ 202789 h 1767653"/>
                    <a:gd name="connsiteX1" fmla="*/ 438150 w 849980"/>
                    <a:gd name="connsiteY1" fmla="*/ 0 h 1767653"/>
                    <a:gd name="connsiteX2" fmla="*/ 849980 w 849980"/>
                    <a:gd name="connsiteY2" fmla="*/ 202789 h 1767653"/>
                    <a:gd name="connsiteX3" fmla="*/ 0 w 849980"/>
                    <a:gd name="connsiteY3" fmla="*/ 1767653 h 1767653"/>
                    <a:gd name="connsiteX4" fmla="*/ 26320 w 849980"/>
                    <a:gd name="connsiteY4" fmla="*/ 202789 h 17676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49980" h="1767653">
                      <a:moveTo>
                        <a:pt x="26320" y="202789"/>
                      </a:moveTo>
                      <a:cubicBezTo>
                        <a:pt x="26320" y="90792"/>
                        <a:pt x="210703" y="0"/>
                        <a:pt x="438150" y="0"/>
                      </a:cubicBezTo>
                      <a:cubicBezTo>
                        <a:pt x="665597" y="0"/>
                        <a:pt x="849980" y="90792"/>
                        <a:pt x="849980" y="202789"/>
                      </a:cubicBezTo>
                      <a:cubicBezTo>
                        <a:pt x="849980" y="314786"/>
                        <a:pt x="637022" y="1524765"/>
                        <a:pt x="0" y="1767653"/>
                      </a:cubicBezTo>
                      <a:cubicBezTo>
                        <a:pt x="215466" y="1053278"/>
                        <a:pt x="26320" y="314786"/>
                        <a:pt x="26320" y="202789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</p:grpSp>
        <p:grpSp>
          <p:nvGrpSpPr>
            <p:cNvPr id="424" name="グループ化 423">
              <a:extLst>
                <a:ext uri="{FF2B5EF4-FFF2-40B4-BE49-F238E27FC236}">
                  <a16:creationId xmlns:a16="http://schemas.microsoft.com/office/drawing/2014/main" id="{B4EAD4EE-B8F4-4250-8FBA-F0B491F40E41}"/>
                </a:ext>
              </a:extLst>
            </p:cNvPr>
            <p:cNvGrpSpPr/>
            <p:nvPr/>
          </p:nvGrpSpPr>
          <p:grpSpPr>
            <a:xfrm>
              <a:off x="8066707" y="5135165"/>
              <a:ext cx="1449858" cy="1005745"/>
              <a:chOff x="8066707" y="5135165"/>
              <a:chExt cx="1449858" cy="1005745"/>
            </a:xfrm>
          </p:grpSpPr>
          <p:grpSp>
            <p:nvGrpSpPr>
              <p:cNvPr id="310" name="グループ化 309">
                <a:extLst>
                  <a:ext uri="{FF2B5EF4-FFF2-40B4-BE49-F238E27FC236}">
                    <a16:creationId xmlns:a16="http://schemas.microsoft.com/office/drawing/2014/main" id="{52D222C6-591C-48F1-AECC-D038E7954D75}"/>
                  </a:ext>
                </a:extLst>
              </p:cNvPr>
              <p:cNvGrpSpPr/>
              <p:nvPr/>
            </p:nvGrpSpPr>
            <p:grpSpPr>
              <a:xfrm>
                <a:off x="8066707" y="5135165"/>
                <a:ext cx="1182632" cy="630295"/>
                <a:chOff x="8066707" y="5135165"/>
                <a:chExt cx="1182632" cy="630295"/>
              </a:xfrm>
            </p:grpSpPr>
            <p:grpSp>
              <p:nvGrpSpPr>
                <p:cNvPr id="288" name="グループ化 287">
                  <a:extLst>
                    <a:ext uri="{FF2B5EF4-FFF2-40B4-BE49-F238E27FC236}">
                      <a16:creationId xmlns:a16="http://schemas.microsoft.com/office/drawing/2014/main" id="{F72470FD-E601-4431-9881-1AEDAF749EA0}"/>
                    </a:ext>
                  </a:extLst>
                </p:cNvPr>
                <p:cNvGrpSpPr/>
                <p:nvPr/>
              </p:nvGrpSpPr>
              <p:grpSpPr>
                <a:xfrm>
                  <a:off x="8331627" y="5135165"/>
                  <a:ext cx="917712" cy="416650"/>
                  <a:chOff x="7957635" y="3161894"/>
                  <a:chExt cx="1557569" cy="707151"/>
                </a:xfrm>
              </p:grpSpPr>
              <p:sp>
                <p:nvSpPr>
                  <p:cNvPr id="289" name="台形 288">
                    <a:extLst>
                      <a:ext uri="{FF2B5EF4-FFF2-40B4-BE49-F238E27FC236}">
                        <a16:creationId xmlns:a16="http://schemas.microsoft.com/office/drawing/2014/main" id="{8F880534-FDD0-4AD7-8516-355AE8D1366D}"/>
                      </a:ext>
                    </a:extLst>
                  </p:cNvPr>
                  <p:cNvSpPr/>
                  <p:nvPr/>
                </p:nvSpPr>
                <p:spPr bwMode="auto">
                  <a:xfrm rot="3600000">
                    <a:off x="9085453" y="3144016"/>
                    <a:ext cx="97614" cy="133369"/>
                  </a:xfrm>
                  <a:prstGeom prst="trapezoid">
                    <a:avLst/>
                  </a:prstGeom>
                  <a:solidFill>
                    <a:srgbClr val="33CC33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90" name="楕円 413">
                    <a:extLst>
                      <a:ext uri="{FF2B5EF4-FFF2-40B4-BE49-F238E27FC236}">
                        <a16:creationId xmlns:a16="http://schemas.microsoft.com/office/drawing/2014/main" id="{79004CDF-53A9-4883-A435-7D2DA33EAF10}"/>
                      </a:ext>
                    </a:extLst>
                  </p:cNvPr>
                  <p:cNvSpPr/>
                  <p:nvPr/>
                </p:nvSpPr>
                <p:spPr bwMode="auto">
                  <a:xfrm rot="3600000">
                    <a:off x="8410954" y="2911277"/>
                    <a:ext cx="329533" cy="1236172"/>
                  </a:xfrm>
                  <a:custGeom>
                    <a:avLst/>
                    <a:gdLst>
                      <a:gd name="connsiteX0" fmla="*/ 0 w 823660"/>
                      <a:gd name="connsiteY0" fmla="*/ 202789 h 405577"/>
                      <a:gd name="connsiteX1" fmla="*/ 411830 w 823660"/>
                      <a:gd name="connsiteY1" fmla="*/ 0 h 405577"/>
                      <a:gd name="connsiteX2" fmla="*/ 823660 w 823660"/>
                      <a:gd name="connsiteY2" fmla="*/ 202789 h 405577"/>
                      <a:gd name="connsiteX3" fmla="*/ 411830 w 823660"/>
                      <a:gd name="connsiteY3" fmla="*/ 405578 h 405577"/>
                      <a:gd name="connsiteX4" fmla="*/ 0 w 823660"/>
                      <a:gd name="connsiteY4" fmla="*/ 202789 h 405577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121007 w 944667"/>
                      <a:gd name="connsiteY0" fmla="*/ 202789 h 1767653"/>
                      <a:gd name="connsiteX1" fmla="*/ 532837 w 944667"/>
                      <a:gd name="connsiteY1" fmla="*/ 0 h 1767653"/>
                      <a:gd name="connsiteX2" fmla="*/ 944667 w 944667"/>
                      <a:gd name="connsiteY2" fmla="*/ 202789 h 1767653"/>
                      <a:gd name="connsiteX3" fmla="*/ 94687 w 944667"/>
                      <a:gd name="connsiteY3" fmla="*/ 1767653 h 1767653"/>
                      <a:gd name="connsiteX4" fmla="*/ 121007 w 944667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49980" h="1767653">
                        <a:moveTo>
                          <a:pt x="26320" y="202789"/>
                        </a:moveTo>
                        <a:cubicBezTo>
                          <a:pt x="26320" y="90792"/>
                          <a:pt x="210703" y="0"/>
                          <a:pt x="438150" y="0"/>
                        </a:cubicBezTo>
                        <a:cubicBezTo>
                          <a:pt x="665597" y="0"/>
                          <a:pt x="849980" y="90792"/>
                          <a:pt x="849980" y="202789"/>
                        </a:cubicBezTo>
                        <a:cubicBezTo>
                          <a:pt x="849980" y="314786"/>
                          <a:pt x="637022" y="1524765"/>
                          <a:pt x="0" y="1767653"/>
                        </a:cubicBezTo>
                        <a:cubicBezTo>
                          <a:pt x="215466" y="1053278"/>
                          <a:pt x="26320" y="314786"/>
                          <a:pt x="26320" y="202789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91" name="台形 290">
                    <a:extLst>
                      <a:ext uri="{FF2B5EF4-FFF2-40B4-BE49-F238E27FC236}">
                        <a16:creationId xmlns:a16="http://schemas.microsoft.com/office/drawing/2014/main" id="{3679AF5A-523D-4600-8FF1-565D38FCD0B7}"/>
                      </a:ext>
                    </a:extLst>
                  </p:cNvPr>
                  <p:cNvSpPr/>
                  <p:nvPr/>
                </p:nvSpPr>
                <p:spPr bwMode="auto">
                  <a:xfrm rot="4592918">
                    <a:off x="9399713" y="3491220"/>
                    <a:ext cx="97614" cy="133369"/>
                  </a:xfrm>
                  <a:prstGeom prst="trapezoid">
                    <a:avLst/>
                  </a:prstGeom>
                  <a:solidFill>
                    <a:srgbClr val="33CC33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92" name="楕円 413">
                    <a:extLst>
                      <a:ext uri="{FF2B5EF4-FFF2-40B4-BE49-F238E27FC236}">
                        <a16:creationId xmlns:a16="http://schemas.microsoft.com/office/drawing/2014/main" id="{763802C2-3A42-45B3-AA58-02F2C2A91F70}"/>
                      </a:ext>
                    </a:extLst>
                  </p:cNvPr>
                  <p:cNvSpPr/>
                  <p:nvPr/>
                </p:nvSpPr>
                <p:spPr bwMode="auto">
                  <a:xfrm rot="4592918">
                    <a:off x="8657584" y="3086193"/>
                    <a:ext cx="329533" cy="1236172"/>
                  </a:xfrm>
                  <a:custGeom>
                    <a:avLst/>
                    <a:gdLst>
                      <a:gd name="connsiteX0" fmla="*/ 0 w 823660"/>
                      <a:gd name="connsiteY0" fmla="*/ 202789 h 405577"/>
                      <a:gd name="connsiteX1" fmla="*/ 411830 w 823660"/>
                      <a:gd name="connsiteY1" fmla="*/ 0 h 405577"/>
                      <a:gd name="connsiteX2" fmla="*/ 823660 w 823660"/>
                      <a:gd name="connsiteY2" fmla="*/ 202789 h 405577"/>
                      <a:gd name="connsiteX3" fmla="*/ 411830 w 823660"/>
                      <a:gd name="connsiteY3" fmla="*/ 405578 h 405577"/>
                      <a:gd name="connsiteX4" fmla="*/ 0 w 823660"/>
                      <a:gd name="connsiteY4" fmla="*/ 202789 h 405577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121007 w 944667"/>
                      <a:gd name="connsiteY0" fmla="*/ 202789 h 1767653"/>
                      <a:gd name="connsiteX1" fmla="*/ 532837 w 944667"/>
                      <a:gd name="connsiteY1" fmla="*/ 0 h 1767653"/>
                      <a:gd name="connsiteX2" fmla="*/ 944667 w 944667"/>
                      <a:gd name="connsiteY2" fmla="*/ 202789 h 1767653"/>
                      <a:gd name="connsiteX3" fmla="*/ 94687 w 944667"/>
                      <a:gd name="connsiteY3" fmla="*/ 1767653 h 1767653"/>
                      <a:gd name="connsiteX4" fmla="*/ 121007 w 944667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49980" h="1767653">
                        <a:moveTo>
                          <a:pt x="26320" y="202789"/>
                        </a:moveTo>
                        <a:cubicBezTo>
                          <a:pt x="26320" y="90792"/>
                          <a:pt x="210703" y="0"/>
                          <a:pt x="438150" y="0"/>
                        </a:cubicBezTo>
                        <a:cubicBezTo>
                          <a:pt x="665597" y="0"/>
                          <a:pt x="849980" y="90792"/>
                          <a:pt x="849980" y="202789"/>
                        </a:cubicBezTo>
                        <a:cubicBezTo>
                          <a:pt x="849980" y="314786"/>
                          <a:pt x="637022" y="1524765"/>
                          <a:pt x="0" y="1767653"/>
                        </a:cubicBezTo>
                        <a:cubicBezTo>
                          <a:pt x="215466" y="1053278"/>
                          <a:pt x="26320" y="314786"/>
                          <a:pt x="26320" y="202789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305" name="グループ化 304">
                  <a:extLst>
                    <a:ext uri="{FF2B5EF4-FFF2-40B4-BE49-F238E27FC236}">
                      <a16:creationId xmlns:a16="http://schemas.microsoft.com/office/drawing/2014/main" id="{FF353B88-00FC-46D1-8E93-396D93BC0A31}"/>
                    </a:ext>
                  </a:extLst>
                </p:cNvPr>
                <p:cNvGrpSpPr/>
                <p:nvPr/>
              </p:nvGrpSpPr>
              <p:grpSpPr>
                <a:xfrm>
                  <a:off x="8066707" y="5348810"/>
                  <a:ext cx="917712" cy="416650"/>
                  <a:chOff x="7957635" y="3161894"/>
                  <a:chExt cx="1557569" cy="707151"/>
                </a:xfrm>
              </p:grpSpPr>
              <p:sp>
                <p:nvSpPr>
                  <p:cNvPr id="306" name="台形 305">
                    <a:extLst>
                      <a:ext uri="{FF2B5EF4-FFF2-40B4-BE49-F238E27FC236}">
                        <a16:creationId xmlns:a16="http://schemas.microsoft.com/office/drawing/2014/main" id="{0AA1D15F-3909-4F40-A454-55914357C699}"/>
                      </a:ext>
                    </a:extLst>
                  </p:cNvPr>
                  <p:cNvSpPr/>
                  <p:nvPr/>
                </p:nvSpPr>
                <p:spPr bwMode="auto">
                  <a:xfrm rot="3600000">
                    <a:off x="9085453" y="3144016"/>
                    <a:ext cx="97614" cy="133369"/>
                  </a:xfrm>
                  <a:prstGeom prst="trapezoid">
                    <a:avLst/>
                  </a:prstGeom>
                  <a:solidFill>
                    <a:srgbClr val="33CC33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07" name="楕円 413">
                    <a:extLst>
                      <a:ext uri="{FF2B5EF4-FFF2-40B4-BE49-F238E27FC236}">
                        <a16:creationId xmlns:a16="http://schemas.microsoft.com/office/drawing/2014/main" id="{18B34AC7-DBA3-4AB2-B6CC-E8B2E644A713}"/>
                      </a:ext>
                    </a:extLst>
                  </p:cNvPr>
                  <p:cNvSpPr/>
                  <p:nvPr/>
                </p:nvSpPr>
                <p:spPr bwMode="auto">
                  <a:xfrm rot="3600000">
                    <a:off x="8410954" y="2911277"/>
                    <a:ext cx="329533" cy="1236172"/>
                  </a:xfrm>
                  <a:custGeom>
                    <a:avLst/>
                    <a:gdLst>
                      <a:gd name="connsiteX0" fmla="*/ 0 w 823660"/>
                      <a:gd name="connsiteY0" fmla="*/ 202789 h 405577"/>
                      <a:gd name="connsiteX1" fmla="*/ 411830 w 823660"/>
                      <a:gd name="connsiteY1" fmla="*/ 0 h 405577"/>
                      <a:gd name="connsiteX2" fmla="*/ 823660 w 823660"/>
                      <a:gd name="connsiteY2" fmla="*/ 202789 h 405577"/>
                      <a:gd name="connsiteX3" fmla="*/ 411830 w 823660"/>
                      <a:gd name="connsiteY3" fmla="*/ 405578 h 405577"/>
                      <a:gd name="connsiteX4" fmla="*/ 0 w 823660"/>
                      <a:gd name="connsiteY4" fmla="*/ 202789 h 405577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121007 w 944667"/>
                      <a:gd name="connsiteY0" fmla="*/ 202789 h 1767653"/>
                      <a:gd name="connsiteX1" fmla="*/ 532837 w 944667"/>
                      <a:gd name="connsiteY1" fmla="*/ 0 h 1767653"/>
                      <a:gd name="connsiteX2" fmla="*/ 944667 w 944667"/>
                      <a:gd name="connsiteY2" fmla="*/ 202789 h 1767653"/>
                      <a:gd name="connsiteX3" fmla="*/ 94687 w 944667"/>
                      <a:gd name="connsiteY3" fmla="*/ 1767653 h 1767653"/>
                      <a:gd name="connsiteX4" fmla="*/ 121007 w 944667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49980" h="1767653">
                        <a:moveTo>
                          <a:pt x="26320" y="202789"/>
                        </a:moveTo>
                        <a:cubicBezTo>
                          <a:pt x="26320" y="90792"/>
                          <a:pt x="210703" y="0"/>
                          <a:pt x="438150" y="0"/>
                        </a:cubicBezTo>
                        <a:cubicBezTo>
                          <a:pt x="665597" y="0"/>
                          <a:pt x="849980" y="90792"/>
                          <a:pt x="849980" y="202789"/>
                        </a:cubicBezTo>
                        <a:cubicBezTo>
                          <a:pt x="849980" y="314786"/>
                          <a:pt x="637022" y="1524765"/>
                          <a:pt x="0" y="1767653"/>
                        </a:cubicBezTo>
                        <a:cubicBezTo>
                          <a:pt x="215466" y="1053278"/>
                          <a:pt x="26320" y="314786"/>
                          <a:pt x="26320" y="202789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08" name="台形 307">
                    <a:extLst>
                      <a:ext uri="{FF2B5EF4-FFF2-40B4-BE49-F238E27FC236}">
                        <a16:creationId xmlns:a16="http://schemas.microsoft.com/office/drawing/2014/main" id="{1A94ECC2-2DCD-4142-B42A-5B632BDE2F4F}"/>
                      </a:ext>
                    </a:extLst>
                  </p:cNvPr>
                  <p:cNvSpPr/>
                  <p:nvPr/>
                </p:nvSpPr>
                <p:spPr bwMode="auto">
                  <a:xfrm rot="4592918">
                    <a:off x="9399713" y="3491220"/>
                    <a:ext cx="97614" cy="133369"/>
                  </a:xfrm>
                  <a:prstGeom prst="trapezoid">
                    <a:avLst/>
                  </a:prstGeom>
                  <a:solidFill>
                    <a:srgbClr val="33CC33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09" name="楕円 413">
                    <a:extLst>
                      <a:ext uri="{FF2B5EF4-FFF2-40B4-BE49-F238E27FC236}">
                        <a16:creationId xmlns:a16="http://schemas.microsoft.com/office/drawing/2014/main" id="{023FB6CA-C6C8-47C9-BCED-0335AC9D59D6}"/>
                      </a:ext>
                    </a:extLst>
                  </p:cNvPr>
                  <p:cNvSpPr/>
                  <p:nvPr/>
                </p:nvSpPr>
                <p:spPr bwMode="auto">
                  <a:xfrm rot="4592918">
                    <a:off x="8657584" y="3086193"/>
                    <a:ext cx="329533" cy="1236172"/>
                  </a:xfrm>
                  <a:custGeom>
                    <a:avLst/>
                    <a:gdLst>
                      <a:gd name="connsiteX0" fmla="*/ 0 w 823660"/>
                      <a:gd name="connsiteY0" fmla="*/ 202789 h 405577"/>
                      <a:gd name="connsiteX1" fmla="*/ 411830 w 823660"/>
                      <a:gd name="connsiteY1" fmla="*/ 0 h 405577"/>
                      <a:gd name="connsiteX2" fmla="*/ 823660 w 823660"/>
                      <a:gd name="connsiteY2" fmla="*/ 202789 h 405577"/>
                      <a:gd name="connsiteX3" fmla="*/ 411830 w 823660"/>
                      <a:gd name="connsiteY3" fmla="*/ 405578 h 405577"/>
                      <a:gd name="connsiteX4" fmla="*/ 0 w 823660"/>
                      <a:gd name="connsiteY4" fmla="*/ 202789 h 405577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121007 w 944667"/>
                      <a:gd name="connsiteY0" fmla="*/ 202789 h 1767653"/>
                      <a:gd name="connsiteX1" fmla="*/ 532837 w 944667"/>
                      <a:gd name="connsiteY1" fmla="*/ 0 h 1767653"/>
                      <a:gd name="connsiteX2" fmla="*/ 944667 w 944667"/>
                      <a:gd name="connsiteY2" fmla="*/ 202789 h 1767653"/>
                      <a:gd name="connsiteX3" fmla="*/ 94687 w 944667"/>
                      <a:gd name="connsiteY3" fmla="*/ 1767653 h 1767653"/>
                      <a:gd name="connsiteX4" fmla="*/ 121007 w 944667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49980" h="1767653">
                        <a:moveTo>
                          <a:pt x="26320" y="202789"/>
                        </a:moveTo>
                        <a:cubicBezTo>
                          <a:pt x="26320" y="90792"/>
                          <a:pt x="210703" y="0"/>
                          <a:pt x="438150" y="0"/>
                        </a:cubicBezTo>
                        <a:cubicBezTo>
                          <a:pt x="665597" y="0"/>
                          <a:pt x="849980" y="90792"/>
                          <a:pt x="849980" y="202789"/>
                        </a:cubicBezTo>
                        <a:cubicBezTo>
                          <a:pt x="849980" y="314786"/>
                          <a:pt x="637022" y="1524765"/>
                          <a:pt x="0" y="1767653"/>
                        </a:cubicBezTo>
                        <a:cubicBezTo>
                          <a:pt x="215466" y="1053278"/>
                          <a:pt x="26320" y="314786"/>
                          <a:pt x="26320" y="202789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  <p:grpSp>
            <p:nvGrpSpPr>
              <p:cNvPr id="413" name="グループ化 412">
                <a:extLst>
                  <a:ext uri="{FF2B5EF4-FFF2-40B4-BE49-F238E27FC236}">
                    <a16:creationId xmlns:a16="http://schemas.microsoft.com/office/drawing/2014/main" id="{393EB4D8-5839-4120-A9A3-0CE74D738E48}"/>
                  </a:ext>
                </a:extLst>
              </p:cNvPr>
              <p:cNvGrpSpPr/>
              <p:nvPr/>
            </p:nvGrpSpPr>
            <p:grpSpPr>
              <a:xfrm>
                <a:off x="8333933" y="5510615"/>
                <a:ext cx="1182632" cy="630295"/>
                <a:chOff x="8066707" y="5135165"/>
                <a:chExt cx="1182632" cy="630295"/>
              </a:xfrm>
            </p:grpSpPr>
            <p:grpSp>
              <p:nvGrpSpPr>
                <p:cNvPr id="414" name="グループ化 413">
                  <a:extLst>
                    <a:ext uri="{FF2B5EF4-FFF2-40B4-BE49-F238E27FC236}">
                      <a16:creationId xmlns:a16="http://schemas.microsoft.com/office/drawing/2014/main" id="{7CEEE546-B811-4798-973E-29BF96380BC6}"/>
                    </a:ext>
                  </a:extLst>
                </p:cNvPr>
                <p:cNvGrpSpPr/>
                <p:nvPr/>
              </p:nvGrpSpPr>
              <p:grpSpPr>
                <a:xfrm>
                  <a:off x="8331627" y="5135165"/>
                  <a:ext cx="917712" cy="416650"/>
                  <a:chOff x="7957635" y="3161894"/>
                  <a:chExt cx="1557569" cy="707151"/>
                </a:xfrm>
              </p:grpSpPr>
              <p:sp>
                <p:nvSpPr>
                  <p:cNvPr id="420" name="台形 419">
                    <a:extLst>
                      <a:ext uri="{FF2B5EF4-FFF2-40B4-BE49-F238E27FC236}">
                        <a16:creationId xmlns:a16="http://schemas.microsoft.com/office/drawing/2014/main" id="{5BA2C206-1C43-48FC-93AE-F0DD273B6F3B}"/>
                      </a:ext>
                    </a:extLst>
                  </p:cNvPr>
                  <p:cNvSpPr/>
                  <p:nvPr/>
                </p:nvSpPr>
                <p:spPr bwMode="auto">
                  <a:xfrm rot="3600000">
                    <a:off x="9085453" y="3144016"/>
                    <a:ext cx="97614" cy="133369"/>
                  </a:xfrm>
                  <a:prstGeom prst="trapezoid">
                    <a:avLst/>
                  </a:prstGeom>
                  <a:solidFill>
                    <a:srgbClr val="33CC33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21" name="楕円 413">
                    <a:extLst>
                      <a:ext uri="{FF2B5EF4-FFF2-40B4-BE49-F238E27FC236}">
                        <a16:creationId xmlns:a16="http://schemas.microsoft.com/office/drawing/2014/main" id="{C29678B6-2C16-4312-BE71-1682DFC7F078}"/>
                      </a:ext>
                    </a:extLst>
                  </p:cNvPr>
                  <p:cNvSpPr/>
                  <p:nvPr/>
                </p:nvSpPr>
                <p:spPr bwMode="auto">
                  <a:xfrm rot="3600000">
                    <a:off x="8410954" y="2911277"/>
                    <a:ext cx="329533" cy="1236172"/>
                  </a:xfrm>
                  <a:custGeom>
                    <a:avLst/>
                    <a:gdLst>
                      <a:gd name="connsiteX0" fmla="*/ 0 w 823660"/>
                      <a:gd name="connsiteY0" fmla="*/ 202789 h 405577"/>
                      <a:gd name="connsiteX1" fmla="*/ 411830 w 823660"/>
                      <a:gd name="connsiteY1" fmla="*/ 0 h 405577"/>
                      <a:gd name="connsiteX2" fmla="*/ 823660 w 823660"/>
                      <a:gd name="connsiteY2" fmla="*/ 202789 h 405577"/>
                      <a:gd name="connsiteX3" fmla="*/ 411830 w 823660"/>
                      <a:gd name="connsiteY3" fmla="*/ 405578 h 405577"/>
                      <a:gd name="connsiteX4" fmla="*/ 0 w 823660"/>
                      <a:gd name="connsiteY4" fmla="*/ 202789 h 405577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121007 w 944667"/>
                      <a:gd name="connsiteY0" fmla="*/ 202789 h 1767653"/>
                      <a:gd name="connsiteX1" fmla="*/ 532837 w 944667"/>
                      <a:gd name="connsiteY1" fmla="*/ 0 h 1767653"/>
                      <a:gd name="connsiteX2" fmla="*/ 944667 w 944667"/>
                      <a:gd name="connsiteY2" fmla="*/ 202789 h 1767653"/>
                      <a:gd name="connsiteX3" fmla="*/ 94687 w 944667"/>
                      <a:gd name="connsiteY3" fmla="*/ 1767653 h 1767653"/>
                      <a:gd name="connsiteX4" fmla="*/ 121007 w 944667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49980" h="1767653">
                        <a:moveTo>
                          <a:pt x="26320" y="202789"/>
                        </a:moveTo>
                        <a:cubicBezTo>
                          <a:pt x="26320" y="90792"/>
                          <a:pt x="210703" y="0"/>
                          <a:pt x="438150" y="0"/>
                        </a:cubicBezTo>
                        <a:cubicBezTo>
                          <a:pt x="665597" y="0"/>
                          <a:pt x="849980" y="90792"/>
                          <a:pt x="849980" y="202789"/>
                        </a:cubicBezTo>
                        <a:cubicBezTo>
                          <a:pt x="849980" y="314786"/>
                          <a:pt x="637022" y="1524765"/>
                          <a:pt x="0" y="1767653"/>
                        </a:cubicBezTo>
                        <a:cubicBezTo>
                          <a:pt x="215466" y="1053278"/>
                          <a:pt x="26320" y="314786"/>
                          <a:pt x="26320" y="202789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22" name="台形 421">
                    <a:extLst>
                      <a:ext uri="{FF2B5EF4-FFF2-40B4-BE49-F238E27FC236}">
                        <a16:creationId xmlns:a16="http://schemas.microsoft.com/office/drawing/2014/main" id="{57CF0509-7F50-4E59-8679-31CBB8A93760}"/>
                      </a:ext>
                    </a:extLst>
                  </p:cNvPr>
                  <p:cNvSpPr/>
                  <p:nvPr/>
                </p:nvSpPr>
                <p:spPr bwMode="auto">
                  <a:xfrm rot="4592918">
                    <a:off x="9399713" y="3491220"/>
                    <a:ext cx="97614" cy="133369"/>
                  </a:xfrm>
                  <a:prstGeom prst="trapezoid">
                    <a:avLst/>
                  </a:prstGeom>
                  <a:solidFill>
                    <a:srgbClr val="33CC33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23" name="楕円 413">
                    <a:extLst>
                      <a:ext uri="{FF2B5EF4-FFF2-40B4-BE49-F238E27FC236}">
                        <a16:creationId xmlns:a16="http://schemas.microsoft.com/office/drawing/2014/main" id="{430D4BA6-FA11-4551-8612-EFFE112767A7}"/>
                      </a:ext>
                    </a:extLst>
                  </p:cNvPr>
                  <p:cNvSpPr/>
                  <p:nvPr/>
                </p:nvSpPr>
                <p:spPr bwMode="auto">
                  <a:xfrm rot="4592918">
                    <a:off x="8657584" y="3086193"/>
                    <a:ext cx="329533" cy="1236172"/>
                  </a:xfrm>
                  <a:custGeom>
                    <a:avLst/>
                    <a:gdLst>
                      <a:gd name="connsiteX0" fmla="*/ 0 w 823660"/>
                      <a:gd name="connsiteY0" fmla="*/ 202789 h 405577"/>
                      <a:gd name="connsiteX1" fmla="*/ 411830 w 823660"/>
                      <a:gd name="connsiteY1" fmla="*/ 0 h 405577"/>
                      <a:gd name="connsiteX2" fmla="*/ 823660 w 823660"/>
                      <a:gd name="connsiteY2" fmla="*/ 202789 h 405577"/>
                      <a:gd name="connsiteX3" fmla="*/ 411830 w 823660"/>
                      <a:gd name="connsiteY3" fmla="*/ 405578 h 405577"/>
                      <a:gd name="connsiteX4" fmla="*/ 0 w 823660"/>
                      <a:gd name="connsiteY4" fmla="*/ 202789 h 405577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121007 w 944667"/>
                      <a:gd name="connsiteY0" fmla="*/ 202789 h 1767653"/>
                      <a:gd name="connsiteX1" fmla="*/ 532837 w 944667"/>
                      <a:gd name="connsiteY1" fmla="*/ 0 h 1767653"/>
                      <a:gd name="connsiteX2" fmla="*/ 944667 w 944667"/>
                      <a:gd name="connsiteY2" fmla="*/ 202789 h 1767653"/>
                      <a:gd name="connsiteX3" fmla="*/ 94687 w 944667"/>
                      <a:gd name="connsiteY3" fmla="*/ 1767653 h 1767653"/>
                      <a:gd name="connsiteX4" fmla="*/ 121007 w 944667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49980" h="1767653">
                        <a:moveTo>
                          <a:pt x="26320" y="202789"/>
                        </a:moveTo>
                        <a:cubicBezTo>
                          <a:pt x="26320" y="90792"/>
                          <a:pt x="210703" y="0"/>
                          <a:pt x="438150" y="0"/>
                        </a:cubicBezTo>
                        <a:cubicBezTo>
                          <a:pt x="665597" y="0"/>
                          <a:pt x="849980" y="90792"/>
                          <a:pt x="849980" y="202789"/>
                        </a:cubicBezTo>
                        <a:cubicBezTo>
                          <a:pt x="849980" y="314786"/>
                          <a:pt x="637022" y="1524765"/>
                          <a:pt x="0" y="1767653"/>
                        </a:cubicBezTo>
                        <a:cubicBezTo>
                          <a:pt x="215466" y="1053278"/>
                          <a:pt x="26320" y="314786"/>
                          <a:pt x="26320" y="202789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415" name="グループ化 414">
                  <a:extLst>
                    <a:ext uri="{FF2B5EF4-FFF2-40B4-BE49-F238E27FC236}">
                      <a16:creationId xmlns:a16="http://schemas.microsoft.com/office/drawing/2014/main" id="{C07523CA-4979-4109-8606-4BF5BD162B0B}"/>
                    </a:ext>
                  </a:extLst>
                </p:cNvPr>
                <p:cNvGrpSpPr/>
                <p:nvPr/>
              </p:nvGrpSpPr>
              <p:grpSpPr>
                <a:xfrm>
                  <a:off x="8066707" y="5348810"/>
                  <a:ext cx="917712" cy="416650"/>
                  <a:chOff x="7957635" y="3161894"/>
                  <a:chExt cx="1557569" cy="707151"/>
                </a:xfrm>
              </p:grpSpPr>
              <p:sp>
                <p:nvSpPr>
                  <p:cNvPr id="416" name="台形 415">
                    <a:extLst>
                      <a:ext uri="{FF2B5EF4-FFF2-40B4-BE49-F238E27FC236}">
                        <a16:creationId xmlns:a16="http://schemas.microsoft.com/office/drawing/2014/main" id="{AC574979-DD87-4736-B6FA-4A0B603CBBFB}"/>
                      </a:ext>
                    </a:extLst>
                  </p:cNvPr>
                  <p:cNvSpPr/>
                  <p:nvPr/>
                </p:nvSpPr>
                <p:spPr bwMode="auto">
                  <a:xfrm rot="3600000">
                    <a:off x="9085453" y="3144016"/>
                    <a:ext cx="97614" cy="133369"/>
                  </a:xfrm>
                  <a:prstGeom prst="trapezoid">
                    <a:avLst/>
                  </a:prstGeom>
                  <a:solidFill>
                    <a:srgbClr val="33CC33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17" name="楕円 413">
                    <a:extLst>
                      <a:ext uri="{FF2B5EF4-FFF2-40B4-BE49-F238E27FC236}">
                        <a16:creationId xmlns:a16="http://schemas.microsoft.com/office/drawing/2014/main" id="{AF5F2FD3-95D3-4AF9-B778-A6D1E4D0B811}"/>
                      </a:ext>
                    </a:extLst>
                  </p:cNvPr>
                  <p:cNvSpPr/>
                  <p:nvPr/>
                </p:nvSpPr>
                <p:spPr bwMode="auto">
                  <a:xfrm rot="3600000">
                    <a:off x="8410954" y="2911277"/>
                    <a:ext cx="329533" cy="1236172"/>
                  </a:xfrm>
                  <a:custGeom>
                    <a:avLst/>
                    <a:gdLst>
                      <a:gd name="connsiteX0" fmla="*/ 0 w 823660"/>
                      <a:gd name="connsiteY0" fmla="*/ 202789 h 405577"/>
                      <a:gd name="connsiteX1" fmla="*/ 411830 w 823660"/>
                      <a:gd name="connsiteY1" fmla="*/ 0 h 405577"/>
                      <a:gd name="connsiteX2" fmla="*/ 823660 w 823660"/>
                      <a:gd name="connsiteY2" fmla="*/ 202789 h 405577"/>
                      <a:gd name="connsiteX3" fmla="*/ 411830 w 823660"/>
                      <a:gd name="connsiteY3" fmla="*/ 405578 h 405577"/>
                      <a:gd name="connsiteX4" fmla="*/ 0 w 823660"/>
                      <a:gd name="connsiteY4" fmla="*/ 202789 h 405577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121007 w 944667"/>
                      <a:gd name="connsiteY0" fmla="*/ 202789 h 1767653"/>
                      <a:gd name="connsiteX1" fmla="*/ 532837 w 944667"/>
                      <a:gd name="connsiteY1" fmla="*/ 0 h 1767653"/>
                      <a:gd name="connsiteX2" fmla="*/ 944667 w 944667"/>
                      <a:gd name="connsiteY2" fmla="*/ 202789 h 1767653"/>
                      <a:gd name="connsiteX3" fmla="*/ 94687 w 944667"/>
                      <a:gd name="connsiteY3" fmla="*/ 1767653 h 1767653"/>
                      <a:gd name="connsiteX4" fmla="*/ 121007 w 944667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49980" h="1767653">
                        <a:moveTo>
                          <a:pt x="26320" y="202789"/>
                        </a:moveTo>
                        <a:cubicBezTo>
                          <a:pt x="26320" y="90792"/>
                          <a:pt x="210703" y="0"/>
                          <a:pt x="438150" y="0"/>
                        </a:cubicBezTo>
                        <a:cubicBezTo>
                          <a:pt x="665597" y="0"/>
                          <a:pt x="849980" y="90792"/>
                          <a:pt x="849980" y="202789"/>
                        </a:cubicBezTo>
                        <a:cubicBezTo>
                          <a:pt x="849980" y="314786"/>
                          <a:pt x="637022" y="1524765"/>
                          <a:pt x="0" y="1767653"/>
                        </a:cubicBezTo>
                        <a:cubicBezTo>
                          <a:pt x="215466" y="1053278"/>
                          <a:pt x="26320" y="314786"/>
                          <a:pt x="26320" y="202789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18" name="台形 417">
                    <a:extLst>
                      <a:ext uri="{FF2B5EF4-FFF2-40B4-BE49-F238E27FC236}">
                        <a16:creationId xmlns:a16="http://schemas.microsoft.com/office/drawing/2014/main" id="{2F787421-E3C9-444B-A9C4-81F4EBAC3514}"/>
                      </a:ext>
                    </a:extLst>
                  </p:cNvPr>
                  <p:cNvSpPr/>
                  <p:nvPr/>
                </p:nvSpPr>
                <p:spPr bwMode="auto">
                  <a:xfrm rot="4592918">
                    <a:off x="9399713" y="3491220"/>
                    <a:ext cx="97614" cy="133369"/>
                  </a:xfrm>
                  <a:prstGeom prst="trapezoid">
                    <a:avLst/>
                  </a:prstGeom>
                  <a:solidFill>
                    <a:srgbClr val="33CC33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19" name="楕円 413">
                    <a:extLst>
                      <a:ext uri="{FF2B5EF4-FFF2-40B4-BE49-F238E27FC236}">
                        <a16:creationId xmlns:a16="http://schemas.microsoft.com/office/drawing/2014/main" id="{D431DBA8-D0C2-4A2C-AC6F-1CB7F8611A8D}"/>
                      </a:ext>
                    </a:extLst>
                  </p:cNvPr>
                  <p:cNvSpPr/>
                  <p:nvPr/>
                </p:nvSpPr>
                <p:spPr bwMode="auto">
                  <a:xfrm rot="4592918">
                    <a:off x="8657584" y="3086193"/>
                    <a:ext cx="329533" cy="1236172"/>
                  </a:xfrm>
                  <a:custGeom>
                    <a:avLst/>
                    <a:gdLst>
                      <a:gd name="connsiteX0" fmla="*/ 0 w 823660"/>
                      <a:gd name="connsiteY0" fmla="*/ 202789 h 405577"/>
                      <a:gd name="connsiteX1" fmla="*/ 411830 w 823660"/>
                      <a:gd name="connsiteY1" fmla="*/ 0 h 405577"/>
                      <a:gd name="connsiteX2" fmla="*/ 823660 w 823660"/>
                      <a:gd name="connsiteY2" fmla="*/ 202789 h 405577"/>
                      <a:gd name="connsiteX3" fmla="*/ 411830 w 823660"/>
                      <a:gd name="connsiteY3" fmla="*/ 405578 h 405577"/>
                      <a:gd name="connsiteX4" fmla="*/ 0 w 823660"/>
                      <a:gd name="connsiteY4" fmla="*/ 202789 h 405577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121007 w 944667"/>
                      <a:gd name="connsiteY0" fmla="*/ 202789 h 1767653"/>
                      <a:gd name="connsiteX1" fmla="*/ 532837 w 944667"/>
                      <a:gd name="connsiteY1" fmla="*/ 0 h 1767653"/>
                      <a:gd name="connsiteX2" fmla="*/ 944667 w 944667"/>
                      <a:gd name="connsiteY2" fmla="*/ 202789 h 1767653"/>
                      <a:gd name="connsiteX3" fmla="*/ 94687 w 944667"/>
                      <a:gd name="connsiteY3" fmla="*/ 1767653 h 1767653"/>
                      <a:gd name="connsiteX4" fmla="*/ 121007 w 944667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49980" h="1767653">
                        <a:moveTo>
                          <a:pt x="26320" y="202789"/>
                        </a:moveTo>
                        <a:cubicBezTo>
                          <a:pt x="26320" y="90792"/>
                          <a:pt x="210703" y="0"/>
                          <a:pt x="438150" y="0"/>
                        </a:cubicBezTo>
                        <a:cubicBezTo>
                          <a:pt x="665597" y="0"/>
                          <a:pt x="849980" y="90792"/>
                          <a:pt x="849980" y="202789"/>
                        </a:cubicBezTo>
                        <a:cubicBezTo>
                          <a:pt x="849980" y="314786"/>
                          <a:pt x="637022" y="1524765"/>
                          <a:pt x="0" y="1767653"/>
                        </a:cubicBezTo>
                        <a:cubicBezTo>
                          <a:pt x="215466" y="1053278"/>
                          <a:pt x="26320" y="314786"/>
                          <a:pt x="26320" y="202789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</p:grpSp>
      </p:grpSp>
    </p:spTree>
    <p:extLst>
      <p:ext uri="{BB962C8B-B14F-4D97-AF65-F5344CB8AC3E}">
        <p14:creationId xmlns:p14="http://schemas.microsoft.com/office/powerpoint/2010/main" val="3574920612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ＭＳ Ｐゴシック</vt:lpstr>
      <vt:lpstr>メイリオ</vt:lpstr>
      <vt:lpstr>Arial</vt:lpstr>
      <vt:lpstr>標準デザイン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pptx638_野菜のイラスト6</dc:title>
  <dc:subject>pptx638_野菜のイラスト6</dc:subject>
  <dc:creator>http://www.digipot.net</dc:creator>
  <cp:lastModifiedBy/>
  <cp:revision>1</cp:revision>
  <dcterms:created xsi:type="dcterms:W3CDTF">2014-01-30T05:12:09Z</dcterms:created>
  <dcterms:modified xsi:type="dcterms:W3CDTF">2017-09-08T03:36:27Z</dcterms:modified>
  <cp:category/>
  <cp:version>1</cp:version>
</cp:coreProperties>
</file>